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</p:sldMasterIdLst>
  <p:notesMasterIdLst>
    <p:notesMasterId r:id="rId43"/>
  </p:notesMasterIdLst>
  <p:sldIdLst>
    <p:sldId id="256" r:id="rId2"/>
    <p:sldId id="258" r:id="rId3"/>
    <p:sldId id="351" r:id="rId4"/>
    <p:sldId id="257" r:id="rId5"/>
    <p:sldId id="343" r:id="rId6"/>
    <p:sldId id="352" r:id="rId7"/>
    <p:sldId id="344" r:id="rId8"/>
    <p:sldId id="345" r:id="rId9"/>
    <p:sldId id="320" r:id="rId10"/>
    <p:sldId id="321" r:id="rId11"/>
    <p:sldId id="353" r:id="rId12"/>
    <p:sldId id="354" r:id="rId13"/>
    <p:sldId id="356" r:id="rId14"/>
    <p:sldId id="355" r:id="rId15"/>
    <p:sldId id="287" r:id="rId16"/>
    <p:sldId id="259" r:id="rId17"/>
    <p:sldId id="358" r:id="rId18"/>
    <p:sldId id="359" r:id="rId19"/>
    <p:sldId id="360" r:id="rId20"/>
    <p:sldId id="361" r:id="rId21"/>
    <p:sldId id="362" r:id="rId22"/>
    <p:sldId id="260" r:id="rId23"/>
    <p:sldId id="337" r:id="rId24"/>
    <p:sldId id="363" r:id="rId25"/>
    <p:sldId id="364" r:id="rId26"/>
    <p:sldId id="365" r:id="rId27"/>
    <p:sldId id="366" r:id="rId28"/>
    <p:sldId id="367" r:id="rId29"/>
    <p:sldId id="298" r:id="rId30"/>
    <p:sldId id="302" r:id="rId31"/>
    <p:sldId id="368" r:id="rId32"/>
    <p:sldId id="369" r:id="rId33"/>
    <p:sldId id="370" r:id="rId34"/>
    <p:sldId id="371" r:id="rId35"/>
    <p:sldId id="372" r:id="rId36"/>
    <p:sldId id="311" r:id="rId37"/>
    <p:sldId id="307" r:id="rId38"/>
    <p:sldId id="373" r:id="rId39"/>
    <p:sldId id="374" r:id="rId40"/>
    <p:sldId id="375" r:id="rId41"/>
    <p:sldId id="268" r:id="rId42"/>
  </p:sldIdLst>
  <p:sldSz cx="9144000" cy="5143500" type="screen16x9"/>
  <p:notesSz cx="6858000" cy="9144000"/>
  <p:embeddedFontLst>
    <p:embeddedFont>
      <p:font typeface="Amasis MT Pro Black" panose="02040A04050005020304" pitchFamily="18" charset="0"/>
      <p:bold r:id="rId44"/>
      <p:boldItalic r:id="rId45"/>
    </p:embeddedFont>
    <p:embeddedFont>
      <p:font typeface="Berlin Sans FB" panose="020E0602020502020306" pitchFamily="34" charset="0"/>
      <p:regular r:id="rId46"/>
      <p:bold r:id="rId47"/>
    </p:embeddedFont>
    <p:embeddedFont>
      <p:font typeface="Comic Sans MS" panose="030F0702030302020204" pitchFamily="66" charset="0"/>
      <p:regular r:id="rId48"/>
      <p:bold r:id="rId49"/>
      <p:italic r:id="rId50"/>
      <p:boldItalic r:id="rId51"/>
    </p:embeddedFont>
    <p:embeddedFont>
      <p:font typeface="Eras Bold ITC" panose="020B0907030504020204" pitchFamily="34" charset="0"/>
      <p:regular r:id="rId52"/>
    </p:embeddedFont>
    <p:embeddedFont>
      <p:font typeface="Gill Sans Nova Ultra Bold" panose="020B0B02020104020203" pitchFamily="34" charset="0"/>
      <p:bold r:id="rId53"/>
    </p:embeddedFont>
    <p:embeddedFont>
      <p:font typeface="Gill Sans Ultra Bold" panose="020B0A02020104020203" pitchFamily="34" charset="0"/>
      <p:regular r:id="rId54"/>
    </p:embeddedFont>
    <p:embeddedFont>
      <p:font typeface="Matura MT Script Capitals" panose="03020802060602070202" pitchFamily="66" charset="0"/>
      <p:regular r:id="rId55"/>
    </p:embeddedFont>
    <p:embeddedFont>
      <p:font typeface="Oi" panose="020B0604020202020204" charset="0"/>
      <p:regular r:id="rId56"/>
    </p:embeddedFont>
    <p:embeddedFont>
      <p:font typeface="Roboto Mono" panose="020B0604020202020204" charset="0"/>
      <p:regular r:id="rId57"/>
      <p:bold r:id="rId58"/>
      <p:italic r:id="rId59"/>
      <p:boldItalic r:id="rId60"/>
    </p:embeddedFont>
    <p:embeddedFont>
      <p:font typeface="Roboto Mono Medium" panose="020B0604020202020204" charset="0"/>
      <p:regular r:id="rId61"/>
      <p:bold r:id="rId62"/>
      <p:italic r:id="rId63"/>
      <p:boldItalic r:id="rId6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2C57DD5-09C5-4CDC-AF58-EC3B3F0398ED}">
  <a:tblStyle styleId="{72C57DD5-09C5-4CDC-AF58-EC3B3F0398E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2912" autoAdjust="0"/>
  </p:normalViewPr>
  <p:slideViewPr>
    <p:cSldViewPr snapToGrid="0">
      <p:cViewPr varScale="1">
        <p:scale>
          <a:sx n="84" d="100"/>
          <a:sy n="84" d="100"/>
        </p:scale>
        <p:origin x="804" y="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91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font" Target="fonts/font4.fntdata"/><Relationship Id="rId50" Type="http://schemas.openxmlformats.org/officeDocument/2006/relationships/font" Target="fonts/font7.fntdata"/><Relationship Id="rId55" Type="http://schemas.openxmlformats.org/officeDocument/2006/relationships/font" Target="fonts/font12.fntdata"/><Relationship Id="rId63" Type="http://schemas.openxmlformats.org/officeDocument/2006/relationships/font" Target="fonts/font20.fntdata"/><Relationship Id="rId68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2.fntdata"/><Relationship Id="rId53" Type="http://schemas.openxmlformats.org/officeDocument/2006/relationships/font" Target="fonts/font10.fntdata"/><Relationship Id="rId58" Type="http://schemas.openxmlformats.org/officeDocument/2006/relationships/font" Target="fonts/font15.fntdata"/><Relationship Id="rId66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font" Target="fonts/font18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font" Target="fonts/font5.fntdata"/><Relationship Id="rId56" Type="http://schemas.openxmlformats.org/officeDocument/2006/relationships/font" Target="fonts/font13.fntdata"/><Relationship Id="rId64" Type="http://schemas.openxmlformats.org/officeDocument/2006/relationships/font" Target="fonts/font21.fntdata"/><Relationship Id="rId8" Type="http://schemas.openxmlformats.org/officeDocument/2006/relationships/slide" Target="slides/slide7.xml"/><Relationship Id="rId51" Type="http://schemas.openxmlformats.org/officeDocument/2006/relationships/font" Target="fonts/font8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3.fntdata"/><Relationship Id="rId59" Type="http://schemas.openxmlformats.org/officeDocument/2006/relationships/font" Target="fonts/font16.fntdata"/><Relationship Id="rId67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11.fntdata"/><Relationship Id="rId62" Type="http://schemas.openxmlformats.org/officeDocument/2006/relationships/font" Target="fonts/font1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6.fntdata"/><Relationship Id="rId57" Type="http://schemas.openxmlformats.org/officeDocument/2006/relationships/font" Target="fonts/font14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1.fntdata"/><Relationship Id="rId52" Type="http://schemas.openxmlformats.org/officeDocument/2006/relationships/font" Target="fonts/font9.fntdata"/><Relationship Id="rId60" Type="http://schemas.openxmlformats.org/officeDocument/2006/relationships/font" Target="fonts/font17.fntdata"/><Relationship Id="rId65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Google Shape;174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1" name="Google Shape;174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1297822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5424337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840011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07718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6886637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5" name="Google Shape;4285;ge1d838b627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6" name="Google Shape;4286;ge1d838b627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587338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41666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3529771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7747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5" name="Google Shape;4285;ge1d838b627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6" name="Google Shape;4286;ge1d838b627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608221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427245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4" name="Google Shape;8354;ge1d838b627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55" name="Google Shape;8355;ge1d838b627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9" name="Google Shape;13429;ge1d838b627_4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30" name="Google Shape;13430;ge1d838b627_4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2942463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9" name="Google Shape;13429;ge1d838b627_4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30" name="Google Shape;13430;ge1d838b627_4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5243546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9" name="Google Shape;13429;ge1d838b627_4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30" name="Google Shape;13430;ge1d838b627_4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950604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9" name="Google Shape;13429;ge1d838b627_4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30" name="Google Shape;13430;ge1d838b627_4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6104964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9" name="Google Shape;13429;ge1d838b627_4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30" name="Google Shape;13430;ge1d838b627_4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910853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9" name="Google Shape;13429;ge1d838b627_4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30" name="Google Shape;13430;ge1d838b627_4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733991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09" name="Google Shape;19609;ge1d838b627_4_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10" name="Google Shape;19610;ge1d838b627_4_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71142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29711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8150920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704471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529482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506715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651639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689362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5" name="Google Shape;4285;ge1d838b627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6" name="Google Shape;4286;ge1d838b627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310601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823123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712451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15817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9923650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09" name="Google Shape;19609;ge1d838b627_4_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10" name="Google Shape;19610;ge1d838b627_4_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45037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5605793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07505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" name="Google Shape;4279;ge67ab60268_1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0" name="Google Shape;4280;ge67ab60268_1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02558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5" name="Google Shape;4285;ge1d838b627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6" name="Google Shape;4286;ge1d838b627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05154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885262" y="4165341"/>
            <a:ext cx="266211" cy="264843"/>
            <a:chOff x="2856950" y="4206891"/>
            <a:chExt cx="266211" cy="264843"/>
          </a:xfrm>
        </p:grpSpPr>
        <p:sp>
          <p:nvSpPr>
            <p:cNvPr id="10" name="Google Shape;10;p2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7346199" y="3037747"/>
            <a:ext cx="304920" cy="302747"/>
            <a:chOff x="7557412" y="2686347"/>
            <a:chExt cx="304920" cy="302747"/>
          </a:xfrm>
        </p:grpSpPr>
        <p:sp>
          <p:nvSpPr>
            <p:cNvPr id="14" name="Google Shape;14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" name="Google Shape;25;p2"/>
          <p:cNvGrpSpPr/>
          <p:nvPr/>
        </p:nvGrpSpPr>
        <p:grpSpPr>
          <a:xfrm>
            <a:off x="4456658" y="4271902"/>
            <a:ext cx="250438" cy="251002"/>
            <a:chOff x="4456658" y="4195702"/>
            <a:chExt cx="250438" cy="251002"/>
          </a:xfrm>
        </p:grpSpPr>
        <p:sp>
          <p:nvSpPr>
            <p:cNvPr id="26" name="Google Shape;26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30;p2"/>
          <p:cNvSpPr/>
          <p:nvPr/>
        </p:nvSpPr>
        <p:spPr>
          <a:xfrm>
            <a:off x="2632675" y="4871129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" name="Google Shape;31;p2"/>
          <p:cNvGrpSpPr/>
          <p:nvPr/>
        </p:nvGrpSpPr>
        <p:grpSpPr>
          <a:xfrm>
            <a:off x="5932487" y="4592766"/>
            <a:ext cx="266211" cy="264843"/>
            <a:chOff x="2856950" y="4206891"/>
            <a:chExt cx="266211" cy="264843"/>
          </a:xfrm>
        </p:grpSpPr>
        <p:sp>
          <p:nvSpPr>
            <p:cNvPr id="32" name="Google Shape;32;p2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Google Shape;34;p2"/>
          <p:cNvSpPr/>
          <p:nvPr/>
        </p:nvSpPr>
        <p:spPr>
          <a:xfrm>
            <a:off x="5630875" y="41653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" name="Google Shape;35;p2"/>
          <p:cNvGrpSpPr/>
          <p:nvPr/>
        </p:nvGrpSpPr>
        <p:grpSpPr>
          <a:xfrm>
            <a:off x="1202899" y="2734997"/>
            <a:ext cx="304920" cy="302747"/>
            <a:chOff x="7557412" y="2686347"/>
            <a:chExt cx="304920" cy="302747"/>
          </a:xfrm>
        </p:grpSpPr>
        <p:sp>
          <p:nvSpPr>
            <p:cNvPr id="36" name="Google Shape;36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" name="Google Shape;46;p2"/>
          <p:cNvGrpSpPr/>
          <p:nvPr/>
        </p:nvGrpSpPr>
        <p:grpSpPr>
          <a:xfrm>
            <a:off x="7079583" y="4290014"/>
            <a:ext cx="250438" cy="251002"/>
            <a:chOff x="4456658" y="4195702"/>
            <a:chExt cx="250438" cy="251002"/>
          </a:xfrm>
        </p:grpSpPr>
        <p:sp>
          <p:nvSpPr>
            <p:cNvPr id="47" name="Google Shape;47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2"/>
          <p:cNvSpPr/>
          <p:nvPr/>
        </p:nvSpPr>
        <p:spPr>
          <a:xfrm>
            <a:off x="7348229" y="38323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" name="Google Shape;52;p2"/>
          <p:cNvGrpSpPr/>
          <p:nvPr/>
        </p:nvGrpSpPr>
        <p:grpSpPr>
          <a:xfrm>
            <a:off x="2055074" y="788109"/>
            <a:ext cx="304920" cy="302747"/>
            <a:chOff x="7557412" y="2686347"/>
            <a:chExt cx="304920" cy="302747"/>
          </a:xfrm>
        </p:grpSpPr>
        <p:sp>
          <p:nvSpPr>
            <p:cNvPr id="53" name="Google Shape;53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" name="Google Shape;63;p2"/>
          <p:cNvGrpSpPr/>
          <p:nvPr/>
        </p:nvGrpSpPr>
        <p:grpSpPr>
          <a:xfrm>
            <a:off x="3187099" y="437384"/>
            <a:ext cx="304920" cy="302747"/>
            <a:chOff x="7557412" y="2686347"/>
            <a:chExt cx="304920" cy="302747"/>
          </a:xfrm>
        </p:grpSpPr>
        <p:sp>
          <p:nvSpPr>
            <p:cNvPr id="64" name="Google Shape;64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74;p2"/>
          <p:cNvGrpSpPr/>
          <p:nvPr/>
        </p:nvGrpSpPr>
        <p:grpSpPr>
          <a:xfrm>
            <a:off x="5913124" y="1012772"/>
            <a:ext cx="304920" cy="302747"/>
            <a:chOff x="7557412" y="2686347"/>
            <a:chExt cx="304920" cy="302747"/>
          </a:xfrm>
        </p:grpSpPr>
        <p:sp>
          <p:nvSpPr>
            <p:cNvPr id="75" name="Google Shape;75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6324283" y="514314"/>
            <a:ext cx="250438" cy="251002"/>
            <a:chOff x="4456658" y="4195702"/>
            <a:chExt cx="250438" cy="251002"/>
          </a:xfrm>
        </p:grpSpPr>
        <p:sp>
          <p:nvSpPr>
            <p:cNvPr id="86" name="Google Shape;86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" name="Google Shape;90;p2"/>
          <p:cNvGrpSpPr/>
          <p:nvPr/>
        </p:nvGrpSpPr>
        <p:grpSpPr>
          <a:xfrm>
            <a:off x="582271" y="1891839"/>
            <a:ext cx="250438" cy="251002"/>
            <a:chOff x="4456658" y="4195702"/>
            <a:chExt cx="250438" cy="251002"/>
          </a:xfrm>
        </p:grpSpPr>
        <p:sp>
          <p:nvSpPr>
            <p:cNvPr id="91" name="Google Shape;91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" name="Google Shape;95;p2"/>
          <p:cNvSpPr/>
          <p:nvPr/>
        </p:nvSpPr>
        <p:spPr>
          <a:xfrm>
            <a:off x="2280029" y="27388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" name="Google Shape;96;p2"/>
          <p:cNvGrpSpPr/>
          <p:nvPr/>
        </p:nvGrpSpPr>
        <p:grpSpPr>
          <a:xfrm>
            <a:off x="4456658" y="877902"/>
            <a:ext cx="250438" cy="251002"/>
            <a:chOff x="4456658" y="4195702"/>
            <a:chExt cx="250438" cy="251002"/>
          </a:xfrm>
        </p:grpSpPr>
        <p:sp>
          <p:nvSpPr>
            <p:cNvPr id="97" name="Google Shape;97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" name="Google Shape;101;p2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2"/>
          <p:cNvSpPr/>
          <p:nvPr/>
        </p:nvSpPr>
        <p:spPr>
          <a:xfrm>
            <a:off x="2996800" y="12001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2"/>
          <p:cNvSpPr/>
          <p:nvPr/>
        </p:nvSpPr>
        <p:spPr>
          <a:xfrm>
            <a:off x="5340525" y="514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2"/>
          <p:cNvSpPr/>
          <p:nvPr/>
        </p:nvSpPr>
        <p:spPr>
          <a:xfrm>
            <a:off x="8178400" y="22669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2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2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" name="Google Shape;107;p2"/>
          <p:cNvGrpSpPr/>
          <p:nvPr/>
        </p:nvGrpSpPr>
        <p:grpSpPr>
          <a:xfrm>
            <a:off x="1833733" y="4290027"/>
            <a:ext cx="250438" cy="251002"/>
            <a:chOff x="4456658" y="4195702"/>
            <a:chExt cx="250438" cy="251002"/>
          </a:xfrm>
        </p:grpSpPr>
        <p:sp>
          <p:nvSpPr>
            <p:cNvPr id="108" name="Google Shape;108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" name="Google Shape;112;p2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2"/>
          <p:cNvSpPr txBox="1">
            <a:spLocks noGrp="1"/>
          </p:cNvSpPr>
          <p:nvPr>
            <p:ph type="ctrTitle"/>
          </p:nvPr>
        </p:nvSpPr>
        <p:spPr>
          <a:xfrm>
            <a:off x="1194451" y="1315513"/>
            <a:ext cx="6766200" cy="1842000"/>
          </a:xfrm>
          <a:prstGeom prst="rect">
            <a:avLst/>
          </a:prstGeom>
          <a:effectLst>
            <a:outerShdw dist="47625" dir="318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"/>
          <p:cNvSpPr txBox="1">
            <a:spLocks noGrp="1"/>
          </p:cNvSpPr>
          <p:nvPr>
            <p:ph type="subTitle" idx="1"/>
          </p:nvPr>
        </p:nvSpPr>
        <p:spPr>
          <a:xfrm>
            <a:off x="3306059" y="3344149"/>
            <a:ext cx="2542800" cy="43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">
    <p:spTree>
      <p:nvGrpSpPr>
        <p:cNvPr id="1" name="Shape 1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2" name="Google Shape;1522;p21"/>
          <p:cNvGrpSpPr/>
          <p:nvPr/>
        </p:nvGrpSpPr>
        <p:grpSpPr>
          <a:xfrm flipH="1">
            <a:off x="8510395" y="3686866"/>
            <a:ext cx="266211" cy="264843"/>
            <a:chOff x="2856950" y="4206891"/>
            <a:chExt cx="266211" cy="264843"/>
          </a:xfrm>
        </p:grpSpPr>
        <p:sp>
          <p:nvSpPr>
            <p:cNvPr id="1523" name="Google Shape;1523;p21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1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25" name="Google Shape;1525;p21"/>
          <p:cNvSpPr/>
          <p:nvPr/>
        </p:nvSpPr>
        <p:spPr>
          <a:xfrm flipH="1">
            <a:off x="470655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26" name="Google Shape;1526;p21"/>
          <p:cNvGrpSpPr/>
          <p:nvPr/>
        </p:nvGrpSpPr>
        <p:grpSpPr>
          <a:xfrm flipH="1">
            <a:off x="380812" y="2907934"/>
            <a:ext cx="304920" cy="302747"/>
            <a:chOff x="7557412" y="2686347"/>
            <a:chExt cx="304920" cy="302747"/>
          </a:xfrm>
        </p:grpSpPr>
        <p:sp>
          <p:nvSpPr>
            <p:cNvPr id="1527" name="Google Shape;1527;p2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7" name="Google Shape;1537;p21"/>
          <p:cNvSpPr/>
          <p:nvPr/>
        </p:nvSpPr>
        <p:spPr>
          <a:xfrm flipH="1">
            <a:off x="8183199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8" name="Google Shape;1538;p21"/>
          <p:cNvGrpSpPr/>
          <p:nvPr/>
        </p:nvGrpSpPr>
        <p:grpSpPr>
          <a:xfrm flipH="1">
            <a:off x="408060" y="4366764"/>
            <a:ext cx="250438" cy="251002"/>
            <a:chOff x="4456658" y="4195702"/>
            <a:chExt cx="250438" cy="251002"/>
          </a:xfrm>
        </p:grpSpPr>
        <p:sp>
          <p:nvSpPr>
            <p:cNvPr id="1539" name="Google Shape;1539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" name="Google Shape;1543;p21"/>
          <p:cNvGrpSpPr/>
          <p:nvPr/>
        </p:nvGrpSpPr>
        <p:grpSpPr>
          <a:xfrm flipH="1">
            <a:off x="1467637" y="952847"/>
            <a:ext cx="304920" cy="302747"/>
            <a:chOff x="7557412" y="2686347"/>
            <a:chExt cx="304920" cy="302747"/>
          </a:xfrm>
        </p:grpSpPr>
        <p:sp>
          <p:nvSpPr>
            <p:cNvPr id="1544" name="Google Shape;1544;p2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21"/>
          <p:cNvGrpSpPr/>
          <p:nvPr/>
        </p:nvGrpSpPr>
        <p:grpSpPr>
          <a:xfrm flipH="1">
            <a:off x="483085" y="502314"/>
            <a:ext cx="250438" cy="251002"/>
            <a:chOff x="4456658" y="4195702"/>
            <a:chExt cx="250438" cy="251002"/>
          </a:xfrm>
        </p:grpSpPr>
        <p:sp>
          <p:nvSpPr>
            <p:cNvPr id="1555" name="Google Shape;1555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9" name="Google Shape;1559;p21"/>
          <p:cNvSpPr/>
          <p:nvPr/>
        </p:nvSpPr>
        <p:spPr>
          <a:xfrm>
            <a:off x="7911380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21"/>
          <p:cNvSpPr/>
          <p:nvPr/>
        </p:nvSpPr>
        <p:spPr>
          <a:xfrm flipH="1">
            <a:off x="8718484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1" name="Google Shape;1561;p21"/>
          <p:cNvSpPr/>
          <p:nvPr/>
        </p:nvSpPr>
        <p:spPr>
          <a:xfrm>
            <a:off x="7554651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2" name="Google Shape;1562;p21"/>
          <p:cNvSpPr/>
          <p:nvPr/>
        </p:nvSpPr>
        <p:spPr>
          <a:xfrm flipH="1">
            <a:off x="776109" y="15875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3" name="Google Shape;1563;p21"/>
          <p:cNvSpPr/>
          <p:nvPr/>
        </p:nvSpPr>
        <p:spPr>
          <a:xfrm flipH="1">
            <a:off x="1085259" y="2534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4" name="Google Shape;1564;p21"/>
          <p:cNvSpPr/>
          <p:nvPr/>
        </p:nvSpPr>
        <p:spPr>
          <a:xfrm flipH="1">
            <a:off x="1042134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5" name="Google Shape;1565;p21"/>
          <p:cNvGrpSpPr/>
          <p:nvPr/>
        </p:nvGrpSpPr>
        <p:grpSpPr>
          <a:xfrm flipH="1">
            <a:off x="8324723" y="1693414"/>
            <a:ext cx="250438" cy="251002"/>
            <a:chOff x="4456658" y="4195702"/>
            <a:chExt cx="250438" cy="251002"/>
          </a:xfrm>
        </p:grpSpPr>
        <p:sp>
          <p:nvSpPr>
            <p:cNvPr id="1566" name="Google Shape;1566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" name="Google Shape;1570;p21"/>
          <p:cNvGrpSpPr/>
          <p:nvPr/>
        </p:nvGrpSpPr>
        <p:grpSpPr>
          <a:xfrm>
            <a:off x="7195050" y="911247"/>
            <a:ext cx="304920" cy="302747"/>
            <a:chOff x="7557412" y="2686347"/>
            <a:chExt cx="304920" cy="302747"/>
          </a:xfrm>
        </p:grpSpPr>
        <p:sp>
          <p:nvSpPr>
            <p:cNvPr id="1571" name="Google Shape;1571;p2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1" name="Google Shape;1581;p21"/>
          <p:cNvSpPr/>
          <p:nvPr/>
        </p:nvSpPr>
        <p:spPr>
          <a:xfrm>
            <a:off x="8428376" y="9909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2" name="Google Shape;1582;p21"/>
          <p:cNvGrpSpPr/>
          <p:nvPr/>
        </p:nvGrpSpPr>
        <p:grpSpPr>
          <a:xfrm flipH="1">
            <a:off x="7508560" y="4366764"/>
            <a:ext cx="250438" cy="251002"/>
            <a:chOff x="4456658" y="4195702"/>
            <a:chExt cx="250438" cy="251002"/>
          </a:xfrm>
        </p:grpSpPr>
        <p:sp>
          <p:nvSpPr>
            <p:cNvPr id="1583" name="Google Shape;1583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3">
    <p:spTree>
      <p:nvGrpSpPr>
        <p:cNvPr id="1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" name="Google Shape;1588;p22"/>
          <p:cNvSpPr/>
          <p:nvPr/>
        </p:nvSpPr>
        <p:spPr>
          <a:xfrm>
            <a:off x="4702053" y="357609"/>
            <a:ext cx="17251" cy="217574"/>
          </a:xfrm>
          <a:custGeom>
            <a:avLst/>
            <a:gdLst/>
            <a:ahLst/>
            <a:cxnLst/>
            <a:rect l="l" t="t" r="r" b="b"/>
            <a:pathLst>
              <a:path w="227" h="2863" extrusionOk="0">
                <a:moveTo>
                  <a:pt x="113" y="1"/>
                </a:moveTo>
                <a:cubicBezTo>
                  <a:pt x="53" y="1"/>
                  <a:pt x="0" y="46"/>
                  <a:pt x="0" y="114"/>
                </a:cubicBezTo>
                <a:lnTo>
                  <a:pt x="0" y="2750"/>
                </a:lnTo>
                <a:cubicBezTo>
                  <a:pt x="0" y="2810"/>
                  <a:pt x="53" y="2863"/>
                  <a:pt x="113" y="2863"/>
                </a:cubicBezTo>
                <a:cubicBezTo>
                  <a:pt x="181" y="2863"/>
                  <a:pt x="226" y="2810"/>
                  <a:pt x="226" y="2750"/>
                </a:cubicBezTo>
                <a:lnTo>
                  <a:pt x="226" y="114"/>
                </a:lnTo>
                <a:cubicBezTo>
                  <a:pt x="226" y="46"/>
                  <a:pt x="181" y="1"/>
                  <a:pt x="11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9" name="Google Shape;1589;p22"/>
          <p:cNvSpPr/>
          <p:nvPr/>
        </p:nvSpPr>
        <p:spPr>
          <a:xfrm>
            <a:off x="4601816" y="457770"/>
            <a:ext cx="218182" cy="17251"/>
          </a:xfrm>
          <a:custGeom>
            <a:avLst/>
            <a:gdLst/>
            <a:ahLst/>
            <a:cxnLst/>
            <a:rect l="l" t="t" r="r" b="b"/>
            <a:pathLst>
              <a:path w="2871" h="227" extrusionOk="0">
                <a:moveTo>
                  <a:pt x="114" y="1"/>
                </a:moveTo>
                <a:cubicBezTo>
                  <a:pt x="54" y="1"/>
                  <a:pt x="1" y="54"/>
                  <a:pt x="1" y="114"/>
                </a:cubicBezTo>
                <a:cubicBezTo>
                  <a:pt x="1" y="174"/>
                  <a:pt x="54" y="227"/>
                  <a:pt x="114" y="227"/>
                </a:cubicBezTo>
                <a:lnTo>
                  <a:pt x="2750" y="227"/>
                </a:lnTo>
                <a:cubicBezTo>
                  <a:pt x="2818" y="227"/>
                  <a:pt x="2871" y="174"/>
                  <a:pt x="2871" y="114"/>
                </a:cubicBezTo>
                <a:cubicBezTo>
                  <a:pt x="2871" y="54"/>
                  <a:pt x="2818" y="1"/>
                  <a:pt x="275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0" name="Google Shape;1590;p22"/>
          <p:cNvSpPr/>
          <p:nvPr/>
        </p:nvSpPr>
        <p:spPr>
          <a:xfrm>
            <a:off x="4630466" y="386563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25" y="0"/>
                </a:moveTo>
                <a:cubicBezTo>
                  <a:pt x="97" y="0"/>
                  <a:pt x="68" y="11"/>
                  <a:pt x="46" y="34"/>
                </a:cubicBezTo>
                <a:cubicBezTo>
                  <a:pt x="1" y="79"/>
                  <a:pt x="1" y="154"/>
                  <a:pt x="46" y="200"/>
                </a:cubicBezTo>
                <a:lnTo>
                  <a:pt x="1906" y="2068"/>
                </a:lnTo>
                <a:cubicBezTo>
                  <a:pt x="1929" y="2083"/>
                  <a:pt x="1959" y="2098"/>
                  <a:pt x="1989" y="2098"/>
                </a:cubicBezTo>
                <a:cubicBezTo>
                  <a:pt x="2019" y="2098"/>
                  <a:pt x="2049" y="2083"/>
                  <a:pt x="2072" y="2068"/>
                </a:cubicBezTo>
                <a:cubicBezTo>
                  <a:pt x="2117" y="2022"/>
                  <a:pt x="2117" y="1947"/>
                  <a:pt x="2072" y="1902"/>
                </a:cubicBezTo>
                <a:lnTo>
                  <a:pt x="204" y="34"/>
                </a:lnTo>
                <a:cubicBezTo>
                  <a:pt x="181" y="11"/>
                  <a:pt x="153" y="0"/>
                  <a:pt x="12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1" name="Google Shape;1591;p22"/>
          <p:cNvSpPr/>
          <p:nvPr/>
        </p:nvSpPr>
        <p:spPr>
          <a:xfrm>
            <a:off x="4630466" y="386563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989" y="0"/>
                </a:moveTo>
                <a:cubicBezTo>
                  <a:pt x="1959" y="0"/>
                  <a:pt x="1929" y="11"/>
                  <a:pt x="1906" y="34"/>
                </a:cubicBezTo>
                <a:lnTo>
                  <a:pt x="46" y="1902"/>
                </a:lnTo>
                <a:cubicBezTo>
                  <a:pt x="1" y="1947"/>
                  <a:pt x="1" y="2022"/>
                  <a:pt x="46" y="2068"/>
                </a:cubicBezTo>
                <a:cubicBezTo>
                  <a:pt x="68" y="2083"/>
                  <a:pt x="91" y="2098"/>
                  <a:pt x="121" y="2098"/>
                </a:cubicBezTo>
                <a:cubicBezTo>
                  <a:pt x="151" y="2098"/>
                  <a:pt x="181" y="2083"/>
                  <a:pt x="204" y="2068"/>
                </a:cubicBezTo>
                <a:lnTo>
                  <a:pt x="2072" y="200"/>
                </a:lnTo>
                <a:cubicBezTo>
                  <a:pt x="2117" y="154"/>
                  <a:pt x="2117" y="79"/>
                  <a:pt x="2072" y="34"/>
                </a:cubicBezTo>
                <a:cubicBezTo>
                  <a:pt x="2049" y="11"/>
                  <a:pt x="2019" y="0"/>
                  <a:pt x="198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2" name="Google Shape;1592;p22"/>
          <p:cNvSpPr/>
          <p:nvPr/>
        </p:nvSpPr>
        <p:spPr>
          <a:xfrm>
            <a:off x="4278458" y="1122343"/>
            <a:ext cx="28650" cy="360140"/>
          </a:xfrm>
          <a:custGeom>
            <a:avLst/>
            <a:gdLst/>
            <a:ahLst/>
            <a:cxnLst/>
            <a:rect l="l" t="t" r="r" b="b"/>
            <a:pathLst>
              <a:path w="377" h="4739" extrusionOk="0">
                <a:moveTo>
                  <a:pt x="189" y="1"/>
                </a:moveTo>
                <a:cubicBezTo>
                  <a:pt x="83" y="1"/>
                  <a:pt x="0" y="84"/>
                  <a:pt x="0" y="189"/>
                </a:cubicBezTo>
                <a:lnTo>
                  <a:pt x="0" y="4550"/>
                </a:lnTo>
                <a:cubicBezTo>
                  <a:pt x="0" y="4656"/>
                  <a:pt x="83" y="4738"/>
                  <a:pt x="189" y="4738"/>
                </a:cubicBezTo>
                <a:cubicBezTo>
                  <a:pt x="294" y="4738"/>
                  <a:pt x="377" y="4656"/>
                  <a:pt x="377" y="4550"/>
                </a:cubicBezTo>
                <a:lnTo>
                  <a:pt x="377" y="189"/>
                </a:lnTo>
                <a:cubicBezTo>
                  <a:pt x="377" y="84"/>
                  <a:pt x="294" y="1"/>
                  <a:pt x="18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3" name="Google Shape;1593;p22"/>
          <p:cNvSpPr/>
          <p:nvPr/>
        </p:nvSpPr>
        <p:spPr>
          <a:xfrm>
            <a:off x="4113018" y="1287783"/>
            <a:ext cx="360140" cy="28726"/>
          </a:xfrm>
          <a:custGeom>
            <a:avLst/>
            <a:gdLst/>
            <a:ahLst/>
            <a:cxnLst/>
            <a:rect l="l" t="t" r="r" b="b"/>
            <a:pathLst>
              <a:path w="4739" h="378" extrusionOk="0">
                <a:moveTo>
                  <a:pt x="189" y="0"/>
                </a:moveTo>
                <a:cubicBezTo>
                  <a:pt x="83" y="0"/>
                  <a:pt x="0" y="91"/>
                  <a:pt x="0" y="189"/>
                </a:cubicBezTo>
                <a:cubicBezTo>
                  <a:pt x="0" y="294"/>
                  <a:pt x="83" y="377"/>
                  <a:pt x="189" y="377"/>
                </a:cubicBezTo>
                <a:lnTo>
                  <a:pt x="4550" y="377"/>
                </a:lnTo>
                <a:cubicBezTo>
                  <a:pt x="4655" y="377"/>
                  <a:pt x="4738" y="294"/>
                  <a:pt x="4738" y="189"/>
                </a:cubicBezTo>
                <a:cubicBezTo>
                  <a:pt x="4738" y="91"/>
                  <a:pt x="4655" y="0"/>
                  <a:pt x="45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4" name="Google Shape;1594;p22"/>
          <p:cNvSpPr/>
          <p:nvPr/>
        </p:nvSpPr>
        <p:spPr>
          <a:xfrm>
            <a:off x="4159982" y="11707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207" y="0"/>
                </a:moveTo>
                <a:cubicBezTo>
                  <a:pt x="160" y="0"/>
                  <a:pt x="113" y="19"/>
                  <a:pt x="75" y="57"/>
                </a:cubicBezTo>
                <a:cubicBezTo>
                  <a:pt x="0" y="132"/>
                  <a:pt x="0" y="252"/>
                  <a:pt x="75" y="320"/>
                </a:cubicBezTo>
                <a:lnTo>
                  <a:pt x="3156" y="3408"/>
                </a:lnTo>
                <a:cubicBezTo>
                  <a:pt x="3194" y="3446"/>
                  <a:pt x="3246" y="3461"/>
                  <a:pt x="3292" y="3461"/>
                </a:cubicBezTo>
                <a:cubicBezTo>
                  <a:pt x="3344" y="3461"/>
                  <a:pt x="3390" y="3446"/>
                  <a:pt x="3427" y="3408"/>
                </a:cubicBezTo>
                <a:cubicBezTo>
                  <a:pt x="3503" y="3333"/>
                  <a:pt x="3503" y="3213"/>
                  <a:pt x="3427" y="3137"/>
                </a:cubicBezTo>
                <a:lnTo>
                  <a:pt x="339" y="57"/>
                </a:lnTo>
                <a:cubicBezTo>
                  <a:pt x="301" y="19"/>
                  <a:pt x="254" y="0"/>
                  <a:pt x="20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5" name="Google Shape;1595;p22"/>
          <p:cNvSpPr/>
          <p:nvPr/>
        </p:nvSpPr>
        <p:spPr>
          <a:xfrm>
            <a:off x="4159982" y="11707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3292" y="0"/>
                </a:moveTo>
                <a:cubicBezTo>
                  <a:pt x="3243" y="0"/>
                  <a:pt x="3194" y="19"/>
                  <a:pt x="3156" y="57"/>
                </a:cubicBezTo>
                <a:lnTo>
                  <a:pt x="75" y="3137"/>
                </a:lnTo>
                <a:cubicBezTo>
                  <a:pt x="0" y="3213"/>
                  <a:pt x="0" y="3333"/>
                  <a:pt x="75" y="3408"/>
                </a:cubicBezTo>
                <a:cubicBezTo>
                  <a:pt x="113" y="3446"/>
                  <a:pt x="158" y="3461"/>
                  <a:pt x="211" y="3461"/>
                </a:cubicBezTo>
                <a:cubicBezTo>
                  <a:pt x="256" y="3461"/>
                  <a:pt x="301" y="3446"/>
                  <a:pt x="339" y="3408"/>
                </a:cubicBezTo>
                <a:lnTo>
                  <a:pt x="3427" y="320"/>
                </a:lnTo>
                <a:cubicBezTo>
                  <a:pt x="3503" y="252"/>
                  <a:pt x="3503" y="132"/>
                  <a:pt x="3427" y="57"/>
                </a:cubicBezTo>
                <a:cubicBezTo>
                  <a:pt x="3390" y="19"/>
                  <a:pt x="3341" y="0"/>
                  <a:pt x="32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6" name="Google Shape;1596;p22"/>
          <p:cNvSpPr/>
          <p:nvPr/>
        </p:nvSpPr>
        <p:spPr>
          <a:xfrm>
            <a:off x="3283003" y="1587734"/>
            <a:ext cx="9271" cy="117944"/>
          </a:xfrm>
          <a:custGeom>
            <a:avLst/>
            <a:gdLst/>
            <a:ahLst/>
            <a:cxnLst/>
            <a:rect l="l" t="t" r="r" b="b"/>
            <a:pathLst>
              <a:path w="122" h="1552" extrusionOk="0">
                <a:moveTo>
                  <a:pt x="61" y="0"/>
                </a:moveTo>
                <a:cubicBezTo>
                  <a:pt x="23" y="0"/>
                  <a:pt x="1" y="30"/>
                  <a:pt x="1" y="61"/>
                </a:cubicBezTo>
                <a:lnTo>
                  <a:pt x="1" y="1484"/>
                </a:lnTo>
                <a:cubicBezTo>
                  <a:pt x="1" y="1522"/>
                  <a:pt x="23" y="1552"/>
                  <a:pt x="61" y="1552"/>
                </a:cubicBezTo>
                <a:cubicBezTo>
                  <a:pt x="91" y="1552"/>
                  <a:pt x="121" y="1522"/>
                  <a:pt x="121" y="1484"/>
                </a:cubicBezTo>
                <a:lnTo>
                  <a:pt x="121" y="61"/>
                </a:lnTo>
                <a:cubicBezTo>
                  <a:pt x="121" y="30"/>
                  <a:pt x="91" y="0"/>
                  <a:pt x="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7" name="Google Shape;1597;p22"/>
          <p:cNvSpPr/>
          <p:nvPr/>
        </p:nvSpPr>
        <p:spPr>
          <a:xfrm>
            <a:off x="3228667" y="1642070"/>
            <a:ext cx="117944" cy="9271"/>
          </a:xfrm>
          <a:custGeom>
            <a:avLst/>
            <a:gdLst/>
            <a:ahLst/>
            <a:cxnLst/>
            <a:rect l="l" t="t" r="r" b="b"/>
            <a:pathLst>
              <a:path w="1552" h="122" extrusionOk="0">
                <a:moveTo>
                  <a:pt x="60" y="1"/>
                </a:moveTo>
                <a:cubicBezTo>
                  <a:pt x="30" y="1"/>
                  <a:pt x="0" y="24"/>
                  <a:pt x="0" y="61"/>
                </a:cubicBezTo>
                <a:cubicBezTo>
                  <a:pt x="0" y="91"/>
                  <a:pt x="30" y="121"/>
                  <a:pt x="60" y="121"/>
                </a:cubicBezTo>
                <a:lnTo>
                  <a:pt x="1484" y="121"/>
                </a:lnTo>
                <a:cubicBezTo>
                  <a:pt x="1522" y="121"/>
                  <a:pt x="1552" y="91"/>
                  <a:pt x="1552" y="61"/>
                </a:cubicBezTo>
                <a:cubicBezTo>
                  <a:pt x="1552" y="24"/>
                  <a:pt x="1522" y="1"/>
                  <a:pt x="148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8" name="Google Shape;1598;p22"/>
          <p:cNvSpPr/>
          <p:nvPr/>
        </p:nvSpPr>
        <p:spPr>
          <a:xfrm>
            <a:off x="3244094" y="1603617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68" y="0"/>
                </a:moveTo>
                <a:cubicBezTo>
                  <a:pt x="51" y="0"/>
                  <a:pt x="34" y="6"/>
                  <a:pt x="23" y="17"/>
                </a:cubicBezTo>
                <a:cubicBezTo>
                  <a:pt x="1" y="40"/>
                  <a:pt x="1" y="85"/>
                  <a:pt x="23" y="108"/>
                </a:cubicBezTo>
                <a:lnTo>
                  <a:pt x="1032" y="1117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7"/>
                </a:cubicBezTo>
                <a:cubicBezTo>
                  <a:pt x="1145" y="1087"/>
                  <a:pt x="1145" y="1049"/>
                  <a:pt x="1123" y="1027"/>
                </a:cubicBezTo>
                <a:lnTo>
                  <a:pt x="114" y="17"/>
                </a:lnTo>
                <a:cubicBezTo>
                  <a:pt x="102" y="6"/>
                  <a:pt x="85" y="0"/>
                  <a:pt x="6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9" name="Google Shape;1599;p22"/>
          <p:cNvSpPr/>
          <p:nvPr/>
        </p:nvSpPr>
        <p:spPr>
          <a:xfrm>
            <a:off x="3244094" y="1603617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75" y="0"/>
                </a:moveTo>
                <a:cubicBezTo>
                  <a:pt x="1059" y="0"/>
                  <a:pt x="1044" y="6"/>
                  <a:pt x="1032" y="17"/>
                </a:cubicBezTo>
                <a:lnTo>
                  <a:pt x="23" y="1027"/>
                </a:lnTo>
                <a:cubicBezTo>
                  <a:pt x="1" y="1049"/>
                  <a:pt x="1" y="1087"/>
                  <a:pt x="23" y="1117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83" y="1132"/>
                  <a:pt x="98" y="1125"/>
                  <a:pt x="114" y="1117"/>
                </a:cubicBezTo>
                <a:lnTo>
                  <a:pt x="1123" y="108"/>
                </a:lnTo>
                <a:cubicBezTo>
                  <a:pt x="1145" y="85"/>
                  <a:pt x="1145" y="40"/>
                  <a:pt x="1123" y="17"/>
                </a:cubicBezTo>
                <a:cubicBezTo>
                  <a:pt x="1108" y="6"/>
                  <a:pt x="1091" y="0"/>
                  <a:pt x="107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0" name="Google Shape;1600;p22"/>
          <p:cNvSpPr/>
          <p:nvPr/>
        </p:nvSpPr>
        <p:spPr>
          <a:xfrm>
            <a:off x="7130162" y="3371329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1" name="Google Shape;1601;p22"/>
          <p:cNvSpPr/>
          <p:nvPr/>
        </p:nvSpPr>
        <p:spPr>
          <a:xfrm>
            <a:off x="7076357" y="3425741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2" name="Google Shape;1602;p22"/>
          <p:cNvSpPr/>
          <p:nvPr/>
        </p:nvSpPr>
        <p:spPr>
          <a:xfrm>
            <a:off x="7091252" y="3387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3" name="Google Shape;1603;p22"/>
          <p:cNvSpPr/>
          <p:nvPr/>
        </p:nvSpPr>
        <p:spPr>
          <a:xfrm>
            <a:off x="7091252" y="3387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4" name="Google Shape;1604;p22"/>
          <p:cNvSpPr/>
          <p:nvPr/>
        </p:nvSpPr>
        <p:spPr>
          <a:xfrm>
            <a:off x="8053840" y="2347909"/>
            <a:ext cx="9195" cy="117412"/>
          </a:xfrm>
          <a:custGeom>
            <a:avLst/>
            <a:gdLst/>
            <a:ahLst/>
            <a:cxnLst/>
            <a:rect l="l" t="t" r="r" b="b"/>
            <a:pathLst>
              <a:path w="121" h="1545" extrusionOk="0">
                <a:moveTo>
                  <a:pt x="61" y="0"/>
                </a:moveTo>
                <a:cubicBezTo>
                  <a:pt x="30" y="0"/>
                  <a:pt x="0" y="23"/>
                  <a:pt x="0" y="60"/>
                </a:cubicBezTo>
                <a:lnTo>
                  <a:pt x="0" y="1484"/>
                </a:lnTo>
                <a:cubicBezTo>
                  <a:pt x="0" y="1514"/>
                  <a:pt x="30" y="1544"/>
                  <a:pt x="61" y="1544"/>
                </a:cubicBezTo>
                <a:cubicBezTo>
                  <a:pt x="98" y="1544"/>
                  <a:pt x="121" y="1514"/>
                  <a:pt x="121" y="1484"/>
                </a:cubicBezTo>
                <a:lnTo>
                  <a:pt x="121" y="60"/>
                </a:lnTo>
                <a:cubicBezTo>
                  <a:pt x="121" y="23"/>
                  <a:pt x="98" y="0"/>
                  <a:pt x="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5" name="Google Shape;1605;p22"/>
          <p:cNvSpPr/>
          <p:nvPr/>
        </p:nvSpPr>
        <p:spPr>
          <a:xfrm>
            <a:off x="7999428" y="2401713"/>
            <a:ext cx="118020" cy="9803"/>
          </a:xfrm>
          <a:custGeom>
            <a:avLst/>
            <a:gdLst/>
            <a:ahLst/>
            <a:cxnLst/>
            <a:rect l="l" t="t" r="r" b="b"/>
            <a:pathLst>
              <a:path w="1553" h="129" extrusionOk="0">
                <a:moveTo>
                  <a:pt x="61" y="0"/>
                </a:moveTo>
                <a:cubicBezTo>
                  <a:pt x="31" y="0"/>
                  <a:pt x="1" y="30"/>
                  <a:pt x="1" y="60"/>
                </a:cubicBezTo>
                <a:cubicBezTo>
                  <a:pt x="1" y="98"/>
                  <a:pt x="31" y="128"/>
                  <a:pt x="61" y="128"/>
                </a:cubicBezTo>
                <a:lnTo>
                  <a:pt x="1492" y="128"/>
                </a:lnTo>
                <a:cubicBezTo>
                  <a:pt x="1522" y="128"/>
                  <a:pt x="1552" y="98"/>
                  <a:pt x="1552" y="60"/>
                </a:cubicBezTo>
                <a:cubicBezTo>
                  <a:pt x="1552" y="30"/>
                  <a:pt x="1522" y="0"/>
                  <a:pt x="14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6" name="Google Shape;1606;p22"/>
          <p:cNvSpPr/>
          <p:nvPr/>
        </p:nvSpPr>
        <p:spPr>
          <a:xfrm>
            <a:off x="8014931" y="2363791"/>
            <a:ext cx="87090" cy="85494"/>
          </a:xfrm>
          <a:custGeom>
            <a:avLst/>
            <a:gdLst/>
            <a:ahLst/>
            <a:cxnLst/>
            <a:rect l="l" t="t" r="r" b="b"/>
            <a:pathLst>
              <a:path w="1146" h="1125" extrusionOk="0">
                <a:moveTo>
                  <a:pt x="71" y="0"/>
                </a:moveTo>
                <a:cubicBezTo>
                  <a:pt x="55" y="0"/>
                  <a:pt x="38" y="6"/>
                  <a:pt x="23" y="17"/>
                </a:cubicBezTo>
                <a:cubicBezTo>
                  <a:pt x="0" y="40"/>
                  <a:pt x="0" y="77"/>
                  <a:pt x="23" y="100"/>
                </a:cubicBezTo>
                <a:lnTo>
                  <a:pt x="1032" y="1109"/>
                </a:lnTo>
                <a:cubicBezTo>
                  <a:pt x="1047" y="1124"/>
                  <a:pt x="1062" y="1124"/>
                  <a:pt x="1077" y="1124"/>
                </a:cubicBezTo>
                <a:cubicBezTo>
                  <a:pt x="1092" y="1124"/>
                  <a:pt x="1107" y="1124"/>
                  <a:pt x="1122" y="1109"/>
                </a:cubicBezTo>
                <a:cubicBezTo>
                  <a:pt x="1145" y="1087"/>
                  <a:pt x="1145" y="1049"/>
                  <a:pt x="1122" y="1019"/>
                </a:cubicBezTo>
                <a:lnTo>
                  <a:pt x="113" y="17"/>
                </a:lnTo>
                <a:cubicBezTo>
                  <a:pt x="102" y="6"/>
                  <a:pt x="87" y="0"/>
                  <a:pt x="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7" name="Google Shape;1607;p22"/>
          <p:cNvSpPr/>
          <p:nvPr/>
        </p:nvSpPr>
        <p:spPr>
          <a:xfrm>
            <a:off x="8014931" y="2363791"/>
            <a:ext cx="87090" cy="85494"/>
          </a:xfrm>
          <a:custGeom>
            <a:avLst/>
            <a:gdLst/>
            <a:ahLst/>
            <a:cxnLst/>
            <a:rect l="l" t="t" r="r" b="b"/>
            <a:pathLst>
              <a:path w="1146" h="1125" extrusionOk="0">
                <a:moveTo>
                  <a:pt x="1077" y="0"/>
                </a:moveTo>
                <a:cubicBezTo>
                  <a:pt x="1060" y="0"/>
                  <a:pt x="1043" y="6"/>
                  <a:pt x="1032" y="17"/>
                </a:cubicBezTo>
                <a:lnTo>
                  <a:pt x="23" y="1019"/>
                </a:lnTo>
                <a:cubicBezTo>
                  <a:pt x="0" y="1049"/>
                  <a:pt x="0" y="1087"/>
                  <a:pt x="23" y="1109"/>
                </a:cubicBezTo>
                <a:cubicBezTo>
                  <a:pt x="38" y="1124"/>
                  <a:pt x="53" y="1124"/>
                  <a:pt x="68" y="1124"/>
                </a:cubicBezTo>
                <a:cubicBezTo>
                  <a:pt x="83" y="1124"/>
                  <a:pt x="98" y="1124"/>
                  <a:pt x="113" y="1109"/>
                </a:cubicBezTo>
                <a:lnTo>
                  <a:pt x="1122" y="100"/>
                </a:lnTo>
                <a:cubicBezTo>
                  <a:pt x="1145" y="77"/>
                  <a:pt x="1145" y="40"/>
                  <a:pt x="1122" y="17"/>
                </a:cubicBezTo>
                <a:cubicBezTo>
                  <a:pt x="1111" y="6"/>
                  <a:pt x="1094" y="0"/>
                  <a:pt x="107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8" name="Google Shape;1608;p22"/>
          <p:cNvSpPr/>
          <p:nvPr/>
        </p:nvSpPr>
        <p:spPr>
          <a:xfrm>
            <a:off x="5591572" y="3592853"/>
            <a:ext cx="9803" cy="117412"/>
          </a:xfrm>
          <a:custGeom>
            <a:avLst/>
            <a:gdLst/>
            <a:ahLst/>
            <a:cxnLst/>
            <a:rect l="l" t="t" r="r" b="b"/>
            <a:pathLst>
              <a:path w="129" h="1545" extrusionOk="0">
                <a:moveTo>
                  <a:pt x="60" y="1"/>
                </a:moveTo>
                <a:cubicBezTo>
                  <a:pt x="30" y="1"/>
                  <a:pt x="0" y="31"/>
                  <a:pt x="0" y="61"/>
                </a:cubicBezTo>
                <a:lnTo>
                  <a:pt x="0" y="1484"/>
                </a:lnTo>
                <a:cubicBezTo>
                  <a:pt x="0" y="1522"/>
                  <a:pt x="30" y="1545"/>
                  <a:pt x="60" y="1545"/>
                </a:cubicBezTo>
                <a:cubicBezTo>
                  <a:pt x="98" y="1545"/>
                  <a:pt x="128" y="1522"/>
                  <a:pt x="128" y="1484"/>
                </a:cubicBezTo>
                <a:lnTo>
                  <a:pt x="128" y="61"/>
                </a:lnTo>
                <a:cubicBezTo>
                  <a:pt x="128" y="31"/>
                  <a:pt x="98" y="1"/>
                  <a:pt x="6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9" name="Google Shape;1609;p22"/>
          <p:cNvSpPr/>
          <p:nvPr/>
        </p:nvSpPr>
        <p:spPr>
          <a:xfrm>
            <a:off x="5537767" y="3647265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0" y="0"/>
                </a:moveTo>
                <a:cubicBezTo>
                  <a:pt x="23" y="0"/>
                  <a:pt x="0" y="23"/>
                  <a:pt x="0" y="60"/>
                </a:cubicBezTo>
                <a:cubicBezTo>
                  <a:pt x="0" y="91"/>
                  <a:pt x="23" y="121"/>
                  <a:pt x="60" y="121"/>
                </a:cubicBezTo>
                <a:lnTo>
                  <a:pt x="1484" y="121"/>
                </a:lnTo>
                <a:cubicBezTo>
                  <a:pt x="1522" y="121"/>
                  <a:pt x="1544" y="91"/>
                  <a:pt x="1544" y="60"/>
                </a:cubicBezTo>
                <a:cubicBezTo>
                  <a:pt x="1544" y="23"/>
                  <a:pt x="1522" y="0"/>
                  <a:pt x="148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0" name="Google Shape;1610;p22"/>
          <p:cNvSpPr/>
          <p:nvPr/>
        </p:nvSpPr>
        <p:spPr>
          <a:xfrm>
            <a:off x="5553194" y="3608736"/>
            <a:ext cx="86482" cy="86102"/>
          </a:xfrm>
          <a:custGeom>
            <a:avLst/>
            <a:gdLst/>
            <a:ahLst/>
            <a:cxnLst/>
            <a:rect l="l" t="t" r="r" b="b"/>
            <a:pathLst>
              <a:path w="1138" h="1133" extrusionOk="0">
                <a:moveTo>
                  <a:pt x="65" y="1"/>
                </a:moveTo>
                <a:cubicBezTo>
                  <a:pt x="49" y="1"/>
                  <a:pt x="34" y="6"/>
                  <a:pt x="23" y="18"/>
                </a:cubicBezTo>
                <a:cubicBezTo>
                  <a:pt x="1" y="40"/>
                  <a:pt x="1" y="78"/>
                  <a:pt x="23" y="108"/>
                </a:cubicBezTo>
                <a:lnTo>
                  <a:pt x="1032" y="1110"/>
                </a:lnTo>
                <a:cubicBezTo>
                  <a:pt x="1040" y="1125"/>
                  <a:pt x="1055" y="1132"/>
                  <a:pt x="1070" y="1132"/>
                </a:cubicBezTo>
                <a:cubicBezTo>
                  <a:pt x="1085" y="1132"/>
                  <a:pt x="1108" y="1125"/>
                  <a:pt x="1115" y="1110"/>
                </a:cubicBezTo>
                <a:cubicBezTo>
                  <a:pt x="1138" y="1087"/>
                  <a:pt x="1138" y="1049"/>
                  <a:pt x="1115" y="1027"/>
                </a:cubicBezTo>
                <a:lnTo>
                  <a:pt x="106" y="18"/>
                </a:lnTo>
                <a:cubicBezTo>
                  <a:pt x="95" y="6"/>
                  <a:pt x="80" y="1"/>
                  <a:pt x="6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1" name="Google Shape;1611;p22"/>
          <p:cNvSpPr/>
          <p:nvPr/>
        </p:nvSpPr>
        <p:spPr>
          <a:xfrm>
            <a:off x="5553194" y="3608736"/>
            <a:ext cx="86482" cy="86102"/>
          </a:xfrm>
          <a:custGeom>
            <a:avLst/>
            <a:gdLst/>
            <a:ahLst/>
            <a:cxnLst/>
            <a:rect l="l" t="t" r="r" b="b"/>
            <a:pathLst>
              <a:path w="1138" h="1133" extrusionOk="0">
                <a:moveTo>
                  <a:pt x="1074" y="1"/>
                </a:moveTo>
                <a:cubicBezTo>
                  <a:pt x="1059" y="1"/>
                  <a:pt x="1044" y="6"/>
                  <a:pt x="1032" y="18"/>
                </a:cubicBezTo>
                <a:lnTo>
                  <a:pt x="23" y="1027"/>
                </a:lnTo>
                <a:cubicBezTo>
                  <a:pt x="1" y="1049"/>
                  <a:pt x="1" y="1087"/>
                  <a:pt x="23" y="1110"/>
                </a:cubicBezTo>
                <a:cubicBezTo>
                  <a:pt x="31" y="1125"/>
                  <a:pt x="46" y="1132"/>
                  <a:pt x="68" y="1132"/>
                </a:cubicBezTo>
                <a:cubicBezTo>
                  <a:pt x="83" y="1132"/>
                  <a:pt x="98" y="1125"/>
                  <a:pt x="106" y="1110"/>
                </a:cubicBezTo>
                <a:lnTo>
                  <a:pt x="1115" y="108"/>
                </a:lnTo>
                <a:cubicBezTo>
                  <a:pt x="1138" y="78"/>
                  <a:pt x="1138" y="40"/>
                  <a:pt x="1115" y="18"/>
                </a:cubicBezTo>
                <a:cubicBezTo>
                  <a:pt x="1104" y="6"/>
                  <a:pt x="1089" y="1"/>
                  <a:pt x="107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2" name="Google Shape;1612;p22"/>
          <p:cNvSpPr/>
          <p:nvPr/>
        </p:nvSpPr>
        <p:spPr>
          <a:xfrm>
            <a:off x="1947623" y="2267202"/>
            <a:ext cx="21811" cy="277686"/>
          </a:xfrm>
          <a:custGeom>
            <a:avLst/>
            <a:gdLst/>
            <a:ahLst/>
            <a:cxnLst/>
            <a:rect l="l" t="t" r="r" b="b"/>
            <a:pathLst>
              <a:path w="287" h="3654" extrusionOk="0">
                <a:moveTo>
                  <a:pt x="143" y="0"/>
                </a:moveTo>
                <a:cubicBezTo>
                  <a:pt x="60" y="0"/>
                  <a:pt x="0" y="68"/>
                  <a:pt x="0" y="151"/>
                </a:cubicBezTo>
                <a:lnTo>
                  <a:pt x="0" y="3503"/>
                </a:lnTo>
                <a:cubicBezTo>
                  <a:pt x="0" y="3585"/>
                  <a:pt x="60" y="3653"/>
                  <a:pt x="143" y="3653"/>
                </a:cubicBezTo>
                <a:cubicBezTo>
                  <a:pt x="226" y="3653"/>
                  <a:pt x="286" y="3585"/>
                  <a:pt x="286" y="3503"/>
                </a:cubicBezTo>
                <a:lnTo>
                  <a:pt x="286" y="151"/>
                </a:lnTo>
                <a:cubicBezTo>
                  <a:pt x="286" y="68"/>
                  <a:pt x="226" y="0"/>
                  <a:pt x="14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22"/>
          <p:cNvSpPr/>
          <p:nvPr/>
        </p:nvSpPr>
        <p:spPr>
          <a:xfrm>
            <a:off x="1819952" y="2394797"/>
            <a:ext cx="277078" cy="22419"/>
          </a:xfrm>
          <a:custGeom>
            <a:avLst/>
            <a:gdLst/>
            <a:ahLst/>
            <a:cxnLst/>
            <a:rect l="l" t="t" r="r" b="b"/>
            <a:pathLst>
              <a:path w="3646" h="295" extrusionOk="0">
                <a:moveTo>
                  <a:pt x="143" y="1"/>
                </a:moveTo>
                <a:cubicBezTo>
                  <a:pt x="61" y="1"/>
                  <a:pt x="0" y="69"/>
                  <a:pt x="0" y="151"/>
                </a:cubicBezTo>
                <a:cubicBezTo>
                  <a:pt x="0" y="227"/>
                  <a:pt x="61" y="294"/>
                  <a:pt x="143" y="294"/>
                </a:cubicBezTo>
                <a:lnTo>
                  <a:pt x="3503" y="294"/>
                </a:lnTo>
                <a:cubicBezTo>
                  <a:pt x="3586" y="294"/>
                  <a:pt x="3646" y="227"/>
                  <a:pt x="3646" y="151"/>
                </a:cubicBezTo>
                <a:cubicBezTo>
                  <a:pt x="3646" y="69"/>
                  <a:pt x="3586" y="1"/>
                  <a:pt x="350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22"/>
          <p:cNvSpPr/>
          <p:nvPr/>
        </p:nvSpPr>
        <p:spPr>
          <a:xfrm>
            <a:off x="1855973" y="230482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163" y="0"/>
                </a:moveTo>
                <a:cubicBezTo>
                  <a:pt x="125" y="0"/>
                  <a:pt x="88" y="13"/>
                  <a:pt x="61" y="40"/>
                </a:cubicBezTo>
                <a:cubicBezTo>
                  <a:pt x="1" y="100"/>
                  <a:pt x="1" y="190"/>
                  <a:pt x="61" y="251"/>
                </a:cubicBezTo>
                <a:lnTo>
                  <a:pt x="2434" y="2623"/>
                </a:lnTo>
                <a:cubicBezTo>
                  <a:pt x="2464" y="2654"/>
                  <a:pt x="2502" y="2669"/>
                  <a:pt x="2539" y="2669"/>
                </a:cubicBezTo>
                <a:cubicBezTo>
                  <a:pt x="2577" y="2669"/>
                  <a:pt x="2615" y="2654"/>
                  <a:pt x="2637" y="2623"/>
                </a:cubicBezTo>
                <a:cubicBezTo>
                  <a:pt x="2697" y="2563"/>
                  <a:pt x="2697" y="2473"/>
                  <a:pt x="2637" y="2420"/>
                </a:cubicBezTo>
                <a:lnTo>
                  <a:pt x="265" y="40"/>
                </a:lnTo>
                <a:cubicBezTo>
                  <a:pt x="238" y="13"/>
                  <a:pt x="200" y="0"/>
                  <a:pt x="16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22"/>
          <p:cNvSpPr/>
          <p:nvPr/>
        </p:nvSpPr>
        <p:spPr>
          <a:xfrm>
            <a:off x="1855973" y="230482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2538" y="0"/>
                </a:moveTo>
                <a:cubicBezTo>
                  <a:pt x="2502" y="0"/>
                  <a:pt x="2464" y="13"/>
                  <a:pt x="2434" y="40"/>
                </a:cubicBezTo>
                <a:lnTo>
                  <a:pt x="61" y="2420"/>
                </a:lnTo>
                <a:cubicBezTo>
                  <a:pt x="1" y="2473"/>
                  <a:pt x="1" y="2563"/>
                  <a:pt x="61" y="2623"/>
                </a:cubicBezTo>
                <a:cubicBezTo>
                  <a:pt x="91" y="2654"/>
                  <a:pt x="121" y="2669"/>
                  <a:pt x="159" y="2669"/>
                </a:cubicBezTo>
                <a:cubicBezTo>
                  <a:pt x="197" y="2669"/>
                  <a:pt x="234" y="2654"/>
                  <a:pt x="265" y="2623"/>
                </a:cubicBezTo>
                <a:lnTo>
                  <a:pt x="2637" y="251"/>
                </a:lnTo>
                <a:cubicBezTo>
                  <a:pt x="2697" y="190"/>
                  <a:pt x="2697" y="100"/>
                  <a:pt x="2637" y="40"/>
                </a:cubicBezTo>
                <a:cubicBezTo>
                  <a:pt x="2611" y="13"/>
                  <a:pt x="2575" y="0"/>
                  <a:pt x="253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6" name="Google Shape;1616;p22"/>
          <p:cNvSpPr/>
          <p:nvPr/>
        </p:nvSpPr>
        <p:spPr>
          <a:xfrm>
            <a:off x="4738683" y="3568231"/>
            <a:ext cx="26978" cy="337798"/>
          </a:xfrm>
          <a:custGeom>
            <a:avLst/>
            <a:gdLst/>
            <a:ahLst/>
            <a:cxnLst/>
            <a:rect l="l" t="t" r="r" b="b"/>
            <a:pathLst>
              <a:path w="355" h="4445" extrusionOk="0">
                <a:moveTo>
                  <a:pt x="181" y="1"/>
                </a:moveTo>
                <a:cubicBezTo>
                  <a:pt x="83" y="1"/>
                  <a:pt x="0" y="84"/>
                  <a:pt x="0" y="181"/>
                </a:cubicBezTo>
                <a:lnTo>
                  <a:pt x="0" y="4264"/>
                </a:lnTo>
                <a:cubicBezTo>
                  <a:pt x="0" y="4362"/>
                  <a:pt x="83" y="4445"/>
                  <a:pt x="181" y="4445"/>
                </a:cubicBezTo>
                <a:cubicBezTo>
                  <a:pt x="279" y="4445"/>
                  <a:pt x="354" y="4362"/>
                  <a:pt x="354" y="4264"/>
                </a:cubicBezTo>
                <a:lnTo>
                  <a:pt x="354" y="181"/>
                </a:lnTo>
                <a:cubicBezTo>
                  <a:pt x="354" y="84"/>
                  <a:pt x="279" y="1"/>
                  <a:pt x="1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7" name="Google Shape;1617;p22"/>
          <p:cNvSpPr/>
          <p:nvPr/>
        </p:nvSpPr>
        <p:spPr>
          <a:xfrm>
            <a:off x="4583501" y="3723944"/>
            <a:ext cx="337798" cy="26978"/>
          </a:xfrm>
          <a:custGeom>
            <a:avLst/>
            <a:gdLst/>
            <a:ahLst/>
            <a:cxnLst/>
            <a:rect l="l" t="t" r="r" b="b"/>
            <a:pathLst>
              <a:path w="4445" h="355" extrusionOk="0">
                <a:moveTo>
                  <a:pt x="174" y="0"/>
                </a:moveTo>
                <a:cubicBezTo>
                  <a:pt x="76" y="0"/>
                  <a:pt x="1" y="76"/>
                  <a:pt x="1" y="174"/>
                </a:cubicBezTo>
                <a:cubicBezTo>
                  <a:pt x="1" y="272"/>
                  <a:pt x="76" y="354"/>
                  <a:pt x="174" y="354"/>
                </a:cubicBezTo>
                <a:lnTo>
                  <a:pt x="4264" y="354"/>
                </a:lnTo>
                <a:cubicBezTo>
                  <a:pt x="4362" y="354"/>
                  <a:pt x="4445" y="272"/>
                  <a:pt x="4445" y="174"/>
                </a:cubicBezTo>
                <a:cubicBezTo>
                  <a:pt x="4445" y="76"/>
                  <a:pt x="4362" y="0"/>
                  <a:pt x="4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8" name="Google Shape;1618;p22"/>
          <p:cNvSpPr/>
          <p:nvPr/>
        </p:nvSpPr>
        <p:spPr>
          <a:xfrm>
            <a:off x="462757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193" y="1"/>
                </a:moveTo>
                <a:cubicBezTo>
                  <a:pt x="148" y="1"/>
                  <a:pt x="103" y="18"/>
                  <a:pt x="69" y="51"/>
                </a:cubicBezTo>
                <a:cubicBezTo>
                  <a:pt x="1" y="127"/>
                  <a:pt x="1" y="240"/>
                  <a:pt x="69" y="308"/>
                </a:cubicBezTo>
                <a:lnTo>
                  <a:pt x="2961" y="3200"/>
                </a:lnTo>
                <a:cubicBezTo>
                  <a:pt x="2999" y="3230"/>
                  <a:pt x="3044" y="3253"/>
                  <a:pt x="3089" y="3253"/>
                </a:cubicBezTo>
                <a:cubicBezTo>
                  <a:pt x="3134" y="3253"/>
                  <a:pt x="3180" y="3230"/>
                  <a:pt x="3210" y="3200"/>
                </a:cubicBezTo>
                <a:cubicBezTo>
                  <a:pt x="3285" y="3125"/>
                  <a:pt x="3285" y="3019"/>
                  <a:pt x="3210" y="2944"/>
                </a:cubicBezTo>
                <a:lnTo>
                  <a:pt x="317" y="51"/>
                </a:lnTo>
                <a:cubicBezTo>
                  <a:pt x="283" y="18"/>
                  <a:pt x="238" y="1"/>
                  <a:pt x="1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9" name="Google Shape;1619;p22"/>
          <p:cNvSpPr/>
          <p:nvPr/>
        </p:nvSpPr>
        <p:spPr>
          <a:xfrm>
            <a:off x="462757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3085" y="1"/>
                </a:moveTo>
                <a:cubicBezTo>
                  <a:pt x="3040" y="1"/>
                  <a:pt x="2995" y="18"/>
                  <a:pt x="2961" y="51"/>
                </a:cubicBezTo>
                <a:lnTo>
                  <a:pt x="69" y="2944"/>
                </a:lnTo>
                <a:cubicBezTo>
                  <a:pt x="1" y="3019"/>
                  <a:pt x="1" y="3125"/>
                  <a:pt x="69" y="3200"/>
                </a:cubicBezTo>
                <a:cubicBezTo>
                  <a:pt x="106" y="3230"/>
                  <a:pt x="152" y="3253"/>
                  <a:pt x="197" y="3253"/>
                </a:cubicBezTo>
                <a:cubicBezTo>
                  <a:pt x="242" y="3253"/>
                  <a:pt x="287" y="3230"/>
                  <a:pt x="317" y="3200"/>
                </a:cubicBezTo>
                <a:lnTo>
                  <a:pt x="3210" y="308"/>
                </a:lnTo>
                <a:cubicBezTo>
                  <a:pt x="3285" y="240"/>
                  <a:pt x="3285" y="127"/>
                  <a:pt x="3210" y="51"/>
                </a:cubicBezTo>
                <a:cubicBezTo>
                  <a:pt x="3176" y="18"/>
                  <a:pt x="3131" y="1"/>
                  <a:pt x="30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0" name="Google Shape;1620;p22"/>
          <p:cNvSpPr/>
          <p:nvPr/>
        </p:nvSpPr>
        <p:spPr>
          <a:xfrm>
            <a:off x="488524" y="4648343"/>
            <a:ext cx="16111" cy="199335"/>
          </a:xfrm>
          <a:custGeom>
            <a:avLst/>
            <a:gdLst/>
            <a:ahLst/>
            <a:cxnLst/>
            <a:rect l="l" t="t" r="r" b="b"/>
            <a:pathLst>
              <a:path w="212" h="2623" extrusionOk="0">
                <a:moveTo>
                  <a:pt x="106" y="1"/>
                </a:moveTo>
                <a:cubicBezTo>
                  <a:pt x="46" y="1"/>
                  <a:pt x="0" y="46"/>
                  <a:pt x="0" y="106"/>
                </a:cubicBezTo>
                <a:lnTo>
                  <a:pt x="0" y="2517"/>
                </a:lnTo>
                <a:cubicBezTo>
                  <a:pt x="0" y="2577"/>
                  <a:pt x="46" y="2622"/>
                  <a:pt x="106" y="2622"/>
                </a:cubicBezTo>
                <a:cubicBezTo>
                  <a:pt x="166" y="2622"/>
                  <a:pt x="211" y="2577"/>
                  <a:pt x="211" y="2517"/>
                </a:cubicBezTo>
                <a:lnTo>
                  <a:pt x="211" y="106"/>
                </a:lnTo>
                <a:cubicBezTo>
                  <a:pt x="211" y="46"/>
                  <a:pt x="166" y="1"/>
                  <a:pt x="10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1" name="Google Shape;1621;p22"/>
          <p:cNvSpPr/>
          <p:nvPr/>
        </p:nvSpPr>
        <p:spPr>
          <a:xfrm>
            <a:off x="396950" y="4739992"/>
            <a:ext cx="199259" cy="16035"/>
          </a:xfrm>
          <a:custGeom>
            <a:avLst/>
            <a:gdLst/>
            <a:ahLst/>
            <a:cxnLst/>
            <a:rect l="l" t="t" r="r" b="b"/>
            <a:pathLst>
              <a:path w="2622" h="211" extrusionOk="0">
                <a:moveTo>
                  <a:pt x="106" y="0"/>
                </a:moveTo>
                <a:cubicBezTo>
                  <a:pt x="53" y="0"/>
                  <a:pt x="0" y="45"/>
                  <a:pt x="0" y="106"/>
                </a:cubicBezTo>
                <a:cubicBezTo>
                  <a:pt x="0" y="166"/>
                  <a:pt x="53" y="211"/>
                  <a:pt x="106" y="211"/>
                </a:cubicBezTo>
                <a:lnTo>
                  <a:pt x="2516" y="211"/>
                </a:lnTo>
                <a:cubicBezTo>
                  <a:pt x="2576" y="211"/>
                  <a:pt x="2621" y="166"/>
                  <a:pt x="2621" y="106"/>
                </a:cubicBezTo>
                <a:cubicBezTo>
                  <a:pt x="2621" y="45"/>
                  <a:pt x="2576" y="0"/>
                  <a:pt x="251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2" name="Google Shape;1622;p22"/>
          <p:cNvSpPr/>
          <p:nvPr/>
        </p:nvSpPr>
        <p:spPr>
          <a:xfrm>
            <a:off x="423244" y="4675397"/>
            <a:ext cx="146594" cy="145378"/>
          </a:xfrm>
          <a:custGeom>
            <a:avLst/>
            <a:gdLst/>
            <a:ahLst/>
            <a:cxnLst/>
            <a:rect l="l" t="t" r="r" b="b"/>
            <a:pathLst>
              <a:path w="1929" h="1913" extrusionOk="0">
                <a:moveTo>
                  <a:pt x="114" y="1"/>
                </a:moveTo>
                <a:cubicBezTo>
                  <a:pt x="87" y="1"/>
                  <a:pt x="61" y="10"/>
                  <a:pt x="38" y="29"/>
                </a:cubicBezTo>
                <a:cubicBezTo>
                  <a:pt x="1" y="74"/>
                  <a:pt x="1" y="135"/>
                  <a:pt x="38" y="180"/>
                </a:cubicBezTo>
                <a:lnTo>
                  <a:pt x="1741" y="1882"/>
                </a:lnTo>
                <a:cubicBezTo>
                  <a:pt x="1763" y="1905"/>
                  <a:pt x="1793" y="1912"/>
                  <a:pt x="1816" y="1912"/>
                </a:cubicBezTo>
                <a:cubicBezTo>
                  <a:pt x="1846" y="1912"/>
                  <a:pt x="1869" y="1905"/>
                  <a:pt x="1891" y="1882"/>
                </a:cubicBezTo>
                <a:cubicBezTo>
                  <a:pt x="1929" y="1844"/>
                  <a:pt x="1929" y="1777"/>
                  <a:pt x="1891" y="1731"/>
                </a:cubicBezTo>
                <a:lnTo>
                  <a:pt x="189" y="29"/>
                </a:lnTo>
                <a:cubicBezTo>
                  <a:pt x="166" y="10"/>
                  <a:pt x="140" y="1"/>
                  <a:pt x="11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3" name="Google Shape;1623;p22"/>
          <p:cNvSpPr/>
          <p:nvPr/>
        </p:nvSpPr>
        <p:spPr>
          <a:xfrm>
            <a:off x="423244" y="4675397"/>
            <a:ext cx="146594" cy="145378"/>
          </a:xfrm>
          <a:custGeom>
            <a:avLst/>
            <a:gdLst/>
            <a:ahLst/>
            <a:cxnLst/>
            <a:rect l="l" t="t" r="r" b="b"/>
            <a:pathLst>
              <a:path w="1929" h="1913" extrusionOk="0">
                <a:moveTo>
                  <a:pt x="1819" y="1"/>
                </a:moveTo>
                <a:cubicBezTo>
                  <a:pt x="1792" y="1"/>
                  <a:pt x="1763" y="10"/>
                  <a:pt x="1741" y="29"/>
                </a:cubicBezTo>
                <a:lnTo>
                  <a:pt x="38" y="1731"/>
                </a:lnTo>
                <a:cubicBezTo>
                  <a:pt x="1" y="1777"/>
                  <a:pt x="1" y="1844"/>
                  <a:pt x="38" y="1882"/>
                </a:cubicBezTo>
                <a:cubicBezTo>
                  <a:pt x="61" y="1905"/>
                  <a:pt x="84" y="1912"/>
                  <a:pt x="114" y="1912"/>
                </a:cubicBezTo>
                <a:cubicBezTo>
                  <a:pt x="144" y="1912"/>
                  <a:pt x="166" y="1905"/>
                  <a:pt x="189" y="1882"/>
                </a:cubicBezTo>
                <a:lnTo>
                  <a:pt x="1891" y="180"/>
                </a:lnTo>
                <a:cubicBezTo>
                  <a:pt x="1929" y="135"/>
                  <a:pt x="1929" y="74"/>
                  <a:pt x="1891" y="29"/>
                </a:cubicBezTo>
                <a:cubicBezTo>
                  <a:pt x="1872" y="10"/>
                  <a:pt x="1846" y="1"/>
                  <a:pt x="181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4" name="Google Shape;1624;p22"/>
          <p:cNvSpPr/>
          <p:nvPr/>
        </p:nvSpPr>
        <p:spPr>
          <a:xfrm>
            <a:off x="520593" y="303272"/>
            <a:ext cx="19531" cy="239916"/>
          </a:xfrm>
          <a:custGeom>
            <a:avLst/>
            <a:gdLst/>
            <a:ahLst/>
            <a:cxnLst/>
            <a:rect l="l" t="t" r="r" b="b"/>
            <a:pathLst>
              <a:path w="257" h="3157" extrusionOk="0">
                <a:moveTo>
                  <a:pt x="128" y="0"/>
                </a:moveTo>
                <a:cubicBezTo>
                  <a:pt x="60" y="0"/>
                  <a:pt x="0" y="60"/>
                  <a:pt x="0" y="128"/>
                </a:cubicBezTo>
                <a:lnTo>
                  <a:pt x="0" y="3028"/>
                </a:lnTo>
                <a:cubicBezTo>
                  <a:pt x="0" y="3096"/>
                  <a:pt x="60" y="3156"/>
                  <a:pt x="128" y="3156"/>
                </a:cubicBezTo>
                <a:cubicBezTo>
                  <a:pt x="196" y="3156"/>
                  <a:pt x="256" y="3096"/>
                  <a:pt x="256" y="3028"/>
                </a:cubicBezTo>
                <a:lnTo>
                  <a:pt x="256" y="128"/>
                </a:lnTo>
                <a:cubicBezTo>
                  <a:pt x="256" y="60"/>
                  <a:pt x="196" y="0"/>
                  <a:pt x="1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5" name="Google Shape;1625;p22"/>
          <p:cNvSpPr/>
          <p:nvPr/>
        </p:nvSpPr>
        <p:spPr>
          <a:xfrm>
            <a:off x="410705" y="413693"/>
            <a:ext cx="239308" cy="18999"/>
          </a:xfrm>
          <a:custGeom>
            <a:avLst/>
            <a:gdLst/>
            <a:ahLst/>
            <a:cxnLst/>
            <a:rect l="l" t="t" r="r" b="b"/>
            <a:pathLst>
              <a:path w="3149" h="250" extrusionOk="0">
                <a:moveTo>
                  <a:pt x="128" y="1"/>
                </a:moveTo>
                <a:cubicBezTo>
                  <a:pt x="53" y="1"/>
                  <a:pt x="0" y="54"/>
                  <a:pt x="0" y="121"/>
                </a:cubicBezTo>
                <a:cubicBezTo>
                  <a:pt x="0" y="197"/>
                  <a:pt x="53" y="249"/>
                  <a:pt x="128" y="249"/>
                </a:cubicBezTo>
                <a:lnTo>
                  <a:pt x="3020" y="249"/>
                </a:lnTo>
                <a:cubicBezTo>
                  <a:pt x="3096" y="249"/>
                  <a:pt x="3148" y="197"/>
                  <a:pt x="3148" y="121"/>
                </a:cubicBezTo>
                <a:cubicBezTo>
                  <a:pt x="3148" y="54"/>
                  <a:pt x="3096" y="1"/>
                  <a:pt x="302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6" name="Google Shape;1626;p22"/>
          <p:cNvSpPr/>
          <p:nvPr/>
        </p:nvSpPr>
        <p:spPr>
          <a:xfrm>
            <a:off x="442167" y="335722"/>
            <a:ext cx="176384" cy="174789"/>
          </a:xfrm>
          <a:custGeom>
            <a:avLst/>
            <a:gdLst/>
            <a:ahLst/>
            <a:cxnLst/>
            <a:rect l="l" t="t" r="r" b="b"/>
            <a:pathLst>
              <a:path w="2321" h="2300" extrusionOk="0">
                <a:moveTo>
                  <a:pt x="136" y="1"/>
                </a:moveTo>
                <a:cubicBezTo>
                  <a:pt x="104" y="1"/>
                  <a:pt x="72" y="14"/>
                  <a:pt x="45" y="40"/>
                </a:cubicBezTo>
                <a:cubicBezTo>
                  <a:pt x="0" y="85"/>
                  <a:pt x="0" y="168"/>
                  <a:pt x="45" y="213"/>
                </a:cubicBezTo>
                <a:lnTo>
                  <a:pt x="2094" y="2262"/>
                </a:lnTo>
                <a:cubicBezTo>
                  <a:pt x="2124" y="2292"/>
                  <a:pt x="2155" y="2300"/>
                  <a:pt x="2185" y="2300"/>
                </a:cubicBezTo>
                <a:cubicBezTo>
                  <a:pt x="2215" y="2300"/>
                  <a:pt x="2252" y="2292"/>
                  <a:pt x="2275" y="2262"/>
                </a:cubicBezTo>
                <a:cubicBezTo>
                  <a:pt x="2320" y="2217"/>
                  <a:pt x="2320" y="2134"/>
                  <a:pt x="2275" y="2089"/>
                </a:cubicBezTo>
                <a:lnTo>
                  <a:pt x="226" y="40"/>
                </a:lnTo>
                <a:cubicBezTo>
                  <a:pt x="200" y="14"/>
                  <a:pt x="168" y="1"/>
                  <a:pt x="13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7" name="Google Shape;1627;p22"/>
          <p:cNvSpPr/>
          <p:nvPr/>
        </p:nvSpPr>
        <p:spPr>
          <a:xfrm>
            <a:off x="442167" y="335722"/>
            <a:ext cx="176384" cy="174789"/>
          </a:xfrm>
          <a:custGeom>
            <a:avLst/>
            <a:gdLst/>
            <a:ahLst/>
            <a:cxnLst/>
            <a:rect l="l" t="t" r="r" b="b"/>
            <a:pathLst>
              <a:path w="2321" h="2300" extrusionOk="0">
                <a:moveTo>
                  <a:pt x="2185" y="1"/>
                </a:moveTo>
                <a:cubicBezTo>
                  <a:pt x="2153" y="1"/>
                  <a:pt x="2121" y="14"/>
                  <a:pt x="2094" y="40"/>
                </a:cubicBezTo>
                <a:lnTo>
                  <a:pt x="45" y="2089"/>
                </a:lnTo>
                <a:cubicBezTo>
                  <a:pt x="0" y="2134"/>
                  <a:pt x="0" y="2217"/>
                  <a:pt x="45" y="2262"/>
                </a:cubicBezTo>
                <a:cubicBezTo>
                  <a:pt x="68" y="2292"/>
                  <a:pt x="106" y="2300"/>
                  <a:pt x="136" y="2300"/>
                </a:cubicBezTo>
                <a:cubicBezTo>
                  <a:pt x="166" y="2300"/>
                  <a:pt x="196" y="2292"/>
                  <a:pt x="226" y="2262"/>
                </a:cubicBezTo>
                <a:lnTo>
                  <a:pt x="2275" y="213"/>
                </a:lnTo>
                <a:cubicBezTo>
                  <a:pt x="2320" y="168"/>
                  <a:pt x="2320" y="85"/>
                  <a:pt x="2275" y="40"/>
                </a:cubicBezTo>
                <a:cubicBezTo>
                  <a:pt x="2249" y="14"/>
                  <a:pt x="2217" y="1"/>
                  <a:pt x="21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8" name="Google Shape;1628;p22"/>
          <p:cNvSpPr/>
          <p:nvPr/>
        </p:nvSpPr>
        <p:spPr>
          <a:xfrm>
            <a:off x="5630481" y="676482"/>
            <a:ext cx="10335" cy="125392"/>
          </a:xfrm>
          <a:custGeom>
            <a:avLst/>
            <a:gdLst/>
            <a:ahLst/>
            <a:cxnLst/>
            <a:rect l="l" t="t" r="r" b="b"/>
            <a:pathLst>
              <a:path w="136" h="1650" extrusionOk="0">
                <a:moveTo>
                  <a:pt x="68" y="0"/>
                </a:moveTo>
                <a:cubicBezTo>
                  <a:pt x="31" y="0"/>
                  <a:pt x="0" y="23"/>
                  <a:pt x="0" y="60"/>
                </a:cubicBezTo>
                <a:lnTo>
                  <a:pt x="0" y="1582"/>
                </a:lnTo>
                <a:cubicBezTo>
                  <a:pt x="0" y="1620"/>
                  <a:pt x="31" y="1650"/>
                  <a:pt x="68" y="1650"/>
                </a:cubicBezTo>
                <a:cubicBezTo>
                  <a:pt x="106" y="1650"/>
                  <a:pt x="136" y="1620"/>
                  <a:pt x="136" y="1582"/>
                </a:cubicBezTo>
                <a:lnTo>
                  <a:pt x="136" y="60"/>
                </a:lnTo>
                <a:cubicBezTo>
                  <a:pt x="136" y="23"/>
                  <a:pt x="106" y="0"/>
                  <a:pt x="6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9" name="Google Shape;1629;p22"/>
          <p:cNvSpPr/>
          <p:nvPr/>
        </p:nvSpPr>
        <p:spPr>
          <a:xfrm>
            <a:off x="5572649" y="733706"/>
            <a:ext cx="126000" cy="10335"/>
          </a:xfrm>
          <a:custGeom>
            <a:avLst/>
            <a:gdLst/>
            <a:ahLst/>
            <a:cxnLst/>
            <a:rect l="l" t="t" r="r" b="b"/>
            <a:pathLst>
              <a:path w="1658" h="136" extrusionOk="0">
                <a:moveTo>
                  <a:pt x="68" y="0"/>
                </a:moveTo>
                <a:cubicBezTo>
                  <a:pt x="31" y="0"/>
                  <a:pt x="1" y="30"/>
                  <a:pt x="1" y="68"/>
                </a:cubicBezTo>
                <a:cubicBezTo>
                  <a:pt x="1" y="106"/>
                  <a:pt x="31" y="136"/>
                  <a:pt x="68" y="136"/>
                </a:cubicBezTo>
                <a:lnTo>
                  <a:pt x="1590" y="136"/>
                </a:lnTo>
                <a:cubicBezTo>
                  <a:pt x="1628" y="136"/>
                  <a:pt x="1658" y="106"/>
                  <a:pt x="1658" y="68"/>
                </a:cubicBezTo>
                <a:cubicBezTo>
                  <a:pt x="1658" y="30"/>
                  <a:pt x="1628" y="0"/>
                  <a:pt x="159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0" name="Google Shape;1630;p22"/>
          <p:cNvSpPr/>
          <p:nvPr/>
        </p:nvSpPr>
        <p:spPr>
          <a:xfrm>
            <a:off x="5589292" y="693049"/>
            <a:ext cx="92790" cy="91650"/>
          </a:xfrm>
          <a:custGeom>
            <a:avLst/>
            <a:gdLst/>
            <a:ahLst/>
            <a:cxnLst/>
            <a:rect l="l" t="t" r="r" b="b"/>
            <a:pathLst>
              <a:path w="1221" h="1206" extrusionOk="0">
                <a:moveTo>
                  <a:pt x="72" y="1"/>
                </a:moveTo>
                <a:cubicBezTo>
                  <a:pt x="55" y="1"/>
                  <a:pt x="38" y="8"/>
                  <a:pt x="23" y="23"/>
                </a:cubicBezTo>
                <a:cubicBezTo>
                  <a:pt x="0" y="46"/>
                  <a:pt x="0" y="91"/>
                  <a:pt x="23" y="114"/>
                </a:cubicBezTo>
                <a:lnTo>
                  <a:pt x="1100" y="1191"/>
                </a:lnTo>
                <a:cubicBezTo>
                  <a:pt x="1115" y="1198"/>
                  <a:pt x="1130" y="1206"/>
                  <a:pt x="1145" y="1206"/>
                </a:cubicBezTo>
                <a:cubicBezTo>
                  <a:pt x="1168" y="1206"/>
                  <a:pt x="1183" y="1198"/>
                  <a:pt x="1198" y="1191"/>
                </a:cubicBezTo>
                <a:cubicBezTo>
                  <a:pt x="1220" y="1160"/>
                  <a:pt x="1220" y="1123"/>
                  <a:pt x="1198" y="1093"/>
                </a:cubicBezTo>
                <a:lnTo>
                  <a:pt x="121" y="23"/>
                </a:lnTo>
                <a:cubicBezTo>
                  <a:pt x="106" y="8"/>
                  <a:pt x="89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1" name="Google Shape;1631;p22"/>
          <p:cNvSpPr/>
          <p:nvPr/>
        </p:nvSpPr>
        <p:spPr>
          <a:xfrm>
            <a:off x="5589292" y="693049"/>
            <a:ext cx="92790" cy="91650"/>
          </a:xfrm>
          <a:custGeom>
            <a:avLst/>
            <a:gdLst/>
            <a:ahLst/>
            <a:cxnLst/>
            <a:rect l="l" t="t" r="r" b="b"/>
            <a:pathLst>
              <a:path w="1221" h="1206" extrusionOk="0">
                <a:moveTo>
                  <a:pt x="1149" y="1"/>
                </a:moveTo>
                <a:cubicBezTo>
                  <a:pt x="1132" y="1"/>
                  <a:pt x="1115" y="8"/>
                  <a:pt x="1100" y="23"/>
                </a:cubicBezTo>
                <a:lnTo>
                  <a:pt x="30" y="1093"/>
                </a:lnTo>
                <a:cubicBezTo>
                  <a:pt x="0" y="1123"/>
                  <a:pt x="0" y="1160"/>
                  <a:pt x="30" y="1191"/>
                </a:cubicBezTo>
                <a:cubicBezTo>
                  <a:pt x="38" y="1198"/>
                  <a:pt x="53" y="1206"/>
                  <a:pt x="75" y="1206"/>
                </a:cubicBezTo>
                <a:cubicBezTo>
                  <a:pt x="90" y="1206"/>
                  <a:pt x="106" y="1198"/>
                  <a:pt x="121" y="1191"/>
                </a:cubicBezTo>
                <a:lnTo>
                  <a:pt x="1198" y="114"/>
                </a:lnTo>
                <a:cubicBezTo>
                  <a:pt x="1220" y="91"/>
                  <a:pt x="1220" y="46"/>
                  <a:pt x="1198" y="23"/>
                </a:cubicBezTo>
                <a:cubicBezTo>
                  <a:pt x="1183" y="8"/>
                  <a:pt x="1166" y="1"/>
                  <a:pt x="114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2" name="Google Shape;1632;p22"/>
          <p:cNvSpPr/>
          <p:nvPr/>
        </p:nvSpPr>
        <p:spPr>
          <a:xfrm>
            <a:off x="7398043" y="1596321"/>
            <a:ext cx="13299" cy="164909"/>
          </a:xfrm>
          <a:custGeom>
            <a:avLst/>
            <a:gdLst/>
            <a:ahLst/>
            <a:cxnLst/>
            <a:rect l="l" t="t" r="r" b="b"/>
            <a:pathLst>
              <a:path w="175" h="2170" extrusionOk="0">
                <a:moveTo>
                  <a:pt x="84" y="0"/>
                </a:moveTo>
                <a:cubicBezTo>
                  <a:pt x="39" y="0"/>
                  <a:pt x="1" y="38"/>
                  <a:pt x="1" y="91"/>
                </a:cubicBezTo>
                <a:lnTo>
                  <a:pt x="1" y="2079"/>
                </a:lnTo>
                <a:cubicBezTo>
                  <a:pt x="1" y="2132"/>
                  <a:pt x="39" y="2170"/>
                  <a:pt x="84" y="2170"/>
                </a:cubicBezTo>
                <a:cubicBezTo>
                  <a:pt x="129" y="2170"/>
                  <a:pt x="174" y="2132"/>
                  <a:pt x="174" y="2079"/>
                </a:cubicBezTo>
                <a:lnTo>
                  <a:pt x="174" y="91"/>
                </a:lnTo>
                <a:cubicBezTo>
                  <a:pt x="174" y="38"/>
                  <a:pt x="129" y="0"/>
                  <a:pt x="8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3" name="Google Shape;1633;p22"/>
          <p:cNvSpPr/>
          <p:nvPr/>
        </p:nvSpPr>
        <p:spPr>
          <a:xfrm>
            <a:off x="7321972" y="1671860"/>
            <a:ext cx="164909" cy="13223"/>
          </a:xfrm>
          <a:custGeom>
            <a:avLst/>
            <a:gdLst/>
            <a:ahLst/>
            <a:cxnLst/>
            <a:rect l="l" t="t" r="r" b="b"/>
            <a:pathLst>
              <a:path w="2170" h="174" extrusionOk="0">
                <a:moveTo>
                  <a:pt x="90" y="1"/>
                </a:moveTo>
                <a:cubicBezTo>
                  <a:pt x="38" y="1"/>
                  <a:pt x="0" y="46"/>
                  <a:pt x="0" y="91"/>
                </a:cubicBezTo>
                <a:cubicBezTo>
                  <a:pt x="0" y="136"/>
                  <a:pt x="38" y="174"/>
                  <a:pt x="90" y="174"/>
                </a:cubicBezTo>
                <a:lnTo>
                  <a:pt x="2087" y="174"/>
                </a:lnTo>
                <a:cubicBezTo>
                  <a:pt x="2132" y="174"/>
                  <a:pt x="2169" y="136"/>
                  <a:pt x="2169" y="91"/>
                </a:cubicBezTo>
                <a:cubicBezTo>
                  <a:pt x="2169" y="46"/>
                  <a:pt x="2132" y="1"/>
                  <a:pt x="208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4" name="Google Shape;1634;p22"/>
          <p:cNvSpPr/>
          <p:nvPr/>
        </p:nvSpPr>
        <p:spPr>
          <a:xfrm>
            <a:off x="7343707" y="16186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94" y="0"/>
                </a:moveTo>
                <a:cubicBezTo>
                  <a:pt x="72" y="0"/>
                  <a:pt x="49" y="8"/>
                  <a:pt x="30" y="23"/>
                </a:cubicBezTo>
                <a:cubicBezTo>
                  <a:pt x="0" y="60"/>
                  <a:pt x="0" y="113"/>
                  <a:pt x="30" y="143"/>
                </a:cubicBezTo>
                <a:lnTo>
                  <a:pt x="1447" y="1559"/>
                </a:lnTo>
                <a:cubicBezTo>
                  <a:pt x="1462" y="1574"/>
                  <a:pt x="1484" y="1582"/>
                  <a:pt x="1507" y="1582"/>
                </a:cubicBezTo>
                <a:cubicBezTo>
                  <a:pt x="1529" y="1582"/>
                  <a:pt x="1552" y="1574"/>
                  <a:pt x="1567" y="1559"/>
                </a:cubicBezTo>
                <a:cubicBezTo>
                  <a:pt x="1597" y="1522"/>
                  <a:pt x="1597" y="1469"/>
                  <a:pt x="1567" y="1431"/>
                </a:cubicBezTo>
                <a:lnTo>
                  <a:pt x="158" y="23"/>
                </a:lnTo>
                <a:cubicBezTo>
                  <a:pt x="140" y="8"/>
                  <a:pt x="117" y="0"/>
                  <a:pt x="9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5" name="Google Shape;1635;p22"/>
          <p:cNvSpPr/>
          <p:nvPr/>
        </p:nvSpPr>
        <p:spPr>
          <a:xfrm>
            <a:off x="7343707" y="16186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1504" y="0"/>
                </a:moveTo>
                <a:cubicBezTo>
                  <a:pt x="1482" y="0"/>
                  <a:pt x="1462" y="8"/>
                  <a:pt x="1447" y="23"/>
                </a:cubicBezTo>
                <a:lnTo>
                  <a:pt x="30" y="1431"/>
                </a:lnTo>
                <a:cubicBezTo>
                  <a:pt x="0" y="1469"/>
                  <a:pt x="0" y="1522"/>
                  <a:pt x="30" y="1559"/>
                </a:cubicBezTo>
                <a:cubicBezTo>
                  <a:pt x="53" y="1574"/>
                  <a:pt x="76" y="1582"/>
                  <a:pt x="98" y="1582"/>
                </a:cubicBezTo>
                <a:cubicBezTo>
                  <a:pt x="113" y="1582"/>
                  <a:pt x="136" y="1574"/>
                  <a:pt x="158" y="1559"/>
                </a:cubicBezTo>
                <a:lnTo>
                  <a:pt x="1567" y="143"/>
                </a:lnTo>
                <a:cubicBezTo>
                  <a:pt x="1597" y="113"/>
                  <a:pt x="1597" y="60"/>
                  <a:pt x="1567" y="23"/>
                </a:cubicBezTo>
                <a:cubicBezTo>
                  <a:pt x="1548" y="8"/>
                  <a:pt x="1526" y="0"/>
                  <a:pt x="150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6" name="Google Shape;1636;p22"/>
          <p:cNvSpPr/>
          <p:nvPr/>
        </p:nvSpPr>
        <p:spPr>
          <a:xfrm>
            <a:off x="1825651" y="305552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1" y="0"/>
                  <a:pt x="1" y="173"/>
                  <a:pt x="1" y="399"/>
                </a:cubicBezTo>
                <a:cubicBezTo>
                  <a:pt x="1" y="618"/>
                  <a:pt x="181" y="799"/>
                  <a:pt x="400" y="799"/>
                </a:cubicBezTo>
                <a:cubicBezTo>
                  <a:pt x="618" y="799"/>
                  <a:pt x="799" y="618"/>
                  <a:pt x="799" y="399"/>
                </a:cubicBezTo>
                <a:cubicBezTo>
                  <a:pt x="799" y="173"/>
                  <a:pt x="618" y="0"/>
                  <a:pt x="400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7" name="Google Shape;1637;p22"/>
          <p:cNvSpPr/>
          <p:nvPr/>
        </p:nvSpPr>
        <p:spPr>
          <a:xfrm>
            <a:off x="1815924" y="295825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807" y="377"/>
                  <a:pt x="807" y="527"/>
                </a:cubicBezTo>
                <a:cubicBezTo>
                  <a:pt x="807" y="678"/>
                  <a:pt x="679" y="799"/>
                  <a:pt x="528" y="799"/>
                </a:cubicBezTo>
                <a:cubicBezTo>
                  <a:pt x="377" y="799"/>
                  <a:pt x="257" y="678"/>
                  <a:pt x="257" y="527"/>
                </a:cubicBezTo>
                <a:cubicBezTo>
                  <a:pt x="257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42" y="0"/>
                  <a:pt x="1" y="234"/>
                  <a:pt x="1" y="527"/>
                </a:cubicBezTo>
                <a:cubicBezTo>
                  <a:pt x="1" y="814"/>
                  <a:pt x="242" y="1055"/>
                  <a:pt x="528" y="1055"/>
                </a:cubicBezTo>
                <a:cubicBezTo>
                  <a:pt x="822" y="1055"/>
                  <a:pt x="1055" y="814"/>
                  <a:pt x="1055" y="527"/>
                </a:cubicBezTo>
                <a:cubicBezTo>
                  <a:pt x="1055" y="234"/>
                  <a:pt x="822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8" name="Google Shape;1638;p22"/>
          <p:cNvSpPr/>
          <p:nvPr/>
        </p:nvSpPr>
        <p:spPr>
          <a:xfrm>
            <a:off x="3790192" y="3777748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1"/>
                </a:moveTo>
                <a:cubicBezTo>
                  <a:pt x="181" y="1"/>
                  <a:pt x="0" y="181"/>
                  <a:pt x="0" y="400"/>
                </a:cubicBezTo>
                <a:cubicBezTo>
                  <a:pt x="0" y="618"/>
                  <a:pt x="181" y="799"/>
                  <a:pt x="399" y="799"/>
                </a:cubicBezTo>
                <a:cubicBezTo>
                  <a:pt x="618" y="799"/>
                  <a:pt x="799" y="618"/>
                  <a:pt x="799" y="400"/>
                </a:cubicBezTo>
                <a:cubicBezTo>
                  <a:pt x="799" y="181"/>
                  <a:pt x="618" y="1"/>
                  <a:pt x="399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9" name="Google Shape;1639;p22"/>
          <p:cNvSpPr/>
          <p:nvPr/>
        </p:nvSpPr>
        <p:spPr>
          <a:xfrm>
            <a:off x="3780465" y="3768021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57"/>
                </a:moveTo>
                <a:cubicBezTo>
                  <a:pt x="678" y="257"/>
                  <a:pt x="799" y="377"/>
                  <a:pt x="799" y="528"/>
                </a:cubicBezTo>
                <a:cubicBezTo>
                  <a:pt x="799" y="678"/>
                  <a:pt x="678" y="806"/>
                  <a:pt x="527" y="806"/>
                </a:cubicBezTo>
                <a:cubicBezTo>
                  <a:pt x="377" y="806"/>
                  <a:pt x="249" y="678"/>
                  <a:pt x="249" y="528"/>
                </a:cubicBezTo>
                <a:cubicBezTo>
                  <a:pt x="249" y="377"/>
                  <a:pt x="377" y="257"/>
                  <a:pt x="527" y="257"/>
                </a:cubicBezTo>
                <a:close/>
                <a:moveTo>
                  <a:pt x="527" y="0"/>
                </a:moveTo>
                <a:cubicBezTo>
                  <a:pt x="234" y="0"/>
                  <a:pt x="0" y="241"/>
                  <a:pt x="0" y="528"/>
                </a:cubicBezTo>
                <a:cubicBezTo>
                  <a:pt x="0" y="821"/>
                  <a:pt x="234" y="1055"/>
                  <a:pt x="527" y="1055"/>
                </a:cubicBezTo>
                <a:cubicBezTo>
                  <a:pt x="814" y="1055"/>
                  <a:pt x="1055" y="821"/>
                  <a:pt x="1055" y="528"/>
                </a:cubicBezTo>
                <a:cubicBezTo>
                  <a:pt x="1055" y="241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0" name="Google Shape;1640;p22"/>
          <p:cNvSpPr/>
          <p:nvPr/>
        </p:nvSpPr>
        <p:spPr>
          <a:xfrm>
            <a:off x="7782729" y="2949482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0"/>
                </a:moveTo>
                <a:cubicBezTo>
                  <a:pt x="181" y="0"/>
                  <a:pt x="1" y="181"/>
                  <a:pt x="1" y="407"/>
                </a:cubicBezTo>
                <a:cubicBezTo>
                  <a:pt x="1" y="626"/>
                  <a:pt x="181" y="806"/>
                  <a:pt x="400" y="806"/>
                </a:cubicBezTo>
                <a:cubicBezTo>
                  <a:pt x="618" y="806"/>
                  <a:pt x="799" y="626"/>
                  <a:pt x="799" y="407"/>
                </a:cubicBezTo>
                <a:cubicBezTo>
                  <a:pt x="799" y="181"/>
                  <a:pt x="618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1" name="Google Shape;1641;p22"/>
          <p:cNvSpPr/>
          <p:nvPr/>
        </p:nvSpPr>
        <p:spPr>
          <a:xfrm>
            <a:off x="7773001" y="2940287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8" y="249"/>
                </a:moveTo>
                <a:cubicBezTo>
                  <a:pt x="678" y="249"/>
                  <a:pt x="799" y="370"/>
                  <a:pt x="799" y="528"/>
                </a:cubicBezTo>
                <a:cubicBezTo>
                  <a:pt x="799" y="679"/>
                  <a:pt x="678" y="799"/>
                  <a:pt x="528" y="799"/>
                </a:cubicBezTo>
                <a:cubicBezTo>
                  <a:pt x="377" y="799"/>
                  <a:pt x="249" y="679"/>
                  <a:pt x="249" y="528"/>
                </a:cubicBezTo>
                <a:cubicBezTo>
                  <a:pt x="249" y="370"/>
                  <a:pt x="377" y="249"/>
                  <a:pt x="528" y="249"/>
                </a:cubicBezTo>
                <a:close/>
                <a:moveTo>
                  <a:pt x="528" y="1"/>
                </a:moveTo>
                <a:cubicBezTo>
                  <a:pt x="234" y="1"/>
                  <a:pt x="0" y="234"/>
                  <a:pt x="0" y="528"/>
                </a:cubicBezTo>
                <a:cubicBezTo>
                  <a:pt x="0" y="814"/>
                  <a:pt x="234" y="1048"/>
                  <a:pt x="528" y="1048"/>
                </a:cubicBezTo>
                <a:cubicBezTo>
                  <a:pt x="814" y="1048"/>
                  <a:pt x="1055" y="814"/>
                  <a:pt x="1055" y="528"/>
                </a:cubicBezTo>
                <a:cubicBezTo>
                  <a:pt x="1055" y="234"/>
                  <a:pt x="814" y="1"/>
                  <a:pt x="528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2" name="Google Shape;1642;p22"/>
          <p:cNvSpPr/>
          <p:nvPr/>
        </p:nvSpPr>
        <p:spPr>
          <a:xfrm>
            <a:off x="5596131" y="4404552"/>
            <a:ext cx="61328" cy="60720"/>
          </a:xfrm>
          <a:custGeom>
            <a:avLst/>
            <a:gdLst/>
            <a:ahLst/>
            <a:cxnLst/>
            <a:rect l="l" t="t" r="r" b="b"/>
            <a:pathLst>
              <a:path w="807" h="799" extrusionOk="0">
                <a:moveTo>
                  <a:pt x="407" y="0"/>
                </a:moveTo>
                <a:cubicBezTo>
                  <a:pt x="181" y="0"/>
                  <a:pt x="0" y="181"/>
                  <a:pt x="0" y="399"/>
                </a:cubicBezTo>
                <a:cubicBezTo>
                  <a:pt x="0" y="625"/>
                  <a:pt x="181" y="799"/>
                  <a:pt x="407" y="799"/>
                </a:cubicBezTo>
                <a:cubicBezTo>
                  <a:pt x="626" y="799"/>
                  <a:pt x="806" y="625"/>
                  <a:pt x="806" y="399"/>
                </a:cubicBezTo>
                <a:cubicBezTo>
                  <a:pt x="806" y="181"/>
                  <a:pt x="626" y="0"/>
                  <a:pt x="407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3" name="Google Shape;1643;p22"/>
          <p:cNvSpPr/>
          <p:nvPr/>
        </p:nvSpPr>
        <p:spPr>
          <a:xfrm>
            <a:off x="5586936" y="4394824"/>
            <a:ext cx="79643" cy="80175"/>
          </a:xfrm>
          <a:custGeom>
            <a:avLst/>
            <a:gdLst/>
            <a:ahLst/>
            <a:cxnLst/>
            <a:rect l="l" t="t" r="r" b="b"/>
            <a:pathLst>
              <a:path w="1048" h="1055" extrusionOk="0">
                <a:moveTo>
                  <a:pt x="528" y="256"/>
                </a:moveTo>
                <a:cubicBezTo>
                  <a:pt x="679" y="256"/>
                  <a:pt x="799" y="377"/>
                  <a:pt x="799" y="527"/>
                </a:cubicBezTo>
                <a:cubicBezTo>
                  <a:pt x="799" y="678"/>
                  <a:pt x="679" y="806"/>
                  <a:pt x="528" y="806"/>
                </a:cubicBezTo>
                <a:cubicBezTo>
                  <a:pt x="378" y="806"/>
                  <a:pt x="249" y="678"/>
                  <a:pt x="249" y="527"/>
                </a:cubicBezTo>
                <a:cubicBezTo>
                  <a:pt x="249" y="377"/>
                  <a:pt x="378" y="256"/>
                  <a:pt x="528" y="256"/>
                </a:cubicBezTo>
                <a:close/>
                <a:moveTo>
                  <a:pt x="528" y="0"/>
                </a:moveTo>
                <a:cubicBezTo>
                  <a:pt x="234" y="0"/>
                  <a:pt x="1" y="241"/>
                  <a:pt x="1" y="527"/>
                </a:cubicBezTo>
                <a:cubicBezTo>
                  <a:pt x="1" y="821"/>
                  <a:pt x="234" y="1055"/>
                  <a:pt x="528" y="1055"/>
                </a:cubicBezTo>
                <a:cubicBezTo>
                  <a:pt x="814" y="1055"/>
                  <a:pt x="1048" y="821"/>
                  <a:pt x="1048" y="527"/>
                </a:cubicBezTo>
                <a:cubicBezTo>
                  <a:pt x="1048" y="241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4" name="Google Shape;1644;p22"/>
          <p:cNvSpPr/>
          <p:nvPr/>
        </p:nvSpPr>
        <p:spPr>
          <a:xfrm>
            <a:off x="1980757" y="2831007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399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399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5" name="Google Shape;1645;p22"/>
          <p:cNvSpPr/>
          <p:nvPr/>
        </p:nvSpPr>
        <p:spPr>
          <a:xfrm>
            <a:off x="1971029" y="2821279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807" y="377"/>
                  <a:pt x="807" y="527"/>
                </a:cubicBezTo>
                <a:cubicBezTo>
                  <a:pt x="807" y="678"/>
                  <a:pt x="679" y="799"/>
                  <a:pt x="528" y="799"/>
                </a:cubicBezTo>
                <a:cubicBezTo>
                  <a:pt x="377" y="799"/>
                  <a:pt x="257" y="678"/>
                  <a:pt x="257" y="527"/>
                </a:cubicBezTo>
                <a:cubicBezTo>
                  <a:pt x="257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42" y="0"/>
                  <a:pt x="1" y="234"/>
                  <a:pt x="1" y="527"/>
                </a:cubicBezTo>
                <a:cubicBezTo>
                  <a:pt x="1" y="814"/>
                  <a:pt x="242" y="1055"/>
                  <a:pt x="528" y="1055"/>
                </a:cubicBezTo>
                <a:cubicBezTo>
                  <a:pt x="822" y="1055"/>
                  <a:pt x="1055" y="814"/>
                  <a:pt x="1055" y="527"/>
                </a:cubicBezTo>
                <a:cubicBezTo>
                  <a:pt x="1055" y="234"/>
                  <a:pt x="822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6" name="Google Shape;1646;p22"/>
          <p:cNvSpPr/>
          <p:nvPr/>
        </p:nvSpPr>
        <p:spPr>
          <a:xfrm>
            <a:off x="1075203" y="406245"/>
            <a:ext cx="61328" cy="60796"/>
          </a:xfrm>
          <a:custGeom>
            <a:avLst/>
            <a:gdLst/>
            <a:ahLst/>
            <a:cxnLst/>
            <a:rect l="l" t="t" r="r" b="b"/>
            <a:pathLst>
              <a:path w="807" h="800" extrusionOk="0">
                <a:moveTo>
                  <a:pt x="400" y="1"/>
                </a:moveTo>
                <a:cubicBezTo>
                  <a:pt x="182" y="1"/>
                  <a:pt x="1" y="174"/>
                  <a:pt x="1" y="400"/>
                </a:cubicBezTo>
                <a:cubicBezTo>
                  <a:pt x="1" y="619"/>
                  <a:pt x="182" y="799"/>
                  <a:pt x="400" y="799"/>
                </a:cubicBezTo>
                <a:cubicBezTo>
                  <a:pt x="626" y="799"/>
                  <a:pt x="807" y="619"/>
                  <a:pt x="807" y="400"/>
                </a:cubicBezTo>
                <a:cubicBezTo>
                  <a:pt x="807" y="174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7" name="Google Shape;1647;p22"/>
          <p:cNvSpPr/>
          <p:nvPr/>
        </p:nvSpPr>
        <p:spPr>
          <a:xfrm>
            <a:off x="1066084" y="396518"/>
            <a:ext cx="79643" cy="80251"/>
          </a:xfrm>
          <a:custGeom>
            <a:avLst/>
            <a:gdLst/>
            <a:ahLst/>
            <a:cxnLst/>
            <a:rect l="l" t="t" r="r" b="b"/>
            <a:pathLst>
              <a:path w="1048" h="1056" extrusionOk="0">
                <a:moveTo>
                  <a:pt x="520" y="249"/>
                </a:moveTo>
                <a:cubicBezTo>
                  <a:pt x="678" y="249"/>
                  <a:pt x="799" y="377"/>
                  <a:pt x="799" y="528"/>
                </a:cubicBezTo>
                <a:cubicBezTo>
                  <a:pt x="799" y="679"/>
                  <a:pt x="678" y="799"/>
                  <a:pt x="520" y="799"/>
                </a:cubicBezTo>
                <a:cubicBezTo>
                  <a:pt x="369" y="799"/>
                  <a:pt x="249" y="679"/>
                  <a:pt x="249" y="528"/>
                </a:cubicBezTo>
                <a:cubicBezTo>
                  <a:pt x="249" y="377"/>
                  <a:pt x="369" y="249"/>
                  <a:pt x="520" y="249"/>
                </a:cubicBezTo>
                <a:close/>
                <a:moveTo>
                  <a:pt x="520" y="1"/>
                </a:moveTo>
                <a:cubicBezTo>
                  <a:pt x="234" y="1"/>
                  <a:pt x="0" y="234"/>
                  <a:pt x="0" y="528"/>
                </a:cubicBezTo>
                <a:cubicBezTo>
                  <a:pt x="0" y="814"/>
                  <a:pt x="234" y="1055"/>
                  <a:pt x="520" y="1055"/>
                </a:cubicBezTo>
                <a:cubicBezTo>
                  <a:pt x="814" y="1055"/>
                  <a:pt x="1047" y="814"/>
                  <a:pt x="1047" y="528"/>
                </a:cubicBezTo>
                <a:cubicBezTo>
                  <a:pt x="1047" y="234"/>
                  <a:pt x="814" y="1"/>
                  <a:pt x="52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8" name="Google Shape;1648;p22"/>
          <p:cNvSpPr/>
          <p:nvPr/>
        </p:nvSpPr>
        <p:spPr>
          <a:xfrm>
            <a:off x="3790192" y="840707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399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399" y="807"/>
                </a:cubicBezTo>
                <a:cubicBezTo>
                  <a:pt x="618" y="807"/>
                  <a:pt x="799" y="626"/>
                  <a:pt x="799" y="400"/>
                </a:cubicBezTo>
                <a:cubicBezTo>
                  <a:pt x="799" y="182"/>
                  <a:pt x="618" y="1"/>
                  <a:pt x="399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9" name="Google Shape;1649;p22"/>
          <p:cNvSpPr/>
          <p:nvPr/>
        </p:nvSpPr>
        <p:spPr>
          <a:xfrm>
            <a:off x="3780465" y="831587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7" y="249"/>
                </a:moveTo>
                <a:cubicBezTo>
                  <a:pt x="678" y="249"/>
                  <a:pt x="799" y="369"/>
                  <a:pt x="799" y="520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0"/>
                </a:cubicBezTo>
                <a:cubicBezTo>
                  <a:pt x="249" y="369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0"/>
                </a:cubicBezTo>
                <a:cubicBezTo>
                  <a:pt x="0" y="814"/>
                  <a:pt x="234" y="1047"/>
                  <a:pt x="527" y="1047"/>
                </a:cubicBezTo>
                <a:cubicBezTo>
                  <a:pt x="814" y="1047"/>
                  <a:pt x="1055" y="814"/>
                  <a:pt x="1055" y="520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0" name="Google Shape;1650;p22"/>
          <p:cNvSpPr/>
          <p:nvPr/>
        </p:nvSpPr>
        <p:spPr>
          <a:xfrm>
            <a:off x="6368846" y="3295790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1" name="Google Shape;1651;p22"/>
          <p:cNvSpPr/>
          <p:nvPr/>
        </p:nvSpPr>
        <p:spPr>
          <a:xfrm>
            <a:off x="6359119" y="3286063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2" name="Google Shape;1652;p22"/>
          <p:cNvSpPr/>
          <p:nvPr/>
        </p:nvSpPr>
        <p:spPr>
          <a:xfrm>
            <a:off x="3193709" y="4465196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3" name="Google Shape;1653;p22"/>
          <p:cNvSpPr/>
          <p:nvPr/>
        </p:nvSpPr>
        <p:spPr>
          <a:xfrm>
            <a:off x="3183982" y="4456076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4" name="Google Shape;1654;p22"/>
          <p:cNvSpPr/>
          <p:nvPr/>
        </p:nvSpPr>
        <p:spPr>
          <a:xfrm>
            <a:off x="4262423" y="4648343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400" y="807"/>
                </a:cubicBezTo>
                <a:cubicBezTo>
                  <a:pt x="626" y="807"/>
                  <a:pt x="799" y="626"/>
                  <a:pt x="799" y="400"/>
                </a:cubicBezTo>
                <a:cubicBezTo>
                  <a:pt x="799" y="182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5" name="Google Shape;1655;p22"/>
          <p:cNvSpPr/>
          <p:nvPr/>
        </p:nvSpPr>
        <p:spPr>
          <a:xfrm>
            <a:off x="4253228" y="4639223"/>
            <a:ext cx="79643" cy="79643"/>
          </a:xfrm>
          <a:custGeom>
            <a:avLst/>
            <a:gdLst/>
            <a:ahLst/>
            <a:cxnLst/>
            <a:rect l="l" t="t" r="r" b="b"/>
            <a:pathLst>
              <a:path w="1048" h="1048" extrusionOk="0">
                <a:moveTo>
                  <a:pt x="521" y="249"/>
                </a:moveTo>
                <a:cubicBezTo>
                  <a:pt x="671" y="249"/>
                  <a:pt x="799" y="370"/>
                  <a:pt x="799" y="520"/>
                </a:cubicBezTo>
                <a:cubicBezTo>
                  <a:pt x="799" y="678"/>
                  <a:pt x="671" y="799"/>
                  <a:pt x="521" y="799"/>
                </a:cubicBezTo>
                <a:cubicBezTo>
                  <a:pt x="370" y="799"/>
                  <a:pt x="249" y="678"/>
                  <a:pt x="249" y="520"/>
                </a:cubicBezTo>
                <a:cubicBezTo>
                  <a:pt x="249" y="370"/>
                  <a:pt x="370" y="249"/>
                  <a:pt x="521" y="249"/>
                </a:cubicBezTo>
                <a:close/>
                <a:moveTo>
                  <a:pt x="521" y="0"/>
                </a:moveTo>
                <a:cubicBezTo>
                  <a:pt x="234" y="0"/>
                  <a:pt x="1" y="234"/>
                  <a:pt x="1" y="520"/>
                </a:cubicBezTo>
                <a:cubicBezTo>
                  <a:pt x="1" y="814"/>
                  <a:pt x="234" y="1047"/>
                  <a:pt x="521" y="1047"/>
                </a:cubicBezTo>
                <a:cubicBezTo>
                  <a:pt x="814" y="1047"/>
                  <a:pt x="1048" y="814"/>
                  <a:pt x="1048" y="520"/>
                </a:cubicBezTo>
                <a:cubicBezTo>
                  <a:pt x="1048" y="234"/>
                  <a:pt x="814" y="0"/>
                  <a:pt x="5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6" name="Google Shape;1656;p22"/>
          <p:cNvSpPr/>
          <p:nvPr/>
        </p:nvSpPr>
        <p:spPr>
          <a:xfrm>
            <a:off x="5981957" y="1220832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0"/>
                </a:moveTo>
                <a:cubicBezTo>
                  <a:pt x="173" y="0"/>
                  <a:pt x="0" y="181"/>
                  <a:pt x="0" y="399"/>
                </a:cubicBezTo>
                <a:cubicBezTo>
                  <a:pt x="0" y="618"/>
                  <a:pt x="173" y="799"/>
                  <a:pt x="399" y="799"/>
                </a:cubicBezTo>
                <a:cubicBezTo>
                  <a:pt x="618" y="799"/>
                  <a:pt x="799" y="618"/>
                  <a:pt x="799" y="399"/>
                </a:cubicBezTo>
                <a:cubicBezTo>
                  <a:pt x="799" y="181"/>
                  <a:pt x="618" y="0"/>
                  <a:pt x="399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7" name="Google Shape;1657;p22"/>
          <p:cNvSpPr/>
          <p:nvPr/>
        </p:nvSpPr>
        <p:spPr>
          <a:xfrm>
            <a:off x="5972229" y="1211105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49"/>
                </a:moveTo>
                <a:cubicBezTo>
                  <a:pt x="678" y="249"/>
                  <a:pt x="799" y="377"/>
                  <a:pt x="799" y="527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7"/>
                </a:cubicBezTo>
                <a:cubicBezTo>
                  <a:pt x="0" y="814"/>
                  <a:pt x="234" y="1055"/>
                  <a:pt x="527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8" name="Google Shape;1658;p22"/>
          <p:cNvSpPr/>
          <p:nvPr/>
        </p:nvSpPr>
        <p:spPr>
          <a:xfrm>
            <a:off x="7113595" y="2188776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400" y="0"/>
                </a:moveTo>
                <a:cubicBezTo>
                  <a:pt x="181" y="0"/>
                  <a:pt x="0" y="181"/>
                  <a:pt x="0" y="399"/>
                </a:cubicBezTo>
                <a:cubicBezTo>
                  <a:pt x="0" y="618"/>
                  <a:pt x="181" y="799"/>
                  <a:pt x="400" y="799"/>
                </a:cubicBezTo>
                <a:cubicBezTo>
                  <a:pt x="626" y="799"/>
                  <a:pt x="799" y="618"/>
                  <a:pt x="799" y="399"/>
                </a:cubicBezTo>
                <a:cubicBezTo>
                  <a:pt x="799" y="181"/>
                  <a:pt x="626" y="0"/>
                  <a:pt x="400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9" name="Google Shape;1659;p22"/>
          <p:cNvSpPr/>
          <p:nvPr/>
        </p:nvSpPr>
        <p:spPr>
          <a:xfrm>
            <a:off x="7103867" y="217904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8" y="256"/>
                </a:moveTo>
                <a:cubicBezTo>
                  <a:pt x="678" y="256"/>
                  <a:pt x="806" y="377"/>
                  <a:pt x="806" y="527"/>
                </a:cubicBezTo>
                <a:cubicBezTo>
                  <a:pt x="806" y="678"/>
                  <a:pt x="678" y="806"/>
                  <a:pt x="528" y="806"/>
                </a:cubicBezTo>
                <a:cubicBezTo>
                  <a:pt x="377" y="806"/>
                  <a:pt x="256" y="678"/>
                  <a:pt x="256" y="527"/>
                </a:cubicBezTo>
                <a:cubicBezTo>
                  <a:pt x="256" y="377"/>
                  <a:pt x="377" y="256"/>
                  <a:pt x="528" y="256"/>
                </a:cubicBezTo>
                <a:close/>
                <a:moveTo>
                  <a:pt x="528" y="0"/>
                </a:moveTo>
                <a:cubicBezTo>
                  <a:pt x="241" y="0"/>
                  <a:pt x="0" y="241"/>
                  <a:pt x="0" y="527"/>
                </a:cubicBezTo>
                <a:cubicBezTo>
                  <a:pt x="0" y="821"/>
                  <a:pt x="241" y="1055"/>
                  <a:pt x="528" y="1055"/>
                </a:cubicBezTo>
                <a:cubicBezTo>
                  <a:pt x="821" y="1055"/>
                  <a:pt x="1055" y="821"/>
                  <a:pt x="1055" y="527"/>
                </a:cubicBezTo>
                <a:cubicBezTo>
                  <a:pt x="1055" y="241"/>
                  <a:pt x="821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0" name="Google Shape;1660;p22"/>
          <p:cNvSpPr/>
          <p:nvPr/>
        </p:nvSpPr>
        <p:spPr>
          <a:xfrm>
            <a:off x="1095036" y="1329552"/>
            <a:ext cx="21811" cy="277686"/>
          </a:xfrm>
          <a:custGeom>
            <a:avLst/>
            <a:gdLst/>
            <a:ahLst/>
            <a:cxnLst/>
            <a:rect l="l" t="t" r="r" b="b"/>
            <a:pathLst>
              <a:path w="287" h="3654" extrusionOk="0">
                <a:moveTo>
                  <a:pt x="143" y="0"/>
                </a:moveTo>
                <a:cubicBezTo>
                  <a:pt x="60" y="0"/>
                  <a:pt x="0" y="68"/>
                  <a:pt x="0" y="151"/>
                </a:cubicBezTo>
                <a:lnTo>
                  <a:pt x="0" y="3503"/>
                </a:lnTo>
                <a:cubicBezTo>
                  <a:pt x="0" y="3585"/>
                  <a:pt x="60" y="3653"/>
                  <a:pt x="143" y="3653"/>
                </a:cubicBezTo>
                <a:cubicBezTo>
                  <a:pt x="226" y="3653"/>
                  <a:pt x="286" y="3585"/>
                  <a:pt x="286" y="3503"/>
                </a:cubicBezTo>
                <a:lnTo>
                  <a:pt x="286" y="151"/>
                </a:lnTo>
                <a:cubicBezTo>
                  <a:pt x="286" y="68"/>
                  <a:pt x="226" y="0"/>
                  <a:pt x="14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1" name="Google Shape;1661;p22"/>
          <p:cNvSpPr/>
          <p:nvPr/>
        </p:nvSpPr>
        <p:spPr>
          <a:xfrm>
            <a:off x="1003386" y="136717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163" y="0"/>
                </a:moveTo>
                <a:cubicBezTo>
                  <a:pt x="125" y="0"/>
                  <a:pt x="88" y="13"/>
                  <a:pt x="61" y="40"/>
                </a:cubicBezTo>
                <a:cubicBezTo>
                  <a:pt x="1" y="100"/>
                  <a:pt x="1" y="190"/>
                  <a:pt x="61" y="251"/>
                </a:cubicBezTo>
                <a:lnTo>
                  <a:pt x="2434" y="2623"/>
                </a:lnTo>
                <a:cubicBezTo>
                  <a:pt x="2464" y="2654"/>
                  <a:pt x="2502" y="2669"/>
                  <a:pt x="2539" y="2669"/>
                </a:cubicBezTo>
                <a:cubicBezTo>
                  <a:pt x="2577" y="2669"/>
                  <a:pt x="2615" y="2654"/>
                  <a:pt x="2637" y="2623"/>
                </a:cubicBezTo>
                <a:cubicBezTo>
                  <a:pt x="2697" y="2563"/>
                  <a:pt x="2697" y="2473"/>
                  <a:pt x="2637" y="2420"/>
                </a:cubicBezTo>
                <a:lnTo>
                  <a:pt x="265" y="40"/>
                </a:lnTo>
                <a:cubicBezTo>
                  <a:pt x="238" y="13"/>
                  <a:pt x="200" y="0"/>
                  <a:pt x="16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2" name="Google Shape;1662;p22"/>
          <p:cNvSpPr/>
          <p:nvPr/>
        </p:nvSpPr>
        <p:spPr>
          <a:xfrm>
            <a:off x="1003386" y="136717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2538" y="0"/>
                </a:moveTo>
                <a:cubicBezTo>
                  <a:pt x="2502" y="0"/>
                  <a:pt x="2464" y="13"/>
                  <a:pt x="2434" y="40"/>
                </a:cubicBezTo>
                <a:lnTo>
                  <a:pt x="61" y="2420"/>
                </a:lnTo>
                <a:cubicBezTo>
                  <a:pt x="1" y="2473"/>
                  <a:pt x="1" y="2563"/>
                  <a:pt x="61" y="2623"/>
                </a:cubicBezTo>
                <a:cubicBezTo>
                  <a:pt x="91" y="2654"/>
                  <a:pt x="121" y="2669"/>
                  <a:pt x="159" y="2669"/>
                </a:cubicBezTo>
                <a:cubicBezTo>
                  <a:pt x="197" y="2669"/>
                  <a:pt x="234" y="2654"/>
                  <a:pt x="265" y="2623"/>
                </a:cubicBezTo>
                <a:lnTo>
                  <a:pt x="2637" y="251"/>
                </a:lnTo>
                <a:cubicBezTo>
                  <a:pt x="2697" y="190"/>
                  <a:pt x="2697" y="100"/>
                  <a:pt x="2637" y="40"/>
                </a:cubicBezTo>
                <a:cubicBezTo>
                  <a:pt x="2611" y="13"/>
                  <a:pt x="2575" y="0"/>
                  <a:pt x="253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" name="Google Shape;1663;p22"/>
          <p:cNvSpPr/>
          <p:nvPr/>
        </p:nvSpPr>
        <p:spPr>
          <a:xfrm>
            <a:off x="1128169" y="1893357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399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399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" name="Google Shape;1664;p22"/>
          <p:cNvSpPr/>
          <p:nvPr/>
        </p:nvSpPr>
        <p:spPr>
          <a:xfrm>
            <a:off x="1118442" y="1883629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807" y="377"/>
                  <a:pt x="807" y="527"/>
                </a:cubicBezTo>
                <a:cubicBezTo>
                  <a:pt x="807" y="678"/>
                  <a:pt x="679" y="799"/>
                  <a:pt x="528" y="799"/>
                </a:cubicBezTo>
                <a:cubicBezTo>
                  <a:pt x="377" y="799"/>
                  <a:pt x="257" y="678"/>
                  <a:pt x="257" y="527"/>
                </a:cubicBezTo>
                <a:cubicBezTo>
                  <a:pt x="257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42" y="0"/>
                  <a:pt x="1" y="234"/>
                  <a:pt x="1" y="527"/>
                </a:cubicBezTo>
                <a:cubicBezTo>
                  <a:pt x="1" y="814"/>
                  <a:pt x="242" y="1055"/>
                  <a:pt x="528" y="1055"/>
                </a:cubicBezTo>
                <a:cubicBezTo>
                  <a:pt x="822" y="1055"/>
                  <a:pt x="1055" y="814"/>
                  <a:pt x="1055" y="527"/>
                </a:cubicBezTo>
                <a:cubicBezTo>
                  <a:pt x="1055" y="234"/>
                  <a:pt x="822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5" name="Google Shape;1665;p22"/>
          <p:cNvSpPr/>
          <p:nvPr/>
        </p:nvSpPr>
        <p:spPr>
          <a:xfrm>
            <a:off x="2283596" y="3985618"/>
            <a:ext cx="28650" cy="360140"/>
          </a:xfrm>
          <a:custGeom>
            <a:avLst/>
            <a:gdLst/>
            <a:ahLst/>
            <a:cxnLst/>
            <a:rect l="l" t="t" r="r" b="b"/>
            <a:pathLst>
              <a:path w="377" h="4739" extrusionOk="0">
                <a:moveTo>
                  <a:pt x="189" y="1"/>
                </a:moveTo>
                <a:cubicBezTo>
                  <a:pt x="83" y="1"/>
                  <a:pt x="0" y="84"/>
                  <a:pt x="0" y="189"/>
                </a:cubicBezTo>
                <a:lnTo>
                  <a:pt x="0" y="4550"/>
                </a:lnTo>
                <a:cubicBezTo>
                  <a:pt x="0" y="4656"/>
                  <a:pt x="83" y="4738"/>
                  <a:pt x="189" y="4738"/>
                </a:cubicBezTo>
                <a:cubicBezTo>
                  <a:pt x="294" y="4738"/>
                  <a:pt x="377" y="4656"/>
                  <a:pt x="377" y="4550"/>
                </a:cubicBezTo>
                <a:lnTo>
                  <a:pt x="377" y="189"/>
                </a:lnTo>
                <a:cubicBezTo>
                  <a:pt x="377" y="84"/>
                  <a:pt x="294" y="1"/>
                  <a:pt x="18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6" name="Google Shape;1666;p22"/>
          <p:cNvSpPr/>
          <p:nvPr/>
        </p:nvSpPr>
        <p:spPr>
          <a:xfrm>
            <a:off x="2118155" y="4151058"/>
            <a:ext cx="360140" cy="28726"/>
          </a:xfrm>
          <a:custGeom>
            <a:avLst/>
            <a:gdLst/>
            <a:ahLst/>
            <a:cxnLst/>
            <a:rect l="l" t="t" r="r" b="b"/>
            <a:pathLst>
              <a:path w="4739" h="378" extrusionOk="0">
                <a:moveTo>
                  <a:pt x="189" y="0"/>
                </a:moveTo>
                <a:cubicBezTo>
                  <a:pt x="83" y="0"/>
                  <a:pt x="0" y="91"/>
                  <a:pt x="0" y="189"/>
                </a:cubicBezTo>
                <a:cubicBezTo>
                  <a:pt x="0" y="294"/>
                  <a:pt x="83" y="377"/>
                  <a:pt x="189" y="377"/>
                </a:cubicBezTo>
                <a:lnTo>
                  <a:pt x="4550" y="377"/>
                </a:lnTo>
                <a:cubicBezTo>
                  <a:pt x="4655" y="377"/>
                  <a:pt x="4738" y="294"/>
                  <a:pt x="4738" y="189"/>
                </a:cubicBezTo>
                <a:cubicBezTo>
                  <a:pt x="4738" y="91"/>
                  <a:pt x="4655" y="0"/>
                  <a:pt x="45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7" name="Google Shape;1667;p22"/>
          <p:cNvSpPr/>
          <p:nvPr/>
        </p:nvSpPr>
        <p:spPr>
          <a:xfrm>
            <a:off x="2165120" y="4034026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207" y="0"/>
                </a:moveTo>
                <a:cubicBezTo>
                  <a:pt x="160" y="0"/>
                  <a:pt x="113" y="19"/>
                  <a:pt x="75" y="57"/>
                </a:cubicBezTo>
                <a:cubicBezTo>
                  <a:pt x="0" y="132"/>
                  <a:pt x="0" y="252"/>
                  <a:pt x="75" y="320"/>
                </a:cubicBezTo>
                <a:lnTo>
                  <a:pt x="3156" y="3408"/>
                </a:lnTo>
                <a:cubicBezTo>
                  <a:pt x="3194" y="3446"/>
                  <a:pt x="3246" y="3461"/>
                  <a:pt x="3292" y="3461"/>
                </a:cubicBezTo>
                <a:cubicBezTo>
                  <a:pt x="3344" y="3461"/>
                  <a:pt x="3390" y="3446"/>
                  <a:pt x="3427" y="3408"/>
                </a:cubicBezTo>
                <a:cubicBezTo>
                  <a:pt x="3503" y="3333"/>
                  <a:pt x="3503" y="3213"/>
                  <a:pt x="3427" y="3137"/>
                </a:cubicBezTo>
                <a:lnTo>
                  <a:pt x="339" y="57"/>
                </a:lnTo>
                <a:cubicBezTo>
                  <a:pt x="301" y="19"/>
                  <a:pt x="254" y="0"/>
                  <a:pt x="20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8" name="Google Shape;1668;p22"/>
          <p:cNvSpPr/>
          <p:nvPr/>
        </p:nvSpPr>
        <p:spPr>
          <a:xfrm>
            <a:off x="2165120" y="4034026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3292" y="0"/>
                </a:moveTo>
                <a:cubicBezTo>
                  <a:pt x="3243" y="0"/>
                  <a:pt x="3194" y="19"/>
                  <a:pt x="3156" y="57"/>
                </a:cubicBezTo>
                <a:lnTo>
                  <a:pt x="75" y="3137"/>
                </a:lnTo>
                <a:cubicBezTo>
                  <a:pt x="0" y="3213"/>
                  <a:pt x="0" y="3333"/>
                  <a:pt x="75" y="3408"/>
                </a:cubicBezTo>
                <a:cubicBezTo>
                  <a:pt x="113" y="3446"/>
                  <a:pt x="158" y="3461"/>
                  <a:pt x="211" y="3461"/>
                </a:cubicBezTo>
                <a:cubicBezTo>
                  <a:pt x="256" y="3461"/>
                  <a:pt x="301" y="3446"/>
                  <a:pt x="339" y="3408"/>
                </a:cubicBezTo>
                <a:lnTo>
                  <a:pt x="3427" y="320"/>
                </a:lnTo>
                <a:cubicBezTo>
                  <a:pt x="3503" y="252"/>
                  <a:pt x="3503" y="132"/>
                  <a:pt x="3427" y="57"/>
                </a:cubicBezTo>
                <a:cubicBezTo>
                  <a:pt x="3390" y="19"/>
                  <a:pt x="3341" y="0"/>
                  <a:pt x="32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9" name="Google Shape;1669;p22"/>
          <p:cNvSpPr/>
          <p:nvPr/>
        </p:nvSpPr>
        <p:spPr>
          <a:xfrm>
            <a:off x="1288140" y="4451009"/>
            <a:ext cx="9271" cy="117944"/>
          </a:xfrm>
          <a:custGeom>
            <a:avLst/>
            <a:gdLst/>
            <a:ahLst/>
            <a:cxnLst/>
            <a:rect l="l" t="t" r="r" b="b"/>
            <a:pathLst>
              <a:path w="122" h="1552" extrusionOk="0">
                <a:moveTo>
                  <a:pt x="61" y="0"/>
                </a:moveTo>
                <a:cubicBezTo>
                  <a:pt x="23" y="0"/>
                  <a:pt x="1" y="30"/>
                  <a:pt x="1" y="61"/>
                </a:cubicBezTo>
                <a:lnTo>
                  <a:pt x="1" y="1484"/>
                </a:lnTo>
                <a:cubicBezTo>
                  <a:pt x="1" y="1522"/>
                  <a:pt x="23" y="1552"/>
                  <a:pt x="61" y="1552"/>
                </a:cubicBezTo>
                <a:cubicBezTo>
                  <a:pt x="91" y="1552"/>
                  <a:pt x="121" y="1522"/>
                  <a:pt x="121" y="1484"/>
                </a:cubicBezTo>
                <a:lnTo>
                  <a:pt x="121" y="61"/>
                </a:lnTo>
                <a:cubicBezTo>
                  <a:pt x="121" y="30"/>
                  <a:pt x="91" y="0"/>
                  <a:pt x="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0" name="Google Shape;1670;p22"/>
          <p:cNvSpPr/>
          <p:nvPr/>
        </p:nvSpPr>
        <p:spPr>
          <a:xfrm>
            <a:off x="1233804" y="4505345"/>
            <a:ext cx="117944" cy="9271"/>
          </a:xfrm>
          <a:custGeom>
            <a:avLst/>
            <a:gdLst/>
            <a:ahLst/>
            <a:cxnLst/>
            <a:rect l="l" t="t" r="r" b="b"/>
            <a:pathLst>
              <a:path w="1552" h="122" extrusionOk="0">
                <a:moveTo>
                  <a:pt x="60" y="1"/>
                </a:moveTo>
                <a:cubicBezTo>
                  <a:pt x="30" y="1"/>
                  <a:pt x="0" y="24"/>
                  <a:pt x="0" y="61"/>
                </a:cubicBezTo>
                <a:cubicBezTo>
                  <a:pt x="0" y="91"/>
                  <a:pt x="30" y="121"/>
                  <a:pt x="60" y="121"/>
                </a:cubicBezTo>
                <a:lnTo>
                  <a:pt x="1484" y="121"/>
                </a:lnTo>
                <a:cubicBezTo>
                  <a:pt x="1522" y="121"/>
                  <a:pt x="1552" y="91"/>
                  <a:pt x="1552" y="61"/>
                </a:cubicBezTo>
                <a:cubicBezTo>
                  <a:pt x="1552" y="24"/>
                  <a:pt x="1522" y="1"/>
                  <a:pt x="148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1" name="Google Shape;1671;p22"/>
          <p:cNvSpPr/>
          <p:nvPr/>
        </p:nvSpPr>
        <p:spPr>
          <a:xfrm>
            <a:off x="1249231" y="4466892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68" y="0"/>
                </a:moveTo>
                <a:cubicBezTo>
                  <a:pt x="51" y="0"/>
                  <a:pt x="34" y="6"/>
                  <a:pt x="23" y="17"/>
                </a:cubicBezTo>
                <a:cubicBezTo>
                  <a:pt x="1" y="40"/>
                  <a:pt x="1" y="85"/>
                  <a:pt x="23" y="108"/>
                </a:cubicBezTo>
                <a:lnTo>
                  <a:pt x="1032" y="1117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7"/>
                </a:cubicBezTo>
                <a:cubicBezTo>
                  <a:pt x="1145" y="1087"/>
                  <a:pt x="1145" y="1049"/>
                  <a:pt x="1123" y="1027"/>
                </a:cubicBezTo>
                <a:lnTo>
                  <a:pt x="114" y="17"/>
                </a:lnTo>
                <a:cubicBezTo>
                  <a:pt x="102" y="6"/>
                  <a:pt x="85" y="0"/>
                  <a:pt x="6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2" name="Google Shape;1672;p22"/>
          <p:cNvSpPr/>
          <p:nvPr/>
        </p:nvSpPr>
        <p:spPr>
          <a:xfrm>
            <a:off x="1249231" y="4466892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75" y="0"/>
                </a:moveTo>
                <a:cubicBezTo>
                  <a:pt x="1059" y="0"/>
                  <a:pt x="1044" y="6"/>
                  <a:pt x="1032" y="17"/>
                </a:cubicBezTo>
                <a:lnTo>
                  <a:pt x="23" y="1027"/>
                </a:lnTo>
                <a:cubicBezTo>
                  <a:pt x="1" y="1049"/>
                  <a:pt x="1" y="1087"/>
                  <a:pt x="23" y="1117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83" y="1132"/>
                  <a:pt x="98" y="1125"/>
                  <a:pt x="114" y="1117"/>
                </a:cubicBezTo>
                <a:lnTo>
                  <a:pt x="1123" y="108"/>
                </a:lnTo>
                <a:cubicBezTo>
                  <a:pt x="1145" y="85"/>
                  <a:pt x="1145" y="40"/>
                  <a:pt x="1123" y="17"/>
                </a:cubicBezTo>
                <a:cubicBezTo>
                  <a:pt x="1108" y="6"/>
                  <a:pt x="1091" y="0"/>
                  <a:pt x="107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3" name="Google Shape;1673;p22"/>
          <p:cNvSpPr/>
          <p:nvPr/>
        </p:nvSpPr>
        <p:spPr>
          <a:xfrm>
            <a:off x="1795329" y="3703982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399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399" y="807"/>
                </a:cubicBezTo>
                <a:cubicBezTo>
                  <a:pt x="618" y="807"/>
                  <a:pt x="799" y="626"/>
                  <a:pt x="799" y="400"/>
                </a:cubicBezTo>
                <a:cubicBezTo>
                  <a:pt x="799" y="182"/>
                  <a:pt x="618" y="1"/>
                  <a:pt x="399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22"/>
          <p:cNvSpPr/>
          <p:nvPr/>
        </p:nvSpPr>
        <p:spPr>
          <a:xfrm>
            <a:off x="1785602" y="3694862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7" y="249"/>
                </a:moveTo>
                <a:cubicBezTo>
                  <a:pt x="678" y="249"/>
                  <a:pt x="799" y="369"/>
                  <a:pt x="799" y="520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0"/>
                </a:cubicBezTo>
                <a:cubicBezTo>
                  <a:pt x="249" y="369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0"/>
                </a:cubicBezTo>
                <a:cubicBezTo>
                  <a:pt x="0" y="814"/>
                  <a:pt x="234" y="1047"/>
                  <a:pt x="527" y="1047"/>
                </a:cubicBezTo>
                <a:cubicBezTo>
                  <a:pt x="814" y="1047"/>
                  <a:pt x="1055" y="814"/>
                  <a:pt x="1055" y="520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5" name="Google Shape;1675;p22"/>
          <p:cNvSpPr/>
          <p:nvPr/>
        </p:nvSpPr>
        <p:spPr>
          <a:xfrm>
            <a:off x="1340887" y="3335516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6" name="Google Shape;1676;p22"/>
          <p:cNvSpPr/>
          <p:nvPr/>
        </p:nvSpPr>
        <p:spPr>
          <a:xfrm>
            <a:off x="1287082" y="3389928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7" name="Google Shape;1677;p22"/>
          <p:cNvSpPr/>
          <p:nvPr/>
        </p:nvSpPr>
        <p:spPr>
          <a:xfrm>
            <a:off x="1301977" y="3351399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8" name="Google Shape;1678;p22"/>
          <p:cNvSpPr/>
          <p:nvPr/>
        </p:nvSpPr>
        <p:spPr>
          <a:xfrm>
            <a:off x="1301977" y="3351399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22"/>
          <p:cNvSpPr/>
          <p:nvPr/>
        </p:nvSpPr>
        <p:spPr>
          <a:xfrm>
            <a:off x="579571" y="3259977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0" name="Google Shape;1680;p22"/>
          <p:cNvSpPr/>
          <p:nvPr/>
        </p:nvSpPr>
        <p:spPr>
          <a:xfrm>
            <a:off x="569844" y="3250250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1" name="Google Shape;1681;p22"/>
          <p:cNvSpPr/>
          <p:nvPr/>
        </p:nvSpPr>
        <p:spPr>
          <a:xfrm>
            <a:off x="807703" y="2297846"/>
            <a:ext cx="17251" cy="217574"/>
          </a:xfrm>
          <a:custGeom>
            <a:avLst/>
            <a:gdLst/>
            <a:ahLst/>
            <a:cxnLst/>
            <a:rect l="l" t="t" r="r" b="b"/>
            <a:pathLst>
              <a:path w="227" h="2863" extrusionOk="0">
                <a:moveTo>
                  <a:pt x="113" y="1"/>
                </a:moveTo>
                <a:cubicBezTo>
                  <a:pt x="53" y="1"/>
                  <a:pt x="0" y="46"/>
                  <a:pt x="0" y="114"/>
                </a:cubicBezTo>
                <a:lnTo>
                  <a:pt x="0" y="2750"/>
                </a:lnTo>
                <a:cubicBezTo>
                  <a:pt x="0" y="2810"/>
                  <a:pt x="53" y="2863"/>
                  <a:pt x="113" y="2863"/>
                </a:cubicBezTo>
                <a:cubicBezTo>
                  <a:pt x="181" y="2863"/>
                  <a:pt x="226" y="2810"/>
                  <a:pt x="226" y="2750"/>
                </a:cubicBezTo>
                <a:lnTo>
                  <a:pt x="226" y="114"/>
                </a:lnTo>
                <a:cubicBezTo>
                  <a:pt x="226" y="46"/>
                  <a:pt x="181" y="1"/>
                  <a:pt x="11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2" name="Google Shape;1682;p22"/>
          <p:cNvSpPr/>
          <p:nvPr/>
        </p:nvSpPr>
        <p:spPr>
          <a:xfrm>
            <a:off x="707466" y="2398007"/>
            <a:ext cx="218182" cy="17251"/>
          </a:xfrm>
          <a:custGeom>
            <a:avLst/>
            <a:gdLst/>
            <a:ahLst/>
            <a:cxnLst/>
            <a:rect l="l" t="t" r="r" b="b"/>
            <a:pathLst>
              <a:path w="2871" h="227" extrusionOk="0">
                <a:moveTo>
                  <a:pt x="114" y="1"/>
                </a:moveTo>
                <a:cubicBezTo>
                  <a:pt x="54" y="1"/>
                  <a:pt x="1" y="54"/>
                  <a:pt x="1" y="114"/>
                </a:cubicBezTo>
                <a:cubicBezTo>
                  <a:pt x="1" y="174"/>
                  <a:pt x="54" y="227"/>
                  <a:pt x="114" y="227"/>
                </a:cubicBezTo>
                <a:lnTo>
                  <a:pt x="2750" y="227"/>
                </a:lnTo>
                <a:cubicBezTo>
                  <a:pt x="2818" y="227"/>
                  <a:pt x="2871" y="174"/>
                  <a:pt x="2871" y="114"/>
                </a:cubicBezTo>
                <a:cubicBezTo>
                  <a:pt x="2871" y="54"/>
                  <a:pt x="2818" y="1"/>
                  <a:pt x="275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3" name="Google Shape;1683;p22"/>
          <p:cNvSpPr/>
          <p:nvPr/>
        </p:nvSpPr>
        <p:spPr>
          <a:xfrm>
            <a:off x="736116" y="2326800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25" y="0"/>
                </a:moveTo>
                <a:cubicBezTo>
                  <a:pt x="97" y="0"/>
                  <a:pt x="68" y="11"/>
                  <a:pt x="46" y="34"/>
                </a:cubicBezTo>
                <a:cubicBezTo>
                  <a:pt x="1" y="79"/>
                  <a:pt x="1" y="154"/>
                  <a:pt x="46" y="200"/>
                </a:cubicBezTo>
                <a:lnTo>
                  <a:pt x="1906" y="2068"/>
                </a:lnTo>
                <a:cubicBezTo>
                  <a:pt x="1929" y="2083"/>
                  <a:pt x="1959" y="2098"/>
                  <a:pt x="1989" y="2098"/>
                </a:cubicBezTo>
                <a:cubicBezTo>
                  <a:pt x="2019" y="2098"/>
                  <a:pt x="2049" y="2083"/>
                  <a:pt x="2072" y="2068"/>
                </a:cubicBezTo>
                <a:cubicBezTo>
                  <a:pt x="2117" y="2022"/>
                  <a:pt x="2117" y="1947"/>
                  <a:pt x="2072" y="1902"/>
                </a:cubicBezTo>
                <a:lnTo>
                  <a:pt x="204" y="34"/>
                </a:lnTo>
                <a:cubicBezTo>
                  <a:pt x="181" y="11"/>
                  <a:pt x="153" y="0"/>
                  <a:pt x="12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4" name="Google Shape;1684;p22"/>
          <p:cNvSpPr/>
          <p:nvPr/>
        </p:nvSpPr>
        <p:spPr>
          <a:xfrm>
            <a:off x="736116" y="2326800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989" y="0"/>
                </a:moveTo>
                <a:cubicBezTo>
                  <a:pt x="1959" y="0"/>
                  <a:pt x="1929" y="11"/>
                  <a:pt x="1906" y="34"/>
                </a:cubicBezTo>
                <a:lnTo>
                  <a:pt x="46" y="1902"/>
                </a:lnTo>
                <a:cubicBezTo>
                  <a:pt x="1" y="1947"/>
                  <a:pt x="1" y="2022"/>
                  <a:pt x="46" y="2068"/>
                </a:cubicBezTo>
                <a:cubicBezTo>
                  <a:pt x="68" y="2083"/>
                  <a:pt x="91" y="2098"/>
                  <a:pt x="121" y="2098"/>
                </a:cubicBezTo>
                <a:cubicBezTo>
                  <a:pt x="151" y="2098"/>
                  <a:pt x="181" y="2083"/>
                  <a:pt x="204" y="2068"/>
                </a:cubicBezTo>
                <a:lnTo>
                  <a:pt x="2072" y="200"/>
                </a:lnTo>
                <a:cubicBezTo>
                  <a:pt x="2117" y="154"/>
                  <a:pt x="2117" y="79"/>
                  <a:pt x="2072" y="34"/>
                </a:cubicBezTo>
                <a:cubicBezTo>
                  <a:pt x="2049" y="11"/>
                  <a:pt x="2019" y="0"/>
                  <a:pt x="198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5" name="Google Shape;1685;p22"/>
          <p:cNvSpPr/>
          <p:nvPr/>
        </p:nvSpPr>
        <p:spPr>
          <a:xfrm>
            <a:off x="2431333" y="978693"/>
            <a:ext cx="26978" cy="337798"/>
          </a:xfrm>
          <a:custGeom>
            <a:avLst/>
            <a:gdLst/>
            <a:ahLst/>
            <a:cxnLst/>
            <a:rect l="l" t="t" r="r" b="b"/>
            <a:pathLst>
              <a:path w="355" h="4445" extrusionOk="0">
                <a:moveTo>
                  <a:pt x="181" y="1"/>
                </a:moveTo>
                <a:cubicBezTo>
                  <a:pt x="83" y="1"/>
                  <a:pt x="0" y="84"/>
                  <a:pt x="0" y="181"/>
                </a:cubicBezTo>
                <a:lnTo>
                  <a:pt x="0" y="4264"/>
                </a:lnTo>
                <a:cubicBezTo>
                  <a:pt x="0" y="4362"/>
                  <a:pt x="83" y="4445"/>
                  <a:pt x="181" y="4445"/>
                </a:cubicBezTo>
                <a:cubicBezTo>
                  <a:pt x="279" y="4445"/>
                  <a:pt x="354" y="4362"/>
                  <a:pt x="354" y="4264"/>
                </a:cubicBezTo>
                <a:lnTo>
                  <a:pt x="354" y="181"/>
                </a:lnTo>
                <a:cubicBezTo>
                  <a:pt x="354" y="84"/>
                  <a:pt x="279" y="1"/>
                  <a:pt x="1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6" name="Google Shape;1686;p22"/>
          <p:cNvSpPr/>
          <p:nvPr/>
        </p:nvSpPr>
        <p:spPr>
          <a:xfrm>
            <a:off x="2276151" y="1134406"/>
            <a:ext cx="337798" cy="26978"/>
          </a:xfrm>
          <a:custGeom>
            <a:avLst/>
            <a:gdLst/>
            <a:ahLst/>
            <a:cxnLst/>
            <a:rect l="l" t="t" r="r" b="b"/>
            <a:pathLst>
              <a:path w="4445" h="355" extrusionOk="0">
                <a:moveTo>
                  <a:pt x="174" y="0"/>
                </a:moveTo>
                <a:cubicBezTo>
                  <a:pt x="76" y="0"/>
                  <a:pt x="1" y="76"/>
                  <a:pt x="1" y="174"/>
                </a:cubicBezTo>
                <a:cubicBezTo>
                  <a:pt x="1" y="272"/>
                  <a:pt x="76" y="354"/>
                  <a:pt x="174" y="354"/>
                </a:cubicBezTo>
                <a:lnTo>
                  <a:pt x="4264" y="354"/>
                </a:lnTo>
                <a:cubicBezTo>
                  <a:pt x="4362" y="354"/>
                  <a:pt x="4445" y="272"/>
                  <a:pt x="4445" y="174"/>
                </a:cubicBezTo>
                <a:cubicBezTo>
                  <a:pt x="4445" y="76"/>
                  <a:pt x="4362" y="0"/>
                  <a:pt x="4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7" name="Google Shape;1687;p22"/>
          <p:cNvSpPr/>
          <p:nvPr/>
        </p:nvSpPr>
        <p:spPr>
          <a:xfrm>
            <a:off x="2320228" y="1024062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193" y="1"/>
                </a:moveTo>
                <a:cubicBezTo>
                  <a:pt x="148" y="1"/>
                  <a:pt x="103" y="18"/>
                  <a:pt x="69" y="51"/>
                </a:cubicBezTo>
                <a:cubicBezTo>
                  <a:pt x="1" y="127"/>
                  <a:pt x="1" y="240"/>
                  <a:pt x="69" y="308"/>
                </a:cubicBezTo>
                <a:lnTo>
                  <a:pt x="2961" y="3200"/>
                </a:lnTo>
                <a:cubicBezTo>
                  <a:pt x="2999" y="3230"/>
                  <a:pt x="3044" y="3253"/>
                  <a:pt x="3089" y="3253"/>
                </a:cubicBezTo>
                <a:cubicBezTo>
                  <a:pt x="3134" y="3253"/>
                  <a:pt x="3180" y="3230"/>
                  <a:pt x="3210" y="3200"/>
                </a:cubicBezTo>
                <a:cubicBezTo>
                  <a:pt x="3285" y="3125"/>
                  <a:pt x="3285" y="3019"/>
                  <a:pt x="3210" y="2944"/>
                </a:cubicBezTo>
                <a:lnTo>
                  <a:pt x="317" y="51"/>
                </a:lnTo>
                <a:cubicBezTo>
                  <a:pt x="283" y="18"/>
                  <a:pt x="238" y="1"/>
                  <a:pt x="1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8" name="Google Shape;1688;p22"/>
          <p:cNvSpPr/>
          <p:nvPr/>
        </p:nvSpPr>
        <p:spPr>
          <a:xfrm>
            <a:off x="2320228" y="1024062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3085" y="1"/>
                </a:moveTo>
                <a:cubicBezTo>
                  <a:pt x="3040" y="1"/>
                  <a:pt x="2995" y="18"/>
                  <a:pt x="2961" y="51"/>
                </a:cubicBezTo>
                <a:lnTo>
                  <a:pt x="69" y="2944"/>
                </a:lnTo>
                <a:cubicBezTo>
                  <a:pt x="1" y="3019"/>
                  <a:pt x="1" y="3125"/>
                  <a:pt x="69" y="3200"/>
                </a:cubicBezTo>
                <a:cubicBezTo>
                  <a:pt x="106" y="3230"/>
                  <a:pt x="152" y="3253"/>
                  <a:pt x="197" y="3253"/>
                </a:cubicBezTo>
                <a:cubicBezTo>
                  <a:pt x="242" y="3253"/>
                  <a:pt x="287" y="3230"/>
                  <a:pt x="317" y="3200"/>
                </a:cubicBezTo>
                <a:lnTo>
                  <a:pt x="3210" y="308"/>
                </a:lnTo>
                <a:cubicBezTo>
                  <a:pt x="3285" y="240"/>
                  <a:pt x="3285" y="127"/>
                  <a:pt x="3210" y="51"/>
                </a:cubicBezTo>
                <a:cubicBezTo>
                  <a:pt x="3176" y="18"/>
                  <a:pt x="3131" y="1"/>
                  <a:pt x="30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9" name="Google Shape;1689;p22"/>
          <p:cNvSpPr/>
          <p:nvPr/>
        </p:nvSpPr>
        <p:spPr>
          <a:xfrm>
            <a:off x="3790192" y="2135235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1"/>
                </a:moveTo>
                <a:cubicBezTo>
                  <a:pt x="181" y="1"/>
                  <a:pt x="0" y="181"/>
                  <a:pt x="0" y="400"/>
                </a:cubicBezTo>
                <a:cubicBezTo>
                  <a:pt x="0" y="618"/>
                  <a:pt x="181" y="799"/>
                  <a:pt x="399" y="799"/>
                </a:cubicBezTo>
                <a:cubicBezTo>
                  <a:pt x="618" y="799"/>
                  <a:pt x="799" y="618"/>
                  <a:pt x="799" y="400"/>
                </a:cubicBezTo>
                <a:cubicBezTo>
                  <a:pt x="799" y="181"/>
                  <a:pt x="618" y="1"/>
                  <a:pt x="399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0" name="Google Shape;1690;p22"/>
          <p:cNvSpPr/>
          <p:nvPr/>
        </p:nvSpPr>
        <p:spPr>
          <a:xfrm>
            <a:off x="3780465" y="212550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57"/>
                </a:moveTo>
                <a:cubicBezTo>
                  <a:pt x="678" y="257"/>
                  <a:pt x="799" y="377"/>
                  <a:pt x="799" y="528"/>
                </a:cubicBezTo>
                <a:cubicBezTo>
                  <a:pt x="799" y="678"/>
                  <a:pt x="678" y="806"/>
                  <a:pt x="527" y="806"/>
                </a:cubicBezTo>
                <a:cubicBezTo>
                  <a:pt x="377" y="806"/>
                  <a:pt x="249" y="678"/>
                  <a:pt x="249" y="528"/>
                </a:cubicBezTo>
                <a:cubicBezTo>
                  <a:pt x="249" y="377"/>
                  <a:pt x="377" y="257"/>
                  <a:pt x="527" y="257"/>
                </a:cubicBezTo>
                <a:close/>
                <a:moveTo>
                  <a:pt x="527" y="0"/>
                </a:moveTo>
                <a:cubicBezTo>
                  <a:pt x="234" y="0"/>
                  <a:pt x="0" y="241"/>
                  <a:pt x="0" y="528"/>
                </a:cubicBezTo>
                <a:cubicBezTo>
                  <a:pt x="0" y="821"/>
                  <a:pt x="234" y="1055"/>
                  <a:pt x="527" y="1055"/>
                </a:cubicBezTo>
                <a:cubicBezTo>
                  <a:pt x="814" y="1055"/>
                  <a:pt x="1055" y="821"/>
                  <a:pt x="1055" y="528"/>
                </a:cubicBezTo>
                <a:cubicBezTo>
                  <a:pt x="1055" y="241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1" name="Google Shape;1691;p22"/>
          <p:cNvSpPr/>
          <p:nvPr/>
        </p:nvSpPr>
        <p:spPr>
          <a:xfrm>
            <a:off x="3193709" y="2822683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2" name="Google Shape;1692;p22"/>
          <p:cNvSpPr/>
          <p:nvPr/>
        </p:nvSpPr>
        <p:spPr>
          <a:xfrm>
            <a:off x="3183982" y="2813564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3" name="Google Shape;1693;p22"/>
          <p:cNvSpPr/>
          <p:nvPr/>
        </p:nvSpPr>
        <p:spPr>
          <a:xfrm>
            <a:off x="4262423" y="3005830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400" y="807"/>
                </a:cubicBezTo>
                <a:cubicBezTo>
                  <a:pt x="626" y="807"/>
                  <a:pt x="799" y="626"/>
                  <a:pt x="799" y="400"/>
                </a:cubicBezTo>
                <a:cubicBezTo>
                  <a:pt x="799" y="182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4" name="Google Shape;1694;p22"/>
          <p:cNvSpPr/>
          <p:nvPr/>
        </p:nvSpPr>
        <p:spPr>
          <a:xfrm>
            <a:off x="4253228" y="2996711"/>
            <a:ext cx="79643" cy="79643"/>
          </a:xfrm>
          <a:custGeom>
            <a:avLst/>
            <a:gdLst/>
            <a:ahLst/>
            <a:cxnLst/>
            <a:rect l="l" t="t" r="r" b="b"/>
            <a:pathLst>
              <a:path w="1048" h="1048" extrusionOk="0">
                <a:moveTo>
                  <a:pt x="521" y="249"/>
                </a:moveTo>
                <a:cubicBezTo>
                  <a:pt x="671" y="249"/>
                  <a:pt x="799" y="370"/>
                  <a:pt x="799" y="520"/>
                </a:cubicBezTo>
                <a:cubicBezTo>
                  <a:pt x="799" y="678"/>
                  <a:pt x="671" y="799"/>
                  <a:pt x="521" y="799"/>
                </a:cubicBezTo>
                <a:cubicBezTo>
                  <a:pt x="370" y="799"/>
                  <a:pt x="249" y="678"/>
                  <a:pt x="249" y="520"/>
                </a:cubicBezTo>
                <a:cubicBezTo>
                  <a:pt x="249" y="370"/>
                  <a:pt x="370" y="249"/>
                  <a:pt x="521" y="249"/>
                </a:cubicBezTo>
                <a:close/>
                <a:moveTo>
                  <a:pt x="521" y="0"/>
                </a:moveTo>
                <a:cubicBezTo>
                  <a:pt x="234" y="0"/>
                  <a:pt x="1" y="234"/>
                  <a:pt x="1" y="520"/>
                </a:cubicBezTo>
                <a:cubicBezTo>
                  <a:pt x="1" y="814"/>
                  <a:pt x="234" y="1047"/>
                  <a:pt x="521" y="1047"/>
                </a:cubicBezTo>
                <a:cubicBezTo>
                  <a:pt x="814" y="1047"/>
                  <a:pt x="1048" y="814"/>
                  <a:pt x="1048" y="520"/>
                </a:cubicBezTo>
                <a:cubicBezTo>
                  <a:pt x="1048" y="234"/>
                  <a:pt x="814" y="0"/>
                  <a:pt x="5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5" name="Google Shape;1695;p22"/>
          <p:cNvSpPr/>
          <p:nvPr/>
        </p:nvSpPr>
        <p:spPr>
          <a:xfrm>
            <a:off x="3039759" y="672983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6" name="Google Shape;1696;p22"/>
          <p:cNvSpPr/>
          <p:nvPr/>
        </p:nvSpPr>
        <p:spPr>
          <a:xfrm>
            <a:off x="3030032" y="663864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7" name="Google Shape;1697;p22"/>
          <p:cNvSpPr/>
          <p:nvPr/>
        </p:nvSpPr>
        <p:spPr>
          <a:xfrm>
            <a:off x="5692337" y="2390254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8" name="Google Shape;1698;p22"/>
          <p:cNvSpPr/>
          <p:nvPr/>
        </p:nvSpPr>
        <p:spPr>
          <a:xfrm>
            <a:off x="5638532" y="2444666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9" name="Google Shape;1699;p22"/>
          <p:cNvSpPr/>
          <p:nvPr/>
        </p:nvSpPr>
        <p:spPr>
          <a:xfrm>
            <a:off x="5653427" y="2406136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0" name="Google Shape;1700;p22"/>
          <p:cNvSpPr/>
          <p:nvPr/>
        </p:nvSpPr>
        <p:spPr>
          <a:xfrm>
            <a:off x="5653427" y="2406136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1" name="Google Shape;1701;p22"/>
          <p:cNvSpPr/>
          <p:nvPr/>
        </p:nvSpPr>
        <p:spPr>
          <a:xfrm>
            <a:off x="4931021" y="2314715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" name="Google Shape;1702;p22"/>
          <p:cNvSpPr/>
          <p:nvPr/>
        </p:nvSpPr>
        <p:spPr>
          <a:xfrm>
            <a:off x="4921294" y="2304988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3" name="Google Shape;1703;p22"/>
          <p:cNvSpPr/>
          <p:nvPr/>
        </p:nvSpPr>
        <p:spPr>
          <a:xfrm>
            <a:off x="8474733" y="3568231"/>
            <a:ext cx="26978" cy="337798"/>
          </a:xfrm>
          <a:custGeom>
            <a:avLst/>
            <a:gdLst/>
            <a:ahLst/>
            <a:cxnLst/>
            <a:rect l="l" t="t" r="r" b="b"/>
            <a:pathLst>
              <a:path w="355" h="4445" extrusionOk="0">
                <a:moveTo>
                  <a:pt x="181" y="1"/>
                </a:moveTo>
                <a:cubicBezTo>
                  <a:pt x="83" y="1"/>
                  <a:pt x="0" y="84"/>
                  <a:pt x="0" y="181"/>
                </a:cubicBezTo>
                <a:lnTo>
                  <a:pt x="0" y="4264"/>
                </a:lnTo>
                <a:cubicBezTo>
                  <a:pt x="0" y="4362"/>
                  <a:pt x="83" y="4445"/>
                  <a:pt x="181" y="4445"/>
                </a:cubicBezTo>
                <a:cubicBezTo>
                  <a:pt x="279" y="4445"/>
                  <a:pt x="354" y="4362"/>
                  <a:pt x="354" y="4264"/>
                </a:cubicBezTo>
                <a:lnTo>
                  <a:pt x="354" y="181"/>
                </a:lnTo>
                <a:cubicBezTo>
                  <a:pt x="354" y="84"/>
                  <a:pt x="279" y="1"/>
                  <a:pt x="1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4" name="Google Shape;1704;p22"/>
          <p:cNvSpPr/>
          <p:nvPr/>
        </p:nvSpPr>
        <p:spPr>
          <a:xfrm>
            <a:off x="8319551" y="3723944"/>
            <a:ext cx="337798" cy="26978"/>
          </a:xfrm>
          <a:custGeom>
            <a:avLst/>
            <a:gdLst/>
            <a:ahLst/>
            <a:cxnLst/>
            <a:rect l="l" t="t" r="r" b="b"/>
            <a:pathLst>
              <a:path w="4445" h="355" extrusionOk="0">
                <a:moveTo>
                  <a:pt x="174" y="0"/>
                </a:moveTo>
                <a:cubicBezTo>
                  <a:pt x="76" y="0"/>
                  <a:pt x="1" y="76"/>
                  <a:pt x="1" y="174"/>
                </a:cubicBezTo>
                <a:cubicBezTo>
                  <a:pt x="1" y="272"/>
                  <a:pt x="76" y="354"/>
                  <a:pt x="174" y="354"/>
                </a:cubicBezTo>
                <a:lnTo>
                  <a:pt x="4264" y="354"/>
                </a:lnTo>
                <a:cubicBezTo>
                  <a:pt x="4362" y="354"/>
                  <a:pt x="4445" y="272"/>
                  <a:pt x="4445" y="174"/>
                </a:cubicBezTo>
                <a:cubicBezTo>
                  <a:pt x="4445" y="76"/>
                  <a:pt x="4362" y="0"/>
                  <a:pt x="4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5" name="Google Shape;1705;p22"/>
          <p:cNvSpPr/>
          <p:nvPr/>
        </p:nvSpPr>
        <p:spPr>
          <a:xfrm>
            <a:off x="836362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193" y="1"/>
                </a:moveTo>
                <a:cubicBezTo>
                  <a:pt x="148" y="1"/>
                  <a:pt x="103" y="18"/>
                  <a:pt x="69" y="51"/>
                </a:cubicBezTo>
                <a:cubicBezTo>
                  <a:pt x="1" y="127"/>
                  <a:pt x="1" y="240"/>
                  <a:pt x="69" y="308"/>
                </a:cubicBezTo>
                <a:lnTo>
                  <a:pt x="2961" y="3200"/>
                </a:lnTo>
                <a:cubicBezTo>
                  <a:pt x="2999" y="3230"/>
                  <a:pt x="3044" y="3253"/>
                  <a:pt x="3089" y="3253"/>
                </a:cubicBezTo>
                <a:cubicBezTo>
                  <a:pt x="3134" y="3253"/>
                  <a:pt x="3180" y="3230"/>
                  <a:pt x="3210" y="3200"/>
                </a:cubicBezTo>
                <a:cubicBezTo>
                  <a:pt x="3285" y="3125"/>
                  <a:pt x="3285" y="3019"/>
                  <a:pt x="3210" y="2944"/>
                </a:cubicBezTo>
                <a:lnTo>
                  <a:pt x="317" y="51"/>
                </a:lnTo>
                <a:cubicBezTo>
                  <a:pt x="283" y="18"/>
                  <a:pt x="238" y="1"/>
                  <a:pt x="1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6" name="Google Shape;1706;p22"/>
          <p:cNvSpPr/>
          <p:nvPr/>
        </p:nvSpPr>
        <p:spPr>
          <a:xfrm>
            <a:off x="836362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3085" y="1"/>
                </a:moveTo>
                <a:cubicBezTo>
                  <a:pt x="3040" y="1"/>
                  <a:pt x="2995" y="18"/>
                  <a:pt x="2961" y="51"/>
                </a:cubicBezTo>
                <a:lnTo>
                  <a:pt x="69" y="2944"/>
                </a:lnTo>
                <a:cubicBezTo>
                  <a:pt x="1" y="3019"/>
                  <a:pt x="1" y="3125"/>
                  <a:pt x="69" y="3200"/>
                </a:cubicBezTo>
                <a:cubicBezTo>
                  <a:pt x="106" y="3230"/>
                  <a:pt x="152" y="3253"/>
                  <a:pt x="197" y="3253"/>
                </a:cubicBezTo>
                <a:cubicBezTo>
                  <a:pt x="242" y="3253"/>
                  <a:pt x="287" y="3230"/>
                  <a:pt x="317" y="3200"/>
                </a:cubicBezTo>
                <a:lnTo>
                  <a:pt x="3210" y="308"/>
                </a:lnTo>
                <a:cubicBezTo>
                  <a:pt x="3285" y="240"/>
                  <a:pt x="3285" y="127"/>
                  <a:pt x="3210" y="51"/>
                </a:cubicBezTo>
                <a:cubicBezTo>
                  <a:pt x="3176" y="18"/>
                  <a:pt x="3131" y="1"/>
                  <a:pt x="30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7" name="Google Shape;1707;p22"/>
          <p:cNvSpPr/>
          <p:nvPr/>
        </p:nvSpPr>
        <p:spPr>
          <a:xfrm>
            <a:off x="7998473" y="4648343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400" y="807"/>
                </a:cubicBezTo>
                <a:cubicBezTo>
                  <a:pt x="626" y="807"/>
                  <a:pt x="799" y="626"/>
                  <a:pt x="799" y="400"/>
                </a:cubicBezTo>
                <a:cubicBezTo>
                  <a:pt x="799" y="182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8" name="Google Shape;1708;p22"/>
          <p:cNvSpPr/>
          <p:nvPr/>
        </p:nvSpPr>
        <p:spPr>
          <a:xfrm>
            <a:off x="7989278" y="4639223"/>
            <a:ext cx="79643" cy="79643"/>
          </a:xfrm>
          <a:custGeom>
            <a:avLst/>
            <a:gdLst/>
            <a:ahLst/>
            <a:cxnLst/>
            <a:rect l="l" t="t" r="r" b="b"/>
            <a:pathLst>
              <a:path w="1048" h="1048" extrusionOk="0">
                <a:moveTo>
                  <a:pt x="521" y="249"/>
                </a:moveTo>
                <a:cubicBezTo>
                  <a:pt x="671" y="249"/>
                  <a:pt x="799" y="370"/>
                  <a:pt x="799" y="520"/>
                </a:cubicBezTo>
                <a:cubicBezTo>
                  <a:pt x="799" y="678"/>
                  <a:pt x="671" y="799"/>
                  <a:pt x="521" y="799"/>
                </a:cubicBezTo>
                <a:cubicBezTo>
                  <a:pt x="370" y="799"/>
                  <a:pt x="249" y="678"/>
                  <a:pt x="249" y="520"/>
                </a:cubicBezTo>
                <a:cubicBezTo>
                  <a:pt x="249" y="370"/>
                  <a:pt x="370" y="249"/>
                  <a:pt x="521" y="249"/>
                </a:cubicBezTo>
                <a:close/>
                <a:moveTo>
                  <a:pt x="521" y="0"/>
                </a:moveTo>
                <a:cubicBezTo>
                  <a:pt x="234" y="0"/>
                  <a:pt x="1" y="234"/>
                  <a:pt x="1" y="520"/>
                </a:cubicBezTo>
                <a:cubicBezTo>
                  <a:pt x="1" y="814"/>
                  <a:pt x="234" y="1047"/>
                  <a:pt x="521" y="1047"/>
                </a:cubicBezTo>
                <a:cubicBezTo>
                  <a:pt x="814" y="1047"/>
                  <a:pt x="1048" y="814"/>
                  <a:pt x="1048" y="520"/>
                </a:cubicBezTo>
                <a:cubicBezTo>
                  <a:pt x="1048" y="234"/>
                  <a:pt x="814" y="0"/>
                  <a:pt x="5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9" name="Google Shape;1709;p22"/>
          <p:cNvSpPr/>
          <p:nvPr/>
        </p:nvSpPr>
        <p:spPr>
          <a:xfrm>
            <a:off x="7664246" y="3905390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0" name="Google Shape;1710;p22"/>
          <p:cNvSpPr/>
          <p:nvPr/>
        </p:nvSpPr>
        <p:spPr>
          <a:xfrm>
            <a:off x="7654519" y="3895663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1" name="Google Shape;1711;p22"/>
          <p:cNvSpPr/>
          <p:nvPr/>
        </p:nvSpPr>
        <p:spPr>
          <a:xfrm>
            <a:off x="6788443" y="4339521"/>
            <a:ext cx="13299" cy="164909"/>
          </a:xfrm>
          <a:custGeom>
            <a:avLst/>
            <a:gdLst/>
            <a:ahLst/>
            <a:cxnLst/>
            <a:rect l="l" t="t" r="r" b="b"/>
            <a:pathLst>
              <a:path w="175" h="2170" extrusionOk="0">
                <a:moveTo>
                  <a:pt x="84" y="0"/>
                </a:moveTo>
                <a:cubicBezTo>
                  <a:pt x="39" y="0"/>
                  <a:pt x="1" y="38"/>
                  <a:pt x="1" y="91"/>
                </a:cubicBezTo>
                <a:lnTo>
                  <a:pt x="1" y="2079"/>
                </a:lnTo>
                <a:cubicBezTo>
                  <a:pt x="1" y="2132"/>
                  <a:pt x="39" y="2170"/>
                  <a:pt x="84" y="2170"/>
                </a:cubicBezTo>
                <a:cubicBezTo>
                  <a:pt x="129" y="2170"/>
                  <a:pt x="174" y="2132"/>
                  <a:pt x="174" y="2079"/>
                </a:cubicBezTo>
                <a:lnTo>
                  <a:pt x="174" y="91"/>
                </a:lnTo>
                <a:cubicBezTo>
                  <a:pt x="174" y="38"/>
                  <a:pt x="129" y="0"/>
                  <a:pt x="8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2" name="Google Shape;1712;p22"/>
          <p:cNvSpPr/>
          <p:nvPr/>
        </p:nvSpPr>
        <p:spPr>
          <a:xfrm>
            <a:off x="6712372" y="4415060"/>
            <a:ext cx="164909" cy="13223"/>
          </a:xfrm>
          <a:custGeom>
            <a:avLst/>
            <a:gdLst/>
            <a:ahLst/>
            <a:cxnLst/>
            <a:rect l="l" t="t" r="r" b="b"/>
            <a:pathLst>
              <a:path w="2170" h="174" extrusionOk="0">
                <a:moveTo>
                  <a:pt x="90" y="1"/>
                </a:moveTo>
                <a:cubicBezTo>
                  <a:pt x="38" y="1"/>
                  <a:pt x="0" y="46"/>
                  <a:pt x="0" y="91"/>
                </a:cubicBezTo>
                <a:cubicBezTo>
                  <a:pt x="0" y="136"/>
                  <a:pt x="38" y="174"/>
                  <a:pt x="90" y="174"/>
                </a:cubicBezTo>
                <a:lnTo>
                  <a:pt x="2087" y="174"/>
                </a:lnTo>
                <a:cubicBezTo>
                  <a:pt x="2132" y="174"/>
                  <a:pt x="2169" y="136"/>
                  <a:pt x="2169" y="91"/>
                </a:cubicBezTo>
                <a:cubicBezTo>
                  <a:pt x="2169" y="46"/>
                  <a:pt x="2132" y="1"/>
                  <a:pt x="208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3" name="Google Shape;1713;p22"/>
          <p:cNvSpPr/>
          <p:nvPr/>
        </p:nvSpPr>
        <p:spPr>
          <a:xfrm>
            <a:off x="6734107" y="43618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94" y="0"/>
                </a:moveTo>
                <a:cubicBezTo>
                  <a:pt x="72" y="0"/>
                  <a:pt x="49" y="8"/>
                  <a:pt x="30" y="23"/>
                </a:cubicBezTo>
                <a:cubicBezTo>
                  <a:pt x="0" y="60"/>
                  <a:pt x="0" y="113"/>
                  <a:pt x="30" y="143"/>
                </a:cubicBezTo>
                <a:lnTo>
                  <a:pt x="1447" y="1559"/>
                </a:lnTo>
                <a:cubicBezTo>
                  <a:pt x="1462" y="1574"/>
                  <a:pt x="1484" y="1582"/>
                  <a:pt x="1507" y="1582"/>
                </a:cubicBezTo>
                <a:cubicBezTo>
                  <a:pt x="1529" y="1582"/>
                  <a:pt x="1552" y="1574"/>
                  <a:pt x="1567" y="1559"/>
                </a:cubicBezTo>
                <a:cubicBezTo>
                  <a:pt x="1597" y="1522"/>
                  <a:pt x="1597" y="1469"/>
                  <a:pt x="1567" y="1431"/>
                </a:cubicBezTo>
                <a:lnTo>
                  <a:pt x="158" y="23"/>
                </a:lnTo>
                <a:cubicBezTo>
                  <a:pt x="140" y="8"/>
                  <a:pt x="117" y="0"/>
                  <a:pt x="9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4" name="Google Shape;1714;p22"/>
          <p:cNvSpPr/>
          <p:nvPr/>
        </p:nvSpPr>
        <p:spPr>
          <a:xfrm>
            <a:off x="6734107" y="43618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1504" y="0"/>
                </a:moveTo>
                <a:cubicBezTo>
                  <a:pt x="1482" y="0"/>
                  <a:pt x="1462" y="8"/>
                  <a:pt x="1447" y="23"/>
                </a:cubicBezTo>
                <a:lnTo>
                  <a:pt x="30" y="1431"/>
                </a:lnTo>
                <a:cubicBezTo>
                  <a:pt x="0" y="1469"/>
                  <a:pt x="0" y="1522"/>
                  <a:pt x="30" y="1559"/>
                </a:cubicBezTo>
                <a:cubicBezTo>
                  <a:pt x="53" y="1574"/>
                  <a:pt x="76" y="1582"/>
                  <a:pt x="98" y="1582"/>
                </a:cubicBezTo>
                <a:cubicBezTo>
                  <a:pt x="113" y="1582"/>
                  <a:pt x="136" y="1574"/>
                  <a:pt x="158" y="1559"/>
                </a:cubicBezTo>
                <a:lnTo>
                  <a:pt x="1567" y="143"/>
                </a:lnTo>
                <a:cubicBezTo>
                  <a:pt x="1597" y="113"/>
                  <a:pt x="1597" y="60"/>
                  <a:pt x="1567" y="23"/>
                </a:cubicBezTo>
                <a:cubicBezTo>
                  <a:pt x="1548" y="8"/>
                  <a:pt x="1526" y="0"/>
                  <a:pt x="150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5" name="Google Shape;1715;p22"/>
          <p:cNvSpPr/>
          <p:nvPr/>
        </p:nvSpPr>
        <p:spPr>
          <a:xfrm>
            <a:off x="6366024" y="1907329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6" name="Google Shape;1716;p22"/>
          <p:cNvSpPr/>
          <p:nvPr/>
        </p:nvSpPr>
        <p:spPr>
          <a:xfrm>
            <a:off x="6312220" y="1961741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7" name="Google Shape;1717;p22"/>
          <p:cNvSpPr/>
          <p:nvPr/>
        </p:nvSpPr>
        <p:spPr>
          <a:xfrm>
            <a:off x="6327115" y="1923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8" name="Google Shape;1718;p22"/>
          <p:cNvSpPr/>
          <p:nvPr/>
        </p:nvSpPr>
        <p:spPr>
          <a:xfrm>
            <a:off x="6327115" y="1923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9" name="Google Shape;1719;p22"/>
          <p:cNvSpPr/>
          <p:nvPr/>
        </p:nvSpPr>
        <p:spPr>
          <a:xfrm>
            <a:off x="5604709" y="1831790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0" name="Google Shape;1720;p22"/>
          <p:cNvSpPr/>
          <p:nvPr/>
        </p:nvSpPr>
        <p:spPr>
          <a:xfrm>
            <a:off x="5594981" y="1822063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1" name="Google Shape;1721;p22"/>
          <p:cNvSpPr/>
          <p:nvPr/>
        </p:nvSpPr>
        <p:spPr>
          <a:xfrm>
            <a:off x="6656395" y="2874576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400" y="0"/>
                </a:moveTo>
                <a:cubicBezTo>
                  <a:pt x="181" y="0"/>
                  <a:pt x="0" y="181"/>
                  <a:pt x="0" y="399"/>
                </a:cubicBezTo>
                <a:cubicBezTo>
                  <a:pt x="0" y="618"/>
                  <a:pt x="181" y="799"/>
                  <a:pt x="400" y="799"/>
                </a:cubicBezTo>
                <a:cubicBezTo>
                  <a:pt x="626" y="799"/>
                  <a:pt x="799" y="618"/>
                  <a:pt x="799" y="399"/>
                </a:cubicBezTo>
                <a:cubicBezTo>
                  <a:pt x="799" y="181"/>
                  <a:pt x="626" y="0"/>
                  <a:pt x="400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2" name="Google Shape;1722;p22"/>
          <p:cNvSpPr/>
          <p:nvPr/>
        </p:nvSpPr>
        <p:spPr>
          <a:xfrm>
            <a:off x="6646667" y="286484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8" y="256"/>
                </a:moveTo>
                <a:cubicBezTo>
                  <a:pt x="678" y="256"/>
                  <a:pt x="806" y="377"/>
                  <a:pt x="806" y="527"/>
                </a:cubicBezTo>
                <a:cubicBezTo>
                  <a:pt x="806" y="678"/>
                  <a:pt x="678" y="806"/>
                  <a:pt x="528" y="806"/>
                </a:cubicBezTo>
                <a:cubicBezTo>
                  <a:pt x="377" y="806"/>
                  <a:pt x="256" y="678"/>
                  <a:pt x="256" y="527"/>
                </a:cubicBezTo>
                <a:cubicBezTo>
                  <a:pt x="256" y="377"/>
                  <a:pt x="377" y="256"/>
                  <a:pt x="528" y="256"/>
                </a:cubicBezTo>
                <a:close/>
                <a:moveTo>
                  <a:pt x="528" y="0"/>
                </a:moveTo>
                <a:cubicBezTo>
                  <a:pt x="241" y="0"/>
                  <a:pt x="0" y="241"/>
                  <a:pt x="0" y="527"/>
                </a:cubicBezTo>
                <a:cubicBezTo>
                  <a:pt x="0" y="821"/>
                  <a:pt x="241" y="1055"/>
                  <a:pt x="528" y="1055"/>
                </a:cubicBezTo>
                <a:cubicBezTo>
                  <a:pt x="821" y="1055"/>
                  <a:pt x="1055" y="821"/>
                  <a:pt x="1055" y="527"/>
                </a:cubicBezTo>
                <a:cubicBezTo>
                  <a:pt x="1055" y="241"/>
                  <a:pt x="821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3" name="Google Shape;1723;p22"/>
          <p:cNvSpPr/>
          <p:nvPr/>
        </p:nvSpPr>
        <p:spPr>
          <a:xfrm>
            <a:off x="8204308" y="893743"/>
            <a:ext cx="28650" cy="360140"/>
          </a:xfrm>
          <a:custGeom>
            <a:avLst/>
            <a:gdLst/>
            <a:ahLst/>
            <a:cxnLst/>
            <a:rect l="l" t="t" r="r" b="b"/>
            <a:pathLst>
              <a:path w="377" h="4739" extrusionOk="0">
                <a:moveTo>
                  <a:pt x="189" y="1"/>
                </a:moveTo>
                <a:cubicBezTo>
                  <a:pt x="83" y="1"/>
                  <a:pt x="0" y="84"/>
                  <a:pt x="0" y="189"/>
                </a:cubicBezTo>
                <a:lnTo>
                  <a:pt x="0" y="4550"/>
                </a:lnTo>
                <a:cubicBezTo>
                  <a:pt x="0" y="4656"/>
                  <a:pt x="83" y="4738"/>
                  <a:pt x="189" y="4738"/>
                </a:cubicBezTo>
                <a:cubicBezTo>
                  <a:pt x="294" y="4738"/>
                  <a:pt x="377" y="4656"/>
                  <a:pt x="377" y="4550"/>
                </a:cubicBezTo>
                <a:lnTo>
                  <a:pt x="377" y="189"/>
                </a:lnTo>
                <a:cubicBezTo>
                  <a:pt x="377" y="84"/>
                  <a:pt x="294" y="1"/>
                  <a:pt x="18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4" name="Google Shape;1724;p22"/>
          <p:cNvSpPr/>
          <p:nvPr/>
        </p:nvSpPr>
        <p:spPr>
          <a:xfrm>
            <a:off x="8038868" y="1059183"/>
            <a:ext cx="360140" cy="28726"/>
          </a:xfrm>
          <a:custGeom>
            <a:avLst/>
            <a:gdLst/>
            <a:ahLst/>
            <a:cxnLst/>
            <a:rect l="l" t="t" r="r" b="b"/>
            <a:pathLst>
              <a:path w="4739" h="378" extrusionOk="0">
                <a:moveTo>
                  <a:pt x="189" y="0"/>
                </a:moveTo>
                <a:cubicBezTo>
                  <a:pt x="83" y="0"/>
                  <a:pt x="0" y="91"/>
                  <a:pt x="0" y="189"/>
                </a:cubicBezTo>
                <a:cubicBezTo>
                  <a:pt x="0" y="294"/>
                  <a:pt x="83" y="377"/>
                  <a:pt x="189" y="377"/>
                </a:cubicBezTo>
                <a:lnTo>
                  <a:pt x="4550" y="377"/>
                </a:lnTo>
                <a:cubicBezTo>
                  <a:pt x="4655" y="377"/>
                  <a:pt x="4738" y="294"/>
                  <a:pt x="4738" y="189"/>
                </a:cubicBezTo>
                <a:cubicBezTo>
                  <a:pt x="4738" y="91"/>
                  <a:pt x="4655" y="0"/>
                  <a:pt x="45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5" name="Google Shape;1725;p22"/>
          <p:cNvSpPr/>
          <p:nvPr/>
        </p:nvSpPr>
        <p:spPr>
          <a:xfrm>
            <a:off x="8085832" y="9421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207" y="0"/>
                </a:moveTo>
                <a:cubicBezTo>
                  <a:pt x="160" y="0"/>
                  <a:pt x="113" y="19"/>
                  <a:pt x="75" y="57"/>
                </a:cubicBezTo>
                <a:cubicBezTo>
                  <a:pt x="0" y="132"/>
                  <a:pt x="0" y="252"/>
                  <a:pt x="75" y="320"/>
                </a:cubicBezTo>
                <a:lnTo>
                  <a:pt x="3156" y="3408"/>
                </a:lnTo>
                <a:cubicBezTo>
                  <a:pt x="3194" y="3446"/>
                  <a:pt x="3246" y="3461"/>
                  <a:pt x="3292" y="3461"/>
                </a:cubicBezTo>
                <a:cubicBezTo>
                  <a:pt x="3344" y="3461"/>
                  <a:pt x="3390" y="3446"/>
                  <a:pt x="3427" y="3408"/>
                </a:cubicBezTo>
                <a:cubicBezTo>
                  <a:pt x="3503" y="3333"/>
                  <a:pt x="3503" y="3213"/>
                  <a:pt x="3427" y="3137"/>
                </a:cubicBezTo>
                <a:lnTo>
                  <a:pt x="339" y="57"/>
                </a:lnTo>
                <a:cubicBezTo>
                  <a:pt x="301" y="19"/>
                  <a:pt x="254" y="0"/>
                  <a:pt x="20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6" name="Google Shape;1726;p22"/>
          <p:cNvSpPr/>
          <p:nvPr/>
        </p:nvSpPr>
        <p:spPr>
          <a:xfrm>
            <a:off x="8085832" y="9421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3292" y="0"/>
                </a:moveTo>
                <a:cubicBezTo>
                  <a:pt x="3243" y="0"/>
                  <a:pt x="3194" y="19"/>
                  <a:pt x="3156" y="57"/>
                </a:cubicBezTo>
                <a:lnTo>
                  <a:pt x="75" y="3137"/>
                </a:lnTo>
                <a:cubicBezTo>
                  <a:pt x="0" y="3213"/>
                  <a:pt x="0" y="3333"/>
                  <a:pt x="75" y="3408"/>
                </a:cubicBezTo>
                <a:cubicBezTo>
                  <a:pt x="113" y="3446"/>
                  <a:pt x="158" y="3461"/>
                  <a:pt x="211" y="3461"/>
                </a:cubicBezTo>
                <a:cubicBezTo>
                  <a:pt x="256" y="3461"/>
                  <a:pt x="301" y="3446"/>
                  <a:pt x="339" y="3408"/>
                </a:cubicBezTo>
                <a:lnTo>
                  <a:pt x="3427" y="320"/>
                </a:lnTo>
                <a:cubicBezTo>
                  <a:pt x="3503" y="252"/>
                  <a:pt x="3503" y="132"/>
                  <a:pt x="3427" y="57"/>
                </a:cubicBezTo>
                <a:cubicBezTo>
                  <a:pt x="3390" y="19"/>
                  <a:pt x="3341" y="0"/>
                  <a:pt x="32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7" name="Google Shape;1727;p22"/>
          <p:cNvSpPr/>
          <p:nvPr/>
        </p:nvSpPr>
        <p:spPr>
          <a:xfrm>
            <a:off x="7411242" y="764507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399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399" y="807"/>
                </a:cubicBezTo>
                <a:cubicBezTo>
                  <a:pt x="618" y="807"/>
                  <a:pt x="799" y="626"/>
                  <a:pt x="799" y="400"/>
                </a:cubicBezTo>
                <a:cubicBezTo>
                  <a:pt x="799" y="182"/>
                  <a:pt x="618" y="1"/>
                  <a:pt x="399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8" name="Google Shape;1728;p22"/>
          <p:cNvSpPr/>
          <p:nvPr/>
        </p:nvSpPr>
        <p:spPr>
          <a:xfrm>
            <a:off x="7401515" y="755387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7" y="249"/>
                </a:moveTo>
                <a:cubicBezTo>
                  <a:pt x="678" y="249"/>
                  <a:pt x="799" y="369"/>
                  <a:pt x="799" y="520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0"/>
                </a:cubicBezTo>
                <a:cubicBezTo>
                  <a:pt x="249" y="369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0"/>
                </a:cubicBezTo>
                <a:cubicBezTo>
                  <a:pt x="0" y="814"/>
                  <a:pt x="234" y="1047"/>
                  <a:pt x="527" y="1047"/>
                </a:cubicBezTo>
                <a:cubicBezTo>
                  <a:pt x="814" y="1047"/>
                  <a:pt x="1055" y="814"/>
                  <a:pt x="1055" y="520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9" name="Google Shape;1729;p22"/>
          <p:cNvSpPr/>
          <p:nvPr/>
        </p:nvSpPr>
        <p:spPr>
          <a:xfrm>
            <a:off x="8478042" y="1906635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1"/>
                </a:moveTo>
                <a:cubicBezTo>
                  <a:pt x="181" y="1"/>
                  <a:pt x="0" y="181"/>
                  <a:pt x="0" y="400"/>
                </a:cubicBezTo>
                <a:cubicBezTo>
                  <a:pt x="0" y="618"/>
                  <a:pt x="181" y="799"/>
                  <a:pt x="399" y="799"/>
                </a:cubicBezTo>
                <a:cubicBezTo>
                  <a:pt x="618" y="799"/>
                  <a:pt x="799" y="618"/>
                  <a:pt x="799" y="400"/>
                </a:cubicBezTo>
                <a:cubicBezTo>
                  <a:pt x="799" y="181"/>
                  <a:pt x="618" y="1"/>
                  <a:pt x="399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0" name="Google Shape;1730;p22"/>
          <p:cNvSpPr/>
          <p:nvPr/>
        </p:nvSpPr>
        <p:spPr>
          <a:xfrm>
            <a:off x="8468315" y="189690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57"/>
                </a:moveTo>
                <a:cubicBezTo>
                  <a:pt x="678" y="257"/>
                  <a:pt x="799" y="377"/>
                  <a:pt x="799" y="528"/>
                </a:cubicBezTo>
                <a:cubicBezTo>
                  <a:pt x="799" y="678"/>
                  <a:pt x="678" y="806"/>
                  <a:pt x="527" y="806"/>
                </a:cubicBezTo>
                <a:cubicBezTo>
                  <a:pt x="377" y="806"/>
                  <a:pt x="249" y="678"/>
                  <a:pt x="249" y="528"/>
                </a:cubicBezTo>
                <a:cubicBezTo>
                  <a:pt x="249" y="377"/>
                  <a:pt x="377" y="257"/>
                  <a:pt x="527" y="257"/>
                </a:cubicBezTo>
                <a:close/>
                <a:moveTo>
                  <a:pt x="527" y="0"/>
                </a:moveTo>
                <a:cubicBezTo>
                  <a:pt x="234" y="0"/>
                  <a:pt x="0" y="241"/>
                  <a:pt x="0" y="528"/>
                </a:cubicBezTo>
                <a:cubicBezTo>
                  <a:pt x="0" y="821"/>
                  <a:pt x="234" y="1055"/>
                  <a:pt x="527" y="1055"/>
                </a:cubicBezTo>
                <a:cubicBezTo>
                  <a:pt x="814" y="1055"/>
                  <a:pt x="1055" y="821"/>
                  <a:pt x="1055" y="528"/>
                </a:cubicBezTo>
                <a:cubicBezTo>
                  <a:pt x="1055" y="241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1" name="Google Shape;1731;p22"/>
          <p:cNvSpPr/>
          <p:nvPr/>
        </p:nvSpPr>
        <p:spPr>
          <a:xfrm>
            <a:off x="6660809" y="596783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2" name="Google Shape;1732;p22"/>
          <p:cNvSpPr/>
          <p:nvPr/>
        </p:nvSpPr>
        <p:spPr>
          <a:xfrm>
            <a:off x="6651082" y="587664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3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17;p3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" name="Google Shape;118;p3"/>
          <p:cNvGrpSpPr/>
          <p:nvPr/>
        </p:nvGrpSpPr>
        <p:grpSpPr>
          <a:xfrm>
            <a:off x="7582562" y="2767822"/>
            <a:ext cx="304920" cy="302747"/>
            <a:chOff x="7557412" y="2686347"/>
            <a:chExt cx="304920" cy="302747"/>
          </a:xfrm>
        </p:grpSpPr>
        <p:sp>
          <p:nvSpPr>
            <p:cNvPr id="119" name="Google Shape;119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" name="Google Shape;129;p3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" name="Google Shape;130;p3"/>
          <p:cNvGrpSpPr/>
          <p:nvPr/>
        </p:nvGrpSpPr>
        <p:grpSpPr>
          <a:xfrm>
            <a:off x="2504358" y="4578127"/>
            <a:ext cx="250438" cy="251002"/>
            <a:chOff x="4456658" y="4195702"/>
            <a:chExt cx="250438" cy="251002"/>
          </a:xfrm>
        </p:grpSpPr>
        <p:sp>
          <p:nvSpPr>
            <p:cNvPr id="131" name="Google Shape;131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3"/>
          <p:cNvSpPr/>
          <p:nvPr/>
        </p:nvSpPr>
        <p:spPr>
          <a:xfrm>
            <a:off x="6240475" y="45463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" name="Google Shape;136;p3"/>
          <p:cNvGrpSpPr/>
          <p:nvPr/>
        </p:nvGrpSpPr>
        <p:grpSpPr>
          <a:xfrm>
            <a:off x="6966883" y="3644514"/>
            <a:ext cx="250438" cy="251002"/>
            <a:chOff x="4456658" y="4195702"/>
            <a:chExt cx="250438" cy="251002"/>
          </a:xfrm>
        </p:grpSpPr>
        <p:sp>
          <p:nvSpPr>
            <p:cNvPr id="137" name="Google Shape;137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" name="Google Shape;141;p3"/>
          <p:cNvSpPr/>
          <p:nvPr/>
        </p:nvSpPr>
        <p:spPr>
          <a:xfrm>
            <a:off x="6992742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" name="Google Shape;142;p3"/>
          <p:cNvGrpSpPr/>
          <p:nvPr/>
        </p:nvGrpSpPr>
        <p:grpSpPr>
          <a:xfrm>
            <a:off x="2586862" y="1865972"/>
            <a:ext cx="304920" cy="302747"/>
            <a:chOff x="7557412" y="2686347"/>
            <a:chExt cx="304920" cy="302747"/>
          </a:xfrm>
        </p:grpSpPr>
        <p:sp>
          <p:nvSpPr>
            <p:cNvPr id="143" name="Google Shape;143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" name="Google Shape;153;p3"/>
          <p:cNvGrpSpPr/>
          <p:nvPr/>
        </p:nvGrpSpPr>
        <p:grpSpPr>
          <a:xfrm>
            <a:off x="707474" y="384522"/>
            <a:ext cx="304920" cy="302747"/>
            <a:chOff x="7557412" y="2686347"/>
            <a:chExt cx="304920" cy="302747"/>
          </a:xfrm>
        </p:grpSpPr>
        <p:sp>
          <p:nvSpPr>
            <p:cNvPr id="154" name="Google Shape;154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164;p3"/>
          <p:cNvGrpSpPr/>
          <p:nvPr/>
        </p:nvGrpSpPr>
        <p:grpSpPr>
          <a:xfrm>
            <a:off x="5883624" y="826834"/>
            <a:ext cx="304920" cy="302747"/>
            <a:chOff x="7557412" y="2686347"/>
            <a:chExt cx="304920" cy="302747"/>
          </a:xfrm>
        </p:grpSpPr>
        <p:sp>
          <p:nvSpPr>
            <p:cNvPr id="165" name="Google Shape;165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" name="Google Shape;175;p3"/>
          <p:cNvGrpSpPr/>
          <p:nvPr/>
        </p:nvGrpSpPr>
        <p:grpSpPr>
          <a:xfrm>
            <a:off x="3877058" y="557439"/>
            <a:ext cx="250438" cy="251002"/>
            <a:chOff x="4456658" y="4195702"/>
            <a:chExt cx="250438" cy="251002"/>
          </a:xfrm>
        </p:grpSpPr>
        <p:sp>
          <p:nvSpPr>
            <p:cNvPr id="176" name="Google Shape;176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3"/>
          <p:cNvGrpSpPr/>
          <p:nvPr/>
        </p:nvGrpSpPr>
        <p:grpSpPr>
          <a:xfrm>
            <a:off x="582271" y="1891839"/>
            <a:ext cx="250438" cy="251002"/>
            <a:chOff x="4456658" y="4195702"/>
            <a:chExt cx="250438" cy="251002"/>
          </a:xfrm>
        </p:grpSpPr>
        <p:sp>
          <p:nvSpPr>
            <p:cNvPr id="181" name="Google Shape;181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" name="Google Shape;185;p3"/>
          <p:cNvSpPr/>
          <p:nvPr/>
        </p:nvSpPr>
        <p:spPr>
          <a:xfrm>
            <a:off x="2280029" y="27388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3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3"/>
          <p:cNvSpPr/>
          <p:nvPr/>
        </p:nvSpPr>
        <p:spPr>
          <a:xfrm>
            <a:off x="5340525" y="514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3"/>
          <p:cNvSpPr/>
          <p:nvPr/>
        </p:nvSpPr>
        <p:spPr>
          <a:xfrm>
            <a:off x="8178400" y="22669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3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" name="Google Shape;190;p3"/>
          <p:cNvGrpSpPr/>
          <p:nvPr/>
        </p:nvGrpSpPr>
        <p:grpSpPr>
          <a:xfrm>
            <a:off x="5210758" y="4578127"/>
            <a:ext cx="250438" cy="251002"/>
            <a:chOff x="4456658" y="4195702"/>
            <a:chExt cx="250438" cy="251002"/>
          </a:xfrm>
        </p:grpSpPr>
        <p:sp>
          <p:nvSpPr>
            <p:cNvPr id="191" name="Google Shape;191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" name="Google Shape;195;p3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6" name="Google Shape;196;p3"/>
          <p:cNvGrpSpPr/>
          <p:nvPr/>
        </p:nvGrpSpPr>
        <p:grpSpPr>
          <a:xfrm>
            <a:off x="1379600" y="2256891"/>
            <a:ext cx="266211" cy="264843"/>
            <a:chOff x="2856950" y="4206891"/>
            <a:chExt cx="266211" cy="264843"/>
          </a:xfrm>
        </p:grpSpPr>
        <p:sp>
          <p:nvSpPr>
            <p:cNvPr id="197" name="Google Shape;197;p3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" name="Google Shape;199;p3"/>
          <p:cNvSpPr/>
          <p:nvPr/>
        </p:nvSpPr>
        <p:spPr>
          <a:xfrm>
            <a:off x="1691200" y="3072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3"/>
          <p:cNvSpPr txBox="1">
            <a:spLocks noGrp="1"/>
          </p:cNvSpPr>
          <p:nvPr>
            <p:ph type="title" hasCustomPrompt="1"/>
          </p:nvPr>
        </p:nvSpPr>
        <p:spPr>
          <a:xfrm>
            <a:off x="2641800" y="916500"/>
            <a:ext cx="3860400" cy="15909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1" name="Google Shape;201;p3"/>
          <p:cNvSpPr txBox="1">
            <a:spLocks noGrp="1"/>
          </p:cNvSpPr>
          <p:nvPr>
            <p:ph type="ctrTitle" idx="2"/>
          </p:nvPr>
        </p:nvSpPr>
        <p:spPr>
          <a:xfrm>
            <a:off x="1645800" y="2507575"/>
            <a:ext cx="5852400" cy="10332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200">
                <a:latin typeface="Oi"/>
                <a:ea typeface="Oi"/>
                <a:cs typeface="Oi"/>
                <a:sym typeface="O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02" name="Google Shape;202;p3"/>
          <p:cNvSpPr txBox="1">
            <a:spLocks noGrp="1"/>
          </p:cNvSpPr>
          <p:nvPr>
            <p:ph type="subTitle" idx="1"/>
          </p:nvPr>
        </p:nvSpPr>
        <p:spPr>
          <a:xfrm>
            <a:off x="2955450" y="3540900"/>
            <a:ext cx="3233100" cy="686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p4"/>
          <p:cNvSpPr txBox="1">
            <a:spLocks noGrp="1"/>
          </p:cNvSpPr>
          <p:nvPr>
            <p:ph type="title"/>
          </p:nvPr>
        </p:nvSpPr>
        <p:spPr>
          <a:xfrm>
            <a:off x="720000" y="437375"/>
            <a:ext cx="77040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4"/>
          <p:cNvSpPr txBox="1">
            <a:spLocks noGrp="1"/>
          </p:cNvSpPr>
          <p:nvPr>
            <p:ph type="body" idx="1"/>
          </p:nvPr>
        </p:nvSpPr>
        <p:spPr>
          <a:xfrm>
            <a:off x="719900" y="1587500"/>
            <a:ext cx="7704000" cy="311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429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000">
                <a:latin typeface="Roboto Mono"/>
                <a:ea typeface="Roboto Mono"/>
                <a:cs typeface="Roboto Mono"/>
                <a:sym typeface="Roboto Mono"/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  <p:grpSp>
        <p:nvGrpSpPr>
          <p:cNvPr id="206" name="Google Shape;206;p4"/>
          <p:cNvGrpSpPr/>
          <p:nvPr/>
        </p:nvGrpSpPr>
        <p:grpSpPr>
          <a:xfrm>
            <a:off x="457012" y="3686866"/>
            <a:ext cx="266211" cy="264843"/>
            <a:chOff x="2856950" y="4206891"/>
            <a:chExt cx="266211" cy="264843"/>
          </a:xfrm>
        </p:grpSpPr>
        <p:sp>
          <p:nvSpPr>
            <p:cNvPr id="207" name="Google Shape;207;p4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" name="Google Shape;209;p4"/>
          <p:cNvSpPr/>
          <p:nvPr/>
        </p:nvSpPr>
        <p:spPr>
          <a:xfrm>
            <a:off x="8643629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0" name="Google Shape;210;p4"/>
          <p:cNvGrpSpPr/>
          <p:nvPr/>
        </p:nvGrpSpPr>
        <p:grpSpPr>
          <a:xfrm>
            <a:off x="8284137" y="2907934"/>
            <a:ext cx="304920" cy="302747"/>
            <a:chOff x="7557412" y="2686347"/>
            <a:chExt cx="304920" cy="302747"/>
          </a:xfrm>
        </p:grpSpPr>
        <p:sp>
          <p:nvSpPr>
            <p:cNvPr id="211" name="Google Shape;211;p4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" name="Google Shape;221;p4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" name="Google Shape;222;p4"/>
          <p:cNvGrpSpPr/>
          <p:nvPr/>
        </p:nvGrpSpPr>
        <p:grpSpPr>
          <a:xfrm>
            <a:off x="7083112" y="4571204"/>
            <a:ext cx="266211" cy="264843"/>
            <a:chOff x="2856950" y="4206891"/>
            <a:chExt cx="266211" cy="264843"/>
          </a:xfrm>
        </p:grpSpPr>
        <p:sp>
          <p:nvSpPr>
            <p:cNvPr id="223" name="Google Shape;223;p4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4"/>
          <p:cNvGrpSpPr/>
          <p:nvPr/>
        </p:nvGrpSpPr>
        <p:grpSpPr>
          <a:xfrm>
            <a:off x="8498921" y="4366764"/>
            <a:ext cx="250438" cy="251002"/>
            <a:chOff x="4456658" y="4195702"/>
            <a:chExt cx="250438" cy="251002"/>
          </a:xfrm>
        </p:grpSpPr>
        <p:sp>
          <p:nvSpPr>
            <p:cNvPr id="226" name="Google Shape;226;p4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" name="Google Shape;230;p4"/>
          <p:cNvGrpSpPr/>
          <p:nvPr/>
        </p:nvGrpSpPr>
        <p:grpSpPr>
          <a:xfrm flipH="1">
            <a:off x="1202899" y="1064425"/>
            <a:ext cx="304920" cy="302747"/>
            <a:chOff x="7557412" y="2686347"/>
            <a:chExt cx="304920" cy="302747"/>
          </a:xfrm>
        </p:grpSpPr>
        <p:sp>
          <p:nvSpPr>
            <p:cNvPr id="231" name="Google Shape;231;p4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" name="Google Shape;241;p4"/>
          <p:cNvGrpSpPr/>
          <p:nvPr/>
        </p:nvGrpSpPr>
        <p:grpSpPr>
          <a:xfrm flipH="1">
            <a:off x="522462" y="526747"/>
            <a:ext cx="304920" cy="302747"/>
            <a:chOff x="7557412" y="2686347"/>
            <a:chExt cx="304920" cy="302747"/>
          </a:xfrm>
        </p:grpSpPr>
        <p:sp>
          <p:nvSpPr>
            <p:cNvPr id="242" name="Google Shape;242;p4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4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7898137" y="1142222"/>
            <a:ext cx="304920" cy="302747"/>
            <a:chOff x="7557412" y="2686347"/>
            <a:chExt cx="304920" cy="302747"/>
          </a:xfrm>
        </p:grpSpPr>
        <p:sp>
          <p:nvSpPr>
            <p:cNvPr id="253" name="Google Shape;253;p4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4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4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4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4"/>
          <p:cNvGrpSpPr/>
          <p:nvPr/>
        </p:nvGrpSpPr>
        <p:grpSpPr>
          <a:xfrm>
            <a:off x="8423896" y="502314"/>
            <a:ext cx="250438" cy="251002"/>
            <a:chOff x="4456658" y="4195702"/>
            <a:chExt cx="250438" cy="251002"/>
          </a:xfrm>
        </p:grpSpPr>
        <p:sp>
          <p:nvSpPr>
            <p:cNvPr id="264" name="Google Shape;264;p4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4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8" name="Google Shape;268;p4"/>
          <p:cNvSpPr/>
          <p:nvPr/>
        </p:nvSpPr>
        <p:spPr>
          <a:xfrm flipH="1">
            <a:off x="1202904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4"/>
          <p:cNvGrpSpPr/>
          <p:nvPr/>
        </p:nvGrpSpPr>
        <p:grpSpPr>
          <a:xfrm>
            <a:off x="7011846" y="1367177"/>
            <a:ext cx="250438" cy="251002"/>
            <a:chOff x="4456658" y="4195702"/>
            <a:chExt cx="250438" cy="251002"/>
          </a:xfrm>
        </p:grpSpPr>
        <p:sp>
          <p:nvSpPr>
            <p:cNvPr id="270" name="Google Shape;270;p4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" name="Google Shape;274;p4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275;p4"/>
          <p:cNvSpPr/>
          <p:nvPr/>
        </p:nvSpPr>
        <p:spPr>
          <a:xfrm flipH="1">
            <a:off x="653358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" name="Google Shape;276;p4"/>
          <p:cNvSpPr/>
          <p:nvPr/>
        </p:nvSpPr>
        <p:spPr>
          <a:xfrm>
            <a:off x="8527550" y="18487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277;p4"/>
          <p:cNvSpPr/>
          <p:nvPr/>
        </p:nvSpPr>
        <p:spPr>
          <a:xfrm>
            <a:off x="8029025" y="2534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" name="Google Shape;278;p4"/>
          <p:cNvSpPr/>
          <p:nvPr/>
        </p:nvSpPr>
        <p:spPr>
          <a:xfrm>
            <a:off x="8072150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Google Shape;570;p9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" name="Google Shape;571;p9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2" name="Google Shape;572;p9"/>
          <p:cNvGrpSpPr/>
          <p:nvPr/>
        </p:nvGrpSpPr>
        <p:grpSpPr>
          <a:xfrm>
            <a:off x="8221537" y="2760372"/>
            <a:ext cx="304920" cy="302747"/>
            <a:chOff x="7557412" y="2686347"/>
            <a:chExt cx="304920" cy="302747"/>
          </a:xfrm>
        </p:grpSpPr>
        <p:sp>
          <p:nvSpPr>
            <p:cNvPr id="573" name="Google Shape;573;p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3" name="Google Shape;583;p9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" name="Google Shape;584;p9"/>
          <p:cNvGrpSpPr/>
          <p:nvPr/>
        </p:nvGrpSpPr>
        <p:grpSpPr>
          <a:xfrm>
            <a:off x="2504358" y="4578127"/>
            <a:ext cx="250438" cy="251002"/>
            <a:chOff x="4456658" y="4195702"/>
            <a:chExt cx="250438" cy="251002"/>
          </a:xfrm>
        </p:grpSpPr>
        <p:sp>
          <p:nvSpPr>
            <p:cNvPr id="585" name="Google Shape;585;p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9" name="Google Shape;589;p9"/>
          <p:cNvSpPr/>
          <p:nvPr/>
        </p:nvSpPr>
        <p:spPr>
          <a:xfrm>
            <a:off x="6072900" y="40629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0" name="Google Shape;590;p9"/>
          <p:cNvGrpSpPr/>
          <p:nvPr/>
        </p:nvGrpSpPr>
        <p:grpSpPr>
          <a:xfrm>
            <a:off x="6742308" y="3855052"/>
            <a:ext cx="250438" cy="251002"/>
            <a:chOff x="4456658" y="4195702"/>
            <a:chExt cx="250438" cy="251002"/>
          </a:xfrm>
        </p:grpSpPr>
        <p:sp>
          <p:nvSpPr>
            <p:cNvPr id="591" name="Google Shape;591;p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5" name="Google Shape;595;p9"/>
          <p:cNvSpPr/>
          <p:nvPr/>
        </p:nvSpPr>
        <p:spPr>
          <a:xfrm>
            <a:off x="6992742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" name="Google Shape;596;p9"/>
          <p:cNvGrpSpPr/>
          <p:nvPr/>
        </p:nvGrpSpPr>
        <p:grpSpPr>
          <a:xfrm>
            <a:off x="3437687" y="1204172"/>
            <a:ext cx="304920" cy="302747"/>
            <a:chOff x="7557412" y="2686347"/>
            <a:chExt cx="304920" cy="302747"/>
          </a:xfrm>
        </p:grpSpPr>
        <p:sp>
          <p:nvSpPr>
            <p:cNvPr id="597" name="Google Shape;597;p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" name="Google Shape;607;p9"/>
          <p:cNvGrpSpPr/>
          <p:nvPr/>
        </p:nvGrpSpPr>
        <p:grpSpPr>
          <a:xfrm>
            <a:off x="707474" y="384522"/>
            <a:ext cx="304920" cy="302747"/>
            <a:chOff x="7557412" y="2686347"/>
            <a:chExt cx="304920" cy="302747"/>
          </a:xfrm>
        </p:grpSpPr>
        <p:sp>
          <p:nvSpPr>
            <p:cNvPr id="608" name="Google Shape;608;p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" name="Google Shape;618;p9"/>
          <p:cNvGrpSpPr/>
          <p:nvPr/>
        </p:nvGrpSpPr>
        <p:grpSpPr>
          <a:xfrm>
            <a:off x="5870449" y="905909"/>
            <a:ext cx="304920" cy="302747"/>
            <a:chOff x="7557412" y="2686347"/>
            <a:chExt cx="304920" cy="302747"/>
          </a:xfrm>
        </p:grpSpPr>
        <p:sp>
          <p:nvSpPr>
            <p:cNvPr id="619" name="Google Shape;619;p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" name="Google Shape;629;p9"/>
          <p:cNvGrpSpPr/>
          <p:nvPr/>
        </p:nvGrpSpPr>
        <p:grpSpPr>
          <a:xfrm>
            <a:off x="3877058" y="557439"/>
            <a:ext cx="250438" cy="251002"/>
            <a:chOff x="4456658" y="4195702"/>
            <a:chExt cx="250438" cy="251002"/>
          </a:xfrm>
        </p:grpSpPr>
        <p:sp>
          <p:nvSpPr>
            <p:cNvPr id="630" name="Google Shape;630;p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" name="Google Shape;634;p9"/>
          <p:cNvGrpSpPr/>
          <p:nvPr/>
        </p:nvGrpSpPr>
        <p:grpSpPr>
          <a:xfrm>
            <a:off x="500771" y="1304539"/>
            <a:ext cx="250438" cy="251002"/>
            <a:chOff x="4456658" y="4195702"/>
            <a:chExt cx="250438" cy="251002"/>
          </a:xfrm>
        </p:grpSpPr>
        <p:sp>
          <p:nvSpPr>
            <p:cNvPr id="635" name="Google Shape;635;p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9" name="Google Shape;639;p9"/>
          <p:cNvSpPr/>
          <p:nvPr/>
        </p:nvSpPr>
        <p:spPr>
          <a:xfrm>
            <a:off x="1265529" y="108643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" name="Google Shape;640;p9"/>
          <p:cNvSpPr/>
          <p:nvPr/>
        </p:nvSpPr>
        <p:spPr>
          <a:xfrm>
            <a:off x="5210750" y="8627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" name="Google Shape;641;p9"/>
          <p:cNvSpPr/>
          <p:nvPr/>
        </p:nvSpPr>
        <p:spPr>
          <a:xfrm>
            <a:off x="8483200" y="21145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" name="Google Shape;642;p9"/>
          <p:cNvSpPr/>
          <p:nvPr/>
        </p:nvSpPr>
        <p:spPr>
          <a:xfrm>
            <a:off x="8639550" y="5143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3" name="Google Shape;643;p9"/>
          <p:cNvGrpSpPr/>
          <p:nvPr/>
        </p:nvGrpSpPr>
        <p:grpSpPr>
          <a:xfrm>
            <a:off x="5210758" y="4578127"/>
            <a:ext cx="250438" cy="251002"/>
            <a:chOff x="4456658" y="4195702"/>
            <a:chExt cx="250438" cy="251002"/>
          </a:xfrm>
        </p:grpSpPr>
        <p:sp>
          <p:nvSpPr>
            <p:cNvPr id="644" name="Google Shape;644;p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8" name="Google Shape;648;p9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9" name="Google Shape;649;p9"/>
          <p:cNvGrpSpPr/>
          <p:nvPr/>
        </p:nvGrpSpPr>
        <p:grpSpPr>
          <a:xfrm>
            <a:off x="6476087" y="304954"/>
            <a:ext cx="266211" cy="264843"/>
            <a:chOff x="2856950" y="4206891"/>
            <a:chExt cx="266211" cy="264843"/>
          </a:xfrm>
        </p:grpSpPr>
        <p:sp>
          <p:nvSpPr>
            <p:cNvPr id="650" name="Google Shape;650;p9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9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" name="Google Shape;652;p9"/>
          <p:cNvGrpSpPr/>
          <p:nvPr/>
        </p:nvGrpSpPr>
        <p:grpSpPr>
          <a:xfrm>
            <a:off x="4127512" y="3933109"/>
            <a:ext cx="304920" cy="302747"/>
            <a:chOff x="7557412" y="2686347"/>
            <a:chExt cx="304920" cy="302747"/>
          </a:xfrm>
        </p:grpSpPr>
        <p:sp>
          <p:nvSpPr>
            <p:cNvPr id="653" name="Google Shape;653;p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" name="Google Shape;663;p9"/>
          <p:cNvSpPr/>
          <p:nvPr/>
        </p:nvSpPr>
        <p:spPr>
          <a:xfrm>
            <a:off x="2605600" y="40634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" name="Google Shape;664;p9"/>
          <p:cNvGrpSpPr/>
          <p:nvPr/>
        </p:nvGrpSpPr>
        <p:grpSpPr>
          <a:xfrm>
            <a:off x="726837" y="2779329"/>
            <a:ext cx="266211" cy="264843"/>
            <a:chOff x="2856950" y="4206891"/>
            <a:chExt cx="266211" cy="264843"/>
          </a:xfrm>
        </p:grpSpPr>
        <p:sp>
          <p:nvSpPr>
            <p:cNvPr id="665" name="Google Shape;665;p9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7" name="Google Shape;667;p9"/>
          <p:cNvSpPr txBox="1">
            <a:spLocks noGrp="1"/>
          </p:cNvSpPr>
          <p:nvPr>
            <p:ph type="ctrTitle"/>
          </p:nvPr>
        </p:nvSpPr>
        <p:spPr>
          <a:xfrm>
            <a:off x="726375" y="1555550"/>
            <a:ext cx="7704300" cy="10164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latin typeface="Oi"/>
                <a:ea typeface="Oi"/>
                <a:cs typeface="Oi"/>
                <a:sym typeface="O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9"/>
          <p:cNvSpPr txBox="1">
            <a:spLocks noGrp="1"/>
          </p:cNvSpPr>
          <p:nvPr>
            <p:ph type="subTitle" idx="1"/>
          </p:nvPr>
        </p:nvSpPr>
        <p:spPr>
          <a:xfrm>
            <a:off x="1853250" y="2620567"/>
            <a:ext cx="5437500" cy="919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2"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" name="Google Shape;859;p13"/>
          <p:cNvGrpSpPr/>
          <p:nvPr/>
        </p:nvGrpSpPr>
        <p:grpSpPr>
          <a:xfrm flipH="1">
            <a:off x="8178910" y="3426316"/>
            <a:ext cx="266211" cy="264843"/>
            <a:chOff x="2856950" y="4206891"/>
            <a:chExt cx="266211" cy="264843"/>
          </a:xfrm>
        </p:grpSpPr>
        <p:sp>
          <p:nvSpPr>
            <p:cNvPr id="860" name="Google Shape;860;p13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2" name="Google Shape;862;p13"/>
          <p:cNvSpPr/>
          <p:nvPr/>
        </p:nvSpPr>
        <p:spPr>
          <a:xfrm flipH="1">
            <a:off x="458395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3" name="Google Shape;863;p13"/>
          <p:cNvGrpSpPr/>
          <p:nvPr/>
        </p:nvGrpSpPr>
        <p:grpSpPr>
          <a:xfrm flipH="1">
            <a:off x="556103" y="2907934"/>
            <a:ext cx="304920" cy="302747"/>
            <a:chOff x="7557412" y="2686347"/>
            <a:chExt cx="304920" cy="302747"/>
          </a:xfrm>
        </p:grpSpPr>
        <p:sp>
          <p:nvSpPr>
            <p:cNvPr id="864" name="Google Shape;864;p1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4" name="Google Shape;874;p13"/>
          <p:cNvSpPr/>
          <p:nvPr/>
        </p:nvSpPr>
        <p:spPr>
          <a:xfrm flipH="1">
            <a:off x="8622689" y="4470703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5" name="Google Shape;875;p13"/>
          <p:cNvGrpSpPr/>
          <p:nvPr/>
        </p:nvGrpSpPr>
        <p:grpSpPr>
          <a:xfrm flipH="1">
            <a:off x="6638360" y="920504"/>
            <a:ext cx="266211" cy="264843"/>
            <a:chOff x="2856950" y="4206891"/>
            <a:chExt cx="266211" cy="264843"/>
          </a:xfrm>
        </p:grpSpPr>
        <p:sp>
          <p:nvSpPr>
            <p:cNvPr id="876" name="Google Shape;876;p13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" name="Google Shape;878;p13"/>
          <p:cNvGrpSpPr/>
          <p:nvPr/>
        </p:nvGrpSpPr>
        <p:grpSpPr>
          <a:xfrm flipH="1">
            <a:off x="395800" y="4366764"/>
            <a:ext cx="250438" cy="251002"/>
            <a:chOff x="4456658" y="4195702"/>
            <a:chExt cx="250438" cy="251002"/>
          </a:xfrm>
        </p:grpSpPr>
        <p:sp>
          <p:nvSpPr>
            <p:cNvPr id="879" name="Google Shape;879;p1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" name="Google Shape;883;p13"/>
          <p:cNvGrpSpPr/>
          <p:nvPr/>
        </p:nvGrpSpPr>
        <p:grpSpPr>
          <a:xfrm>
            <a:off x="8317778" y="2035297"/>
            <a:ext cx="304920" cy="302747"/>
            <a:chOff x="7557412" y="2686347"/>
            <a:chExt cx="304920" cy="302747"/>
          </a:xfrm>
        </p:grpSpPr>
        <p:sp>
          <p:nvSpPr>
            <p:cNvPr id="884" name="Google Shape;884;p1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" name="Google Shape;894;p13"/>
          <p:cNvGrpSpPr/>
          <p:nvPr/>
        </p:nvGrpSpPr>
        <p:grpSpPr>
          <a:xfrm flipH="1">
            <a:off x="1961565" y="1185347"/>
            <a:ext cx="304920" cy="302747"/>
            <a:chOff x="7557412" y="2686347"/>
            <a:chExt cx="304920" cy="302747"/>
          </a:xfrm>
        </p:grpSpPr>
        <p:sp>
          <p:nvSpPr>
            <p:cNvPr id="895" name="Google Shape;895;p1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" name="Google Shape;905;p13"/>
          <p:cNvGrpSpPr/>
          <p:nvPr/>
        </p:nvGrpSpPr>
        <p:grpSpPr>
          <a:xfrm flipH="1">
            <a:off x="470825" y="502314"/>
            <a:ext cx="250438" cy="251002"/>
            <a:chOff x="4456658" y="4195702"/>
            <a:chExt cx="250438" cy="251002"/>
          </a:xfrm>
        </p:grpSpPr>
        <p:sp>
          <p:nvSpPr>
            <p:cNvPr id="906" name="Google Shape;906;p1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0" name="Google Shape;910;p13"/>
          <p:cNvSpPr/>
          <p:nvPr/>
        </p:nvSpPr>
        <p:spPr>
          <a:xfrm>
            <a:off x="7899120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1" name="Google Shape;911;p13"/>
          <p:cNvGrpSpPr/>
          <p:nvPr/>
        </p:nvGrpSpPr>
        <p:grpSpPr>
          <a:xfrm flipH="1">
            <a:off x="926213" y="1685939"/>
            <a:ext cx="250438" cy="251002"/>
            <a:chOff x="4456658" y="4195702"/>
            <a:chExt cx="250438" cy="251002"/>
          </a:xfrm>
        </p:grpSpPr>
        <p:sp>
          <p:nvSpPr>
            <p:cNvPr id="912" name="Google Shape;912;p1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6" name="Google Shape;916;p13"/>
          <p:cNvSpPr/>
          <p:nvPr/>
        </p:nvSpPr>
        <p:spPr>
          <a:xfrm flipH="1">
            <a:off x="8706224" y="28452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7" name="Google Shape;917;p13"/>
          <p:cNvSpPr/>
          <p:nvPr/>
        </p:nvSpPr>
        <p:spPr>
          <a:xfrm>
            <a:off x="8448666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8" name="Google Shape;918;p13"/>
          <p:cNvSpPr/>
          <p:nvPr/>
        </p:nvSpPr>
        <p:spPr>
          <a:xfrm flipH="1">
            <a:off x="395799" y="13151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" name="Google Shape;919;p13"/>
          <p:cNvSpPr/>
          <p:nvPr/>
        </p:nvSpPr>
        <p:spPr>
          <a:xfrm flipH="1">
            <a:off x="2292199" y="4820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0" name="Google Shape;920;p13"/>
          <p:cNvSpPr/>
          <p:nvPr/>
        </p:nvSpPr>
        <p:spPr>
          <a:xfrm flipH="1">
            <a:off x="1029874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1" name="Google Shape;921;p13"/>
          <p:cNvSpPr/>
          <p:nvPr/>
        </p:nvSpPr>
        <p:spPr>
          <a:xfrm flipH="1">
            <a:off x="5581574" y="32106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2" name="Google Shape;922;p13"/>
          <p:cNvSpPr/>
          <p:nvPr/>
        </p:nvSpPr>
        <p:spPr>
          <a:xfrm flipH="1">
            <a:off x="3870412" y="19369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/>
          </p:nvPr>
        </p:nvSpPr>
        <p:spPr>
          <a:xfrm>
            <a:off x="5945875" y="1959100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24" name="Google Shape;924;p13"/>
          <p:cNvSpPr txBox="1">
            <a:spLocks noGrp="1"/>
          </p:cNvSpPr>
          <p:nvPr>
            <p:ph type="subTitle" idx="1"/>
          </p:nvPr>
        </p:nvSpPr>
        <p:spPr>
          <a:xfrm>
            <a:off x="5945875" y="2456563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" name="Google Shape;925;p13"/>
          <p:cNvSpPr txBox="1">
            <a:spLocks noGrp="1"/>
          </p:cNvSpPr>
          <p:nvPr>
            <p:ph type="title" idx="2" hasCustomPrompt="1"/>
          </p:nvPr>
        </p:nvSpPr>
        <p:spPr>
          <a:xfrm>
            <a:off x="4622750" y="2228537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2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26" name="Google Shape;926;p13"/>
          <p:cNvSpPr txBox="1">
            <a:spLocks noGrp="1"/>
          </p:cNvSpPr>
          <p:nvPr>
            <p:ph type="title" idx="3"/>
          </p:nvPr>
        </p:nvSpPr>
        <p:spPr>
          <a:xfrm>
            <a:off x="5945875" y="3421278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27" name="Google Shape;927;p13"/>
          <p:cNvSpPr txBox="1">
            <a:spLocks noGrp="1"/>
          </p:cNvSpPr>
          <p:nvPr>
            <p:ph type="subTitle" idx="4"/>
          </p:nvPr>
        </p:nvSpPr>
        <p:spPr>
          <a:xfrm>
            <a:off x="5945875" y="3918729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" name="Google Shape;928;p13"/>
          <p:cNvSpPr txBox="1">
            <a:spLocks noGrp="1"/>
          </p:cNvSpPr>
          <p:nvPr>
            <p:ph type="title" idx="5" hasCustomPrompt="1"/>
          </p:nvPr>
        </p:nvSpPr>
        <p:spPr>
          <a:xfrm>
            <a:off x="4622750" y="3691151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29" name="Google Shape;929;p13"/>
          <p:cNvSpPr txBox="1">
            <a:spLocks noGrp="1"/>
          </p:cNvSpPr>
          <p:nvPr>
            <p:ph type="title" idx="6"/>
          </p:nvPr>
        </p:nvSpPr>
        <p:spPr>
          <a:xfrm>
            <a:off x="1035675" y="1959100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30" name="Google Shape;930;p13"/>
          <p:cNvSpPr txBox="1">
            <a:spLocks noGrp="1"/>
          </p:cNvSpPr>
          <p:nvPr>
            <p:ph type="subTitle" idx="7"/>
          </p:nvPr>
        </p:nvSpPr>
        <p:spPr>
          <a:xfrm>
            <a:off x="1035675" y="2456563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" name="Google Shape;931;p13"/>
          <p:cNvSpPr txBox="1">
            <a:spLocks noGrp="1"/>
          </p:cNvSpPr>
          <p:nvPr>
            <p:ph type="title" idx="8" hasCustomPrompt="1"/>
          </p:nvPr>
        </p:nvSpPr>
        <p:spPr>
          <a:xfrm>
            <a:off x="3268575" y="2228537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2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2" name="Google Shape;932;p13"/>
          <p:cNvSpPr txBox="1">
            <a:spLocks noGrp="1"/>
          </p:cNvSpPr>
          <p:nvPr>
            <p:ph type="title" idx="9"/>
          </p:nvPr>
        </p:nvSpPr>
        <p:spPr>
          <a:xfrm>
            <a:off x="1035675" y="3421278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33" name="Google Shape;933;p13"/>
          <p:cNvSpPr txBox="1">
            <a:spLocks noGrp="1"/>
          </p:cNvSpPr>
          <p:nvPr>
            <p:ph type="subTitle" idx="13"/>
          </p:nvPr>
        </p:nvSpPr>
        <p:spPr>
          <a:xfrm>
            <a:off x="1035675" y="3918729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" name="Google Shape;934;p13"/>
          <p:cNvSpPr txBox="1">
            <a:spLocks noGrp="1"/>
          </p:cNvSpPr>
          <p:nvPr>
            <p:ph type="title" idx="14" hasCustomPrompt="1"/>
          </p:nvPr>
        </p:nvSpPr>
        <p:spPr>
          <a:xfrm>
            <a:off x="3268575" y="3691151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5" name="Google Shape;935;p13"/>
          <p:cNvSpPr txBox="1">
            <a:spLocks noGrp="1"/>
          </p:cNvSpPr>
          <p:nvPr>
            <p:ph type="title" idx="15"/>
          </p:nvPr>
        </p:nvSpPr>
        <p:spPr>
          <a:xfrm>
            <a:off x="1569100" y="437375"/>
            <a:ext cx="60057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" name="Google Shape;1087;p16"/>
          <p:cNvSpPr txBox="1">
            <a:spLocks noGrp="1"/>
          </p:cNvSpPr>
          <p:nvPr>
            <p:ph type="title"/>
          </p:nvPr>
        </p:nvSpPr>
        <p:spPr>
          <a:xfrm>
            <a:off x="1255800" y="2861700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88" name="Google Shape;1088;p16"/>
          <p:cNvSpPr txBox="1">
            <a:spLocks noGrp="1"/>
          </p:cNvSpPr>
          <p:nvPr>
            <p:ph type="subTitle" idx="1"/>
          </p:nvPr>
        </p:nvSpPr>
        <p:spPr>
          <a:xfrm>
            <a:off x="1255800" y="3359150"/>
            <a:ext cx="2048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6"/>
          <p:cNvSpPr txBox="1">
            <a:spLocks noGrp="1"/>
          </p:cNvSpPr>
          <p:nvPr>
            <p:ph type="title" idx="2"/>
          </p:nvPr>
        </p:nvSpPr>
        <p:spPr>
          <a:xfrm>
            <a:off x="3547800" y="2861700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90" name="Google Shape;1090;p16"/>
          <p:cNvSpPr txBox="1">
            <a:spLocks noGrp="1"/>
          </p:cNvSpPr>
          <p:nvPr>
            <p:ph type="subTitle" idx="3"/>
          </p:nvPr>
        </p:nvSpPr>
        <p:spPr>
          <a:xfrm>
            <a:off x="3547800" y="3359150"/>
            <a:ext cx="2048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6"/>
          <p:cNvSpPr txBox="1">
            <a:spLocks noGrp="1"/>
          </p:cNvSpPr>
          <p:nvPr>
            <p:ph type="title" idx="4"/>
          </p:nvPr>
        </p:nvSpPr>
        <p:spPr>
          <a:xfrm>
            <a:off x="5839800" y="2861700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92" name="Google Shape;1092;p16"/>
          <p:cNvSpPr txBox="1">
            <a:spLocks noGrp="1"/>
          </p:cNvSpPr>
          <p:nvPr>
            <p:ph type="subTitle" idx="5"/>
          </p:nvPr>
        </p:nvSpPr>
        <p:spPr>
          <a:xfrm>
            <a:off x="5839800" y="3359150"/>
            <a:ext cx="2048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3" name="Google Shape;1093;p16"/>
          <p:cNvGrpSpPr/>
          <p:nvPr/>
        </p:nvGrpSpPr>
        <p:grpSpPr>
          <a:xfrm flipH="1">
            <a:off x="8178910" y="3426316"/>
            <a:ext cx="266211" cy="264843"/>
            <a:chOff x="2856950" y="4206891"/>
            <a:chExt cx="266211" cy="264843"/>
          </a:xfrm>
        </p:grpSpPr>
        <p:sp>
          <p:nvSpPr>
            <p:cNvPr id="1094" name="Google Shape;1094;p16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6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" name="Google Shape;1096;p16"/>
          <p:cNvSpPr/>
          <p:nvPr/>
        </p:nvSpPr>
        <p:spPr>
          <a:xfrm flipH="1">
            <a:off x="458395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7" name="Google Shape;1097;p16"/>
          <p:cNvGrpSpPr/>
          <p:nvPr/>
        </p:nvGrpSpPr>
        <p:grpSpPr>
          <a:xfrm flipH="1">
            <a:off x="556103" y="2907934"/>
            <a:ext cx="304920" cy="302747"/>
            <a:chOff x="7557412" y="2686347"/>
            <a:chExt cx="304920" cy="302747"/>
          </a:xfrm>
        </p:grpSpPr>
        <p:sp>
          <p:nvSpPr>
            <p:cNvPr id="1098" name="Google Shape;1098;p1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8" name="Google Shape;1108;p16"/>
          <p:cNvSpPr/>
          <p:nvPr/>
        </p:nvSpPr>
        <p:spPr>
          <a:xfrm flipH="1">
            <a:off x="8622689" y="4470703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9" name="Google Shape;1109;p16"/>
          <p:cNvGrpSpPr/>
          <p:nvPr/>
        </p:nvGrpSpPr>
        <p:grpSpPr>
          <a:xfrm flipH="1">
            <a:off x="7095560" y="996704"/>
            <a:ext cx="266211" cy="264843"/>
            <a:chOff x="2856950" y="4206891"/>
            <a:chExt cx="266211" cy="264843"/>
          </a:xfrm>
        </p:grpSpPr>
        <p:sp>
          <p:nvSpPr>
            <p:cNvPr id="1110" name="Google Shape;1110;p16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6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" name="Google Shape;1112;p16"/>
          <p:cNvGrpSpPr/>
          <p:nvPr/>
        </p:nvGrpSpPr>
        <p:grpSpPr>
          <a:xfrm flipH="1">
            <a:off x="395800" y="4366764"/>
            <a:ext cx="250438" cy="251002"/>
            <a:chOff x="4456658" y="4195702"/>
            <a:chExt cx="250438" cy="251002"/>
          </a:xfrm>
        </p:grpSpPr>
        <p:sp>
          <p:nvSpPr>
            <p:cNvPr id="1113" name="Google Shape;1113;p1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" name="Google Shape;1117;p16"/>
          <p:cNvGrpSpPr/>
          <p:nvPr/>
        </p:nvGrpSpPr>
        <p:grpSpPr>
          <a:xfrm>
            <a:off x="8317778" y="2035297"/>
            <a:ext cx="304920" cy="302747"/>
            <a:chOff x="7557412" y="2686347"/>
            <a:chExt cx="304920" cy="302747"/>
          </a:xfrm>
        </p:grpSpPr>
        <p:sp>
          <p:nvSpPr>
            <p:cNvPr id="1118" name="Google Shape;1118;p1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" name="Google Shape;1128;p16"/>
          <p:cNvGrpSpPr/>
          <p:nvPr/>
        </p:nvGrpSpPr>
        <p:grpSpPr>
          <a:xfrm flipH="1">
            <a:off x="1961565" y="1185347"/>
            <a:ext cx="304920" cy="302747"/>
            <a:chOff x="7557412" y="2686347"/>
            <a:chExt cx="304920" cy="302747"/>
          </a:xfrm>
        </p:grpSpPr>
        <p:sp>
          <p:nvSpPr>
            <p:cNvPr id="1129" name="Google Shape;1129;p1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" name="Google Shape;1139;p16"/>
          <p:cNvGrpSpPr/>
          <p:nvPr/>
        </p:nvGrpSpPr>
        <p:grpSpPr>
          <a:xfrm flipH="1">
            <a:off x="470825" y="502314"/>
            <a:ext cx="250438" cy="251002"/>
            <a:chOff x="4456658" y="4195702"/>
            <a:chExt cx="250438" cy="251002"/>
          </a:xfrm>
        </p:grpSpPr>
        <p:sp>
          <p:nvSpPr>
            <p:cNvPr id="1140" name="Google Shape;1140;p1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4" name="Google Shape;1144;p16"/>
          <p:cNvSpPr/>
          <p:nvPr/>
        </p:nvSpPr>
        <p:spPr>
          <a:xfrm>
            <a:off x="7899120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5" name="Google Shape;1145;p16"/>
          <p:cNvGrpSpPr/>
          <p:nvPr/>
        </p:nvGrpSpPr>
        <p:grpSpPr>
          <a:xfrm flipH="1">
            <a:off x="926213" y="1685939"/>
            <a:ext cx="250438" cy="251002"/>
            <a:chOff x="4456658" y="4195702"/>
            <a:chExt cx="250438" cy="251002"/>
          </a:xfrm>
        </p:grpSpPr>
        <p:sp>
          <p:nvSpPr>
            <p:cNvPr id="1146" name="Google Shape;1146;p1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0" name="Google Shape;1150;p16"/>
          <p:cNvSpPr/>
          <p:nvPr/>
        </p:nvSpPr>
        <p:spPr>
          <a:xfrm flipH="1">
            <a:off x="8706224" y="28452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" name="Google Shape;1151;p16"/>
          <p:cNvSpPr/>
          <p:nvPr/>
        </p:nvSpPr>
        <p:spPr>
          <a:xfrm>
            <a:off x="8448666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" name="Google Shape;1152;p16"/>
          <p:cNvSpPr/>
          <p:nvPr/>
        </p:nvSpPr>
        <p:spPr>
          <a:xfrm flipH="1">
            <a:off x="395799" y="13151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" name="Google Shape;1153;p16"/>
          <p:cNvSpPr/>
          <p:nvPr/>
        </p:nvSpPr>
        <p:spPr>
          <a:xfrm flipH="1">
            <a:off x="2292199" y="4820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" name="Google Shape;1154;p16"/>
          <p:cNvSpPr/>
          <p:nvPr/>
        </p:nvSpPr>
        <p:spPr>
          <a:xfrm flipH="1">
            <a:off x="1029874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" name="Google Shape;1155;p16"/>
          <p:cNvSpPr/>
          <p:nvPr/>
        </p:nvSpPr>
        <p:spPr>
          <a:xfrm flipH="1">
            <a:off x="5581574" y="32106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" name="Google Shape;1156;p16"/>
          <p:cNvSpPr/>
          <p:nvPr/>
        </p:nvSpPr>
        <p:spPr>
          <a:xfrm flipH="1">
            <a:off x="3870412" y="19369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7" name="Google Shape;1157;p16"/>
          <p:cNvSpPr txBox="1">
            <a:spLocks noGrp="1"/>
          </p:cNvSpPr>
          <p:nvPr>
            <p:ph type="title" idx="6"/>
          </p:nvPr>
        </p:nvSpPr>
        <p:spPr>
          <a:xfrm>
            <a:off x="1952650" y="437375"/>
            <a:ext cx="52386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" name="Google Shape;1235;p18"/>
          <p:cNvSpPr txBox="1">
            <a:spLocks noGrp="1"/>
          </p:cNvSpPr>
          <p:nvPr>
            <p:ph type="title" hasCustomPrompt="1"/>
          </p:nvPr>
        </p:nvSpPr>
        <p:spPr>
          <a:xfrm>
            <a:off x="707475" y="943500"/>
            <a:ext cx="3584400" cy="9717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36" name="Google Shape;1236;p18"/>
          <p:cNvSpPr txBox="1">
            <a:spLocks noGrp="1"/>
          </p:cNvSpPr>
          <p:nvPr>
            <p:ph type="subTitle" idx="1"/>
          </p:nvPr>
        </p:nvSpPr>
        <p:spPr>
          <a:xfrm>
            <a:off x="1995675" y="1892650"/>
            <a:ext cx="2296200" cy="686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37" name="Google Shape;1237;p18"/>
          <p:cNvSpPr txBox="1">
            <a:spLocks noGrp="1"/>
          </p:cNvSpPr>
          <p:nvPr>
            <p:ph type="title" idx="2" hasCustomPrompt="1"/>
          </p:nvPr>
        </p:nvSpPr>
        <p:spPr>
          <a:xfrm>
            <a:off x="4852175" y="2578750"/>
            <a:ext cx="3584400" cy="9717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300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38" name="Google Shape;1238;p18"/>
          <p:cNvSpPr txBox="1">
            <a:spLocks noGrp="1"/>
          </p:cNvSpPr>
          <p:nvPr>
            <p:ph type="subTitle" idx="3"/>
          </p:nvPr>
        </p:nvSpPr>
        <p:spPr>
          <a:xfrm>
            <a:off x="4852175" y="3623950"/>
            <a:ext cx="2895600" cy="686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39" name="Google Shape;1239;p18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0" name="Google Shape;1240;p18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1" name="Google Shape;1241;p18"/>
          <p:cNvGrpSpPr/>
          <p:nvPr/>
        </p:nvGrpSpPr>
        <p:grpSpPr>
          <a:xfrm>
            <a:off x="8508662" y="1984709"/>
            <a:ext cx="304920" cy="302747"/>
            <a:chOff x="7557412" y="2686347"/>
            <a:chExt cx="304920" cy="302747"/>
          </a:xfrm>
        </p:grpSpPr>
        <p:sp>
          <p:nvSpPr>
            <p:cNvPr id="1242" name="Google Shape;1242;p1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2" name="Google Shape;1252;p18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3" name="Google Shape;1253;p18"/>
          <p:cNvGrpSpPr/>
          <p:nvPr/>
        </p:nvGrpSpPr>
        <p:grpSpPr>
          <a:xfrm>
            <a:off x="1202083" y="4509552"/>
            <a:ext cx="250438" cy="251002"/>
            <a:chOff x="4456658" y="4195702"/>
            <a:chExt cx="250438" cy="251002"/>
          </a:xfrm>
        </p:grpSpPr>
        <p:sp>
          <p:nvSpPr>
            <p:cNvPr id="1254" name="Google Shape;1254;p1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8" name="Google Shape;1258;p18"/>
          <p:cNvSpPr/>
          <p:nvPr/>
        </p:nvSpPr>
        <p:spPr>
          <a:xfrm>
            <a:off x="7368300" y="45201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9" name="Google Shape;1259;p18"/>
          <p:cNvGrpSpPr/>
          <p:nvPr/>
        </p:nvGrpSpPr>
        <p:grpSpPr>
          <a:xfrm>
            <a:off x="8037708" y="4312252"/>
            <a:ext cx="250438" cy="251002"/>
            <a:chOff x="4456658" y="4195702"/>
            <a:chExt cx="250438" cy="251002"/>
          </a:xfrm>
        </p:grpSpPr>
        <p:sp>
          <p:nvSpPr>
            <p:cNvPr id="1260" name="Google Shape;1260;p1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4" name="Google Shape;1264;p18"/>
          <p:cNvSpPr/>
          <p:nvPr/>
        </p:nvSpPr>
        <p:spPr>
          <a:xfrm>
            <a:off x="5925942" y="4670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5" name="Google Shape;1265;p18"/>
          <p:cNvGrpSpPr/>
          <p:nvPr/>
        </p:nvGrpSpPr>
        <p:grpSpPr>
          <a:xfrm>
            <a:off x="4948962" y="1915197"/>
            <a:ext cx="304920" cy="302747"/>
            <a:chOff x="7557412" y="2686347"/>
            <a:chExt cx="304920" cy="302747"/>
          </a:xfrm>
        </p:grpSpPr>
        <p:sp>
          <p:nvSpPr>
            <p:cNvPr id="1266" name="Google Shape;1266;p1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" name="Google Shape;1276;p18"/>
          <p:cNvGrpSpPr/>
          <p:nvPr/>
        </p:nvGrpSpPr>
        <p:grpSpPr>
          <a:xfrm>
            <a:off x="707474" y="384522"/>
            <a:ext cx="304920" cy="302747"/>
            <a:chOff x="7557412" y="2686347"/>
            <a:chExt cx="304920" cy="302747"/>
          </a:xfrm>
        </p:grpSpPr>
        <p:sp>
          <p:nvSpPr>
            <p:cNvPr id="1277" name="Google Shape;1277;p1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" name="Google Shape;1287;p18"/>
          <p:cNvGrpSpPr/>
          <p:nvPr/>
        </p:nvGrpSpPr>
        <p:grpSpPr>
          <a:xfrm>
            <a:off x="7747774" y="862784"/>
            <a:ext cx="304920" cy="302747"/>
            <a:chOff x="7557412" y="2686347"/>
            <a:chExt cx="304920" cy="302747"/>
          </a:xfrm>
        </p:grpSpPr>
        <p:sp>
          <p:nvSpPr>
            <p:cNvPr id="1288" name="Google Shape;1288;p1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" name="Google Shape;1298;p18"/>
          <p:cNvGrpSpPr/>
          <p:nvPr/>
        </p:nvGrpSpPr>
        <p:grpSpPr>
          <a:xfrm>
            <a:off x="3877058" y="557439"/>
            <a:ext cx="250438" cy="251002"/>
            <a:chOff x="4456658" y="4195702"/>
            <a:chExt cx="250438" cy="251002"/>
          </a:xfrm>
        </p:grpSpPr>
        <p:sp>
          <p:nvSpPr>
            <p:cNvPr id="1299" name="Google Shape;1299;p1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>
            <a:off x="1543196" y="2394927"/>
            <a:ext cx="250438" cy="251002"/>
            <a:chOff x="4456658" y="4195702"/>
            <a:chExt cx="250438" cy="251002"/>
          </a:xfrm>
        </p:grpSpPr>
        <p:sp>
          <p:nvSpPr>
            <p:cNvPr id="1304" name="Google Shape;1304;p1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8" name="Google Shape;1308;p18"/>
          <p:cNvSpPr/>
          <p:nvPr/>
        </p:nvSpPr>
        <p:spPr>
          <a:xfrm>
            <a:off x="1798929" y="70543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18"/>
          <p:cNvSpPr/>
          <p:nvPr/>
        </p:nvSpPr>
        <p:spPr>
          <a:xfrm>
            <a:off x="5210750" y="8627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18"/>
          <p:cNvSpPr/>
          <p:nvPr/>
        </p:nvSpPr>
        <p:spPr>
          <a:xfrm>
            <a:off x="7797400" y="2038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18"/>
          <p:cNvSpPr/>
          <p:nvPr/>
        </p:nvSpPr>
        <p:spPr>
          <a:xfrm>
            <a:off x="8639550" y="5143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2" name="Google Shape;1312;p18"/>
          <p:cNvGrpSpPr/>
          <p:nvPr/>
        </p:nvGrpSpPr>
        <p:grpSpPr>
          <a:xfrm>
            <a:off x="4291883" y="4378002"/>
            <a:ext cx="250438" cy="251002"/>
            <a:chOff x="4456658" y="4195702"/>
            <a:chExt cx="250438" cy="251002"/>
          </a:xfrm>
        </p:grpSpPr>
        <p:sp>
          <p:nvSpPr>
            <p:cNvPr id="1313" name="Google Shape;1313;p1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7" name="Google Shape;1317;p18"/>
          <p:cNvSpPr/>
          <p:nvPr/>
        </p:nvSpPr>
        <p:spPr>
          <a:xfrm>
            <a:off x="4232875" y="37908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8" name="Google Shape;1318;p18"/>
          <p:cNvGrpSpPr/>
          <p:nvPr/>
        </p:nvGrpSpPr>
        <p:grpSpPr>
          <a:xfrm>
            <a:off x="6933287" y="381154"/>
            <a:ext cx="266211" cy="264843"/>
            <a:chOff x="2856950" y="4206891"/>
            <a:chExt cx="266211" cy="264843"/>
          </a:xfrm>
        </p:grpSpPr>
        <p:sp>
          <p:nvSpPr>
            <p:cNvPr id="1319" name="Google Shape;1319;p18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18"/>
          <p:cNvGrpSpPr/>
          <p:nvPr/>
        </p:nvGrpSpPr>
        <p:grpSpPr>
          <a:xfrm>
            <a:off x="3877062" y="3037759"/>
            <a:ext cx="304920" cy="302747"/>
            <a:chOff x="7557412" y="2686347"/>
            <a:chExt cx="304920" cy="302747"/>
          </a:xfrm>
        </p:grpSpPr>
        <p:sp>
          <p:nvSpPr>
            <p:cNvPr id="1322" name="Google Shape;1322;p1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2" name="Google Shape;1332;p18"/>
          <p:cNvSpPr/>
          <p:nvPr/>
        </p:nvSpPr>
        <p:spPr>
          <a:xfrm>
            <a:off x="2605600" y="4596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3" name="Google Shape;1333;p18"/>
          <p:cNvGrpSpPr/>
          <p:nvPr/>
        </p:nvGrpSpPr>
        <p:grpSpPr>
          <a:xfrm>
            <a:off x="1220612" y="3285604"/>
            <a:ext cx="266211" cy="264843"/>
            <a:chOff x="2856950" y="4206891"/>
            <a:chExt cx="266211" cy="264843"/>
          </a:xfrm>
        </p:grpSpPr>
        <p:sp>
          <p:nvSpPr>
            <p:cNvPr id="1334" name="Google Shape;1334;p18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6" name="Google Shape;1336;p18"/>
          <p:cNvSpPr/>
          <p:nvPr/>
        </p:nvSpPr>
        <p:spPr>
          <a:xfrm>
            <a:off x="2923759" y="3001371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" name="Google Shape;1337;p18"/>
          <p:cNvSpPr/>
          <p:nvPr/>
        </p:nvSpPr>
        <p:spPr>
          <a:xfrm>
            <a:off x="609391" y="27224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1" name="Google Shape;1401;p20"/>
          <p:cNvSpPr/>
          <p:nvPr/>
        </p:nvSpPr>
        <p:spPr>
          <a:xfrm>
            <a:off x="3381331" y="673067"/>
            <a:ext cx="360720" cy="171011"/>
          </a:xfrm>
          <a:custGeom>
            <a:avLst/>
            <a:gdLst/>
            <a:ahLst/>
            <a:cxnLst/>
            <a:rect l="l" t="t" r="r" b="b"/>
            <a:pathLst>
              <a:path w="4746" h="2250" extrusionOk="0">
                <a:moveTo>
                  <a:pt x="4306" y="0"/>
                </a:moveTo>
                <a:cubicBezTo>
                  <a:pt x="4259" y="0"/>
                  <a:pt x="4212" y="8"/>
                  <a:pt x="4165" y="26"/>
                </a:cubicBezTo>
                <a:lnTo>
                  <a:pt x="2260" y="1005"/>
                </a:lnTo>
                <a:lnTo>
                  <a:pt x="301" y="1494"/>
                </a:lnTo>
                <a:cubicBezTo>
                  <a:pt x="98" y="1570"/>
                  <a:pt x="0" y="1796"/>
                  <a:pt x="75" y="1999"/>
                </a:cubicBezTo>
                <a:cubicBezTo>
                  <a:pt x="134" y="2152"/>
                  <a:pt x="284" y="2249"/>
                  <a:pt x="440" y="2249"/>
                </a:cubicBezTo>
                <a:cubicBezTo>
                  <a:pt x="485" y="2249"/>
                  <a:pt x="529" y="2242"/>
                  <a:pt x="572" y="2225"/>
                </a:cubicBezTo>
                <a:lnTo>
                  <a:pt x="2425" y="1261"/>
                </a:lnTo>
                <a:lnTo>
                  <a:pt x="4444" y="749"/>
                </a:lnTo>
                <a:cubicBezTo>
                  <a:pt x="4640" y="673"/>
                  <a:pt x="4745" y="447"/>
                  <a:pt x="4670" y="252"/>
                </a:cubicBezTo>
                <a:cubicBezTo>
                  <a:pt x="4612" y="94"/>
                  <a:pt x="4464" y="0"/>
                  <a:pt x="4306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2" name="Google Shape;1402;p20"/>
          <p:cNvSpPr/>
          <p:nvPr/>
        </p:nvSpPr>
        <p:spPr>
          <a:xfrm>
            <a:off x="3376695" y="665618"/>
            <a:ext cx="373337" cy="185148"/>
          </a:xfrm>
          <a:custGeom>
            <a:avLst/>
            <a:gdLst/>
            <a:ahLst/>
            <a:cxnLst/>
            <a:rect l="l" t="t" r="r" b="b"/>
            <a:pathLst>
              <a:path w="4912" h="2436" extrusionOk="0">
                <a:moveTo>
                  <a:pt x="4362" y="191"/>
                </a:moveTo>
                <a:cubicBezTo>
                  <a:pt x="4407" y="191"/>
                  <a:pt x="4445" y="199"/>
                  <a:pt x="4490" y="214"/>
                </a:cubicBezTo>
                <a:cubicBezTo>
                  <a:pt x="4558" y="252"/>
                  <a:pt x="4610" y="304"/>
                  <a:pt x="4641" y="380"/>
                </a:cubicBezTo>
                <a:cubicBezTo>
                  <a:pt x="4701" y="530"/>
                  <a:pt x="4626" y="704"/>
                  <a:pt x="4482" y="756"/>
                </a:cubicBezTo>
                <a:lnTo>
                  <a:pt x="2464" y="1268"/>
                </a:lnTo>
                <a:lnTo>
                  <a:pt x="603" y="2233"/>
                </a:lnTo>
                <a:cubicBezTo>
                  <a:pt x="570" y="2246"/>
                  <a:pt x="537" y="2252"/>
                  <a:pt x="504" y="2252"/>
                </a:cubicBezTo>
                <a:cubicBezTo>
                  <a:pt x="462" y="2252"/>
                  <a:pt x="420" y="2242"/>
                  <a:pt x="377" y="2225"/>
                </a:cubicBezTo>
                <a:cubicBezTo>
                  <a:pt x="302" y="2195"/>
                  <a:pt x="249" y="2135"/>
                  <a:pt x="219" y="2059"/>
                </a:cubicBezTo>
                <a:cubicBezTo>
                  <a:pt x="197" y="1984"/>
                  <a:pt x="197" y="1909"/>
                  <a:pt x="227" y="1833"/>
                </a:cubicBezTo>
                <a:cubicBezTo>
                  <a:pt x="264" y="1766"/>
                  <a:pt x="317" y="1705"/>
                  <a:pt x="385" y="1683"/>
                </a:cubicBezTo>
                <a:lnTo>
                  <a:pt x="2343" y="1193"/>
                </a:lnTo>
                <a:lnTo>
                  <a:pt x="4264" y="206"/>
                </a:lnTo>
                <a:cubicBezTo>
                  <a:pt x="4294" y="199"/>
                  <a:pt x="4332" y="191"/>
                  <a:pt x="4362" y="191"/>
                </a:cubicBezTo>
                <a:close/>
                <a:moveTo>
                  <a:pt x="4371" y="0"/>
                </a:moveTo>
                <a:cubicBezTo>
                  <a:pt x="4310" y="0"/>
                  <a:pt x="4246" y="11"/>
                  <a:pt x="4181" y="33"/>
                </a:cubicBezTo>
                <a:lnTo>
                  <a:pt x="2291" y="1012"/>
                </a:lnTo>
                <a:lnTo>
                  <a:pt x="325" y="1502"/>
                </a:lnTo>
                <a:cubicBezTo>
                  <a:pt x="204" y="1547"/>
                  <a:pt x="114" y="1638"/>
                  <a:pt x="61" y="1758"/>
                </a:cubicBezTo>
                <a:cubicBezTo>
                  <a:pt x="1" y="1879"/>
                  <a:pt x="1" y="2007"/>
                  <a:pt x="46" y="2127"/>
                </a:cubicBezTo>
                <a:cubicBezTo>
                  <a:pt x="91" y="2248"/>
                  <a:pt x="182" y="2346"/>
                  <a:pt x="302" y="2398"/>
                </a:cubicBezTo>
                <a:cubicBezTo>
                  <a:pt x="362" y="2421"/>
                  <a:pt x="430" y="2436"/>
                  <a:pt x="498" y="2436"/>
                </a:cubicBezTo>
                <a:cubicBezTo>
                  <a:pt x="558" y="2436"/>
                  <a:pt x="618" y="2428"/>
                  <a:pt x="679" y="2406"/>
                </a:cubicBezTo>
                <a:lnTo>
                  <a:pt x="2517" y="1449"/>
                </a:lnTo>
                <a:lnTo>
                  <a:pt x="4535" y="937"/>
                </a:lnTo>
                <a:cubicBezTo>
                  <a:pt x="4784" y="839"/>
                  <a:pt x="4912" y="560"/>
                  <a:pt x="4821" y="312"/>
                </a:cubicBezTo>
                <a:cubicBezTo>
                  <a:pt x="4769" y="191"/>
                  <a:pt x="4678" y="93"/>
                  <a:pt x="4565" y="41"/>
                </a:cubicBezTo>
                <a:cubicBezTo>
                  <a:pt x="4503" y="13"/>
                  <a:pt x="4438" y="0"/>
                  <a:pt x="43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3" name="Google Shape;1403;p20"/>
          <p:cNvSpPr/>
          <p:nvPr/>
        </p:nvSpPr>
        <p:spPr>
          <a:xfrm>
            <a:off x="3384143" y="664250"/>
            <a:ext cx="354487" cy="188112"/>
          </a:xfrm>
          <a:custGeom>
            <a:avLst/>
            <a:gdLst/>
            <a:ahLst/>
            <a:cxnLst/>
            <a:rect l="l" t="t" r="r" b="b"/>
            <a:pathLst>
              <a:path w="4664" h="2475" extrusionOk="0">
                <a:moveTo>
                  <a:pt x="445" y="1"/>
                </a:moveTo>
                <a:cubicBezTo>
                  <a:pt x="297" y="1"/>
                  <a:pt x="158" y="88"/>
                  <a:pt x="91" y="232"/>
                </a:cubicBezTo>
                <a:cubicBezTo>
                  <a:pt x="1" y="428"/>
                  <a:pt x="91" y="661"/>
                  <a:pt x="287" y="744"/>
                </a:cubicBezTo>
                <a:lnTo>
                  <a:pt x="2275" y="1377"/>
                </a:lnTo>
                <a:lnTo>
                  <a:pt x="4061" y="2439"/>
                </a:lnTo>
                <a:cubicBezTo>
                  <a:pt x="4112" y="2463"/>
                  <a:pt x="4167" y="2474"/>
                  <a:pt x="4221" y="2474"/>
                </a:cubicBezTo>
                <a:cubicBezTo>
                  <a:pt x="4370" y="2474"/>
                  <a:pt x="4514" y="2387"/>
                  <a:pt x="4580" y="2243"/>
                </a:cubicBezTo>
                <a:cubicBezTo>
                  <a:pt x="4663" y="2047"/>
                  <a:pt x="4573" y="1821"/>
                  <a:pt x="4384" y="1731"/>
                </a:cubicBezTo>
                <a:lnTo>
                  <a:pt x="2343" y="1076"/>
                </a:lnTo>
                <a:lnTo>
                  <a:pt x="603" y="36"/>
                </a:lnTo>
                <a:cubicBezTo>
                  <a:pt x="551" y="12"/>
                  <a:pt x="498" y="1"/>
                  <a:pt x="445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4" name="Google Shape;1404;p20"/>
          <p:cNvSpPr/>
          <p:nvPr/>
        </p:nvSpPr>
        <p:spPr>
          <a:xfrm>
            <a:off x="3376163" y="657030"/>
            <a:ext cx="370448" cy="202325"/>
          </a:xfrm>
          <a:custGeom>
            <a:avLst/>
            <a:gdLst/>
            <a:ahLst/>
            <a:cxnLst/>
            <a:rect l="l" t="t" r="r" b="b"/>
            <a:pathLst>
              <a:path w="4874" h="2662" extrusionOk="0">
                <a:moveTo>
                  <a:pt x="550" y="191"/>
                </a:moveTo>
                <a:cubicBezTo>
                  <a:pt x="588" y="191"/>
                  <a:pt x="625" y="199"/>
                  <a:pt x="663" y="214"/>
                </a:cubicBezTo>
                <a:lnTo>
                  <a:pt x="2395" y="1253"/>
                </a:lnTo>
                <a:lnTo>
                  <a:pt x="4444" y="1909"/>
                </a:lnTo>
                <a:cubicBezTo>
                  <a:pt x="4595" y="1977"/>
                  <a:pt x="4663" y="2150"/>
                  <a:pt x="4595" y="2300"/>
                </a:cubicBezTo>
                <a:cubicBezTo>
                  <a:pt x="4544" y="2414"/>
                  <a:pt x="4433" y="2480"/>
                  <a:pt x="4323" y="2480"/>
                </a:cubicBezTo>
                <a:cubicBezTo>
                  <a:pt x="4287" y="2480"/>
                  <a:pt x="4252" y="2473"/>
                  <a:pt x="4218" y="2459"/>
                </a:cubicBezTo>
                <a:lnTo>
                  <a:pt x="2426" y="1389"/>
                </a:lnTo>
                <a:lnTo>
                  <a:pt x="430" y="756"/>
                </a:lnTo>
                <a:cubicBezTo>
                  <a:pt x="279" y="689"/>
                  <a:pt x="219" y="515"/>
                  <a:pt x="279" y="365"/>
                </a:cubicBezTo>
                <a:cubicBezTo>
                  <a:pt x="332" y="252"/>
                  <a:pt x="445" y="191"/>
                  <a:pt x="550" y="191"/>
                </a:cubicBezTo>
                <a:close/>
                <a:moveTo>
                  <a:pt x="552" y="0"/>
                </a:moveTo>
                <a:cubicBezTo>
                  <a:pt x="368" y="0"/>
                  <a:pt x="191" y="106"/>
                  <a:pt x="113" y="289"/>
                </a:cubicBezTo>
                <a:cubicBezTo>
                  <a:pt x="0" y="530"/>
                  <a:pt x="113" y="817"/>
                  <a:pt x="362" y="930"/>
                </a:cubicBezTo>
                <a:lnTo>
                  <a:pt x="2335" y="1555"/>
                </a:lnTo>
                <a:lnTo>
                  <a:pt x="4128" y="2624"/>
                </a:lnTo>
                <a:cubicBezTo>
                  <a:pt x="4196" y="2647"/>
                  <a:pt x="4256" y="2662"/>
                  <a:pt x="4324" y="2662"/>
                </a:cubicBezTo>
                <a:cubicBezTo>
                  <a:pt x="4512" y="2662"/>
                  <a:pt x="4685" y="2556"/>
                  <a:pt x="4768" y="2376"/>
                </a:cubicBezTo>
                <a:cubicBezTo>
                  <a:pt x="4874" y="2135"/>
                  <a:pt x="4768" y="1848"/>
                  <a:pt x="4512" y="1735"/>
                </a:cubicBezTo>
                <a:lnTo>
                  <a:pt x="2486" y="1088"/>
                </a:lnTo>
                <a:lnTo>
                  <a:pt x="746" y="41"/>
                </a:lnTo>
                <a:cubicBezTo>
                  <a:pt x="683" y="13"/>
                  <a:pt x="617" y="0"/>
                  <a:pt x="55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5" name="Google Shape;1405;p20"/>
          <p:cNvSpPr/>
          <p:nvPr/>
        </p:nvSpPr>
        <p:spPr>
          <a:xfrm>
            <a:off x="3472309" y="581557"/>
            <a:ext cx="178688" cy="353575"/>
          </a:xfrm>
          <a:custGeom>
            <a:avLst/>
            <a:gdLst/>
            <a:ahLst/>
            <a:cxnLst/>
            <a:rect l="l" t="t" r="r" b="b"/>
            <a:pathLst>
              <a:path w="2351" h="4652" extrusionOk="0">
                <a:moveTo>
                  <a:pt x="434" y="0"/>
                </a:moveTo>
                <a:cubicBezTo>
                  <a:pt x="390" y="0"/>
                  <a:pt x="345" y="8"/>
                  <a:pt x="302" y="24"/>
                </a:cubicBezTo>
                <a:cubicBezTo>
                  <a:pt x="99" y="107"/>
                  <a:pt x="1" y="333"/>
                  <a:pt x="76" y="529"/>
                </a:cubicBezTo>
                <a:lnTo>
                  <a:pt x="1033" y="2382"/>
                </a:lnTo>
                <a:lnTo>
                  <a:pt x="1545" y="4401"/>
                </a:lnTo>
                <a:cubicBezTo>
                  <a:pt x="1603" y="4553"/>
                  <a:pt x="1754" y="4651"/>
                  <a:pt x="1913" y="4651"/>
                </a:cubicBezTo>
                <a:cubicBezTo>
                  <a:pt x="1959" y="4651"/>
                  <a:pt x="2005" y="4643"/>
                  <a:pt x="2049" y="4627"/>
                </a:cubicBezTo>
                <a:cubicBezTo>
                  <a:pt x="2245" y="4551"/>
                  <a:pt x="2351" y="4325"/>
                  <a:pt x="2275" y="4122"/>
                </a:cubicBezTo>
                <a:lnTo>
                  <a:pt x="1296" y="2216"/>
                </a:lnTo>
                <a:lnTo>
                  <a:pt x="799" y="250"/>
                </a:lnTo>
                <a:cubicBezTo>
                  <a:pt x="740" y="98"/>
                  <a:pt x="590" y="0"/>
                  <a:pt x="434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6" name="Google Shape;1406;p20"/>
          <p:cNvSpPr/>
          <p:nvPr/>
        </p:nvSpPr>
        <p:spPr>
          <a:xfrm>
            <a:off x="3464328" y="574564"/>
            <a:ext cx="190697" cy="367864"/>
          </a:xfrm>
          <a:custGeom>
            <a:avLst/>
            <a:gdLst/>
            <a:ahLst/>
            <a:cxnLst/>
            <a:rect l="l" t="t" r="r" b="b"/>
            <a:pathLst>
              <a:path w="2509" h="4840" extrusionOk="0">
                <a:moveTo>
                  <a:pt x="541" y="187"/>
                </a:moveTo>
                <a:cubicBezTo>
                  <a:pt x="660" y="187"/>
                  <a:pt x="773" y="260"/>
                  <a:pt x="814" y="365"/>
                </a:cubicBezTo>
                <a:lnTo>
                  <a:pt x="1311" y="2331"/>
                </a:lnTo>
                <a:lnTo>
                  <a:pt x="2290" y="4244"/>
                </a:lnTo>
                <a:cubicBezTo>
                  <a:pt x="2320" y="4319"/>
                  <a:pt x="2313" y="4402"/>
                  <a:pt x="2282" y="4470"/>
                </a:cubicBezTo>
                <a:cubicBezTo>
                  <a:pt x="2252" y="4545"/>
                  <a:pt x="2192" y="4598"/>
                  <a:pt x="2117" y="4628"/>
                </a:cubicBezTo>
                <a:cubicBezTo>
                  <a:pt x="2083" y="4642"/>
                  <a:pt x="2047" y="4648"/>
                  <a:pt x="2012" y="4648"/>
                </a:cubicBezTo>
                <a:cubicBezTo>
                  <a:pt x="1894" y="4648"/>
                  <a:pt x="1781" y="4575"/>
                  <a:pt x="1740" y="4470"/>
                </a:cubicBezTo>
                <a:lnTo>
                  <a:pt x="1228" y="2451"/>
                </a:lnTo>
                <a:lnTo>
                  <a:pt x="271" y="591"/>
                </a:lnTo>
                <a:cubicBezTo>
                  <a:pt x="211" y="440"/>
                  <a:pt x="286" y="267"/>
                  <a:pt x="437" y="207"/>
                </a:cubicBezTo>
                <a:cubicBezTo>
                  <a:pt x="471" y="193"/>
                  <a:pt x="507" y="187"/>
                  <a:pt x="541" y="187"/>
                </a:cubicBezTo>
                <a:close/>
                <a:moveTo>
                  <a:pt x="543" y="1"/>
                </a:moveTo>
                <a:cubicBezTo>
                  <a:pt x="485" y="1"/>
                  <a:pt x="426" y="11"/>
                  <a:pt x="369" y="34"/>
                </a:cubicBezTo>
                <a:cubicBezTo>
                  <a:pt x="121" y="124"/>
                  <a:pt x="0" y="410"/>
                  <a:pt x="98" y="666"/>
                </a:cubicBezTo>
                <a:lnTo>
                  <a:pt x="1047" y="2504"/>
                </a:lnTo>
                <a:lnTo>
                  <a:pt x="1559" y="4523"/>
                </a:lnTo>
                <a:cubicBezTo>
                  <a:pt x="1635" y="4719"/>
                  <a:pt x="1823" y="4839"/>
                  <a:pt x="2011" y="4839"/>
                </a:cubicBezTo>
                <a:cubicBezTo>
                  <a:pt x="2072" y="4839"/>
                  <a:pt x="2132" y="4824"/>
                  <a:pt x="2185" y="4801"/>
                </a:cubicBezTo>
                <a:cubicBezTo>
                  <a:pt x="2305" y="4756"/>
                  <a:pt x="2403" y="4666"/>
                  <a:pt x="2456" y="4553"/>
                </a:cubicBezTo>
                <a:cubicBezTo>
                  <a:pt x="2508" y="4432"/>
                  <a:pt x="2508" y="4297"/>
                  <a:pt x="2463" y="4169"/>
                </a:cubicBezTo>
                <a:lnTo>
                  <a:pt x="1484" y="2278"/>
                </a:lnTo>
                <a:lnTo>
                  <a:pt x="994" y="312"/>
                </a:lnTo>
                <a:cubicBezTo>
                  <a:pt x="925" y="121"/>
                  <a:pt x="739" y="1"/>
                  <a:pt x="54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7" name="Google Shape;1407;p20"/>
          <p:cNvSpPr/>
          <p:nvPr/>
        </p:nvSpPr>
        <p:spPr>
          <a:xfrm>
            <a:off x="3463188" y="585281"/>
            <a:ext cx="196397" cy="346051"/>
          </a:xfrm>
          <a:custGeom>
            <a:avLst/>
            <a:gdLst/>
            <a:ahLst/>
            <a:cxnLst/>
            <a:rect l="l" t="t" r="r" b="b"/>
            <a:pathLst>
              <a:path w="2584" h="4553" extrusionOk="0">
                <a:moveTo>
                  <a:pt x="2142" y="1"/>
                </a:moveTo>
                <a:cubicBezTo>
                  <a:pt x="1996" y="1"/>
                  <a:pt x="1852" y="88"/>
                  <a:pt x="1785" y="232"/>
                </a:cubicBezTo>
                <a:lnTo>
                  <a:pt x="1160" y="2212"/>
                </a:lnTo>
                <a:lnTo>
                  <a:pt x="91" y="4005"/>
                </a:lnTo>
                <a:cubicBezTo>
                  <a:pt x="0" y="4201"/>
                  <a:pt x="91" y="4434"/>
                  <a:pt x="286" y="4517"/>
                </a:cubicBezTo>
                <a:cubicBezTo>
                  <a:pt x="338" y="4541"/>
                  <a:pt x="393" y="4553"/>
                  <a:pt x="446" y="4553"/>
                </a:cubicBezTo>
                <a:cubicBezTo>
                  <a:pt x="595" y="4553"/>
                  <a:pt x="738" y="4466"/>
                  <a:pt x="799" y="4322"/>
                </a:cubicBezTo>
                <a:lnTo>
                  <a:pt x="1454" y="2288"/>
                </a:lnTo>
                <a:lnTo>
                  <a:pt x="2493" y="548"/>
                </a:lnTo>
                <a:cubicBezTo>
                  <a:pt x="2584" y="352"/>
                  <a:pt x="2493" y="119"/>
                  <a:pt x="2297" y="36"/>
                </a:cubicBezTo>
                <a:cubicBezTo>
                  <a:pt x="2248" y="12"/>
                  <a:pt x="2195" y="1"/>
                  <a:pt x="2142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8" name="Google Shape;1408;p20"/>
          <p:cNvSpPr/>
          <p:nvPr/>
        </p:nvSpPr>
        <p:spPr>
          <a:xfrm>
            <a:off x="3459160" y="577984"/>
            <a:ext cx="204453" cy="360416"/>
          </a:xfrm>
          <a:custGeom>
            <a:avLst/>
            <a:gdLst/>
            <a:ahLst/>
            <a:cxnLst/>
            <a:rect l="l" t="t" r="r" b="b"/>
            <a:pathLst>
              <a:path w="2690" h="4742" extrusionOk="0">
                <a:moveTo>
                  <a:pt x="2192" y="192"/>
                </a:moveTo>
                <a:cubicBezTo>
                  <a:pt x="2237" y="192"/>
                  <a:pt x="2275" y="199"/>
                  <a:pt x="2313" y="215"/>
                </a:cubicBezTo>
                <a:cubicBezTo>
                  <a:pt x="2388" y="245"/>
                  <a:pt x="2441" y="305"/>
                  <a:pt x="2471" y="380"/>
                </a:cubicBezTo>
                <a:cubicBezTo>
                  <a:pt x="2501" y="456"/>
                  <a:pt x="2494" y="538"/>
                  <a:pt x="2471" y="599"/>
                </a:cubicBezTo>
                <a:lnTo>
                  <a:pt x="1432" y="2331"/>
                </a:lnTo>
                <a:lnTo>
                  <a:pt x="769" y="4380"/>
                </a:lnTo>
                <a:cubicBezTo>
                  <a:pt x="719" y="4491"/>
                  <a:pt x="612" y="4557"/>
                  <a:pt x="498" y="4557"/>
                </a:cubicBezTo>
                <a:cubicBezTo>
                  <a:pt x="458" y="4557"/>
                  <a:pt x="417" y="4548"/>
                  <a:pt x="377" y="4530"/>
                </a:cubicBezTo>
                <a:cubicBezTo>
                  <a:pt x="309" y="4500"/>
                  <a:pt x="249" y="4440"/>
                  <a:pt x="226" y="4365"/>
                </a:cubicBezTo>
                <a:cubicBezTo>
                  <a:pt x="196" y="4289"/>
                  <a:pt x="196" y="4214"/>
                  <a:pt x="226" y="4146"/>
                </a:cubicBezTo>
                <a:lnTo>
                  <a:pt x="1288" y="2361"/>
                </a:lnTo>
                <a:lnTo>
                  <a:pt x="1929" y="365"/>
                </a:lnTo>
                <a:cubicBezTo>
                  <a:pt x="1974" y="252"/>
                  <a:pt x="2079" y="192"/>
                  <a:pt x="2192" y="192"/>
                </a:cubicBezTo>
                <a:close/>
                <a:moveTo>
                  <a:pt x="2198" y="1"/>
                </a:moveTo>
                <a:cubicBezTo>
                  <a:pt x="2010" y="1"/>
                  <a:pt x="1832" y="108"/>
                  <a:pt x="1748" y="297"/>
                </a:cubicBezTo>
                <a:lnTo>
                  <a:pt x="1123" y="2271"/>
                </a:lnTo>
                <a:lnTo>
                  <a:pt x="61" y="4063"/>
                </a:lnTo>
                <a:cubicBezTo>
                  <a:pt x="8" y="4176"/>
                  <a:pt x="0" y="4312"/>
                  <a:pt x="46" y="4433"/>
                </a:cubicBezTo>
                <a:cubicBezTo>
                  <a:pt x="91" y="4553"/>
                  <a:pt x="181" y="4651"/>
                  <a:pt x="302" y="4704"/>
                </a:cubicBezTo>
                <a:cubicBezTo>
                  <a:pt x="362" y="4734"/>
                  <a:pt x="430" y="4741"/>
                  <a:pt x="498" y="4741"/>
                </a:cubicBezTo>
                <a:cubicBezTo>
                  <a:pt x="686" y="4741"/>
                  <a:pt x="859" y="4636"/>
                  <a:pt x="942" y="4448"/>
                </a:cubicBezTo>
                <a:lnTo>
                  <a:pt x="1597" y="2421"/>
                </a:lnTo>
                <a:lnTo>
                  <a:pt x="2637" y="682"/>
                </a:lnTo>
                <a:cubicBezTo>
                  <a:pt x="2689" y="569"/>
                  <a:pt x="2689" y="433"/>
                  <a:pt x="2644" y="312"/>
                </a:cubicBezTo>
                <a:cubicBezTo>
                  <a:pt x="2599" y="192"/>
                  <a:pt x="2509" y="94"/>
                  <a:pt x="2396" y="41"/>
                </a:cubicBezTo>
                <a:cubicBezTo>
                  <a:pt x="2331" y="14"/>
                  <a:pt x="2264" y="1"/>
                  <a:pt x="2198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9" name="Google Shape;1409;p20"/>
          <p:cNvSpPr/>
          <p:nvPr/>
        </p:nvSpPr>
        <p:spPr>
          <a:xfrm>
            <a:off x="3494046" y="698680"/>
            <a:ext cx="134605" cy="119252"/>
          </a:xfrm>
          <a:custGeom>
            <a:avLst/>
            <a:gdLst/>
            <a:ahLst/>
            <a:cxnLst/>
            <a:rect l="l" t="t" r="r" b="b"/>
            <a:pathLst>
              <a:path w="1771" h="1569" extrusionOk="0">
                <a:moveTo>
                  <a:pt x="883" y="0"/>
                </a:moveTo>
                <a:cubicBezTo>
                  <a:pt x="792" y="0"/>
                  <a:pt x="700" y="16"/>
                  <a:pt x="611" y="50"/>
                </a:cubicBezTo>
                <a:cubicBezTo>
                  <a:pt x="204" y="208"/>
                  <a:pt x="1" y="660"/>
                  <a:pt x="159" y="1067"/>
                </a:cubicBezTo>
                <a:cubicBezTo>
                  <a:pt x="276" y="1377"/>
                  <a:pt x="574" y="1569"/>
                  <a:pt x="892" y="1569"/>
                </a:cubicBezTo>
                <a:cubicBezTo>
                  <a:pt x="984" y="1569"/>
                  <a:pt x="1077" y="1553"/>
                  <a:pt x="1168" y="1519"/>
                </a:cubicBezTo>
                <a:cubicBezTo>
                  <a:pt x="1568" y="1361"/>
                  <a:pt x="1771" y="909"/>
                  <a:pt x="1620" y="510"/>
                </a:cubicBezTo>
                <a:cubicBezTo>
                  <a:pt x="1503" y="194"/>
                  <a:pt x="1200" y="0"/>
                  <a:pt x="883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0" name="Google Shape;1410;p20"/>
          <p:cNvSpPr/>
          <p:nvPr/>
        </p:nvSpPr>
        <p:spPr>
          <a:xfrm>
            <a:off x="3486066" y="691688"/>
            <a:ext cx="150642" cy="133389"/>
          </a:xfrm>
          <a:custGeom>
            <a:avLst/>
            <a:gdLst/>
            <a:ahLst/>
            <a:cxnLst/>
            <a:rect l="l" t="t" r="r" b="b"/>
            <a:pathLst>
              <a:path w="1982" h="1755" extrusionOk="0">
                <a:moveTo>
                  <a:pt x="995" y="187"/>
                </a:moveTo>
                <a:cubicBezTo>
                  <a:pt x="1273" y="187"/>
                  <a:pt x="1529" y="361"/>
                  <a:pt x="1635" y="632"/>
                </a:cubicBezTo>
                <a:cubicBezTo>
                  <a:pt x="1771" y="986"/>
                  <a:pt x="1590" y="1385"/>
                  <a:pt x="1236" y="1521"/>
                </a:cubicBezTo>
                <a:cubicBezTo>
                  <a:pt x="1156" y="1551"/>
                  <a:pt x="1074" y="1566"/>
                  <a:pt x="993" y="1566"/>
                </a:cubicBezTo>
                <a:cubicBezTo>
                  <a:pt x="715" y="1566"/>
                  <a:pt x="452" y="1395"/>
                  <a:pt x="347" y="1121"/>
                </a:cubicBezTo>
                <a:cubicBezTo>
                  <a:pt x="211" y="767"/>
                  <a:pt x="392" y="368"/>
                  <a:pt x="746" y="233"/>
                </a:cubicBezTo>
                <a:cubicBezTo>
                  <a:pt x="829" y="202"/>
                  <a:pt x="912" y="187"/>
                  <a:pt x="995" y="187"/>
                </a:cubicBezTo>
                <a:close/>
                <a:moveTo>
                  <a:pt x="993" y="1"/>
                </a:moveTo>
                <a:cubicBezTo>
                  <a:pt x="888" y="1"/>
                  <a:pt x="782" y="20"/>
                  <a:pt x="678" y="59"/>
                </a:cubicBezTo>
                <a:cubicBezTo>
                  <a:pt x="226" y="233"/>
                  <a:pt x="0" y="737"/>
                  <a:pt x="174" y="1189"/>
                </a:cubicBezTo>
                <a:cubicBezTo>
                  <a:pt x="309" y="1536"/>
                  <a:pt x="641" y="1754"/>
                  <a:pt x="995" y="1754"/>
                </a:cubicBezTo>
                <a:cubicBezTo>
                  <a:pt x="1100" y="1754"/>
                  <a:pt x="1206" y="1739"/>
                  <a:pt x="1304" y="1694"/>
                </a:cubicBezTo>
                <a:cubicBezTo>
                  <a:pt x="1755" y="1528"/>
                  <a:pt x="1981" y="1016"/>
                  <a:pt x="1816" y="564"/>
                </a:cubicBezTo>
                <a:cubicBezTo>
                  <a:pt x="1682" y="215"/>
                  <a:pt x="1346" y="1"/>
                  <a:pt x="9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1" name="Google Shape;1411;p20"/>
          <p:cNvSpPr/>
          <p:nvPr/>
        </p:nvSpPr>
        <p:spPr>
          <a:xfrm>
            <a:off x="7113933" y="584673"/>
            <a:ext cx="360720" cy="170935"/>
          </a:xfrm>
          <a:custGeom>
            <a:avLst/>
            <a:gdLst/>
            <a:ahLst/>
            <a:cxnLst/>
            <a:rect l="l" t="t" r="r" b="b"/>
            <a:pathLst>
              <a:path w="4746" h="2249" extrusionOk="0">
                <a:moveTo>
                  <a:pt x="4309" y="0"/>
                </a:moveTo>
                <a:cubicBezTo>
                  <a:pt x="4261" y="0"/>
                  <a:pt x="4213" y="9"/>
                  <a:pt x="4165" y="29"/>
                </a:cubicBezTo>
                <a:lnTo>
                  <a:pt x="2260" y="1008"/>
                </a:lnTo>
                <a:lnTo>
                  <a:pt x="301" y="1497"/>
                </a:lnTo>
                <a:cubicBezTo>
                  <a:pt x="98" y="1573"/>
                  <a:pt x="0" y="1799"/>
                  <a:pt x="75" y="2002"/>
                </a:cubicBezTo>
                <a:cubicBezTo>
                  <a:pt x="133" y="2152"/>
                  <a:pt x="279" y="2249"/>
                  <a:pt x="432" y="2249"/>
                </a:cubicBezTo>
                <a:cubicBezTo>
                  <a:pt x="479" y="2249"/>
                  <a:pt x="527" y="2240"/>
                  <a:pt x="573" y="2220"/>
                </a:cubicBezTo>
                <a:lnTo>
                  <a:pt x="2426" y="1264"/>
                </a:lnTo>
                <a:lnTo>
                  <a:pt x="4444" y="752"/>
                </a:lnTo>
                <a:cubicBezTo>
                  <a:pt x="4640" y="676"/>
                  <a:pt x="4745" y="450"/>
                  <a:pt x="4670" y="255"/>
                </a:cubicBezTo>
                <a:cubicBezTo>
                  <a:pt x="4612" y="99"/>
                  <a:pt x="4466" y="0"/>
                  <a:pt x="4309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2" name="Google Shape;1412;p20"/>
          <p:cNvSpPr/>
          <p:nvPr/>
        </p:nvSpPr>
        <p:spPr>
          <a:xfrm>
            <a:off x="7109297" y="577452"/>
            <a:ext cx="373337" cy="185224"/>
          </a:xfrm>
          <a:custGeom>
            <a:avLst/>
            <a:gdLst/>
            <a:ahLst/>
            <a:cxnLst/>
            <a:rect l="l" t="t" r="r" b="b"/>
            <a:pathLst>
              <a:path w="4912" h="2437" extrusionOk="0">
                <a:moveTo>
                  <a:pt x="4362" y="191"/>
                </a:moveTo>
                <a:cubicBezTo>
                  <a:pt x="4407" y="191"/>
                  <a:pt x="4445" y="199"/>
                  <a:pt x="4483" y="214"/>
                </a:cubicBezTo>
                <a:cubicBezTo>
                  <a:pt x="4558" y="252"/>
                  <a:pt x="4611" y="304"/>
                  <a:pt x="4641" y="380"/>
                </a:cubicBezTo>
                <a:cubicBezTo>
                  <a:pt x="4701" y="530"/>
                  <a:pt x="4626" y="704"/>
                  <a:pt x="4483" y="756"/>
                </a:cubicBezTo>
                <a:lnTo>
                  <a:pt x="2464" y="1269"/>
                </a:lnTo>
                <a:lnTo>
                  <a:pt x="603" y="2233"/>
                </a:lnTo>
                <a:cubicBezTo>
                  <a:pt x="570" y="2246"/>
                  <a:pt x="536" y="2252"/>
                  <a:pt x="502" y="2252"/>
                </a:cubicBezTo>
                <a:cubicBezTo>
                  <a:pt x="458" y="2252"/>
                  <a:pt x="416" y="2242"/>
                  <a:pt x="377" y="2225"/>
                </a:cubicBezTo>
                <a:cubicBezTo>
                  <a:pt x="302" y="2195"/>
                  <a:pt x="249" y="2135"/>
                  <a:pt x="219" y="2059"/>
                </a:cubicBezTo>
                <a:cubicBezTo>
                  <a:pt x="197" y="1984"/>
                  <a:pt x="197" y="1909"/>
                  <a:pt x="227" y="1833"/>
                </a:cubicBezTo>
                <a:cubicBezTo>
                  <a:pt x="265" y="1766"/>
                  <a:pt x="317" y="1705"/>
                  <a:pt x="385" y="1683"/>
                </a:cubicBezTo>
                <a:lnTo>
                  <a:pt x="2343" y="1193"/>
                </a:lnTo>
                <a:lnTo>
                  <a:pt x="4264" y="206"/>
                </a:lnTo>
                <a:cubicBezTo>
                  <a:pt x="4294" y="199"/>
                  <a:pt x="4332" y="191"/>
                  <a:pt x="4362" y="191"/>
                </a:cubicBezTo>
                <a:close/>
                <a:moveTo>
                  <a:pt x="4372" y="0"/>
                </a:moveTo>
                <a:cubicBezTo>
                  <a:pt x="4310" y="0"/>
                  <a:pt x="4246" y="12"/>
                  <a:pt x="4181" y="33"/>
                </a:cubicBezTo>
                <a:lnTo>
                  <a:pt x="2291" y="1012"/>
                </a:lnTo>
                <a:lnTo>
                  <a:pt x="325" y="1502"/>
                </a:lnTo>
                <a:cubicBezTo>
                  <a:pt x="204" y="1547"/>
                  <a:pt x="106" y="1638"/>
                  <a:pt x="54" y="1758"/>
                </a:cubicBezTo>
                <a:cubicBezTo>
                  <a:pt x="1" y="1879"/>
                  <a:pt x="1" y="2007"/>
                  <a:pt x="46" y="2127"/>
                </a:cubicBezTo>
                <a:cubicBezTo>
                  <a:pt x="91" y="2248"/>
                  <a:pt x="182" y="2346"/>
                  <a:pt x="302" y="2398"/>
                </a:cubicBezTo>
                <a:cubicBezTo>
                  <a:pt x="362" y="2421"/>
                  <a:pt x="430" y="2436"/>
                  <a:pt x="498" y="2436"/>
                </a:cubicBezTo>
                <a:cubicBezTo>
                  <a:pt x="558" y="2436"/>
                  <a:pt x="619" y="2428"/>
                  <a:pt x="679" y="2406"/>
                </a:cubicBezTo>
                <a:lnTo>
                  <a:pt x="2517" y="1449"/>
                </a:lnTo>
                <a:lnTo>
                  <a:pt x="4535" y="937"/>
                </a:lnTo>
                <a:cubicBezTo>
                  <a:pt x="4784" y="839"/>
                  <a:pt x="4912" y="560"/>
                  <a:pt x="4814" y="312"/>
                </a:cubicBezTo>
                <a:cubicBezTo>
                  <a:pt x="4769" y="191"/>
                  <a:pt x="4678" y="93"/>
                  <a:pt x="4565" y="41"/>
                </a:cubicBezTo>
                <a:cubicBezTo>
                  <a:pt x="4503" y="13"/>
                  <a:pt x="4438" y="0"/>
                  <a:pt x="43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3" name="Google Shape;1413;p20"/>
          <p:cNvSpPr/>
          <p:nvPr/>
        </p:nvSpPr>
        <p:spPr>
          <a:xfrm>
            <a:off x="7116745" y="576160"/>
            <a:ext cx="354487" cy="188036"/>
          </a:xfrm>
          <a:custGeom>
            <a:avLst/>
            <a:gdLst/>
            <a:ahLst/>
            <a:cxnLst/>
            <a:rect l="l" t="t" r="r" b="b"/>
            <a:pathLst>
              <a:path w="4664" h="2474" extrusionOk="0">
                <a:moveTo>
                  <a:pt x="445" y="0"/>
                </a:moveTo>
                <a:cubicBezTo>
                  <a:pt x="297" y="0"/>
                  <a:pt x="158" y="87"/>
                  <a:pt x="91" y="231"/>
                </a:cubicBezTo>
                <a:cubicBezTo>
                  <a:pt x="1" y="427"/>
                  <a:pt x="91" y="660"/>
                  <a:pt x="287" y="743"/>
                </a:cubicBezTo>
                <a:lnTo>
                  <a:pt x="2268" y="1376"/>
                </a:lnTo>
                <a:lnTo>
                  <a:pt x="4061" y="2438"/>
                </a:lnTo>
                <a:cubicBezTo>
                  <a:pt x="4112" y="2462"/>
                  <a:pt x="4167" y="2473"/>
                  <a:pt x="4221" y="2473"/>
                </a:cubicBezTo>
                <a:cubicBezTo>
                  <a:pt x="4370" y="2473"/>
                  <a:pt x="4512" y="2386"/>
                  <a:pt x="4573" y="2242"/>
                </a:cubicBezTo>
                <a:cubicBezTo>
                  <a:pt x="4663" y="2046"/>
                  <a:pt x="4573" y="1820"/>
                  <a:pt x="4377" y="1730"/>
                </a:cubicBezTo>
                <a:lnTo>
                  <a:pt x="2343" y="1075"/>
                </a:lnTo>
                <a:lnTo>
                  <a:pt x="603" y="35"/>
                </a:lnTo>
                <a:cubicBezTo>
                  <a:pt x="552" y="11"/>
                  <a:pt x="498" y="0"/>
                  <a:pt x="445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4" name="Google Shape;1414;p20"/>
          <p:cNvSpPr/>
          <p:nvPr/>
        </p:nvSpPr>
        <p:spPr>
          <a:xfrm>
            <a:off x="7112793" y="568864"/>
            <a:ext cx="362392" cy="202325"/>
          </a:xfrm>
          <a:custGeom>
            <a:avLst/>
            <a:gdLst/>
            <a:ahLst/>
            <a:cxnLst/>
            <a:rect l="l" t="t" r="r" b="b"/>
            <a:pathLst>
              <a:path w="4768" h="2662" extrusionOk="0">
                <a:moveTo>
                  <a:pt x="505" y="191"/>
                </a:moveTo>
                <a:cubicBezTo>
                  <a:pt x="542" y="191"/>
                  <a:pt x="580" y="199"/>
                  <a:pt x="610" y="214"/>
                </a:cubicBezTo>
                <a:lnTo>
                  <a:pt x="2343" y="1253"/>
                </a:lnTo>
                <a:lnTo>
                  <a:pt x="4391" y="1909"/>
                </a:lnTo>
                <a:cubicBezTo>
                  <a:pt x="4467" y="1946"/>
                  <a:pt x="4519" y="1999"/>
                  <a:pt x="4550" y="2074"/>
                </a:cubicBezTo>
                <a:cubicBezTo>
                  <a:pt x="4580" y="2150"/>
                  <a:pt x="4572" y="2233"/>
                  <a:pt x="4542" y="2300"/>
                </a:cubicBezTo>
                <a:cubicBezTo>
                  <a:pt x="4512" y="2376"/>
                  <a:pt x="4452" y="2428"/>
                  <a:pt x="4376" y="2459"/>
                </a:cubicBezTo>
                <a:cubicBezTo>
                  <a:pt x="4341" y="2469"/>
                  <a:pt x="4306" y="2475"/>
                  <a:pt x="4273" y="2475"/>
                </a:cubicBezTo>
                <a:cubicBezTo>
                  <a:pt x="4234" y="2475"/>
                  <a:pt x="4198" y="2467"/>
                  <a:pt x="4165" y="2451"/>
                </a:cubicBezTo>
                <a:lnTo>
                  <a:pt x="2373" y="1389"/>
                </a:lnTo>
                <a:lnTo>
                  <a:pt x="377" y="756"/>
                </a:lnTo>
                <a:cubicBezTo>
                  <a:pt x="309" y="726"/>
                  <a:pt x="249" y="666"/>
                  <a:pt x="226" y="591"/>
                </a:cubicBezTo>
                <a:cubicBezTo>
                  <a:pt x="196" y="515"/>
                  <a:pt x="196" y="432"/>
                  <a:pt x="226" y="365"/>
                </a:cubicBezTo>
                <a:cubicBezTo>
                  <a:pt x="264" y="289"/>
                  <a:pt x="316" y="237"/>
                  <a:pt x="392" y="206"/>
                </a:cubicBezTo>
                <a:cubicBezTo>
                  <a:pt x="429" y="199"/>
                  <a:pt x="467" y="191"/>
                  <a:pt x="505" y="191"/>
                </a:cubicBezTo>
                <a:close/>
                <a:moveTo>
                  <a:pt x="504" y="0"/>
                </a:moveTo>
                <a:cubicBezTo>
                  <a:pt x="443" y="0"/>
                  <a:pt x="382" y="12"/>
                  <a:pt x="324" y="33"/>
                </a:cubicBezTo>
                <a:cubicBezTo>
                  <a:pt x="203" y="78"/>
                  <a:pt x="113" y="169"/>
                  <a:pt x="60" y="289"/>
                </a:cubicBezTo>
                <a:cubicBezTo>
                  <a:pt x="8" y="402"/>
                  <a:pt x="0" y="538"/>
                  <a:pt x="45" y="658"/>
                </a:cubicBezTo>
                <a:cubicBezTo>
                  <a:pt x="90" y="779"/>
                  <a:pt x="181" y="877"/>
                  <a:pt x="309" y="930"/>
                </a:cubicBezTo>
                <a:lnTo>
                  <a:pt x="2282" y="1555"/>
                </a:lnTo>
                <a:lnTo>
                  <a:pt x="4075" y="2624"/>
                </a:lnTo>
                <a:cubicBezTo>
                  <a:pt x="4135" y="2647"/>
                  <a:pt x="4203" y="2662"/>
                  <a:pt x="4271" y="2662"/>
                </a:cubicBezTo>
                <a:cubicBezTo>
                  <a:pt x="4331" y="2662"/>
                  <a:pt x="4391" y="2654"/>
                  <a:pt x="4444" y="2632"/>
                </a:cubicBezTo>
                <a:cubicBezTo>
                  <a:pt x="4565" y="2587"/>
                  <a:pt x="4663" y="2496"/>
                  <a:pt x="4715" y="2376"/>
                </a:cubicBezTo>
                <a:cubicBezTo>
                  <a:pt x="4768" y="2263"/>
                  <a:pt x="4768" y="2127"/>
                  <a:pt x="4723" y="2007"/>
                </a:cubicBezTo>
                <a:cubicBezTo>
                  <a:pt x="4678" y="1886"/>
                  <a:pt x="4587" y="1788"/>
                  <a:pt x="4459" y="1736"/>
                </a:cubicBezTo>
                <a:lnTo>
                  <a:pt x="2433" y="1088"/>
                </a:lnTo>
                <a:lnTo>
                  <a:pt x="693" y="41"/>
                </a:lnTo>
                <a:cubicBezTo>
                  <a:pt x="634" y="13"/>
                  <a:pt x="570" y="0"/>
                  <a:pt x="50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5" name="Google Shape;1415;p20"/>
          <p:cNvSpPr/>
          <p:nvPr/>
        </p:nvSpPr>
        <p:spPr>
          <a:xfrm>
            <a:off x="7204911" y="493391"/>
            <a:ext cx="178688" cy="353575"/>
          </a:xfrm>
          <a:custGeom>
            <a:avLst/>
            <a:gdLst/>
            <a:ahLst/>
            <a:cxnLst/>
            <a:rect l="l" t="t" r="r" b="b"/>
            <a:pathLst>
              <a:path w="2351" h="4652" extrusionOk="0">
                <a:moveTo>
                  <a:pt x="434" y="0"/>
                </a:moveTo>
                <a:cubicBezTo>
                  <a:pt x="390" y="0"/>
                  <a:pt x="345" y="8"/>
                  <a:pt x="302" y="24"/>
                </a:cubicBezTo>
                <a:cubicBezTo>
                  <a:pt x="99" y="107"/>
                  <a:pt x="1" y="333"/>
                  <a:pt x="76" y="529"/>
                </a:cubicBezTo>
                <a:lnTo>
                  <a:pt x="1033" y="2382"/>
                </a:lnTo>
                <a:lnTo>
                  <a:pt x="1545" y="4401"/>
                </a:lnTo>
                <a:cubicBezTo>
                  <a:pt x="1604" y="4553"/>
                  <a:pt x="1754" y="4651"/>
                  <a:pt x="1914" y="4651"/>
                </a:cubicBezTo>
                <a:cubicBezTo>
                  <a:pt x="1959" y="4651"/>
                  <a:pt x="2005" y="4643"/>
                  <a:pt x="2050" y="4627"/>
                </a:cubicBezTo>
                <a:cubicBezTo>
                  <a:pt x="2245" y="4544"/>
                  <a:pt x="2351" y="4318"/>
                  <a:pt x="2275" y="4122"/>
                </a:cubicBezTo>
                <a:lnTo>
                  <a:pt x="1296" y="2216"/>
                </a:lnTo>
                <a:lnTo>
                  <a:pt x="799" y="250"/>
                </a:lnTo>
                <a:cubicBezTo>
                  <a:pt x="740" y="98"/>
                  <a:pt x="590" y="0"/>
                  <a:pt x="434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6" name="Google Shape;1416;p20"/>
          <p:cNvSpPr/>
          <p:nvPr/>
        </p:nvSpPr>
        <p:spPr>
          <a:xfrm>
            <a:off x="7200351" y="486398"/>
            <a:ext cx="187276" cy="367256"/>
          </a:xfrm>
          <a:custGeom>
            <a:avLst/>
            <a:gdLst/>
            <a:ahLst/>
            <a:cxnLst/>
            <a:rect l="l" t="t" r="r" b="b"/>
            <a:pathLst>
              <a:path w="2464" h="4832" extrusionOk="0">
                <a:moveTo>
                  <a:pt x="496" y="187"/>
                </a:moveTo>
                <a:cubicBezTo>
                  <a:pt x="615" y="187"/>
                  <a:pt x="728" y="260"/>
                  <a:pt x="769" y="365"/>
                </a:cubicBezTo>
                <a:lnTo>
                  <a:pt x="1266" y="2331"/>
                </a:lnTo>
                <a:lnTo>
                  <a:pt x="2245" y="4244"/>
                </a:lnTo>
                <a:cubicBezTo>
                  <a:pt x="2275" y="4319"/>
                  <a:pt x="2268" y="4402"/>
                  <a:pt x="2238" y="4470"/>
                </a:cubicBezTo>
                <a:cubicBezTo>
                  <a:pt x="2207" y="4545"/>
                  <a:pt x="2147" y="4598"/>
                  <a:pt x="2072" y="4628"/>
                </a:cubicBezTo>
                <a:cubicBezTo>
                  <a:pt x="2042" y="4641"/>
                  <a:pt x="2010" y="4647"/>
                  <a:pt x="1976" y="4647"/>
                </a:cubicBezTo>
                <a:cubicBezTo>
                  <a:pt x="1933" y="4647"/>
                  <a:pt x="1888" y="4638"/>
                  <a:pt x="1846" y="4621"/>
                </a:cubicBezTo>
                <a:cubicBezTo>
                  <a:pt x="1778" y="4591"/>
                  <a:pt x="1718" y="4530"/>
                  <a:pt x="1695" y="4470"/>
                </a:cubicBezTo>
                <a:lnTo>
                  <a:pt x="1183" y="2451"/>
                </a:lnTo>
                <a:lnTo>
                  <a:pt x="219" y="591"/>
                </a:lnTo>
                <a:cubicBezTo>
                  <a:pt x="196" y="516"/>
                  <a:pt x="196" y="433"/>
                  <a:pt x="226" y="365"/>
                </a:cubicBezTo>
                <a:cubicBezTo>
                  <a:pt x="264" y="290"/>
                  <a:pt x="317" y="237"/>
                  <a:pt x="392" y="207"/>
                </a:cubicBezTo>
                <a:cubicBezTo>
                  <a:pt x="426" y="193"/>
                  <a:pt x="462" y="187"/>
                  <a:pt x="496" y="187"/>
                </a:cubicBezTo>
                <a:close/>
                <a:moveTo>
                  <a:pt x="497" y="1"/>
                </a:moveTo>
                <a:cubicBezTo>
                  <a:pt x="440" y="1"/>
                  <a:pt x="381" y="11"/>
                  <a:pt x="324" y="34"/>
                </a:cubicBezTo>
                <a:cubicBezTo>
                  <a:pt x="204" y="79"/>
                  <a:pt x="113" y="169"/>
                  <a:pt x="61" y="282"/>
                </a:cubicBezTo>
                <a:cubicBezTo>
                  <a:pt x="8" y="403"/>
                  <a:pt x="1" y="538"/>
                  <a:pt x="53" y="666"/>
                </a:cubicBezTo>
                <a:lnTo>
                  <a:pt x="1002" y="2504"/>
                </a:lnTo>
                <a:lnTo>
                  <a:pt x="1514" y="4523"/>
                </a:lnTo>
                <a:cubicBezTo>
                  <a:pt x="1560" y="4643"/>
                  <a:pt x="1650" y="4741"/>
                  <a:pt x="1771" y="4794"/>
                </a:cubicBezTo>
                <a:cubicBezTo>
                  <a:pt x="1838" y="4824"/>
                  <a:pt x="1899" y="4832"/>
                  <a:pt x="1966" y="4832"/>
                </a:cubicBezTo>
                <a:cubicBezTo>
                  <a:pt x="2027" y="4832"/>
                  <a:pt x="2087" y="4824"/>
                  <a:pt x="2140" y="4801"/>
                </a:cubicBezTo>
                <a:cubicBezTo>
                  <a:pt x="2260" y="4756"/>
                  <a:pt x="2358" y="4666"/>
                  <a:pt x="2411" y="4553"/>
                </a:cubicBezTo>
                <a:cubicBezTo>
                  <a:pt x="2464" y="4432"/>
                  <a:pt x="2464" y="4297"/>
                  <a:pt x="2418" y="4169"/>
                </a:cubicBezTo>
                <a:lnTo>
                  <a:pt x="1439" y="2278"/>
                </a:lnTo>
                <a:lnTo>
                  <a:pt x="950" y="312"/>
                </a:lnTo>
                <a:cubicBezTo>
                  <a:pt x="874" y="121"/>
                  <a:pt x="691" y="1"/>
                  <a:pt x="49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7" name="Google Shape;1417;p20"/>
          <p:cNvSpPr/>
          <p:nvPr/>
        </p:nvSpPr>
        <p:spPr>
          <a:xfrm>
            <a:off x="7195790" y="497115"/>
            <a:ext cx="196397" cy="346051"/>
          </a:xfrm>
          <a:custGeom>
            <a:avLst/>
            <a:gdLst/>
            <a:ahLst/>
            <a:cxnLst/>
            <a:rect l="l" t="t" r="r" b="b"/>
            <a:pathLst>
              <a:path w="2584" h="4553" extrusionOk="0">
                <a:moveTo>
                  <a:pt x="2139" y="1"/>
                </a:moveTo>
                <a:cubicBezTo>
                  <a:pt x="1992" y="1"/>
                  <a:pt x="1852" y="88"/>
                  <a:pt x="1785" y="232"/>
                </a:cubicBezTo>
                <a:lnTo>
                  <a:pt x="1153" y="2213"/>
                </a:lnTo>
                <a:lnTo>
                  <a:pt x="91" y="4005"/>
                </a:lnTo>
                <a:cubicBezTo>
                  <a:pt x="0" y="4201"/>
                  <a:pt x="91" y="4435"/>
                  <a:pt x="286" y="4517"/>
                </a:cubicBezTo>
                <a:cubicBezTo>
                  <a:pt x="338" y="4541"/>
                  <a:pt x="393" y="4553"/>
                  <a:pt x="446" y="4553"/>
                </a:cubicBezTo>
                <a:cubicBezTo>
                  <a:pt x="595" y="4553"/>
                  <a:pt x="738" y="4466"/>
                  <a:pt x="799" y="4322"/>
                </a:cubicBezTo>
                <a:lnTo>
                  <a:pt x="1454" y="2288"/>
                </a:lnTo>
                <a:lnTo>
                  <a:pt x="2493" y="548"/>
                </a:lnTo>
                <a:cubicBezTo>
                  <a:pt x="2584" y="352"/>
                  <a:pt x="2493" y="119"/>
                  <a:pt x="2298" y="36"/>
                </a:cubicBezTo>
                <a:cubicBezTo>
                  <a:pt x="2246" y="12"/>
                  <a:pt x="2192" y="1"/>
                  <a:pt x="2139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8" name="Google Shape;1418;p20"/>
          <p:cNvSpPr/>
          <p:nvPr/>
        </p:nvSpPr>
        <p:spPr>
          <a:xfrm>
            <a:off x="7191762" y="489819"/>
            <a:ext cx="208482" cy="360416"/>
          </a:xfrm>
          <a:custGeom>
            <a:avLst/>
            <a:gdLst/>
            <a:ahLst/>
            <a:cxnLst/>
            <a:rect l="l" t="t" r="r" b="b"/>
            <a:pathLst>
              <a:path w="2743" h="4742" extrusionOk="0">
                <a:moveTo>
                  <a:pt x="2192" y="192"/>
                </a:moveTo>
                <a:cubicBezTo>
                  <a:pt x="2238" y="192"/>
                  <a:pt x="2275" y="200"/>
                  <a:pt x="2313" y="215"/>
                </a:cubicBezTo>
                <a:cubicBezTo>
                  <a:pt x="2464" y="282"/>
                  <a:pt x="2531" y="456"/>
                  <a:pt x="2471" y="599"/>
                </a:cubicBezTo>
                <a:lnTo>
                  <a:pt x="1424" y="2331"/>
                </a:lnTo>
                <a:lnTo>
                  <a:pt x="769" y="4380"/>
                </a:lnTo>
                <a:cubicBezTo>
                  <a:pt x="719" y="4491"/>
                  <a:pt x="612" y="4557"/>
                  <a:pt x="499" y="4557"/>
                </a:cubicBezTo>
                <a:cubicBezTo>
                  <a:pt x="458" y="4557"/>
                  <a:pt x="417" y="4548"/>
                  <a:pt x="377" y="4531"/>
                </a:cubicBezTo>
                <a:cubicBezTo>
                  <a:pt x="309" y="4500"/>
                  <a:pt x="249" y="4440"/>
                  <a:pt x="226" y="4365"/>
                </a:cubicBezTo>
                <a:cubicBezTo>
                  <a:pt x="196" y="4290"/>
                  <a:pt x="196" y="4214"/>
                  <a:pt x="226" y="4146"/>
                </a:cubicBezTo>
                <a:lnTo>
                  <a:pt x="1289" y="2361"/>
                </a:lnTo>
                <a:lnTo>
                  <a:pt x="1921" y="365"/>
                </a:lnTo>
                <a:cubicBezTo>
                  <a:pt x="1974" y="252"/>
                  <a:pt x="2079" y="192"/>
                  <a:pt x="2192" y="192"/>
                </a:cubicBezTo>
                <a:close/>
                <a:moveTo>
                  <a:pt x="2195" y="1"/>
                </a:moveTo>
                <a:cubicBezTo>
                  <a:pt x="2010" y="1"/>
                  <a:pt x="1832" y="108"/>
                  <a:pt x="1748" y="297"/>
                </a:cubicBezTo>
                <a:lnTo>
                  <a:pt x="1123" y="2271"/>
                </a:lnTo>
                <a:lnTo>
                  <a:pt x="61" y="4064"/>
                </a:lnTo>
                <a:cubicBezTo>
                  <a:pt x="8" y="4177"/>
                  <a:pt x="1" y="4312"/>
                  <a:pt x="46" y="4433"/>
                </a:cubicBezTo>
                <a:cubicBezTo>
                  <a:pt x="91" y="4553"/>
                  <a:pt x="181" y="4651"/>
                  <a:pt x="302" y="4704"/>
                </a:cubicBezTo>
                <a:cubicBezTo>
                  <a:pt x="362" y="4726"/>
                  <a:pt x="430" y="4741"/>
                  <a:pt x="498" y="4741"/>
                </a:cubicBezTo>
                <a:cubicBezTo>
                  <a:pt x="686" y="4741"/>
                  <a:pt x="859" y="4636"/>
                  <a:pt x="942" y="4448"/>
                </a:cubicBezTo>
                <a:lnTo>
                  <a:pt x="1597" y="2422"/>
                </a:lnTo>
                <a:lnTo>
                  <a:pt x="2637" y="682"/>
                </a:lnTo>
                <a:cubicBezTo>
                  <a:pt x="2742" y="441"/>
                  <a:pt x="2637" y="154"/>
                  <a:pt x="2388" y="41"/>
                </a:cubicBezTo>
                <a:cubicBezTo>
                  <a:pt x="2326" y="14"/>
                  <a:pt x="2260" y="1"/>
                  <a:pt x="219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9" name="Google Shape;1419;p20"/>
          <p:cNvSpPr/>
          <p:nvPr/>
        </p:nvSpPr>
        <p:spPr>
          <a:xfrm>
            <a:off x="7226648" y="610515"/>
            <a:ext cx="134681" cy="119252"/>
          </a:xfrm>
          <a:custGeom>
            <a:avLst/>
            <a:gdLst/>
            <a:ahLst/>
            <a:cxnLst/>
            <a:rect l="l" t="t" r="r" b="b"/>
            <a:pathLst>
              <a:path w="1772" h="1569" extrusionOk="0">
                <a:moveTo>
                  <a:pt x="883" y="1"/>
                </a:moveTo>
                <a:cubicBezTo>
                  <a:pt x="792" y="1"/>
                  <a:pt x="700" y="17"/>
                  <a:pt x="611" y="50"/>
                </a:cubicBezTo>
                <a:cubicBezTo>
                  <a:pt x="204" y="208"/>
                  <a:pt x="1" y="660"/>
                  <a:pt x="159" y="1059"/>
                </a:cubicBezTo>
                <a:cubicBezTo>
                  <a:pt x="276" y="1375"/>
                  <a:pt x="575" y="1569"/>
                  <a:pt x="893" y="1569"/>
                </a:cubicBezTo>
                <a:cubicBezTo>
                  <a:pt x="985" y="1569"/>
                  <a:pt x="1078" y="1553"/>
                  <a:pt x="1168" y="1519"/>
                </a:cubicBezTo>
                <a:cubicBezTo>
                  <a:pt x="1568" y="1361"/>
                  <a:pt x="1771" y="909"/>
                  <a:pt x="1620" y="510"/>
                </a:cubicBezTo>
                <a:cubicBezTo>
                  <a:pt x="1498" y="194"/>
                  <a:pt x="1198" y="1"/>
                  <a:pt x="883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0" name="Google Shape;1420;p20"/>
          <p:cNvSpPr/>
          <p:nvPr/>
        </p:nvSpPr>
        <p:spPr>
          <a:xfrm>
            <a:off x="7225508" y="603598"/>
            <a:ext cx="137493" cy="133313"/>
          </a:xfrm>
          <a:custGeom>
            <a:avLst/>
            <a:gdLst/>
            <a:ahLst/>
            <a:cxnLst/>
            <a:rect l="l" t="t" r="r" b="b"/>
            <a:pathLst>
              <a:path w="1809" h="1754" extrusionOk="0">
                <a:moveTo>
                  <a:pt x="905" y="186"/>
                </a:moveTo>
                <a:cubicBezTo>
                  <a:pt x="995" y="186"/>
                  <a:pt x="1093" y="209"/>
                  <a:pt x="1183" y="247"/>
                </a:cubicBezTo>
                <a:cubicBezTo>
                  <a:pt x="1349" y="322"/>
                  <a:pt x="1477" y="458"/>
                  <a:pt x="1545" y="631"/>
                </a:cubicBezTo>
                <a:cubicBezTo>
                  <a:pt x="1613" y="804"/>
                  <a:pt x="1605" y="992"/>
                  <a:pt x="1530" y="1158"/>
                </a:cubicBezTo>
                <a:cubicBezTo>
                  <a:pt x="1455" y="1324"/>
                  <a:pt x="1319" y="1452"/>
                  <a:pt x="1146" y="1520"/>
                </a:cubicBezTo>
                <a:cubicBezTo>
                  <a:pt x="1066" y="1551"/>
                  <a:pt x="985" y="1566"/>
                  <a:pt x="903" y="1566"/>
                </a:cubicBezTo>
                <a:cubicBezTo>
                  <a:pt x="808" y="1566"/>
                  <a:pt x="712" y="1545"/>
                  <a:pt x="619" y="1504"/>
                </a:cubicBezTo>
                <a:cubicBezTo>
                  <a:pt x="453" y="1429"/>
                  <a:pt x="325" y="1294"/>
                  <a:pt x="257" y="1120"/>
                </a:cubicBezTo>
                <a:cubicBezTo>
                  <a:pt x="197" y="947"/>
                  <a:pt x="197" y="759"/>
                  <a:pt x="272" y="593"/>
                </a:cubicBezTo>
                <a:cubicBezTo>
                  <a:pt x="347" y="427"/>
                  <a:pt x="483" y="299"/>
                  <a:pt x="656" y="232"/>
                </a:cubicBezTo>
                <a:cubicBezTo>
                  <a:pt x="739" y="201"/>
                  <a:pt x="822" y="186"/>
                  <a:pt x="905" y="186"/>
                </a:cubicBezTo>
                <a:close/>
                <a:moveTo>
                  <a:pt x="904" y="1"/>
                </a:moveTo>
                <a:cubicBezTo>
                  <a:pt x="798" y="1"/>
                  <a:pt x="691" y="20"/>
                  <a:pt x="588" y="58"/>
                </a:cubicBezTo>
                <a:cubicBezTo>
                  <a:pt x="370" y="141"/>
                  <a:pt x="197" y="299"/>
                  <a:pt x="99" y="518"/>
                </a:cubicBezTo>
                <a:cubicBezTo>
                  <a:pt x="8" y="729"/>
                  <a:pt x="1" y="970"/>
                  <a:pt x="84" y="1188"/>
                </a:cubicBezTo>
                <a:cubicBezTo>
                  <a:pt x="167" y="1407"/>
                  <a:pt x="332" y="1580"/>
                  <a:pt x="543" y="1678"/>
                </a:cubicBezTo>
                <a:cubicBezTo>
                  <a:pt x="656" y="1730"/>
                  <a:pt x="777" y="1753"/>
                  <a:pt x="905" y="1753"/>
                </a:cubicBezTo>
                <a:cubicBezTo>
                  <a:pt x="1010" y="1753"/>
                  <a:pt x="1116" y="1730"/>
                  <a:pt x="1214" y="1693"/>
                </a:cubicBezTo>
                <a:cubicBezTo>
                  <a:pt x="1432" y="1610"/>
                  <a:pt x="1605" y="1452"/>
                  <a:pt x="1703" y="1233"/>
                </a:cubicBezTo>
                <a:cubicBezTo>
                  <a:pt x="1801" y="1022"/>
                  <a:pt x="1809" y="781"/>
                  <a:pt x="1718" y="563"/>
                </a:cubicBezTo>
                <a:cubicBezTo>
                  <a:pt x="1635" y="345"/>
                  <a:pt x="1477" y="171"/>
                  <a:pt x="1259" y="73"/>
                </a:cubicBezTo>
                <a:cubicBezTo>
                  <a:pt x="1146" y="25"/>
                  <a:pt x="1026" y="1"/>
                  <a:pt x="90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1" name="Google Shape;1421;p20"/>
          <p:cNvSpPr/>
          <p:nvPr/>
        </p:nvSpPr>
        <p:spPr>
          <a:xfrm>
            <a:off x="5866464" y="3267956"/>
            <a:ext cx="211294" cy="100631"/>
          </a:xfrm>
          <a:custGeom>
            <a:avLst/>
            <a:gdLst/>
            <a:ahLst/>
            <a:cxnLst/>
            <a:rect l="l" t="t" r="r" b="b"/>
            <a:pathLst>
              <a:path w="2780" h="1324" extrusionOk="0">
                <a:moveTo>
                  <a:pt x="2518" y="1"/>
                </a:moveTo>
                <a:cubicBezTo>
                  <a:pt x="2493" y="1"/>
                  <a:pt x="2467" y="5"/>
                  <a:pt x="2441" y="13"/>
                </a:cubicBezTo>
                <a:lnTo>
                  <a:pt x="1326" y="593"/>
                </a:lnTo>
                <a:lnTo>
                  <a:pt x="174" y="879"/>
                </a:lnTo>
                <a:cubicBezTo>
                  <a:pt x="53" y="924"/>
                  <a:pt x="0" y="1060"/>
                  <a:pt x="38" y="1173"/>
                </a:cubicBezTo>
                <a:cubicBezTo>
                  <a:pt x="73" y="1266"/>
                  <a:pt x="162" y="1323"/>
                  <a:pt x="257" y="1323"/>
                </a:cubicBezTo>
                <a:cubicBezTo>
                  <a:pt x="284" y="1323"/>
                  <a:pt x="312" y="1319"/>
                  <a:pt x="339" y="1308"/>
                </a:cubicBezTo>
                <a:lnTo>
                  <a:pt x="1424" y="744"/>
                </a:lnTo>
                <a:lnTo>
                  <a:pt x="2607" y="442"/>
                </a:lnTo>
                <a:cubicBezTo>
                  <a:pt x="2720" y="397"/>
                  <a:pt x="2780" y="269"/>
                  <a:pt x="2735" y="149"/>
                </a:cubicBezTo>
                <a:cubicBezTo>
                  <a:pt x="2699" y="54"/>
                  <a:pt x="2612" y="1"/>
                  <a:pt x="2518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" name="Google Shape;1422;p20"/>
          <p:cNvSpPr/>
          <p:nvPr/>
        </p:nvSpPr>
        <p:spPr>
          <a:xfrm>
            <a:off x="5857876" y="3260963"/>
            <a:ext cx="225659" cy="114464"/>
          </a:xfrm>
          <a:custGeom>
            <a:avLst/>
            <a:gdLst/>
            <a:ahLst/>
            <a:cxnLst/>
            <a:rect l="l" t="t" r="r" b="b"/>
            <a:pathLst>
              <a:path w="2969" h="1506" extrusionOk="0">
                <a:moveTo>
                  <a:pt x="2637" y="188"/>
                </a:moveTo>
                <a:cubicBezTo>
                  <a:pt x="2652" y="188"/>
                  <a:pt x="2674" y="195"/>
                  <a:pt x="2689" y="203"/>
                </a:cubicBezTo>
                <a:cubicBezTo>
                  <a:pt x="2727" y="218"/>
                  <a:pt x="2750" y="241"/>
                  <a:pt x="2765" y="271"/>
                </a:cubicBezTo>
                <a:cubicBezTo>
                  <a:pt x="2772" y="308"/>
                  <a:pt x="2772" y="346"/>
                  <a:pt x="2757" y="376"/>
                </a:cubicBezTo>
                <a:cubicBezTo>
                  <a:pt x="2742" y="406"/>
                  <a:pt x="2720" y="436"/>
                  <a:pt x="2697" y="444"/>
                </a:cubicBezTo>
                <a:lnTo>
                  <a:pt x="1537" y="738"/>
                </a:lnTo>
                <a:lnTo>
                  <a:pt x="1537" y="738"/>
                </a:lnTo>
                <a:lnTo>
                  <a:pt x="2592" y="195"/>
                </a:lnTo>
                <a:cubicBezTo>
                  <a:pt x="2607" y="188"/>
                  <a:pt x="2622" y="188"/>
                  <a:pt x="2637" y="188"/>
                </a:cubicBezTo>
                <a:close/>
                <a:moveTo>
                  <a:pt x="1439" y="783"/>
                </a:moveTo>
                <a:lnTo>
                  <a:pt x="415" y="1310"/>
                </a:lnTo>
                <a:cubicBezTo>
                  <a:pt x="399" y="1317"/>
                  <a:pt x="382" y="1321"/>
                  <a:pt x="366" y="1321"/>
                </a:cubicBezTo>
                <a:cubicBezTo>
                  <a:pt x="314" y="1321"/>
                  <a:pt x="264" y="1286"/>
                  <a:pt x="241" y="1235"/>
                </a:cubicBezTo>
                <a:cubicBezTo>
                  <a:pt x="219" y="1167"/>
                  <a:pt x="249" y="1084"/>
                  <a:pt x="309" y="1062"/>
                </a:cubicBezTo>
                <a:lnTo>
                  <a:pt x="1439" y="783"/>
                </a:lnTo>
                <a:close/>
                <a:moveTo>
                  <a:pt x="2637" y="0"/>
                </a:moveTo>
                <a:cubicBezTo>
                  <a:pt x="2596" y="0"/>
                  <a:pt x="2555" y="8"/>
                  <a:pt x="2516" y="22"/>
                </a:cubicBezTo>
                <a:lnTo>
                  <a:pt x="1409" y="595"/>
                </a:lnTo>
                <a:lnTo>
                  <a:pt x="257" y="881"/>
                </a:lnTo>
                <a:cubicBezTo>
                  <a:pt x="91" y="949"/>
                  <a:pt x="0" y="1137"/>
                  <a:pt x="68" y="1303"/>
                </a:cubicBezTo>
                <a:cubicBezTo>
                  <a:pt x="113" y="1423"/>
                  <a:pt x="234" y="1506"/>
                  <a:pt x="370" y="1506"/>
                </a:cubicBezTo>
                <a:cubicBezTo>
                  <a:pt x="407" y="1506"/>
                  <a:pt x="452" y="1498"/>
                  <a:pt x="490" y="1483"/>
                </a:cubicBezTo>
                <a:lnTo>
                  <a:pt x="1567" y="926"/>
                </a:lnTo>
                <a:lnTo>
                  <a:pt x="2750" y="625"/>
                </a:lnTo>
                <a:cubicBezTo>
                  <a:pt x="2833" y="595"/>
                  <a:pt x="2893" y="534"/>
                  <a:pt x="2930" y="451"/>
                </a:cubicBezTo>
                <a:cubicBezTo>
                  <a:pt x="2968" y="376"/>
                  <a:pt x="2968" y="286"/>
                  <a:pt x="2938" y="210"/>
                </a:cubicBezTo>
                <a:cubicBezTo>
                  <a:pt x="2908" y="128"/>
                  <a:pt x="2848" y="60"/>
                  <a:pt x="2772" y="30"/>
                </a:cubicBezTo>
                <a:cubicBezTo>
                  <a:pt x="2729" y="10"/>
                  <a:pt x="2683" y="0"/>
                  <a:pt x="263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" name="Google Shape;1423;p20"/>
          <p:cNvSpPr/>
          <p:nvPr/>
        </p:nvSpPr>
        <p:spPr>
          <a:xfrm>
            <a:off x="5868212" y="3263015"/>
            <a:ext cx="207874" cy="110587"/>
          </a:xfrm>
          <a:custGeom>
            <a:avLst/>
            <a:gdLst/>
            <a:ahLst/>
            <a:cxnLst/>
            <a:rect l="l" t="t" r="r" b="b"/>
            <a:pathLst>
              <a:path w="2735" h="1455" extrusionOk="0">
                <a:moveTo>
                  <a:pt x="265" y="0"/>
                </a:moveTo>
                <a:cubicBezTo>
                  <a:pt x="177" y="0"/>
                  <a:pt x="92" y="48"/>
                  <a:pt x="53" y="138"/>
                </a:cubicBezTo>
                <a:cubicBezTo>
                  <a:pt x="0" y="251"/>
                  <a:pt x="53" y="387"/>
                  <a:pt x="166" y="439"/>
                </a:cubicBezTo>
                <a:lnTo>
                  <a:pt x="1333" y="809"/>
                </a:lnTo>
                <a:lnTo>
                  <a:pt x="2380" y="1434"/>
                </a:lnTo>
                <a:cubicBezTo>
                  <a:pt x="2410" y="1448"/>
                  <a:pt x="2442" y="1454"/>
                  <a:pt x="2473" y="1454"/>
                </a:cubicBezTo>
                <a:cubicBezTo>
                  <a:pt x="2559" y="1454"/>
                  <a:pt x="2643" y="1404"/>
                  <a:pt x="2681" y="1321"/>
                </a:cubicBezTo>
                <a:cubicBezTo>
                  <a:pt x="2734" y="1200"/>
                  <a:pt x="2681" y="1065"/>
                  <a:pt x="2569" y="1012"/>
                </a:cubicBezTo>
                <a:lnTo>
                  <a:pt x="1371" y="628"/>
                </a:lnTo>
                <a:lnTo>
                  <a:pt x="354" y="18"/>
                </a:lnTo>
                <a:cubicBezTo>
                  <a:pt x="325" y="6"/>
                  <a:pt x="295" y="0"/>
                  <a:pt x="265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4" name="Google Shape;1424;p20"/>
          <p:cNvSpPr/>
          <p:nvPr/>
        </p:nvSpPr>
        <p:spPr>
          <a:xfrm>
            <a:off x="5860156" y="3255795"/>
            <a:ext cx="221631" cy="124800"/>
          </a:xfrm>
          <a:custGeom>
            <a:avLst/>
            <a:gdLst/>
            <a:ahLst/>
            <a:cxnLst/>
            <a:rect l="l" t="t" r="r" b="b"/>
            <a:pathLst>
              <a:path w="2916" h="1642" extrusionOk="0">
                <a:moveTo>
                  <a:pt x="370" y="188"/>
                </a:moveTo>
                <a:cubicBezTo>
                  <a:pt x="385" y="188"/>
                  <a:pt x="400" y="188"/>
                  <a:pt x="407" y="196"/>
                </a:cubicBezTo>
                <a:lnTo>
                  <a:pt x="1409" y="791"/>
                </a:lnTo>
                <a:lnTo>
                  <a:pt x="1409" y="791"/>
                </a:lnTo>
                <a:lnTo>
                  <a:pt x="309" y="444"/>
                </a:lnTo>
                <a:cubicBezTo>
                  <a:pt x="242" y="414"/>
                  <a:pt x="211" y="339"/>
                  <a:pt x="242" y="271"/>
                </a:cubicBezTo>
                <a:cubicBezTo>
                  <a:pt x="264" y="218"/>
                  <a:pt x="317" y="188"/>
                  <a:pt x="370" y="188"/>
                </a:cubicBezTo>
                <a:close/>
                <a:moveTo>
                  <a:pt x="1507" y="836"/>
                </a:moveTo>
                <a:lnTo>
                  <a:pt x="2637" y="1197"/>
                </a:lnTo>
                <a:cubicBezTo>
                  <a:pt x="2705" y="1227"/>
                  <a:pt x="2735" y="1303"/>
                  <a:pt x="2705" y="1371"/>
                </a:cubicBezTo>
                <a:cubicBezTo>
                  <a:pt x="2690" y="1408"/>
                  <a:pt x="2659" y="1431"/>
                  <a:pt x="2629" y="1446"/>
                </a:cubicBezTo>
                <a:cubicBezTo>
                  <a:pt x="2610" y="1450"/>
                  <a:pt x="2592" y="1452"/>
                  <a:pt x="2575" y="1452"/>
                </a:cubicBezTo>
                <a:cubicBezTo>
                  <a:pt x="2558" y="1452"/>
                  <a:pt x="2543" y="1450"/>
                  <a:pt x="2531" y="1446"/>
                </a:cubicBezTo>
                <a:lnTo>
                  <a:pt x="1507" y="836"/>
                </a:lnTo>
                <a:close/>
                <a:moveTo>
                  <a:pt x="364" y="1"/>
                </a:moveTo>
                <a:cubicBezTo>
                  <a:pt x="240" y="1"/>
                  <a:pt x="124" y="74"/>
                  <a:pt x="68" y="196"/>
                </a:cubicBezTo>
                <a:cubicBezTo>
                  <a:pt x="1" y="354"/>
                  <a:pt x="68" y="542"/>
                  <a:pt x="242" y="625"/>
                </a:cubicBezTo>
                <a:lnTo>
                  <a:pt x="1394" y="986"/>
                </a:lnTo>
                <a:lnTo>
                  <a:pt x="2449" y="1612"/>
                </a:lnTo>
                <a:cubicBezTo>
                  <a:pt x="2494" y="1634"/>
                  <a:pt x="2531" y="1642"/>
                  <a:pt x="2577" y="1642"/>
                </a:cubicBezTo>
                <a:cubicBezTo>
                  <a:pt x="2622" y="1642"/>
                  <a:pt x="2659" y="1634"/>
                  <a:pt x="2697" y="1619"/>
                </a:cubicBezTo>
                <a:cubicBezTo>
                  <a:pt x="2772" y="1589"/>
                  <a:pt x="2840" y="1529"/>
                  <a:pt x="2878" y="1453"/>
                </a:cubicBezTo>
                <a:cubicBezTo>
                  <a:pt x="2908" y="1371"/>
                  <a:pt x="2916" y="1288"/>
                  <a:pt x="2878" y="1205"/>
                </a:cubicBezTo>
                <a:cubicBezTo>
                  <a:pt x="2848" y="1122"/>
                  <a:pt x="2787" y="1062"/>
                  <a:pt x="2705" y="1024"/>
                </a:cubicBezTo>
                <a:lnTo>
                  <a:pt x="1515" y="640"/>
                </a:lnTo>
                <a:lnTo>
                  <a:pt x="498" y="30"/>
                </a:lnTo>
                <a:cubicBezTo>
                  <a:pt x="454" y="10"/>
                  <a:pt x="409" y="1"/>
                  <a:pt x="3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5" name="Google Shape;1425;p20"/>
          <p:cNvSpPr/>
          <p:nvPr/>
        </p:nvSpPr>
        <p:spPr>
          <a:xfrm>
            <a:off x="5919668" y="3214524"/>
            <a:ext cx="104887" cy="207342"/>
          </a:xfrm>
          <a:custGeom>
            <a:avLst/>
            <a:gdLst/>
            <a:ahLst/>
            <a:cxnLst/>
            <a:rect l="l" t="t" r="r" b="b"/>
            <a:pathLst>
              <a:path w="1380" h="2728" extrusionOk="0">
                <a:moveTo>
                  <a:pt x="257" y="0"/>
                </a:moveTo>
                <a:cubicBezTo>
                  <a:pt x="229" y="0"/>
                  <a:pt x="201" y="5"/>
                  <a:pt x="174" y="15"/>
                </a:cubicBezTo>
                <a:cubicBezTo>
                  <a:pt x="61" y="61"/>
                  <a:pt x="1" y="196"/>
                  <a:pt x="46" y="309"/>
                </a:cubicBezTo>
                <a:lnTo>
                  <a:pt x="603" y="1394"/>
                </a:lnTo>
                <a:lnTo>
                  <a:pt x="905" y="2584"/>
                </a:lnTo>
                <a:cubicBezTo>
                  <a:pt x="940" y="2671"/>
                  <a:pt x="1029" y="2727"/>
                  <a:pt x="1123" y="2727"/>
                </a:cubicBezTo>
                <a:cubicBezTo>
                  <a:pt x="1151" y="2727"/>
                  <a:pt x="1179" y="2722"/>
                  <a:pt x="1206" y="2712"/>
                </a:cubicBezTo>
                <a:cubicBezTo>
                  <a:pt x="1319" y="2667"/>
                  <a:pt x="1379" y="2539"/>
                  <a:pt x="1334" y="2418"/>
                </a:cubicBezTo>
                <a:lnTo>
                  <a:pt x="762" y="1303"/>
                </a:lnTo>
                <a:lnTo>
                  <a:pt x="475" y="151"/>
                </a:lnTo>
                <a:cubicBezTo>
                  <a:pt x="440" y="58"/>
                  <a:pt x="351" y="0"/>
                  <a:pt x="257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6" name="Google Shape;1426;p20"/>
          <p:cNvSpPr/>
          <p:nvPr/>
        </p:nvSpPr>
        <p:spPr>
          <a:xfrm>
            <a:off x="5911687" y="3207304"/>
            <a:ext cx="118568" cy="221935"/>
          </a:xfrm>
          <a:custGeom>
            <a:avLst/>
            <a:gdLst/>
            <a:ahLst/>
            <a:cxnLst/>
            <a:rect l="l" t="t" r="r" b="b"/>
            <a:pathLst>
              <a:path w="1560" h="2920" extrusionOk="0">
                <a:moveTo>
                  <a:pt x="366" y="190"/>
                </a:moveTo>
                <a:cubicBezTo>
                  <a:pt x="418" y="190"/>
                  <a:pt x="465" y="223"/>
                  <a:pt x="483" y="269"/>
                </a:cubicBezTo>
                <a:lnTo>
                  <a:pt x="769" y="1391"/>
                </a:lnTo>
                <a:lnTo>
                  <a:pt x="769" y="1391"/>
                </a:lnTo>
                <a:lnTo>
                  <a:pt x="241" y="374"/>
                </a:lnTo>
                <a:cubicBezTo>
                  <a:pt x="211" y="306"/>
                  <a:pt x="249" y="223"/>
                  <a:pt x="317" y="201"/>
                </a:cubicBezTo>
                <a:cubicBezTo>
                  <a:pt x="333" y="194"/>
                  <a:pt x="350" y="190"/>
                  <a:pt x="366" y="190"/>
                </a:cubicBezTo>
                <a:close/>
                <a:moveTo>
                  <a:pt x="806" y="1496"/>
                </a:moveTo>
                <a:lnTo>
                  <a:pt x="1349" y="2543"/>
                </a:lnTo>
                <a:cubicBezTo>
                  <a:pt x="1379" y="2619"/>
                  <a:pt x="1341" y="2694"/>
                  <a:pt x="1273" y="2717"/>
                </a:cubicBezTo>
                <a:cubicBezTo>
                  <a:pt x="1258" y="2724"/>
                  <a:pt x="1241" y="2728"/>
                  <a:pt x="1224" y="2728"/>
                </a:cubicBezTo>
                <a:cubicBezTo>
                  <a:pt x="1206" y="2728"/>
                  <a:pt x="1187" y="2724"/>
                  <a:pt x="1168" y="2717"/>
                </a:cubicBezTo>
                <a:cubicBezTo>
                  <a:pt x="1138" y="2702"/>
                  <a:pt x="1115" y="2671"/>
                  <a:pt x="1100" y="2649"/>
                </a:cubicBezTo>
                <a:lnTo>
                  <a:pt x="806" y="1496"/>
                </a:lnTo>
                <a:close/>
                <a:moveTo>
                  <a:pt x="360" y="0"/>
                </a:moveTo>
                <a:cubicBezTo>
                  <a:pt x="323" y="0"/>
                  <a:pt x="286" y="7"/>
                  <a:pt x="249" y="20"/>
                </a:cubicBezTo>
                <a:cubicBezTo>
                  <a:pt x="83" y="88"/>
                  <a:pt x="0" y="276"/>
                  <a:pt x="68" y="449"/>
                </a:cubicBezTo>
                <a:lnTo>
                  <a:pt x="626" y="1526"/>
                </a:lnTo>
                <a:lnTo>
                  <a:pt x="927" y="2709"/>
                </a:lnTo>
                <a:cubicBezTo>
                  <a:pt x="957" y="2792"/>
                  <a:pt x="1017" y="2852"/>
                  <a:pt x="1093" y="2890"/>
                </a:cubicBezTo>
                <a:cubicBezTo>
                  <a:pt x="1138" y="2905"/>
                  <a:pt x="1183" y="2920"/>
                  <a:pt x="1228" y="2920"/>
                </a:cubicBezTo>
                <a:cubicBezTo>
                  <a:pt x="1266" y="2920"/>
                  <a:pt x="1304" y="2912"/>
                  <a:pt x="1341" y="2897"/>
                </a:cubicBezTo>
                <a:cubicBezTo>
                  <a:pt x="1424" y="2867"/>
                  <a:pt x="1484" y="2807"/>
                  <a:pt x="1522" y="2724"/>
                </a:cubicBezTo>
                <a:cubicBezTo>
                  <a:pt x="1552" y="2649"/>
                  <a:pt x="1560" y="2558"/>
                  <a:pt x="1522" y="2468"/>
                </a:cubicBezTo>
                <a:lnTo>
                  <a:pt x="957" y="1361"/>
                </a:lnTo>
                <a:lnTo>
                  <a:pt x="663" y="208"/>
                </a:lnTo>
                <a:cubicBezTo>
                  <a:pt x="616" y="79"/>
                  <a:pt x="492" y="0"/>
                  <a:pt x="36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7" name="Google Shape;1427;p20"/>
          <p:cNvSpPr/>
          <p:nvPr/>
        </p:nvSpPr>
        <p:spPr>
          <a:xfrm>
            <a:off x="5914575" y="3216652"/>
            <a:ext cx="115148" cy="203313"/>
          </a:xfrm>
          <a:custGeom>
            <a:avLst/>
            <a:gdLst/>
            <a:ahLst/>
            <a:cxnLst/>
            <a:rect l="l" t="t" r="r" b="b"/>
            <a:pathLst>
              <a:path w="1515" h="2675" extrusionOk="0">
                <a:moveTo>
                  <a:pt x="1259" y="0"/>
                </a:moveTo>
                <a:cubicBezTo>
                  <a:pt x="1172" y="0"/>
                  <a:pt x="1086" y="48"/>
                  <a:pt x="1047" y="138"/>
                </a:cubicBezTo>
                <a:lnTo>
                  <a:pt x="678" y="1298"/>
                </a:lnTo>
                <a:lnTo>
                  <a:pt x="53" y="2353"/>
                </a:lnTo>
                <a:cubicBezTo>
                  <a:pt x="0" y="2466"/>
                  <a:pt x="53" y="2601"/>
                  <a:pt x="166" y="2654"/>
                </a:cubicBezTo>
                <a:cubicBezTo>
                  <a:pt x="196" y="2668"/>
                  <a:pt x="227" y="2674"/>
                  <a:pt x="258" y="2674"/>
                </a:cubicBezTo>
                <a:cubicBezTo>
                  <a:pt x="345" y="2674"/>
                  <a:pt x="428" y="2624"/>
                  <a:pt x="467" y="2541"/>
                </a:cubicBezTo>
                <a:lnTo>
                  <a:pt x="851" y="1343"/>
                </a:lnTo>
                <a:lnTo>
                  <a:pt x="1461" y="319"/>
                </a:lnTo>
                <a:cubicBezTo>
                  <a:pt x="1514" y="206"/>
                  <a:pt x="1461" y="70"/>
                  <a:pt x="1348" y="18"/>
                </a:cubicBezTo>
                <a:cubicBezTo>
                  <a:pt x="1320" y="6"/>
                  <a:pt x="1289" y="0"/>
                  <a:pt x="1259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8" name="Google Shape;1428;p20"/>
          <p:cNvSpPr/>
          <p:nvPr/>
        </p:nvSpPr>
        <p:spPr>
          <a:xfrm>
            <a:off x="5908799" y="3209432"/>
            <a:ext cx="128904" cy="217526"/>
          </a:xfrm>
          <a:custGeom>
            <a:avLst/>
            <a:gdLst/>
            <a:ahLst/>
            <a:cxnLst/>
            <a:rect l="l" t="t" r="r" b="b"/>
            <a:pathLst>
              <a:path w="1696" h="2862" extrusionOk="0">
                <a:moveTo>
                  <a:pt x="1326" y="188"/>
                </a:moveTo>
                <a:cubicBezTo>
                  <a:pt x="1349" y="188"/>
                  <a:pt x="1364" y="195"/>
                  <a:pt x="1387" y="203"/>
                </a:cubicBezTo>
                <a:cubicBezTo>
                  <a:pt x="1455" y="233"/>
                  <a:pt x="1485" y="308"/>
                  <a:pt x="1455" y="369"/>
                </a:cubicBezTo>
                <a:lnTo>
                  <a:pt x="859" y="1363"/>
                </a:lnTo>
                <a:lnTo>
                  <a:pt x="1206" y="271"/>
                </a:lnTo>
                <a:cubicBezTo>
                  <a:pt x="1229" y="218"/>
                  <a:pt x="1281" y="188"/>
                  <a:pt x="1326" y="188"/>
                </a:cubicBezTo>
                <a:close/>
                <a:moveTo>
                  <a:pt x="822" y="1468"/>
                </a:moveTo>
                <a:lnTo>
                  <a:pt x="460" y="2591"/>
                </a:lnTo>
                <a:cubicBezTo>
                  <a:pt x="445" y="2628"/>
                  <a:pt x="415" y="2651"/>
                  <a:pt x="385" y="2666"/>
                </a:cubicBezTo>
                <a:cubicBezTo>
                  <a:pt x="369" y="2669"/>
                  <a:pt x="354" y="2671"/>
                  <a:pt x="339" y="2671"/>
                </a:cubicBezTo>
                <a:cubicBezTo>
                  <a:pt x="317" y="2671"/>
                  <a:pt x="297" y="2667"/>
                  <a:pt x="279" y="2658"/>
                </a:cubicBezTo>
                <a:cubicBezTo>
                  <a:pt x="249" y="2643"/>
                  <a:pt x="227" y="2621"/>
                  <a:pt x="212" y="2583"/>
                </a:cubicBezTo>
                <a:cubicBezTo>
                  <a:pt x="197" y="2553"/>
                  <a:pt x="197" y="2515"/>
                  <a:pt x="212" y="2493"/>
                </a:cubicBezTo>
                <a:lnTo>
                  <a:pt x="822" y="1468"/>
                </a:lnTo>
                <a:close/>
                <a:moveTo>
                  <a:pt x="1334" y="0"/>
                </a:moveTo>
                <a:cubicBezTo>
                  <a:pt x="1293" y="0"/>
                  <a:pt x="1253" y="8"/>
                  <a:pt x="1213" y="22"/>
                </a:cubicBezTo>
                <a:cubicBezTo>
                  <a:pt x="1138" y="52"/>
                  <a:pt x="1070" y="113"/>
                  <a:pt x="1033" y="203"/>
                </a:cubicBezTo>
                <a:lnTo>
                  <a:pt x="664" y="1355"/>
                </a:lnTo>
                <a:lnTo>
                  <a:pt x="38" y="2410"/>
                </a:lnTo>
                <a:cubicBezTo>
                  <a:pt x="8" y="2485"/>
                  <a:pt x="1" y="2576"/>
                  <a:pt x="31" y="2651"/>
                </a:cubicBezTo>
                <a:cubicBezTo>
                  <a:pt x="69" y="2734"/>
                  <a:pt x="121" y="2794"/>
                  <a:pt x="204" y="2832"/>
                </a:cubicBezTo>
                <a:cubicBezTo>
                  <a:pt x="242" y="2854"/>
                  <a:pt x="287" y="2862"/>
                  <a:pt x="332" y="2862"/>
                </a:cubicBezTo>
                <a:cubicBezTo>
                  <a:pt x="377" y="2862"/>
                  <a:pt x="415" y="2854"/>
                  <a:pt x="453" y="2839"/>
                </a:cubicBezTo>
                <a:cubicBezTo>
                  <a:pt x="528" y="2809"/>
                  <a:pt x="596" y="2749"/>
                  <a:pt x="634" y="2658"/>
                </a:cubicBezTo>
                <a:lnTo>
                  <a:pt x="1018" y="1476"/>
                </a:lnTo>
                <a:lnTo>
                  <a:pt x="1628" y="459"/>
                </a:lnTo>
                <a:cubicBezTo>
                  <a:pt x="1696" y="293"/>
                  <a:pt x="1628" y="105"/>
                  <a:pt x="1462" y="30"/>
                </a:cubicBezTo>
                <a:cubicBezTo>
                  <a:pt x="1422" y="10"/>
                  <a:pt x="1378" y="0"/>
                  <a:pt x="133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9" name="Google Shape;1429;p20"/>
          <p:cNvSpPr/>
          <p:nvPr/>
        </p:nvSpPr>
        <p:spPr>
          <a:xfrm>
            <a:off x="5932893" y="3283233"/>
            <a:ext cx="78513" cy="69925"/>
          </a:xfrm>
          <a:custGeom>
            <a:avLst/>
            <a:gdLst/>
            <a:ahLst/>
            <a:cxnLst/>
            <a:rect l="l" t="t" r="r" b="b"/>
            <a:pathLst>
              <a:path w="1033" h="920" extrusionOk="0">
                <a:moveTo>
                  <a:pt x="515" y="0"/>
                </a:moveTo>
                <a:cubicBezTo>
                  <a:pt x="461" y="0"/>
                  <a:pt x="407" y="10"/>
                  <a:pt x="354" y="30"/>
                </a:cubicBezTo>
                <a:cubicBezTo>
                  <a:pt x="113" y="121"/>
                  <a:pt x="0" y="384"/>
                  <a:pt x="83" y="625"/>
                </a:cubicBezTo>
                <a:cubicBezTo>
                  <a:pt x="153" y="806"/>
                  <a:pt x="331" y="919"/>
                  <a:pt x="516" y="919"/>
                </a:cubicBezTo>
                <a:cubicBezTo>
                  <a:pt x="571" y="919"/>
                  <a:pt x="625" y="909"/>
                  <a:pt x="678" y="889"/>
                </a:cubicBezTo>
                <a:cubicBezTo>
                  <a:pt x="919" y="799"/>
                  <a:pt x="1032" y="535"/>
                  <a:pt x="942" y="294"/>
                </a:cubicBezTo>
                <a:cubicBezTo>
                  <a:pt x="872" y="113"/>
                  <a:pt x="698" y="0"/>
                  <a:pt x="515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0" name="Google Shape;1430;p20"/>
          <p:cNvSpPr/>
          <p:nvPr/>
        </p:nvSpPr>
        <p:spPr>
          <a:xfrm>
            <a:off x="5924304" y="3275936"/>
            <a:ext cx="91054" cy="84670"/>
          </a:xfrm>
          <a:custGeom>
            <a:avLst/>
            <a:gdLst/>
            <a:ahLst/>
            <a:cxnLst/>
            <a:rect l="l" t="t" r="r" b="b"/>
            <a:pathLst>
              <a:path w="1198" h="1114" extrusionOk="0">
                <a:moveTo>
                  <a:pt x="625" y="194"/>
                </a:moveTo>
                <a:cubicBezTo>
                  <a:pt x="678" y="194"/>
                  <a:pt x="731" y="202"/>
                  <a:pt x="776" y="224"/>
                </a:cubicBezTo>
                <a:cubicBezTo>
                  <a:pt x="866" y="262"/>
                  <a:pt x="934" y="337"/>
                  <a:pt x="972" y="428"/>
                </a:cubicBezTo>
                <a:cubicBezTo>
                  <a:pt x="1002" y="518"/>
                  <a:pt x="1002" y="616"/>
                  <a:pt x="964" y="706"/>
                </a:cubicBezTo>
                <a:cubicBezTo>
                  <a:pt x="919" y="797"/>
                  <a:pt x="851" y="865"/>
                  <a:pt x="761" y="895"/>
                </a:cubicBezTo>
                <a:cubicBezTo>
                  <a:pt x="718" y="913"/>
                  <a:pt x="671" y="922"/>
                  <a:pt x="625" y="922"/>
                </a:cubicBezTo>
                <a:cubicBezTo>
                  <a:pt x="575" y="922"/>
                  <a:pt x="526" y="911"/>
                  <a:pt x="482" y="887"/>
                </a:cubicBezTo>
                <a:cubicBezTo>
                  <a:pt x="392" y="849"/>
                  <a:pt x="324" y="774"/>
                  <a:pt x="286" y="684"/>
                </a:cubicBezTo>
                <a:cubicBezTo>
                  <a:pt x="219" y="495"/>
                  <a:pt x="309" y="285"/>
                  <a:pt x="497" y="217"/>
                </a:cubicBezTo>
                <a:cubicBezTo>
                  <a:pt x="542" y="202"/>
                  <a:pt x="588" y="194"/>
                  <a:pt x="625" y="194"/>
                </a:cubicBezTo>
                <a:close/>
                <a:moveTo>
                  <a:pt x="625" y="1"/>
                </a:moveTo>
                <a:cubicBezTo>
                  <a:pt x="560" y="1"/>
                  <a:pt x="494" y="12"/>
                  <a:pt x="430" y="36"/>
                </a:cubicBezTo>
                <a:cubicBezTo>
                  <a:pt x="143" y="149"/>
                  <a:pt x="0" y="465"/>
                  <a:pt x="113" y="752"/>
                </a:cubicBezTo>
                <a:cubicBezTo>
                  <a:pt x="166" y="895"/>
                  <a:pt x="264" y="1000"/>
                  <a:pt x="399" y="1060"/>
                </a:cubicBezTo>
                <a:cubicBezTo>
                  <a:pt x="475" y="1090"/>
                  <a:pt x="550" y="1113"/>
                  <a:pt x="625" y="1113"/>
                </a:cubicBezTo>
                <a:cubicBezTo>
                  <a:pt x="693" y="1113"/>
                  <a:pt x="761" y="1098"/>
                  <a:pt x="829" y="1075"/>
                </a:cubicBezTo>
                <a:cubicBezTo>
                  <a:pt x="964" y="1023"/>
                  <a:pt x="1070" y="917"/>
                  <a:pt x="1130" y="782"/>
                </a:cubicBezTo>
                <a:cubicBezTo>
                  <a:pt x="1198" y="646"/>
                  <a:pt x="1198" y="495"/>
                  <a:pt x="1145" y="360"/>
                </a:cubicBezTo>
                <a:cubicBezTo>
                  <a:pt x="1092" y="224"/>
                  <a:pt x="987" y="111"/>
                  <a:pt x="859" y="51"/>
                </a:cubicBezTo>
                <a:cubicBezTo>
                  <a:pt x="784" y="18"/>
                  <a:pt x="705" y="1"/>
                  <a:pt x="62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1" name="Google Shape;1431;p20"/>
          <p:cNvSpPr/>
          <p:nvPr/>
        </p:nvSpPr>
        <p:spPr>
          <a:xfrm>
            <a:off x="3362406" y="3212548"/>
            <a:ext cx="333814" cy="158318"/>
          </a:xfrm>
          <a:custGeom>
            <a:avLst/>
            <a:gdLst/>
            <a:ahLst/>
            <a:cxnLst/>
            <a:rect l="l" t="t" r="r" b="b"/>
            <a:pathLst>
              <a:path w="4392" h="2083" extrusionOk="0">
                <a:moveTo>
                  <a:pt x="3989" y="1"/>
                </a:moveTo>
                <a:cubicBezTo>
                  <a:pt x="3945" y="1"/>
                  <a:pt x="3901" y="9"/>
                  <a:pt x="3857" y="26"/>
                </a:cubicBezTo>
                <a:lnTo>
                  <a:pt x="2094" y="930"/>
                </a:lnTo>
                <a:lnTo>
                  <a:pt x="279" y="1382"/>
                </a:lnTo>
                <a:cubicBezTo>
                  <a:pt x="91" y="1457"/>
                  <a:pt x="0" y="1668"/>
                  <a:pt x="68" y="1849"/>
                </a:cubicBezTo>
                <a:cubicBezTo>
                  <a:pt x="127" y="1995"/>
                  <a:pt x="262" y="2082"/>
                  <a:pt x="408" y="2082"/>
                </a:cubicBezTo>
                <a:cubicBezTo>
                  <a:pt x="450" y="2082"/>
                  <a:pt x="493" y="2075"/>
                  <a:pt x="535" y="2060"/>
                </a:cubicBezTo>
                <a:lnTo>
                  <a:pt x="2245" y="1171"/>
                </a:lnTo>
                <a:lnTo>
                  <a:pt x="4113" y="697"/>
                </a:lnTo>
                <a:cubicBezTo>
                  <a:pt x="4301" y="629"/>
                  <a:pt x="4392" y="418"/>
                  <a:pt x="4324" y="230"/>
                </a:cubicBezTo>
                <a:cubicBezTo>
                  <a:pt x="4272" y="91"/>
                  <a:pt x="4135" y="1"/>
                  <a:pt x="3989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2" name="Google Shape;1432;p20"/>
          <p:cNvSpPr/>
          <p:nvPr/>
        </p:nvSpPr>
        <p:spPr>
          <a:xfrm>
            <a:off x="3354425" y="3205632"/>
            <a:ext cx="346431" cy="172151"/>
          </a:xfrm>
          <a:custGeom>
            <a:avLst/>
            <a:gdLst/>
            <a:ahLst/>
            <a:cxnLst/>
            <a:rect l="l" t="t" r="r" b="b"/>
            <a:pathLst>
              <a:path w="4558" h="2265" extrusionOk="0">
                <a:moveTo>
                  <a:pt x="4090" y="185"/>
                </a:moveTo>
                <a:cubicBezTo>
                  <a:pt x="4195" y="185"/>
                  <a:pt x="4301" y="253"/>
                  <a:pt x="4339" y="358"/>
                </a:cubicBezTo>
                <a:cubicBezTo>
                  <a:pt x="4369" y="426"/>
                  <a:pt x="4361" y="494"/>
                  <a:pt x="4331" y="562"/>
                </a:cubicBezTo>
                <a:cubicBezTo>
                  <a:pt x="4308" y="630"/>
                  <a:pt x="4256" y="675"/>
                  <a:pt x="4195" y="697"/>
                </a:cubicBezTo>
                <a:lnTo>
                  <a:pt x="2327" y="1172"/>
                </a:lnTo>
                <a:lnTo>
                  <a:pt x="610" y="2061"/>
                </a:lnTo>
                <a:cubicBezTo>
                  <a:pt x="580" y="2074"/>
                  <a:pt x="549" y="2080"/>
                  <a:pt x="519" y="2080"/>
                </a:cubicBezTo>
                <a:cubicBezTo>
                  <a:pt x="479" y="2080"/>
                  <a:pt x="441" y="2070"/>
                  <a:pt x="407" y="2053"/>
                </a:cubicBezTo>
                <a:cubicBezTo>
                  <a:pt x="339" y="2023"/>
                  <a:pt x="286" y="1978"/>
                  <a:pt x="264" y="1910"/>
                </a:cubicBezTo>
                <a:cubicBezTo>
                  <a:pt x="211" y="1774"/>
                  <a:pt x="279" y="1616"/>
                  <a:pt x="407" y="1571"/>
                </a:cubicBezTo>
                <a:lnTo>
                  <a:pt x="2222" y="1112"/>
                </a:lnTo>
                <a:lnTo>
                  <a:pt x="4000" y="200"/>
                </a:lnTo>
                <a:cubicBezTo>
                  <a:pt x="4030" y="193"/>
                  <a:pt x="4060" y="185"/>
                  <a:pt x="4090" y="185"/>
                </a:cubicBezTo>
                <a:close/>
                <a:moveTo>
                  <a:pt x="4097" y="0"/>
                </a:moveTo>
                <a:cubicBezTo>
                  <a:pt x="4040" y="0"/>
                  <a:pt x="3982" y="11"/>
                  <a:pt x="3924" y="35"/>
                </a:cubicBezTo>
                <a:lnTo>
                  <a:pt x="2169" y="931"/>
                </a:lnTo>
                <a:lnTo>
                  <a:pt x="354" y="1390"/>
                </a:lnTo>
                <a:cubicBezTo>
                  <a:pt x="113" y="1481"/>
                  <a:pt x="0" y="1744"/>
                  <a:pt x="90" y="1978"/>
                </a:cubicBezTo>
                <a:cubicBezTo>
                  <a:pt x="128" y="2091"/>
                  <a:pt x="218" y="2181"/>
                  <a:pt x="324" y="2226"/>
                </a:cubicBezTo>
                <a:cubicBezTo>
                  <a:pt x="384" y="2257"/>
                  <a:pt x="444" y="2264"/>
                  <a:pt x="512" y="2264"/>
                </a:cubicBezTo>
                <a:cubicBezTo>
                  <a:pt x="565" y="2264"/>
                  <a:pt x="625" y="2257"/>
                  <a:pt x="685" y="2234"/>
                </a:cubicBezTo>
                <a:lnTo>
                  <a:pt x="2388" y="1353"/>
                </a:lnTo>
                <a:lnTo>
                  <a:pt x="4256" y="878"/>
                </a:lnTo>
                <a:cubicBezTo>
                  <a:pt x="4369" y="833"/>
                  <a:pt x="4459" y="750"/>
                  <a:pt x="4504" y="637"/>
                </a:cubicBezTo>
                <a:cubicBezTo>
                  <a:pt x="4557" y="524"/>
                  <a:pt x="4557" y="404"/>
                  <a:pt x="4519" y="291"/>
                </a:cubicBezTo>
                <a:cubicBezTo>
                  <a:pt x="4450" y="113"/>
                  <a:pt x="4281" y="0"/>
                  <a:pt x="409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3" name="Google Shape;1433;p20"/>
          <p:cNvSpPr/>
          <p:nvPr/>
        </p:nvSpPr>
        <p:spPr>
          <a:xfrm>
            <a:off x="3365294" y="3204644"/>
            <a:ext cx="328114" cy="174127"/>
          </a:xfrm>
          <a:custGeom>
            <a:avLst/>
            <a:gdLst/>
            <a:ahLst/>
            <a:cxnLst/>
            <a:rect l="l" t="t" r="r" b="b"/>
            <a:pathLst>
              <a:path w="4317" h="2291" extrusionOk="0">
                <a:moveTo>
                  <a:pt x="411" y="0"/>
                </a:moveTo>
                <a:cubicBezTo>
                  <a:pt x="274" y="0"/>
                  <a:pt x="144" y="80"/>
                  <a:pt x="83" y="213"/>
                </a:cubicBezTo>
                <a:cubicBezTo>
                  <a:pt x="0" y="394"/>
                  <a:pt x="83" y="612"/>
                  <a:pt x="264" y="688"/>
                </a:cubicBezTo>
                <a:lnTo>
                  <a:pt x="2102" y="1275"/>
                </a:lnTo>
                <a:lnTo>
                  <a:pt x="3759" y="2262"/>
                </a:lnTo>
                <a:cubicBezTo>
                  <a:pt x="3806" y="2282"/>
                  <a:pt x="3855" y="2291"/>
                  <a:pt x="3903" y="2291"/>
                </a:cubicBezTo>
                <a:cubicBezTo>
                  <a:pt x="4041" y="2291"/>
                  <a:pt x="4172" y="2215"/>
                  <a:pt x="4233" y="2081"/>
                </a:cubicBezTo>
                <a:cubicBezTo>
                  <a:pt x="4316" y="1900"/>
                  <a:pt x="4233" y="1682"/>
                  <a:pt x="4052" y="1599"/>
                </a:cubicBezTo>
                <a:lnTo>
                  <a:pt x="2169" y="997"/>
                </a:lnTo>
                <a:lnTo>
                  <a:pt x="558" y="32"/>
                </a:lnTo>
                <a:cubicBezTo>
                  <a:pt x="510" y="11"/>
                  <a:pt x="460" y="0"/>
                  <a:pt x="411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4" name="Google Shape;1434;p20"/>
          <p:cNvSpPr/>
          <p:nvPr/>
        </p:nvSpPr>
        <p:spPr>
          <a:xfrm>
            <a:off x="3357237" y="3197575"/>
            <a:ext cx="340730" cy="188188"/>
          </a:xfrm>
          <a:custGeom>
            <a:avLst/>
            <a:gdLst/>
            <a:ahLst/>
            <a:cxnLst/>
            <a:rect l="l" t="t" r="r" b="b"/>
            <a:pathLst>
              <a:path w="4483" h="2476" extrusionOk="0">
                <a:moveTo>
                  <a:pt x="520" y="186"/>
                </a:moveTo>
                <a:cubicBezTo>
                  <a:pt x="551" y="186"/>
                  <a:pt x="588" y="193"/>
                  <a:pt x="618" y="208"/>
                </a:cubicBezTo>
                <a:lnTo>
                  <a:pt x="2223" y="1172"/>
                </a:lnTo>
                <a:lnTo>
                  <a:pt x="4121" y="1783"/>
                </a:lnTo>
                <a:cubicBezTo>
                  <a:pt x="4189" y="1813"/>
                  <a:pt x="4234" y="1865"/>
                  <a:pt x="4264" y="1926"/>
                </a:cubicBezTo>
                <a:cubicBezTo>
                  <a:pt x="4287" y="1993"/>
                  <a:pt x="4287" y="2069"/>
                  <a:pt x="4256" y="2129"/>
                </a:cubicBezTo>
                <a:cubicBezTo>
                  <a:pt x="4211" y="2232"/>
                  <a:pt x="4109" y="2291"/>
                  <a:pt x="4007" y="2291"/>
                </a:cubicBezTo>
                <a:cubicBezTo>
                  <a:pt x="3974" y="2291"/>
                  <a:pt x="3941" y="2285"/>
                  <a:pt x="3910" y="2272"/>
                </a:cubicBezTo>
                <a:lnTo>
                  <a:pt x="2253" y="1285"/>
                </a:lnTo>
                <a:lnTo>
                  <a:pt x="407" y="698"/>
                </a:lnTo>
                <a:cubicBezTo>
                  <a:pt x="272" y="638"/>
                  <a:pt x="219" y="479"/>
                  <a:pt x="279" y="344"/>
                </a:cubicBezTo>
                <a:cubicBezTo>
                  <a:pt x="317" y="246"/>
                  <a:pt x="422" y="186"/>
                  <a:pt x="520" y="186"/>
                </a:cubicBezTo>
                <a:close/>
                <a:moveTo>
                  <a:pt x="516" y="1"/>
                </a:moveTo>
                <a:cubicBezTo>
                  <a:pt x="461" y="1"/>
                  <a:pt x="406" y="10"/>
                  <a:pt x="355" y="28"/>
                </a:cubicBezTo>
                <a:cubicBezTo>
                  <a:pt x="242" y="73"/>
                  <a:pt x="151" y="156"/>
                  <a:pt x="106" y="269"/>
                </a:cubicBezTo>
                <a:cubicBezTo>
                  <a:pt x="1" y="495"/>
                  <a:pt x="106" y="766"/>
                  <a:pt x="340" y="871"/>
                </a:cubicBezTo>
                <a:lnTo>
                  <a:pt x="2170" y="1451"/>
                </a:lnTo>
                <a:lnTo>
                  <a:pt x="3827" y="2438"/>
                </a:lnTo>
                <a:cubicBezTo>
                  <a:pt x="3887" y="2468"/>
                  <a:pt x="3948" y="2475"/>
                  <a:pt x="4008" y="2475"/>
                </a:cubicBezTo>
                <a:cubicBezTo>
                  <a:pt x="4068" y="2475"/>
                  <a:pt x="4121" y="2468"/>
                  <a:pt x="4174" y="2445"/>
                </a:cubicBezTo>
                <a:cubicBezTo>
                  <a:pt x="4287" y="2408"/>
                  <a:pt x="4377" y="2317"/>
                  <a:pt x="4430" y="2212"/>
                </a:cubicBezTo>
                <a:cubicBezTo>
                  <a:pt x="4475" y="2099"/>
                  <a:pt x="4482" y="1978"/>
                  <a:pt x="4437" y="1865"/>
                </a:cubicBezTo>
                <a:cubicBezTo>
                  <a:pt x="4392" y="1745"/>
                  <a:pt x="4309" y="1662"/>
                  <a:pt x="4189" y="1602"/>
                </a:cubicBezTo>
                <a:lnTo>
                  <a:pt x="2313" y="1007"/>
                </a:lnTo>
                <a:lnTo>
                  <a:pt x="701" y="43"/>
                </a:lnTo>
                <a:cubicBezTo>
                  <a:pt x="644" y="14"/>
                  <a:pt x="580" y="1"/>
                  <a:pt x="51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5" name="Google Shape;1435;p20"/>
          <p:cNvSpPr/>
          <p:nvPr/>
        </p:nvSpPr>
        <p:spPr>
          <a:xfrm>
            <a:off x="3446543" y="3128410"/>
            <a:ext cx="165539" cy="326593"/>
          </a:xfrm>
          <a:custGeom>
            <a:avLst/>
            <a:gdLst/>
            <a:ahLst/>
            <a:cxnLst/>
            <a:rect l="l" t="t" r="r" b="b"/>
            <a:pathLst>
              <a:path w="2178" h="4297" extrusionOk="0">
                <a:moveTo>
                  <a:pt x="412" y="1"/>
                </a:moveTo>
                <a:cubicBezTo>
                  <a:pt x="368" y="1"/>
                  <a:pt x="323" y="9"/>
                  <a:pt x="279" y="26"/>
                </a:cubicBezTo>
                <a:cubicBezTo>
                  <a:pt x="99" y="94"/>
                  <a:pt x="1" y="305"/>
                  <a:pt x="76" y="486"/>
                </a:cubicBezTo>
                <a:lnTo>
                  <a:pt x="957" y="2195"/>
                </a:lnTo>
                <a:lnTo>
                  <a:pt x="1432" y="4063"/>
                </a:lnTo>
                <a:cubicBezTo>
                  <a:pt x="1490" y="4210"/>
                  <a:pt x="1626" y="4297"/>
                  <a:pt x="1772" y="4297"/>
                </a:cubicBezTo>
                <a:cubicBezTo>
                  <a:pt x="1814" y="4297"/>
                  <a:pt x="1857" y="4289"/>
                  <a:pt x="1899" y="4274"/>
                </a:cubicBezTo>
                <a:cubicBezTo>
                  <a:pt x="2087" y="4207"/>
                  <a:pt x="2178" y="3996"/>
                  <a:pt x="2110" y="3807"/>
                </a:cubicBezTo>
                <a:lnTo>
                  <a:pt x="1198" y="2045"/>
                </a:lnTo>
                <a:lnTo>
                  <a:pt x="746" y="230"/>
                </a:lnTo>
                <a:cubicBezTo>
                  <a:pt x="694" y="91"/>
                  <a:pt x="558" y="1"/>
                  <a:pt x="412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20"/>
          <p:cNvSpPr/>
          <p:nvPr/>
        </p:nvSpPr>
        <p:spPr>
          <a:xfrm>
            <a:off x="3438563" y="3121190"/>
            <a:ext cx="178080" cy="341262"/>
          </a:xfrm>
          <a:custGeom>
            <a:avLst/>
            <a:gdLst/>
            <a:ahLst/>
            <a:cxnLst/>
            <a:rect l="l" t="t" r="r" b="b"/>
            <a:pathLst>
              <a:path w="2343" h="4490" extrusionOk="0">
                <a:moveTo>
                  <a:pt x="518" y="186"/>
                </a:moveTo>
                <a:cubicBezTo>
                  <a:pt x="622" y="186"/>
                  <a:pt x="721" y="249"/>
                  <a:pt x="761" y="347"/>
                </a:cubicBezTo>
                <a:lnTo>
                  <a:pt x="1213" y="2170"/>
                </a:lnTo>
                <a:lnTo>
                  <a:pt x="2124" y="3940"/>
                </a:lnTo>
                <a:cubicBezTo>
                  <a:pt x="2147" y="4008"/>
                  <a:pt x="2147" y="4076"/>
                  <a:pt x="2117" y="4143"/>
                </a:cubicBezTo>
                <a:cubicBezTo>
                  <a:pt x="2087" y="4211"/>
                  <a:pt x="2034" y="4256"/>
                  <a:pt x="1974" y="4279"/>
                </a:cubicBezTo>
                <a:cubicBezTo>
                  <a:pt x="1942" y="4293"/>
                  <a:pt x="1909" y="4299"/>
                  <a:pt x="1877" y="4299"/>
                </a:cubicBezTo>
                <a:cubicBezTo>
                  <a:pt x="1839" y="4299"/>
                  <a:pt x="1803" y="4291"/>
                  <a:pt x="1770" y="4279"/>
                </a:cubicBezTo>
                <a:cubicBezTo>
                  <a:pt x="1703" y="4249"/>
                  <a:pt x="1650" y="4196"/>
                  <a:pt x="1627" y="4136"/>
                </a:cubicBezTo>
                <a:lnTo>
                  <a:pt x="1153" y="2268"/>
                </a:lnTo>
                <a:lnTo>
                  <a:pt x="264" y="550"/>
                </a:lnTo>
                <a:cubicBezTo>
                  <a:pt x="211" y="415"/>
                  <a:pt x="286" y="257"/>
                  <a:pt x="422" y="204"/>
                </a:cubicBezTo>
                <a:cubicBezTo>
                  <a:pt x="454" y="192"/>
                  <a:pt x="486" y="186"/>
                  <a:pt x="518" y="186"/>
                </a:cubicBezTo>
                <a:close/>
                <a:moveTo>
                  <a:pt x="513" y="0"/>
                </a:moveTo>
                <a:cubicBezTo>
                  <a:pt x="459" y="0"/>
                  <a:pt x="406" y="10"/>
                  <a:pt x="354" y="31"/>
                </a:cubicBezTo>
                <a:cubicBezTo>
                  <a:pt x="121" y="121"/>
                  <a:pt x="0" y="385"/>
                  <a:pt x="91" y="626"/>
                </a:cubicBezTo>
                <a:lnTo>
                  <a:pt x="979" y="2328"/>
                </a:lnTo>
                <a:lnTo>
                  <a:pt x="1454" y="4196"/>
                </a:lnTo>
                <a:cubicBezTo>
                  <a:pt x="1492" y="4309"/>
                  <a:pt x="1582" y="4399"/>
                  <a:pt x="1687" y="4445"/>
                </a:cubicBezTo>
                <a:cubicBezTo>
                  <a:pt x="1748" y="4475"/>
                  <a:pt x="1816" y="4490"/>
                  <a:pt x="1876" y="4490"/>
                </a:cubicBezTo>
                <a:cubicBezTo>
                  <a:pt x="1929" y="4490"/>
                  <a:pt x="1989" y="4475"/>
                  <a:pt x="2034" y="4460"/>
                </a:cubicBezTo>
                <a:cubicBezTo>
                  <a:pt x="2147" y="4414"/>
                  <a:pt x="2237" y="4332"/>
                  <a:pt x="2290" y="4219"/>
                </a:cubicBezTo>
                <a:cubicBezTo>
                  <a:pt x="2343" y="4106"/>
                  <a:pt x="2343" y="3985"/>
                  <a:pt x="2298" y="3865"/>
                </a:cubicBezTo>
                <a:lnTo>
                  <a:pt x="1394" y="2110"/>
                </a:lnTo>
                <a:lnTo>
                  <a:pt x="942" y="294"/>
                </a:lnTo>
                <a:cubicBezTo>
                  <a:pt x="897" y="181"/>
                  <a:pt x="814" y="91"/>
                  <a:pt x="701" y="38"/>
                </a:cubicBezTo>
                <a:cubicBezTo>
                  <a:pt x="640" y="14"/>
                  <a:pt x="576" y="0"/>
                  <a:pt x="51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7" name="Google Shape;1437;p20"/>
          <p:cNvSpPr/>
          <p:nvPr/>
        </p:nvSpPr>
        <p:spPr>
          <a:xfrm>
            <a:off x="3438563" y="3131603"/>
            <a:ext cx="181500" cy="320133"/>
          </a:xfrm>
          <a:custGeom>
            <a:avLst/>
            <a:gdLst/>
            <a:ahLst/>
            <a:cxnLst/>
            <a:rect l="l" t="t" r="r" b="b"/>
            <a:pathLst>
              <a:path w="2388" h="4212" extrusionOk="0">
                <a:moveTo>
                  <a:pt x="1980" y="0"/>
                </a:moveTo>
                <a:cubicBezTo>
                  <a:pt x="1843" y="0"/>
                  <a:pt x="1711" y="76"/>
                  <a:pt x="1650" y="210"/>
                </a:cubicBezTo>
                <a:lnTo>
                  <a:pt x="1070" y="2048"/>
                </a:lnTo>
                <a:lnTo>
                  <a:pt x="83" y="3705"/>
                </a:lnTo>
                <a:cubicBezTo>
                  <a:pt x="0" y="3886"/>
                  <a:pt x="83" y="4104"/>
                  <a:pt x="264" y="4180"/>
                </a:cubicBezTo>
                <a:cubicBezTo>
                  <a:pt x="312" y="4201"/>
                  <a:pt x="362" y="4212"/>
                  <a:pt x="411" y="4212"/>
                </a:cubicBezTo>
                <a:cubicBezTo>
                  <a:pt x="547" y="4212"/>
                  <a:pt x="677" y="4132"/>
                  <a:pt x="738" y="3999"/>
                </a:cubicBezTo>
                <a:lnTo>
                  <a:pt x="1349" y="2116"/>
                </a:lnTo>
                <a:lnTo>
                  <a:pt x="2305" y="511"/>
                </a:lnTo>
                <a:cubicBezTo>
                  <a:pt x="2388" y="331"/>
                  <a:pt x="2305" y="112"/>
                  <a:pt x="2124" y="29"/>
                </a:cubicBezTo>
                <a:cubicBezTo>
                  <a:pt x="2077" y="10"/>
                  <a:pt x="2028" y="0"/>
                  <a:pt x="1980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8" name="Google Shape;1438;p20"/>
          <p:cNvSpPr/>
          <p:nvPr/>
        </p:nvSpPr>
        <p:spPr>
          <a:xfrm>
            <a:off x="3430506" y="3124382"/>
            <a:ext cx="194193" cy="334650"/>
          </a:xfrm>
          <a:custGeom>
            <a:avLst/>
            <a:gdLst/>
            <a:ahLst/>
            <a:cxnLst/>
            <a:rect l="l" t="t" r="r" b="b"/>
            <a:pathLst>
              <a:path w="2555" h="4403" extrusionOk="0">
                <a:moveTo>
                  <a:pt x="2087" y="192"/>
                </a:moveTo>
                <a:cubicBezTo>
                  <a:pt x="2125" y="192"/>
                  <a:pt x="2163" y="200"/>
                  <a:pt x="2193" y="215"/>
                </a:cubicBezTo>
                <a:cubicBezTo>
                  <a:pt x="2260" y="245"/>
                  <a:pt x="2306" y="298"/>
                  <a:pt x="2336" y="358"/>
                </a:cubicBezTo>
                <a:cubicBezTo>
                  <a:pt x="2358" y="426"/>
                  <a:pt x="2358" y="501"/>
                  <a:pt x="2336" y="554"/>
                </a:cubicBezTo>
                <a:lnTo>
                  <a:pt x="1372" y="2158"/>
                </a:lnTo>
                <a:lnTo>
                  <a:pt x="762" y="4056"/>
                </a:lnTo>
                <a:cubicBezTo>
                  <a:pt x="717" y="4156"/>
                  <a:pt x="620" y="4215"/>
                  <a:pt x="517" y="4215"/>
                </a:cubicBezTo>
                <a:cubicBezTo>
                  <a:pt x="480" y="4215"/>
                  <a:pt x="443" y="4208"/>
                  <a:pt x="408" y="4192"/>
                </a:cubicBezTo>
                <a:cubicBezTo>
                  <a:pt x="272" y="4131"/>
                  <a:pt x="212" y="3973"/>
                  <a:pt x="272" y="3853"/>
                </a:cubicBezTo>
                <a:lnTo>
                  <a:pt x="1251" y="2196"/>
                </a:lnTo>
                <a:lnTo>
                  <a:pt x="1846" y="343"/>
                </a:lnTo>
                <a:cubicBezTo>
                  <a:pt x="1869" y="283"/>
                  <a:pt x="1922" y="230"/>
                  <a:pt x="1989" y="207"/>
                </a:cubicBezTo>
                <a:cubicBezTo>
                  <a:pt x="2019" y="192"/>
                  <a:pt x="2057" y="192"/>
                  <a:pt x="2087" y="192"/>
                </a:cubicBezTo>
                <a:close/>
                <a:moveTo>
                  <a:pt x="2091" y="1"/>
                </a:moveTo>
                <a:cubicBezTo>
                  <a:pt x="2034" y="1"/>
                  <a:pt x="1976" y="12"/>
                  <a:pt x="1922" y="34"/>
                </a:cubicBezTo>
                <a:cubicBezTo>
                  <a:pt x="1809" y="72"/>
                  <a:pt x="1718" y="162"/>
                  <a:pt x="1665" y="283"/>
                </a:cubicBezTo>
                <a:lnTo>
                  <a:pt x="1085" y="2105"/>
                </a:lnTo>
                <a:lnTo>
                  <a:pt x="99" y="3762"/>
                </a:lnTo>
                <a:cubicBezTo>
                  <a:pt x="1" y="3988"/>
                  <a:pt x="99" y="4260"/>
                  <a:pt x="332" y="4365"/>
                </a:cubicBezTo>
                <a:cubicBezTo>
                  <a:pt x="392" y="4388"/>
                  <a:pt x="453" y="4403"/>
                  <a:pt x="513" y="4403"/>
                </a:cubicBezTo>
                <a:cubicBezTo>
                  <a:pt x="686" y="4403"/>
                  <a:pt x="859" y="4305"/>
                  <a:pt x="935" y="4124"/>
                </a:cubicBezTo>
                <a:lnTo>
                  <a:pt x="1537" y="2248"/>
                </a:lnTo>
                <a:lnTo>
                  <a:pt x="2502" y="644"/>
                </a:lnTo>
                <a:cubicBezTo>
                  <a:pt x="2547" y="531"/>
                  <a:pt x="2554" y="411"/>
                  <a:pt x="2509" y="298"/>
                </a:cubicBezTo>
                <a:cubicBezTo>
                  <a:pt x="2464" y="177"/>
                  <a:pt x="2381" y="87"/>
                  <a:pt x="2268" y="41"/>
                </a:cubicBezTo>
                <a:cubicBezTo>
                  <a:pt x="2213" y="14"/>
                  <a:pt x="2152" y="1"/>
                  <a:pt x="209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9" name="Google Shape;1439;p20"/>
          <p:cNvSpPr/>
          <p:nvPr/>
        </p:nvSpPr>
        <p:spPr>
          <a:xfrm>
            <a:off x="3467141" y="3236642"/>
            <a:ext cx="124344" cy="110359"/>
          </a:xfrm>
          <a:custGeom>
            <a:avLst/>
            <a:gdLst/>
            <a:ahLst/>
            <a:cxnLst/>
            <a:rect l="l" t="t" r="r" b="b"/>
            <a:pathLst>
              <a:path w="1636" h="1452" extrusionOk="0">
                <a:moveTo>
                  <a:pt x="818" y="0"/>
                </a:moveTo>
                <a:cubicBezTo>
                  <a:pt x="732" y="0"/>
                  <a:pt x="644" y="16"/>
                  <a:pt x="558" y="48"/>
                </a:cubicBezTo>
                <a:cubicBezTo>
                  <a:pt x="189" y="191"/>
                  <a:pt x="1" y="606"/>
                  <a:pt x="144" y="982"/>
                </a:cubicBezTo>
                <a:cubicBezTo>
                  <a:pt x="255" y="1273"/>
                  <a:pt x="527" y="1452"/>
                  <a:pt x="819" y="1452"/>
                </a:cubicBezTo>
                <a:cubicBezTo>
                  <a:pt x="905" y="1452"/>
                  <a:pt x="992" y="1437"/>
                  <a:pt x="1078" y="1404"/>
                </a:cubicBezTo>
                <a:cubicBezTo>
                  <a:pt x="1447" y="1261"/>
                  <a:pt x="1635" y="839"/>
                  <a:pt x="1500" y="470"/>
                </a:cubicBezTo>
                <a:cubicBezTo>
                  <a:pt x="1389" y="179"/>
                  <a:pt x="1112" y="0"/>
                  <a:pt x="818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0" name="Google Shape;1440;p20"/>
          <p:cNvSpPr/>
          <p:nvPr/>
        </p:nvSpPr>
        <p:spPr>
          <a:xfrm>
            <a:off x="3465469" y="3229421"/>
            <a:ext cx="128296" cy="124876"/>
          </a:xfrm>
          <a:custGeom>
            <a:avLst/>
            <a:gdLst/>
            <a:ahLst/>
            <a:cxnLst/>
            <a:rect l="l" t="t" r="r" b="b"/>
            <a:pathLst>
              <a:path w="1688" h="1643" extrusionOk="0">
                <a:moveTo>
                  <a:pt x="844" y="189"/>
                </a:moveTo>
                <a:cubicBezTo>
                  <a:pt x="927" y="189"/>
                  <a:pt x="1017" y="211"/>
                  <a:pt x="1100" y="249"/>
                </a:cubicBezTo>
                <a:cubicBezTo>
                  <a:pt x="1251" y="317"/>
                  <a:pt x="1371" y="437"/>
                  <a:pt x="1431" y="595"/>
                </a:cubicBezTo>
                <a:cubicBezTo>
                  <a:pt x="1492" y="753"/>
                  <a:pt x="1484" y="927"/>
                  <a:pt x="1416" y="1077"/>
                </a:cubicBezTo>
                <a:cubicBezTo>
                  <a:pt x="1349" y="1235"/>
                  <a:pt x="1220" y="1348"/>
                  <a:pt x="1062" y="1409"/>
                </a:cubicBezTo>
                <a:cubicBezTo>
                  <a:pt x="989" y="1436"/>
                  <a:pt x="914" y="1449"/>
                  <a:pt x="839" y="1449"/>
                </a:cubicBezTo>
                <a:cubicBezTo>
                  <a:pt x="587" y="1449"/>
                  <a:pt x="348" y="1298"/>
                  <a:pt x="249" y="1047"/>
                </a:cubicBezTo>
                <a:cubicBezTo>
                  <a:pt x="189" y="889"/>
                  <a:pt x="196" y="716"/>
                  <a:pt x="264" y="565"/>
                </a:cubicBezTo>
                <a:cubicBezTo>
                  <a:pt x="332" y="407"/>
                  <a:pt x="460" y="294"/>
                  <a:pt x="618" y="234"/>
                </a:cubicBezTo>
                <a:cubicBezTo>
                  <a:pt x="693" y="204"/>
                  <a:pt x="769" y="189"/>
                  <a:pt x="844" y="189"/>
                </a:cubicBezTo>
                <a:close/>
                <a:moveTo>
                  <a:pt x="839" y="0"/>
                </a:moveTo>
                <a:cubicBezTo>
                  <a:pt x="743" y="0"/>
                  <a:pt x="645" y="17"/>
                  <a:pt x="550" y="53"/>
                </a:cubicBezTo>
                <a:cubicBezTo>
                  <a:pt x="347" y="136"/>
                  <a:pt x="181" y="286"/>
                  <a:pt x="91" y="482"/>
                </a:cubicBezTo>
                <a:cubicBezTo>
                  <a:pt x="8" y="686"/>
                  <a:pt x="0" y="904"/>
                  <a:pt x="76" y="1107"/>
                </a:cubicBezTo>
                <a:cubicBezTo>
                  <a:pt x="204" y="1439"/>
                  <a:pt x="512" y="1642"/>
                  <a:pt x="844" y="1642"/>
                </a:cubicBezTo>
                <a:cubicBezTo>
                  <a:pt x="942" y="1642"/>
                  <a:pt x="1040" y="1620"/>
                  <a:pt x="1130" y="1582"/>
                </a:cubicBezTo>
                <a:cubicBezTo>
                  <a:pt x="1333" y="1507"/>
                  <a:pt x="1499" y="1356"/>
                  <a:pt x="1590" y="1153"/>
                </a:cubicBezTo>
                <a:cubicBezTo>
                  <a:pt x="1680" y="957"/>
                  <a:pt x="1687" y="731"/>
                  <a:pt x="1605" y="527"/>
                </a:cubicBezTo>
                <a:cubicBezTo>
                  <a:pt x="1482" y="201"/>
                  <a:pt x="1170" y="0"/>
                  <a:pt x="83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1" name="Google Shape;1441;p20"/>
          <p:cNvSpPr/>
          <p:nvPr/>
        </p:nvSpPr>
        <p:spPr>
          <a:xfrm>
            <a:off x="8125886" y="3719654"/>
            <a:ext cx="277190" cy="131413"/>
          </a:xfrm>
          <a:custGeom>
            <a:avLst/>
            <a:gdLst/>
            <a:ahLst/>
            <a:cxnLst/>
            <a:rect l="l" t="t" r="r" b="b"/>
            <a:pathLst>
              <a:path w="3647" h="1729" extrusionOk="0">
                <a:moveTo>
                  <a:pt x="3309" y="1"/>
                </a:moveTo>
                <a:cubicBezTo>
                  <a:pt x="3273" y="1"/>
                  <a:pt x="3237" y="7"/>
                  <a:pt x="3202" y="20"/>
                </a:cubicBezTo>
                <a:lnTo>
                  <a:pt x="1740" y="774"/>
                </a:lnTo>
                <a:lnTo>
                  <a:pt x="234" y="1150"/>
                </a:lnTo>
                <a:cubicBezTo>
                  <a:pt x="76" y="1210"/>
                  <a:pt x="0" y="1384"/>
                  <a:pt x="61" y="1534"/>
                </a:cubicBezTo>
                <a:cubicBezTo>
                  <a:pt x="101" y="1656"/>
                  <a:pt x="213" y="1728"/>
                  <a:pt x="334" y="1728"/>
                </a:cubicBezTo>
                <a:cubicBezTo>
                  <a:pt x="370" y="1728"/>
                  <a:pt x="408" y="1722"/>
                  <a:pt x="445" y="1708"/>
                </a:cubicBezTo>
                <a:lnTo>
                  <a:pt x="1868" y="977"/>
                </a:lnTo>
                <a:lnTo>
                  <a:pt x="3420" y="578"/>
                </a:lnTo>
                <a:cubicBezTo>
                  <a:pt x="3571" y="525"/>
                  <a:pt x="3646" y="344"/>
                  <a:pt x="3593" y="194"/>
                </a:cubicBezTo>
                <a:cubicBezTo>
                  <a:pt x="3547" y="77"/>
                  <a:pt x="3432" y="1"/>
                  <a:pt x="3309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2" name="Google Shape;1442;p20"/>
          <p:cNvSpPr/>
          <p:nvPr/>
        </p:nvSpPr>
        <p:spPr>
          <a:xfrm>
            <a:off x="8120717" y="3712737"/>
            <a:ext cx="287451" cy="145322"/>
          </a:xfrm>
          <a:custGeom>
            <a:avLst/>
            <a:gdLst/>
            <a:ahLst/>
            <a:cxnLst/>
            <a:rect l="l" t="t" r="r" b="b"/>
            <a:pathLst>
              <a:path w="3782" h="1912" extrusionOk="0">
                <a:moveTo>
                  <a:pt x="3385" y="186"/>
                </a:moveTo>
                <a:cubicBezTo>
                  <a:pt x="3466" y="186"/>
                  <a:pt x="3542" y="237"/>
                  <a:pt x="3571" y="322"/>
                </a:cubicBezTo>
                <a:cubicBezTo>
                  <a:pt x="3609" y="428"/>
                  <a:pt x="3556" y="541"/>
                  <a:pt x="3466" y="578"/>
                </a:cubicBezTo>
                <a:lnTo>
                  <a:pt x="1914" y="978"/>
                </a:lnTo>
                <a:lnTo>
                  <a:pt x="475" y="1716"/>
                </a:lnTo>
                <a:cubicBezTo>
                  <a:pt x="452" y="1724"/>
                  <a:pt x="429" y="1728"/>
                  <a:pt x="406" y="1728"/>
                </a:cubicBezTo>
                <a:cubicBezTo>
                  <a:pt x="324" y="1728"/>
                  <a:pt x="247" y="1678"/>
                  <a:pt x="212" y="1595"/>
                </a:cubicBezTo>
                <a:cubicBezTo>
                  <a:pt x="174" y="1490"/>
                  <a:pt x="227" y="1369"/>
                  <a:pt x="325" y="1332"/>
                </a:cubicBezTo>
                <a:lnTo>
                  <a:pt x="1831" y="955"/>
                </a:lnTo>
                <a:lnTo>
                  <a:pt x="3307" y="202"/>
                </a:lnTo>
                <a:cubicBezTo>
                  <a:pt x="3333" y="191"/>
                  <a:pt x="3359" y="186"/>
                  <a:pt x="3385" y="186"/>
                </a:cubicBezTo>
                <a:close/>
                <a:moveTo>
                  <a:pt x="3380" y="0"/>
                </a:moveTo>
                <a:cubicBezTo>
                  <a:pt x="3331" y="0"/>
                  <a:pt x="3281" y="9"/>
                  <a:pt x="3232" y="29"/>
                </a:cubicBezTo>
                <a:lnTo>
                  <a:pt x="1778" y="774"/>
                </a:lnTo>
                <a:lnTo>
                  <a:pt x="264" y="1158"/>
                </a:lnTo>
                <a:cubicBezTo>
                  <a:pt x="166" y="1188"/>
                  <a:pt x="91" y="1264"/>
                  <a:pt x="46" y="1362"/>
                </a:cubicBezTo>
                <a:cubicBezTo>
                  <a:pt x="1" y="1460"/>
                  <a:pt x="1" y="1565"/>
                  <a:pt x="38" y="1663"/>
                </a:cubicBezTo>
                <a:cubicBezTo>
                  <a:pt x="99" y="1821"/>
                  <a:pt x="242" y="1912"/>
                  <a:pt x="407" y="1912"/>
                </a:cubicBezTo>
                <a:cubicBezTo>
                  <a:pt x="453" y="1912"/>
                  <a:pt x="505" y="1904"/>
                  <a:pt x="558" y="1889"/>
                </a:cubicBezTo>
                <a:lnTo>
                  <a:pt x="1967" y="1151"/>
                </a:lnTo>
                <a:lnTo>
                  <a:pt x="3518" y="759"/>
                </a:lnTo>
                <a:cubicBezTo>
                  <a:pt x="3616" y="721"/>
                  <a:pt x="3691" y="646"/>
                  <a:pt x="3737" y="556"/>
                </a:cubicBezTo>
                <a:cubicBezTo>
                  <a:pt x="3782" y="458"/>
                  <a:pt x="3782" y="352"/>
                  <a:pt x="3744" y="254"/>
                </a:cubicBezTo>
                <a:cubicBezTo>
                  <a:pt x="3686" y="98"/>
                  <a:pt x="3540" y="0"/>
                  <a:pt x="338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3" name="Google Shape;1443;p20"/>
          <p:cNvSpPr/>
          <p:nvPr/>
        </p:nvSpPr>
        <p:spPr>
          <a:xfrm>
            <a:off x="8128166" y="3713193"/>
            <a:ext cx="272554" cy="144562"/>
          </a:xfrm>
          <a:custGeom>
            <a:avLst/>
            <a:gdLst/>
            <a:ahLst/>
            <a:cxnLst/>
            <a:rect l="l" t="t" r="r" b="b"/>
            <a:pathLst>
              <a:path w="3586" h="1902" extrusionOk="0">
                <a:moveTo>
                  <a:pt x="352" y="0"/>
                </a:moveTo>
                <a:cubicBezTo>
                  <a:pt x="234" y="0"/>
                  <a:pt x="119" y="66"/>
                  <a:pt x="68" y="173"/>
                </a:cubicBezTo>
                <a:cubicBezTo>
                  <a:pt x="1" y="324"/>
                  <a:pt x="68" y="505"/>
                  <a:pt x="219" y="572"/>
                </a:cubicBezTo>
                <a:lnTo>
                  <a:pt x="1748" y="1054"/>
                </a:lnTo>
                <a:lnTo>
                  <a:pt x="3126" y="1875"/>
                </a:lnTo>
                <a:cubicBezTo>
                  <a:pt x="3164" y="1893"/>
                  <a:pt x="3205" y="1902"/>
                  <a:pt x="3245" y="1902"/>
                </a:cubicBezTo>
                <a:cubicBezTo>
                  <a:pt x="3357" y="1902"/>
                  <a:pt x="3468" y="1836"/>
                  <a:pt x="3518" y="1725"/>
                </a:cubicBezTo>
                <a:cubicBezTo>
                  <a:pt x="3586" y="1574"/>
                  <a:pt x="3518" y="1393"/>
                  <a:pt x="3368" y="1333"/>
                </a:cubicBezTo>
                <a:lnTo>
                  <a:pt x="1801" y="828"/>
                </a:lnTo>
                <a:lnTo>
                  <a:pt x="468" y="23"/>
                </a:lnTo>
                <a:cubicBezTo>
                  <a:pt x="430" y="8"/>
                  <a:pt x="391" y="0"/>
                  <a:pt x="352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4" name="Google Shape;1444;p20"/>
          <p:cNvSpPr/>
          <p:nvPr/>
        </p:nvSpPr>
        <p:spPr>
          <a:xfrm>
            <a:off x="8120185" y="3705897"/>
            <a:ext cx="285703" cy="159002"/>
          </a:xfrm>
          <a:custGeom>
            <a:avLst/>
            <a:gdLst/>
            <a:ahLst/>
            <a:cxnLst/>
            <a:rect l="l" t="t" r="r" b="b"/>
            <a:pathLst>
              <a:path w="3759" h="2092" extrusionOk="0">
                <a:moveTo>
                  <a:pt x="452" y="186"/>
                </a:moveTo>
                <a:cubicBezTo>
                  <a:pt x="475" y="186"/>
                  <a:pt x="497" y="194"/>
                  <a:pt x="520" y="201"/>
                </a:cubicBezTo>
                <a:lnTo>
                  <a:pt x="1861" y="1000"/>
                </a:lnTo>
                <a:lnTo>
                  <a:pt x="3435" y="1512"/>
                </a:lnTo>
                <a:cubicBezTo>
                  <a:pt x="3488" y="1535"/>
                  <a:pt x="3525" y="1572"/>
                  <a:pt x="3540" y="1625"/>
                </a:cubicBezTo>
                <a:cubicBezTo>
                  <a:pt x="3563" y="1678"/>
                  <a:pt x="3563" y="1730"/>
                  <a:pt x="3540" y="1783"/>
                </a:cubicBezTo>
                <a:cubicBezTo>
                  <a:pt x="3501" y="1861"/>
                  <a:pt x="3425" y="1906"/>
                  <a:pt x="3352" y="1906"/>
                </a:cubicBezTo>
                <a:cubicBezTo>
                  <a:pt x="3326" y="1906"/>
                  <a:pt x="3300" y="1900"/>
                  <a:pt x="3277" y="1889"/>
                </a:cubicBezTo>
                <a:lnTo>
                  <a:pt x="1898" y="1075"/>
                </a:lnTo>
                <a:lnTo>
                  <a:pt x="362" y="586"/>
                </a:lnTo>
                <a:cubicBezTo>
                  <a:pt x="264" y="533"/>
                  <a:pt x="211" y="412"/>
                  <a:pt x="264" y="314"/>
                </a:cubicBezTo>
                <a:cubicBezTo>
                  <a:pt x="294" y="231"/>
                  <a:pt x="377" y="186"/>
                  <a:pt x="452" y="186"/>
                </a:cubicBezTo>
                <a:close/>
                <a:moveTo>
                  <a:pt x="450" y="0"/>
                </a:moveTo>
                <a:cubicBezTo>
                  <a:pt x="301" y="0"/>
                  <a:pt x="157" y="87"/>
                  <a:pt x="91" y="231"/>
                </a:cubicBezTo>
                <a:cubicBezTo>
                  <a:pt x="0" y="435"/>
                  <a:pt x="91" y="668"/>
                  <a:pt x="294" y="759"/>
                </a:cubicBezTo>
                <a:lnTo>
                  <a:pt x="1815" y="1241"/>
                </a:lnTo>
                <a:lnTo>
                  <a:pt x="3186" y="2054"/>
                </a:lnTo>
                <a:cubicBezTo>
                  <a:pt x="3239" y="2084"/>
                  <a:pt x="3299" y="2092"/>
                  <a:pt x="3352" y="2092"/>
                </a:cubicBezTo>
                <a:cubicBezTo>
                  <a:pt x="3503" y="2092"/>
                  <a:pt x="3646" y="2009"/>
                  <a:pt x="3706" y="1858"/>
                </a:cubicBezTo>
                <a:cubicBezTo>
                  <a:pt x="3751" y="1761"/>
                  <a:pt x="3759" y="1655"/>
                  <a:pt x="3721" y="1557"/>
                </a:cubicBezTo>
                <a:cubicBezTo>
                  <a:pt x="3683" y="1459"/>
                  <a:pt x="3608" y="1384"/>
                  <a:pt x="3503" y="1339"/>
                </a:cubicBezTo>
                <a:lnTo>
                  <a:pt x="1943" y="834"/>
                </a:lnTo>
                <a:lnTo>
                  <a:pt x="610" y="36"/>
                </a:lnTo>
                <a:cubicBezTo>
                  <a:pt x="558" y="12"/>
                  <a:pt x="504" y="0"/>
                  <a:pt x="4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5" name="Google Shape;1445;p20"/>
          <p:cNvSpPr/>
          <p:nvPr/>
        </p:nvSpPr>
        <p:spPr>
          <a:xfrm>
            <a:off x="8195734" y="3649729"/>
            <a:ext cx="137493" cy="271642"/>
          </a:xfrm>
          <a:custGeom>
            <a:avLst/>
            <a:gdLst/>
            <a:ahLst/>
            <a:cxnLst/>
            <a:rect l="l" t="t" r="r" b="b"/>
            <a:pathLst>
              <a:path w="1809" h="3574" extrusionOk="0">
                <a:moveTo>
                  <a:pt x="341" y="1"/>
                </a:moveTo>
                <a:cubicBezTo>
                  <a:pt x="305" y="1"/>
                  <a:pt x="269" y="7"/>
                  <a:pt x="234" y="21"/>
                </a:cubicBezTo>
                <a:cubicBezTo>
                  <a:pt x="76" y="74"/>
                  <a:pt x="0" y="255"/>
                  <a:pt x="61" y="406"/>
                </a:cubicBezTo>
                <a:lnTo>
                  <a:pt x="799" y="1829"/>
                </a:lnTo>
                <a:lnTo>
                  <a:pt x="1190" y="3381"/>
                </a:lnTo>
                <a:cubicBezTo>
                  <a:pt x="1237" y="3498"/>
                  <a:pt x="1352" y="3574"/>
                  <a:pt x="1472" y="3574"/>
                </a:cubicBezTo>
                <a:cubicBezTo>
                  <a:pt x="1506" y="3574"/>
                  <a:pt x="1541" y="3568"/>
                  <a:pt x="1575" y="3554"/>
                </a:cubicBezTo>
                <a:cubicBezTo>
                  <a:pt x="1733" y="3494"/>
                  <a:pt x="1808" y="3321"/>
                  <a:pt x="1748" y="3170"/>
                </a:cubicBezTo>
                <a:lnTo>
                  <a:pt x="995" y="1701"/>
                </a:lnTo>
                <a:lnTo>
                  <a:pt x="618" y="195"/>
                </a:lnTo>
                <a:cubicBezTo>
                  <a:pt x="572" y="73"/>
                  <a:pt x="459" y="1"/>
                  <a:pt x="341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6" name="Google Shape;1446;p20"/>
          <p:cNvSpPr/>
          <p:nvPr/>
        </p:nvSpPr>
        <p:spPr>
          <a:xfrm>
            <a:off x="8190566" y="3642509"/>
            <a:ext cx="147754" cy="285931"/>
          </a:xfrm>
          <a:custGeom>
            <a:avLst/>
            <a:gdLst/>
            <a:ahLst/>
            <a:cxnLst/>
            <a:rect l="l" t="t" r="r" b="b"/>
            <a:pathLst>
              <a:path w="1944" h="3762" extrusionOk="0">
                <a:moveTo>
                  <a:pt x="407" y="192"/>
                </a:moveTo>
                <a:cubicBezTo>
                  <a:pt x="490" y="192"/>
                  <a:pt x="566" y="237"/>
                  <a:pt x="596" y="312"/>
                </a:cubicBezTo>
                <a:lnTo>
                  <a:pt x="972" y="1819"/>
                </a:lnTo>
                <a:lnTo>
                  <a:pt x="1733" y="3295"/>
                </a:lnTo>
                <a:cubicBezTo>
                  <a:pt x="1748" y="3348"/>
                  <a:pt x="1748" y="3400"/>
                  <a:pt x="1725" y="3453"/>
                </a:cubicBezTo>
                <a:cubicBezTo>
                  <a:pt x="1703" y="3498"/>
                  <a:pt x="1665" y="3544"/>
                  <a:pt x="1613" y="3559"/>
                </a:cubicBezTo>
                <a:cubicBezTo>
                  <a:pt x="1588" y="3569"/>
                  <a:pt x="1562" y="3574"/>
                  <a:pt x="1537" y="3574"/>
                </a:cubicBezTo>
                <a:cubicBezTo>
                  <a:pt x="1455" y="3574"/>
                  <a:pt x="1378" y="3522"/>
                  <a:pt x="1349" y="3453"/>
                </a:cubicBezTo>
                <a:lnTo>
                  <a:pt x="957" y="1902"/>
                </a:lnTo>
                <a:lnTo>
                  <a:pt x="219" y="470"/>
                </a:lnTo>
                <a:cubicBezTo>
                  <a:pt x="196" y="418"/>
                  <a:pt x="196" y="357"/>
                  <a:pt x="219" y="312"/>
                </a:cubicBezTo>
                <a:cubicBezTo>
                  <a:pt x="242" y="260"/>
                  <a:pt x="287" y="222"/>
                  <a:pt x="332" y="199"/>
                </a:cubicBezTo>
                <a:cubicBezTo>
                  <a:pt x="362" y="192"/>
                  <a:pt x="385" y="192"/>
                  <a:pt x="407" y="192"/>
                </a:cubicBezTo>
                <a:close/>
                <a:moveTo>
                  <a:pt x="406" y="1"/>
                </a:moveTo>
                <a:cubicBezTo>
                  <a:pt x="358" y="1"/>
                  <a:pt x="311" y="9"/>
                  <a:pt x="264" y="26"/>
                </a:cubicBezTo>
                <a:cubicBezTo>
                  <a:pt x="166" y="64"/>
                  <a:pt x="91" y="139"/>
                  <a:pt x="46" y="229"/>
                </a:cubicBezTo>
                <a:cubicBezTo>
                  <a:pt x="8" y="327"/>
                  <a:pt x="1" y="433"/>
                  <a:pt x="46" y="546"/>
                </a:cubicBezTo>
                <a:lnTo>
                  <a:pt x="776" y="1954"/>
                </a:lnTo>
                <a:lnTo>
                  <a:pt x="1168" y="3506"/>
                </a:lnTo>
                <a:cubicBezTo>
                  <a:pt x="1228" y="3664"/>
                  <a:pt x="1379" y="3762"/>
                  <a:pt x="1537" y="3762"/>
                </a:cubicBezTo>
                <a:cubicBezTo>
                  <a:pt x="1582" y="3762"/>
                  <a:pt x="1635" y="3754"/>
                  <a:pt x="1680" y="3739"/>
                </a:cubicBezTo>
                <a:cubicBezTo>
                  <a:pt x="1778" y="3702"/>
                  <a:pt x="1854" y="3626"/>
                  <a:pt x="1899" y="3529"/>
                </a:cubicBezTo>
                <a:cubicBezTo>
                  <a:pt x="1944" y="3431"/>
                  <a:pt x="1944" y="3325"/>
                  <a:pt x="1899" y="3220"/>
                </a:cubicBezTo>
                <a:lnTo>
                  <a:pt x="1153" y="1766"/>
                </a:lnTo>
                <a:lnTo>
                  <a:pt x="776" y="252"/>
                </a:lnTo>
                <a:cubicBezTo>
                  <a:pt x="718" y="95"/>
                  <a:pt x="566" y="1"/>
                  <a:pt x="40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7" name="Google Shape;1447;p20"/>
          <p:cNvSpPr/>
          <p:nvPr/>
        </p:nvSpPr>
        <p:spPr>
          <a:xfrm>
            <a:off x="8188894" y="3652161"/>
            <a:ext cx="151174" cy="266322"/>
          </a:xfrm>
          <a:custGeom>
            <a:avLst/>
            <a:gdLst/>
            <a:ahLst/>
            <a:cxnLst/>
            <a:rect l="l" t="t" r="r" b="b"/>
            <a:pathLst>
              <a:path w="1989" h="3504" extrusionOk="0">
                <a:moveTo>
                  <a:pt x="1647" y="1"/>
                </a:moveTo>
                <a:cubicBezTo>
                  <a:pt x="1532" y="1"/>
                  <a:pt x="1421" y="67"/>
                  <a:pt x="1371" y="178"/>
                </a:cubicBezTo>
                <a:lnTo>
                  <a:pt x="889" y="1707"/>
                </a:lnTo>
                <a:lnTo>
                  <a:pt x="68" y="3085"/>
                </a:lnTo>
                <a:cubicBezTo>
                  <a:pt x="0" y="3236"/>
                  <a:pt x="68" y="3409"/>
                  <a:pt x="218" y="3477"/>
                </a:cubicBezTo>
                <a:cubicBezTo>
                  <a:pt x="258" y="3495"/>
                  <a:pt x="300" y="3503"/>
                  <a:pt x="341" y="3503"/>
                </a:cubicBezTo>
                <a:cubicBezTo>
                  <a:pt x="457" y="3503"/>
                  <a:pt x="568" y="3437"/>
                  <a:pt x="618" y="3326"/>
                </a:cubicBezTo>
                <a:lnTo>
                  <a:pt x="1122" y="1759"/>
                </a:lnTo>
                <a:lnTo>
                  <a:pt x="1921" y="426"/>
                </a:lnTo>
                <a:cubicBezTo>
                  <a:pt x="1989" y="276"/>
                  <a:pt x="1921" y="95"/>
                  <a:pt x="1770" y="27"/>
                </a:cubicBezTo>
                <a:cubicBezTo>
                  <a:pt x="1730" y="9"/>
                  <a:pt x="1689" y="1"/>
                  <a:pt x="1647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8" name="Google Shape;1448;p20"/>
          <p:cNvSpPr/>
          <p:nvPr/>
        </p:nvSpPr>
        <p:spPr>
          <a:xfrm>
            <a:off x="8180837" y="3645245"/>
            <a:ext cx="167211" cy="280382"/>
          </a:xfrm>
          <a:custGeom>
            <a:avLst/>
            <a:gdLst/>
            <a:ahLst/>
            <a:cxnLst/>
            <a:rect l="l" t="t" r="r" b="b"/>
            <a:pathLst>
              <a:path w="2200" h="3689" extrusionOk="0">
                <a:moveTo>
                  <a:pt x="1756" y="186"/>
                </a:moveTo>
                <a:cubicBezTo>
                  <a:pt x="1778" y="186"/>
                  <a:pt x="1808" y="193"/>
                  <a:pt x="1838" y="208"/>
                </a:cubicBezTo>
                <a:cubicBezTo>
                  <a:pt x="1936" y="254"/>
                  <a:pt x="1989" y="374"/>
                  <a:pt x="1944" y="465"/>
                </a:cubicBezTo>
                <a:lnTo>
                  <a:pt x="1145" y="1805"/>
                </a:lnTo>
                <a:lnTo>
                  <a:pt x="633" y="3380"/>
                </a:lnTo>
                <a:cubicBezTo>
                  <a:pt x="600" y="3457"/>
                  <a:pt x="525" y="3502"/>
                  <a:pt x="446" y="3502"/>
                </a:cubicBezTo>
                <a:cubicBezTo>
                  <a:pt x="418" y="3502"/>
                  <a:pt x="390" y="3497"/>
                  <a:pt x="362" y="3485"/>
                </a:cubicBezTo>
                <a:cubicBezTo>
                  <a:pt x="264" y="3440"/>
                  <a:pt x="219" y="3312"/>
                  <a:pt x="257" y="3221"/>
                </a:cubicBezTo>
                <a:lnTo>
                  <a:pt x="1078" y="1843"/>
                </a:lnTo>
                <a:lnTo>
                  <a:pt x="1567" y="306"/>
                </a:lnTo>
                <a:cubicBezTo>
                  <a:pt x="1597" y="231"/>
                  <a:pt x="1673" y="186"/>
                  <a:pt x="1756" y="186"/>
                </a:cubicBezTo>
                <a:close/>
                <a:moveTo>
                  <a:pt x="1756" y="0"/>
                </a:moveTo>
                <a:cubicBezTo>
                  <a:pt x="1605" y="0"/>
                  <a:pt x="1459" y="90"/>
                  <a:pt x="1386" y="246"/>
                </a:cubicBezTo>
                <a:lnTo>
                  <a:pt x="912" y="1760"/>
                </a:lnTo>
                <a:lnTo>
                  <a:pt x="91" y="3139"/>
                </a:lnTo>
                <a:cubicBezTo>
                  <a:pt x="1" y="3334"/>
                  <a:pt x="91" y="3568"/>
                  <a:pt x="287" y="3658"/>
                </a:cubicBezTo>
                <a:cubicBezTo>
                  <a:pt x="340" y="3681"/>
                  <a:pt x="392" y="3688"/>
                  <a:pt x="445" y="3688"/>
                </a:cubicBezTo>
                <a:cubicBezTo>
                  <a:pt x="596" y="3688"/>
                  <a:pt x="746" y="3598"/>
                  <a:pt x="814" y="3447"/>
                </a:cubicBezTo>
                <a:lnTo>
                  <a:pt x="1311" y="1888"/>
                </a:lnTo>
                <a:lnTo>
                  <a:pt x="2110" y="555"/>
                </a:lnTo>
                <a:cubicBezTo>
                  <a:pt x="2200" y="359"/>
                  <a:pt x="2110" y="126"/>
                  <a:pt x="1914" y="35"/>
                </a:cubicBezTo>
                <a:cubicBezTo>
                  <a:pt x="1863" y="12"/>
                  <a:pt x="1809" y="0"/>
                  <a:pt x="175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9" name="Google Shape;1449;p20"/>
          <p:cNvSpPr/>
          <p:nvPr/>
        </p:nvSpPr>
        <p:spPr>
          <a:xfrm>
            <a:off x="8212911" y="3739871"/>
            <a:ext cx="103671" cy="91510"/>
          </a:xfrm>
          <a:custGeom>
            <a:avLst/>
            <a:gdLst/>
            <a:ahLst/>
            <a:cxnLst/>
            <a:rect l="l" t="t" r="r" b="b"/>
            <a:pathLst>
              <a:path w="1364" h="1204" extrusionOk="0">
                <a:moveTo>
                  <a:pt x="682" y="0"/>
                </a:moveTo>
                <a:cubicBezTo>
                  <a:pt x="610" y="0"/>
                  <a:pt x="538" y="13"/>
                  <a:pt x="467" y="41"/>
                </a:cubicBezTo>
                <a:cubicBezTo>
                  <a:pt x="151" y="154"/>
                  <a:pt x="0" y="500"/>
                  <a:pt x="113" y="816"/>
                </a:cubicBezTo>
                <a:cubicBezTo>
                  <a:pt x="206" y="1055"/>
                  <a:pt x="434" y="1203"/>
                  <a:pt x="678" y="1203"/>
                </a:cubicBezTo>
                <a:cubicBezTo>
                  <a:pt x="751" y="1203"/>
                  <a:pt x="825" y="1190"/>
                  <a:pt x="897" y="1163"/>
                </a:cubicBezTo>
                <a:cubicBezTo>
                  <a:pt x="1206" y="1042"/>
                  <a:pt x="1364" y="696"/>
                  <a:pt x="1243" y="387"/>
                </a:cubicBezTo>
                <a:cubicBezTo>
                  <a:pt x="1150" y="149"/>
                  <a:pt x="923" y="0"/>
                  <a:pt x="682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0" name="Google Shape;1450;p20"/>
          <p:cNvSpPr/>
          <p:nvPr/>
        </p:nvSpPr>
        <p:spPr>
          <a:xfrm>
            <a:off x="8210023" y="3732651"/>
            <a:ext cx="108839" cy="105951"/>
          </a:xfrm>
          <a:custGeom>
            <a:avLst/>
            <a:gdLst/>
            <a:ahLst/>
            <a:cxnLst/>
            <a:rect l="l" t="t" r="r" b="b"/>
            <a:pathLst>
              <a:path w="1432" h="1394" extrusionOk="0">
                <a:moveTo>
                  <a:pt x="716" y="188"/>
                </a:moveTo>
                <a:cubicBezTo>
                  <a:pt x="920" y="188"/>
                  <a:pt x="1115" y="309"/>
                  <a:pt x="1191" y="512"/>
                </a:cubicBezTo>
                <a:cubicBezTo>
                  <a:pt x="1244" y="640"/>
                  <a:pt x="1236" y="776"/>
                  <a:pt x="1183" y="904"/>
                </a:cubicBezTo>
                <a:cubicBezTo>
                  <a:pt x="1123" y="1024"/>
                  <a:pt x="1025" y="1122"/>
                  <a:pt x="897" y="1167"/>
                </a:cubicBezTo>
                <a:cubicBezTo>
                  <a:pt x="837" y="1190"/>
                  <a:pt x="776" y="1200"/>
                  <a:pt x="716" y="1200"/>
                </a:cubicBezTo>
                <a:cubicBezTo>
                  <a:pt x="510" y="1200"/>
                  <a:pt x="317" y="1078"/>
                  <a:pt x="242" y="874"/>
                </a:cubicBezTo>
                <a:cubicBezTo>
                  <a:pt x="197" y="746"/>
                  <a:pt x="197" y="610"/>
                  <a:pt x="257" y="490"/>
                </a:cubicBezTo>
                <a:cubicBezTo>
                  <a:pt x="310" y="362"/>
                  <a:pt x="407" y="271"/>
                  <a:pt x="535" y="218"/>
                </a:cubicBezTo>
                <a:cubicBezTo>
                  <a:pt x="596" y="196"/>
                  <a:pt x="656" y="188"/>
                  <a:pt x="716" y="188"/>
                </a:cubicBezTo>
                <a:close/>
                <a:moveTo>
                  <a:pt x="715" y="0"/>
                </a:moveTo>
                <a:cubicBezTo>
                  <a:pt x="633" y="0"/>
                  <a:pt x="549" y="15"/>
                  <a:pt x="468" y="45"/>
                </a:cubicBezTo>
                <a:cubicBezTo>
                  <a:pt x="294" y="113"/>
                  <a:pt x="159" y="241"/>
                  <a:pt x="84" y="407"/>
                </a:cubicBezTo>
                <a:cubicBezTo>
                  <a:pt x="8" y="580"/>
                  <a:pt x="1" y="768"/>
                  <a:pt x="68" y="942"/>
                </a:cubicBezTo>
                <a:cubicBezTo>
                  <a:pt x="174" y="1220"/>
                  <a:pt x="438" y="1393"/>
                  <a:pt x="716" y="1393"/>
                </a:cubicBezTo>
                <a:cubicBezTo>
                  <a:pt x="799" y="1393"/>
                  <a:pt x="882" y="1378"/>
                  <a:pt x="965" y="1348"/>
                </a:cubicBezTo>
                <a:cubicBezTo>
                  <a:pt x="1138" y="1280"/>
                  <a:pt x="1274" y="1152"/>
                  <a:pt x="1349" y="979"/>
                </a:cubicBezTo>
                <a:cubicBezTo>
                  <a:pt x="1432" y="813"/>
                  <a:pt x="1432" y="618"/>
                  <a:pt x="1372" y="444"/>
                </a:cubicBezTo>
                <a:cubicBezTo>
                  <a:pt x="1261" y="170"/>
                  <a:pt x="996" y="0"/>
                  <a:pt x="71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1" name="Google Shape;1451;p20"/>
          <p:cNvSpPr/>
          <p:nvPr/>
        </p:nvSpPr>
        <p:spPr>
          <a:xfrm>
            <a:off x="1719331" y="3913391"/>
            <a:ext cx="360796" cy="171011"/>
          </a:xfrm>
          <a:custGeom>
            <a:avLst/>
            <a:gdLst/>
            <a:ahLst/>
            <a:cxnLst/>
            <a:rect l="l" t="t" r="r" b="b"/>
            <a:pathLst>
              <a:path w="4747" h="2250" extrusionOk="0">
                <a:moveTo>
                  <a:pt x="4302" y="0"/>
                </a:moveTo>
                <a:cubicBezTo>
                  <a:pt x="4257" y="0"/>
                  <a:pt x="4211" y="8"/>
                  <a:pt x="4166" y="25"/>
                </a:cubicBezTo>
                <a:lnTo>
                  <a:pt x="2261" y="1004"/>
                </a:lnTo>
                <a:lnTo>
                  <a:pt x="302" y="1501"/>
                </a:lnTo>
                <a:cubicBezTo>
                  <a:pt x="99" y="1576"/>
                  <a:pt x="1" y="1802"/>
                  <a:pt x="76" y="1998"/>
                </a:cubicBezTo>
                <a:cubicBezTo>
                  <a:pt x="134" y="2155"/>
                  <a:pt x="283" y="2249"/>
                  <a:pt x="437" y="2249"/>
                </a:cubicBezTo>
                <a:cubicBezTo>
                  <a:pt x="483" y="2249"/>
                  <a:pt x="529" y="2241"/>
                  <a:pt x="573" y="2224"/>
                </a:cubicBezTo>
                <a:lnTo>
                  <a:pt x="2426" y="1268"/>
                </a:lnTo>
                <a:lnTo>
                  <a:pt x="4445" y="755"/>
                </a:lnTo>
                <a:cubicBezTo>
                  <a:pt x="4641" y="680"/>
                  <a:pt x="4746" y="454"/>
                  <a:pt x="4671" y="251"/>
                </a:cubicBezTo>
                <a:cubicBezTo>
                  <a:pt x="4612" y="98"/>
                  <a:pt x="4462" y="0"/>
                  <a:pt x="4302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2" name="Google Shape;1452;p20"/>
          <p:cNvSpPr/>
          <p:nvPr/>
        </p:nvSpPr>
        <p:spPr>
          <a:xfrm>
            <a:off x="1714771" y="3906398"/>
            <a:ext cx="373337" cy="185224"/>
          </a:xfrm>
          <a:custGeom>
            <a:avLst/>
            <a:gdLst/>
            <a:ahLst/>
            <a:cxnLst/>
            <a:rect l="l" t="t" r="r" b="b"/>
            <a:pathLst>
              <a:path w="4912" h="2437" extrusionOk="0">
                <a:moveTo>
                  <a:pt x="4362" y="185"/>
                </a:moveTo>
                <a:cubicBezTo>
                  <a:pt x="4407" y="185"/>
                  <a:pt x="4445" y="200"/>
                  <a:pt x="4482" y="215"/>
                </a:cubicBezTo>
                <a:cubicBezTo>
                  <a:pt x="4558" y="245"/>
                  <a:pt x="4610" y="305"/>
                  <a:pt x="4641" y="380"/>
                </a:cubicBezTo>
                <a:cubicBezTo>
                  <a:pt x="4701" y="531"/>
                  <a:pt x="4626" y="704"/>
                  <a:pt x="4482" y="757"/>
                </a:cubicBezTo>
                <a:lnTo>
                  <a:pt x="2464" y="1269"/>
                </a:lnTo>
                <a:lnTo>
                  <a:pt x="603" y="2233"/>
                </a:lnTo>
                <a:cubicBezTo>
                  <a:pt x="568" y="2244"/>
                  <a:pt x="533" y="2249"/>
                  <a:pt x="498" y="2249"/>
                </a:cubicBezTo>
                <a:cubicBezTo>
                  <a:pt x="458" y="2249"/>
                  <a:pt x="418" y="2242"/>
                  <a:pt x="377" y="2226"/>
                </a:cubicBezTo>
                <a:cubicBezTo>
                  <a:pt x="302" y="2188"/>
                  <a:pt x="249" y="2135"/>
                  <a:pt x="219" y="2060"/>
                </a:cubicBezTo>
                <a:cubicBezTo>
                  <a:pt x="197" y="1985"/>
                  <a:pt x="197" y="1909"/>
                  <a:pt x="227" y="1834"/>
                </a:cubicBezTo>
                <a:cubicBezTo>
                  <a:pt x="264" y="1759"/>
                  <a:pt x="317" y="1706"/>
                  <a:pt x="385" y="1683"/>
                </a:cubicBezTo>
                <a:lnTo>
                  <a:pt x="2343" y="1186"/>
                </a:lnTo>
                <a:lnTo>
                  <a:pt x="4264" y="207"/>
                </a:lnTo>
                <a:cubicBezTo>
                  <a:pt x="4294" y="192"/>
                  <a:pt x="4332" y="185"/>
                  <a:pt x="4362" y="185"/>
                </a:cubicBezTo>
                <a:close/>
                <a:moveTo>
                  <a:pt x="4371" y="1"/>
                </a:moveTo>
                <a:cubicBezTo>
                  <a:pt x="4310" y="1"/>
                  <a:pt x="4246" y="12"/>
                  <a:pt x="4181" y="34"/>
                </a:cubicBezTo>
                <a:lnTo>
                  <a:pt x="2291" y="1013"/>
                </a:lnTo>
                <a:lnTo>
                  <a:pt x="325" y="1503"/>
                </a:lnTo>
                <a:cubicBezTo>
                  <a:pt x="204" y="1548"/>
                  <a:pt x="106" y="1638"/>
                  <a:pt x="53" y="1759"/>
                </a:cubicBezTo>
                <a:cubicBezTo>
                  <a:pt x="1" y="1872"/>
                  <a:pt x="1" y="2007"/>
                  <a:pt x="46" y="2128"/>
                </a:cubicBezTo>
                <a:cubicBezTo>
                  <a:pt x="91" y="2248"/>
                  <a:pt x="181" y="2339"/>
                  <a:pt x="302" y="2391"/>
                </a:cubicBezTo>
                <a:cubicBezTo>
                  <a:pt x="362" y="2422"/>
                  <a:pt x="430" y="2437"/>
                  <a:pt x="498" y="2437"/>
                </a:cubicBezTo>
                <a:cubicBezTo>
                  <a:pt x="558" y="2437"/>
                  <a:pt x="618" y="2429"/>
                  <a:pt x="679" y="2399"/>
                </a:cubicBezTo>
                <a:lnTo>
                  <a:pt x="2516" y="1450"/>
                </a:lnTo>
                <a:lnTo>
                  <a:pt x="4535" y="938"/>
                </a:lnTo>
                <a:cubicBezTo>
                  <a:pt x="4784" y="840"/>
                  <a:pt x="4912" y="561"/>
                  <a:pt x="4814" y="313"/>
                </a:cubicBezTo>
                <a:cubicBezTo>
                  <a:pt x="4769" y="192"/>
                  <a:pt x="4678" y="94"/>
                  <a:pt x="4565" y="41"/>
                </a:cubicBezTo>
                <a:cubicBezTo>
                  <a:pt x="4503" y="14"/>
                  <a:pt x="4438" y="1"/>
                  <a:pt x="437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3" name="Google Shape;1453;p20"/>
          <p:cNvSpPr/>
          <p:nvPr/>
        </p:nvSpPr>
        <p:spPr>
          <a:xfrm>
            <a:off x="1722219" y="3905106"/>
            <a:ext cx="354487" cy="188036"/>
          </a:xfrm>
          <a:custGeom>
            <a:avLst/>
            <a:gdLst/>
            <a:ahLst/>
            <a:cxnLst/>
            <a:rect l="l" t="t" r="r" b="b"/>
            <a:pathLst>
              <a:path w="4664" h="2474" extrusionOk="0">
                <a:moveTo>
                  <a:pt x="445" y="1"/>
                </a:moveTo>
                <a:cubicBezTo>
                  <a:pt x="297" y="1"/>
                  <a:pt x="158" y="88"/>
                  <a:pt x="91" y="232"/>
                </a:cubicBezTo>
                <a:cubicBezTo>
                  <a:pt x="1" y="428"/>
                  <a:pt x="91" y="653"/>
                  <a:pt x="287" y="744"/>
                </a:cubicBezTo>
                <a:lnTo>
                  <a:pt x="2275" y="1377"/>
                </a:lnTo>
                <a:lnTo>
                  <a:pt x="4061" y="2439"/>
                </a:lnTo>
                <a:cubicBezTo>
                  <a:pt x="4112" y="2463"/>
                  <a:pt x="4167" y="2474"/>
                  <a:pt x="4220" y="2474"/>
                </a:cubicBezTo>
                <a:cubicBezTo>
                  <a:pt x="4369" y="2474"/>
                  <a:pt x="4512" y="2387"/>
                  <a:pt x="4573" y="2243"/>
                </a:cubicBezTo>
                <a:cubicBezTo>
                  <a:pt x="4663" y="2047"/>
                  <a:pt x="4573" y="1813"/>
                  <a:pt x="4377" y="1731"/>
                </a:cubicBezTo>
                <a:lnTo>
                  <a:pt x="2343" y="1075"/>
                </a:lnTo>
                <a:lnTo>
                  <a:pt x="603" y="36"/>
                </a:lnTo>
                <a:cubicBezTo>
                  <a:pt x="551" y="12"/>
                  <a:pt x="497" y="1"/>
                  <a:pt x="445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4" name="Google Shape;1454;p20"/>
          <p:cNvSpPr/>
          <p:nvPr/>
        </p:nvSpPr>
        <p:spPr>
          <a:xfrm>
            <a:off x="1714239" y="3897810"/>
            <a:ext cx="370448" cy="202401"/>
          </a:xfrm>
          <a:custGeom>
            <a:avLst/>
            <a:gdLst/>
            <a:ahLst/>
            <a:cxnLst/>
            <a:rect l="l" t="t" r="r" b="b"/>
            <a:pathLst>
              <a:path w="4874" h="2663" extrusionOk="0">
                <a:moveTo>
                  <a:pt x="559" y="190"/>
                </a:moveTo>
                <a:cubicBezTo>
                  <a:pt x="597" y="190"/>
                  <a:pt x="633" y="196"/>
                  <a:pt x="663" y="207"/>
                </a:cubicBezTo>
                <a:lnTo>
                  <a:pt x="2395" y="1254"/>
                </a:lnTo>
                <a:lnTo>
                  <a:pt x="4444" y="1909"/>
                </a:lnTo>
                <a:cubicBezTo>
                  <a:pt x="4595" y="1977"/>
                  <a:pt x="4663" y="2150"/>
                  <a:pt x="4595" y="2301"/>
                </a:cubicBezTo>
                <a:cubicBezTo>
                  <a:pt x="4545" y="2413"/>
                  <a:pt x="4436" y="2475"/>
                  <a:pt x="4328" y="2475"/>
                </a:cubicBezTo>
                <a:cubicBezTo>
                  <a:pt x="4291" y="2475"/>
                  <a:pt x="4253" y="2467"/>
                  <a:pt x="4218" y="2452"/>
                </a:cubicBezTo>
                <a:lnTo>
                  <a:pt x="2426" y="1390"/>
                </a:lnTo>
                <a:lnTo>
                  <a:pt x="430" y="757"/>
                </a:lnTo>
                <a:cubicBezTo>
                  <a:pt x="279" y="689"/>
                  <a:pt x="219" y="508"/>
                  <a:pt x="279" y="365"/>
                </a:cubicBezTo>
                <a:cubicBezTo>
                  <a:pt x="317" y="290"/>
                  <a:pt x="369" y="237"/>
                  <a:pt x="445" y="207"/>
                </a:cubicBezTo>
                <a:cubicBezTo>
                  <a:pt x="482" y="196"/>
                  <a:pt x="522" y="190"/>
                  <a:pt x="559" y="190"/>
                </a:cubicBezTo>
                <a:close/>
                <a:moveTo>
                  <a:pt x="557" y="1"/>
                </a:moveTo>
                <a:cubicBezTo>
                  <a:pt x="496" y="1"/>
                  <a:pt x="435" y="12"/>
                  <a:pt x="377" y="34"/>
                </a:cubicBezTo>
                <a:cubicBezTo>
                  <a:pt x="256" y="79"/>
                  <a:pt x="166" y="170"/>
                  <a:pt x="113" y="290"/>
                </a:cubicBezTo>
                <a:cubicBezTo>
                  <a:pt x="0" y="531"/>
                  <a:pt x="113" y="817"/>
                  <a:pt x="362" y="930"/>
                </a:cubicBezTo>
                <a:lnTo>
                  <a:pt x="2335" y="1555"/>
                </a:lnTo>
                <a:lnTo>
                  <a:pt x="4128" y="2617"/>
                </a:lnTo>
                <a:cubicBezTo>
                  <a:pt x="4188" y="2648"/>
                  <a:pt x="4256" y="2663"/>
                  <a:pt x="4324" y="2663"/>
                </a:cubicBezTo>
                <a:cubicBezTo>
                  <a:pt x="4384" y="2663"/>
                  <a:pt x="4444" y="2655"/>
                  <a:pt x="4497" y="2633"/>
                </a:cubicBezTo>
                <a:cubicBezTo>
                  <a:pt x="4617" y="2587"/>
                  <a:pt x="4715" y="2497"/>
                  <a:pt x="4768" y="2376"/>
                </a:cubicBezTo>
                <a:cubicBezTo>
                  <a:pt x="4874" y="2135"/>
                  <a:pt x="4768" y="1849"/>
                  <a:pt x="4512" y="1736"/>
                </a:cubicBezTo>
                <a:lnTo>
                  <a:pt x="2486" y="1081"/>
                </a:lnTo>
                <a:lnTo>
                  <a:pt x="746" y="41"/>
                </a:lnTo>
                <a:cubicBezTo>
                  <a:pt x="687" y="14"/>
                  <a:pt x="622" y="1"/>
                  <a:pt x="55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5" name="Google Shape;1455;p20"/>
          <p:cNvSpPr/>
          <p:nvPr/>
        </p:nvSpPr>
        <p:spPr>
          <a:xfrm>
            <a:off x="1810385" y="3822337"/>
            <a:ext cx="178688" cy="353119"/>
          </a:xfrm>
          <a:custGeom>
            <a:avLst/>
            <a:gdLst/>
            <a:ahLst/>
            <a:cxnLst/>
            <a:rect l="l" t="t" r="r" b="b"/>
            <a:pathLst>
              <a:path w="2351" h="4646" extrusionOk="0">
                <a:moveTo>
                  <a:pt x="434" y="1"/>
                </a:moveTo>
                <a:cubicBezTo>
                  <a:pt x="390" y="1"/>
                  <a:pt x="345" y="9"/>
                  <a:pt x="302" y="25"/>
                </a:cubicBezTo>
                <a:cubicBezTo>
                  <a:pt x="99" y="100"/>
                  <a:pt x="1" y="326"/>
                  <a:pt x="76" y="530"/>
                </a:cubicBezTo>
                <a:lnTo>
                  <a:pt x="1033" y="2375"/>
                </a:lnTo>
                <a:lnTo>
                  <a:pt x="1545" y="4394"/>
                </a:lnTo>
                <a:cubicBezTo>
                  <a:pt x="1603" y="4551"/>
                  <a:pt x="1751" y="4645"/>
                  <a:pt x="1909" y="4645"/>
                </a:cubicBezTo>
                <a:cubicBezTo>
                  <a:pt x="1956" y="4645"/>
                  <a:pt x="2003" y="4637"/>
                  <a:pt x="2049" y="4620"/>
                </a:cubicBezTo>
                <a:cubicBezTo>
                  <a:pt x="2245" y="4544"/>
                  <a:pt x="2351" y="4318"/>
                  <a:pt x="2275" y="4123"/>
                </a:cubicBezTo>
                <a:lnTo>
                  <a:pt x="1296" y="2217"/>
                </a:lnTo>
                <a:lnTo>
                  <a:pt x="799" y="251"/>
                </a:lnTo>
                <a:cubicBezTo>
                  <a:pt x="740" y="98"/>
                  <a:pt x="590" y="1"/>
                  <a:pt x="434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6" name="Google Shape;1456;p20"/>
          <p:cNvSpPr/>
          <p:nvPr/>
        </p:nvSpPr>
        <p:spPr>
          <a:xfrm>
            <a:off x="1801797" y="3815192"/>
            <a:ext cx="191305" cy="367484"/>
          </a:xfrm>
          <a:custGeom>
            <a:avLst/>
            <a:gdLst/>
            <a:ahLst/>
            <a:cxnLst/>
            <a:rect l="l" t="t" r="r" b="b"/>
            <a:pathLst>
              <a:path w="2517" h="4835" extrusionOk="0">
                <a:moveTo>
                  <a:pt x="550" y="187"/>
                </a:moveTo>
                <a:cubicBezTo>
                  <a:pt x="588" y="187"/>
                  <a:pt x="633" y="202"/>
                  <a:pt x="671" y="217"/>
                </a:cubicBezTo>
                <a:cubicBezTo>
                  <a:pt x="746" y="247"/>
                  <a:pt x="799" y="307"/>
                  <a:pt x="822" y="368"/>
                </a:cubicBezTo>
                <a:lnTo>
                  <a:pt x="1319" y="2334"/>
                </a:lnTo>
                <a:lnTo>
                  <a:pt x="2298" y="4247"/>
                </a:lnTo>
                <a:cubicBezTo>
                  <a:pt x="2358" y="4397"/>
                  <a:pt x="2275" y="4571"/>
                  <a:pt x="2125" y="4631"/>
                </a:cubicBezTo>
                <a:cubicBezTo>
                  <a:pt x="2093" y="4641"/>
                  <a:pt x="2059" y="4647"/>
                  <a:pt x="2023" y="4647"/>
                </a:cubicBezTo>
                <a:cubicBezTo>
                  <a:pt x="1982" y="4647"/>
                  <a:pt x="1939" y="4640"/>
                  <a:pt x="1899" y="4623"/>
                </a:cubicBezTo>
                <a:cubicBezTo>
                  <a:pt x="1831" y="4586"/>
                  <a:pt x="1771" y="4533"/>
                  <a:pt x="1748" y="4465"/>
                </a:cubicBezTo>
                <a:lnTo>
                  <a:pt x="1236" y="2447"/>
                </a:lnTo>
                <a:lnTo>
                  <a:pt x="272" y="594"/>
                </a:lnTo>
                <a:cubicBezTo>
                  <a:pt x="219" y="436"/>
                  <a:pt x="294" y="270"/>
                  <a:pt x="445" y="210"/>
                </a:cubicBezTo>
                <a:cubicBezTo>
                  <a:pt x="483" y="194"/>
                  <a:pt x="513" y="187"/>
                  <a:pt x="550" y="187"/>
                </a:cubicBezTo>
                <a:close/>
                <a:moveTo>
                  <a:pt x="551" y="0"/>
                </a:moveTo>
                <a:cubicBezTo>
                  <a:pt x="492" y="0"/>
                  <a:pt x="433" y="12"/>
                  <a:pt x="377" y="36"/>
                </a:cubicBezTo>
                <a:cubicBezTo>
                  <a:pt x="129" y="127"/>
                  <a:pt x="1" y="405"/>
                  <a:pt x="106" y="669"/>
                </a:cubicBezTo>
                <a:lnTo>
                  <a:pt x="1055" y="2507"/>
                </a:lnTo>
                <a:lnTo>
                  <a:pt x="1567" y="4525"/>
                </a:lnTo>
                <a:cubicBezTo>
                  <a:pt x="1613" y="4646"/>
                  <a:pt x="1703" y="4744"/>
                  <a:pt x="1823" y="4797"/>
                </a:cubicBezTo>
                <a:cubicBezTo>
                  <a:pt x="1891" y="4819"/>
                  <a:pt x="1951" y="4834"/>
                  <a:pt x="2019" y="4834"/>
                </a:cubicBezTo>
                <a:cubicBezTo>
                  <a:pt x="2080" y="4834"/>
                  <a:pt x="2140" y="4827"/>
                  <a:pt x="2193" y="4804"/>
                </a:cubicBezTo>
                <a:cubicBezTo>
                  <a:pt x="2313" y="4759"/>
                  <a:pt x="2411" y="4669"/>
                  <a:pt x="2464" y="4548"/>
                </a:cubicBezTo>
                <a:cubicBezTo>
                  <a:pt x="2516" y="4435"/>
                  <a:pt x="2516" y="4300"/>
                  <a:pt x="2471" y="4171"/>
                </a:cubicBezTo>
                <a:lnTo>
                  <a:pt x="1492" y="2273"/>
                </a:lnTo>
                <a:lnTo>
                  <a:pt x="1002" y="315"/>
                </a:lnTo>
                <a:cubicBezTo>
                  <a:pt x="957" y="194"/>
                  <a:pt x="867" y="97"/>
                  <a:pt x="746" y="44"/>
                </a:cubicBezTo>
                <a:cubicBezTo>
                  <a:pt x="686" y="16"/>
                  <a:pt x="619" y="0"/>
                  <a:pt x="55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7" name="Google Shape;1457;p20"/>
          <p:cNvSpPr/>
          <p:nvPr/>
        </p:nvSpPr>
        <p:spPr>
          <a:xfrm>
            <a:off x="1801265" y="3826137"/>
            <a:ext cx="196397" cy="346051"/>
          </a:xfrm>
          <a:custGeom>
            <a:avLst/>
            <a:gdLst/>
            <a:ahLst/>
            <a:cxnLst/>
            <a:rect l="l" t="t" r="r" b="b"/>
            <a:pathLst>
              <a:path w="2584" h="4553" extrusionOk="0">
                <a:moveTo>
                  <a:pt x="2139" y="0"/>
                </a:moveTo>
                <a:cubicBezTo>
                  <a:pt x="1991" y="0"/>
                  <a:pt x="1852" y="87"/>
                  <a:pt x="1785" y="231"/>
                </a:cubicBezTo>
                <a:lnTo>
                  <a:pt x="1153" y="2212"/>
                </a:lnTo>
                <a:lnTo>
                  <a:pt x="90" y="4005"/>
                </a:lnTo>
                <a:cubicBezTo>
                  <a:pt x="0" y="4201"/>
                  <a:pt x="90" y="4427"/>
                  <a:pt x="286" y="4517"/>
                </a:cubicBezTo>
                <a:cubicBezTo>
                  <a:pt x="338" y="4541"/>
                  <a:pt x="393" y="4552"/>
                  <a:pt x="446" y="4552"/>
                </a:cubicBezTo>
                <a:cubicBezTo>
                  <a:pt x="595" y="4552"/>
                  <a:pt x="738" y="4465"/>
                  <a:pt x="799" y="4321"/>
                </a:cubicBezTo>
                <a:lnTo>
                  <a:pt x="1454" y="2280"/>
                </a:lnTo>
                <a:lnTo>
                  <a:pt x="2493" y="548"/>
                </a:lnTo>
                <a:cubicBezTo>
                  <a:pt x="2584" y="352"/>
                  <a:pt x="2493" y="118"/>
                  <a:pt x="2297" y="35"/>
                </a:cubicBezTo>
                <a:cubicBezTo>
                  <a:pt x="2246" y="11"/>
                  <a:pt x="2192" y="0"/>
                  <a:pt x="2139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8" name="Google Shape;1458;p20"/>
          <p:cNvSpPr/>
          <p:nvPr/>
        </p:nvSpPr>
        <p:spPr>
          <a:xfrm>
            <a:off x="1797236" y="3818840"/>
            <a:ext cx="204453" cy="360416"/>
          </a:xfrm>
          <a:custGeom>
            <a:avLst/>
            <a:gdLst/>
            <a:ahLst/>
            <a:cxnLst/>
            <a:rect l="l" t="t" r="r" b="b"/>
            <a:pathLst>
              <a:path w="2690" h="4742" extrusionOk="0">
                <a:moveTo>
                  <a:pt x="2192" y="192"/>
                </a:moveTo>
                <a:cubicBezTo>
                  <a:pt x="2237" y="192"/>
                  <a:pt x="2275" y="199"/>
                  <a:pt x="2313" y="214"/>
                </a:cubicBezTo>
                <a:cubicBezTo>
                  <a:pt x="2388" y="244"/>
                  <a:pt x="2441" y="305"/>
                  <a:pt x="2471" y="380"/>
                </a:cubicBezTo>
                <a:cubicBezTo>
                  <a:pt x="2501" y="455"/>
                  <a:pt x="2494" y="531"/>
                  <a:pt x="2471" y="591"/>
                </a:cubicBezTo>
                <a:lnTo>
                  <a:pt x="1424" y="2331"/>
                </a:lnTo>
                <a:lnTo>
                  <a:pt x="769" y="4380"/>
                </a:lnTo>
                <a:cubicBezTo>
                  <a:pt x="739" y="4447"/>
                  <a:pt x="678" y="4508"/>
                  <a:pt x="603" y="4530"/>
                </a:cubicBezTo>
                <a:cubicBezTo>
                  <a:pt x="565" y="4545"/>
                  <a:pt x="528" y="4553"/>
                  <a:pt x="490" y="4553"/>
                </a:cubicBezTo>
                <a:cubicBezTo>
                  <a:pt x="452" y="4553"/>
                  <a:pt x="415" y="4545"/>
                  <a:pt x="377" y="4530"/>
                </a:cubicBezTo>
                <a:cubicBezTo>
                  <a:pt x="309" y="4493"/>
                  <a:pt x="249" y="4440"/>
                  <a:pt x="226" y="4364"/>
                </a:cubicBezTo>
                <a:cubicBezTo>
                  <a:pt x="196" y="4289"/>
                  <a:pt x="196" y="4206"/>
                  <a:pt x="226" y="4146"/>
                </a:cubicBezTo>
                <a:lnTo>
                  <a:pt x="1288" y="2361"/>
                </a:lnTo>
                <a:lnTo>
                  <a:pt x="1921" y="365"/>
                </a:lnTo>
                <a:cubicBezTo>
                  <a:pt x="1959" y="290"/>
                  <a:pt x="2011" y="237"/>
                  <a:pt x="2087" y="207"/>
                </a:cubicBezTo>
                <a:cubicBezTo>
                  <a:pt x="2124" y="192"/>
                  <a:pt x="2162" y="192"/>
                  <a:pt x="2192" y="192"/>
                </a:cubicBezTo>
                <a:close/>
                <a:moveTo>
                  <a:pt x="2198" y="0"/>
                </a:moveTo>
                <a:cubicBezTo>
                  <a:pt x="2010" y="0"/>
                  <a:pt x="1831" y="108"/>
                  <a:pt x="1748" y="297"/>
                </a:cubicBezTo>
                <a:lnTo>
                  <a:pt x="1123" y="2271"/>
                </a:lnTo>
                <a:lnTo>
                  <a:pt x="61" y="4063"/>
                </a:lnTo>
                <a:cubicBezTo>
                  <a:pt x="8" y="4176"/>
                  <a:pt x="0" y="4312"/>
                  <a:pt x="46" y="4432"/>
                </a:cubicBezTo>
                <a:cubicBezTo>
                  <a:pt x="91" y="4553"/>
                  <a:pt x="181" y="4643"/>
                  <a:pt x="302" y="4696"/>
                </a:cubicBezTo>
                <a:cubicBezTo>
                  <a:pt x="362" y="4726"/>
                  <a:pt x="430" y="4741"/>
                  <a:pt x="497" y="4741"/>
                </a:cubicBezTo>
                <a:cubicBezTo>
                  <a:pt x="558" y="4741"/>
                  <a:pt x="618" y="4734"/>
                  <a:pt x="671" y="4711"/>
                </a:cubicBezTo>
                <a:cubicBezTo>
                  <a:pt x="791" y="4666"/>
                  <a:pt x="889" y="4575"/>
                  <a:pt x="942" y="4447"/>
                </a:cubicBezTo>
                <a:lnTo>
                  <a:pt x="1597" y="2421"/>
                </a:lnTo>
                <a:lnTo>
                  <a:pt x="2637" y="681"/>
                </a:lnTo>
                <a:cubicBezTo>
                  <a:pt x="2689" y="561"/>
                  <a:pt x="2689" y="433"/>
                  <a:pt x="2644" y="312"/>
                </a:cubicBezTo>
                <a:cubicBezTo>
                  <a:pt x="2599" y="192"/>
                  <a:pt x="2509" y="94"/>
                  <a:pt x="2396" y="41"/>
                </a:cubicBezTo>
                <a:cubicBezTo>
                  <a:pt x="2331" y="14"/>
                  <a:pt x="2264" y="0"/>
                  <a:pt x="219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9" name="Google Shape;1459;p20"/>
          <p:cNvSpPr/>
          <p:nvPr/>
        </p:nvSpPr>
        <p:spPr>
          <a:xfrm>
            <a:off x="1832123" y="3939537"/>
            <a:ext cx="134605" cy="118948"/>
          </a:xfrm>
          <a:custGeom>
            <a:avLst/>
            <a:gdLst/>
            <a:ahLst/>
            <a:cxnLst/>
            <a:rect l="l" t="t" r="r" b="b"/>
            <a:pathLst>
              <a:path w="1771" h="1565" extrusionOk="0">
                <a:moveTo>
                  <a:pt x="883" y="0"/>
                </a:moveTo>
                <a:cubicBezTo>
                  <a:pt x="792" y="0"/>
                  <a:pt x="700" y="16"/>
                  <a:pt x="611" y="50"/>
                </a:cubicBezTo>
                <a:cubicBezTo>
                  <a:pt x="204" y="208"/>
                  <a:pt x="1" y="660"/>
                  <a:pt x="159" y="1059"/>
                </a:cubicBezTo>
                <a:cubicBezTo>
                  <a:pt x="275" y="1372"/>
                  <a:pt x="569" y="1565"/>
                  <a:pt x="884" y="1565"/>
                </a:cubicBezTo>
                <a:cubicBezTo>
                  <a:pt x="979" y="1565"/>
                  <a:pt x="1075" y="1548"/>
                  <a:pt x="1168" y="1511"/>
                </a:cubicBezTo>
                <a:cubicBezTo>
                  <a:pt x="1568" y="1360"/>
                  <a:pt x="1771" y="909"/>
                  <a:pt x="1620" y="502"/>
                </a:cubicBezTo>
                <a:cubicBezTo>
                  <a:pt x="1498" y="192"/>
                  <a:pt x="1198" y="0"/>
                  <a:pt x="883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0" name="Google Shape;1460;p20"/>
          <p:cNvSpPr/>
          <p:nvPr/>
        </p:nvSpPr>
        <p:spPr>
          <a:xfrm>
            <a:off x="1824142" y="3932544"/>
            <a:ext cx="144333" cy="133313"/>
          </a:xfrm>
          <a:custGeom>
            <a:avLst/>
            <a:gdLst/>
            <a:ahLst/>
            <a:cxnLst/>
            <a:rect l="l" t="t" r="r" b="b"/>
            <a:pathLst>
              <a:path w="1899" h="1754" extrusionOk="0">
                <a:moveTo>
                  <a:pt x="995" y="187"/>
                </a:moveTo>
                <a:cubicBezTo>
                  <a:pt x="1266" y="187"/>
                  <a:pt x="1529" y="353"/>
                  <a:pt x="1635" y="631"/>
                </a:cubicBezTo>
                <a:cubicBezTo>
                  <a:pt x="1703" y="805"/>
                  <a:pt x="1695" y="985"/>
                  <a:pt x="1620" y="1159"/>
                </a:cubicBezTo>
                <a:cubicBezTo>
                  <a:pt x="1544" y="1324"/>
                  <a:pt x="1409" y="1452"/>
                  <a:pt x="1236" y="1520"/>
                </a:cubicBezTo>
                <a:cubicBezTo>
                  <a:pt x="1154" y="1549"/>
                  <a:pt x="1070" y="1564"/>
                  <a:pt x="987" y="1564"/>
                </a:cubicBezTo>
                <a:cubicBezTo>
                  <a:pt x="893" y="1564"/>
                  <a:pt x="800" y="1545"/>
                  <a:pt x="708" y="1505"/>
                </a:cubicBezTo>
                <a:cubicBezTo>
                  <a:pt x="543" y="1430"/>
                  <a:pt x="415" y="1294"/>
                  <a:pt x="347" y="1121"/>
                </a:cubicBezTo>
                <a:cubicBezTo>
                  <a:pt x="211" y="767"/>
                  <a:pt x="392" y="368"/>
                  <a:pt x="746" y="232"/>
                </a:cubicBezTo>
                <a:cubicBezTo>
                  <a:pt x="829" y="202"/>
                  <a:pt x="912" y="187"/>
                  <a:pt x="995" y="187"/>
                </a:cubicBezTo>
                <a:close/>
                <a:moveTo>
                  <a:pt x="992" y="1"/>
                </a:moveTo>
                <a:cubicBezTo>
                  <a:pt x="888" y="1"/>
                  <a:pt x="781" y="19"/>
                  <a:pt x="678" y="59"/>
                </a:cubicBezTo>
                <a:cubicBezTo>
                  <a:pt x="226" y="225"/>
                  <a:pt x="0" y="737"/>
                  <a:pt x="174" y="1189"/>
                </a:cubicBezTo>
                <a:cubicBezTo>
                  <a:pt x="256" y="1407"/>
                  <a:pt x="422" y="1580"/>
                  <a:pt x="633" y="1678"/>
                </a:cubicBezTo>
                <a:cubicBezTo>
                  <a:pt x="746" y="1724"/>
                  <a:pt x="867" y="1754"/>
                  <a:pt x="995" y="1754"/>
                </a:cubicBezTo>
                <a:cubicBezTo>
                  <a:pt x="1100" y="1754"/>
                  <a:pt x="1206" y="1731"/>
                  <a:pt x="1303" y="1693"/>
                </a:cubicBezTo>
                <a:cubicBezTo>
                  <a:pt x="1522" y="1611"/>
                  <a:pt x="1695" y="1445"/>
                  <a:pt x="1793" y="1234"/>
                </a:cubicBezTo>
                <a:cubicBezTo>
                  <a:pt x="1891" y="1023"/>
                  <a:pt x="1899" y="782"/>
                  <a:pt x="1816" y="564"/>
                </a:cubicBezTo>
                <a:cubicBezTo>
                  <a:pt x="1682" y="215"/>
                  <a:pt x="1346" y="1"/>
                  <a:pt x="99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1" name="Google Shape;1461;p20"/>
          <p:cNvSpPr/>
          <p:nvPr/>
        </p:nvSpPr>
        <p:spPr>
          <a:xfrm>
            <a:off x="1147067" y="2757126"/>
            <a:ext cx="18925" cy="236452"/>
          </a:xfrm>
          <a:custGeom>
            <a:avLst/>
            <a:gdLst/>
            <a:ahLst/>
            <a:cxnLst/>
            <a:rect l="l" t="t" r="r" b="b"/>
            <a:pathLst>
              <a:path w="249" h="3111" extrusionOk="0">
                <a:moveTo>
                  <a:pt x="128" y="0"/>
                </a:moveTo>
                <a:cubicBezTo>
                  <a:pt x="61" y="0"/>
                  <a:pt x="0" y="53"/>
                  <a:pt x="0" y="121"/>
                </a:cubicBezTo>
                <a:lnTo>
                  <a:pt x="0" y="2983"/>
                </a:lnTo>
                <a:cubicBezTo>
                  <a:pt x="0" y="3058"/>
                  <a:pt x="61" y="3111"/>
                  <a:pt x="128" y="3111"/>
                </a:cubicBezTo>
                <a:cubicBezTo>
                  <a:pt x="196" y="3111"/>
                  <a:pt x="249" y="3058"/>
                  <a:pt x="249" y="2983"/>
                </a:cubicBezTo>
                <a:lnTo>
                  <a:pt x="249" y="121"/>
                </a:lnTo>
                <a:cubicBezTo>
                  <a:pt x="249" y="53"/>
                  <a:pt x="196" y="0"/>
                  <a:pt x="1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2" name="Google Shape;1462;p20"/>
          <p:cNvSpPr/>
          <p:nvPr/>
        </p:nvSpPr>
        <p:spPr>
          <a:xfrm>
            <a:off x="1038304" y="2865889"/>
            <a:ext cx="236528" cy="18925"/>
          </a:xfrm>
          <a:custGeom>
            <a:avLst/>
            <a:gdLst/>
            <a:ahLst/>
            <a:cxnLst/>
            <a:rect l="l" t="t" r="r" b="b"/>
            <a:pathLst>
              <a:path w="3112" h="249" extrusionOk="0">
                <a:moveTo>
                  <a:pt x="128" y="0"/>
                </a:moveTo>
                <a:cubicBezTo>
                  <a:pt x="53" y="0"/>
                  <a:pt x="0" y="53"/>
                  <a:pt x="0" y="121"/>
                </a:cubicBezTo>
                <a:cubicBezTo>
                  <a:pt x="0" y="189"/>
                  <a:pt x="53" y="249"/>
                  <a:pt x="128" y="249"/>
                </a:cubicBezTo>
                <a:lnTo>
                  <a:pt x="2991" y="249"/>
                </a:lnTo>
                <a:cubicBezTo>
                  <a:pt x="3058" y="249"/>
                  <a:pt x="3111" y="189"/>
                  <a:pt x="3111" y="121"/>
                </a:cubicBezTo>
                <a:cubicBezTo>
                  <a:pt x="3111" y="53"/>
                  <a:pt x="3058" y="0"/>
                  <a:pt x="299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3" name="Google Shape;1463;p20"/>
          <p:cNvSpPr/>
          <p:nvPr/>
        </p:nvSpPr>
        <p:spPr>
          <a:xfrm>
            <a:off x="1069238" y="278889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137" y="0"/>
                </a:moveTo>
                <a:cubicBezTo>
                  <a:pt x="105" y="0"/>
                  <a:pt x="75" y="11"/>
                  <a:pt x="53" y="34"/>
                </a:cubicBezTo>
                <a:cubicBezTo>
                  <a:pt x="0" y="87"/>
                  <a:pt x="0" y="162"/>
                  <a:pt x="53" y="215"/>
                </a:cubicBezTo>
                <a:lnTo>
                  <a:pt x="2079" y="2233"/>
                </a:lnTo>
                <a:cubicBezTo>
                  <a:pt x="2102" y="2264"/>
                  <a:pt x="2132" y="2271"/>
                  <a:pt x="2162" y="2271"/>
                </a:cubicBezTo>
                <a:cubicBezTo>
                  <a:pt x="2192" y="2271"/>
                  <a:pt x="2230" y="2264"/>
                  <a:pt x="2252" y="2233"/>
                </a:cubicBezTo>
                <a:cubicBezTo>
                  <a:pt x="2297" y="2188"/>
                  <a:pt x="2297" y="2113"/>
                  <a:pt x="2252" y="2060"/>
                </a:cubicBezTo>
                <a:lnTo>
                  <a:pt x="226" y="34"/>
                </a:lnTo>
                <a:cubicBezTo>
                  <a:pt x="200" y="11"/>
                  <a:pt x="168" y="0"/>
                  <a:pt x="13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4" name="Google Shape;1464;p20"/>
          <p:cNvSpPr/>
          <p:nvPr/>
        </p:nvSpPr>
        <p:spPr>
          <a:xfrm>
            <a:off x="1069238" y="278889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2163" y="0"/>
                </a:moveTo>
                <a:cubicBezTo>
                  <a:pt x="2132" y="0"/>
                  <a:pt x="2102" y="11"/>
                  <a:pt x="2079" y="34"/>
                </a:cubicBezTo>
                <a:lnTo>
                  <a:pt x="53" y="2060"/>
                </a:lnTo>
                <a:cubicBezTo>
                  <a:pt x="0" y="2113"/>
                  <a:pt x="0" y="2188"/>
                  <a:pt x="53" y="2233"/>
                </a:cubicBezTo>
                <a:cubicBezTo>
                  <a:pt x="75" y="2264"/>
                  <a:pt x="105" y="2271"/>
                  <a:pt x="136" y="2271"/>
                </a:cubicBezTo>
                <a:cubicBezTo>
                  <a:pt x="166" y="2271"/>
                  <a:pt x="203" y="2264"/>
                  <a:pt x="226" y="2233"/>
                </a:cubicBezTo>
                <a:lnTo>
                  <a:pt x="2252" y="215"/>
                </a:lnTo>
                <a:cubicBezTo>
                  <a:pt x="2297" y="162"/>
                  <a:pt x="2297" y="87"/>
                  <a:pt x="2252" y="34"/>
                </a:cubicBezTo>
                <a:cubicBezTo>
                  <a:pt x="2226" y="11"/>
                  <a:pt x="2194" y="0"/>
                  <a:pt x="216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5" name="Google Shape;1465;p20"/>
          <p:cNvSpPr/>
          <p:nvPr/>
        </p:nvSpPr>
        <p:spPr>
          <a:xfrm>
            <a:off x="1946054" y="988716"/>
            <a:ext cx="19001" cy="236528"/>
          </a:xfrm>
          <a:custGeom>
            <a:avLst/>
            <a:gdLst/>
            <a:ahLst/>
            <a:cxnLst/>
            <a:rect l="l" t="t" r="r" b="b"/>
            <a:pathLst>
              <a:path w="250" h="3112" extrusionOk="0">
                <a:moveTo>
                  <a:pt x="121" y="0"/>
                </a:moveTo>
                <a:cubicBezTo>
                  <a:pt x="53" y="0"/>
                  <a:pt x="1" y="53"/>
                  <a:pt x="1" y="121"/>
                </a:cubicBezTo>
                <a:lnTo>
                  <a:pt x="1" y="2983"/>
                </a:lnTo>
                <a:cubicBezTo>
                  <a:pt x="1" y="3051"/>
                  <a:pt x="53" y="3111"/>
                  <a:pt x="121" y="3111"/>
                </a:cubicBezTo>
                <a:cubicBezTo>
                  <a:pt x="189" y="3111"/>
                  <a:pt x="249" y="3051"/>
                  <a:pt x="249" y="2983"/>
                </a:cubicBezTo>
                <a:lnTo>
                  <a:pt x="249" y="121"/>
                </a:lnTo>
                <a:cubicBezTo>
                  <a:pt x="249" y="53"/>
                  <a:pt x="189" y="0"/>
                  <a:pt x="1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6" name="Google Shape;1466;p20"/>
          <p:cNvSpPr/>
          <p:nvPr/>
        </p:nvSpPr>
        <p:spPr>
          <a:xfrm>
            <a:off x="1837291" y="1097479"/>
            <a:ext cx="236528" cy="18925"/>
          </a:xfrm>
          <a:custGeom>
            <a:avLst/>
            <a:gdLst/>
            <a:ahLst/>
            <a:cxnLst/>
            <a:rect l="l" t="t" r="r" b="b"/>
            <a:pathLst>
              <a:path w="3112" h="249" extrusionOk="0">
                <a:moveTo>
                  <a:pt x="121" y="0"/>
                </a:moveTo>
                <a:cubicBezTo>
                  <a:pt x="53" y="0"/>
                  <a:pt x="1" y="53"/>
                  <a:pt x="1" y="121"/>
                </a:cubicBezTo>
                <a:cubicBezTo>
                  <a:pt x="1" y="189"/>
                  <a:pt x="53" y="249"/>
                  <a:pt x="121" y="249"/>
                </a:cubicBezTo>
                <a:lnTo>
                  <a:pt x="2991" y="249"/>
                </a:lnTo>
                <a:cubicBezTo>
                  <a:pt x="3059" y="249"/>
                  <a:pt x="3111" y="189"/>
                  <a:pt x="3111" y="121"/>
                </a:cubicBezTo>
                <a:cubicBezTo>
                  <a:pt x="3111" y="53"/>
                  <a:pt x="3059" y="0"/>
                  <a:pt x="299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7" name="Google Shape;1467;p20"/>
          <p:cNvSpPr/>
          <p:nvPr/>
        </p:nvSpPr>
        <p:spPr>
          <a:xfrm>
            <a:off x="1868225" y="102048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136" y="0"/>
                </a:moveTo>
                <a:cubicBezTo>
                  <a:pt x="104" y="0"/>
                  <a:pt x="72" y="12"/>
                  <a:pt x="46" y="34"/>
                </a:cubicBezTo>
                <a:cubicBezTo>
                  <a:pt x="0" y="79"/>
                  <a:pt x="0" y="162"/>
                  <a:pt x="46" y="207"/>
                </a:cubicBezTo>
                <a:lnTo>
                  <a:pt x="2072" y="2234"/>
                </a:lnTo>
                <a:cubicBezTo>
                  <a:pt x="2094" y="2256"/>
                  <a:pt x="2132" y="2271"/>
                  <a:pt x="2162" y="2271"/>
                </a:cubicBezTo>
                <a:cubicBezTo>
                  <a:pt x="2192" y="2271"/>
                  <a:pt x="2222" y="2256"/>
                  <a:pt x="2245" y="2234"/>
                </a:cubicBezTo>
                <a:cubicBezTo>
                  <a:pt x="2298" y="2188"/>
                  <a:pt x="2298" y="2106"/>
                  <a:pt x="2245" y="2060"/>
                </a:cubicBezTo>
                <a:lnTo>
                  <a:pt x="226" y="34"/>
                </a:lnTo>
                <a:cubicBezTo>
                  <a:pt x="200" y="12"/>
                  <a:pt x="168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8" name="Google Shape;1468;p20"/>
          <p:cNvSpPr/>
          <p:nvPr/>
        </p:nvSpPr>
        <p:spPr>
          <a:xfrm>
            <a:off x="1868225" y="102048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2161" y="0"/>
                </a:moveTo>
                <a:cubicBezTo>
                  <a:pt x="2130" y="0"/>
                  <a:pt x="2098" y="12"/>
                  <a:pt x="2072" y="34"/>
                </a:cubicBezTo>
                <a:lnTo>
                  <a:pt x="46" y="2060"/>
                </a:lnTo>
                <a:cubicBezTo>
                  <a:pt x="0" y="2106"/>
                  <a:pt x="0" y="2188"/>
                  <a:pt x="46" y="2234"/>
                </a:cubicBezTo>
                <a:cubicBezTo>
                  <a:pt x="68" y="2256"/>
                  <a:pt x="106" y="2271"/>
                  <a:pt x="136" y="2271"/>
                </a:cubicBezTo>
                <a:cubicBezTo>
                  <a:pt x="166" y="2271"/>
                  <a:pt x="196" y="2256"/>
                  <a:pt x="226" y="2234"/>
                </a:cubicBezTo>
                <a:lnTo>
                  <a:pt x="2245" y="207"/>
                </a:lnTo>
                <a:cubicBezTo>
                  <a:pt x="2298" y="162"/>
                  <a:pt x="2298" y="79"/>
                  <a:pt x="2245" y="34"/>
                </a:cubicBezTo>
                <a:cubicBezTo>
                  <a:pt x="2222" y="12"/>
                  <a:pt x="2192" y="0"/>
                  <a:pt x="21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9" name="Google Shape;1469;p20"/>
          <p:cNvSpPr/>
          <p:nvPr/>
        </p:nvSpPr>
        <p:spPr>
          <a:xfrm>
            <a:off x="4189111" y="1823403"/>
            <a:ext cx="14897" cy="188416"/>
          </a:xfrm>
          <a:custGeom>
            <a:avLst/>
            <a:gdLst/>
            <a:ahLst/>
            <a:cxnLst/>
            <a:rect l="l" t="t" r="r" b="b"/>
            <a:pathLst>
              <a:path w="196" h="2479" extrusionOk="0">
                <a:moveTo>
                  <a:pt x="98" y="0"/>
                </a:moveTo>
                <a:cubicBezTo>
                  <a:pt x="38" y="0"/>
                  <a:pt x="0" y="45"/>
                  <a:pt x="0" y="106"/>
                </a:cubicBezTo>
                <a:lnTo>
                  <a:pt x="0" y="2380"/>
                </a:lnTo>
                <a:cubicBezTo>
                  <a:pt x="0" y="2433"/>
                  <a:pt x="38" y="2478"/>
                  <a:pt x="98" y="2478"/>
                </a:cubicBezTo>
                <a:cubicBezTo>
                  <a:pt x="151" y="2478"/>
                  <a:pt x="196" y="2433"/>
                  <a:pt x="196" y="2380"/>
                </a:cubicBezTo>
                <a:lnTo>
                  <a:pt x="196" y="106"/>
                </a:lnTo>
                <a:cubicBezTo>
                  <a:pt x="196" y="45"/>
                  <a:pt x="151" y="0"/>
                  <a:pt x="9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0" name="Google Shape;1470;p20"/>
          <p:cNvSpPr/>
          <p:nvPr/>
        </p:nvSpPr>
        <p:spPr>
          <a:xfrm>
            <a:off x="4102618" y="1910429"/>
            <a:ext cx="187884" cy="14897"/>
          </a:xfrm>
          <a:custGeom>
            <a:avLst/>
            <a:gdLst/>
            <a:ahLst/>
            <a:cxnLst/>
            <a:rect l="l" t="t" r="r" b="b"/>
            <a:pathLst>
              <a:path w="2472" h="196" extrusionOk="0">
                <a:moveTo>
                  <a:pt x="99" y="0"/>
                </a:moveTo>
                <a:cubicBezTo>
                  <a:pt x="38" y="0"/>
                  <a:pt x="1" y="38"/>
                  <a:pt x="1" y="98"/>
                </a:cubicBezTo>
                <a:cubicBezTo>
                  <a:pt x="1" y="151"/>
                  <a:pt x="38" y="196"/>
                  <a:pt x="99" y="196"/>
                </a:cubicBezTo>
                <a:lnTo>
                  <a:pt x="2373" y="196"/>
                </a:lnTo>
                <a:cubicBezTo>
                  <a:pt x="2426" y="196"/>
                  <a:pt x="2471" y="151"/>
                  <a:pt x="2471" y="98"/>
                </a:cubicBezTo>
                <a:cubicBezTo>
                  <a:pt x="2471" y="38"/>
                  <a:pt x="2426" y="0"/>
                  <a:pt x="237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1" name="Google Shape;1471;p20"/>
          <p:cNvSpPr/>
          <p:nvPr/>
        </p:nvSpPr>
        <p:spPr>
          <a:xfrm>
            <a:off x="4126635" y="1848865"/>
            <a:ext cx="139241" cy="137721"/>
          </a:xfrm>
          <a:custGeom>
            <a:avLst/>
            <a:gdLst/>
            <a:ahLst/>
            <a:cxnLst/>
            <a:rect l="l" t="t" r="r" b="b"/>
            <a:pathLst>
              <a:path w="1832" h="1812" extrusionOk="0">
                <a:moveTo>
                  <a:pt x="114" y="0"/>
                </a:moveTo>
                <a:cubicBezTo>
                  <a:pt x="89" y="0"/>
                  <a:pt x="65" y="12"/>
                  <a:pt x="46" y="34"/>
                </a:cubicBezTo>
                <a:cubicBezTo>
                  <a:pt x="1" y="72"/>
                  <a:pt x="1" y="132"/>
                  <a:pt x="46" y="170"/>
                </a:cubicBezTo>
                <a:lnTo>
                  <a:pt x="1651" y="1782"/>
                </a:lnTo>
                <a:cubicBezTo>
                  <a:pt x="1673" y="1797"/>
                  <a:pt x="1696" y="1812"/>
                  <a:pt x="1718" y="1812"/>
                </a:cubicBezTo>
                <a:cubicBezTo>
                  <a:pt x="1748" y="1812"/>
                  <a:pt x="1771" y="1797"/>
                  <a:pt x="1794" y="1782"/>
                </a:cubicBezTo>
                <a:cubicBezTo>
                  <a:pt x="1831" y="1744"/>
                  <a:pt x="1831" y="1676"/>
                  <a:pt x="1794" y="1639"/>
                </a:cubicBezTo>
                <a:lnTo>
                  <a:pt x="182" y="34"/>
                </a:lnTo>
                <a:cubicBezTo>
                  <a:pt x="163" y="12"/>
                  <a:pt x="138" y="0"/>
                  <a:pt x="11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2" name="Google Shape;1472;p20"/>
          <p:cNvSpPr/>
          <p:nvPr/>
        </p:nvSpPr>
        <p:spPr>
          <a:xfrm>
            <a:off x="4126635" y="1848865"/>
            <a:ext cx="139241" cy="137721"/>
          </a:xfrm>
          <a:custGeom>
            <a:avLst/>
            <a:gdLst/>
            <a:ahLst/>
            <a:cxnLst/>
            <a:rect l="l" t="t" r="r" b="b"/>
            <a:pathLst>
              <a:path w="1832" h="1812" extrusionOk="0">
                <a:moveTo>
                  <a:pt x="1722" y="0"/>
                </a:moveTo>
                <a:cubicBezTo>
                  <a:pt x="1696" y="0"/>
                  <a:pt x="1669" y="12"/>
                  <a:pt x="1651" y="34"/>
                </a:cubicBezTo>
                <a:lnTo>
                  <a:pt x="46" y="1639"/>
                </a:lnTo>
                <a:cubicBezTo>
                  <a:pt x="1" y="1676"/>
                  <a:pt x="1" y="1744"/>
                  <a:pt x="46" y="1782"/>
                </a:cubicBezTo>
                <a:cubicBezTo>
                  <a:pt x="61" y="1797"/>
                  <a:pt x="84" y="1812"/>
                  <a:pt x="114" y="1812"/>
                </a:cubicBezTo>
                <a:cubicBezTo>
                  <a:pt x="137" y="1812"/>
                  <a:pt x="167" y="1797"/>
                  <a:pt x="182" y="1782"/>
                </a:cubicBezTo>
                <a:lnTo>
                  <a:pt x="1794" y="170"/>
                </a:lnTo>
                <a:cubicBezTo>
                  <a:pt x="1831" y="132"/>
                  <a:pt x="1831" y="72"/>
                  <a:pt x="1794" y="34"/>
                </a:cubicBezTo>
                <a:cubicBezTo>
                  <a:pt x="1775" y="12"/>
                  <a:pt x="1748" y="0"/>
                  <a:pt x="172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3" name="Google Shape;1473;p20"/>
          <p:cNvSpPr/>
          <p:nvPr/>
        </p:nvSpPr>
        <p:spPr>
          <a:xfrm>
            <a:off x="7378430" y="3314091"/>
            <a:ext cx="12085" cy="150110"/>
          </a:xfrm>
          <a:custGeom>
            <a:avLst/>
            <a:gdLst/>
            <a:ahLst/>
            <a:cxnLst/>
            <a:rect l="l" t="t" r="r" b="b"/>
            <a:pathLst>
              <a:path w="159" h="1975" extrusionOk="0">
                <a:moveTo>
                  <a:pt x="75" y="1"/>
                </a:moveTo>
                <a:cubicBezTo>
                  <a:pt x="38" y="1"/>
                  <a:pt x="0" y="39"/>
                  <a:pt x="0" y="76"/>
                </a:cubicBezTo>
                <a:lnTo>
                  <a:pt x="0" y="1899"/>
                </a:lnTo>
                <a:cubicBezTo>
                  <a:pt x="0" y="1937"/>
                  <a:pt x="38" y="1974"/>
                  <a:pt x="75" y="1974"/>
                </a:cubicBezTo>
                <a:cubicBezTo>
                  <a:pt x="121" y="1974"/>
                  <a:pt x="158" y="1937"/>
                  <a:pt x="158" y="1899"/>
                </a:cubicBezTo>
                <a:lnTo>
                  <a:pt x="158" y="76"/>
                </a:lnTo>
                <a:cubicBezTo>
                  <a:pt x="158" y="39"/>
                  <a:pt x="121" y="1"/>
                  <a:pt x="7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4" name="Google Shape;1474;p20"/>
          <p:cNvSpPr/>
          <p:nvPr/>
        </p:nvSpPr>
        <p:spPr>
          <a:xfrm>
            <a:off x="7309114" y="3382799"/>
            <a:ext cx="150110" cy="12085"/>
          </a:xfrm>
          <a:custGeom>
            <a:avLst/>
            <a:gdLst/>
            <a:ahLst/>
            <a:cxnLst/>
            <a:rect l="l" t="t" r="r" b="b"/>
            <a:pathLst>
              <a:path w="1975" h="159" extrusionOk="0">
                <a:moveTo>
                  <a:pt x="83" y="1"/>
                </a:moveTo>
                <a:cubicBezTo>
                  <a:pt x="38" y="1"/>
                  <a:pt x="1" y="38"/>
                  <a:pt x="1" y="84"/>
                </a:cubicBezTo>
                <a:cubicBezTo>
                  <a:pt x="1" y="129"/>
                  <a:pt x="38" y="159"/>
                  <a:pt x="83" y="159"/>
                </a:cubicBezTo>
                <a:lnTo>
                  <a:pt x="1899" y="159"/>
                </a:lnTo>
                <a:cubicBezTo>
                  <a:pt x="1944" y="159"/>
                  <a:pt x="1974" y="129"/>
                  <a:pt x="1974" y="84"/>
                </a:cubicBezTo>
                <a:cubicBezTo>
                  <a:pt x="1974" y="38"/>
                  <a:pt x="1944" y="1"/>
                  <a:pt x="189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5" name="Google Shape;1475;p20"/>
          <p:cNvSpPr/>
          <p:nvPr/>
        </p:nvSpPr>
        <p:spPr>
          <a:xfrm>
            <a:off x="7329179" y="3334156"/>
            <a:ext cx="110511" cy="109979"/>
          </a:xfrm>
          <a:custGeom>
            <a:avLst/>
            <a:gdLst/>
            <a:ahLst/>
            <a:cxnLst/>
            <a:rect l="l" t="t" r="r" b="b"/>
            <a:pathLst>
              <a:path w="1454" h="1447" extrusionOk="0">
                <a:moveTo>
                  <a:pt x="84" y="1"/>
                </a:moveTo>
                <a:cubicBezTo>
                  <a:pt x="64" y="1"/>
                  <a:pt x="45" y="8"/>
                  <a:pt x="30" y="23"/>
                </a:cubicBezTo>
                <a:cubicBezTo>
                  <a:pt x="0" y="53"/>
                  <a:pt x="0" y="106"/>
                  <a:pt x="30" y="136"/>
                </a:cubicBezTo>
                <a:lnTo>
                  <a:pt x="1311" y="1424"/>
                </a:lnTo>
                <a:cubicBezTo>
                  <a:pt x="1326" y="1439"/>
                  <a:pt x="1349" y="1447"/>
                  <a:pt x="1371" y="1447"/>
                </a:cubicBezTo>
                <a:cubicBezTo>
                  <a:pt x="1386" y="1447"/>
                  <a:pt x="1409" y="1439"/>
                  <a:pt x="1424" y="1424"/>
                </a:cubicBezTo>
                <a:cubicBezTo>
                  <a:pt x="1454" y="1394"/>
                  <a:pt x="1454" y="1341"/>
                  <a:pt x="1424" y="1311"/>
                </a:cubicBezTo>
                <a:lnTo>
                  <a:pt x="143" y="23"/>
                </a:lnTo>
                <a:cubicBezTo>
                  <a:pt x="125" y="8"/>
                  <a:pt x="104" y="1"/>
                  <a:pt x="8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6" name="Google Shape;1476;p20"/>
          <p:cNvSpPr/>
          <p:nvPr/>
        </p:nvSpPr>
        <p:spPr>
          <a:xfrm>
            <a:off x="7329217" y="3333856"/>
            <a:ext cx="110511" cy="109979"/>
          </a:xfrm>
          <a:custGeom>
            <a:avLst/>
            <a:gdLst/>
            <a:ahLst/>
            <a:cxnLst/>
            <a:rect l="l" t="t" r="r" b="b"/>
            <a:pathLst>
              <a:path w="1454" h="1447" extrusionOk="0">
                <a:moveTo>
                  <a:pt x="1367" y="1"/>
                </a:moveTo>
                <a:cubicBezTo>
                  <a:pt x="1347" y="1"/>
                  <a:pt x="1326" y="8"/>
                  <a:pt x="1311" y="23"/>
                </a:cubicBezTo>
                <a:lnTo>
                  <a:pt x="30" y="1311"/>
                </a:lnTo>
                <a:cubicBezTo>
                  <a:pt x="0" y="1341"/>
                  <a:pt x="0" y="1394"/>
                  <a:pt x="30" y="1424"/>
                </a:cubicBezTo>
                <a:cubicBezTo>
                  <a:pt x="45" y="1439"/>
                  <a:pt x="61" y="1447"/>
                  <a:pt x="83" y="1447"/>
                </a:cubicBezTo>
                <a:cubicBezTo>
                  <a:pt x="106" y="1447"/>
                  <a:pt x="121" y="1439"/>
                  <a:pt x="143" y="1424"/>
                </a:cubicBezTo>
                <a:lnTo>
                  <a:pt x="1424" y="136"/>
                </a:lnTo>
                <a:cubicBezTo>
                  <a:pt x="1454" y="106"/>
                  <a:pt x="1454" y="53"/>
                  <a:pt x="1424" y="23"/>
                </a:cubicBezTo>
                <a:cubicBezTo>
                  <a:pt x="1409" y="8"/>
                  <a:pt x="1388" y="1"/>
                  <a:pt x="136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7" name="Google Shape;1477;p20"/>
          <p:cNvSpPr/>
          <p:nvPr/>
        </p:nvSpPr>
        <p:spPr>
          <a:xfrm>
            <a:off x="5891622" y="541578"/>
            <a:ext cx="14973" cy="188416"/>
          </a:xfrm>
          <a:custGeom>
            <a:avLst/>
            <a:gdLst/>
            <a:ahLst/>
            <a:cxnLst/>
            <a:rect l="l" t="t" r="r" b="b"/>
            <a:pathLst>
              <a:path w="197" h="2479" extrusionOk="0">
                <a:moveTo>
                  <a:pt x="99" y="1"/>
                </a:moveTo>
                <a:cubicBezTo>
                  <a:pt x="46" y="1"/>
                  <a:pt x="1" y="46"/>
                  <a:pt x="1" y="99"/>
                </a:cubicBezTo>
                <a:lnTo>
                  <a:pt x="1" y="2381"/>
                </a:lnTo>
                <a:cubicBezTo>
                  <a:pt x="1" y="2433"/>
                  <a:pt x="46" y="2479"/>
                  <a:pt x="99" y="2479"/>
                </a:cubicBezTo>
                <a:cubicBezTo>
                  <a:pt x="151" y="2479"/>
                  <a:pt x="197" y="2433"/>
                  <a:pt x="197" y="2381"/>
                </a:cubicBezTo>
                <a:lnTo>
                  <a:pt x="197" y="99"/>
                </a:lnTo>
                <a:cubicBezTo>
                  <a:pt x="197" y="46"/>
                  <a:pt x="151" y="1"/>
                  <a:pt x="9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8" name="Google Shape;1478;p20"/>
          <p:cNvSpPr/>
          <p:nvPr/>
        </p:nvSpPr>
        <p:spPr>
          <a:xfrm>
            <a:off x="5805204" y="627996"/>
            <a:ext cx="187884" cy="15581"/>
          </a:xfrm>
          <a:custGeom>
            <a:avLst/>
            <a:gdLst/>
            <a:ahLst/>
            <a:cxnLst/>
            <a:rect l="l" t="t" r="r" b="b"/>
            <a:pathLst>
              <a:path w="2472" h="205" extrusionOk="0">
                <a:moveTo>
                  <a:pt x="98" y="1"/>
                </a:moveTo>
                <a:cubicBezTo>
                  <a:pt x="46" y="1"/>
                  <a:pt x="0" y="46"/>
                  <a:pt x="0" y="106"/>
                </a:cubicBezTo>
                <a:cubicBezTo>
                  <a:pt x="0" y="159"/>
                  <a:pt x="46" y="204"/>
                  <a:pt x="98" y="204"/>
                </a:cubicBezTo>
                <a:lnTo>
                  <a:pt x="2373" y="204"/>
                </a:lnTo>
                <a:cubicBezTo>
                  <a:pt x="2426" y="204"/>
                  <a:pt x="2471" y="159"/>
                  <a:pt x="2471" y="106"/>
                </a:cubicBezTo>
                <a:cubicBezTo>
                  <a:pt x="2471" y="46"/>
                  <a:pt x="2426" y="1"/>
                  <a:pt x="237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9" name="Google Shape;1479;p20"/>
          <p:cNvSpPr/>
          <p:nvPr/>
        </p:nvSpPr>
        <p:spPr>
          <a:xfrm>
            <a:off x="5829830" y="566888"/>
            <a:ext cx="138633" cy="137341"/>
          </a:xfrm>
          <a:custGeom>
            <a:avLst/>
            <a:gdLst/>
            <a:ahLst/>
            <a:cxnLst/>
            <a:rect l="l" t="t" r="r" b="b"/>
            <a:pathLst>
              <a:path w="1824" h="1807" extrusionOk="0">
                <a:moveTo>
                  <a:pt x="107" y="1"/>
                </a:moveTo>
                <a:cubicBezTo>
                  <a:pt x="81" y="1"/>
                  <a:pt x="57" y="10"/>
                  <a:pt x="38" y="29"/>
                </a:cubicBezTo>
                <a:cubicBezTo>
                  <a:pt x="0" y="74"/>
                  <a:pt x="0" y="135"/>
                  <a:pt x="38" y="172"/>
                </a:cubicBezTo>
                <a:lnTo>
                  <a:pt x="1650" y="1784"/>
                </a:lnTo>
                <a:cubicBezTo>
                  <a:pt x="1665" y="1799"/>
                  <a:pt x="1695" y="1807"/>
                  <a:pt x="1718" y="1807"/>
                </a:cubicBezTo>
                <a:cubicBezTo>
                  <a:pt x="1740" y="1807"/>
                  <a:pt x="1770" y="1799"/>
                  <a:pt x="1785" y="1784"/>
                </a:cubicBezTo>
                <a:cubicBezTo>
                  <a:pt x="1823" y="1739"/>
                  <a:pt x="1823" y="1679"/>
                  <a:pt x="1785" y="1641"/>
                </a:cubicBezTo>
                <a:lnTo>
                  <a:pt x="181" y="29"/>
                </a:lnTo>
                <a:cubicBezTo>
                  <a:pt x="159" y="10"/>
                  <a:pt x="132" y="1"/>
                  <a:pt x="10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0" name="Google Shape;1480;p20"/>
          <p:cNvSpPr/>
          <p:nvPr/>
        </p:nvSpPr>
        <p:spPr>
          <a:xfrm>
            <a:off x="5829830" y="566888"/>
            <a:ext cx="138633" cy="137341"/>
          </a:xfrm>
          <a:custGeom>
            <a:avLst/>
            <a:gdLst/>
            <a:ahLst/>
            <a:cxnLst/>
            <a:rect l="l" t="t" r="r" b="b"/>
            <a:pathLst>
              <a:path w="1824" h="1807" extrusionOk="0">
                <a:moveTo>
                  <a:pt x="1718" y="1"/>
                </a:moveTo>
                <a:cubicBezTo>
                  <a:pt x="1693" y="1"/>
                  <a:pt x="1669" y="10"/>
                  <a:pt x="1650" y="29"/>
                </a:cubicBezTo>
                <a:lnTo>
                  <a:pt x="38" y="1641"/>
                </a:lnTo>
                <a:cubicBezTo>
                  <a:pt x="0" y="1679"/>
                  <a:pt x="0" y="1739"/>
                  <a:pt x="38" y="1784"/>
                </a:cubicBezTo>
                <a:cubicBezTo>
                  <a:pt x="61" y="1799"/>
                  <a:pt x="83" y="1807"/>
                  <a:pt x="106" y="1807"/>
                </a:cubicBezTo>
                <a:cubicBezTo>
                  <a:pt x="136" y="1807"/>
                  <a:pt x="159" y="1799"/>
                  <a:pt x="181" y="1784"/>
                </a:cubicBezTo>
                <a:lnTo>
                  <a:pt x="1785" y="172"/>
                </a:lnTo>
                <a:cubicBezTo>
                  <a:pt x="1823" y="135"/>
                  <a:pt x="1823" y="74"/>
                  <a:pt x="1785" y="29"/>
                </a:cubicBezTo>
                <a:cubicBezTo>
                  <a:pt x="1767" y="10"/>
                  <a:pt x="1742" y="1"/>
                  <a:pt x="1718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1" name="Google Shape;1481;p20"/>
          <p:cNvSpPr/>
          <p:nvPr/>
        </p:nvSpPr>
        <p:spPr>
          <a:xfrm>
            <a:off x="4490167" y="3618111"/>
            <a:ext cx="19001" cy="237060"/>
          </a:xfrm>
          <a:custGeom>
            <a:avLst/>
            <a:gdLst/>
            <a:ahLst/>
            <a:cxnLst/>
            <a:rect l="l" t="t" r="r" b="b"/>
            <a:pathLst>
              <a:path w="250" h="3119" extrusionOk="0">
                <a:moveTo>
                  <a:pt x="129" y="1"/>
                </a:moveTo>
                <a:cubicBezTo>
                  <a:pt x="54" y="1"/>
                  <a:pt x="1" y="61"/>
                  <a:pt x="1" y="129"/>
                </a:cubicBezTo>
                <a:lnTo>
                  <a:pt x="1" y="2991"/>
                </a:lnTo>
                <a:cubicBezTo>
                  <a:pt x="1" y="3059"/>
                  <a:pt x="54" y="3119"/>
                  <a:pt x="129" y="3119"/>
                </a:cubicBezTo>
                <a:cubicBezTo>
                  <a:pt x="197" y="3119"/>
                  <a:pt x="250" y="3059"/>
                  <a:pt x="250" y="2991"/>
                </a:cubicBezTo>
                <a:lnTo>
                  <a:pt x="250" y="129"/>
                </a:lnTo>
                <a:cubicBezTo>
                  <a:pt x="250" y="61"/>
                  <a:pt x="197" y="1"/>
                  <a:pt x="12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20"/>
          <p:cNvSpPr/>
          <p:nvPr/>
        </p:nvSpPr>
        <p:spPr>
          <a:xfrm>
            <a:off x="4381404" y="3726874"/>
            <a:ext cx="236528" cy="19001"/>
          </a:xfrm>
          <a:custGeom>
            <a:avLst/>
            <a:gdLst/>
            <a:ahLst/>
            <a:cxnLst/>
            <a:rect l="l" t="t" r="r" b="b"/>
            <a:pathLst>
              <a:path w="3112" h="250" extrusionOk="0">
                <a:moveTo>
                  <a:pt x="121" y="1"/>
                </a:moveTo>
                <a:cubicBezTo>
                  <a:pt x="54" y="1"/>
                  <a:pt x="1" y="61"/>
                  <a:pt x="1" y="129"/>
                </a:cubicBezTo>
                <a:cubicBezTo>
                  <a:pt x="1" y="197"/>
                  <a:pt x="54" y="249"/>
                  <a:pt x="121" y="249"/>
                </a:cubicBezTo>
                <a:lnTo>
                  <a:pt x="2991" y="249"/>
                </a:lnTo>
                <a:cubicBezTo>
                  <a:pt x="3059" y="249"/>
                  <a:pt x="3112" y="197"/>
                  <a:pt x="3112" y="129"/>
                </a:cubicBezTo>
                <a:cubicBezTo>
                  <a:pt x="3112" y="61"/>
                  <a:pt x="3059" y="1"/>
                  <a:pt x="299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3" name="Google Shape;1483;p20"/>
          <p:cNvSpPr/>
          <p:nvPr/>
        </p:nvSpPr>
        <p:spPr>
          <a:xfrm>
            <a:off x="4412338" y="3650033"/>
            <a:ext cx="174659" cy="173139"/>
          </a:xfrm>
          <a:custGeom>
            <a:avLst/>
            <a:gdLst/>
            <a:ahLst/>
            <a:cxnLst/>
            <a:rect l="l" t="t" r="r" b="b"/>
            <a:pathLst>
              <a:path w="2298" h="2278" extrusionOk="0">
                <a:moveTo>
                  <a:pt x="136" y="0"/>
                </a:moveTo>
                <a:cubicBezTo>
                  <a:pt x="104" y="0"/>
                  <a:pt x="72" y="14"/>
                  <a:pt x="46" y="40"/>
                </a:cubicBezTo>
                <a:cubicBezTo>
                  <a:pt x="1" y="85"/>
                  <a:pt x="1" y="168"/>
                  <a:pt x="46" y="213"/>
                </a:cubicBezTo>
                <a:lnTo>
                  <a:pt x="2072" y="2239"/>
                </a:lnTo>
                <a:cubicBezTo>
                  <a:pt x="2102" y="2262"/>
                  <a:pt x="2132" y="2277"/>
                  <a:pt x="2162" y="2277"/>
                </a:cubicBezTo>
                <a:cubicBezTo>
                  <a:pt x="2192" y="2277"/>
                  <a:pt x="2223" y="2262"/>
                  <a:pt x="2253" y="2239"/>
                </a:cubicBezTo>
                <a:cubicBezTo>
                  <a:pt x="2298" y="2194"/>
                  <a:pt x="2298" y="2111"/>
                  <a:pt x="2253" y="2066"/>
                </a:cubicBezTo>
                <a:lnTo>
                  <a:pt x="227" y="40"/>
                </a:lnTo>
                <a:cubicBezTo>
                  <a:pt x="200" y="14"/>
                  <a:pt x="168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4" name="Google Shape;1484;p20"/>
          <p:cNvSpPr/>
          <p:nvPr/>
        </p:nvSpPr>
        <p:spPr>
          <a:xfrm>
            <a:off x="4412338" y="3650033"/>
            <a:ext cx="174659" cy="173139"/>
          </a:xfrm>
          <a:custGeom>
            <a:avLst/>
            <a:gdLst/>
            <a:ahLst/>
            <a:cxnLst/>
            <a:rect l="l" t="t" r="r" b="b"/>
            <a:pathLst>
              <a:path w="2298" h="2278" extrusionOk="0">
                <a:moveTo>
                  <a:pt x="2162" y="0"/>
                </a:moveTo>
                <a:cubicBezTo>
                  <a:pt x="2130" y="0"/>
                  <a:pt x="2098" y="14"/>
                  <a:pt x="2072" y="40"/>
                </a:cubicBezTo>
                <a:lnTo>
                  <a:pt x="46" y="2066"/>
                </a:lnTo>
                <a:cubicBezTo>
                  <a:pt x="1" y="2111"/>
                  <a:pt x="1" y="2194"/>
                  <a:pt x="46" y="2239"/>
                </a:cubicBezTo>
                <a:cubicBezTo>
                  <a:pt x="76" y="2262"/>
                  <a:pt x="106" y="2277"/>
                  <a:pt x="136" y="2277"/>
                </a:cubicBezTo>
                <a:cubicBezTo>
                  <a:pt x="166" y="2277"/>
                  <a:pt x="204" y="2262"/>
                  <a:pt x="227" y="2239"/>
                </a:cubicBezTo>
                <a:lnTo>
                  <a:pt x="2253" y="213"/>
                </a:lnTo>
                <a:cubicBezTo>
                  <a:pt x="2298" y="168"/>
                  <a:pt x="2298" y="85"/>
                  <a:pt x="2253" y="40"/>
                </a:cubicBezTo>
                <a:cubicBezTo>
                  <a:pt x="2226" y="14"/>
                  <a:pt x="2194" y="0"/>
                  <a:pt x="216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5" name="Google Shape;1485;p20"/>
          <p:cNvSpPr/>
          <p:nvPr/>
        </p:nvSpPr>
        <p:spPr>
          <a:xfrm>
            <a:off x="7144259" y="1647072"/>
            <a:ext cx="18925" cy="237060"/>
          </a:xfrm>
          <a:custGeom>
            <a:avLst/>
            <a:gdLst/>
            <a:ahLst/>
            <a:cxnLst/>
            <a:rect l="l" t="t" r="r" b="b"/>
            <a:pathLst>
              <a:path w="249" h="3119" extrusionOk="0">
                <a:moveTo>
                  <a:pt x="121" y="0"/>
                </a:moveTo>
                <a:cubicBezTo>
                  <a:pt x="53" y="0"/>
                  <a:pt x="0" y="61"/>
                  <a:pt x="0" y="128"/>
                </a:cubicBezTo>
                <a:lnTo>
                  <a:pt x="0" y="2991"/>
                </a:lnTo>
                <a:cubicBezTo>
                  <a:pt x="0" y="3058"/>
                  <a:pt x="53" y="3119"/>
                  <a:pt x="121" y="3119"/>
                </a:cubicBezTo>
                <a:cubicBezTo>
                  <a:pt x="189" y="3119"/>
                  <a:pt x="249" y="3058"/>
                  <a:pt x="249" y="2991"/>
                </a:cubicBezTo>
                <a:lnTo>
                  <a:pt x="249" y="128"/>
                </a:lnTo>
                <a:cubicBezTo>
                  <a:pt x="249" y="61"/>
                  <a:pt x="189" y="0"/>
                  <a:pt x="1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6" name="Google Shape;1486;p20"/>
          <p:cNvSpPr/>
          <p:nvPr/>
        </p:nvSpPr>
        <p:spPr>
          <a:xfrm>
            <a:off x="7035496" y="1755835"/>
            <a:ext cx="236528" cy="18925"/>
          </a:xfrm>
          <a:custGeom>
            <a:avLst/>
            <a:gdLst/>
            <a:ahLst/>
            <a:cxnLst/>
            <a:rect l="l" t="t" r="r" b="b"/>
            <a:pathLst>
              <a:path w="3112" h="249" extrusionOk="0">
                <a:moveTo>
                  <a:pt x="121" y="0"/>
                </a:moveTo>
                <a:cubicBezTo>
                  <a:pt x="53" y="0"/>
                  <a:pt x="0" y="61"/>
                  <a:pt x="0" y="128"/>
                </a:cubicBezTo>
                <a:cubicBezTo>
                  <a:pt x="0" y="196"/>
                  <a:pt x="53" y="249"/>
                  <a:pt x="121" y="249"/>
                </a:cubicBezTo>
                <a:lnTo>
                  <a:pt x="2983" y="249"/>
                </a:lnTo>
                <a:cubicBezTo>
                  <a:pt x="3058" y="249"/>
                  <a:pt x="3111" y="196"/>
                  <a:pt x="3111" y="128"/>
                </a:cubicBezTo>
                <a:cubicBezTo>
                  <a:pt x="3111" y="61"/>
                  <a:pt x="3058" y="0"/>
                  <a:pt x="298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7" name="Google Shape;1487;p20"/>
          <p:cNvSpPr/>
          <p:nvPr/>
        </p:nvSpPr>
        <p:spPr>
          <a:xfrm>
            <a:off x="7066354" y="1678994"/>
            <a:ext cx="174735" cy="173063"/>
          </a:xfrm>
          <a:custGeom>
            <a:avLst/>
            <a:gdLst/>
            <a:ahLst/>
            <a:cxnLst/>
            <a:rect l="l" t="t" r="r" b="b"/>
            <a:pathLst>
              <a:path w="2299" h="2277" extrusionOk="0">
                <a:moveTo>
                  <a:pt x="137" y="0"/>
                </a:moveTo>
                <a:cubicBezTo>
                  <a:pt x="105" y="0"/>
                  <a:pt x="73" y="13"/>
                  <a:pt x="46" y="40"/>
                </a:cubicBezTo>
                <a:cubicBezTo>
                  <a:pt x="1" y="85"/>
                  <a:pt x="1" y="168"/>
                  <a:pt x="46" y="213"/>
                </a:cubicBezTo>
                <a:lnTo>
                  <a:pt x="2072" y="2239"/>
                </a:lnTo>
                <a:cubicBezTo>
                  <a:pt x="2095" y="2262"/>
                  <a:pt x="2133" y="2277"/>
                  <a:pt x="2163" y="2277"/>
                </a:cubicBezTo>
                <a:cubicBezTo>
                  <a:pt x="2193" y="2277"/>
                  <a:pt x="2223" y="2262"/>
                  <a:pt x="2246" y="2239"/>
                </a:cubicBezTo>
                <a:cubicBezTo>
                  <a:pt x="2298" y="2194"/>
                  <a:pt x="2298" y="2111"/>
                  <a:pt x="2246" y="2066"/>
                </a:cubicBezTo>
                <a:lnTo>
                  <a:pt x="227" y="40"/>
                </a:lnTo>
                <a:cubicBezTo>
                  <a:pt x="201" y="13"/>
                  <a:pt x="169" y="0"/>
                  <a:pt x="13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8" name="Google Shape;1488;p20"/>
          <p:cNvSpPr/>
          <p:nvPr/>
        </p:nvSpPr>
        <p:spPr>
          <a:xfrm>
            <a:off x="7066354" y="1678994"/>
            <a:ext cx="174735" cy="173063"/>
          </a:xfrm>
          <a:custGeom>
            <a:avLst/>
            <a:gdLst/>
            <a:ahLst/>
            <a:cxnLst/>
            <a:rect l="l" t="t" r="r" b="b"/>
            <a:pathLst>
              <a:path w="2299" h="2277" extrusionOk="0">
                <a:moveTo>
                  <a:pt x="2162" y="0"/>
                </a:moveTo>
                <a:cubicBezTo>
                  <a:pt x="2131" y="0"/>
                  <a:pt x="2099" y="13"/>
                  <a:pt x="2072" y="40"/>
                </a:cubicBezTo>
                <a:lnTo>
                  <a:pt x="46" y="2066"/>
                </a:lnTo>
                <a:cubicBezTo>
                  <a:pt x="1" y="2111"/>
                  <a:pt x="1" y="2194"/>
                  <a:pt x="46" y="2239"/>
                </a:cubicBezTo>
                <a:cubicBezTo>
                  <a:pt x="69" y="2262"/>
                  <a:pt x="106" y="2277"/>
                  <a:pt x="137" y="2277"/>
                </a:cubicBezTo>
                <a:cubicBezTo>
                  <a:pt x="167" y="2277"/>
                  <a:pt x="197" y="2262"/>
                  <a:pt x="227" y="2239"/>
                </a:cubicBezTo>
                <a:lnTo>
                  <a:pt x="2246" y="213"/>
                </a:lnTo>
                <a:cubicBezTo>
                  <a:pt x="2298" y="168"/>
                  <a:pt x="2298" y="85"/>
                  <a:pt x="2246" y="40"/>
                </a:cubicBezTo>
                <a:cubicBezTo>
                  <a:pt x="2223" y="13"/>
                  <a:pt x="2193" y="0"/>
                  <a:pt x="216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9" name="Google Shape;1489;p20"/>
          <p:cNvSpPr/>
          <p:nvPr/>
        </p:nvSpPr>
        <p:spPr>
          <a:xfrm>
            <a:off x="2942175" y="2037510"/>
            <a:ext cx="230827" cy="230751"/>
          </a:xfrm>
          <a:custGeom>
            <a:avLst/>
            <a:gdLst/>
            <a:ahLst/>
            <a:cxnLst/>
            <a:rect l="l" t="t" r="r" b="b"/>
            <a:pathLst>
              <a:path w="3037" h="3036" extrusionOk="0">
                <a:moveTo>
                  <a:pt x="890" y="0"/>
                </a:moveTo>
                <a:lnTo>
                  <a:pt x="942" y="942"/>
                </a:lnTo>
                <a:lnTo>
                  <a:pt x="1" y="889"/>
                </a:lnTo>
                <a:lnTo>
                  <a:pt x="701" y="1522"/>
                </a:lnTo>
                <a:lnTo>
                  <a:pt x="1" y="2147"/>
                </a:lnTo>
                <a:lnTo>
                  <a:pt x="942" y="2102"/>
                </a:lnTo>
                <a:lnTo>
                  <a:pt x="890" y="3036"/>
                </a:lnTo>
                <a:lnTo>
                  <a:pt x="1522" y="2343"/>
                </a:lnTo>
                <a:lnTo>
                  <a:pt x="2147" y="3036"/>
                </a:lnTo>
                <a:lnTo>
                  <a:pt x="2102" y="2102"/>
                </a:lnTo>
                <a:lnTo>
                  <a:pt x="3036" y="2147"/>
                </a:lnTo>
                <a:lnTo>
                  <a:pt x="3036" y="2147"/>
                </a:lnTo>
                <a:lnTo>
                  <a:pt x="2343" y="1522"/>
                </a:lnTo>
                <a:lnTo>
                  <a:pt x="3036" y="889"/>
                </a:lnTo>
                <a:lnTo>
                  <a:pt x="2102" y="942"/>
                </a:lnTo>
                <a:lnTo>
                  <a:pt x="2147" y="0"/>
                </a:lnTo>
                <a:lnTo>
                  <a:pt x="1522" y="701"/>
                </a:lnTo>
                <a:lnTo>
                  <a:pt x="890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0" name="Google Shape;1490;p20"/>
          <p:cNvSpPr/>
          <p:nvPr/>
        </p:nvSpPr>
        <p:spPr>
          <a:xfrm>
            <a:off x="2931914" y="2028085"/>
            <a:ext cx="251957" cy="250132"/>
          </a:xfrm>
          <a:custGeom>
            <a:avLst/>
            <a:gdLst/>
            <a:ahLst/>
            <a:cxnLst/>
            <a:rect l="l" t="t" r="r" b="b"/>
            <a:pathLst>
              <a:path w="3315" h="3291" extrusionOk="0">
                <a:moveTo>
                  <a:pt x="2139" y="471"/>
                </a:moveTo>
                <a:lnTo>
                  <a:pt x="2109" y="1058"/>
                </a:lnTo>
                <a:cubicBezTo>
                  <a:pt x="2109" y="1096"/>
                  <a:pt x="2124" y="1126"/>
                  <a:pt x="2147" y="1156"/>
                </a:cubicBezTo>
                <a:cubicBezTo>
                  <a:pt x="2172" y="1175"/>
                  <a:pt x="2197" y="1188"/>
                  <a:pt x="2225" y="1188"/>
                </a:cubicBezTo>
                <a:cubicBezTo>
                  <a:pt x="2232" y="1188"/>
                  <a:pt x="2238" y="1188"/>
                  <a:pt x="2245" y="1186"/>
                </a:cubicBezTo>
                <a:lnTo>
                  <a:pt x="2832" y="1156"/>
                </a:lnTo>
                <a:lnTo>
                  <a:pt x="2395" y="1555"/>
                </a:lnTo>
                <a:cubicBezTo>
                  <a:pt x="2365" y="1578"/>
                  <a:pt x="2350" y="1608"/>
                  <a:pt x="2350" y="1646"/>
                </a:cubicBezTo>
                <a:cubicBezTo>
                  <a:pt x="2350" y="1683"/>
                  <a:pt x="2365" y="1713"/>
                  <a:pt x="2395" y="1736"/>
                </a:cubicBezTo>
                <a:lnTo>
                  <a:pt x="2832" y="2128"/>
                </a:lnTo>
                <a:lnTo>
                  <a:pt x="2245" y="2098"/>
                </a:lnTo>
                <a:cubicBezTo>
                  <a:pt x="2207" y="2098"/>
                  <a:pt x="2177" y="2113"/>
                  <a:pt x="2147" y="2135"/>
                </a:cubicBezTo>
                <a:cubicBezTo>
                  <a:pt x="2124" y="2165"/>
                  <a:pt x="2109" y="2196"/>
                  <a:pt x="2109" y="2233"/>
                </a:cubicBezTo>
                <a:lnTo>
                  <a:pt x="2139" y="2821"/>
                </a:lnTo>
                <a:lnTo>
                  <a:pt x="1748" y="2384"/>
                </a:lnTo>
                <a:cubicBezTo>
                  <a:pt x="1725" y="2354"/>
                  <a:pt x="1695" y="2339"/>
                  <a:pt x="1657" y="2339"/>
                </a:cubicBezTo>
                <a:cubicBezTo>
                  <a:pt x="1620" y="2339"/>
                  <a:pt x="1590" y="2354"/>
                  <a:pt x="1567" y="2384"/>
                </a:cubicBezTo>
                <a:lnTo>
                  <a:pt x="1168" y="2821"/>
                </a:lnTo>
                <a:lnTo>
                  <a:pt x="1198" y="2233"/>
                </a:lnTo>
                <a:cubicBezTo>
                  <a:pt x="1205" y="2196"/>
                  <a:pt x="1190" y="2165"/>
                  <a:pt x="1168" y="2135"/>
                </a:cubicBezTo>
                <a:cubicBezTo>
                  <a:pt x="1138" y="2113"/>
                  <a:pt x="1107" y="2098"/>
                  <a:pt x="1070" y="2098"/>
                </a:cubicBezTo>
                <a:lnTo>
                  <a:pt x="482" y="2128"/>
                </a:lnTo>
                <a:lnTo>
                  <a:pt x="919" y="1736"/>
                </a:lnTo>
                <a:cubicBezTo>
                  <a:pt x="949" y="1713"/>
                  <a:pt x="964" y="1683"/>
                  <a:pt x="964" y="1646"/>
                </a:cubicBezTo>
                <a:cubicBezTo>
                  <a:pt x="964" y="1608"/>
                  <a:pt x="949" y="1578"/>
                  <a:pt x="919" y="1555"/>
                </a:cubicBezTo>
                <a:lnTo>
                  <a:pt x="482" y="1156"/>
                </a:lnTo>
                <a:lnTo>
                  <a:pt x="1070" y="1186"/>
                </a:lnTo>
                <a:cubicBezTo>
                  <a:pt x="1076" y="1188"/>
                  <a:pt x="1083" y="1188"/>
                  <a:pt x="1089" y="1188"/>
                </a:cubicBezTo>
                <a:cubicBezTo>
                  <a:pt x="1118" y="1188"/>
                  <a:pt x="1143" y="1175"/>
                  <a:pt x="1168" y="1156"/>
                </a:cubicBezTo>
                <a:cubicBezTo>
                  <a:pt x="1190" y="1126"/>
                  <a:pt x="1205" y="1096"/>
                  <a:pt x="1198" y="1058"/>
                </a:cubicBezTo>
                <a:lnTo>
                  <a:pt x="1168" y="471"/>
                </a:lnTo>
                <a:lnTo>
                  <a:pt x="1567" y="908"/>
                </a:lnTo>
                <a:cubicBezTo>
                  <a:pt x="1590" y="934"/>
                  <a:pt x="1623" y="947"/>
                  <a:pt x="1657" y="947"/>
                </a:cubicBezTo>
                <a:cubicBezTo>
                  <a:pt x="1691" y="947"/>
                  <a:pt x="1725" y="934"/>
                  <a:pt x="1748" y="908"/>
                </a:cubicBezTo>
                <a:lnTo>
                  <a:pt x="2139" y="471"/>
                </a:lnTo>
                <a:close/>
                <a:moveTo>
                  <a:pt x="1030" y="1"/>
                </a:moveTo>
                <a:cubicBezTo>
                  <a:pt x="1013" y="1"/>
                  <a:pt x="996" y="4"/>
                  <a:pt x="979" y="11"/>
                </a:cubicBezTo>
                <a:cubicBezTo>
                  <a:pt x="934" y="34"/>
                  <a:pt x="897" y="79"/>
                  <a:pt x="904" y="132"/>
                </a:cubicBezTo>
                <a:lnTo>
                  <a:pt x="942" y="930"/>
                </a:lnTo>
                <a:lnTo>
                  <a:pt x="143" y="892"/>
                </a:lnTo>
                <a:cubicBezTo>
                  <a:pt x="139" y="892"/>
                  <a:pt x="134" y="892"/>
                  <a:pt x="130" y="892"/>
                </a:cubicBezTo>
                <a:cubicBezTo>
                  <a:pt x="83" y="892"/>
                  <a:pt x="43" y="927"/>
                  <a:pt x="23" y="968"/>
                </a:cubicBezTo>
                <a:cubicBezTo>
                  <a:pt x="0" y="1021"/>
                  <a:pt x="15" y="1073"/>
                  <a:pt x="53" y="1111"/>
                </a:cubicBezTo>
                <a:lnTo>
                  <a:pt x="648" y="1646"/>
                </a:lnTo>
                <a:lnTo>
                  <a:pt x="53" y="2180"/>
                </a:lnTo>
                <a:cubicBezTo>
                  <a:pt x="15" y="2218"/>
                  <a:pt x="0" y="2271"/>
                  <a:pt x="23" y="2324"/>
                </a:cubicBezTo>
                <a:cubicBezTo>
                  <a:pt x="45" y="2369"/>
                  <a:pt x="91" y="2399"/>
                  <a:pt x="143" y="2399"/>
                </a:cubicBezTo>
                <a:lnTo>
                  <a:pt x="942" y="2361"/>
                </a:lnTo>
                <a:lnTo>
                  <a:pt x="904" y="3160"/>
                </a:lnTo>
                <a:cubicBezTo>
                  <a:pt x="897" y="3212"/>
                  <a:pt x="934" y="3258"/>
                  <a:pt x="979" y="3280"/>
                </a:cubicBezTo>
                <a:cubicBezTo>
                  <a:pt x="994" y="3288"/>
                  <a:pt x="1010" y="3288"/>
                  <a:pt x="1025" y="3288"/>
                </a:cubicBezTo>
                <a:cubicBezTo>
                  <a:pt x="1062" y="3288"/>
                  <a:pt x="1100" y="3273"/>
                  <a:pt x="1123" y="3250"/>
                </a:cubicBezTo>
                <a:lnTo>
                  <a:pt x="1657" y="2655"/>
                </a:lnTo>
                <a:lnTo>
                  <a:pt x="2192" y="3250"/>
                </a:lnTo>
                <a:cubicBezTo>
                  <a:pt x="2218" y="3276"/>
                  <a:pt x="2250" y="3291"/>
                  <a:pt x="2285" y="3291"/>
                </a:cubicBezTo>
                <a:cubicBezTo>
                  <a:pt x="2301" y="3291"/>
                  <a:pt x="2318" y="3287"/>
                  <a:pt x="2335" y="3280"/>
                </a:cubicBezTo>
                <a:cubicBezTo>
                  <a:pt x="2380" y="3258"/>
                  <a:pt x="2411" y="3212"/>
                  <a:pt x="2411" y="3160"/>
                </a:cubicBezTo>
                <a:lnTo>
                  <a:pt x="2373" y="2361"/>
                </a:lnTo>
                <a:lnTo>
                  <a:pt x="3171" y="2399"/>
                </a:lnTo>
                <a:cubicBezTo>
                  <a:pt x="3216" y="2399"/>
                  <a:pt x="3269" y="2369"/>
                  <a:pt x="3292" y="2324"/>
                </a:cubicBezTo>
                <a:cubicBezTo>
                  <a:pt x="3314" y="2271"/>
                  <a:pt x="3299" y="2218"/>
                  <a:pt x="3262" y="2180"/>
                </a:cubicBezTo>
                <a:lnTo>
                  <a:pt x="2667" y="1646"/>
                </a:lnTo>
                <a:lnTo>
                  <a:pt x="3262" y="1111"/>
                </a:lnTo>
                <a:cubicBezTo>
                  <a:pt x="3299" y="1073"/>
                  <a:pt x="3314" y="1021"/>
                  <a:pt x="3292" y="968"/>
                </a:cubicBezTo>
                <a:cubicBezTo>
                  <a:pt x="3271" y="927"/>
                  <a:pt x="3225" y="892"/>
                  <a:pt x="3183" y="892"/>
                </a:cubicBezTo>
                <a:cubicBezTo>
                  <a:pt x="3179" y="892"/>
                  <a:pt x="3175" y="892"/>
                  <a:pt x="3171" y="892"/>
                </a:cubicBezTo>
                <a:lnTo>
                  <a:pt x="2373" y="930"/>
                </a:lnTo>
                <a:lnTo>
                  <a:pt x="2411" y="132"/>
                </a:lnTo>
                <a:cubicBezTo>
                  <a:pt x="2411" y="79"/>
                  <a:pt x="2380" y="34"/>
                  <a:pt x="2335" y="11"/>
                </a:cubicBezTo>
                <a:cubicBezTo>
                  <a:pt x="2318" y="4"/>
                  <a:pt x="2301" y="1"/>
                  <a:pt x="2285" y="1"/>
                </a:cubicBezTo>
                <a:cubicBezTo>
                  <a:pt x="2250" y="1"/>
                  <a:pt x="2218" y="16"/>
                  <a:pt x="2192" y="41"/>
                </a:cubicBezTo>
                <a:lnTo>
                  <a:pt x="1657" y="636"/>
                </a:lnTo>
                <a:lnTo>
                  <a:pt x="1123" y="41"/>
                </a:lnTo>
                <a:cubicBezTo>
                  <a:pt x="1097" y="16"/>
                  <a:pt x="1064" y="1"/>
                  <a:pt x="103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1" name="Google Shape;1491;p20"/>
          <p:cNvSpPr/>
          <p:nvPr/>
        </p:nvSpPr>
        <p:spPr>
          <a:xfrm>
            <a:off x="1599167" y="510112"/>
            <a:ext cx="159230" cy="159763"/>
          </a:xfrm>
          <a:custGeom>
            <a:avLst/>
            <a:gdLst/>
            <a:ahLst/>
            <a:cxnLst/>
            <a:rect l="l" t="t" r="r" b="b"/>
            <a:pathLst>
              <a:path w="2095" h="2102" extrusionOk="0">
                <a:moveTo>
                  <a:pt x="610" y="0"/>
                </a:moveTo>
                <a:lnTo>
                  <a:pt x="648" y="648"/>
                </a:lnTo>
                <a:lnTo>
                  <a:pt x="0" y="618"/>
                </a:lnTo>
                <a:lnTo>
                  <a:pt x="0" y="618"/>
                </a:lnTo>
                <a:lnTo>
                  <a:pt x="482" y="1047"/>
                </a:lnTo>
                <a:lnTo>
                  <a:pt x="0" y="1484"/>
                </a:lnTo>
                <a:lnTo>
                  <a:pt x="0" y="1484"/>
                </a:lnTo>
                <a:lnTo>
                  <a:pt x="648" y="1454"/>
                </a:lnTo>
                <a:lnTo>
                  <a:pt x="610" y="2102"/>
                </a:lnTo>
                <a:lnTo>
                  <a:pt x="1047" y="1620"/>
                </a:lnTo>
                <a:lnTo>
                  <a:pt x="1484" y="2102"/>
                </a:lnTo>
                <a:lnTo>
                  <a:pt x="1446" y="1454"/>
                </a:lnTo>
                <a:lnTo>
                  <a:pt x="2094" y="1484"/>
                </a:lnTo>
                <a:lnTo>
                  <a:pt x="1612" y="1047"/>
                </a:lnTo>
                <a:lnTo>
                  <a:pt x="2094" y="618"/>
                </a:lnTo>
                <a:lnTo>
                  <a:pt x="1446" y="648"/>
                </a:lnTo>
                <a:lnTo>
                  <a:pt x="1484" y="0"/>
                </a:lnTo>
                <a:lnTo>
                  <a:pt x="1047" y="482"/>
                </a:lnTo>
                <a:lnTo>
                  <a:pt x="610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2" name="Google Shape;1492;p20"/>
          <p:cNvSpPr/>
          <p:nvPr/>
        </p:nvSpPr>
        <p:spPr>
          <a:xfrm>
            <a:off x="1588299" y="500383"/>
            <a:ext cx="180360" cy="178916"/>
          </a:xfrm>
          <a:custGeom>
            <a:avLst/>
            <a:gdLst/>
            <a:ahLst/>
            <a:cxnLst/>
            <a:rect l="l" t="t" r="r" b="b"/>
            <a:pathLst>
              <a:path w="2373" h="2354" extrusionOk="0">
                <a:moveTo>
                  <a:pt x="1484" y="475"/>
                </a:moveTo>
                <a:lnTo>
                  <a:pt x="1469" y="769"/>
                </a:lnTo>
                <a:cubicBezTo>
                  <a:pt x="1461" y="806"/>
                  <a:pt x="1476" y="836"/>
                  <a:pt x="1499" y="866"/>
                </a:cubicBezTo>
                <a:cubicBezTo>
                  <a:pt x="1529" y="889"/>
                  <a:pt x="1559" y="904"/>
                  <a:pt x="1597" y="904"/>
                </a:cubicBezTo>
                <a:lnTo>
                  <a:pt x="1891" y="889"/>
                </a:lnTo>
                <a:lnTo>
                  <a:pt x="1672" y="1085"/>
                </a:lnTo>
                <a:cubicBezTo>
                  <a:pt x="1650" y="1107"/>
                  <a:pt x="1635" y="1145"/>
                  <a:pt x="1635" y="1175"/>
                </a:cubicBezTo>
                <a:cubicBezTo>
                  <a:pt x="1635" y="1213"/>
                  <a:pt x="1650" y="1243"/>
                  <a:pt x="1672" y="1273"/>
                </a:cubicBezTo>
                <a:lnTo>
                  <a:pt x="1891" y="1469"/>
                </a:lnTo>
                <a:lnTo>
                  <a:pt x="1891" y="1469"/>
                </a:lnTo>
                <a:lnTo>
                  <a:pt x="1597" y="1454"/>
                </a:lnTo>
                <a:cubicBezTo>
                  <a:pt x="1559" y="1454"/>
                  <a:pt x="1529" y="1462"/>
                  <a:pt x="1499" y="1492"/>
                </a:cubicBezTo>
                <a:cubicBezTo>
                  <a:pt x="1476" y="1514"/>
                  <a:pt x="1461" y="1552"/>
                  <a:pt x="1469" y="1582"/>
                </a:cubicBezTo>
                <a:lnTo>
                  <a:pt x="1484" y="1883"/>
                </a:lnTo>
                <a:lnTo>
                  <a:pt x="1484" y="1883"/>
                </a:lnTo>
                <a:lnTo>
                  <a:pt x="1281" y="1657"/>
                </a:lnTo>
                <a:cubicBezTo>
                  <a:pt x="1258" y="1635"/>
                  <a:pt x="1228" y="1620"/>
                  <a:pt x="1190" y="1620"/>
                </a:cubicBezTo>
                <a:cubicBezTo>
                  <a:pt x="1153" y="1620"/>
                  <a:pt x="1122" y="1635"/>
                  <a:pt x="1100" y="1657"/>
                </a:cubicBezTo>
                <a:lnTo>
                  <a:pt x="896" y="1883"/>
                </a:lnTo>
                <a:lnTo>
                  <a:pt x="912" y="1582"/>
                </a:lnTo>
                <a:cubicBezTo>
                  <a:pt x="912" y="1552"/>
                  <a:pt x="904" y="1514"/>
                  <a:pt x="874" y="1492"/>
                </a:cubicBezTo>
                <a:cubicBezTo>
                  <a:pt x="851" y="1462"/>
                  <a:pt x="814" y="1454"/>
                  <a:pt x="783" y="1454"/>
                </a:cubicBezTo>
                <a:lnTo>
                  <a:pt x="490" y="1469"/>
                </a:lnTo>
                <a:lnTo>
                  <a:pt x="708" y="1273"/>
                </a:lnTo>
                <a:cubicBezTo>
                  <a:pt x="731" y="1243"/>
                  <a:pt x="746" y="1213"/>
                  <a:pt x="746" y="1175"/>
                </a:cubicBezTo>
                <a:cubicBezTo>
                  <a:pt x="746" y="1145"/>
                  <a:pt x="731" y="1107"/>
                  <a:pt x="708" y="1085"/>
                </a:cubicBezTo>
                <a:lnTo>
                  <a:pt x="490" y="889"/>
                </a:lnTo>
                <a:lnTo>
                  <a:pt x="783" y="904"/>
                </a:lnTo>
                <a:cubicBezTo>
                  <a:pt x="814" y="904"/>
                  <a:pt x="851" y="889"/>
                  <a:pt x="874" y="866"/>
                </a:cubicBezTo>
                <a:cubicBezTo>
                  <a:pt x="904" y="836"/>
                  <a:pt x="912" y="806"/>
                  <a:pt x="912" y="769"/>
                </a:cubicBezTo>
                <a:lnTo>
                  <a:pt x="896" y="475"/>
                </a:lnTo>
                <a:lnTo>
                  <a:pt x="1100" y="693"/>
                </a:lnTo>
                <a:cubicBezTo>
                  <a:pt x="1122" y="720"/>
                  <a:pt x="1156" y="733"/>
                  <a:pt x="1190" y="733"/>
                </a:cubicBezTo>
                <a:cubicBezTo>
                  <a:pt x="1224" y="733"/>
                  <a:pt x="1258" y="720"/>
                  <a:pt x="1281" y="693"/>
                </a:cubicBezTo>
                <a:lnTo>
                  <a:pt x="1484" y="475"/>
                </a:lnTo>
                <a:close/>
                <a:moveTo>
                  <a:pt x="752" y="1"/>
                </a:moveTo>
                <a:cubicBezTo>
                  <a:pt x="737" y="1"/>
                  <a:pt x="722" y="3"/>
                  <a:pt x="708" y="8"/>
                </a:cubicBezTo>
                <a:cubicBezTo>
                  <a:pt x="655" y="30"/>
                  <a:pt x="625" y="83"/>
                  <a:pt x="633" y="136"/>
                </a:cubicBezTo>
                <a:lnTo>
                  <a:pt x="655" y="641"/>
                </a:lnTo>
                <a:lnTo>
                  <a:pt x="143" y="618"/>
                </a:lnTo>
                <a:cubicBezTo>
                  <a:pt x="139" y="617"/>
                  <a:pt x="134" y="617"/>
                  <a:pt x="130" y="617"/>
                </a:cubicBezTo>
                <a:cubicBezTo>
                  <a:pt x="83" y="617"/>
                  <a:pt x="43" y="652"/>
                  <a:pt x="23" y="693"/>
                </a:cubicBezTo>
                <a:cubicBezTo>
                  <a:pt x="0" y="746"/>
                  <a:pt x="15" y="799"/>
                  <a:pt x="53" y="836"/>
                </a:cubicBezTo>
                <a:lnTo>
                  <a:pt x="437" y="1175"/>
                </a:lnTo>
                <a:lnTo>
                  <a:pt x="53" y="1522"/>
                </a:lnTo>
                <a:cubicBezTo>
                  <a:pt x="15" y="1552"/>
                  <a:pt x="0" y="1612"/>
                  <a:pt x="23" y="1657"/>
                </a:cubicBezTo>
                <a:cubicBezTo>
                  <a:pt x="45" y="1710"/>
                  <a:pt x="90" y="1740"/>
                  <a:pt x="143" y="1740"/>
                </a:cubicBezTo>
                <a:lnTo>
                  <a:pt x="655" y="1710"/>
                </a:lnTo>
                <a:lnTo>
                  <a:pt x="633" y="2222"/>
                </a:lnTo>
                <a:cubicBezTo>
                  <a:pt x="625" y="2275"/>
                  <a:pt x="655" y="2320"/>
                  <a:pt x="708" y="2343"/>
                </a:cubicBezTo>
                <a:cubicBezTo>
                  <a:pt x="723" y="2350"/>
                  <a:pt x="739" y="2353"/>
                  <a:pt x="755" y="2353"/>
                </a:cubicBezTo>
                <a:cubicBezTo>
                  <a:pt x="790" y="2353"/>
                  <a:pt x="826" y="2338"/>
                  <a:pt x="851" y="2313"/>
                </a:cubicBezTo>
                <a:lnTo>
                  <a:pt x="1190" y="1936"/>
                </a:lnTo>
                <a:lnTo>
                  <a:pt x="1529" y="2313"/>
                </a:lnTo>
                <a:cubicBezTo>
                  <a:pt x="1552" y="2335"/>
                  <a:pt x="1589" y="2350"/>
                  <a:pt x="1627" y="2350"/>
                </a:cubicBezTo>
                <a:cubicBezTo>
                  <a:pt x="1642" y="2350"/>
                  <a:pt x="1657" y="2350"/>
                  <a:pt x="1672" y="2343"/>
                </a:cubicBezTo>
                <a:cubicBezTo>
                  <a:pt x="1725" y="2320"/>
                  <a:pt x="1755" y="2275"/>
                  <a:pt x="1748" y="2222"/>
                </a:cubicBezTo>
                <a:lnTo>
                  <a:pt x="1725" y="1710"/>
                </a:lnTo>
                <a:lnTo>
                  <a:pt x="2230" y="1740"/>
                </a:lnTo>
                <a:cubicBezTo>
                  <a:pt x="2282" y="1740"/>
                  <a:pt x="2335" y="1710"/>
                  <a:pt x="2358" y="1657"/>
                </a:cubicBezTo>
                <a:cubicBezTo>
                  <a:pt x="2373" y="1612"/>
                  <a:pt x="2365" y="1552"/>
                  <a:pt x="2320" y="1522"/>
                </a:cubicBezTo>
                <a:lnTo>
                  <a:pt x="1943" y="1175"/>
                </a:lnTo>
                <a:lnTo>
                  <a:pt x="2320" y="836"/>
                </a:lnTo>
                <a:cubicBezTo>
                  <a:pt x="2365" y="799"/>
                  <a:pt x="2373" y="746"/>
                  <a:pt x="2358" y="693"/>
                </a:cubicBezTo>
                <a:cubicBezTo>
                  <a:pt x="2337" y="652"/>
                  <a:pt x="2291" y="617"/>
                  <a:pt x="2243" y="617"/>
                </a:cubicBezTo>
                <a:cubicBezTo>
                  <a:pt x="2239" y="617"/>
                  <a:pt x="2234" y="617"/>
                  <a:pt x="2230" y="618"/>
                </a:cubicBezTo>
                <a:lnTo>
                  <a:pt x="1725" y="641"/>
                </a:lnTo>
                <a:lnTo>
                  <a:pt x="1748" y="136"/>
                </a:lnTo>
                <a:cubicBezTo>
                  <a:pt x="1755" y="83"/>
                  <a:pt x="1725" y="30"/>
                  <a:pt x="1672" y="8"/>
                </a:cubicBezTo>
                <a:cubicBezTo>
                  <a:pt x="1656" y="3"/>
                  <a:pt x="1640" y="1"/>
                  <a:pt x="1625" y="1"/>
                </a:cubicBezTo>
                <a:cubicBezTo>
                  <a:pt x="1589" y="1"/>
                  <a:pt x="1555" y="14"/>
                  <a:pt x="1529" y="45"/>
                </a:cubicBezTo>
                <a:lnTo>
                  <a:pt x="1190" y="422"/>
                </a:lnTo>
                <a:lnTo>
                  <a:pt x="851" y="45"/>
                </a:lnTo>
                <a:cubicBezTo>
                  <a:pt x="825" y="14"/>
                  <a:pt x="788" y="1"/>
                  <a:pt x="75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3" name="Google Shape;1493;p20"/>
          <p:cNvSpPr/>
          <p:nvPr/>
        </p:nvSpPr>
        <p:spPr>
          <a:xfrm>
            <a:off x="5699329" y="2228662"/>
            <a:ext cx="154594" cy="154670"/>
          </a:xfrm>
          <a:custGeom>
            <a:avLst/>
            <a:gdLst/>
            <a:ahLst/>
            <a:cxnLst/>
            <a:rect l="l" t="t" r="r" b="b"/>
            <a:pathLst>
              <a:path w="2034" h="2035" extrusionOk="0">
                <a:moveTo>
                  <a:pt x="1439" y="1"/>
                </a:moveTo>
                <a:lnTo>
                  <a:pt x="1017" y="468"/>
                </a:lnTo>
                <a:lnTo>
                  <a:pt x="595" y="1"/>
                </a:lnTo>
                <a:lnTo>
                  <a:pt x="595" y="1"/>
                </a:lnTo>
                <a:lnTo>
                  <a:pt x="625" y="626"/>
                </a:lnTo>
                <a:lnTo>
                  <a:pt x="0" y="596"/>
                </a:lnTo>
                <a:lnTo>
                  <a:pt x="0" y="596"/>
                </a:lnTo>
                <a:lnTo>
                  <a:pt x="467" y="1018"/>
                </a:lnTo>
                <a:lnTo>
                  <a:pt x="0" y="1440"/>
                </a:lnTo>
                <a:lnTo>
                  <a:pt x="0" y="1440"/>
                </a:lnTo>
                <a:lnTo>
                  <a:pt x="625" y="1402"/>
                </a:lnTo>
                <a:lnTo>
                  <a:pt x="595" y="2035"/>
                </a:lnTo>
                <a:lnTo>
                  <a:pt x="1017" y="1568"/>
                </a:lnTo>
                <a:lnTo>
                  <a:pt x="1439" y="2035"/>
                </a:lnTo>
                <a:lnTo>
                  <a:pt x="1401" y="1402"/>
                </a:lnTo>
                <a:lnTo>
                  <a:pt x="2034" y="1440"/>
                </a:lnTo>
                <a:lnTo>
                  <a:pt x="1567" y="1018"/>
                </a:lnTo>
                <a:lnTo>
                  <a:pt x="2034" y="596"/>
                </a:lnTo>
                <a:lnTo>
                  <a:pt x="2034" y="596"/>
                </a:lnTo>
                <a:lnTo>
                  <a:pt x="1401" y="626"/>
                </a:lnTo>
                <a:lnTo>
                  <a:pt x="1401" y="626"/>
                </a:lnTo>
                <a:lnTo>
                  <a:pt x="1439" y="1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4" name="Google Shape;1494;p20"/>
          <p:cNvSpPr/>
          <p:nvPr/>
        </p:nvSpPr>
        <p:spPr>
          <a:xfrm>
            <a:off x="5688993" y="2219314"/>
            <a:ext cx="175268" cy="173443"/>
          </a:xfrm>
          <a:custGeom>
            <a:avLst/>
            <a:gdLst/>
            <a:ahLst/>
            <a:cxnLst/>
            <a:rect l="l" t="t" r="r" b="b"/>
            <a:pathLst>
              <a:path w="2306" h="2282" extrusionOk="0">
                <a:moveTo>
                  <a:pt x="1432" y="470"/>
                </a:moveTo>
                <a:lnTo>
                  <a:pt x="1416" y="742"/>
                </a:lnTo>
                <a:cubicBezTo>
                  <a:pt x="1409" y="779"/>
                  <a:pt x="1424" y="817"/>
                  <a:pt x="1454" y="840"/>
                </a:cubicBezTo>
                <a:cubicBezTo>
                  <a:pt x="1477" y="862"/>
                  <a:pt x="1507" y="877"/>
                  <a:pt x="1545" y="877"/>
                </a:cubicBezTo>
                <a:lnTo>
                  <a:pt x="1823" y="862"/>
                </a:lnTo>
                <a:lnTo>
                  <a:pt x="1823" y="862"/>
                </a:lnTo>
                <a:lnTo>
                  <a:pt x="1612" y="1050"/>
                </a:lnTo>
                <a:cubicBezTo>
                  <a:pt x="1590" y="1073"/>
                  <a:pt x="1575" y="1103"/>
                  <a:pt x="1575" y="1141"/>
                </a:cubicBezTo>
                <a:cubicBezTo>
                  <a:pt x="1575" y="1178"/>
                  <a:pt x="1590" y="1209"/>
                  <a:pt x="1612" y="1231"/>
                </a:cubicBezTo>
                <a:lnTo>
                  <a:pt x="1823" y="1419"/>
                </a:lnTo>
                <a:lnTo>
                  <a:pt x="1545" y="1404"/>
                </a:lnTo>
                <a:cubicBezTo>
                  <a:pt x="1507" y="1404"/>
                  <a:pt x="1477" y="1412"/>
                  <a:pt x="1454" y="1442"/>
                </a:cubicBezTo>
                <a:cubicBezTo>
                  <a:pt x="1424" y="1465"/>
                  <a:pt x="1409" y="1502"/>
                  <a:pt x="1416" y="1532"/>
                </a:cubicBezTo>
                <a:lnTo>
                  <a:pt x="1432" y="1811"/>
                </a:lnTo>
                <a:lnTo>
                  <a:pt x="1243" y="1608"/>
                </a:lnTo>
                <a:cubicBezTo>
                  <a:pt x="1221" y="1578"/>
                  <a:pt x="1183" y="1563"/>
                  <a:pt x="1153" y="1563"/>
                </a:cubicBezTo>
                <a:cubicBezTo>
                  <a:pt x="1115" y="1563"/>
                  <a:pt x="1078" y="1578"/>
                  <a:pt x="1055" y="1608"/>
                </a:cubicBezTo>
                <a:lnTo>
                  <a:pt x="874" y="1811"/>
                </a:lnTo>
                <a:lnTo>
                  <a:pt x="889" y="1532"/>
                </a:lnTo>
                <a:cubicBezTo>
                  <a:pt x="889" y="1502"/>
                  <a:pt x="874" y="1465"/>
                  <a:pt x="852" y="1442"/>
                </a:cubicBezTo>
                <a:cubicBezTo>
                  <a:pt x="829" y="1412"/>
                  <a:pt x="791" y="1404"/>
                  <a:pt x="754" y="1404"/>
                </a:cubicBezTo>
                <a:lnTo>
                  <a:pt x="482" y="1419"/>
                </a:lnTo>
                <a:lnTo>
                  <a:pt x="482" y="1419"/>
                </a:lnTo>
                <a:lnTo>
                  <a:pt x="686" y="1231"/>
                </a:lnTo>
                <a:cubicBezTo>
                  <a:pt x="708" y="1209"/>
                  <a:pt x="724" y="1178"/>
                  <a:pt x="724" y="1141"/>
                </a:cubicBezTo>
                <a:cubicBezTo>
                  <a:pt x="724" y="1103"/>
                  <a:pt x="708" y="1073"/>
                  <a:pt x="686" y="1050"/>
                </a:cubicBezTo>
                <a:lnTo>
                  <a:pt x="482" y="862"/>
                </a:lnTo>
                <a:lnTo>
                  <a:pt x="754" y="877"/>
                </a:lnTo>
                <a:cubicBezTo>
                  <a:pt x="791" y="877"/>
                  <a:pt x="829" y="862"/>
                  <a:pt x="852" y="840"/>
                </a:cubicBezTo>
                <a:cubicBezTo>
                  <a:pt x="874" y="817"/>
                  <a:pt x="889" y="779"/>
                  <a:pt x="889" y="742"/>
                </a:cubicBezTo>
                <a:lnTo>
                  <a:pt x="874" y="470"/>
                </a:lnTo>
                <a:lnTo>
                  <a:pt x="1055" y="674"/>
                </a:lnTo>
                <a:cubicBezTo>
                  <a:pt x="1081" y="700"/>
                  <a:pt x="1117" y="713"/>
                  <a:pt x="1152" y="713"/>
                </a:cubicBezTo>
                <a:cubicBezTo>
                  <a:pt x="1187" y="713"/>
                  <a:pt x="1221" y="700"/>
                  <a:pt x="1243" y="674"/>
                </a:cubicBezTo>
                <a:lnTo>
                  <a:pt x="1432" y="470"/>
                </a:lnTo>
                <a:close/>
                <a:moveTo>
                  <a:pt x="729" y="0"/>
                </a:moveTo>
                <a:cubicBezTo>
                  <a:pt x="712" y="0"/>
                  <a:pt x="695" y="4"/>
                  <a:pt x="678" y="11"/>
                </a:cubicBezTo>
                <a:cubicBezTo>
                  <a:pt x="633" y="26"/>
                  <a:pt x="603" y="79"/>
                  <a:pt x="603" y="131"/>
                </a:cubicBezTo>
                <a:lnTo>
                  <a:pt x="633" y="621"/>
                </a:lnTo>
                <a:lnTo>
                  <a:pt x="144" y="591"/>
                </a:lnTo>
                <a:cubicBezTo>
                  <a:pt x="91" y="591"/>
                  <a:pt x="38" y="621"/>
                  <a:pt x="15" y="674"/>
                </a:cubicBezTo>
                <a:cubicBezTo>
                  <a:pt x="0" y="719"/>
                  <a:pt x="8" y="779"/>
                  <a:pt x="53" y="809"/>
                </a:cubicBezTo>
                <a:lnTo>
                  <a:pt x="415" y="1141"/>
                </a:lnTo>
                <a:lnTo>
                  <a:pt x="53" y="1465"/>
                </a:lnTo>
                <a:cubicBezTo>
                  <a:pt x="8" y="1502"/>
                  <a:pt x="0" y="1563"/>
                  <a:pt x="15" y="1608"/>
                </a:cubicBezTo>
                <a:cubicBezTo>
                  <a:pt x="36" y="1655"/>
                  <a:pt x="80" y="1684"/>
                  <a:pt x="127" y="1684"/>
                </a:cubicBezTo>
                <a:cubicBezTo>
                  <a:pt x="133" y="1684"/>
                  <a:pt x="138" y="1684"/>
                  <a:pt x="144" y="1683"/>
                </a:cubicBezTo>
                <a:lnTo>
                  <a:pt x="633" y="1661"/>
                </a:lnTo>
                <a:lnTo>
                  <a:pt x="633" y="1661"/>
                </a:lnTo>
                <a:lnTo>
                  <a:pt x="603" y="2150"/>
                </a:lnTo>
                <a:cubicBezTo>
                  <a:pt x="603" y="2203"/>
                  <a:pt x="633" y="2248"/>
                  <a:pt x="678" y="2271"/>
                </a:cubicBezTo>
                <a:cubicBezTo>
                  <a:pt x="695" y="2278"/>
                  <a:pt x="712" y="2281"/>
                  <a:pt x="729" y="2281"/>
                </a:cubicBezTo>
                <a:cubicBezTo>
                  <a:pt x="763" y="2281"/>
                  <a:pt x="796" y="2266"/>
                  <a:pt x="821" y="2240"/>
                </a:cubicBezTo>
                <a:lnTo>
                  <a:pt x="1153" y="1879"/>
                </a:lnTo>
                <a:lnTo>
                  <a:pt x="1477" y="2240"/>
                </a:lnTo>
                <a:cubicBezTo>
                  <a:pt x="1499" y="2263"/>
                  <a:pt x="1537" y="2278"/>
                  <a:pt x="1575" y="2278"/>
                </a:cubicBezTo>
                <a:cubicBezTo>
                  <a:pt x="1590" y="2278"/>
                  <a:pt x="1605" y="2278"/>
                  <a:pt x="1620" y="2271"/>
                </a:cubicBezTo>
                <a:cubicBezTo>
                  <a:pt x="1665" y="2248"/>
                  <a:pt x="1703" y="2203"/>
                  <a:pt x="1695" y="2150"/>
                </a:cubicBezTo>
                <a:lnTo>
                  <a:pt x="1673" y="1661"/>
                </a:lnTo>
                <a:lnTo>
                  <a:pt x="2162" y="1683"/>
                </a:lnTo>
                <a:cubicBezTo>
                  <a:pt x="2167" y="1684"/>
                  <a:pt x="2171" y="1684"/>
                  <a:pt x="2176" y="1684"/>
                </a:cubicBezTo>
                <a:cubicBezTo>
                  <a:pt x="2218" y="1684"/>
                  <a:pt x="2262" y="1655"/>
                  <a:pt x="2283" y="1608"/>
                </a:cubicBezTo>
                <a:cubicBezTo>
                  <a:pt x="2305" y="1563"/>
                  <a:pt x="2290" y="1502"/>
                  <a:pt x="2253" y="1465"/>
                </a:cubicBezTo>
                <a:lnTo>
                  <a:pt x="1891" y="1141"/>
                </a:lnTo>
                <a:lnTo>
                  <a:pt x="2253" y="809"/>
                </a:lnTo>
                <a:cubicBezTo>
                  <a:pt x="2290" y="779"/>
                  <a:pt x="2305" y="719"/>
                  <a:pt x="2283" y="674"/>
                </a:cubicBezTo>
                <a:cubicBezTo>
                  <a:pt x="2260" y="621"/>
                  <a:pt x="2215" y="591"/>
                  <a:pt x="2162" y="591"/>
                </a:cubicBezTo>
                <a:lnTo>
                  <a:pt x="1673" y="621"/>
                </a:lnTo>
                <a:lnTo>
                  <a:pt x="1695" y="131"/>
                </a:lnTo>
                <a:cubicBezTo>
                  <a:pt x="1703" y="79"/>
                  <a:pt x="1665" y="26"/>
                  <a:pt x="1620" y="11"/>
                </a:cubicBezTo>
                <a:cubicBezTo>
                  <a:pt x="1603" y="4"/>
                  <a:pt x="1586" y="0"/>
                  <a:pt x="1570" y="0"/>
                </a:cubicBezTo>
                <a:cubicBezTo>
                  <a:pt x="1535" y="0"/>
                  <a:pt x="1502" y="16"/>
                  <a:pt x="1477" y="41"/>
                </a:cubicBezTo>
                <a:lnTo>
                  <a:pt x="1153" y="403"/>
                </a:lnTo>
                <a:lnTo>
                  <a:pt x="821" y="41"/>
                </a:lnTo>
                <a:cubicBezTo>
                  <a:pt x="796" y="16"/>
                  <a:pt x="763" y="0"/>
                  <a:pt x="72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5" name="Google Shape;1495;p20"/>
          <p:cNvSpPr/>
          <p:nvPr/>
        </p:nvSpPr>
        <p:spPr>
          <a:xfrm>
            <a:off x="8385822" y="2132516"/>
            <a:ext cx="230751" cy="230751"/>
          </a:xfrm>
          <a:custGeom>
            <a:avLst/>
            <a:gdLst/>
            <a:ahLst/>
            <a:cxnLst/>
            <a:rect l="l" t="t" r="r" b="b"/>
            <a:pathLst>
              <a:path w="3036" h="3036" extrusionOk="0">
                <a:moveTo>
                  <a:pt x="2147" y="1"/>
                </a:moveTo>
                <a:lnTo>
                  <a:pt x="1514" y="701"/>
                </a:lnTo>
                <a:lnTo>
                  <a:pt x="889" y="1"/>
                </a:lnTo>
                <a:lnTo>
                  <a:pt x="889" y="1"/>
                </a:lnTo>
                <a:lnTo>
                  <a:pt x="934" y="942"/>
                </a:lnTo>
                <a:lnTo>
                  <a:pt x="0" y="889"/>
                </a:lnTo>
                <a:lnTo>
                  <a:pt x="693" y="1522"/>
                </a:lnTo>
                <a:lnTo>
                  <a:pt x="0" y="2147"/>
                </a:lnTo>
                <a:lnTo>
                  <a:pt x="934" y="2102"/>
                </a:lnTo>
                <a:lnTo>
                  <a:pt x="889" y="3036"/>
                </a:lnTo>
                <a:lnTo>
                  <a:pt x="1514" y="2343"/>
                </a:lnTo>
                <a:lnTo>
                  <a:pt x="2147" y="3036"/>
                </a:lnTo>
                <a:lnTo>
                  <a:pt x="2094" y="2102"/>
                </a:lnTo>
                <a:lnTo>
                  <a:pt x="3036" y="2147"/>
                </a:lnTo>
                <a:lnTo>
                  <a:pt x="2335" y="1522"/>
                </a:lnTo>
                <a:lnTo>
                  <a:pt x="3036" y="889"/>
                </a:lnTo>
                <a:lnTo>
                  <a:pt x="2094" y="942"/>
                </a:lnTo>
                <a:lnTo>
                  <a:pt x="2147" y="1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6" name="Google Shape;1496;p20"/>
          <p:cNvSpPr/>
          <p:nvPr/>
        </p:nvSpPr>
        <p:spPr>
          <a:xfrm>
            <a:off x="8375486" y="2123091"/>
            <a:ext cx="251425" cy="250208"/>
          </a:xfrm>
          <a:custGeom>
            <a:avLst/>
            <a:gdLst/>
            <a:ahLst/>
            <a:cxnLst/>
            <a:rect l="l" t="t" r="r" b="b"/>
            <a:pathLst>
              <a:path w="3308" h="3292" extrusionOk="0">
                <a:moveTo>
                  <a:pt x="2140" y="471"/>
                </a:moveTo>
                <a:lnTo>
                  <a:pt x="2110" y="1059"/>
                </a:lnTo>
                <a:cubicBezTo>
                  <a:pt x="2102" y="1096"/>
                  <a:pt x="2117" y="1126"/>
                  <a:pt x="2147" y="1156"/>
                </a:cubicBezTo>
                <a:cubicBezTo>
                  <a:pt x="2166" y="1175"/>
                  <a:pt x="2195" y="1189"/>
                  <a:pt x="2221" y="1189"/>
                </a:cubicBezTo>
                <a:cubicBezTo>
                  <a:pt x="2227" y="1189"/>
                  <a:pt x="2232" y="1188"/>
                  <a:pt x="2238" y="1187"/>
                </a:cubicBezTo>
                <a:lnTo>
                  <a:pt x="2825" y="1156"/>
                </a:lnTo>
                <a:lnTo>
                  <a:pt x="2388" y="1556"/>
                </a:lnTo>
                <a:cubicBezTo>
                  <a:pt x="2366" y="1578"/>
                  <a:pt x="2351" y="1608"/>
                  <a:pt x="2351" y="1646"/>
                </a:cubicBezTo>
                <a:cubicBezTo>
                  <a:pt x="2351" y="1684"/>
                  <a:pt x="2366" y="1714"/>
                  <a:pt x="2388" y="1736"/>
                </a:cubicBezTo>
                <a:lnTo>
                  <a:pt x="2825" y="2128"/>
                </a:lnTo>
                <a:lnTo>
                  <a:pt x="2238" y="2098"/>
                </a:lnTo>
                <a:cubicBezTo>
                  <a:pt x="2207" y="2098"/>
                  <a:pt x="2170" y="2113"/>
                  <a:pt x="2147" y="2136"/>
                </a:cubicBezTo>
                <a:cubicBezTo>
                  <a:pt x="2117" y="2166"/>
                  <a:pt x="2102" y="2196"/>
                  <a:pt x="2110" y="2234"/>
                </a:cubicBezTo>
                <a:lnTo>
                  <a:pt x="2140" y="2814"/>
                </a:lnTo>
                <a:lnTo>
                  <a:pt x="1748" y="2384"/>
                </a:lnTo>
                <a:cubicBezTo>
                  <a:pt x="1718" y="2354"/>
                  <a:pt x="1688" y="2339"/>
                  <a:pt x="1650" y="2339"/>
                </a:cubicBezTo>
                <a:cubicBezTo>
                  <a:pt x="1612" y="2339"/>
                  <a:pt x="1582" y="2354"/>
                  <a:pt x="1560" y="2384"/>
                </a:cubicBezTo>
                <a:lnTo>
                  <a:pt x="1168" y="2814"/>
                </a:lnTo>
                <a:lnTo>
                  <a:pt x="1198" y="2234"/>
                </a:lnTo>
                <a:cubicBezTo>
                  <a:pt x="1198" y="2196"/>
                  <a:pt x="1183" y="2166"/>
                  <a:pt x="1160" y="2136"/>
                </a:cubicBezTo>
                <a:cubicBezTo>
                  <a:pt x="1138" y="2113"/>
                  <a:pt x="1100" y="2098"/>
                  <a:pt x="1063" y="2098"/>
                </a:cubicBezTo>
                <a:lnTo>
                  <a:pt x="483" y="2128"/>
                </a:lnTo>
                <a:lnTo>
                  <a:pt x="912" y="1736"/>
                </a:lnTo>
                <a:cubicBezTo>
                  <a:pt x="942" y="1714"/>
                  <a:pt x="957" y="1684"/>
                  <a:pt x="957" y="1646"/>
                </a:cubicBezTo>
                <a:cubicBezTo>
                  <a:pt x="957" y="1608"/>
                  <a:pt x="942" y="1578"/>
                  <a:pt x="912" y="1556"/>
                </a:cubicBezTo>
                <a:lnTo>
                  <a:pt x="483" y="1156"/>
                </a:lnTo>
                <a:lnTo>
                  <a:pt x="1063" y="1187"/>
                </a:lnTo>
                <a:cubicBezTo>
                  <a:pt x="1069" y="1188"/>
                  <a:pt x="1076" y="1189"/>
                  <a:pt x="1082" y="1189"/>
                </a:cubicBezTo>
                <a:cubicBezTo>
                  <a:pt x="1113" y="1189"/>
                  <a:pt x="1142" y="1175"/>
                  <a:pt x="1160" y="1156"/>
                </a:cubicBezTo>
                <a:cubicBezTo>
                  <a:pt x="1183" y="1126"/>
                  <a:pt x="1198" y="1096"/>
                  <a:pt x="1198" y="1059"/>
                </a:cubicBezTo>
                <a:lnTo>
                  <a:pt x="1168" y="471"/>
                </a:lnTo>
                <a:lnTo>
                  <a:pt x="1560" y="908"/>
                </a:lnTo>
                <a:cubicBezTo>
                  <a:pt x="1582" y="934"/>
                  <a:pt x="1616" y="947"/>
                  <a:pt x="1651" y="947"/>
                </a:cubicBezTo>
                <a:cubicBezTo>
                  <a:pt x="1686" y="947"/>
                  <a:pt x="1722" y="934"/>
                  <a:pt x="1748" y="908"/>
                </a:cubicBezTo>
                <a:lnTo>
                  <a:pt x="2140" y="471"/>
                </a:lnTo>
                <a:close/>
                <a:moveTo>
                  <a:pt x="1022" y="1"/>
                </a:moveTo>
                <a:cubicBezTo>
                  <a:pt x="1006" y="1"/>
                  <a:pt x="989" y="4"/>
                  <a:pt x="972" y="12"/>
                </a:cubicBezTo>
                <a:cubicBezTo>
                  <a:pt x="927" y="34"/>
                  <a:pt x="897" y="79"/>
                  <a:pt x="897" y="132"/>
                </a:cubicBezTo>
                <a:lnTo>
                  <a:pt x="935" y="930"/>
                </a:lnTo>
                <a:lnTo>
                  <a:pt x="136" y="893"/>
                </a:lnTo>
                <a:cubicBezTo>
                  <a:pt x="132" y="892"/>
                  <a:pt x="127" y="892"/>
                  <a:pt x="123" y="892"/>
                </a:cubicBezTo>
                <a:cubicBezTo>
                  <a:pt x="76" y="892"/>
                  <a:pt x="36" y="927"/>
                  <a:pt x="16" y="968"/>
                </a:cubicBezTo>
                <a:cubicBezTo>
                  <a:pt x="1" y="1021"/>
                  <a:pt x="8" y="1074"/>
                  <a:pt x="46" y="1111"/>
                </a:cubicBezTo>
                <a:lnTo>
                  <a:pt x="641" y="1646"/>
                </a:lnTo>
                <a:lnTo>
                  <a:pt x="46" y="2181"/>
                </a:lnTo>
                <a:cubicBezTo>
                  <a:pt x="8" y="2218"/>
                  <a:pt x="1" y="2271"/>
                  <a:pt x="16" y="2324"/>
                </a:cubicBezTo>
                <a:cubicBezTo>
                  <a:pt x="38" y="2369"/>
                  <a:pt x="83" y="2399"/>
                  <a:pt x="136" y="2399"/>
                </a:cubicBezTo>
                <a:lnTo>
                  <a:pt x="935" y="2362"/>
                </a:lnTo>
                <a:lnTo>
                  <a:pt x="897" y="3160"/>
                </a:lnTo>
                <a:cubicBezTo>
                  <a:pt x="897" y="3213"/>
                  <a:pt x="927" y="3258"/>
                  <a:pt x="972" y="3281"/>
                </a:cubicBezTo>
                <a:cubicBezTo>
                  <a:pt x="987" y="3288"/>
                  <a:pt x="1010" y="3288"/>
                  <a:pt x="1025" y="3288"/>
                </a:cubicBezTo>
                <a:cubicBezTo>
                  <a:pt x="1055" y="3288"/>
                  <a:pt x="1093" y="3273"/>
                  <a:pt x="1115" y="3250"/>
                </a:cubicBezTo>
                <a:lnTo>
                  <a:pt x="1650" y="2655"/>
                </a:lnTo>
                <a:lnTo>
                  <a:pt x="2185" y="3250"/>
                </a:lnTo>
                <a:cubicBezTo>
                  <a:pt x="2210" y="3276"/>
                  <a:pt x="2246" y="3291"/>
                  <a:pt x="2281" y="3291"/>
                </a:cubicBezTo>
                <a:cubicBezTo>
                  <a:pt x="2297" y="3291"/>
                  <a:pt x="2313" y="3288"/>
                  <a:pt x="2328" y="3281"/>
                </a:cubicBezTo>
                <a:cubicBezTo>
                  <a:pt x="2381" y="3258"/>
                  <a:pt x="2411" y="3213"/>
                  <a:pt x="2403" y="3160"/>
                </a:cubicBezTo>
                <a:lnTo>
                  <a:pt x="2366" y="2362"/>
                </a:lnTo>
                <a:lnTo>
                  <a:pt x="3164" y="2399"/>
                </a:lnTo>
                <a:cubicBezTo>
                  <a:pt x="3217" y="2399"/>
                  <a:pt x="3262" y="2369"/>
                  <a:pt x="3285" y="2324"/>
                </a:cubicBezTo>
                <a:cubicBezTo>
                  <a:pt x="3307" y="2271"/>
                  <a:pt x="3292" y="2218"/>
                  <a:pt x="3254" y="2181"/>
                </a:cubicBezTo>
                <a:lnTo>
                  <a:pt x="2659" y="1646"/>
                </a:lnTo>
                <a:lnTo>
                  <a:pt x="3254" y="1111"/>
                </a:lnTo>
                <a:cubicBezTo>
                  <a:pt x="3292" y="1074"/>
                  <a:pt x="3307" y="1021"/>
                  <a:pt x="3285" y="968"/>
                </a:cubicBezTo>
                <a:cubicBezTo>
                  <a:pt x="3264" y="927"/>
                  <a:pt x="3224" y="892"/>
                  <a:pt x="3178" y="892"/>
                </a:cubicBezTo>
                <a:cubicBezTo>
                  <a:pt x="3173" y="892"/>
                  <a:pt x="3169" y="892"/>
                  <a:pt x="3164" y="893"/>
                </a:cubicBezTo>
                <a:lnTo>
                  <a:pt x="2366" y="930"/>
                </a:lnTo>
                <a:lnTo>
                  <a:pt x="2403" y="132"/>
                </a:lnTo>
                <a:cubicBezTo>
                  <a:pt x="2411" y="79"/>
                  <a:pt x="2381" y="34"/>
                  <a:pt x="2328" y="12"/>
                </a:cubicBezTo>
                <a:cubicBezTo>
                  <a:pt x="2313" y="4"/>
                  <a:pt x="2297" y="1"/>
                  <a:pt x="2281" y="1"/>
                </a:cubicBezTo>
                <a:cubicBezTo>
                  <a:pt x="2246" y="1"/>
                  <a:pt x="2210" y="16"/>
                  <a:pt x="2185" y="42"/>
                </a:cubicBezTo>
                <a:lnTo>
                  <a:pt x="1650" y="637"/>
                </a:lnTo>
                <a:lnTo>
                  <a:pt x="1115" y="42"/>
                </a:lnTo>
                <a:cubicBezTo>
                  <a:pt x="1090" y="16"/>
                  <a:pt x="1057" y="1"/>
                  <a:pt x="102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7" name="Google Shape;1497;p20"/>
          <p:cNvSpPr/>
          <p:nvPr/>
        </p:nvSpPr>
        <p:spPr>
          <a:xfrm>
            <a:off x="527095" y="2392453"/>
            <a:ext cx="230751" cy="231359"/>
          </a:xfrm>
          <a:custGeom>
            <a:avLst/>
            <a:gdLst/>
            <a:ahLst/>
            <a:cxnLst/>
            <a:rect l="l" t="t" r="r" b="b"/>
            <a:pathLst>
              <a:path w="3036" h="3044" extrusionOk="0">
                <a:moveTo>
                  <a:pt x="889" y="0"/>
                </a:moveTo>
                <a:lnTo>
                  <a:pt x="942" y="942"/>
                </a:lnTo>
                <a:lnTo>
                  <a:pt x="0" y="896"/>
                </a:lnTo>
                <a:lnTo>
                  <a:pt x="700" y="1522"/>
                </a:lnTo>
                <a:lnTo>
                  <a:pt x="0" y="2154"/>
                </a:lnTo>
                <a:lnTo>
                  <a:pt x="0" y="2154"/>
                </a:lnTo>
                <a:lnTo>
                  <a:pt x="942" y="2102"/>
                </a:lnTo>
                <a:lnTo>
                  <a:pt x="889" y="3043"/>
                </a:lnTo>
                <a:lnTo>
                  <a:pt x="1522" y="2343"/>
                </a:lnTo>
                <a:lnTo>
                  <a:pt x="2147" y="3043"/>
                </a:lnTo>
                <a:lnTo>
                  <a:pt x="2101" y="2102"/>
                </a:lnTo>
                <a:lnTo>
                  <a:pt x="2101" y="2102"/>
                </a:lnTo>
                <a:lnTo>
                  <a:pt x="3035" y="2154"/>
                </a:lnTo>
                <a:lnTo>
                  <a:pt x="2343" y="1522"/>
                </a:lnTo>
                <a:lnTo>
                  <a:pt x="3035" y="896"/>
                </a:lnTo>
                <a:lnTo>
                  <a:pt x="2101" y="942"/>
                </a:lnTo>
                <a:lnTo>
                  <a:pt x="2147" y="0"/>
                </a:lnTo>
                <a:lnTo>
                  <a:pt x="1522" y="701"/>
                </a:lnTo>
                <a:lnTo>
                  <a:pt x="889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8" name="Google Shape;1498;p20"/>
          <p:cNvSpPr/>
          <p:nvPr/>
        </p:nvSpPr>
        <p:spPr>
          <a:xfrm>
            <a:off x="516758" y="2383029"/>
            <a:ext cx="251425" cy="250132"/>
          </a:xfrm>
          <a:custGeom>
            <a:avLst/>
            <a:gdLst/>
            <a:ahLst/>
            <a:cxnLst/>
            <a:rect l="l" t="t" r="r" b="b"/>
            <a:pathLst>
              <a:path w="3308" h="3291" extrusionOk="0">
                <a:moveTo>
                  <a:pt x="2140" y="471"/>
                </a:moveTo>
                <a:lnTo>
                  <a:pt x="2109" y="1058"/>
                </a:lnTo>
                <a:cubicBezTo>
                  <a:pt x="2109" y="1096"/>
                  <a:pt x="2125" y="1126"/>
                  <a:pt x="2147" y="1156"/>
                </a:cubicBezTo>
                <a:cubicBezTo>
                  <a:pt x="2170" y="1179"/>
                  <a:pt x="2207" y="1194"/>
                  <a:pt x="2245" y="1194"/>
                </a:cubicBezTo>
                <a:lnTo>
                  <a:pt x="2825" y="1164"/>
                </a:lnTo>
                <a:lnTo>
                  <a:pt x="2396" y="1555"/>
                </a:lnTo>
                <a:cubicBezTo>
                  <a:pt x="2366" y="1578"/>
                  <a:pt x="2350" y="1608"/>
                  <a:pt x="2350" y="1646"/>
                </a:cubicBezTo>
                <a:cubicBezTo>
                  <a:pt x="2350" y="1683"/>
                  <a:pt x="2366" y="1713"/>
                  <a:pt x="2396" y="1736"/>
                </a:cubicBezTo>
                <a:lnTo>
                  <a:pt x="2825" y="2128"/>
                </a:lnTo>
                <a:lnTo>
                  <a:pt x="2245" y="2105"/>
                </a:lnTo>
                <a:cubicBezTo>
                  <a:pt x="2238" y="2104"/>
                  <a:pt x="2232" y="2103"/>
                  <a:pt x="2225" y="2103"/>
                </a:cubicBezTo>
                <a:cubicBezTo>
                  <a:pt x="2194" y="2103"/>
                  <a:pt x="2166" y="2117"/>
                  <a:pt x="2147" y="2135"/>
                </a:cubicBezTo>
                <a:cubicBezTo>
                  <a:pt x="2125" y="2165"/>
                  <a:pt x="2109" y="2196"/>
                  <a:pt x="2109" y="2233"/>
                </a:cubicBezTo>
                <a:lnTo>
                  <a:pt x="2140" y="2821"/>
                </a:lnTo>
                <a:lnTo>
                  <a:pt x="2140" y="2821"/>
                </a:lnTo>
                <a:lnTo>
                  <a:pt x="1748" y="2384"/>
                </a:lnTo>
                <a:cubicBezTo>
                  <a:pt x="1725" y="2354"/>
                  <a:pt x="1688" y="2339"/>
                  <a:pt x="1658" y="2339"/>
                </a:cubicBezTo>
                <a:cubicBezTo>
                  <a:pt x="1620" y="2339"/>
                  <a:pt x="1582" y="2354"/>
                  <a:pt x="1560" y="2384"/>
                </a:cubicBezTo>
                <a:lnTo>
                  <a:pt x="1168" y="2821"/>
                </a:lnTo>
                <a:lnTo>
                  <a:pt x="1168" y="2821"/>
                </a:lnTo>
                <a:lnTo>
                  <a:pt x="1198" y="2233"/>
                </a:lnTo>
                <a:cubicBezTo>
                  <a:pt x="1198" y="2196"/>
                  <a:pt x="1191" y="2165"/>
                  <a:pt x="1160" y="2135"/>
                </a:cubicBezTo>
                <a:cubicBezTo>
                  <a:pt x="1142" y="2117"/>
                  <a:pt x="1113" y="2103"/>
                  <a:pt x="1087" y="2103"/>
                </a:cubicBezTo>
                <a:cubicBezTo>
                  <a:pt x="1081" y="2103"/>
                  <a:pt x="1075" y="2104"/>
                  <a:pt x="1070" y="2105"/>
                </a:cubicBezTo>
                <a:lnTo>
                  <a:pt x="482" y="2128"/>
                </a:lnTo>
                <a:lnTo>
                  <a:pt x="919" y="1736"/>
                </a:lnTo>
                <a:cubicBezTo>
                  <a:pt x="942" y="1713"/>
                  <a:pt x="957" y="1683"/>
                  <a:pt x="957" y="1646"/>
                </a:cubicBezTo>
                <a:cubicBezTo>
                  <a:pt x="957" y="1608"/>
                  <a:pt x="942" y="1578"/>
                  <a:pt x="919" y="1555"/>
                </a:cubicBezTo>
                <a:lnTo>
                  <a:pt x="482" y="1164"/>
                </a:lnTo>
                <a:lnTo>
                  <a:pt x="1070" y="1194"/>
                </a:lnTo>
                <a:cubicBezTo>
                  <a:pt x="1100" y="1194"/>
                  <a:pt x="1138" y="1179"/>
                  <a:pt x="1160" y="1156"/>
                </a:cubicBezTo>
                <a:cubicBezTo>
                  <a:pt x="1191" y="1126"/>
                  <a:pt x="1198" y="1096"/>
                  <a:pt x="1198" y="1058"/>
                </a:cubicBezTo>
                <a:lnTo>
                  <a:pt x="1168" y="471"/>
                </a:lnTo>
                <a:lnTo>
                  <a:pt x="1560" y="907"/>
                </a:lnTo>
                <a:cubicBezTo>
                  <a:pt x="1586" y="934"/>
                  <a:pt x="1622" y="947"/>
                  <a:pt x="1657" y="947"/>
                </a:cubicBezTo>
                <a:cubicBezTo>
                  <a:pt x="1691" y="947"/>
                  <a:pt x="1725" y="934"/>
                  <a:pt x="1748" y="907"/>
                </a:cubicBezTo>
                <a:lnTo>
                  <a:pt x="2140" y="471"/>
                </a:lnTo>
                <a:close/>
                <a:moveTo>
                  <a:pt x="1026" y="1"/>
                </a:moveTo>
                <a:cubicBezTo>
                  <a:pt x="1010" y="1"/>
                  <a:pt x="994" y="4"/>
                  <a:pt x="980" y="11"/>
                </a:cubicBezTo>
                <a:cubicBezTo>
                  <a:pt x="927" y="34"/>
                  <a:pt x="897" y="79"/>
                  <a:pt x="904" y="132"/>
                </a:cubicBezTo>
                <a:lnTo>
                  <a:pt x="942" y="930"/>
                </a:lnTo>
                <a:lnTo>
                  <a:pt x="144" y="892"/>
                </a:lnTo>
                <a:cubicBezTo>
                  <a:pt x="139" y="892"/>
                  <a:pt x="134" y="891"/>
                  <a:pt x="130" y="891"/>
                </a:cubicBezTo>
                <a:cubicBezTo>
                  <a:pt x="82" y="891"/>
                  <a:pt x="37" y="926"/>
                  <a:pt x="23" y="968"/>
                </a:cubicBezTo>
                <a:cubicBezTo>
                  <a:pt x="0" y="1020"/>
                  <a:pt x="15" y="1073"/>
                  <a:pt x="53" y="1111"/>
                </a:cubicBezTo>
                <a:lnTo>
                  <a:pt x="648" y="1646"/>
                </a:lnTo>
                <a:lnTo>
                  <a:pt x="53" y="2180"/>
                </a:lnTo>
                <a:cubicBezTo>
                  <a:pt x="15" y="2218"/>
                  <a:pt x="0" y="2271"/>
                  <a:pt x="23" y="2324"/>
                </a:cubicBezTo>
                <a:cubicBezTo>
                  <a:pt x="38" y="2369"/>
                  <a:pt x="91" y="2399"/>
                  <a:pt x="144" y="2399"/>
                </a:cubicBezTo>
                <a:lnTo>
                  <a:pt x="942" y="2361"/>
                </a:lnTo>
                <a:lnTo>
                  <a:pt x="904" y="3160"/>
                </a:lnTo>
                <a:cubicBezTo>
                  <a:pt x="897" y="3212"/>
                  <a:pt x="927" y="3258"/>
                  <a:pt x="980" y="3280"/>
                </a:cubicBezTo>
                <a:cubicBezTo>
                  <a:pt x="995" y="3288"/>
                  <a:pt x="1010" y="3288"/>
                  <a:pt x="1025" y="3288"/>
                </a:cubicBezTo>
                <a:cubicBezTo>
                  <a:pt x="1062" y="3288"/>
                  <a:pt x="1093" y="3273"/>
                  <a:pt x="1123" y="3250"/>
                </a:cubicBezTo>
                <a:lnTo>
                  <a:pt x="1658" y="2655"/>
                </a:lnTo>
                <a:lnTo>
                  <a:pt x="2192" y="3250"/>
                </a:lnTo>
                <a:cubicBezTo>
                  <a:pt x="2213" y="3276"/>
                  <a:pt x="2247" y="3291"/>
                  <a:pt x="2284" y="3291"/>
                </a:cubicBezTo>
                <a:cubicBezTo>
                  <a:pt x="2301" y="3291"/>
                  <a:pt x="2319" y="3287"/>
                  <a:pt x="2335" y="3280"/>
                </a:cubicBezTo>
                <a:cubicBezTo>
                  <a:pt x="2381" y="3258"/>
                  <a:pt x="2411" y="3212"/>
                  <a:pt x="2411" y="3160"/>
                </a:cubicBezTo>
                <a:lnTo>
                  <a:pt x="2366" y="2361"/>
                </a:lnTo>
                <a:lnTo>
                  <a:pt x="3164" y="2399"/>
                </a:lnTo>
                <a:cubicBezTo>
                  <a:pt x="3217" y="2399"/>
                  <a:pt x="3269" y="2369"/>
                  <a:pt x="3292" y="2324"/>
                </a:cubicBezTo>
                <a:cubicBezTo>
                  <a:pt x="3307" y="2271"/>
                  <a:pt x="3300" y="2218"/>
                  <a:pt x="3254" y="2180"/>
                </a:cubicBezTo>
                <a:lnTo>
                  <a:pt x="2667" y="1646"/>
                </a:lnTo>
                <a:lnTo>
                  <a:pt x="3254" y="1111"/>
                </a:lnTo>
                <a:cubicBezTo>
                  <a:pt x="3300" y="1073"/>
                  <a:pt x="3307" y="1020"/>
                  <a:pt x="3292" y="968"/>
                </a:cubicBezTo>
                <a:cubicBezTo>
                  <a:pt x="3269" y="923"/>
                  <a:pt x="3217" y="892"/>
                  <a:pt x="3164" y="892"/>
                </a:cubicBezTo>
                <a:lnTo>
                  <a:pt x="2366" y="930"/>
                </a:lnTo>
                <a:lnTo>
                  <a:pt x="2411" y="132"/>
                </a:lnTo>
                <a:cubicBezTo>
                  <a:pt x="2411" y="79"/>
                  <a:pt x="2381" y="34"/>
                  <a:pt x="2335" y="11"/>
                </a:cubicBezTo>
                <a:cubicBezTo>
                  <a:pt x="2319" y="4"/>
                  <a:pt x="2301" y="1"/>
                  <a:pt x="2284" y="1"/>
                </a:cubicBezTo>
                <a:cubicBezTo>
                  <a:pt x="2247" y="1"/>
                  <a:pt x="2213" y="16"/>
                  <a:pt x="2192" y="41"/>
                </a:cubicBezTo>
                <a:lnTo>
                  <a:pt x="1658" y="636"/>
                </a:lnTo>
                <a:lnTo>
                  <a:pt x="1123" y="41"/>
                </a:lnTo>
                <a:cubicBezTo>
                  <a:pt x="1097" y="16"/>
                  <a:pt x="1061" y="1"/>
                  <a:pt x="102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9" name="Google Shape;1499;p20"/>
          <p:cNvSpPr/>
          <p:nvPr/>
        </p:nvSpPr>
        <p:spPr>
          <a:xfrm>
            <a:off x="6195034" y="4536404"/>
            <a:ext cx="230827" cy="230751"/>
          </a:xfrm>
          <a:custGeom>
            <a:avLst/>
            <a:gdLst/>
            <a:ahLst/>
            <a:cxnLst/>
            <a:rect l="l" t="t" r="r" b="b"/>
            <a:pathLst>
              <a:path w="3037" h="3036" extrusionOk="0">
                <a:moveTo>
                  <a:pt x="890" y="0"/>
                </a:moveTo>
                <a:lnTo>
                  <a:pt x="935" y="934"/>
                </a:lnTo>
                <a:lnTo>
                  <a:pt x="1" y="889"/>
                </a:lnTo>
                <a:lnTo>
                  <a:pt x="694" y="1514"/>
                </a:lnTo>
                <a:lnTo>
                  <a:pt x="1" y="2147"/>
                </a:lnTo>
                <a:lnTo>
                  <a:pt x="935" y="2094"/>
                </a:lnTo>
                <a:lnTo>
                  <a:pt x="935" y="2094"/>
                </a:lnTo>
                <a:lnTo>
                  <a:pt x="890" y="3036"/>
                </a:lnTo>
                <a:lnTo>
                  <a:pt x="890" y="3036"/>
                </a:lnTo>
                <a:lnTo>
                  <a:pt x="1515" y="2335"/>
                </a:lnTo>
                <a:lnTo>
                  <a:pt x="2148" y="3036"/>
                </a:lnTo>
                <a:lnTo>
                  <a:pt x="2095" y="2094"/>
                </a:lnTo>
                <a:lnTo>
                  <a:pt x="3036" y="2147"/>
                </a:lnTo>
                <a:lnTo>
                  <a:pt x="2336" y="1514"/>
                </a:lnTo>
                <a:lnTo>
                  <a:pt x="3036" y="889"/>
                </a:lnTo>
                <a:lnTo>
                  <a:pt x="3036" y="889"/>
                </a:lnTo>
                <a:lnTo>
                  <a:pt x="2095" y="934"/>
                </a:lnTo>
                <a:lnTo>
                  <a:pt x="2148" y="0"/>
                </a:lnTo>
                <a:lnTo>
                  <a:pt x="1515" y="693"/>
                </a:lnTo>
                <a:lnTo>
                  <a:pt x="890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0" name="Google Shape;1500;p20"/>
          <p:cNvSpPr/>
          <p:nvPr/>
        </p:nvSpPr>
        <p:spPr>
          <a:xfrm>
            <a:off x="6184773" y="4526676"/>
            <a:ext cx="251349" cy="250208"/>
          </a:xfrm>
          <a:custGeom>
            <a:avLst/>
            <a:gdLst/>
            <a:ahLst/>
            <a:cxnLst/>
            <a:rect l="l" t="t" r="r" b="b"/>
            <a:pathLst>
              <a:path w="3307" h="3292" extrusionOk="0">
                <a:moveTo>
                  <a:pt x="2139" y="475"/>
                </a:moveTo>
                <a:lnTo>
                  <a:pt x="2109" y="1055"/>
                </a:lnTo>
                <a:cubicBezTo>
                  <a:pt x="2102" y="1092"/>
                  <a:pt x="2117" y="1130"/>
                  <a:pt x="2139" y="1153"/>
                </a:cubicBezTo>
                <a:cubicBezTo>
                  <a:pt x="2170" y="1175"/>
                  <a:pt x="2200" y="1190"/>
                  <a:pt x="2237" y="1190"/>
                </a:cubicBezTo>
                <a:lnTo>
                  <a:pt x="2825" y="1160"/>
                </a:lnTo>
                <a:lnTo>
                  <a:pt x="2388" y="1552"/>
                </a:lnTo>
                <a:cubicBezTo>
                  <a:pt x="2365" y="1574"/>
                  <a:pt x="2350" y="1612"/>
                  <a:pt x="2350" y="1642"/>
                </a:cubicBezTo>
                <a:cubicBezTo>
                  <a:pt x="2350" y="1680"/>
                  <a:pt x="2365" y="1717"/>
                  <a:pt x="2388" y="1740"/>
                </a:cubicBezTo>
                <a:lnTo>
                  <a:pt x="2825" y="2132"/>
                </a:lnTo>
                <a:lnTo>
                  <a:pt x="2825" y="2132"/>
                </a:lnTo>
                <a:lnTo>
                  <a:pt x="2237" y="2102"/>
                </a:lnTo>
                <a:cubicBezTo>
                  <a:pt x="2200" y="2102"/>
                  <a:pt x="2170" y="2109"/>
                  <a:pt x="2139" y="2139"/>
                </a:cubicBezTo>
                <a:cubicBezTo>
                  <a:pt x="2117" y="2162"/>
                  <a:pt x="2102" y="2200"/>
                  <a:pt x="2109" y="2230"/>
                </a:cubicBezTo>
                <a:lnTo>
                  <a:pt x="2139" y="2817"/>
                </a:lnTo>
                <a:lnTo>
                  <a:pt x="1748" y="2380"/>
                </a:lnTo>
                <a:cubicBezTo>
                  <a:pt x="1721" y="2354"/>
                  <a:pt x="1686" y="2341"/>
                  <a:pt x="1651" y="2341"/>
                </a:cubicBezTo>
                <a:cubicBezTo>
                  <a:pt x="1616" y="2341"/>
                  <a:pt x="1582" y="2354"/>
                  <a:pt x="1560" y="2380"/>
                </a:cubicBezTo>
                <a:lnTo>
                  <a:pt x="1168" y="2817"/>
                </a:lnTo>
                <a:lnTo>
                  <a:pt x="1198" y="2230"/>
                </a:lnTo>
                <a:cubicBezTo>
                  <a:pt x="1198" y="2200"/>
                  <a:pt x="1183" y="2162"/>
                  <a:pt x="1160" y="2139"/>
                </a:cubicBezTo>
                <a:cubicBezTo>
                  <a:pt x="1138" y="2117"/>
                  <a:pt x="1100" y="2102"/>
                  <a:pt x="1070" y="2102"/>
                </a:cubicBezTo>
                <a:lnTo>
                  <a:pt x="1062" y="2102"/>
                </a:lnTo>
                <a:lnTo>
                  <a:pt x="482" y="2132"/>
                </a:lnTo>
                <a:lnTo>
                  <a:pt x="482" y="2132"/>
                </a:lnTo>
                <a:lnTo>
                  <a:pt x="912" y="1740"/>
                </a:lnTo>
                <a:cubicBezTo>
                  <a:pt x="942" y="1717"/>
                  <a:pt x="957" y="1680"/>
                  <a:pt x="957" y="1642"/>
                </a:cubicBezTo>
                <a:cubicBezTo>
                  <a:pt x="957" y="1612"/>
                  <a:pt x="942" y="1574"/>
                  <a:pt x="912" y="1552"/>
                </a:cubicBezTo>
                <a:lnTo>
                  <a:pt x="482" y="1160"/>
                </a:lnTo>
                <a:lnTo>
                  <a:pt x="1062" y="1190"/>
                </a:lnTo>
                <a:cubicBezTo>
                  <a:pt x="1100" y="1190"/>
                  <a:pt x="1130" y="1175"/>
                  <a:pt x="1160" y="1153"/>
                </a:cubicBezTo>
                <a:cubicBezTo>
                  <a:pt x="1183" y="1130"/>
                  <a:pt x="1198" y="1092"/>
                  <a:pt x="1198" y="1055"/>
                </a:cubicBezTo>
                <a:lnTo>
                  <a:pt x="1168" y="475"/>
                </a:lnTo>
                <a:lnTo>
                  <a:pt x="1560" y="904"/>
                </a:lnTo>
                <a:cubicBezTo>
                  <a:pt x="1582" y="930"/>
                  <a:pt x="1616" y="944"/>
                  <a:pt x="1651" y="944"/>
                </a:cubicBezTo>
                <a:cubicBezTo>
                  <a:pt x="1686" y="944"/>
                  <a:pt x="1721" y="930"/>
                  <a:pt x="1748" y="904"/>
                </a:cubicBezTo>
                <a:lnTo>
                  <a:pt x="2139" y="475"/>
                </a:lnTo>
                <a:close/>
                <a:moveTo>
                  <a:pt x="1019" y="1"/>
                </a:moveTo>
                <a:cubicBezTo>
                  <a:pt x="1004" y="1"/>
                  <a:pt x="988" y="3"/>
                  <a:pt x="972" y="8"/>
                </a:cubicBezTo>
                <a:cubicBezTo>
                  <a:pt x="927" y="30"/>
                  <a:pt x="897" y="83"/>
                  <a:pt x="897" y="136"/>
                </a:cubicBezTo>
                <a:lnTo>
                  <a:pt x="934" y="934"/>
                </a:lnTo>
                <a:lnTo>
                  <a:pt x="136" y="889"/>
                </a:lnTo>
                <a:cubicBezTo>
                  <a:pt x="83" y="889"/>
                  <a:pt x="38" y="919"/>
                  <a:pt x="15" y="964"/>
                </a:cubicBezTo>
                <a:cubicBezTo>
                  <a:pt x="0" y="1017"/>
                  <a:pt x="8" y="1070"/>
                  <a:pt x="46" y="1107"/>
                </a:cubicBezTo>
                <a:lnTo>
                  <a:pt x="641" y="1642"/>
                </a:lnTo>
                <a:lnTo>
                  <a:pt x="46" y="2177"/>
                </a:lnTo>
                <a:cubicBezTo>
                  <a:pt x="8" y="2215"/>
                  <a:pt x="0" y="2275"/>
                  <a:pt x="15" y="2320"/>
                </a:cubicBezTo>
                <a:cubicBezTo>
                  <a:pt x="36" y="2367"/>
                  <a:pt x="74" y="2397"/>
                  <a:pt x="120" y="2397"/>
                </a:cubicBezTo>
                <a:cubicBezTo>
                  <a:pt x="125" y="2397"/>
                  <a:pt x="131" y="2396"/>
                  <a:pt x="136" y="2395"/>
                </a:cubicBezTo>
                <a:lnTo>
                  <a:pt x="934" y="2358"/>
                </a:lnTo>
                <a:lnTo>
                  <a:pt x="897" y="3156"/>
                </a:lnTo>
                <a:cubicBezTo>
                  <a:pt x="897" y="3209"/>
                  <a:pt x="927" y="3262"/>
                  <a:pt x="972" y="3277"/>
                </a:cubicBezTo>
                <a:cubicBezTo>
                  <a:pt x="987" y="3284"/>
                  <a:pt x="1010" y="3292"/>
                  <a:pt x="1025" y="3292"/>
                </a:cubicBezTo>
                <a:cubicBezTo>
                  <a:pt x="1055" y="3292"/>
                  <a:pt x="1093" y="3277"/>
                  <a:pt x="1115" y="3247"/>
                </a:cubicBezTo>
                <a:lnTo>
                  <a:pt x="1650" y="2651"/>
                </a:lnTo>
                <a:lnTo>
                  <a:pt x="2185" y="3247"/>
                </a:lnTo>
                <a:cubicBezTo>
                  <a:pt x="2210" y="3272"/>
                  <a:pt x="2246" y="3287"/>
                  <a:pt x="2281" y="3287"/>
                </a:cubicBezTo>
                <a:cubicBezTo>
                  <a:pt x="2297" y="3287"/>
                  <a:pt x="2313" y="3284"/>
                  <a:pt x="2328" y="3277"/>
                </a:cubicBezTo>
                <a:cubicBezTo>
                  <a:pt x="2381" y="3262"/>
                  <a:pt x="2411" y="3209"/>
                  <a:pt x="2403" y="3156"/>
                </a:cubicBezTo>
                <a:lnTo>
                  <a:pt x="2365" y="2358"/>
                </a:lnTo>
                <a:lnTo>
                  <a:pt x="3164" y="2395"/>
                </a:lnTo>
                <a:cubicBezTo>
                  <a:pt x="3169" y="2396"/>
                  <a:pt x="3175" y="2397"/>
                  <a:pt x="3180" y="2397"/>
                </a:cubicBezTo>
                <a:cubicBezTo>
                  <a:pt x="3226" y="2397"/>
                  <a:pt x="3264" y="2367"/>
                  <a:pt x="3284" y="2320"/>
                </a:cubicBezTo>
                <a:cubicBezTo>
                  <a:pt x="3307" y="2275"/>
                  <a:pt x="3292" y="2215"/>
                  <a:pt x="3254" y="2177"/>
                </a:cubicBezTo>
                <a:lnTo>
                  <a:pt x="2659" y="1642"/>
                </a:lnTo>
                <a:lnTo>
                  <a:pt x="3254" y="1107"/>
                </a:lnTo>
                <a:cubicBezTo>
                  <a:pt x="3292" y="1070"/>
                  <a:pt x="3307" y="1017"/>
                  <a:pt x="3284" y="964"/>
                </a:cubicBezTo>
                <a:cubicBezTo>
                  <a:pt x="3262" y="919"/>
                  <a:pt x="3217" y="889"/>
                  <a:pt x="3164" y="889"/>
                </a:cubicBezTo>
                <a:lnTo>
                  <a:pt x="2365" y="934"/>
                </a:lnTo>
                <a:lnTo>
                  <a:pt x="2403" y="136"/>
                </a:lnTo>
                <a:cubicBezTo>
                  <a:pt x="2411" y="83"/>
                  <a:pt x="2381" y="30"/>
                  <a:pt x="2328" y="8"/>
                </a:cubicBezTo>
                <a:cubicBezTo>
                  <a:pt x="2312" y="3"/>
                  <a:pt x="2296" y="1"/>
                  <a:pt x="2280" y="1"/>
                </a:cubicBezTo>
                <a:cubicBezTo>
                  <a:pt x="2245" y="1"/>
                  <a:pt x="2211" y="14"/>
                  <a:pt x="2185" y="45"/>
                </a:cubicBezTo>
                <a:lnTo>
                  <a:pt x="1650" y="633"/>
                </a:lnTo>
                <a:lnTo>
                  <a:pt x="1115" y="45"/>
                </a:lnTo>
                <a:cubicBezTo>
                  <a:pt x="1089" y="14"/>
                  <a:pt x="1055" y="1"/>
                  <a:pt x="101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1" name="Google Shape;1501;p20"/>
          <p:cNvSpPr/>
          <p:nvPr/>
        </p:nvSpPr>
        <p:spPr>
          <a:xfrm>
            <a:off x="448050" y="4812303"/>
            <a:ext cx="40739" cy="41347"/>
          </a:xfrm>
          <a:custGeom>
            <a:avLst/>
            <a:gdLst/>
            <a:ahLst/>
            <a:cxnLst/>
            <a:rect l="l" t="t" r="r" b="b"/>
            <a:pathLst>
              <a:path w="536" h="544" extrusionOk="0">
                <a:moveTo>
                  <a:pt x="272" y="1"/>
                </a:moveTo>
                <a:cubicBezTo>
                  <a:pt x="121" y="1"/>
                  <a:pt x="1" y="121"/>
                  <a:pt x="1" y="272"/>
                </a:cubicBezTo>
                <a:cubicBezTo>
                  <a:pt x="1" y="423"/>
                  <a:pt x="121" y="543"/>
                  <a:pt x="272" y="543"/>
                </a:cubicBezTo>
                <a:cubicBezTo>
                  <a:pt x="415" y="543"/>
                  <a:pt x="535" y="423"/>
                  <a:pt x="535" y="272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2" name="Google Shape;1502;p20"/>
          <p:cNvSpPr/>
          <p:nvPr/>
        </p:nvSpPr>
        <p:spPr>
          <a:xfrm>
            <a:off x="512198" y="565064"/>
            <a:ext cx="40663" cy="40739"/>
          </a:xfrm>
          <a:custGeom>
            <a:avLst/>
            <a:gdLst/>
            <a:ahLst/>
            <a:cxnLst/>
            <a:rect l="l" t="t" r="r" b="b"/>
            <a:pathLst>
              <a:path w="535" h="536" extrusionOk="0">
                <a:moveTo>
                  <a:pt x="271" y="0"/>
                </a:moveTo>
                <a:cubicBezTo>
                  <a:pt x="121" y="0"/>
                  <a:pt x="0" y="121"/>
                  <a:pt x="0" y="264"/>
                </a:cubicBezTo>
                <a:cubicBezTo>
                  <a:pt x="0" y="415"/>
                  <a:pt x="121" y="535"/>
                  <a:pt x="271" y="535"/>
                </a:cubicBezTo>
                <a:cubicBezTo>
                  <a:pt x="414" y="535"/>
                  <a:pt x="535" y="415"/>
                  <a:pt x="535" y="264"/>
                </a:cubicBezTo>
                <a:cubicBezTo>
                  <a:pt x="535" y="121"/>
                  <a:pt x="414" y="0"/>
                  <a:pt x="2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3" name="Google Shape;1503;p20"/>
          <p:cNvSpPr/>
          <p:nvPr/>
        </p:nvSpPr>
        <p:spPr>
          <a:xfrm>
            <a:off x="2246045" y="504335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2"/>
                  <a:pt x="1" y="265"/>
                </a:cubicBezTo>
                <a:cubicBezTo>
                  <a:pt x="1" y="415"/>
                  <a:pt x="121" y="536"/>
                  <a:pt x="264" y="536"/>
                </a:cubicBezTo>
                <a:cubicBezTo>
                  <a:pt x="415" y="536"/>
                  <a:pt x="535" y="415"/>
                  <a:pt x="535" y="265"/>
                </a:cubicBezTo>
                <a:cubicBezTo>
                  <a:pt x="535" y="122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4" name="Google Shape;1504;p20"/>
          <p:cNvSpPr/>
          <p:nvPr/>
        </p:nvSpPr>
        <p:spPr>
          <a:xfrm>
            <a:off x="2691434" y="2385537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72"/>
                </a:cubicBezTo>
                <a:cubicBezTo>
                  <a:pt x="1" y="415"/>
                  <a:pt x="121" y="536"/>
                  <a:pt x="264" y="536"/>
                </a:cubicBezTo>
                <a:cubicBezTo>
                  <a:pt x="415" y="536"/>
                  <a:pt x="535" y="415"/>
                  <a:pt x="535" y="272"/>
                </a:cubicBezTo>
                <a:cubicBezTo>
                  <a:pt x="535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5" name="Google Shape;1505;p20"/>
          <p:cNvSpPr/>
          <p:nvPr/>
        </p:nvSpPr>
        <p:spPr>
          <a:xfrm>
            <a:off x="448050" y="3006118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6" name="Google Shape;1506;p20"/>
          <p:cNvSpPr/>
          <p:nvPr/>
        </p:nvSpPr>
        <p:spPr>
          <a:xfrm>
            <a:off x="3733918" y="1175308"/>
            <a:ext cx="40739" cy="41347"/>
          </a:xfrm>
          <a:custGeom>
            <a:avLst/>
            <a:gdLst/>
            <a:ahLst/>
            <a:cxnLst/>
            <a:rect l="l" t="t" r="r" b="b"/>
            <a:pathLst>
              <a:path w="536" h="544" extrusionOk="0">
                <a:moveTo>
                  <a:pt x="272" y="1"/>
                </a:moveTo>
                <a:cubicBezTo>
                  <a:pt x="121" y="1"/>
                  <a:pt x="1" y="121"/>
                  <a:pt x="1" y="272"/>
                </a:cubicBezTo>
                <a:cubicBezTo>
                  <a:pt x="1" y="423"/>
                  <a:pt x="121" y="543"/>
                  <a:pt x="272" y="543"/>
                </a:cubicBezTo>
                <a:cubicBezTo>
                  <a:pt x="415" y="543"/>
                  <a:pt x="536" y="423"/>
                  <a:pt x="536" y="272"/>
                </a:cubicBezTo>
                <a:cubicBezTo>
                  <a:pt x="536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7" name="Google Shape;1507;p20"/>
          <p:cNvSpPr/>
          <p:nvPr/>
        </p:nvSpPr>
        <p:spPr>
          <a:xfrm>
            <a:off x="4760973" y="437375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14" y="1"/>
                  <a:pt x="1" y="121"/>
                  <a:pt x="1" y="264"/>
                </a:cubicBezTo>
                <a:cubicBezTo>
                  <a:pt x="1" y="415"/>
                  <a:pt x="114" y="536"/>
                  <a:pt x="264" y="536"/>
                </a:cubicBezTo>
                <a:cubicBezTo>
                  <a:pt x="415" y="536"/>
                  <a:pt x="535" y="415"/>
                  <a:pt x="535" y="264"/>
                </a:cubicBezTo>
                <a:cubicBezTo>
                  <a:pt x="535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8" name="Google Shape;1508;p20"/>
          <p:cNvSpPr/>
          <p:nvPr/>
        </p:nvSpPr>
        <p:spPr>
          <a:xfrm>
            <a:off x="8299329" y="4764800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9" name="Google Shape;1509;p20"/>
          <p:cNvSpPr/>
          <p:nvPr/>
        </p:nvSpPr>
        <p:spPr>
          <a:xfrm>
            <a:off x="7879303" y="3638176"/>
            <a:ext cx="41347" cy="40663"/>
          </a:xfrm>
          <a:custGeom>
            <a:avLst/>
            <a:gdLst/>
            <a:ahLst/>
            <a:cxnLst/>
            <a:rect l="l" t="t" r="r" b="b"/>
            <a:pathLst>
              <a:path w="544" h="535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4"/>
                  <a:pt x="121" y="535"/>
                  <a:pt x="272" y="535"/>
                </a:cubicBezTo>
                <a:cubicBezTo>
                  <a:pt x="423" y="535"/>
                  <a:pt x="543" y="414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0" name="Google Shape;1510;p20"/>
          <p:cNvSpPr/>
          <p:nvPr/>
        </p:nvSpPr>
        <p:spPr>
          <a:xfrm>
            <a:off x="8500894" y="3140115"/>
            <a:ext cx="40663" cy="40663"/>
          </a:xfrm>
          <a:custGeom>
            <a:avLst/>
            <a:gdLst/>
            <a:ahLst/>
            <a:cxnLst/>
            <a:rect l="l" t="t" r="r" b="b"/>
            <a:pathLst>
              <a:path w="535" h="535" extrusionOk="0">
                <a:moveTo>
                  <a:pt x="271" y="0"/>
                </a:moveTo>
                <a:cubicBezTo>
                  <a:pt x="121" y="0"/>
                  <a:pt x="0" y="121"/>
                  <a:pt x="0" y="271"/>
                </a:cubicBezTo>
                <a:cubicBezTo>
                  <a:pt x="0" y="414"/>
                  <a:pt x="121" y="535"/>
                  <a:pt x="271" y="535"/>
                </a:cubicBezTo>
                <a:cubicBezTo>
                  <a:pt x="414" y="535"/>
                  <a:pt x="535" y="414"/>
                  <a:pt x="535" y="271"/>
                </a:cubicBezTo>
                <a:cubicBezTo>
                  <a:pt x="535" y="121"/>
                  <a:pt x="414" y="0"/>
                  <a:pt x="2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1" name="Google Shape;1511;p20"/>
          <p:cNvSpPr/>
          <p:nvPr/>
        </p:nvSpPr>
        <p:spPr>
          <a:xfrm>
            <a:off x="6385730" y="2416471"/>
            <a:ext cx="40663" cy="40739"/>
          </a:xfrm>
          <a:custGeom>
            <a:avLst/>
            <a:gdLst/>
            <a:ahLst/>
            <a:cxnLst/>
            <a:rect l="l" t="t" r="r" b="b"/>
            <a:pathLst>
              <a:path w="535" h="536" extrusionOk="0">
                <a:moveTo>
                  <a:pt x="264" y="1"/>
                </a:moveTo>
                <a:cubicBezTo>
                  <a:pt x="121" y="1"/>
                  <a:pt x="0" y="121"/>
                  <a:pt x="0" y="272"/>
                </a:cubicBezTo>
                <a:cubicBezTo>
                  <a:pt x="0" y="415"/>
                  <a:pt x="121" y="535"/>
                  <a:pt x="264" y="535"/>
                </a:cubicBezTo>
                <a:cubicBezTo>
                  <a:pt x="414" y="535"/>
                  <a:pt x="535" y="415"/>
                  <a:pt x="535" y="272"/>
                </a:cubicBezTo>
                <a:cubicBezTo>
                  <a:pt x="535" y="121"/>
                  <a:pt x="414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2" name="Google Shape;1512;p20"/>
          <p:cNvSpPr/>
          <p:nvPr/>
        </p:nvSpPr>
        <p:spPr>
          <a:xfrm>
            <a:off x="5492064" y="1720341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0"/>
                </a:moveTo>
                <a:cubicBezTo>
                  <a:pt x="121" y="0"/>
                  <a:pt x="0" y="121"/>
                  <a:pt x="0" y="264"/>
                </a:cubicBezTo>
                <a:cubicBezTo>
                  <a:pt x="0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3" name="Google Shape;1513;p20"/>
          <p:cNvSpPr/>
          <p:nvPr/>
        </p:nvSpPr>
        <p:spPr>
          <a:xfrm>
            <a:off x="4070012" y="3546590"/>
            <a:ext cx="40739" cy="40663"/>
          </a:xfrm>
          <a:custGeom>
            <a:avLst/>
            <a:gdLst/>
            <a:ahLst/>
            <a:cxnLst/>
            <a:rect l="l" t="t" r="r" b="b"/>
            <a:pathLst>
              <a:path w="536" h="535" extrusionOk="0">
                <a:moveTo>
                  <a:pt x="271" y="0"/>
                </a:moveTo>
                <a:cubicBezTo>
                  <a:pt x="121" y="0"/>
                  <a:pt x="0" y="121"/>
                  <a:pt x="0" y="271"/>
                </a:cubicBezTo>
                <a:cubicBezTo>
                  <a:pt x="0" y="414"/>
                  <a:pt x="121" y="535"/>
                  <a:pt x="271" y="535"/>
                </a:cubicBezTo>
                <a:cubicBezTo>
                  <a:pt x="415" y="535"/>
                  <a:pt x="535" y="414"/>
                  <a:pt x="535" y="271"/>
                </a:cubicBezTo>
                <a:cubicBezTo>
                  <a:pt x="535" y="121"/>
                  <a:pt x="415" y="0"/>
                  <a:pt x="2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4" name="Google Shape;1514;p20"/>
          <p:cNvSpPr/>
          <p:nvPr/>
        </p:nvSpPr>
        <p:spPr>
          <a:xfrm>
            <a:off x="1674108" y="4664625"/>
            <a:ext cx="41347" cy="40739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5" name="Google Shape;1515;p20"/>
          <p:cNvSpPr/>
          <p:nvPr/>
        </p:nvSpPr>
        <p:spPr>
          <a:xfrm>
            <a:off x="8480829" y="517560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0"/>
                </a:moveTo>
                <a:cubicBezTo>
                  <a:pt x="121" y="0"/>
                  <a:pt x="0" y="121"/>
                  <a:pt x="0" y="271"/>
                </a:cubicBezTo>
                <a:cubicBezTo>
                  <a:pt x="0" y="415"/>
                  <a:pt x="121" y="535"/>
                  <a:pt x="264" y="535"/>
                </a:cubicBezTo>
                <a:cubicBezTo>
                  <a:pt x="415" y="535"/>
                  <a:pt x="535" y="415"/>
                  <a:pt x="535" y="271"/>
                </a:cubicBezTo>
                <a:cubicBezTo>
                  <a:pt x="535" y="121"/>
                  <a:pt x="415" y="0"/>
                  <a:pt x="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6" name="Google Shape;1516;p20"/>
          <p:cNvSpPr/>
          <p:nvPr/>
        </p:nvSpPr>
        <p:spPr>
          <a:xfrm>
            <a:off x="7988469" y="2248196"/>
            <a:ext cx="40739" cy="40663"/>
          </a:xfrm>
          <a:custGeom>
            <a:avLst/>
            <a:gdLst/>
            <a:ahLst/>
            <a:cxnLst/>
            <a:rect l="l" t="t" r="r" b="b"/>
            <a:pathLst>
              <a:path w="536" h="535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4"/>
                  <a:pt x="121" y="535"/>
                  <a:pt x="272" y="535"/>
                </a:cubicBezTo>
                <a:cubicBezTo>
                  <a:pt x="415" y="535"/>
                  <a:pt x="536" y="414"/>
                  <a:pt x="536" y="264"/>
                </a:cubicBezTo>
                <a:cubicBezTo>
                  <a:pt x="536" y="121"/>
                  <a:pt x="415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7" name="Google Shape;1517;p20"/>
          <p:cNvSpPr/>
          <p:nvPr/>
        </p:nvSpPr>
        <p:spPr>
          <a:xfrm>
            <a:off x="7112793" y="1130693"/>
            <a:ext cx="20673" cy="20065"/>
          </a:xfrm>
          <a:custGeom>
            <a:avLst/>
            <a:gdLst/>
            <a:ahLst/>
            <a:cxnLst/>
            <a:rect l="l" t="t" r="r" b="b"/>
            <a:pathLst>
              <a:path w="272" h="264" extrusionOk="0">
                <a:moveTo>
                  <a:pt x="136" y="0"/>
                </a:moveTo>
                <a:cubicBezTo>
                  <a:pt x="60" y="0"/>
                  <a:pt x="0" y="60"/>
                  <a:pt x="0" y="128"/>
                </a:cubicBezTo>
                <a:cubicBezTo>
                  <a:pt x="0" y="204"/>
                  <a:pt x="60" y="264"/>
                  <a:pt x="136" y="264"/>
                </a:cubicBezTo>
                <a:cubicBezTo>
                  <a:pt x="211" y="264"/>
                  <a:pt x="271" y="204"/>
                  <a:pt x="271" y="128"/>
                </a:cubicBezTo>
                <a:cubicBezTo>
                  <a:pt x="271" y="60"/>
                  <a:pt x="211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8" name="Google Shape;1518;p20"/>
          <p:cNvSpPr/>
          <p:nvPr/>
        </p:nvSpPr>
        <p:spPr>
          <a:xfrm>
            <a:off x="7772691" y="447712"/>
            <a:ext cx="20673" cy="20065"/>
          </a:xfrm>
          <a:custGeom>
            <a:avLst/>
            <a:gdLst/>
            <a:ahLst/>
            <a:cxnLst/>
            <a:rect l="l" t="t" r="r" b="b"/>
            <a:pathLst>
              <a:path w="272" h="264" extrusionOk="0">
                <a:moveTo>
                  <a:pt x="136" y="0"/>
                </a:moveTo>
                <a:cubicBezTo>
                  <a:pt x="60" y="0"/>
                  <a:pt x="0" y="61"/>
                  <a:pt x="0" y="128"/>
                </a:cubicBezTo>
                <a:cubicBezTo>
                  <a:pt x="0" y="204"/>
                  <a:pt x="60" y="264"/>
                  <a:pt x="136" y="264"/>
                </a:cubicBezTo>
                <a:cubicBezTo>
                  <a:pt x="211" y="264"/>
                  <a:pt x="271" y="204"/>
                  <a:pt x="271" y="128"/>
                </a:cubicBezTo>
                <a:cubicBezTo>
                  <a:pt x="271" y="61"/>
                  <a:pt x="211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9" name="Google Shape;1519;p20"/>
          <p:cNvSpPr/>
          <p:nvPr/>
        </p:nvSpPr>
        <p:spPr>
          <a:xfrm>
            <a:off x="6872921" y="4775668"/>
            <a:ext cx="41271" cy="40739"/>
          </a:xfrm>
          <a:custGeom>
            <a:avLst/>
            <a:gdLst/>
            <a:ahLst/>
            <a:cxnLst/>
            <a:rect l="l" t="t" r="r" b="b"/>
            <a:pathLst>
              <a:path w="543" h="536" extrusionOk="0">
                <a:moveTo>
                  <a:pt x="271" y="1"/>
                </a:moveTo>
                <a:cubicBezTo>
                  <a:pt x="121" y="1"/>
                  <a:pt x="0" y="121"/>
                  <a:pt x="0" y="272"/>
                </a:cubicBezTo>
                <a:cubicBezTo>
                  <a:pt x="0" y="415"/>
                  <a:pt x="121" y="535"/>
                  <a:pt x="271" y="535"/>
                </a:cubicBezTo>
                <a:cubicBezTo>
                  <a:pt x="422" y="535"/>
                  <a:pt x="542" y="415"/>
                  <a:pt x="542" y="272"/>
                </a:cubicBezTo>
                <a:cubicBezTo>
                  <a:pt x="542" y="121"/>
                  <a:pt x="422" y="1"/>
                  <a:pt x="27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0" name="Google Shape;1520;p20"/>
          <p:cNvSpPr/>
          <p:nvPr/>
        </p:nvSpPr>
        <p:spPr>
          <a:xfrm>
            <a:off x="4872624" y="4664625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0"/>
                </a:moveTo>
                <a:cubicBezTo>
                  <a:pt x="121" y="0"/>
                  <a:pt x="0" y="121"/>
                  <a:pt x="0" y="264"/>
                </a:cubicBezTo>
                <a:cubicBezTo>
                  <a:pt x="0" y="415"/>
                  <a:pt x="121" y="535"/>
                  <a:pt x="272" y="535"/>
                </a:cubicBezTo>
                <a:cubicBezTo>
                  <a:pt x="422" y="535"/>
                  <a:pt x="535" y="415"/>
                  <a:pt x="535" y="264"/>
                </a:cubicBezTo>
                <a:cubicBezTo>
                  <a:pt x="535" y="121"/>
                  <a:pt x="422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●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○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■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●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○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■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●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○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 Mono"/>
              <a:buChar char="■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9pPr>
          </a:lstStyle>
          <a:p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03DC8B5-6276-B621-8CBF-E6CD83AEAE4E}"/>
              </a:ext>
            </a:extLst>
          </p:cNvPr>
          <p:cNvGrpSpPr/>
          <p:nvPr userDrawn="1"/>
        </p:nvGrpSpPr>
        <p:grpSpPr>
          <a:xfrm>
            <a:off x="305781" y="4681021"/>
            <a:ext cx="1321554" cy="311700"/>
            <a:chOff x="3622440" y="4618878"/>
            <a:chExt cx="1321554" cy="311700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000095DA-5E78-600C-E4D8-04432A28BE4F}"/>
                </a:ext>
              </a:extLst>
            </p:cNvPr>
            <p:cNvSpPr/>
            <p:nvPr/>
          </p:nvSpPr>
          <p:spPr>
            <a:xfrm>
              <a:off x="3778290" y="4622801"/>
              <a:ext cx="1165704" cy="307777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/>
              <a:r>
                <a:rPr lang="en-US" sz="1400" b="0" cap="none" spc="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Berlin Sans FB" panose="020E0602020502020306" pitchFamily="34" charset="0"/>
                </a:rPr>
                <a:t>@NonaSLides</a:t>
              </a:r>
            </a:p>
          </p:txBody>
        </p:sp>
        <p:pic>
          <p:nvPicPr>
            <p:cNvPr id="4" name="Picture 3" descr="The Twitter rules: safety, privacy, authenticity, and more">
              <a:extLst>
                <a:ext uri="{FF2B5EF4-FFF2-40B4-BE49-F238E27FC236}">
                  <a16:creationId xmlns:a16="http://schemas.microsoft.com/office/drawing/2014/main" id="{B67E4DCC-4068-BFB3-C415-CBE9994D72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2440" y="4618878"/>
              <a:ext cx="311700" cy="3117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5" r:id="rId4"/>
    <p:sldLayoutId id="2147483658" r:id="rId5"/>
    <p:sldLayoutId id="2147483659" r:id="rId6"/>
    <p:sldLayoutId id="2147483662" r:id="rId7"/>
    <p:sldLayoutId id="2147483664" r:id="rId8"/>
    <p:sldLayoutId id="2147483674" r:id="rId9"/>
    <p:sldLayoutId id="2147483675" r:id="rId10"/>
    <p:sldLayoutId id="2147483672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jpeg"/><Relationship Id="rId4" Type="http://schemas.openxmlformats.org/officeDocument/2006/relationships/image" Target="../media/image1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png"/><Relationship Id="rId4" Type="http://schemas.openxmlformats.org/officeDocument/2006/relationships/image" Target="../media/image16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9.png"/><Relationship Id="rId4" Type="http://schemas.openxmlformats.org/officeDocument/2006/relationships/image" Target="../media/image18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jpeg"/><Relationship Id="rId4" Type="http://schemas.openxmlformats.org/officeDocument/2006/relationships/image" Target="../media/image20.gi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.png"/><Relationship Id="rId4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5.jpeg"/><Relationship Id="rId4" Type="http://schemas.openxmlformats.org/officeDocument/2006/relationships/image" Target="../media/image2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6.gif"/><Relationship Id="rId4" Type="http://schemas.openxmlformats.org/officeDocument/2006/relationships/image" Target="../media/image2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7.jpe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9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0.gif"/><Relationship Id="rId4" Type="http://schemas.openxmlformats.org/officeDocument/2006/relationships/image" Target="../media/image2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1.gi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7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7.png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.png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" name="Google Shape;1743;p26"/>
          <p:cNvSpPr txBox="1">
            <a:spLocks noGrp="1"/>
          </p:cNvSpPr>
          <p:nvPr>
            <p:ph type="ctrTitle"/>
          </p:nvPr>
        </p:nvSpPr>
        <p:spPr>
          <a:xfrm>
            <a:off x="1188900" y="1230726"/>
            <a:ext cx="6766200" cy="18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0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RE</a:t>
            </a:r>
            <a:r>
              <a:rPr lang="en" sz="7000" dirty="0">
                <a:solidFill>
                  <a:srgbClr val="FF0000"/>
                </a:solidFill>
                <a:latin typeface="Gill Sans Nova Ultra Bold" panose="020B0B02020104020203" pitchFamily="34" charset="0"/>
              </a:rPr>
              <a:t>VIS</a:t>
            </a:r>
            <a:r>
              <a:rPr lang="en" sz="7000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I</a:t>
            </a:r>
            <a:r>
              <a:rPr lang="en" sz="70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ON</a:t>
            </a:r>
            <a:endParaRPr sz="4000" dirty="0">
              <a:solidFill>
                <a:schemeClr val="accent1">
                  <a:lumMod val="60000"/>
                  <a:lumOff val="40000"/>
                </a:schemeClr>
              </a:solidFill>
              <a:latin typeface="Gill Sans Nova Ultra Bold" panose="020B0B02020104020203" pitchFamily="34" charset="0"/>
            </a:endParaRPr>
          </a:p>
        </p:txBody>
      </p:sp>
      <p:sp>
        <p:nvSpPr>
          <p:cNvPr id="1744" name="Google Shape;1744;p26"/>
          <p:cNvSpPr txBox="1">
            <a:spLocks noGrp="1"/>
          </p:cNvSpPr>
          <p:nvPr>
            <p:ph type="subTitle" idx="1"/>
          </p:nvPr>
        </p:nvSpPr>
        <p:spPr>
          <a:xfrm>
            <a:off x="3306059" y="3344149"/>
            <a:ext cx="2542800" cy="43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UNIT 5 and 6</a:t>
            </a:r>
            <a:endParaRPr sz="2400" dirty="0"/>
          </a:p>
        </p:txBody>
      </p:sp>
      <p:sp>
        <p:nvSpPr>
          <p:cNvPr id="1745" name="Google Shape;1745;p26"/>
          <p:cNvSpPr txBox="1">
            <a:spLocks noGrp="1"/>
          </p:cNvSpPr>
          <p:nvPr>
            <p:ph type="ctrTitle"/>
          </p:nvPr>
        </p:nvSpPr>
        <p:spPr>
          <a:xfrm>
            <a:off x="1682634" y="3297050"/>
            <a:ext cx="1461000" cy="5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WE C</a:t>
            </a:r>
            <a:r>
              <a:rPr lang="en-US" sz="2500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a</a:t>
            </a:r>
            <a:r>
              <a:rPr lang="en" sz="2500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n 3</a:t>
            </a:r>
            <a:endParaRPr sz="2500"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sp>
        <p:nvSpPr>
          <p:cNvPr id="1746" name="Google Shape;1746;p26"/>
          <p:cNvSpPr txBox="1">
            <a:spLocks noGrp="1"/>
          </p:cNvSpPr>
          <p:nvPr>
            <p:ph type="ctrTitle"/>
          </p:nvPr>
        </p:nvSpPr>
        <p:spPr>
          <a:xfrm>
            <a:off x="5913102" y="3327117"/>
            <a:ext cx="2215548" cy="5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20</a:t>
            </a:r>
            <a:r>
              <a:rPr lang="en" sz="2500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2</a:t>
            </a:r>
            <a:r>
              <a:rPr lang="ar-SA" sz="2500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2</a:t>
            </a:r>
            <a:r>
              <a:rPr lang="en-US" sz="2500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-23</a:t>
            </a:r>
            <a:endParaRPr sz="2500" dirty="0">
              <a:solidFill>
                <a:schemeClr val="accent2"/>
              </a:solidFill>
              <a:latin typeface="Gill Sans Nova Ultra Bold" panose="020B0B02020104020203" pitchFamily="34" charset="0"/>
            </a:endParaRPr>
          </a:p>
        </p:txBody>
      </p:sp>
      <p:sp>
        <p:nvSpPr>
          <p:cNvPr id="1747" name="Google Shape;1747;p26"/>
          <p:cNvSpPr/>
          <p:nvPr/>
        </p:nvSpPr>
        <p:spPr>
          <a:xfrm>
            <a:off x="3187100" y="3348899"/>
            <a:ext cx="43800" cy="4791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8" name="Google Shape;1748;p26"/>
          <p:cNvSpPr/>
          <p:nvPr/>
        </p:nvSpPr>
        <p:spPr>
          <a:xfrm>
            <a:off x="5913125" y="3348899"/>
            <a:ext cx="43800" cy="4791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EDA30DB-6F29-4531-B17E-C7D6AEFBAF4E}"/>
              </a:ext>
            </a:extLst>
          </p:cNvPr>
          <p:cNvGrpSpPr/>
          <p:nvPr/>
        </p:nvGrpSpPr>
        <p:grpSpPr>
          <a:xfrm>
            <a:off x="415943" y="274429"/>
            <a:ext cx="1287082" cy="1270921"/>
            <a:chOff x="415943" y="274429"/>
            <a:chExt cx="1287082" cy="1270921"/>
          </a:xfrm>
        </p:grpSpPr>
        <p:sp>
          <p:nvSpPr>
            <p:cNvPr id="2249" name="Google Shape;2249;p26"/>
            <p:cNvSpPr/>
            <p:nvPr/>
          </p:nvSpPr>
          <p:spPr>
            <a:xfrm rot="838858" flipH="1">
              <a:off x="1588559" y="1016234"/>
              <a:ext cx="3198" cy="5552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0" y="1"/>
                  </a:moveTo>
                  <a:cubicBezTo>
                    <a:pt x="0" y="31"/>
                    <a:pt x="8" y="61"/>
                    <a:pt x="8" y="91"/>
                  </a:cubicBezTo>
                  <a:lnTo>
                    <a:pt x="53" y="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6"/>
            <p:cNvSpPr/>
            <p:nvPr/>
          </p:nvSpPr>
          <p:spPr>
            <a:xfrm rot="838858" flipH="1">
              <a:off x="1593028" y="89672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2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6"/>
            <p:cNvSpPr/>
            <p:nvPr/>
          </p:nvSpPr>
          <p:spPr>
            <a:xfrm rot="838858" flipH="1">
              <a:off x="1548591" y="88767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6"/>
            <p:cNvSpPr/>
            <p:nvPr/>
          </p:nvSpPr>
          <p:spPr>
            <a:xfrm rot="838858" flipH="1">
              <a:off x="1588008" y="865945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6"/>
            <p:cNvSpPr/>
            <p:nvPr/>
          </p:nvSpPr>
          <p:spPr>
            <a:xfrm rot="838858" flipH="1">
              <a:off x="1575653" y="821694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6"/>
            <p:cNvSpPr/>
            <p:nvPr/>
          </p:nvSpPr>
          <p:spPr>
            <a:xfrm rot="838858" flipH="1">
              <a:off x="1554432" y="85872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6"/>
            <p:cNvSpPr/>
            <p:nvPr/>
          </p:nvSpPr>
          <p:spPr>
            <a:xfrm rot="838858" flipH="1">
              <a:off x="1570216" y="79080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6"/>
            <p:cNvSpPr/>
            <p:nvPr/>
          </p:nvSpPr>
          <p:spPr>
            <a:xfrm rot="838858" flipH="1">
              <a:off x="1552096" y="1021423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6"/>
            <p:cNvSpPr/>
            <p:nvPr/>
          </p:nvSpPr>
          <p:spPr>
            <a:xfrm rot="838858" flipH="1">
              <a:off x="1507301" y="1012281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50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6"/>
            <p:cNvSpPr/>
            <p:nvPr/>
          </p:nvSpPr>
          <p:spPr>
            <a:xfrm rot="838858" flipH="1">
              <a:off x="1546712" y="99059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6"/>
            <p:cNvSpPr/>
            <p:nvPr/>
          </p:nvSpPr>
          <p:spPr>
            <a:xfrm rot="838858" flipH="1">
              <a:off x="1534253" y="946274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6"/>
            <p:cNvSpPr/>
            <p:nvPr/>
          </p:nvSpPr>
          <p:spPr>
            <a:xfrm rot="838858" flipH="1">
              <a:off x="1565966" y="962711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6"/>
            <p:cNvSpPr/>
            <p:nvPr/>
          </p:nvSpPr>
          <p:spPr>
            <a:xfrm rot="838858" flipH="1">
              <a:off x="1579585" y="987183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6"/>
            <p:cNvSpPr/>
            <p:nvPr/>
          </p:nvSpPr>
          <p:spPr>
            <a:xfrm rot="838858" flipH="1">
              <a:off x="1513091" y="98331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6"/>
            <p:cNvSpPr/>
            <p:nvPr/>
          </p:nvSpPr>
          <p:spPr>
            <a:xfrm rot="838858" flipH="1">
              <a:off x="1606635" y="940788"/>
              <a:ext cx="4163" cy="7362"/>
            </a:xfrm>
            <a:custGeom>
              <a:avLst/>
              <a:gdLst/>
              <a:ahLst/>
              <a:cxnLst/>
              <a:rect l="l" t="t" r="r" b="b"/>
              <a:pathLst>
                <a:path w="69" h="122" extrusionOk="0">
                  <a:moveTo>
                    <a:pt x="16" y="1"/>
                  </a:moveTo>
                  <a:cubicBezTo>
                    <a:pt x="8" y="39"/>
                    <a:pt x="0" y="84"/>
                    <a:pt x="0" y="121"/>
                  </a:cubicBezTo>
                  <a:lnTo>
                    <a:pt x="68" y="46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6"/>
            <p:cNvSpPr/>
            <p:nvPr/>
          </p:nvSpPr>
          <p:spPr>
            <a:xfrm rot="838858" flipH="1">
              <a:off x="1571815" y="93375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6"/>
            <p:cNvSpPr/>
            <p:nvPr/>
          </p:nvSpPr>
          <p:spPr>
            <a:xfrm rot="838858" flipH="1">
              <a:off x="1529285" y="915500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6"/>
            <p:cNvSpPr/>
            <p:nvPr/>
          </p:nvSpPr>
          <p:spPr>
            <a:xfrm rot="838858" flipH="1">
              <a:off x="1561741" y="91203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6"/>
            <p:cNvSpPr/>
            <p:nvPr/>
          </p:nvSpPr>
          <p:spPr>
            <a:xfrm rot="838858" flipH="1">
              <a:off x="1512304" y="1147023"/>
              <a:ext cx="2293" cy="2776"/>
            </a:xfrm>
            <a:custGeom>
              <a:avLst/>
              <a:gdLst/>
              <a:ahLst/>
              <a:cxnLst/>
              <a:rect l="l" t="t" r="r" b="b"/>
              <a:pathLst>
                <a:path w="38" h="46" extrusionOk="0">
                  <a:moveTo>
                    <a:pt x="0" y="0"/>
                  </a:moveTo>
                  <a:cubicBezTo>
                    <a:pt x="8" y="15"/>
                    <a:pt x="15" y="30"/>
                    <a:pt x="23" y="45"/>
                  </a:cubicBezTo>
                  <a:lnTo>
                    <a:pt x="3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6"/>
            <p:cNvSpPr/>
            <p:nvPr/>
          </p:nvSpPr>
          <p:spPr>
            <a:xfrm rot="838858" flipH="1">
              <a:off x="1466320" y="1137447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6"/>
            <p:cNvSpPr/>
            <p:nvPr/>
          </p:nvSpPr>
          <p:spPr>
            <a:xfrm rot="838858" flipH="1">
              <a:off x="1505320" y="1115181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6"/>
            <p:cNvSpPr/>
            <p:nvPr/>
          </p:nvSpPr>
          <p:spPr>
            <a:xfrm rot="838858" flipH="1">
              <a:off x="1493315" y="107145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6"/>
            <p:cNvSpPr/>
            <p:nvPr/>
          </p:nvSpPr>
          <p:spPr>
            <a:xfrm rot="838858" flipH="1">
              <a:off x="1525086" y="108747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6"/>
            <p:cNvSpPr/>
            <p:nvPr/>
          </p:nvSpPr>
          <p:spPr>
            <a:xfrm rot="838858" flipH="1">
              <a:off x="1471633" y="110836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6"/>
            <p:cNvSpPr/>
            <p:nvPr/>
          </p:nvSpPr>
          <p:spPr>
            <a:xfrm rot="838858" flipH="1">
              <a:off x="1565623" y="1064993"/>
              <a:ext cx="4103" cy="5974"/>
            </a:xfrm>
            <a:custGeom>
              <a:avLst/>
              <a:gdLst/>
              <a:ahLst/>
              <a:cxnLst/>
              <a:rect l="l" t="t" r="r" b="b"/>
              <a:pathLst>
                <a:path w="68" h="99" extrusionOk="0">
                  <a:moveTo>
                    <a:pt x="0" y="1"/>
                  </a:moveTo>
                  <a:cubicBezTo>
                    <a:pt x="8" y="31"/>
                    <a:pt x="15" y="68"/>
                    <a:pt x="30" y="99"/>
                  </a:cubicBezTo>
                  <a:lnTo>
                    <a:pt x="68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6"/>
            <p:cNvSpPr/>
            <p:nvPr/>
          </p:nvSpPr>
          <p:spPr>
            <a:xfrm rot="838858" flipH="1">
              <a:off x="1530474" y="105834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6"/>
            <p:cNvSpPr/>
            <p:nvPr/>
          </p:nvSpPr>
          <p:spPr>
            <a:xfrm rot="838858" flipH="1">
              <a:off x="1487886" y="104056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6"/>
            <p:cNvSpPr/>
            <p:nvPr/>
          </p:nvSpPr>
          <p:spPr>
            <a:xfrm rot="838858" flipH="1">
              <a:off x="1520810" y="1036731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6"/>
            <p:cNvSpPr/>
            <p:nvPr/>
          </p:nvSpPr>
          <p:spPr>
            <a:xfrm rot="838858" flipH="1">
              <a:off x="1452311" y="1195587"/>
              <a:ext cx="14179" cy="16413"/>
            </a:xfrm>
            <a:custGeom>
              <a:avLst/>
              <a:gdLst/>
              <a:ahLst/>
              <a:cxnLst/>
              <a:rect l="l" t="t" r="r" b="b"/>
              <a:pathLst>
                <a:path w="235" h="272" extrusionOk="0">
                  <a:moveTo>
                    <a:pt x="144" y="0"/>
                  </a:moveTo>
                  <a:lnTo>
                    <a:pt x="1" y="166"/>
                  </a:lnTo>
                  <a:cubicBezTo>
                    <a:pt x="16" y="196"/>
                    <a:pt x="39" y="234"/>
                    <a:pt x="54" y="272"/>
                  </a:cubicBezTo>
                  <a:lnTo>
                    <a:pt x="234" y="68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6"/>
            <p:cNvSpPr/>
            <p:nvPr/>
          </p:nvSpPr>
          <p:spPr>
            <a:xfrm rot="838858" flipH="1">
              <a:off x="1430461" y="1237812"/>
              <a:ext cx="6878" cy="8689"/>
            </a:xfrm>
            <a:custGeom>
              <a:avLst/>
              <a:gdLst/>
              <a:ahLst/>
              <a:cxnLst/>
              <a:rect l="l" t="t" r="r" b="b"/>
              <a:pathLst>
                <a:path w="114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54"/>
                    <a:pt x="46" y="99"/>
                    <a:pt x="76" y="144"/>
                  </a:cubicBezTo>
                  <a:lnTo>
                    <a:pt x="113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6"/>
            <p:cNvSpPr/>
            <p:nvPr/>
          </p:nvSpPr>
          <p:spPr>
            <a:xfrm rot="838858" flipH="1">
              <a:off x="1446545" y="116515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6"/>
            <p:cNvSpPr/>
            <p:nvPr/>
          </p:nvSpPr>
          <p:spPr>
            <a:xfrm rot="838858" flipH="1">
              <a:off x="1479430" y="1161635"/>
              <a:ext cx="18282" cy="17319"/>
            </a:xfrm>
            <a:custGeom>
              <a:avLst/>
              <a:gdLst/>
              <a:ahLst/>
              <a:cxnLst/>
              <a:rect l="l" t="t" r="r" b="b"/>
              <a:pathLst>
                <a:path w="303" h="287" extrusionOk="0">
                  <a:moveTo>
                    <a:pt x="46" y="1"/>
                  </a:moveTo>
                  <a:lnTo>
                    <a:pt x="1" y="53"/>
                  </a:lnTo>
                  <a:cubicBezTo>
                    <a:pt x="8" y="76"/>
                    <a:pt x="23" y="99"/>
                    <a:pt x="31" y="121"/>
                  </a:cubicBezTo>
                  <a:lnTo>
                    <a:pt x="227" y="287"/>
                  </a:lnTo>
                  <a:lnTo>
                    <a:pt x="302" y="20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6"/>
            <p:cNvSpPr/>
            <p:nvPr/>
          </p:nvSpPr>
          <p:spPr>
            <a:xfrm rot="838858" flipH="1">
              <a:off x="1558117" y="747428"/>
              <a:ext cx="17739" cy="18284"/>
            </a:xfrm>
            <a:custGeom>
              <a:avLst/>
              <a:gdLst/>
              <a:ahLst/>
              <a:cxnLst/>
              <a:rect l="l" t="t" r="r" b="b"/>
              <a:pathLst>
                <a:path w="294" h="303" extrusionOk="0">
                  <a:moveTo>
                    <a:pt x="226" y="1"/>
                  </a:moveTo>
                  <a:cubicBezTo>
                    <a:pt x="143" y="76"/>
                    <a:pt x="68" y="151"/>
                    <a:pt x="0" y="234"/>
                  </a:cubicBezTo>
                  <a:lnTo>
                    <a:pt x="83" y="302"/>
                  </a:lnTo>
                  <a:lnTo>
                    <a:pt x="294" y="61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6"/>
            <p:cNvSpPr/>
            <p:nvPr/>
          </p:nvSpPr>
          <p:spPr>
            <a:xfrm rot="838858" flipH="1">
              <a:off x="1513314" y="73792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6"/>
            <p:cNvSpPr/>
            <p:nvPr/>
          </p:nvSpPr>
          <p:spPr>
            <a:xfrm rot="838858" flipH="1">
              <a:off x="1526873" y="76237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6"/>
            <p:cNvSpPr/>
            <p:nvPr/>
          </p:nvSpPr>
          <p:spPr>
            <a:xfrm rot="838858" flipH="1">
              <a:off x="1519103" y="708893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6"/>
            <p:cNvSpPr/>
            <p:nvPr/>
          </p:nvSpPr>
          <p:spPr>
            <a:xfrm rot="838858" flipH="1">
              <a:off x="1516819" y="87165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6"/>
            <p:cNvSpPr/>
            <p:nvPr/>
          </p:nvSpPr>
          <p:spPr>
            <a:xfrm rot="838858" flipH="1">
              <a:off x="1472448" y="862567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6"/>
            <p:cNvSpPr/>
            <p:nvPr/>
          </p:nvSpPr>
          <p:spPr>
            <a:xfrm rot="838858" flipH="1">
              <a:off x="1485592" y="886973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6"/>
            <p:cNvSpPr/>
            <p:nvPr/>
          </p:nvSpPr>
          <p:spPr>
            <a:xfrm rot="838858" flipH="1">
              <a:off x="1511383" y="840827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6"/>
            <p:cNvSpPr/>
            <p:nvPr/>
          </p:nvSpPr>
          <p:spPr>
            <a:xfrm rot="838858" flipH="1">
              <a:off x="1499437" y="79662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6"/>
            <p:cNvSpPr/>
            <p:nvPr/>
          </p:nvSpPr>
          <p:spPr>
            <a:xfrm rot="838858" flipH="1">
              <a:off x="1531156" y="812588"/>
              <a:ext cx="19187" cy="17801"/>
            </a:xfrm>
            <a:custGeom>
              <a:avLst/>
              <a:gdLst/>
              <a:ahLst/>
              <a:cxnLst/>
              <a:rect l="l" t="t" r="r" b="b"/>
              <a:pathLst>
                <a:path w="318" h="295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17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6"/>
            <p:cNvSpPr/>
            <p:nvPr/>
          </p:nvSpPr>
          <p:spPr>
            <a:xfrm rot="838858" flipH="1">
              <a:off x="1544256" y="83741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6"/>
            <p:cNvSpPr/>
            <p:nvPr/>
          </p:nvSpPr>
          <p:spPr>
            <a:xfrm rot="838858" flipH="1">
              <a:off x="1477814" y="833547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6"/>
            <p:cNvSpPr/>
            <p:nvPr/>
          </p:nvSpPr>
          <p:spPr>
            <a:xfrm rot="838858" flipH="1">
              <a:off x="1536537" y="783509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4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6"/>
            <p:cNvSpPr/>
            <p:nvPr/>
          </p:nvSpPr>
          <p:spPr>
            <a:xfrm rot="838858" flipH="1">
              <a:off x="1475477" y="996253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6"/>
            <p:cNvSpPr/>
            <p:nvPr/>
          </p:nvSpPr>
          <p:spPr>
            <a:xfrm rot="838858" flipH="1">
              <a:off x="1431093" y="987213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6"/>
            <p:cNvSpPr/>
            <p:nvPr/>
          </p:nvSpPr>
          <p:spPr>
            <a:xfrm rot="838858" flipH="1">
              <a:off x="1444242" y="1011567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6"/>
            <p:cNvSpPr/>
            <p:nvPr/>
          </p:nvSpPr>
          <p:spPr>
            <a:xfrm rot="838858" flipH="1">
              <a:off x="1470503" y="96553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6"/>
            <p:cNvSpPr/>
            <p:nvPr/>
          </p:nvSpPr>
          <p:spPr>
            <a:xfrm rot="838858" flipH="1">
              <a:off x="1458095" y="921220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6"/>
            <p:cNvSpPr/>
            <p:nvPr/>
          </p:nvSpPr>
          <p:spPr>
            <a:xfrm rot="838858" flipH="1">
              <a:off x="1489809" y="93771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6"/>
            <p:cNvSpPr/>
            <p:nvPr/>
          </p:nvSpPr>
          <p:spPr>
            <a:xfrm rot="838858" flipH="1">
              <a:off x="1502960" y="962065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6"/>
            <p:cNvSpPr/>
            <p:nvPr/>
          </p:nvSpPr>
          <p:spPr>
            <a:xfrm rot="838858" flipH="1">
              <a:off x="1436882" y="95824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6"/>
            <p:cNvSpPr/>
            <p:nvPr/>
          </p:nvSpPr>
          <p:spPr>
            <a:xfrm rot="838858" flipH="1">
              <a:off x="1495606" y="90868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6"/>
            <p:cNvSpPr/>
            <p:nvPr/>
          </p:nvSpPr>
          <p:spPr>
            <a:xfrm rot="838858" flipH="1">
              <a:off x="1452666" y="890330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6"/>
            <p:cNvSpPr/>
            <p:nvPr/>
          </p:nvSpPr>
          <p:spPr>
            <a:xfrm rot="838858" flipH="1">
              <a:off x="1434598" y="1121009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6"/>
            <p:cNvSpPr/>
            <p:nvPr/>
          </p:nvSpPr>
          <p:spPr>
            <a:xfrm rot="838858" flipH="1">
              <a:off x="1389744" y="111186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6"/>
            <p:cNvSpPr/>
            <p:nvPr/>
          </p:nvSpPr>
          <p:spPr>
            <a:xfrm rot="838858" flipH="1">
              <a:off x="1403311" y="1136325"/>
              <a:ext cx="19610" cy="17741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6"/>
            <p:cNvSpPr/>
            <p:nvPr/>
          </p:nvSpPr>
          <p:spPr>
            <a:xfrm rot="838858" flipH="1">
              <a:off x="1429162" y="109011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6"/>
            <p:cNvSpPr/>
            <p:nvPr/>
          </p:nvSpPr>
          <p:spPr>
            <a:xfrm rot="838858" flipH="1">
              <a:off x="1416755" y="1045808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6"/>
            <p:cNvSpPr/>
            <p:nvPr/>
          </p:nvSpPr>
          <p:spPr>
            <a:xfrm rot="838858" flipH="1">
              <a:off x="1448468" y="106230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6"/>
            <p:cNvSpPr/>
            <p:nvPr/>
          </p:nvSpPr>
          <p:spPr>
            <a:xfrm rot="838858" flipH="1">
              <a:off x="1462028" y="108676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6"/>
            <p:cNvSpPr/>
            <p:nvPr/>
          </p:nvSpPr>
          <p:spPr>
            <a:xfrm rot="838858" flipH="1">
              <a:off x="1395600" y="108284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6"/>
            <p:cNvSpPr/>
            <p:nvPr/>
          </p:nvSpPr>
          <p:spPr>
            <a:xfrm rot="838858" flipH="1">
              <a:off x="1454265" y="103327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6"/>
            <p:cNvSpPr/>
            <p:nvPr/>
          </p:nvSpPr>
          <p:spPr>
            <a:xfrm rot="838858" flipH="1">
              <a:off x="1411728" y="1015079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8" y="0"/>
                  </a:moveTo>
                  <a:lnTo>
                    <a:pt x="0" y="241"/>
                  </a:lnTo>
                  <a:lnTo>
                    <a:pt x="90" y="317"/>
                  </a:lnTo>
                  <a:lnTo>
                    <a:pt x="301" y="7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6"/>
            <p:cNvSpPr/>
            <p:nvPr/>
          </p:nvSpPr>
          <p:spPr>
            <a:xfrm rot="838858" flipH="1">
              <a:off x="1393198" y="1245597"/>
              <a:ext cx="18282" cy="19129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6"/>
            <p:cNvSpPr/>
            <p:nvPr/>
          </p:nvSpPr>
          <p:spPr>
            <a:xfrm rot="838858" flipH="1">
              <a:off x="1348755" y="123703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57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6"/>
            <p:cNvSpPr/>
            <p:nvPr/>
          </p:nvSpPr>
          <p:spPr>
            <a:xfrm rot="838858" flipH="1">
              <a:off x="1361912" y="1261328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6"/>
            <p:cNvSpPr/>
            <p:nvPr/>
          </p:nvSpPr>
          <p:spPr>
            <a:xfrm rot="838858" flipH="1">
              <a:off x="1387762" y="1214707"/>
              <a:ext cx="18282" cy="19189"/>
            </a:xfrm>
            <a:custGeom>
              <a:avLst/>
              <a:gdLst/>
              <a:ahLst/>
              <a:cxnLst/>
              <a:rect l="l" t="t" r="r" b="b"/>
              <a:pathLst>
                <a:path w="303" h="318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6"/>
            <p:cNvSpPr/>
            <p:nvPr/>
          </p:nvSpPr>
          <p:spPr>
            <a:xfrm rot="838858" flipH="1">
              <a:off x="1375764" y="1170980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6"/>
            <p:cNvSpPr/>
            <p:nvPr/>
          </p:nvSpPr>
          <p:spPr>
            <a:xfrm rot="838858" flipH="1">
              <a:off x="1407595" y="118700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6"/>
            <p:cNvSpPr/>
            <p:nvPr/>
          </p:nvSpPr>
          <p:spPr>
            <a:xfrm rot="838858" flipH="1">
              <a:off x="1420745" y="121136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6"/>
            <p:cNvSpPr/>
            <p:nvPr/>
          </p:nvSpPr>
          <p:spPr>
            <a:xfrm rot="838858" flipH="1">
              <a:off x="1354142" y="120790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6"/>
            <p:cNvSpPr/>
            <p:nvPr/>
          </p:nvSpPr>
          <p:spPr>
            <a:xfrm rot="838858" flipH="1">
              <a:off x="1412968" y="115793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6"/>
            <p:cNvSpPr/>
            <p:nvPr/>
          </p:nvSpPr>
          <p:spPr>
            <a:xfrm rot="838858" flipH="1">
              <a:off x="1370328" y="1140150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6"/>
            <p:cNvSpPr/>
            <p:nvPr/>
          </p:nvSpPr>
          <p:spPr>
            <a:xfrm rot="838858" flipH="1">
              <a:off x="1307392" y="1361798"/>
              <a:ext cx="13697" cy="16413"/>
            </a:xfrm>
            <a:custGeom>
              <a:avLst/>
              <a:gdLst/>
              <a:ahLst/>
              <a:cxnLst/>
              <a:rect l="l" t="t" r="r" b="b"/>
              <a:pathLst>
                <a:path w="227" h="272" extrusionOk="0">
                  <a:moveTo>
                    <a:pt x="0" y="0"/>
                  </a:moveTo>
                  <a:cubicBezTo>
                    <a:pt x="53" y="91"/>
                    <a:pt x="106" y="181"/>
                    <a:pt x="151" y="272"/>
                  </a:cubicBezTo>
                  <a:lnTo>
                    <a:pt x="226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6"/>
            <p:cNvSpPr/>
            <p:nvPr/>
          </p:nvSpPr>
          <p:spPr>
            <a:xfrm rot="838858" flipH="1">
              <a:off x="1334483" y="129557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6"/>
            <p:cNvSpPr/>
            <p:nvPr/>
          </p:nvSpPr>
          <p:spPr>
            <a:xfrm rot="838858" flipH="1">
              <a:off x="1313270" y="133260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6"/>
            <p:cNvSpPr/>
            <p:nvPr/>
          </p:nvSpPr>
          <p:spPr>
            <a:xfrm rot="838858" flipH="1">
              <a:off x="1372096" y="1282635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6"/>
            <p:cNvSpPr/>
            <p:nvPr/>
          </p:nvSpPr>
          <p:spPr>
            <a:xfrm rot="838858" flipH="1">
              <a:off x="1329039" y="126474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6"/>
            <p:cNvSpPr/>
            <p:nvPr/>
          </p:nvSpPr>
          <p:spPr>
            <a:xfrm rot="838858" flipH="1">
              <a:off x="1481599" y="721424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6"/>
            <p:cNvSpPr/>
            <p:nvPr/>
          </p:nvSpPr>
          <p:spPr>
            <a:xfrm rot="838858" flipH="1">
              <a:off x="1437105" y="71285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6"/>
            <p:cNvSpPr/>
            <p:nvPr/>
          </p:nvSpPr>
          <p:spPr>
            <a:xfrm rot="838858" flipH="1">
              <a:off x="1476215" y="69060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7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6"/>
            <p:cNvSpPr/>
            <p:nvPr/>
          </p:nvSpPr>
          <p:spPr>
            <a:xfrm rot="838858" flipH="1">
              <a:off x="1463998" y="647752"/>
              <a:ext cx="18282" cy="17741"/>
            </a:xfrm>
            <a:custGeom>
              <a:avLst/>
              <a:gdLst/>
              <a:ahLst/>
              <a:cxnLst/>
              <a:rect l="l" t="t" r="r" b="b"/>
              <a:pathLst>
                <a:path w="303" h="294" extrusionOk="0">
                  <a:moveTo>
                    <a:pt x="242" y="0"/>
                  </a:moveTo>
                  <a:cubicBezTo>
                    <a:pt x="219" y="8"/>
                    <a:pt x="204" y="15"/>
                    <a:pt x="182" y="23"/>
                  </a:cubicBezTo>
                  <a:lnTo>
                    <a:pt x="1" y="226"/>
                  </a:lnTo>
                  <a:lnTo>
                    <a:pt x="84" y="294"/>
                  </a:lnTo>
                  <a:lnTo>
                    <a:pt x="302" y="5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6"/>
            <p:cNvSpPr/>
            <p:nvPr/>
          </p:nvSpPr>
          <p:spPr>
            <a:xfrm rot="838858" flipH="1">
              <a:off x="1495023" y="670289"/>
              <a:ext cx="10499" cy="8689"/>
            </a:xfrm>
            <a:custGeom>
              <a:avLst/>
              <a:gdLst/>
              <a:ahLst/>
              <a:cxnLst/>
              <a:rect l="l" t="t" r="r" b="b"/>
              <a:pathLst>
                <a:path w="174" h="144" extrusionOk="0">
                  <a:moveTo>
                    <a:pt x="106" y="0"/>
                  </a:moveTo>
                  <a:cubicBezTo>
                    <a:pt x="68" y="23"/>
                    <a:pt x="38" y="38"/>
                    <a:pt x="0" y="60"/>
                  </a:cubicBezTo>
                  <a:lnTo>
                    <a:pt x="106" y="143"/>
                  </a:lnTo>
                  <a:lnTo>
                    <a:pt x="174" y="6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6"/>
            <p:cNvSpPr/>
            <p:nvPr/>
          </p:nvSpPr>
          <p:spPr>
            <a:xfrm rot="838858" flipH="1">
              <a:off x="1508736" y="690057"/>
              <a:ext cx="17317" cy="14181"/>
            </a:xfrm>
            <a:custGeom>
              <a:avLst/>
              <a:gdLst/>
              <a:ahLst/>
              <a:cxnLst/>
              <a:rect l="l" t="t" r="r" b="b"/>
              <a:pathLst>
                <a:path w="287" h="235" extrusionOk="0">
                  <a:moveTo>
                    <a:pt x="98" y="1"/>
                  </a:moveTo>
                  <a:cubicBezTo>
                    <a:pt x="68" y="23"/>
                    <a:pt x="31" y="46"/>
                    <a:pt x="1" y="61"/>
                  </a:cubicBezTo>
                  <a:lnTo>
                    <a:pt x="211" y="234"/>
                  </a:lnTo>
                  <a:lnTo>
                    <a:pt x="287" y="15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6"/>
            <p:cNvSpPr/>
            <p:nvPr/>
          </p:nvSpPr>
          <p:spPr>
            <a:xfrm rot="838858" flipH="1">
              <a:off x="1442485" y="683722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6"/>
            <p:cNvSpPr/>
            <p:nvPr/>
          </p:nvSpPr>
          <p:spPr>
            <a:xfrm rot="838858" flipH="1">
              <a:off x="1440610" y="846597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6"/>
            <p:cNvSpPr/>
            <p:nvPr/>
          </p:nvSpPr>
          <p:spPr>
            <a:xfrm rot="838858" flipH="1">
              <a:off x="1395816" y="837447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6"/>
            <p:cNvSpPr/>
            <p:nvPr/>
          </p:nvSpPr>
          <p:spPr>
            <a:xfrm rot="838858" flipH="1">
              <a:off x="1409382" y="86191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6"/>
            <p:cNvSpPr/>
            <p:nvPr/>
          </p:nvSpPr>
          <p:spPr>
            <a:xfrm rot="838858" flipH="1">
              <a:off x="1435232" y="815291"/>
              <a:ext cx="18282" cy="19129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6"/>
            <p:cNvSpPr/>
            <p:nvPr/>
          </p:nvSpPr>
          <p:spPr>
            <a:xfrm rot="838858" flipH="1">
              <a:off x="1422818" y="77145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6"/>
            <p:cNvSpPr/>
            <p:nvPr/>
          </p:nvSpPr>
          <p:spPr>
            <a:xfrm rot="838858" flipH="1">
              <a:off x="1454590" y="78747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6"/>
            <p:cNvSpPr/>
            <p:nvPr/>
          </p:nvSpPr>
          <p:spPr>
            <a:xfrm rot="838858" flipH="1">
              <a:off x="1468209" y="811940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6"/>
            <p:cNvSpPr/>
            <p:nvPr/>
          </p:nvSpPr>
          <p:spPr>
            <a:xfrm rot="838858" flipH="1">
              <a:off x="1401605" y="80848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6"/>
            <p:cNvSpPr/>
            <p:nvPr/>
          </p:nvSpPr>
          <p:spPr>
            <a:xfrm rot="838858" flipH="1">
              <a:off x="1494008" y="76573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6"/>
            <p:cNvSpPr/>
            <p:nvPr/>
          </p:nvSpPr>
          <p:spPr>
            <a:xfrm rot="838858" flipH="1">
              <a:off x="1460446" y="758456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6"/>
            <p:cNvSpPr/>
            <p:nvPr/>
          </p:nvSpPr>
          <p:spPr>
            <a:xfrm rot="838858" flipH="1">
              <a:off x="1450255" y="73720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6"/>
            <p:cNvSpPr/>
            <p:nvPr/>
          </p:nvSpPr>
          <p:spPr>
            <a:xfrm rot="838858" flipH="1">
              <a:off x="1399328" y="97119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6"/>
            <p:cNvSpPr/>
            <p:nvPr/>
          </p:nvSpPr>
          <p:spPr>
            <a:xfrm rot="838858" flipH="1">
              <a:off x="1354883" y="962153"/>
              <a:ext cx="19187" cy="17319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6"/>
            <p:cNvSpPr/>
            <p:nvPr/>
          </p:nvSpPr>
          <p:spPr>
            <a:xfrm rot="838858" flipH="1">
              <a:off x="1368034" y="986499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6"/>
            <p:cNvSpPr/>
            <p:nvPr/>
          </p:nvSpPr>
          <p:spPr>
            <a:xfrm rot="838858" flipH="1">
              <a:off x="1393885" y="94036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6"/>
            <p:cNvSpPr/>
            <p:nvPr/>
          </p:nvSpPr>
          <p:spPr>
            <a:xfrm rot="838858" flipH="1">
              <a:off x="1381946" y="89615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6"/>
            <p:cNvSpPr/>
            <p:nvPr/>
          </p:nvSpPr>
          <p:spPr>
            <a:xfrm rot="838858" flipH="1">
              <a:off x="1413666" y="912115"/>
              <a:ext cx="19127" cy="17801"/>
            </a:xfrm>
            <a:custGeom>
              <a:avLst/>
              <a:gdLst/>
              <a:ahLst/>
              <a:cxnLst/>
              <a:rect l="l" t="t" r="r" b="b"/>
              <a:pathLst>
                <a:path w="317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16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6"/>
            <p:cNvSpPr/>
            <p:nvPr/>
          </p:nvSpPr>
          <p:spPr>
            <a:xfrm rot="838858" flipH="1">
              <a:off x="1426750" y="93700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6"/>
            <p:cNvSpPr/>
            <p:nvPr/>
          </p:nvSpPr>
          <p:spPr>
            <a:xfrm rot="838858" flipH="1">
              <a:off x="1360264" y="93307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6"/>
            <p:cNvSpPr/>
            <p:nvPr/>
          </p:nvSpPr>
          <p:spPr>
            <a:xfrm rot="838858" flipH="1">
              <a:off x="1419039" y="883103"/>
              <a:ext cx="19610" cy="17741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6"/>
            <p:cNvSpPr/>
            <p:nvPr/>
          </p:nvSpPr>
          <p:spPr>
            <a:xfrm rot="838858" flipH="1">
              <a:off x="1357973" y="109583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6"/>
            <p:cNvSpPr/>
            <p:nvPr/>
          </p:nvSpPr>
          <p:spPr>
            <a:xfrm rot="838858" flipH="1">
              <a:off x="1313594" y="108680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6"/>
            <p:cNvSpPr/>
            <p:nvPr/>
          </p:nvSpPr>
          <p:spPr>
            <a:xfrm rot="838858" flipH="1">
              <a:off x="1326685" y="111114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6"/>
            <p:cNvSpPr/>
            <p:nvPr/>
          </p:nvSpPr>
          <p:spPr>
            <a:xfrm rot="838858" flipH="1">
              <a:off x="1352953" y="1065058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6"/>
            <p:cNvSpPr/>
            <p:nvPr/>
          </p:nvSpPr>
          <p:spPr>
            <a:xfrm rot="838858" flipH="1">
              <a:off x="1340605" y="102074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6"/>
            <p:cNvSpPr/>
            <p:nvPr/>
          </p:nvSpPr>
          <p:spPr>
            <a:xfrm rot="838858" flipH="1">
              <a:off x="1372260" y="103723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6"/>
            <p:cNvSpPr/>
            <p:nvPr/>
          </p:nvSpPr>
          <p:spPr>
            <a:xfrm rot="838858" flipH="1">
              <a:off x="1385409" y="106159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6"/>
            <p:cNvSpPr/>
            <p:nvPr/>
          </p:nvSpPr>
          <p:spPr>
            <a:xfrm rot="838858" flipH="1">
              <a:off x="1319391" y="105777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6"/>
            <p:cNvSpPr/>
            <p:nvPr/>
          </p:nvSpPr>
          <p:spPr>
            <a:xfrm rot="838858" flipH="1">
              <a:off x="1378108" y="1008223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6"/>
            <p:cNvSpPr/>
            <p:nvPr/>
          </p:nvSpPr>
          <p:spPr>
            <a:xfrm rot="838858" flipH="1">
              <a:off x="1335161" y="98991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6"/>
            <p:cNvSpPr/>
            <p:nvPr/>
          </p:nvSpPr>
          <p:spPr>
            <a:xfrm rot="838858" flipH="1">
              <a:off x="1317100" y="122054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6"/>
            <p:cNvSpPr/>
            <p:nvPr/>
          </p:nvSpPr>
          <p:spPr>
            <a:xfrm rot="838858" flipH="1">
              <a:off x="1272253" y="121139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6"/>
            <p:cNvSpPr/>
            <p:nvPr/>
          </p:nvSpPr>
          <p:spPr>
            <a:xfrm rot="838858" flipH="1">
              <a:off x="1285754" y="1235844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6"/>
            <p:cNvSpPr/>
            <p:nvPr/>
          </p:nvSpPr>
          <p:spPr>
            <a:xfrm rot="838858" flipH="1">
              <a:off x="1311671" y="118965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6"/>
            <p:cNvSpPr/>
            <p:nvPr/>
          </p:nvSpPr>
          <p:spPr>
            <a:xfrm rot="838858" flipH="1">
              <a:off x="1299198" y="1145387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6"/>
                  </a:lnTo>
                  <a:lnTo>
                    <a:pt x="301" y="7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6"/>
            <p:cNvSpPr/>
            <p:nvPr/>
          </p:nvSpPr>
          <p:spPr>
            <a:xfrm rot="838858" flipH="1">
              <a:off x="1330978" y="1161832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6"/>
            <p:cNvSpPr/>
            <p:nvPr/>
          </p:nvSpPr>
          <p:spPr>
            <a:xfrm rot="838858" flipH="1">
              <a:off x="1344537" y="118629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6"/>
            <p:cNvSpPr/>
            <p:nvPr/>
          </p:nvSpPr>
          <p:spPr>
            <a:xfrm rot="838858" flipH="1">
              <a:off x="1278043" y="1182365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6"/>
            <p:cNvSpPr/>
            <p:nvPr/>
          </p:nvSpPr>
          <p:spPr>
            <a:xfrm rot="838858" flipH="1">
              <a:off x="1336759" y="113287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6"/>
            <p:cNvSpPr/>
            <p:nvPr/>
          </p:nvSpPr>
          <p:spPr>
            <a:xfrm rot="838858" flipH="1">
              <a:off x="1294237" y="1114613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6"/>
            <p:cNvSpPr/>
            <p:nvPr/>
          </p:nvSpPr>
          <p:spPr>
            <a:xfrm rot="838858" flipH="1">
              <a:off x="1275701" y="1345123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6"/>
            <p:cNvSpPr/>
            <p:nvPr/>
          </p:nvSpPr>
          <p:spPr>
            <a:xfrm rot="838858" flipH="1">
              <a:off x="1231264" y="133656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6"/>
            <p:cNvSpPr/>
            <p:nvPr/>
          </p:nvSpPr>
          <p:spPr>
            <a:xfrm rot="838858" flipH="1">
              <a:off x="1244414" y="1360915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6"/>
            <p:cNvSpPr/>
            <p:nvPr/>
          </p:nvSpPr>
          <p:spPr>
            <a:xfrm rot="838858" flipH="1">
              <a:off x="1270315" y="131429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6"/>
            <p:cNvSpPr/>
            <p:nvPr/>
          </p:nvSpPr>
          <p:spPr>
            <a:xfrm rot="838858" flipH="1">
              <a:off x="1258274" y="127050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6"/>
            <p:cNvSpPr/>
            <p:nvPr/>
          </p:nvSpPr>
          <p:spPr>
            <a:xfrm rot="838858" flipH="1">
              <a:off x="1290038" y="1286528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6"/>
            <p:cNvSpPr/>
            <p:nvPr/>
          </p:nvSpPr>
          <p:spPr>
            <a:xfrm rot="838858" flipH="1">
              <a:off x="1303188" y="1310883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6"/>
            <p:cNvSpPr/>
            <p:nvPr/>
          </p:nvSpPr>
          <p:spPr>
            <a:xfrm rot="838858" flipH="1">
              <a:off x="1236645" y="1307429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6"/>
            <p:cNvSpPr/>
            <p:nvPr/>
          </p:nvSpPr>
          <p:spPr>
            <a:xfrm rot="838858" flipH="1">
              <a:off x="1295418" y="125745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6"/>
            <p:cNvSpPr/>
            <p:nvPr/>
          </p:nvSpPr>
          <p:spPr>
            <a:xfrm rot="838858" flipH="1">
              <a:off x="1252831" y="123967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6"/>
            <p:cNvSpPr/>
            <p:nvPr/>
          </p:nvSpPr>
          <p:spPr>
            <a:xfrm rot="838858" flipH="1">
              <a:off x="1189923" y="146115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6"/>
            <p:cNvSpPr/>
            <p:nvPr/>
          </p:nvSpPr>
          <p:spPr>
            <a:xfrm rot="838858" flipH="1">
              <a:off x="1230387" y="1438603"/>
              <a:ext cx="10076" cy="10922"/>
            </a:xfrm>
            <a:custGeom>
              <a:avLst/>
              <a:gdLst/>
              <a:ahLst/>
              <a:cxnLst/>
              <a:rect l="l" t="t" r="r" b="b"/>
              <a:pathLst>
                <a:path w="167" h="181" extrusionOk="0">
                  <a:moveTo>
                    <a:pt x="84" y="0"/>
                  </a:moveTo>
                  <a:lnTo>
                    <a:pt x="1" y="83"/>
                  </a:lnTo>
                  <a:cubicBezTo>
                    <a:pt x="24" y="113"/>
                    <a:pt x="46" y="143"/>
                    <a:pt x="69" y="181"/>
                  </a:cubicBezTo>
                  <a:lnTo>
                    <a:pt x="167" y="6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6"/>
            <p:cNvSpPr/>
            <p:nvPr/>
          </p:nvSpPr>
          <p:spPr>
            <a:xfrm rot="838858" flipH="1">
              <a:off x="1216925" y="1395162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6"/>
            <p:cNvSpPr/>
            <p:nvPr/>
          </p:nvSpPr>
          <p:spPr>
            <a:xfrm rot="838858" flipH="1">
              <a:off x="1248749" y="141119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cubicBezTo>
                    <a:pt x="8" y="83"/>
                    <a:pt x="8" y="91"/>
                    <a:pt x="8" y="91"/>
                  </a:cubicBez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6"/>
            <p:cNvSpPr/>
            <p:nvPr/>
          </p:nvSpPr>
          <p:spPr>
            <a:xfrm rot="838858" flipH="1">
              <a:off x="1195705" y="143218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6"/>
            <p:cNvSpPr/>
            <p:nvPr/>
          </p:nvSpPr>
          <p:spPr>
            <a:xfrm rot="838858" flipH="1">
              <a:off x="1289661" y="1388182"/>
              <a:ext cx="6396" cy="7784"/>
            </a:xfrm>
            <a:custGeom>
              <a:avLst/>
              <a:gdLst/>
              <a:ahLst/>
              <a:cxnLst/>
              <a:rect l="l" t="t" r="r" b="b"/>
              <a:pathLst>
                <a:path w="106" h="129" extrusionOk="0">
                  <a:moveTo>
                    <a:pt x="23" y="1"/>
                  </a:moveTo>
                  <a:lnTo>
                    <a:pt x="0" y="31"/>
                  </a:lnTo>
                  <a:cubicBezTo>
                    <a:pt x="16" y="61"/>
                    <a:pt x="38" y="98"/>
                    <a:pt x="53" y="129"/>
                  </a:cubicBezTo>
                  <a:lnTo>
                    <a:pt x="106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6"/>
            <p:cNvSpPr/>
            <p:nvPr/>
          </p:nvSpPr>
          <p:spPr>
            <a:xfrm rot="838858" flipH="1">
              <a:off x="1254546" y="138216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6"/>
            <p:cNvSpPr/>
            <p:nvPr/>
          </p:nvSpPr>
          <p:spPr>
            <a:xfrm rot="838858" flipH="1">
              <a:off x="1211489" y="1364271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6"/>
            <p:cNvSpPr/>
            <p:nvPr/>
          </p:nvSpPr>
          <p:spPr>
            <a:xfrm rot="838858" flipH="1">
              <a:off x="1405450" y="69636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6"/>
            <p:cNvSpPr/>
            <p:nvPr/>
          </p:nvSpPr>
          <p:spPr>
            <a:xfrm rot="838858" flipH="1">
              <a:off x="1360589" y="68727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6"/>
            <p:cNvSpPr/>
            <p:nvPr/>
          </p:nvSpPr>
          <p:spPr>
            <a:xfrm rot="838858" flipH="1">
              <a:off x="1374148" y="71173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6"/>
            <p:cNvSpPr/>
            <p:nvPr/>
          </p:nvSpPr>
          <p:spPr>
            <a:xfrm rot="838858" flipH="1">
              <a:off x="1400006" y="66553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6"/>
            <p:cNvSpPr/>
            <p:nvPr/>
          </p:nvSpPr>
          <p:spPr>
            <a:xfrm rot="838858" flipH="1">
              <a:off x="1387547" y="621214"/>
              <a:ext cx="18282" cy="19129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6"/>
            <p:cNvSpPr/>
            <p:nvPr/>
          </p:nvSpPr>
          <p:spPr>
            <a:xfrm rot="838858" flipH="1">
              <a:off x="1419313" y="63771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6"/>
            <p:cNvSpPr/>
            <p:nvPr/>
          </p:nvSpPr>
          <p:spPr>
            <a:xfrm rot="838858" flipH="1">
              <a:off x="1432872" y="66217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6"/>
            <p:cNvSpPr/>
            <p:nvPr/>
          </p:nvSpPr>
          <p:spPr>
            <a:xfrm rot="838858" flipH="1">
              <a:off x="1366386" y="65824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6"/>
            <p:cNvSpPr/>
            <p:nvPr/>
          </p:nvSpPr>
          <p:spPr>
            <a:xfrm rot="838858" flipH="1">
              <a:off x="1424587" y="620331"/>
              <a:ext cx="6878" cy="4164"/>
            </a:xfrm>
            <a:custGeom>
              <a:avLst/>
              <a:gdLst/>
              <a:ahLst/>
              <a:cxnLst/>
              <a:rect l="l" t="t" r="r" b="b"/>
              <a:pathLst>
                <a:path w="114" h="69" extrusionOk="0">
                  <a:moveTo>
                    <a:pt x="113" y="1"/>
                  </a:moveTo>
                  <a:lnTo>
                    <a:pt x="113" y="1"/>
                  </a:lnTo>
                  <a:cubicBezTo>
                    <a:pt x="76" y="9"/>
                    <a:pt x="38" y="16"/>
                    <a:pt x="0" y="24"/>
                  </a:cubicBezTo>
                  <a:lnTo>
                    <a:pt x="53" y="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6"/>
            <p:cNvSpPr/>
            <p:nvPr/>
          </p:nvSpPr>
          <p:spPr>
            <a:xfrm rot="838858" flipH="1">
              <a:off x="1389388" y="605277"/>
              <a:ext cx="8689" cy="5069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8" y="8"/>
                    <a:pt x="46" y="8"/>
                    <a:pt x="0" y="16"/>
                  </a:cubicBezTo>
                  <a:lnTo>
                    <a:pt x="76" y="83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6"/>
            <p:cNvSpPr/>
            <p:nvPr/>
          </p:nvSpPr>
          <p:spPr>
            <a:xfrm rot="838858" flipH="1">
              <a:off x="1364094" y="82100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6"/>
            <p:cNvSpPr/>
            <p:nvPr/>
          </p:nvSpPr>
          <p:spPr>
            <a:xfrm rot="838858" flipH="1">
              <a:off x="1319607" y="812386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6"/>
            <p:cNvSpPr/>
            <p:nvPr/>
          </p:nvSpPr>
          <p:spPr>
            <a:xfrm rot="838858" flipH="1">
              <a:off x="1332756" y="836741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6"/>
            <p:cNvSpPr/>
            <p:nvPr/>
          </p:nvSpPr>
          <p:spPr>
            <a:xfrm rot="838858" flipH="1">
              <a:off x="1358665" y="79011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6"/>
            <p:cNvSpPr/>
            <p:nvPr/>
          </p:nvSpPr>
          <p:spPr>
            <a:xfrm rot="838858" flipH="1">
              <a:off x="1346610" y="74638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6"/>
            <p:cNvSpPr/>
            <p:nvPr/>
          </p:nvSpPr>
          <p:spPr>
            <a:xfrm rot="838858" flipH="1">
              <a:off x="1378441" y="762415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6"/>
            <p:cNvSpPr/>
            <p:nvPr/>
          </p:nvSpPr>
          <p:spPr>
            <a:xfrm rot="838858" flipH="1">
              <a:off x="1391531" y="78676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6"/>
            <p:cNvSpPr/>
            <p:nvPr/>
          </p:nvSpPr>
          <p:spPr>
            <a:xfrm rot="838858" flipH="1">
              <a:off x="1324987" y="78331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6"/>
            <p:cNvSpPr/>
            <p:nvPr/>
          </p:nvSpPr>
          <p:spPr>
            <a:xfrm rot="838858" flipH="1">
              <a:off x="1417389" y="74056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6"/>
            <p:cNvSpPr/>
            <p:nvPr/>
          </p:nvSpPr>
          <p:spPr>
            <a:xfrm rot="838858" flipH="1">
              <a:off x="1383761" y="733277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6"/>
            <p:cNvSpPr/>
            <p:nvPr/>
          </p:nvSpPr>
          <p:spPr>
            <a:xfrm rot="838858" flipH="1">
              <a:off x="1341181" y="71549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6"/>
            <p:cNvSpPr/>
            <p:nvPr/>
          </p:nvSpPr>
          <p:spPr>
            <a:xfrm rot="838858" flipH="1">
              <a:off x="1323112" y="946183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6"/>
            <p:cNvSpPr/>
            <p:nvPr/>
          </p:nvSpPr>
          <p:spPr>
            <a:xfrm rot="838858" flipH="1">
              <a:off x="1278258" y="93703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6"/>
            <p:cNvSpPr/>
            <p:nvPr/>
          </p:nvSpPr>
          <p:spPr>
            <a:xfrm rot="838858" flipH="1">
              <a:off x="1291818" y="96149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6"/>
            <p:cNvSpPr/>
            <p:nvPr/>
          </p:nvSpPr>
          <p:spPr>
            <a:xfrm rot="838858" flipH="1">
              <a:off x="1317734" y="914817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6"/>
            <p:cNvSpPr/>
            <p:nvPr/>
          </p:nvSpPr>
          <p:spPr>
            <a:xfrm rot="838858" flipH="1">
              <a:off x="1305268" y="870981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6"/>
            <p:cNvSpPr/>
            <p:nvPr/>
          </p:nvSpPr>
          <p:spPr>
            <a:xfrm rot="838858" flipH="1">
              <a:off x="1337099" y="88701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6"/>
            <p:cNvSpPr/>
            <p:nvPr/>
          </p:nvSpPr>
          <p:spPr>
            <a:xfrm rot="838858" flipH="1">
              <a:off x="1350658" y="91146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7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6"/>
            <p:cNvSpPr/>
            <p:nvPr/>
          </p:nvSpPr>
          <p:spPr>
            <a:xfrm rot="838858" flipH="1">
              <a:off x="1284115" y="908013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6"/>
            <p:cNvSpPr/>
            <p:nvPr/>
          </p:nvSpPr>
          <p:spPr>
            <a:xfrm rot="838858" flipH="1">
              <a:off x="1376509" y="865328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6"/>
            <p:cNvSpPr/>
            <p:nvPr/>
          </p:nvSpPr>
          <p:spPr>
            <a:xfrm rot="838858" flipH="1">
              <a:off x="1342881" y="85804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6"/>
            <p:cNvSpPr/>
            <p:nvPr/>
          </p:nvSpPr>
          <p:spPr>
            <a:xfrm rot="838858" flipH="1">
              <a:off x="1299831" y="840151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6"/>
            <p:cNvSpPr/>
            <p:nvPr/>
          </p:nvSpPr>
          <p:spPr>
            <a:xfrm rot="838858" flipH="1">
              <a:off x="1281764" y="107077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6"/>
            <p:cNvSpPr/>
            <p:nvPr/>
          </p:nvSpPr>
          <p:spPr>
            <a:xfrm rot="838858" flipH="1">
              <a:off x="1236917" y="106162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6"/>
            <p:cNvSpPr/>
            <p:nvPr/>
          </p:nvSpPr>
          <p:spPr>
            <a:xfrm rot="838858" flipH="1">
              <a:off x="1250535" y="108609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6"/>
            <p:cNvSpPr/>
            <p:nvPr/>
          </p:nvSpPr>
          <p:spPr>
            <a:xfrm rot="838858" flipH="1">
              <a:off x="1276334" y="1039887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6"/>
            <p:cNvSpPr/>
            <p:nvPr/>
          </p:nvSpPr>
          <p:spPr>
            <a:xfrm rot="838858" flipH="1">
              <a:off x="1264396" y="99567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90" y="310"/>
                  </a:lnTo>
                  <a:lnTo>
                    <a:pt x="301" y="6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6"/>
            <p:cNvSpPr/>
            <p:nvPr/>
          </p:nvSpPr>
          <p:spPr>
            <a:xfrm rot="838858" flipH="1">
              <a:off x="1295699" y="1011591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6"/>
            <p:cNvSpPr/>
            <p:nvPr/>
          </p:nvSpPr>
          <p:spPr>
            <a:xfrm rot="838858" flipH="1">
              <a:off x="1309201" y="103652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6"/>
            <p:cNvSpPr/>
            <p:nvPr/>
          </p:nvSpPr>
          <p:spPr>
            <a:xfrm rot="838858" flipH="1">
              <a:off x="1242766" y="1032607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6"/>
            <p:cNvSpPr/>
            <p:nvPr/>
          </p:nvSpPr>
          <p:spPr>
            <a:xfrm rot="838858" flipH="1">
              <a:off x="1301541" y="982629"/>
              <a:ext cx="19549" cy="17801"/>
            </a:xfrm>
            <a:custGeom>
              <a:avLst/>
              <a:gdLst/>
              <a:ahLst/>
              <a:cxnLst/>
              <a:rect l="l" t="t" r="r" b="b"/>
              <a:pathLst>
                <a:path w="324" h="295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6"/>
            <p:cNvSpPr/>
            <p:nvPr/>
          </p:nvSpPr>
          <p:spPr>
            <a:xfrm rot="838858" flipH="1">
              <a:off x="1258951" y="964854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6"/>
            <p:cNvSpPr/>
            <p:nvPr/>
          </p:nvSpPr>
          <p:spPr>
            <a:xfrm rot="838858" flipH="1">
              <a:off x="1240422" y="1195365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6"/>
            <p:cNvSpPr/>
            <p:nvPr/>
          </p:nvSpPr>
          <p:spPr>
            <a:xfrm rot="838858" flipH="1">
              <a:off x="1196045" y="118632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6"/>
            <p:cNvSpPr/>
            <p:nvPr/>
          </p:nvSpPr>
          <p:spPr>
            <a:xfrm rot="838858" flipH="1">
              <a:off x="1209194" y="121068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6"/>
            <p:cNvSpPr/>
            <p:nvPr/>
          </p:nvSpPr>
          <p:spPr>
            <a:xfrm rot="838858" flipH="1">
              <a:off x="1235455" y="1164644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6"/>
            <p:cNvSpPr/>
            <p:nvPr/>
          </p:nvSpPr>
          <p:spPr>
            <a:xfrm rot="838858" flipH="1">
              <a:off x="1223106" y="1120340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6"/>
            <p:cNvSpPr/>
            <p:nvPr/>
          </p:nvSpPr>
          <p:spPr>
            <a:xfrm rot="838858" flipH="1">
              <a:off x="1254768" y="113677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6"/>
            <p:cNvSpPr/>
            <p:nvPr/>
          </p:nvSpPr>
          <p:spPr>
            <a:xfrm rot="838858" flipH="1">
              <a:off x="1267918" y="116112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6"/>
            <p:cNvSpPr/>
            <p:nvPr/>
          </p:nvSpPr>
          <p:spPr>
            <a:xfrm rot="838858" flipH="1">
              <a:off x="1201886" y="115737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6"/>
            <p:cNvSpPr/>
            <p:nvPr/>
          </p:nvSpPr>
          <p:spPr>
            <a:xfrm rot="838858" flipH="1">
              <a:off x="1260551" y="110780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6"/>
            <p:cNvSpPr/>
            <p:nvPr/>
          </p:nvSpPr>
          <p:spPr>
            <a:xfrm rot="838858" flipH="1">
              <a:off x="1217670" y="108944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6"/>
            <p:cNvSpPr/>
            <p:nvPr/>
          </p:nvSpPr>
          <p:spPr>
            <a:xfrm rot="838858" flipH="1">
              <a:off x="1199549" y="1320069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6"/>
            <p:cNvSpPr/>
            <p:nvPr/>
          </p:nvSpPr>
          <p:spPr>
            <a:xfrm rot="838858" flipH="1">
              <a:off x="1154756" y="1310920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6"/>
            <p:cNvSpPr/>
            <p:nvPr/>
          </p:nvSpPr>
          <p:spPr>
            <a:xfrm rot="838858" flipH="1">
              <a:off x="1168263" y="1335378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6"/>
            <p:cNvSpPr/>
            <p:nvPr/>
          </p:nvSpPr>
          <p:spPr>
            <a:xfrm rot="838858" flipH="1">
              <a:off x="1194106" y="1289238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6"/>
            <p:cNvSpPr/>
            <p:nvPr/>
          </p:nvSpPr>
          <p:spPr>
            <a:xfrm rot="838858" flipH="1">
              <a:off x="1181707" y="1244921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6"/>
            <p:cNvSpPr/>
            <p:nvPr/>
          </p:nvSpPr>
          <p:spPr>
            <a:xfrm rot="838858" flipH="1">
              <a:off x="1213413" y="126141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6"/>
            <p:cNvSpPr/>
            <p:nvPr/>
          </p:nvSpPr>
          <p:spPr>
            <a:xfrm rot="838858" flipH="1">
              <a:off x="1227039" y="1285822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6"/>
            <p:cNvSpPr/>
            <p:nvPr/>
          </p:nvSpPr>
          <p:spPr>
            <a:xfrm rot="838858" flipH="1">
              <a:off x="1160545" y="128195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6"/>
            <p:cNvSpPr/>
            <p:nvPr/>
          </p:nvSpPr>
          <p:spPr>
            <a:xfrm rot="838858" flipH="1">
              <a:off x="1219268" y="123240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6"/>
            <p:cNvSpPr/>
            <p:nvPr/>
          </p:nvSpPr>
          <p:spPr>
            <a:xfrm rot="838858" flipH="1">
              <a:off x="1176679" y="1214139"/>
              <a:ext cx="18282" cy="19189"/>
            </a:xfrm>
            <a:custGeom>
              <a:avLst/>
              <a:gdLst/>
              <a:ahLst/>
              <a:cxnLst/>
              <a:rect l="l" t="t" r="r" b="b"/>
              <a:pathLst>
                <a:path w="303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6"/>
            <p:cNvSpPr/>
            <p:nvPr/>
          </p:nvSpPr>
          <p:spPr>
            <a:xfrm rot="838858" flipH="1">
              <a:off x="1158202" y="1444717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6"/>
            <p:cNvSpPr/>
            <p:nvPr/>
          </p:nvSpPr>
          <p:spPr>
            <a:xfrm rot="838858" flipH="1">
              <a:off x="1113714" y="143608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6"/>
            <p:cNvSpPr/>
            <p:nvPr/>
          </p:nvSpPr>
          <p:spPr>
            <a:xfrm rot="838858" flipH="1">
              <a:off x="1126864" y="146044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6"/>
            <p:cNvSpPr/>
            <p:nvPr/>
          </p:nvSpPr>
          <p:spPr>
            <a:xfrm rot="838858" flipH="1">
              <a:off x="1152824" y="141383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6"/>
            <p:cNvSpPr/>
            <p:nvPr/>
          </p:nvSpPr>
          <p:spPr>
            <a:xfrm rot="838858" flipH="1">
              <a:off x="1140769" y="137010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6"/>
            <p:cNvSpPr/>
            <p:nvPr/>
          </p:nvSpPr>
          <p:spPr>
            <a:xfrm rot="838858" flipH="1">
              <a:off x="1172540" y="138612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6"/>
            <p:cNvSpPr/>
            <p:nvPr/>
          </p:nvSpPr>
          <p:spPr>
            <a:xfrm rot="838858" flipH="1">
              <a:off x="1185690" y="141047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6"/>
            <p:cNvSpPr/>
            <p:nvPr/>
          </p:nvSpPr>
          <p:spPr>
            <a:xfrm rot="838858" flipH="1">
              <a:off x="1119087" y="140701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6"/>
            <p:cNvSpPr/>
            <p:nvPr/>
          </p:nvSpPr>
          <p:spPr>
            <a:xfrm rot="838858" flipH="1">
              <a:off x="1177927" y="135699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6"/>
            <p:cNvSpPr/>
            <p:nvPr/>
          </p:nvSpPr>
          <p:spPr>
            <a:xfrm rot="838858" flipH="1">
              <a:off x="1135339" y="133921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6"/>
            <p:cNvSpPr/>
            <p:nvPr/>
          </p:nvSpPr>
          <p:spPr>
            <a:xfrm rot="838858" flipH="1">
              <a:off x="1099427" y="149468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6"/>
            <p:cNvSpPr/>
            <p:nvPr/>
          </p:nvSpPr>
          <p:spPr>
            <a:xfrm rot="838858" flipH="1">
              <a:off x="1093633" y="1533055"/>
              <a:ext cx="1448" cy="1448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8" y="8"/>
                    <a:pt x="16" y="15"/>
                    <a:pt x="23" y="2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6"/>
            <p:cNvSpPr/>
            <p:nvPr/>
          </p:nvSpPr>
          <p:spPr>
            <a:xfrm rot="838858" flipH="1">
              <a:off x="1172091" y="1487869"/>
              <a:ext cx="7784" cy="7784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45" y="1"/>
                  </a:moveTo>
                  <a:lnTo>
                    <a:pt x="0" y="46"/>
                  </a:lnTo>
                  <a:cubicBezTo>
                    <a:pt x="23" y="76"/>
                    <a:pt x="53" y="106"/>
                    <a:pt x="76" y="129"/>
                  </a:cubicBezTo>
                  <a:lnTo>
                    <a:pt x="128" y="69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6"/>
            <p:cNvSpPr/>
            <p:nvPr/>
          </p:nvSpPr>
          <p:spPr>
            <a:xfrm rot="838858" flipH="1">
              <a:off x="1137047" y="1481696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6"/>
            <p:cNvSpPr/>
            <p:nvPr/>
          </p:nvSpPr>
          <p:spPr>
            <a:xfrm rot="838858" flipH="1">
              <a:off x="1328824" y="671252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6"/>
            <p:cNvSpPr/>
            <p:nvPr/>
          </p:nvSpPr>
          <p:spPr>
            <a:xfrm rot="838858" flipH="1">
              <a:off x="1284380" y="66220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6"/>
            <p:cNvSpPr/>
            <p:nvPr/>
          </p:nvSpPr>
          <p:spPr>
            <a:xfrm rot="838858" flipH="1">
              <a:off x="1297530" y="68655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6"/>
            <p:cNvSpPr/>
            <p:nvPr/>
          </p:nvSpPr>
          <p:spPr>
            <a:xfrm rot="838858" flipH="1">
              <a:off x="1323798" y="64046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2"/>
                  </a:lnTo>
                  <a:lnTo>
                    <a:pt x="90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6"/>
            <p:cNvSpPr/>
            <p:nvPr/>
          </p:nvSpPr>
          <p:spPr>
            <a:xfrm rot="838858" flipH="1">
              <a:off x="1311449" y="59616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6"/>
            <p:cNvSpPr/>
            <p:nvPr/>
          </p:nvSpPr>
          <p:spPr>
            <a:xfrm rot="838858" flipH="1">
              <a:off x="1343104" y="61265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6"/>
            <p:cNvSpPr/>
            <p:nvPr/>
          </p:nvSpPr>
          <p:spPr>
            <a:xfrm rot="838858" flipH="1">
              <a:off x="1356254" y="63700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6"/>
            <p:cNvSpPr/>
            <p:nvPr/>
          </p:nvSpPr>
          <p:spPr>
            <a:xfrm rot="838858" flipH="1">
              <a:off x="1290236" y="63319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6"/>
            <p:cNvSpPr/>
            <p:nvPr/>
          </p:nvSpPr>
          <p:spPr>
            <a:xfrm rot="838858" flipH="1">
              <a:off x="1347747" y="593032"/>
              <a:ext cx="12369" cy="6879"/>
            </a:xfrm>
            <a:custGeom>
              <a:avLst/>
              <a:gdLst/>
              <a:ahLst/>
              <a:cxnLst/>
              <a:rect l="l" t="t" r="r" b="b"/>
              <a:pathLst>
                <a:path w="205" h="114" extrusionOk="0">
                  <a:moveTo>
                    <a:pt x="1" y="1"/>
                  </a:moveTo>
                  <a:lnTo>
                    <a:pt x="136" y="114"/>
                  </a:lnTo>
                  <a:lnTo>
                    <a:pt x="204" y="31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6"/>
            <p:cNvSpPr/>
            <p:nvPr/>
          </p:nvSpPr>
          <p:spPr>
            <a:xfrm rot="838858" flipH="1">
              <a:off x="1287885" y="795948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6"/>
            <p:cNvSpPr/>
            <p:nvPr/>
          </p:nvSpPr>
          <p:spPr>
            <a:xfrm rot="838858" flipH="1">
              <a:off x="1243098" y="78680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6"/>
            <p:cNvSpPr/>
            <p:nvPr/>
          </p:nvSpPr>
          <p:spPr>
            <a:xfrm rot="838858" flipH="1">
              <a:off x="1256657" y="81126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6"/>
            <p:cNvSpPr/>
            <p:nvPr/>
          </p:nvSpPr>
          <p:spPr>
            <a:xfrm rot="838858" flipH="1">
              <a:off x="1282515" y="76506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6"/>
            <p:cNvSpPr/>
            <p:nvPr/>
          </p:nvSpPr>
          <p:spPr>
            <a:xfrm rot="838858" flipH="1">
              <a:off x="1270050" y="720740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6"/>
            <p:cNvSpPr/>
            <p:nvPr/>
          </p:nvSpPr>
          <p:spPr>
            <a:xfrm rot="838858" flipH="1">
              <a:off x="1301763" y="73723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6"/>
            <p:cNvSpPr/>
            <p:nvPr/>
          </p:nvSpPr>
          <p:spPr>
            <a:xfrm rot="838858" flipH="1">
              <a:off x="1315381" y="76170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6"/>
            <p:cNvSpPr/>
            <p:nvPr/>
          </p:nvSpPr>
          <p:spPr>
            <a:xfrm rot="838858" flipH="1">
              <a:off x="1248887" y="757778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6"/>
            <p:cNvSpPr/>
            <p:nvPr/>
          </p:nvSpPr>
          <p:spPr>
            <a:xfrm rot="838858" flipH="1">
              <a:off x="1307611" y="708224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6"/>
            <p:cNvSpPr/>
            <p:nvPr/>
          </p:nvSpPr>
          <p:spPr>
            <a:xfrm rot="838858" flipH="1">
              <a:off x="1265133" y="69003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6"/>
            <p:cNvSpPr/>
            <p:nvPr/>
          </p:nvSpPr>
          <p:spPr>
            <a:xfrm rot="838858" flipH="1">
              <a:off x="1246603" y="92054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6"/>
            <p:cNvSpPr/>
            <p:nvPr/>
          </p:nvSpPr>
          <p:spPr>
            <a:xfrm rot="838858" flipH="1">
              <a:off x="1202108" y="911490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5" y="1"/>
                  </a:moveTo>
                  <a:lnTo>
                    <a:pt x="0" y="84"/>
                  </a:lnTo>
                  <a:lnTo>
                    <a:pt x="256" y="294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6"/>
            <p:cNvSpPr/>
            <p:nvPr/>
          </p:nvSpPr>
          <p:spPr>
            <a:xfrm rot="838858" flipH="1">
              <a:off x="1215199" y="93632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6"/>
            <p:cNvSpPr/>
            <p:nvPr/>
          </p:nvSpPr>
          <p:spPr>
            <a:xfrm rot="838858" flipH="1">
              <a:off x="1241167" y="889713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6"/>
            <p:cNvSpPr/>
            <p:nvPr/>
          </p:nvSpPr>
          <p:spPr>
            <a:xfrm rot="838858" flipH="1">
              <a:off x="1229119" y="84592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6"/>
            <p:cNvSpPr/>
            <p:nvPr/>
          </p:nvSpPr>
          <p:spPr>
            <a:xfrm rot="838858" flipH="1">
              <a:off x="1260890" y="86194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6"/>
            <p:cNvSpPr/>
            <p:nvPr/>
          </p:nvSpPr>
          <p:spPr>
            <a:xfrm rot="838858" flipH="1">
              <a:off x="1274040" y="88629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6"/>
            <p:cNvSpPr/>
            <p:nvPr/>
          </p:nvSpPr>
          <p:spPr>
            <a:xfrm rot="838858" flipH="1">
              <a:off x="1207437" y="88283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6"/>
            <p:cNvSpPr/>
            <p:nvPr/>
          </p:nvSpPr>
          <p:spPr>
            <a:xfrm rot="838858" flipH="1">
              <a:off x="1266263" y="83287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6"/>
            <p:cNvSpPr/>
            <p:nvPr/>
          </p:nvSpPr>
          <p:spPr>
            <a:xfrm rot="838858" flipH="1">
              <a:off x="1223675" y="81508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6"/>
            <p:cNvSpPr/>
            <p:nvPr/>
          </p:nvSpPr>
          <p:spPr>
            <a:xfrm rot="838858" flipH="1">
              <a:off x="1205614" y="104571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6"/>
            <p:cNvSpPr/>
            <p:nvPr/>
          </p:nvSpPr>
          <p:spPr>
            <a:xfrm rot="838858" flipH="1">
              <a:off x="1160767" y="103656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6"/>
            <p:cNvSpPr/>
            <p:nvPr/>
          </p:nvSpPr>
          <p:spPr>
            <a:xfrm rot="838858" flipH="1">
              <a:off x="1174327" y="106102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6"/>
            <p:cNvSpPr/>
            <p:nvPr/>
          </p:nvSpPr>
          <p:spPr>
            <a:xfrm rot="838858" flipH="1">
              <a:off x="1200236" y="1014410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6"/>
            <p:cNvSpPr/>
            <p:nvPr/>
          </p:nvSpPr>
          <p:spPr>
            <a:xfrm rot="838858" flipH="1">
              <a:off x="1187778" y="97050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6"/>
            <p:cNvSpPr/>
            <p:nvPr/>
          </p:nvSpPr>
          <p:spPr>
            <a:xfrm rot="838858" flipH="1">
              <a:off x="1219535" y="98658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6"/>
            <p:cNvSpPr/>
            <p:nvPr/>
          </p:nvSpPr>
          <p:spPr>
            <a:xfrm rot="838858" flipH="1">
              <a:off x="1233160" y="1011000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6"/>
            <p:cNvSpPr/>
            <p:nvPr/>
          </p:nvSpPr>
          <p:spPr>
            <a:xfrm rot="838858" flipH="1">
              <a:off x="1166557" y="1007539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6"/>
            <p:cNvSpPr/>
            <p:nvPr/>
          </p:nvSpPr>
          <p:spPr>
            <a:xfrm rot="838858" flipH="1">
              <a:off x="1225390" y="95757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6"/>
            <p:cNvSpPr/>
            <p:nvPr/>
          </p:nvSpPr>
          <p:spPr>
            <a:xfrm rot="838858" flipH="1">
              <a:off x="1182334" y="93967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6"/>
            <p:cNvSpPr/>
            <p:nvPr/>
          </p:nvSpPr>
          <p:spPr>
            <a:xfrm rot="838858" flipH="1">
              <a:off x="1164273" y="117030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6"/>
            <p:cNvSpPr/>
            <p:nvPr/>
          </p:nvSpPr>
          <p:spPr>
            <a:xfrm rot="838858" flipH="1">
              <a:off x="1119426" y="116115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6"/>
            <p:cNvSpPr/>
            <p:nvPr/>
          </p:nvSpPr>
          <p:spPr>
            <a:xfrm rot="838858" flipH="1">
              <a:off x="1132986" y="118561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6"/>
            <p:cNvSpPr/>
            <p:nvPr/>
          </p:nvSpPr>
          <p:spPr>
            <a:xfrm rot="838858" flipH="1">
              <a:off x="1158837" y="1139474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6"/>
            <p:cNvSpPr/>
            <p:nvPr/>
          </p:nvSpPr>
          <p:spPr>
            <a:xfrm rot="838858" flipH="1">
              <a:off x="1146890" y="109527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6"/>
            <p:cNvSpPr/>
            <p:nvPr/>
          </p:nvSpPr>
          <p:spPr>
            <a:xfrm rot="838858" flipH="1">
              <a:off x="1178194" y="1111184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6"/>
            <p:cNvSpPr/>
            <p:nvPr/>
          </p:nvSpPr>
          <p:spPr>
            <a:xfrm rot="838858" flipH="1">
              <a:off x="1191702" y="1136057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6"/>
            <p:cNvSpPr/>
            <p:nvPr/>
          </p:nvSpPr>
          <p:spPr>
            <a:xfrm rot="838858" flipH="1">
              <a:off x="1125209" y="113218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6"/>
            <p:cNvSpPr/>
            <p:nvPr/>
          </p:nvSpPr>
          <p:spPr>
            <a:xfrm rot="838858" flipH="1">
              <a:off x="1183991" y="1082156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4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6"/>
            <p:cNvSpPr/>
            <p:nvPr/>
          </p:nvSpPr>
          <p:spPr>
            <a:xfrm rot="838858" flipH="1">
              <a:off x="1141461" y="106438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6"/>
            <p:cNvSpPr/>
            <p:nvPr/>
          </p:nvSpPr>
          <p:spPr>
            <a:xfrm rot="838858" flipH="1">
              <a:off x="1122932" y="129489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6"/>
            <p:cNvSpPr/>
            <p:nvPr/>
          </p:nvSpPr>
          <p:spPr>
            <a:xfrm rot="838858" flipH="1">
              <a:off x="1078539" y="128591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6"/>
            <p:cNvSpPr/>
            <p:nvPr/>
          </p:nvSpPr>
          <p:spPr>
            <a:xfrm rot="838858" flipH="1">
              <a:off x="1091696" y="1310214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6"/>
            <p:cNvSpPr/>
            <p:nvPr/>
          </p:nvSpPr>
          <p:spPr>
            <a:xfrm rot="838858" flipH="1">
              <a:off x="1117957" y="126417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6"/>
            <p:cNvSpPr/>
            <p:nvPr/>
          </p:nvSpPr>
          <p:spPr>
            <a:xfrm rot="838858" flipH="1">
              <a:off x="1105549" y="121985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6"/>
            <p:cNvSpPr/>
            <p:nvPr/>
          </p:nvSpPr>
          <p:spPr>
            <a:xfrm rot="838858" flipH="1">
              <a:off x="1137264" y="1236356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6"/>
            <p:cNvSpPr/>
            <p:nvPr/>
          </p:nvSpPr>
          <p:spPr>
            <a:xfrm rot="838858" flipH="1">
              <a:off x="1150354" y="126070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6"/>
            <p:cNvSpPr/>
            <p:nvPr/>
          </p:nvSpPr>
          <p:spPr>
            <a:xfrm rot="838858" flipH="1">
              <a:off x="1084336" y="125689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6"/>
            <p:cNvSpPr/>
            <p:nvPr/>
          </p:nvSpPr>
          <p:spPr>
            <a:xfrm rot="838858" flipH="1">
              <a:off x="1143060" y="120733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6"/>
            <p:cNvSpPr/>
            <p:nvPr/>
          </p:nvSpPr>
          <p:spPr>
            <a:xfrm rot="838858" flipH="1">
              <a:off x="1100113" y="1189028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6"/>
            <p:cNvSpPr/>
            <p:nvPr/>
          </p:nvSpPr>
          <p:spPr>
            <a:xfrm rot="838858" flipH="1">
              <a:off x="1082052" y="1419656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6"/>
            <p:cNvSpPr/>
            <p:nvPr/>
          </p:nvSpPr>
          <p:spPr>
            <a:xfrm rot="838858" flipH="1">
              <a:off x="1037198" y="141050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6"/>
            <p:cNvSpPr/>
            <p:nvPr/>
          </p:nvSpPr>
          <p:spPr>
            <a:xfrm rot="838858" flipH="1">
              <a:off x="1050766" y="1434964"/>
              <a:ext cx="19549" cy="17741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6"/>
            <p:cNvSpPr/>
            <p:nvPr/>
          </p:nvSpPr>
          <p:spPr>
            <a:xfrm rot="838858" flipH="1">
              <a:off x="1076616" y="138876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6"/>
            <p:cNvSpPr/>
            <p:nvPr/>
          </p:nvSpPr>
          <p:spPr>
            <a:xfrm rot="838858" flipH="1">
              <a:off x="1064149" y="1344447"/>
              <a:ext cx="18282" cy="19189"/>
            </a:xfrm>
            <a:custGeom>
              <a:avLst/>
              <a:gdLst/>
              <a:ahLst/>
              <a:cxnLst/>
              <a:rect l="l" t="t" r="r" b="b"/>
              <a:pathLst>
                <a:path w="303" h="318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6"/>
            <p:cNvSpPr/>
            <p:nvPr/>
          </p:nvSpPr>
          <p:spPr>
            <a:xfrm rot="838858" flipH="1">
              <a:off x="1095922" y="136095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6"/>
            <p:cNvSpPr/>
            <p:nvPr/>
          </p:nvSpPr>
          <p:spPr>
            <a:xfrm rot="838858" flipH="1">
              <a:off x="1109481" y="138540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6"/>
            <p:cNvSpPr/>
            <p:nvPr/>
          </p:nvSpPr>
          <p:spPr>
            <a:xfrm rot="838858" flipH="1">
              <a:off x="1043054" y="1381486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6"/>
            <p:cNvSpPr/>
            <p:nvPr/>
          </p:nvSpPr>
          <p:spPr>
            <a:xfrm rot="838858" flipH="1">
              <a:off x="1101711" y="1331923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6"/>
            <p:cNvSpPr/>
            <p:nvPr/>
          </p:nvSpPr>
          <p:spPr>
            <a:xfrm rot="838858" flipH="1">
              <a:off x="1059182" y="1313726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6"/>
            <p:cNvSpPr/>
            <p:nvPr/>
          </p:nvSpPr>
          <p:spPr>
            <a:xfrm rot="838858" flipH="1">
              <a:off x="1000767" y="1536238"/>
              <a:ext cx="15989" cy="9112"/>
            </a:xfrm>
            <a:custGeom>
              <a:avLst/>
              <a:gdLst/>
              <a:ahLst/>
              <a:cxnLst/>
              <a:rect l="l" t="t" r="r" b="b"/>
              <a:pathLst>
                <a:path w="265" h="151" extrusionOk="0">
                  <a:moveTo>
                    <a:pt x="76" y="0"/>
                  </a:moveTo>
                  <a:lnTo>
                    <a:pt x="1" y="75"/>
                  </a:lnTo>
                  <a:lnTo>
                    <a:pt x="53" y="121"/>
                  </a:lnTo>
                  <a:cubicBezTo>
                    <a:pt x="121" y="128"/>
                    <a:pt x="196" y="143"/>
                    <a:pt x="264" y="151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6"/>
            <p:cNvSpPr/>
            <p:nvPr/>
          </p:nvSpPr>
          <p:spPr>
            <a:xfrm rot="838858" flipH="1">
              <a:off x="1035274" y="1513360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6"/>
            <p:cNvSpPr/>
            <p:nvPr/>
          </p:nvSpPr>
          <p:spPr>
            <a:xfrm rot="838858" flipH="1">
              <a:off x="1023218" y="1469627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6"/>
            <p:cNvSpPr/>
            <p:nvPr/>
          </p:nvSpPr>
          <p:spPr>
            <a:xfrm rot="838858" flipH="1">
              <a:off x="1055049" y="148565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6"/>
            <p:cNvSpPr/>
            <p:nvPr/>
          </p:nvSpPr>
          <p:spPr>
            <a:xfrm rot="838858" flipH="1">
              <a:off x="1068200" y="1510004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6"/>
            <p:cNvSpPr/>
            <p:nvPr/>
          </p:nvSpPr>
          <p:spPr>
            <a:xfrm rot="838858" flipH="1">
              <a:off x="1001596" y="150655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6"/>
            <p:cNvSpPr/>
            <p:nvPr/>
          </p:nvSpPr>
          <p:spPr>
            <a:xfrm rot="838858" flipH="1">
              <a:off x="1093991" y="1463857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6"/>
            <p:cNvSpPr/>
            <p:nvPr/>
          </p:nvSpPr>
          <p:spPr>
            <a:xfrm rot="838858" flipH="1">
              <a:off x="1060423" y="1456577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6"/>
            <p:cNvSpPr/>
            <p:nvPr/>
          </p:nvSpPr>
          <p:spPr>
            <a:xfrm rot="838858" flipH="1">
              <a:off x="1017782" y="1438797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6"/>
            <p:cNvSpPr/>
            <p:nvPr/>
          </p:nvSpPr>
          <p:spPr>
            <a:xfrm rot="838858" flipH="1">
              <a:off x="1252616" y="646184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6"/>
            <p:cNvSpPr/>
            <p:nvPr/>
          </p:nvSpPr>
          <p:spPr>
            <a:xfrm rot="838858" flipH="1">
              <a:off x="1207762" y="63703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6"/>
            <p:cNvSpPr/>
            <p:nvPr/>
          </p:nvSpPr>
          <p:spPr>
            <a:xfrm rot="838858" flipH="1">
              <a:off x="1221381" y="661498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6"/>
            <p:cNvSpPr/>
            <p:nvPr/>
          </p:nvSpPr>
          <p:spPr>
            <a:xfrm rot="838858" flipH="1">
              <a:off x="1247180" y="61529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6"/>
            <p:cNvSpPr/>
            <p:nvPr/>
          </p:nvSpPr>
          <p:spPr>
            <a:xfrm rot="838858" flipH="1">
              <a:off x="1241530" y="582785"/>
              <a:ext cx="10499" cy="7784"/>
            </a:xfrm>
            <a:custGeom>
              <a:avLst/>
              <a:gdLst/>
              <a:ahLst/>
              <a:cxnLst/>
              <a:rect l="l" t="t" r="r" b="b"/>
              <a:pathLst>
                <a:path w="174" h="129" extrusionOk="0">
                  <a:moveTo>
                    <a:pt x="53" y="1"/>
                  </a:moveTo>
                  <a:lnTo>
                    <a:pt x="0" y="61"/>
                  </a:lnTo>
                  <a:lnTo>
                    <a:pt x="91" y="129"/>
                  </a:lnTo>
                  <a:lnTo>
                    <a:pt x="174" y="38"/>
                  </a:lnTo>
                  <a:cubicBezTo>
                    <a:pt x="136" y="23"/>
                    <a:pt x="98" y="16"/>
                    <a:pt x="5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6"/>
            <p:cNvSpPr/>
            <p:nvPr/>
          </p:nvSpPr>
          <p:spPr>
            <a:xfrm rot="838858" flipH="1">
              <a:off x="1266595" y="587010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6"/>
            <p:cNvSpPr/>
            <p:nvPr/>
          </p:nvSpPr>
          <p:spPr>
            <a:xfrm rot="838858" flipH="1">
              <a:off x="1280103" y="611461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4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6"/>
            <p:cNvSpPr/>
            <p:nvPr/>
          </p:nvSpPr>
          <p:spPr>
            <a:xfrm rot="838858" flipH="1">
              <a:off x="1213618" y="608014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6"/>
            <p:cNvSpPr/>
            <p:nvPr/>
          </p:nvSpPr>
          <p:spPr>
            <a:xfrm rot="838858" flipH="1">
              <a:off x="1211267" y="77077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6"/>
            <p:cNvSpPr/>
            <p:nvPr/>
          </p:nvSpPr>
          <p:spPr>
            <a:xfrm rot="838858" flipH="1">
              <a:off x="1166889" y="76173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6"/>
            <p:cNvSpPr/>
            <p:nvPr/>
          </p:nvSpPr>
          <p:spPr>
            <a:xfrm rot="838858" flipH="1">
              <a:off x="1180039" y="78609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6"/>
            <p:cNvSpPr/>
            <p:nvPr/>
          </p:nvSpPr>
          <p:spPr>
            <a:xfrm rot="838858" flipH="1">
              <a:off x="1206307" y="73999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6"/>
            <p:cNvSpPr/>
            <p:nvPr/>
          </p:nvSpPr>
          <p:spPr>
            <a:xfrm rot="838858" flipH="1">
              <a:off x="1193892" y="695739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6"/>
            <p:cNvSpPr/>
            <p:nvPr/>
          </p:nvSpPr>
          <p:spPr>
            <a:xfrm rot="838858" flipH="1">
              <a:off x="1225613" y="71218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6"/>
            <p:cNvSpPr/>
            <p:nvPr/>
          </p:nvSpPr>
          <p:spPr>
            <a:xfrm rot="838858" flipH="1">
              <a:off x="1238704" y="73652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6"/>
            <p:cNvSpPr/>
            <p:nvPr/>
          </p:nvSpPr>
          <p:spPr>
            <a:xfrm rot="838858" flipH="1">
              <a:off x="1172679" y="732710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6"/>
            <p:cNvSpPr/>
            <p:nvPr/>
          </p:nvSpPr>
          <p:spPr>
            <a:xfrm rot="838858" flipH="1">
              <a:off x="1231403" y="683155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6"/>
            <p:cNvSpPr/>
            <p:nvPr/>
          </p:nvSpPr>
          <p:spPr>
            <a:xfrm rot="838858" flipH="1">
              <a:off x="1170395" y="89547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6"/>
            <p:cNvSpPr/>
            <p:nvPr/>
          </p:nvSpPr>
          <p:spPr>
            <a:xfrm rot="838858" flipH="1">
              <a:off x="1125548" y="88632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6"/>
            <p:cNvSpPr/>
            <p:nvPr/>
          </p:nvSpPr>
          <p:spPr>
            <a:xfrm rot="838858" flipH="1">
              <a:off x="1139167" y="910791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6"/>
            <p:cNvSpPr/>
            <p:nvPr/>
          </p:nvSpPr>
          <p:spPr>
            <a:xfrm rot="838858" flipH="1">
              <a:off x="1164958" y="864645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6"/>
            <p:cNvSpPr/>
            <p:nvPr/>
          </p:nvSpPr>
          <p:spPr>
            <a:xfrm rot="838858" flipH="1">
              <a:off x="1152551" y="820334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6"/>
            <p:cNvSpPr/>
            <p:nvPr/>
          </p:nvSpPr>
          <p:spPr>
            <a:xfrm rot="838858" flipH="1">
              <a:off x="1184265" y="836771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6"/>
            <p:cNvSpPr/>
            <p:nvPr/>
          </p:nvSpPr>
          <p:spPr>
            <a:xfrm rot="838858" flipH="1">
              <a:off x="1197824" y="861228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6"/>
            <p:cNvSpPr/>
            <p:nvPr/>
          </p:nvSpPr>
          <p:spPr>
            <a:xfrm rot="838858" flipH="1">
              <a:off x="1131389" y="85737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6"/>
            <p:cNvSpPr/>
            <p:nvPr/>
          </p:nvSpPr>
          <p:spPr>
            <a:xfrm rot="838858" flipH="1">
              <a:off x="1190054" y="80780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6"/>
            <p:cNvSpPr/>
            <p:nvPr/>
          </p:nvSpPr>
          <p:spPr>
            <a:xfrm rot="838858" flipH="1">
              <a:off x="1147583" y="78955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0" y="310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6"/>
            <p:cNvSpPr/>
            <p:nvPr/>
          </p:nvSpPr>
          <p:spPr>
            <a:xfrm rot="838858" flipH="1">
              <a:off x="1129053" y="1020070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6"/>
            <p:cNvSpPr/>
            <p:nvPr/>
          </p:nvSpPr>
          <p:spPr>
            <a:xfrm rot="838858" flipH="1">
              <a:off x="1084610" y="1011083"/>
              <a:ext cx="19610" cy="17741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6"/>
            <p:cNvSpPr/>
            <p:nvPr/>
          </p:nvSpPr>
          <p:spPr>
            <a:xfrm rot="838858" flipH="1">
              <a:off x="1097708" y="103585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6"/>
            <p:cNvSpPr/>
            <p:nvPr/>
          </p:nvSpPr>
          <p:spPr>
            <a:xfrm rot="838858" flipH="1">
              <a:off x="1123609" y="989239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6"/>
            <p:cNvSpPr/>
            <p:nvPr/>
          </p:nvSpPr>
          <p:spPr>
            <a:xfrm rot="838858" flipH="1">
              <a:off x="1111561" y="945507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6"/>
            <p:cNvSpPr/>
            <p:nvPr/>
          </p:nvSpPr>
          <p:spPr>
            <a:xfrm rot="838858" flipH="1">
              <a:off x="1143385" y="96153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6"/>
            <p:cNvSpPr/>
            <p:nvPr/>
          </p:nvSpPr>
          <p:spPr>
            <a:xfrm rot="838858" flipH="1">
              <a:off x="1156535" y="985882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6"/>
            <p:cNvSpPr/>
            <p:nvPr/>
          </p:nvSpPr>
          <p:spPr>
            <a:xfrm rot="838858" flipH="1">
              <a:off x="1089990" y="981953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6"/>
            <p:cNvSpPr/>
            <p:nvPr/>
          </p:nvSpPr>
          <p:spPr>
            <a:xfrm rot="838858" flipH="1">
              <a:off x="1148772" y="93240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6"/>
            <p:cNvSpPr/>
            <p:nvPr/>
          </p:nvSpPr>
          <p:spPr>
            <a:xfrm rot="838858" flipH="1">
              <a:off x="1106124" y="914616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6"/>
            <p:cNvSpPr/>
            <p:nvPr/>
          </p:nvSpPr>
          <p:spPr>
            <a:xfrm rot="838858" flipH="1">
              <a:off x="1088064" y="114523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90" y="310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6"/>
            <p:cNvSpPr/>
            <p:nvPr/>
          </p:nvSpPr>
          <p:spPr>
            <a:xfrm rot="838858" flipH="1">
              <a:off x="1043210" y="1136086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6"/>
            <p:cNvSpPr/>
            <p:nvPr/>
          </p:nvSpPr>
          <p:spPr>
            <a:xfrm rot="838858" flipH="1">
              <a:off x="1056828" y="1160558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6"/>
            <p:cNvSpPr/>
            <p:nvPr/>
          </p:nvSpPr>
          <p:spPr>
            <a:xfrm rot="838858" flipH="1">
              <a:off x="1082686" y="1113937"/>
              <a:ext cx="18282" cy="19129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6"/>
            <p:cNvSpPr/>
            <p:nvPr/>
          </p:nvSpPr>
          <p:spPr>
            <a:xfrm rot="838858" flipH="1">
              <a:off x="1070272" y="107010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6"/>
            <p:cNvSpPr/>
            <p:nvPr/>
          </p:nvSpPr>
          <p:spPr>
            <a:xfrm rot="838858" flipH="1">
              <a:off x="1102043" y="108612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6"/>
            <p:cNvSpPr/>
            <p:nvPr/>
          </p:nvSpPr>
          <p:spPr>
            <a:xfrm rot="838858" flipH="1">
              <a:off x="1115603" y="111057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6"/>
            <p:cNvSpPr/>
            <p:nvPr/>
          </p:nvSpPr>
          <p:spPr>
            <a:xfrm rot="838858" flipH="1">
              <a:off x="1049059" y="110713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6"/>
            <p:cNvSpPr/>
            <p:nvPr/>
          </p:nvSpPr>
          <p:spPr>
            <a:xfrm rot="838858" flipH="1">
              <a:off x="1107833" y="1057094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6"/>
            <p:cNvSpPr/>
            <p:nvPr/>
          </p:nvSpPr>
          <p:spPr>
            <a:xfrm rot="838858" flipH="1">
              <a:off x="1064843" y="103921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6"/>
            <p:cNvSpPr/>
            <p:nvPr/>
          </p:nvSpPr>
          <p:spPr>
            <a:xfrm rot="838858" flipH="1">
              <a:off x="1046723" y="1269831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6"/>
            <p:cNvSpPr/>
            <p:nvPr/>
          </p:nvSpPr>
          <p:spPr>
            <a:xfrm rot="838858" flipH="1">
              <a:off x="1001921" y="126074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6"/>
            <p:cNvSpPr/>
            <p:nvPr/>
          </p:nvSpPr>
          <p:spPr>
            <a:xfrm rot="838858" flipH="1">
              <a:off x="1015480" y="128520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6"/>
            <p:cNvSpPr/>
            <p:nvPr/>
          </p:nvSpPr>
          <p:spPr>
            <a:xfrm rot="838858" flipH="1">
              <a:off x="1041338" y="123900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6"/>
            <p:cNvSpPr/>
            <p:nvPr/>
          </p:nvSpPr>
          <p:spPr>
            <a:xfrm rot="838858" flipH="1">
              <a:off x="1029340" y="1194798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6"/>
            <p:cNvSpPr/>
            <p:nvPr/>
          </p:nvSpPr>
          <p:spPr>
            <a:xfrm rot="838858" flipH="1">
              <a:off x="1060702" y="121071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6"/>
            <p:cNvSpPr/>
            <p:nvPr/>
          </p:nvSpPr>
          <p:spPr>
            <a:xfrm rot="838858" flipH="1">
              <a:off x="1074262" y="1235175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6"/>
            <p:cNvSpPr/>
            <p:nvPr/>
          </p:nvSpPr>
          <p:spPr>
            <a:xfrm rot="838858" flipH="1">
              <a:off x="1007718" y="123172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6"/>
            <p:cNvSpPr/>
            <p:nvPr/>
          </p:nvSpPr>
          <p:spPr>
            <a:xfrm rot="838858" flipH="1">
              <a:off x="1066492" y="1181750"/>
              <a:ext cx="19610" cy="17741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6"/>
            <p:cNvSpPr/>
            <p:nvPr/>
          </p:nvSpPr>
          <p:spPr>
            <a:xfrm rot="838858" flipH="1">
              <a:off x="1023963" y="1163975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6"/>
            <p:cNvSpPr/>
            <p:nvPr/>
          </p:nvSpPr>
          <p:spPr>
            <a:xfrm rot="838858" flipH="1">
              <a:off x="1005426" y="139448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6"/>
            <p:cNvSpPr/>
            <p:nvPr/>
          </p:nvSpPr>
          <p:spPr>
            <a:xfrm rot="838858" flipH="1">
              <a:off x="960989" y="138543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6"/>
            <p:cNvSpPr/>
            <p:nvPr/>
          </p:nvSpPr>
          <p:spPr>
            <a:xfrm rot="838858" flipH="1">
              <a:off x="974139" y="140979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6"/>
            <p:cNvSpPr/>
            <p:nvPr/>
          </p:nvSpPr>
          <p:spPr>
            <a:xfrm rot="838858" flipH="1">
              <a:off x="1000406" y="1363704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6"/>
            <p:cNvSpPr/>
            <p:nvPr/>
          </p:nvSpPr>
          <p:spPr>
            <a:xfrm rot="838858" flipH="1">
              <a:off x="988058" y="131939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6"/>
            <p:cNvSpPr/>
            <p:nvPr/>
          </p:nvSpPr>
          <p:spPr>
            <a:xfrm rot="838858" flipH="1">
              <a:off x="1019713" y="133588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6"/>
            <p:cNvSpPr/>
            <p:nvPr/>
          </p:nvSpPr>
          <p:spPr>
            <a:xfrm rot="838858" flipH="1">
              <a:off x="1032863" y="136023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6"/>
            <p:cNvSpPr/>
            <p:nvPr/>
          </p:nvSpPr>
          <p:spPr>
            <a:xfrm rot="838858" flipH="1">
              <a:off x="966838" y="1356424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6"/>
            <p:cNvSpPr/>
            <p:nvPr/>
          </p:nvSpPr>
          <p:spPr>
            <a:xfrm rot="838858" flipH="1">
              <a:off x="1025562" y="1306862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6"/>
            <p:cNvSpPr/>
            <p:nvPr/>
          </p:nvSpPr>
          <p:spPr>
            <a:xfrm rot="838858" flipH="1">
              <a:off x="982615" y="128856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6"/>
            <p:cNvSpPr/>
            <p:nvPr/>
          </p:nvSpPr>
          <p:spPr>
            <a:xfrm rot="838858" flipH="1">
              <a:off x="964663" y="1519203"/>
              <a:ext cx="18222" cy="17801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1"/>
                  </a:moveTo>
                  <a:lnTo>
                    <a:pt x="1" y="242"/>
                  </a:lnTo>
                  <a:lnTo>
                    <a:pt x="68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6"/>
            <p:cNvSpPr/>
            <p:nvPr/>
          </p:nvSpPr>
          <p:spPr>
            <a:xfrm rot="838858" flipH="1">
              <a:off x="928358" y="1511101"/>
              <a:ext cx="11886" cy="8689"/>
            </a:xfrm>
            <a:custGeom>
              <a:avLst/>
              <a:gdLst/>
              <a:ahLst/>
              <a:cxnLst/>
              <a:rect l="l" t="t" r="r" b="b"/>
              <a:pathLst>
                <a:path w="197" h="144" extrusionOk="0">
                  <a:moveTo>
                    <a:pt x="76" y="1"/>
                  </a:moveTo>
                  <a:lnTo>
                    <a:pt x="1" y="84"/>
                  </a:lnTo>
                  <a:lnTo>
                    <a:pt x="69" y="144"/>
                  </a:lnTo>
                  <a:cubicBezTo>
                    <a:pt x="114" y="129"/>
                    <a:pt x="151" y="114"/>
                    <a:pt x="197" y="106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6"/>
            <p:cNvSpPr/>
            <p:nvPr/>
          </p:nvSpPr>
          <p:spPr>
            <a:xfrm rot="838858" flipH="1">
              <a:off x="959125" y="148829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6"/>
            <p:cNvSpPr/>
            <p:nvPr/>
          </p:nvSpPr>
          <p:spPr>
            <a:xfrm rot="838858" flipH="1">
              <a:off x="946651" y="1444033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6"/>
            <p:cNvSpPr/>
            <p:nvPr/>
          </p:nvSpPr>
          <p:spPr>
            <a:xfrm rot="838858" flipH="1">
              <a:off x="978372" y="146047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6"/>
            <p:cNvSpPr/>
            <p:nvPr/>
          </p:nvSpPr>
          <p:spPr>
            <a:xfrm rot="838858" flipH="1">
              <a:off x="991990" y="148494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6"/>
            <p:cNvSpPr/>
            <p:nvPr/>
          </p:nvSpPr>
          <p:spPr>
            <a:xfrm rot="838858" flipH="1">
              <a:off x="925489" y="148107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6"/>
            <p:cNvSpPr/>
            <p:nvPr/>
          </p:nvSpPr>
          <p:spPr>
            <a:xfrm rot="838858" flipH="1">
              <a:off x="984213" y="143151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6"/>
            <p:cNvSpPr/>
            <p:nvPr/>
          </p:nvSpPr>
          <p:spPr>
            <a:xfrm rot="838858" flipH="1">
              <a:off x="941691" y="1413260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6"/>
            <p:cNvSpPr/>
            <p:nvPr/>
          </p:nvSpPr>
          <p:spPr>
            <a:xfrm rot="838858" flipH="1">
              <a:off x="1176465" y="620647"/>
              <a:ext cx="18282" cy="19129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6"/>
            <p:cNvSpPr/>
            <p:nvPr/>
          </p:nvSpPr>
          <p:spPr>
            <a:xfrm rot="838858" flipH="1">
              <a:off x="1131553" y="61196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6"/>
            <p:cNvSpPr/>
            <p:nvPr/>
          </p:nvSpPr>
          <p:spPr>
            <a:xfrm rot="838858" flipH="1">
              <a:off x="1145171" y="63643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6"/>
            <p:cNvSpPr/>
            <p:nvPr/>
          </p:nvSpPr>
          <p:spPr>
            <a:xfrm rot="838858" flipH="1">
              <a:off x="1173625" y="594661"/>
              <a:ext cx="15084" cy="14603"/>
            </a:xfrm>
            <a:custGeom>
              <a:avLst/>
              <a:gdLst/>
              <a:ahLst/>
              <a:cxnLst/>
              <a:rect l="l" t="t" r="r" b="b"/>
              <a:pathLst>
                <a:path w="250" h="242" extrusionOk="0">
                  <a:moveTo>
                    <a:pt x="152" y="0"/>
                  </a:moveTo>
                  <a:lnTo>
                    <a:pt x="1" y="166"/>
                  </a:lnTo>
                  <a:lnTo>
                    <a:pt x="91" y="241"/>
                  </a:lnTo>
                  <a:lnTo>
                    <a:pt x="249" y="61"/>
                  </a:lnTo>
                  <a:cubicBezTo>
                    <a:pt x="219" y="38"/>
                    <a:pt x="189" y="23"/>
                    <a:pt x="152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6"/>
            <p:cNvSpPr/>
            <p:nvPr/>
          </p:nvSpPr>
          <p:spPr>
            <a:xfrm rot="838858" flipH="1">
              <a:off x="1204005" y="586406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6"/>
            <p:cNvSpPr/>
            <p:nvPr/>
          </p:nvSpPr>
          <p:spPr>
            <a:xfrm rot="838858" flipH="1">
              <a:off x="1135117" y="74571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6"/>
            <p:cNvSpPr/>
            <p:nvPr/>
          </p:nvSpPr>
          <p:spPr>
            <a:xfrm rot="838858" flipH="1">
              <a:off x="1090271" y="73656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6"/>
            <p:cNvSpPr/>
            <p:nvPr/>
          </p:nvSpPr>
          <p:spPr>
            <a:xfrm rot="838858" flipH="1">
              <a:off x="1103830" y="76102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6"/>
            <p:cNvSpPr/>
            <p:nvPr/>
          </p:nvSpPr>
          <p:spPr>
            <a:xfrm rot="838858" flipH="1">
              <a:off x="1129688" y="71482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6"/>
            <p:cNvSpPr/>
            <p:nvPr/>
          </p:nvSpPr>
          <p:spPr>
            <a:xfrm rot="838858" flipH="1">
              <a:off x="1117742" y="670685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6"/>
            <p:cNvSpPr/>
            <p:nvPr/>
          </p:nvSpPr>
          <p:spPr>
            <a:xfrm rot="838858" flipH="1">
              <a:off x="1149038" y="68658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6"/>
            <p:cNvSpPr/>
            <p:nvPr/>
          </p:nvSpPr>
          <p:spPr>
            <a:xfrm rot="838858" flipH="1">
              <a:off x="1162605" y="711054"/>
              <a:ext cx="19610" cy="17741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6"/>
            <p:cNvSpPr/>
            <p:nvPr/>
          </p:nvSpPr>
          <p:spPr>
            <a:xfrm rot="838858" flipH="1">
              <a:off x="1096060" y="707540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6"/>
            <p:cNvSpPr/>
            <p:nvPr/>
          </p:nvSpPr>
          <p:spPr>
            <a:xfrm rot="838858" flipH="1">
              <a:off x="1188455" y="664855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6"/>
            <p:cNvSpPr/>
            <p:nvPr/>
          </p:nvSpPr>
          <p:spPr>
            <a:xfrm rot="838858" flipH="1">
              <a:off x="1154894" y="65757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6"/>
            <p:cNvSpPr/>
            <p:nvPr/>
          </p:nvSpPr>
          <p:spPr>
            <a:xfrm rot="838858" flipH="1">
              <a:off x="1112306" y="63979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6"/>
            <p:cNvSpPr/>
            <p:nvPr/>
          </p:nvSpPr>
          <p:spPr>
            <a:xfrm rot="838858" flipH="1">
              <a:off x="1093776" y="87030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6"/>
            <p:cNvSpPr/>
            <p:nvPr/>
          </p:nvSpPr>
          <p:spPr>
            <a:xfrm rot="838858" flipH="1">
              <a:off x="1049392" y="861265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6"/>
            <p:cNvSpPr/>
            <p:nvPr/>
          </p:nvSpPr>
          <p:spPr>
            <a:xfrm rot="838858" flipH="1">
              <a:off x="1062482" y="885612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6"/>
            <p:cNvSpPr/>
            <p:nvPr/>
          </p:nvSpPr>
          <p:spPr>
            <a:xfrm rot="838858" flipH="1">
              <a:off x="1088742" y="839583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6"/>
            <p:cNvSpPr/>
            <p:nvPr/>
          </p:nvSpPr>
          <p:spPr>
            <a:xfrm rot="838858" flipH="1">
              <a:off x="1076394" y="79527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6"/>
            <p:cNvSpPr/>
            <p:nvPr/>
          </p:nvSpPr>
          <p:spPr>
            <a:xfrm rot="838858" flipH="1">
              <a:off x="1108056" y="811703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6"/>
            <p:cNvSpPr/>
            <p:nvPr/>
          </p:nvSpPr>
          <p:spPr>
            <a:xfrm rot="838858" flipH="1">
              <a:off x="1121206" y="836057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6"/>
            <p:cNvSpPr/>
            <p:nvPr/>
          </p:nvSpPr>
          <p:spPr>
            <a:xfrm rot="838858" flipH="1">
              <a:off x="1055180" y="83230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6"/>
            <p:cNvSpPr/>
            <p:nvPr/>
          </p:nvSpPr>
          <p:spPr>
            <a:xfrm rot="838858" flipH="1">
              <a:off x="1113904" y="78274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6"/>
            <p:cNvSpPr/>
            <p:nvPr/>
          </p:nvSpPr>
          <p:spPr>
            <a:xfrm rot="838858" flipH="1">
              <a:off x="1070965" y="76438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6"/>
            <p:cNvSpPr/>
            <p:nvPr/>
          </p:nvSpPr>
          <p:spPr>
            <a:xfrm rot="838858" flipH="1">
              <a:off x="1052904" y="99500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6"/>
            <p:cNvSpPr/>
            <p:nvPr/>
          </p:nvSpPr>
          <p:spPr>
            <a:xfrm rot="838858" flipH="1">
              <a:off x="1008042" y="98591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6"/>
            <p:cNvSpPr/>
            <p:nvPr/>
          </p:nvSpPr>
          <p:spPr>
            <a:xfrm rot="838858" flipH="1">
              <a:off x="1021602" y="101037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6"/>
            <p:cNvSpPr/>
            <p:nvPr/>
          </p:nvSpPr>
          <p:spPr>
            <a:xfrm rot="838858" flipH="1">
              <a:off x="1047460" y="96417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6"/>
            <p:cNvSpPr/>
            <p:nvPr/>
          </p:nvSpPr>
          <p:spPr>
            <a:xfrm rot="838858" flipH="1">
              <a:off x="1035002" y="919853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6"/>
            <p:cNvSpPr/>
            <p:nvPr/>
          </p:nvSpPr>
          <p:spPr>
            <a:xfrm rot="838858" flipH="1">
              <a:off x="1066767" y="936357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6"/>
            <p:cNvSpPr/>
            <p:nvPr/>
          </p:nvSpPr>
          <p:spPr>
            <a:xfrm rot="838858" flipH="1">
              <a:off x="1080326" y="96082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6"/>
            <p:cNvSpPr/>
            <p:nvPr/>
          </p:nvSpPr>
          <p:spPr>
            <a:xfrm rot="838858" flipH="1">
              <a:off x="1013839" y="95689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6"/>
            <p:cNvSpPr/>
            <p:nvPr/>
          </p:nvSpPr>
          <p:spPr>
            <a:xfrm rot="838858" flipH="1">
              <a:off x="1072563" y="90733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6"/>
            <p:cNvSpPr/>
            <p:nvPr/>
          </p:nvSpPr>
          <p:spPr>
            <a:xfrm rot="838858" flipH="1">
              <a:off x="1030085" y="889146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6"/>
            <p:cNvSpPr/>
            <p:nvPr/>
          </p:nvSpPr>
          <p:spPr>
            <a:xfrm rot="838858" flipH="1">
              <a:off x="1011548" y="111965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6"/>
            <p:cNvSpPr/>
            <p:nvPr/>
          </p:nvSpPr>
          <p:spPr>
            <a:xfrm rot="838858" flipH="1">
              <a:off x="967111" y="1110617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6"/>
            <p:cNvSpPr/>
            <p:nvPr/>
          </p:nvSpPr>
          <p:spPr>
            <a:xfrm rot="838858" flipH="1">
              <a:off x="980211" y="1135380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6"/>
            <p:cNvSpPr/>
            <p:nvPr/>
          </p:nvSpPr>
          <p:spPr>
            <a:xfrm rot="838858" flipH="1">
              <a:off x="1006119" y="108876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6"/>
            <p:cNvSpPr/>
            <p:nvPr/>
          </p:nvSpPr>
          <p:spPr>
            <a:xfrm rot="838858" flipH="1">
              <a:off x="994063" y="104503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6"/>
            <p:cNvSpPr/>
            <p:nvPr/>
          </p:nvSpPr>
          <p:spPr>
            <a:xfrm rot="838858" flipH="1">
              <a:off x="1025835" y="106105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6"/>
            <p:cNvSpPr/>
            <p:nvPr/>
          </p:nvSpPr>
          <p:spPr>
            <a:xfrm rot="838858" flipH="1">
              <a:off x="1038985" y="108540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6"/>
            <p:cNvSpPr/>
            <p:nvPr/>
          </p:nvSpPr>
          <p:spPr>
            <a:xfrm rot="838858" flipH="1">
              <a:off x="972499" y="1081480"/>
              <a:ext cx="19549" cy="17801"/>
            </a:xfrm>
            <a:custGeom>
              <a:avLst/>
              <a:gdLst/>
              <a:ahLst/>
              <a:cxnLst/>
              <a:rect l="l" t="t" r="r" b="b"/>
              <a:pathLst>
                <a:path w="324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6"/>
            <p:cNvSpPr/>
            <p:nvPr/>
          </p:nvSpPr>
          <p:spPr>
            <a:xfrm rot="838858" flipH="1">
              <a:off x="1031215" y="1031924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6"/>
            <p:cNvSpPr/>
            <p:nvPr/>
          </p:nvSpPr>
          <p:spPr>
            <a:xfrm rot="838858" flipH="1">
              <a:off x="988634" y="101414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6"/>
            <p:cNvSpPr/>
            <p:nvPr/>
          </p:nvSpPr>
          <p:spPr>
            <a:xfrm rot="838858" flipH="1">
              <a:off x="970624" y="1244354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6"/>
            <p:cNvSpPr/>
            <p:nvPr/>
          </p:nvSpPr>
          <p:spPr>
            <a:xfrm rot="838858" flipH="1">
              <a:off x="925712" y="123568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6"/>
            <p:cNvSpPr/>
            <p:nvPr/>
          </p:nvSpPr>
          <p:spPr>
            <a:xfrm rot="838858" flipH="1">
              <a:off x="939272" y="126013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6"/>
            <p:cNvSpPr/>
            <p:nvPr/>
          </p:nvSpPr>
          <p:spPr>
            <a:xfrm rot="838858" flipH="1">
              <a:off x="965181" y="1213523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6"/>
            <p:cNvSpPr/>
            <p:nvPr/>
          </p:nvSpPr>
          <p:spPr>
            <a:xfrm rot="838858" flipH="1">
              <a:off x="952721" y="1169628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6"/>
            <p:cNvSpPr/>
            <p:nvPr/>
          </p:nvSpPr>
          <p:spPr>
            <a:xfrm rot="838858" flipH="1">
              <a:off x="984552" y="118565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6"/>
            <p:cNvSpPr/>
            <p:nvPr/>
          </p:nvSpPr>
          <p:spPr>
            <a:xfrm rot="838858" flipH="1">
              <a:off x="998112" y="121011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6"/>
            <p:cNvSpPr/>
            <p:nvPr/>
          </p:nvSpPr>
          <p:spPr>
            <a:xfrm rot="838858" flipH="1">
              <a:off x="931509" y="120665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6"/>
            <p:cNvSpPr/>
            <p:nvPr/>
          </p:nvSpPr>
          <p:spPr>
            <a:xfrm rot="838858" flipH="1">
              <a:off x="990335" y="115668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6"/>
            <p:cNvSpPr/>
            <p:nvPr/>
          </p:nvSpPr>
          <p:spPr>
            <a:xfrm rot="838858" flipH="1">
              <a:off x="947285" y="1138797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6"/>
            <p:cNvSpPr/>
            <p:nvPr/>
          </p:nvSpPr>
          <p:spPr>
            <a:xfrm rot="838858" flipH="1">
              <a:off x="929218" y="136941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6"/>
            <p:cNvSpPr/>
            <p:nvPr/>
          </p:nvSpPr>
          <p:spPr>
            <a:xfrm rot="838858" flipH="1">
              <a:off x="884371" y="136026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6"/>
            <p:cNvSpPr/>
            <p:nvPr/>
          </p:nvSpPr>
          <p:spPr>
            <a:xfrm rot="838858" flipH="1">
              <a:off x="897989" y="138473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6"/>
            <p:cNvSpPr/>
            <p:nvPr/>
          </p:nvSpPr>
          <p:spPr>
            <a:xfrm rot="838858" flipH="1">
              <a:off x="923789" y="133852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6"/>
            <p:cNvSpPr/>
            <p:nvPr/>
          </p:nvSpPr>
          <p:spPr>
            <a:xfrm rot="838858" flipH="1">
              <a:off x="911850" y="129432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6"/>
            <p:cNvSpPr/>
            <p:nvPr/>
          </p:nvSpPr>
          <p:spPr>
            <a:xfrm rot="838858" flipH="1">
              <a:off x="943197" y="131030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6"/>
            <p:cNvSpPr/>
            <p:nvPr/>
          </p:nvSpPr>
          <p:spPr>
            <a:xfrm rot="838858" flipH="1">
              <a:off x="956713" y="1334694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6"/>
            <p:cNvSpPr/>
            <p:nvPr/>
          </p:nvSpPr>
          <p:spPr>
            <a:xfrm rot="838858" flipH="1">
              <a:off x="890219" y="1331254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6"/>
            <p:cNvSpPr/>
            <p:nvPr/>
          </p:nvSpPr>
          <p:spPr>
            <a:xfrm rot="838858" flipH="1">
              <a:off x="948994" y="128127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6"/>
            <p:cNvSpPr/>
            <p:nvPr/>
          </p:nvSpPr>
          <p:spPr>
            <a:xfrm rot="838858" flipH="1">
              <a:off x="906406" y="126349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90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6"/>
            <p:cNvSpPr/>
            <p:nvPr/>
          </p:nvSpPr>
          <p:spPr>
            <a:xfrm rot="838858" flipH="1">
              <a:off x="882915" y="1463239"/>
              <a:ext cx="17800" cy="18646"/>
            </a:xfrm>
            <a:custGeom>
              <a:avLst/>
              <a:gdLst/>
              <a:ahLst/>
              <a:cxnLst/>
              <a:rect l="l" t="t" r="r" b="b"/>
              <a:pathLst>
                <a:path w="295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295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6"/>
            <p:cNvSpPr/>
            <p:nvPr/>
          </p:nvSpPr>
          <p:spPr>
            <a:xfrm rot="838858" flipH="1">
              <a:off x="870493" y="1418979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6"/>
            <p:cNvSpPr/>
            <p:nvPr/>
          </p:nvSpPr>
          <p:spPr>
            <a:xfrm rot="838858" flipH="1">
              <a:off x="902215" y="1435417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6"/>
            <p:cNvSpPr/>
            <p:nvPr/>
          </p:nvSpPr>
          <p:spPr>
            <a:xfrm rot="838858" flipH="1">
              <a:off x="915373" y="1459765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6"/>
            <p:cNvSpPr/>
            <p:nvPr/>
          </p:nvSpPr>
          <p:spPr>
            <a:xfrm rot="838858" flipH="1">
              <a:off x="908004" y="140644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6"/>
            <p:cNvSpPr/>
            <p:nvPr/>
          </p:nvSpPr>
          <p:spPr>
            <a:xfrm rot="838858" flipH="1">
              <a:off x="865064" y="1388089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6"/>
            <p:cNvSpPr/>
            <p:nvPr/>
          </p:nvSpPr>
          <p:spPr>
            <a:xfrm rot="838858" flipH="1">
              <a:off x="1058967" y="720173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6"/>
            <p:cNvSpPr/>
            <p:nvPr/>
          </p:nvSpPr>
          <p:spPr>
            <a:xfrm rot="838858" flipH="1">
              <a:off x="1014062" y="71150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6"/>
            <p:cNvSpPr/>
            <p:nvPr/>
          </p:nvSpPr>
          <p:spPr>
            <a:xfrm rot="838858" flipH="1">
              <a:off x="1027622" y="73595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6"/>
            <p:cNvSpPr/>
            <p:nvPr/>
          </p:nvSpPr>
          <p:spPr>
            <a:xfrm rot="838858" flipH="1">
              <a:off x="1053531" y="689343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6"/>
            <p:cNvSpPr/>
            <p:nvPr/>
          </p:nvSpPr>
          <p:spPr>
            <a:xfrm rot="838858" flipH="1">
              <a:off x="1041064" y="645507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6"/>
            <p:cNvSpPr/>
            <p:nvPr/>
          </p:nvSpPr>
          <p:spPr>
            <a:xfrm rot="838858" flipH="1">
              <a:off x="1072888" y="66153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6"/>
            <p:cNvSpPr/>
            <p:nvPr/>
          </p:nvSpPr>
          <p:spPr>
            <a:xfrm rot="838858" flipH="1">
              <a:off x="1086447" y="68599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7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6"/>
            <p:cNvSpPr/>
            <p:nvPr/>
          </p:nvSpPr>
          <p:spPr>
            <a:xfrm rot="838858" flipH="1">
              <a:off x="1019904" y="682538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6"/>
            <p:cNvSpPr/>
            <p:nvPr/>
          </p:nvSpPr>
          <p:spPr>
            <a:xfrm rot="838858" flipH="1">
              <a:off x="1078685" y="63250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6"/>
            <p:cNvSpPr/>
            <p:nvPr/>
          </p:nvSpPr>
          <p:spPr>
            <a:xfrm rot="838858" flipH="1">
              <a:off x="1017568" y="84523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6"/>
            <p:cNvSpPr/>
            <p:nvPr/>
          </p:nvSpPr>
          <p:spPr>
            <a:xfrm rot="838858" flipH="1">
              <a:off x="972714" y="836087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6"/>
            <p:cNvSpPr/>
            <p:nvPr/>
          </p:nvSpPr>
          <p:spPr>
            <a:xfrm rot="838858" flipH="1">
              <a:off x="986332" y="860559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6"/>
            <p:cNvSpPr/>
            <p:nvPr/>
          </p:nvSpPr>
          <p:spPr>
            <a:xfrm rot="838858" flipH="1">
              <a:off x="1012123" y="814413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6"/>
            <p:cNvSpPr/>
            <p:nvPr/>
          </p:nvSpPr>
          <p:spPr>
            <a:xfrm rot="838858" flipH="1">
              <a:off x="1000185" y="77020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90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6"/>
            <p:cNvSpPr/>
            <p:nvPr/>
          </p:nvSpPr>
          <p:spPr>
            <a:xfrm rot="838858" flipH="1">
              <a:off x="1031547" y="78612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6"/>
            <p:cNvSpPr/>
            <p:nvPr/>
          </p:nvSpPr>
          <p:spPr>
            <a:xfrm rot="838858" flipH="1">
              <a:off x="1045048" y="810573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6"/>
            <p:cNvSpPr/>
            <p:nvPr/>
          </p:nvSpPr>
          <p:spPr>
            <a:xfrm rot="838858" flipH="1">
              <a:off x="978562" y="80713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6"/>
            <p:cNvSpPr/>
            <p:nvPr/>
          </p:nvSpPr>
          <p:spPr>
            <a:xfrm rot="838858" flipH="1">
              <a:off x="1037337" y="757095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6"/>
            <p:cNvSpPr/>
            <p:nvPr/>
          </p:nvSpPr>
          <p:spPr>
            <a:xfrm rot="838858" flipH="1">
              <a:off x="994755" y="739321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6"/>
            <p:cNvSpPr/>
            <p:nvPr/>
          </p:nvSpPr>
          <p:spPr>
            <a:xfrm rot="838858" flipH="1">
              <a:off x="976219" y="969891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6"/>
            <p:cNvSpPr/>
            <p:nvPr/>
          </p:nvSpPr>
          <p:spPr>
            <a:xfrm rot="838858" flipH="1">
              <a:off x="931834" y="96085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6"/>
            <p:cNvSpPr/>
            <p:nvPr/>
          </p:nvSpPr>
          <p:spPr>
            <a:xfrm rot="838858" flipH="1">
              <a:off x="944983" y="98520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6"/>
            <p:cNvSpPr/>
            <p:nvPr/>
          </p:nvSpPr>
          <p:spPr>
            <a:xfrm rot="838858" flipH="1">
              <a:off x="971252" y="93911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6"/>
            <p:cNvSpPr/>
            <p:nvPr/>
          </p:nvSpPr>
          <p:spPr>
            <a:xfrm rot="838858" flipH="1">
              <a:off x="958843" y="894799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6"/>
            <p:cNvSpPr/>
            <p:nvPr/>
          </p:nvSpPr>
          <p:spPr>
            <a:xfrm rot="838858" flipH="1">
              <a:off x="990558" y="91129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6"/>
            <p:cNvSpPr/>
            <p:nvPr/>
          </p:nvSpPr>
          <p:spPr>
            <a:xfrm rot="838858" flipH="1">
              <a:off x="1003707" y="93565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6"/>
            <p:cNvSpPr/>
            <p:nvPr/>
          </p:nvSpPr>
          <p:spPr>
            <a:xfrm rot="838858" flipH="1">
              <a:off x="937690" y="931831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6"/>
            <p:cNvSpPr/>
            <p:nvPr/>
          </p:nvSpPr>
          <p:spPr>
            <a:xfrm rot="838858" flipH="1">
              <a:off x="996355" y="88226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6"/>
            <p:cNvSpPr/>
            <p:nvPr/>
          </p:nvSpPr>
          <p:spPr>
            <a:xfrm rot="838858" flipH="1">
              <a:off x="953466" y="863976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6"/>
            <p:cNvSpPr/>
            <p:nvPr/>
          </p:nvSpPr>
          <p:spPr>
            <a:xfrm rot="838858" flipH="1">
              <a:off x="935339" y="1094595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6"/>
            <p:cNvSpPr/>
            <p:nvPr/>
          </p:nvSpPr>
          <p:spPr>
            <a:xfrm rot="838858" flipH="1">
              <a:off x="890552" y="1085446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6"/>
            <p:cNvSpPr/>
            <p:nvPr/>
          </p:nvSpPr>
          <p:spPr>
            <a:xfrm rot="838858" flipH="1">
              <a:off x="904111" y="110991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6"/>
            <p:cNvSpPr/>
            <p:nvPr/>
          </p:nvSpPr>
          <p:spPr>
            <a:xfrm rot="838858" flipH="1">
              <a:off x="929910" y="1063705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6"/>
            <p:cNvSpPr/>
            <p:nvPr/>
          </p:nvSpPr>
          <p:spPr>
            <a:xfrm rot="838858" flipH="1">
              <a:off x="917562" y="101939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6"/>
            <p:cNvSpPr/>
            <p:nvPr/>
          </p:nvSpPr>
          <p:spPr>
            <a:xfrm rot="838858" flipH="1">
              <a:off x="949216" y="103588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6"/>
            <p:cNvSpPr/>
            <p:nvPr/>
          </p:nvSpPr>
          <p:spPr>
            <a:xfrm rot="838858" flipH="1">
              <a:off x="962835" y="1060348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6"/>
            <p:cNvSpPr/>
            <p:nvPr/>
          </p:nvSpPr>
          <p:spPr>
            <a:xfrm rot="838858" flipH="1">
              <a:off x="896341" y="1056425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6"/>
            <p:cNvSpPr/>
            <p:nvPr/>
          </p:nvSpPr>
          <p:spPr>
            <a:xfrm rot="838858" flipH="1">
              <a:off x="955066" y="1006863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6"/>
            <p:cNvSpPr/>
            <p:nvPr/>
          </p:nvSpPr>
          <p:spPr>
            <a:xfrm rot="838858" flipH="1">
              <a:off x="912534" y="988614"/>
              <a:ext cx="17800" cy="18706"/>
            </a:xfrm>
            <a:custGeom>
              <a:avLst/>
              <a:gdLst/>
              <a:ahLst/>
              <a:cxnLst/>
              <a:rect l="l" t="t" r="r" b="b"/>
              <a:pathLst>
                <a:path w="295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294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6"/>
            <p:cNvSpPr/>
            <p:nvPr/>
          </p:nvSpPr>
          <p:spPr>
            <a:xfrm rot="838858" flipH="1">
              <a:off x="894057" y="121919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6"/>
            <p:cNvSpPr/>
            <p:nvPr/>
          </p:nvSpPr>
          <p:spPr>
            <a:xfrm rot="838858" flipH="1">
              <a:off x="849562" y="1210136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94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6"/>
            <p:cNvSpPr/>
            <p:nvPr/>
          </p:nvSpPr>
          <p:spPr>
            <a:xfrm rot="838858" flipH="1">
              <a:off x="862653" y="123496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6"/>
            <p:cNvSpPr/>
            <p:nvPr/>
          </p:nvSpPr>
          <p:spPr>
            <a:xfrm rot="838858" flipH="1">
              <a:off x="888621" y="1188359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1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6"/>
            <p:cNvSpPr/>
            <p:nvPr/>
          </p:nvSpPr>
          <p:spPr>
            <a:xfrm rot="838858" flipH="1">
              <a:off x="876572" y="114456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6"/>
            <p:cNvSpPr/>
            <p:nvPr/>
          </p:nvSpPr>
          <p:spPr>
            <a:xfrm rot="838858" flipH="1">
              <a:off x="908337" y="1160588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6"/>
            <p:cNvSpPr/>
            <p:nvPr/>
          </p:nvSpPr>
          <p:spPr>
            <a:xfrm rot="838858" flipH="1">
              <a:off x="921494" y="118494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6"/>
            <p:cNvSpPr/>
            <p:nvPr/>
          </p:nvSpPr>
          <p:spPr>
            <a:xfrm rot="838858" flipH="1">
              <a:off x="854942" y="1181066"/>
              <a:ext cx="19610" cy="17741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6"/>
            <p:cNvSpPr/>
            <p:nvPr/>
          </p:nvSpPr>
          <p:spPr>
            <a:xfrm rot="838858" flipH="1">
              <a:off x="913716" y="113151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6"/>
            <p:cNvSpPr/>
            <p:nvPr/>
          </p:nvSpPr>
          <p:spPr>
            <a:xfrm rot="838858" flipH="1">
              <a:off x="871129" y="111373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6"/>
            <p:cNvSpPr/>
            <p:nvPr/>
          </p:nvSpPr>
          <p:spPr>
            <a:xfrm rot="838858" flipH="1">
              <a:off x="853067" y="1343880"/>
              <a:ext cx="18282" cy="19189"/>
            </a:xfrm>
            <a:custGeom>
              <a:avLst/>
              <a:gdLst/>
              <a:ahLst/>
              <a:cxnLst/>
              <a:rect l="l" t="t" r="r" b="b"/>
              <a:pathLst>
                <a:path w="303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6"/>
            <p:cNvSpPr/>
            <p:nvPr/>
          </p:nvSpPr>
          <p:spPr>
            <a:xfrm rot="838858" flipH="1">
              <a:off x="808222" y="1335207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6"/>
            <p:cNvSpPr/>
            <p:nvPr/>
          </p:nvSpPr>
          <p:spPr>
            <a:xfrm rot="838858" flipH="1">
              <a:off x="821780" y="135967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6"/>
            <p:cNvSpPr/>
            <p:nvPr/>
          </p:nvSpPr>
          <p:spPr>
            <a:xfrm rot="838858" flipH="1">
              <a:off x="847630" y="1313049"/>
              <a:ext cx="18282" cy="19129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6"/>
            <p:cNvSpPr/>
            <p:nvPr/>
          </p:nvSpPr>
          <p:spPr>
            <a:xfrm rot="838858" flipH="1">
              <a:off x="835224" y="1269214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6"/>
            <p:cNvSpPr/>
            <p:nvPr/>
          </p:nvSpPr>
          <p:spPr>
            <a:xfrm rot="838858" flipH="1">
              <a:off x="866988" y="128523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6"/>
            <p:cNvSpPr/>
            <p:nvPr/>
          </p:nvSpPr>
          <p:spPr>
            <a:xfrm rot="838858" flipH="1">
              <a:off x="880606" y="130970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6"/>
            <p:cNvSpPr/>
            <p:nvPr/>
          </p:nvSpPr>
          <p:spPr>
            <a:xfrm rot="838858" flipH="1">
              <a:off x="814011" y="1306186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6"/>
            <p:cNvSpPr/>
            <p:nvPr/>
          </p:nvSpPr>
          <p:spPr>
            <a:xfrm rot="838858" flipH="1">
              <a:off x="872844" y="125622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6"/>
            <p:cNvSpPr/>
            <p:nvPr/>
          </p:nvSpPr>
          <p:spPr>
            <a:xfrm rot="838858" flipH="1">
              <a:off x="829788" y="123832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6"/>
            <p:cNvSpPr/>
            <p:nvPr/>
          </p:nvSpPr>
          <p:spPr>
            <a:xfrm rot="838858" flipH="1">
              <a:off x="813181" y="1468012"/>
              <a:ext cx="9111" cy="7784"/>
            </a:xfrm>
            <a:custGeom>
              <a:avLst/>
              <a:gdLst/>
              <a:ahLst/>
              <a:cxnLst/>
              <a:rect l="l" t="t" r="r" b="b"/>
              <a:pathLst>
                <a:path w="151" h="129" extrusionOk="0">
                  <a:moveTo>
                    <a:pt x="68" y="1"/>
                  </a:moveTo>
                  <a:lnTo>
                    <a:pt x="0" y="76"/>
                  </a:lnTo>
                  <a:cubicBezTo>
                    <a:pt x="30" y="91"/>
                    <a:pt x="60" y="114"/>
                    <a:pt x="98" y="129"/>
                  </a:cubicBezTo>
                  <a:lnTo>
                    <a:pt x="151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6"/>
            <p:cNvSpPr/>
            <p:nvPr/>
          </p:nvSpPr>
          <p:spPr>
            <a:xfrm rot="838858" flipH="1">
              <a:off x="766873" y="1459801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6"/>
            <p:cNvSpPr/>
            <p:nvPr/>
          </p:nvSpPr>
          <p:spPr>
            <a:xfrm rot="838858" flipH="1">
              <a:off x="806290" y="1438120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6"/>
            <p:cNvSpPr/>
            <p:nvPr/>
          </p:nvSpPr>
          <p:spPr>
            <a:xfrm rot="838858" flipH="1">
              <a:off x="794344" y="139391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6"/>
            <p:cNvSpPr/>
            <p:nvPr/>
          </p:nvSpPr>
          <p:spPr>
            <a:xfrm rot="838858" flipH="1">
              <a:off x="825707" y="1409830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6"/>
            <p:cNvSpPr/>
            <p:nvPr/>
          </p:nvSpPr>
          <p:spPr>
            <a:xfrm rot="838858" flipH="1">
              <a:off x="839207" y="1434287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6"/>
            <p:cNvSpPr/>
            <p:nvPr/>
          </p:nvSpPr>
          <p:spPr>
            <a:xfrm rot="838858" flipH="1">
              <a:off x="772662" y="143083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6"/>
            <p:cNvSpPr/>
            <p:nvPr/>
          </p:nvSpPr>
          <p:spPr>
            <a:xfrm rot="838858" flipH="1">
              <a:off x="831503" y="138081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6"/>
            <p:cNvSpPr/>
            <p:nvPr/>
          </p:nvSpPr>
          <p:spPr>
            <a:xfrm rot="838858" flipH="1">
              <a:off x="788915" y="136302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6"/>
            <p:cNvSpPr/>
            <p:nvPr/>
          </p:nvSpPr>
          <p:spPr>
            <a:xfrm rot="838858" flipH="1">
              <a:off x="1029404" y="583345"/>
              <a:ext cx="6878" cy="5974"/>
            </a:xfrm>
            <a:custGeom>
              <a:avLst/>
              <a:gdLst/>
              <a:ahLst/>
              <a:cxnLst/>
              <a:rect l="l" t="t" r="r" b="b"/>
              <a:pathLst>
                <a:path w="114" h="99" extrusionOk="0">
                  <a:moveTo>
                    <a:pt x="114" y="1"/>
                  </a:moveTo>
                  <a:cubicBezTo>
                    <a:pt x="76" y="23"/>
                    <a:pt x="38" y="53"/>
                    <a:pt x="1" y="84"/>
                  </a:cubicBezTo>
                  <a:lnTo>
                    <a:pt x="16" y="9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6"/>
            <p:cNvSpPr/>
            <p:nvPr/>
          </p:nvSpPr>
          <p:spPr>
            <a:xfrm rot="838858" flipH="1">
              <a:off x="978895" y="561265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6"/>
            <p:cNvSpPr/>
            <p:nvPr/>
          </p:nvSpPr>
          <p:spPr>
            <a:xfrm rot="838858" flipH="1">
              <a:off x="992454" y="585730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6"/>
            <p:cNvSpPr/>
            <p:nvPr/>
          </p:nvSpPr>
          <p:spPr>
            <a:xfrm rot="838858" flipH="1">
              <a:off x="983769" y="539764"/>
              <a:ext cx="10981" cy="8689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106" y="0"/>
                  </a:moveTo>
                  <a:cubicBezTo>
                    <a:pt x="69" y="23"/>
                    <a:pt x="38" y="38"/>
                    <a:pt x="1" y="61"/>
                  </a:cubicBezTo>
                  <a:lnTo>
                    <a:pt x="106" y="144"/>
                  </a:lnTo>
                  <a:lnTo>
                    <a:pt x="182" y="61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6"/>
            <p:cNvSpPr/>
            <p:nvPr/>
          </p:nvSpPr>
          <p:spPr>
            <a:xfrm rot="838858" flipH="1">
              <a:off x="982400" y="695069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6"/>
            <p:cNvSpPr/>
            <p:nvPr/>
          </p:nvSpPr>
          <p:spPr>
            <a:xfrm rot="838858" flipH="1">
              <a:off x="937956" y="68602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6"/>
            <p:cNvSpPr/>
            <p:nvPr/>
          </p:nvSpPr>
          <p:spPr>
            <a:xfrm rot="838858" flipH="1">
              <a:off x="951054" y="710371"/>
              <a:ext cx="19610" cy="17741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6"/>
            <p:cNvSpPr/>
            <p:nvPr/>
          </p:nvSpPr>
          <p:spPr>
            <a:xfrm rot="838858" flipH="1">
              <a:off x="976963" y="66417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6"/>
            <p:cNvSpPr/>
            <p:nvPr/>
          </p:nvSpPr>
          <p:spPr>
            <a:xfrm rot="838858" flipH="1">
              <a:off x="964966" y="619970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6"/>
            <p:cNvSpPr/>
            <p:nvPr/>
          </p:nvSpPr>
          <p:spPr>
            <a:xfrm rot="838858" flipH="1">
              <a:off x="996679" y="63646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6"/>
            <p:cNvSpPr/>
            <p:nvPr/>
          </p:nvSpPr>
          <p:spPr>
            <a:xfrm rot="838858" flipH="1">
              <a:off x="1009829" y="66082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6"/>
            <p:cNvSpPr/>
            <p:nvPr/>
          </p:nvSpPr>
          <p:spPr>
            <a:xfrm rot="838858" flipH="1">
              <a:off x="943343" y="65689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6"/>
            <p:cNvSpPr/>
            <p:nvPr/>
          </p:nvSpPr>
          <p:spPr>
            <a:xfrm rot="838858" flipH="1">
              <a:off x="1035628" y="614617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6"/>
            <p:cNvSpPr/>
            <p:nvPr/>
          </p:nvSpPr>
          <p:spPr>
            <a:xfrm rot="838858" flipH="1">
              <a:off x="1002067" y="60733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6"/>
            <p:cNvSpPr/>
            <p:nvPr/>
          </p:nvSpPr>
          <p:spPr>
            <a:xfrm rot="838858" flipH="1">
              <a:off x="941409" y="819759"/>
              <a:ext cx="18282" cy="19129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6"/>
            <p:cNvSpPr/>
            <p:nvPr/>
          </p:nvSpPr>
          <p:spPr>
            <a:xfrm rot="838858" flipH="1">
              <a:off x="896556" y="81109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6"/>
            <p:cNvSpPr/>
            <p:nvPr/>
          </p:nvSpPr>
          <p:spPr>
            <a:xfrm rot="838858" flipH="1">
              <a:off x="910123" y="835490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6"/>
            <p:cNvSpPr/>
            <p:nvPr/>
          </p:nvSpPr>
          <p:spPr>
            <a:xfrm rot="838858" flipH="1">
              <a:off x="936033" y="788876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6"/>
            <p:cNvSpPr/>
            <p:nvPr/>
          </p:nvSpPr>
          <p:spPr>
            <a:xfrm rot="838858" flipH="1">
              <a:off x="923567" y="74503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6"/>
            <p:cNvSpPr/>
            <p:nvPr/>
          </p:nvSpPr>
          <p:spPr>
            <a:xfrm rot="838858" flipH="1">
              <a:off x="955338" y="76105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6"/>
            <p:cNvSpPr/>
            <p:nvPr/>
          </p:nvSpPr>
          <p:spPr>
            <a:xfrm rot="838858" flipH="1">
              <a:off x="968964" y="785468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17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6"/>
            <p:cNvSpPr/>
            <p:nvPr/>
          </p:nvSpPr>
          <p:spPr>
            <a:xfrm rot="838858" flipH="1">
              <a:off x="902353" y="78206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 rot="838858" flipH="1">
              <a:off x="961187" y="732041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 rot="838858" flipH="1">
              <a:off x="918138" y="71414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 rot="838858" flipH="1">
              <a:off x="900069" y="944830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 rot="838858" flipH="1">
              <a:off x="855215" y="93568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 rot="838858" flipH="1">
              <a:off x="894633" y="91393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 rot="838858" flipH="1">
              <a:off x="882694" y="86973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 rot="838858" flipH="1">
              <a:off x="914048" y="885657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 rot="838858" flipH="1">
              <a:off x="927608" y="910113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 rot="838858" flipH="1">
              <a:off x="861012" y="90665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 rot="838858" flipH="1">
              <a:off x="919838" y="85668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 rot="838858" flipH="1">
              <a:off x="877250" y="83890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 rot="838858" flipH="1">
              <a:off x="858721" y="106941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 rot="838858" flipH="1">
              <a:off x="814343" y="106038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 rot="838858" flipH="1">
              <a:off x="853292" y="103852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 rot="838858" flipH="1">
              <a:off x="841346" y="994385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 rot="838858" flipH="1">
              <a:off x="873067" y="1010823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 rot="838858" flipH="1">
              <a:off x="886158" y="103517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 rot="838858" flipH="1">
              <a:off x="820139" y="1031306"/>
              <a:ext cx="19187" cy="17379"/>
            </a:xfrm>
            <a:custGeom>
              <a:avLst/>
              <a:gdLst/>
              <a:ahLst/>
              <a:cxnLst/>
              <a:rect l="l" t="t" r="r" b="b"/>
              <a:pathLst>
                <a:path w="318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 rot="838858" flipH="1">
              <a:off x="878856" y="981803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 rot="838858" flipH="1">
              <a:off x="835909" y="96349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 rot="838858" flipH="1">
              <a:off x="868775" y="96013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 rot="838858" flipH="1">
              <a:off x="817848" y="119412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 rot="838858" flipH="1">
              <a:off x="772994" y="1184972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 rot="838858" flipH="1">
              <a:off x="812412" y="1163291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 rot="838858" flipH="1">
              <a:off x="799996" y="1118979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7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 rot="838858" flipH="1">
              <a:off x="831718" y="1135417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 rot="838858" flipH="1">
              <a:off x="845278" y="1159874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 rot="838858" flipH="1">
              <a:off x="778844" y="1156011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 rot="838858" flipH="1">
              <a:off x="837508" y="110644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 rot="838858" flipH="1">
              <a:off x="794567" y="1088089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 rot="838858" flipH="1">
              <a:off x="827492" y="108474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 rot="838858" flipH="1">
              <a:off x="776507" y="131870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 rot="838858" flipH="1">
              <a:off x="732063" y="1309730"/>
              <a:ext cx="19610" cy="17741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 rot="838858" flipH="1">
              <a:off x="771063" y="1287885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 rot="838858" flipH="1">
              <a:off x="759015" y="1244146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 rot="838858" flipH="1">
              <a:off x="790838" y="126018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 rot="838858" flipH="1">
              <a:off x="803929" y="128452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6"/>
            <p:cNvSpPr/>
            <p:nvPr/>
          </p:nvSpPr>
          <p:spPr>
            <a:xfrm rot="838858" flipH="1">
              <a:off x="737443" y="1280599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6"/>
            <p:cNvSpPr/>
            <p:nvPr/>
          </p:nvSpPr>
          <p:spPr>
            <a:xfrm rot="838858" flipH="1">
              <a:off x="796226" y="1231044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6"/>
            <p:cNvSpPr/>
            <p:nvPr/>
          </p:nvSpPr>
          <p:spPr>
            <a:xfrm rot="838858" flipH="1">
              <a:off x="753578" y="1213262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6"/>
            <p:cNvSpPr/>
            <p:nvPr/>
          </p:nvSpPr>
          <p:spPr>
            <a:xfrm rot="838858" flipH="1">
              <a:off x="786561" y="120943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6"/>
            <p:cNvSpPr/>
            <p:nvPr/>
          </p:nvSpPr>
          <p:spPr>
            <a:xfrm rot="838858" flipH="1">
              <a:off x="735569" y="1443466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6"/>
            <p:cNvSpPr/>
            <p:nvPr/>
          </p:nvSpPr>
          <p:spPr>
            <a:xfrm rot="838858" flipH="1">
              <a:off x="690664" y="1434733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6"/>
            <p:cNvSpPr/>
            <p:nvPr/>
          </p:nvSpPr>
          <p:spPr>
            <a:xfrm rot="838858" flipH="1">
              <a:off x="706196" y="1459432"/>
              <a:ext cx="18222" cy="12370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75" y="1"/>
                  </a:moveTo>
                  <a:lnTo>
                    <a:pt x="0" y="84"/>
                  </a:lnTo>
                  <a:lnTo>
                    <a:pt x="151" y="204"/>
                  </a:lnTo>
                  <a:cubicBezTo>
                    <a:pt x="203" y="197"/>
                    <a:pt x="256" y="189"/>
                    <a:pt x="301" y="182"/>
                  </a:cubicBez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6"/>
            <p:cNvSpPr/>
            <p:nvPr/>
          </p:nvSpPr>
          <p:spPr>
            <a:xfrm rot="838858" flipH="1">
              <a:off x="730133" y="1412575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6"/>
            <p:cNvSpPr/>
            <p:nvPr/>
          </p:nvSpPr>
          <p:spPr>
            <a:xfrm rot="838858" flipH="1">
              <a:off x="717666" y="1368740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6"/>
            <p:cNvSpPr/>
            <p:nvPr/>
          </p:nvSpPr>
          <p:spPr>
            <a:xfrm rot="838858" flipH="1">
              <a:off x="749497" y="138476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6"/>
            <p:cNvSpPr/>
            <p:nvPr/>
          </p:nvSpPr>
          <p:spPr>
            <a:xfrm rot="838858" flipH="1">
              <a:off x="763057" y="140922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6"/>
            <p:cNvSpPr/>
            <p:nvPr/>
          </p:nvSpPr>
          <p:spPr>
            <a:xfrm rot="838858" flipH="1">
              <a:off x="696512" y="140577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6"/>
            <p:cNvSpPr/>
            <p:nvPr/>
          </p:nvSpPr>
          <p:spPr>
            <a:xfrm rot="838858" flipH="1">
              <a:off x="755287" y="1355740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6"/>
            <p:cNvSpPr/>
            <p:nvPr/>
          </p:nvSpPr>
          <p:spPr>
            <a:xfrm rot="838858" flipH="1">
              <a:off x="712296" y="133785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6"/>
            <p:cNvSpPr/>
            <p:nvPr/>
          </p:nvSpPr>
          <p:spPr>
            <a:xfrm rot="838858" flipH="1">
              <a:off x="745162" y="133450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6"/>
            <p:cNvSpPr/>
            <p:nvPr/>
          </p:nvSpPr>
          <p:spPr>
            <a:xfrm rot="838858" flipH="1">
              <a:off x="947071" y="54523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6"/>
            <p:cNvSpPr/>
            <p:nvPr/>
          </p:nvSpPr>
          <p:spPr>
            <a:xfrm rot="838858" flipH="1">
              <a:off x="902678" y="53626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6"/>
            <p:cNvSpPr/>
            <p:nvPr/>
          </p:nvSpPr>
          <p:spPr>
            <a:xfrm rot="838858" flipH="1">
              <a:off x="941627" y="514413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6"/>
            <p:cNvSpPr/>
            <p:nvPr/>
          </p:nvSpPr>
          <p:spPr>
            <a:xfrm rot="838858" flipH="1">
              <a:off x="908482" y="507185"/>
              <a:ext cx="19187" cy="17319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6"/>
            <p:cNvSpPr/>
            <p:nvPr/>
          </p:nvSpPr>
          <p:spPr>
            <a:xfrm rot="838858" flipH="1">
              <a:off x="898132" y="488203"/>
              <a:ext cx="19610" cy="14603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1"/>
                  </a:moveTo>
                  <a:cubicBezTo>
                    <a:pt x="91" y="8"/>
                    <a:pt x="54" y="16"/>
                    <a:pt x="16" y="23"/>
                  </a:cubicBezTo>
                  <a:lnTo>
                    <a:pt x="1" y="38"/>
                  </a:lnTo>
                  <a:lnTo>
                    <a:pt x="249" y="242"/>
                  </a:lnTo>
                  <a:lnTo>
                    <a:pt x="325" y="167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6"/>
            <p:cNvSpPr/>
            <p:nvPr/>
          </p:nvSpPr>
          <p:spPr>
            <a:xfrm rot="838858" flipH="1">
              <a:off x="906191" y="670001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6"/>
            <p:cNvSpPr/>
            <p:nvPr/>
          </p:nvSpPr>
          <p:spPr>
            <a:xfrm rot="838858" flipH="1">
              <a:off x="861337" y="66085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6"/>
            <p:cNvSpPr/>
            <p:nvPr/>
          </p:nvSpPr>
          <p:spPr>
            <a:xfrm rot="838858" flipH="1">
              <a:off x="874956" y="685316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6"/>
            <p:cNvSpPr/>
            <p:nvPr/>
          </p:nvSpPr>
          <p:spPr>
            <a:xfrm rot="838858" flipH="1">
              <a:off x="900755" y="63911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6"/>
            <p:cNvSpPr/>
            <p:nvPr/>
          </p:nvSpPr>
          <p:spPr>
            <a:xfrm rot="838858" flipH="1">
              <a:off x="888347" y="594799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6"/>
            <p:cNvSpPr/>
            <p:nvPr/>
          </p:nvSpPr>
          <p:spPr>
            <a:xfrm rot="838858" flipH="1">
              <a:off x="920061" y="61129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6"/>
            <p:cNvSpPr/>
            <p:nvPr/>
          </p:nvSpPr>
          <p:spPr>
            <a:xfrm rot="838858" flipH="1">
              <a:off x="933620" y="63575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6"/>
            <p:cNvSpPr/>
            <p:nvPr/>
          </p:nvSpPr>
          <p:spPr>
            <a:xfrm rot="838858" flipH="1">
              <a:off x="867193" y="63183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6"/>
            <p:cNvSpPr/>
            <p:nvPr/>
          </p:nvSpPr>
          <p:spPr>
            <a:xfrm rot="838858" flipH="1">
              <a:off x="959530" y="589139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6"/>
            <p:cNvSpPr/>
            <p:nvPr/>
          </p:nvSpPr>
          <p:spPr>
            <a:xfrm rot="838858" flipH="1">
              <a:off x="925851" y="582268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6"/>
            <p:cNvSpPr/>
            <p:nvPr/>
          </p:nvSpPr>
          <p:spPr>
            <a:xfrm rot="838858" flipH="1">
              <a:off x="915835" y="560559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6"/>
            <p:cNvSpPr/>
            <p:nvPr/>
          </p:nvSpPr>
          <p:spPr>
            <a:xfrm rot="838858" flipH="1">
              <a:off x="864842" y="794595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6"/>
            <p:cNvSpPr/>
            <p:nvPr/>
          </p:nvSpPr>
          <p:spPr>
            <a:xfrm rot="838858" flipH="1">
              <a:off x="820464" y="78555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6"/>
            <p:cNvSpPr/>
            <p:nvPr/>
          </p:nvSpPr>
          <p:spPr>
            <a:xfrm rot="838858" flipH="1">
              <a:off x="833556" y="809904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6"/>
            <p:cNvSpPr/>
            <p:nvPr/>
          </p:nvSpPr>
          <p:spPr>
            <a:xfrm rot="838858" flipH="1">
              <a:off x="859413" y="763706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6"/>
            <p:cNvSpPr/>
            <p:nvPr/>
          </p:nvSpPr>
          <p:spPr>
            <a:xfrm rot="838858" flipH="1">
              <a:off x="847408" y="719556"/>
              <a:ext cx="18282" cy="19129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6"/>
            <p:cNvSpPr/>
            <p:nvPr/>
          </p:nvSpPr>
          <p:spPr>
            <a:xfrm rot="838858" flipH="1">
              <a:off x="879188" y="73600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6"/>
            <p:cNvSpPr/>
            <p:nvPr/>
          </p:nvSpPr>
          <p:spPr>
            <a:xfrm rot="838858" flipH="1">
              <a:off x="892339" y="760349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6"/>
            <p:cNvSpPr/>
            <p:nvPr/>
          </p:nvSpPr>
          <p:spPr>
            <a:xfrm rot="838858" flipH="1">
              <a:off x="825844" y="756426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6"/>
            <p:cNvSpPr/>
            <p:nvPr/>
          </p:nvSpPr>
          <p:spPr>
            <a:xfrm rot="838858" flipH="1">
              <a:off x="884562" y="706923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6"/>
            <p:cNvSpPr/>
            <p:nvPr/>
          </p:nvSpPr>
          <p:spPr>
            <a:xfrm rot="838858" flipH="1">
              <a:off x="841979" y="688666"/>
              <a:ext cx="18282" cy="19129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6"/>
            <p:cNvSpPr/>
            <p:nvPr/>
          </p:nvSpPr>
          <p:spPr>
            <a:xfrm rot="838858" flipH="1">
              <a:off x="823912" y="919285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6"/>
            <p:cNvSpPr/>
            <p:nvPr/>
          </p:nvSpPr>
          <p:spPr>
            <a:xfrm rot="838858" flipH="1">
              <a:off x="779007" y="91061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6"/>
            <p:cNvSpPr/>
            <p:nvPr/>
          </p:nvSpPr>
          <p:spPr>
            <a:xfrm rot="838858" flipH="1">
              <a:off x="792632" y="935026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6"/>
            <p:cNvSpPr/>
            <p:nvPr/>
          </p:nvSpPr>
          <p:spPr>
            <a:xfrm rot="838858" flipH="1">
              <a:off x="818476" y="888455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8" y="0"/>
                  </a:moveTo>
                  <a:lnTo>
                    <a:pt x="0" y="241"/>
                  </a:lnTo>
                  <a:lnTo>
                    <a:pt x="90" y="317"/>
                  </a:lnTo>
                  <a:lnTo>
                    <a:pt x="301" y="7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6"/>
            <p:cNvSpPr/>
            <p:nvPr/>
          </p:nvSpPr>
          <p:spPr>
            <a:xfrm rot="838858" flipH="1">
              <a:off x="806076" y="84456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6"/>
            <p:cNvSpPr/>
            <p:nvPr/>
          </p:nvSpPr>
          <p:spPr>
            <a:xfrm rot="838858" flipH="1">
              <a:off x="837840" y="860588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6"/>
            <p:cNvSpPr/>
            <p:nvPr/>
          </p:nvSpPr>
          <p:spPr>
            <a:xfrm rot="838858" flipH="1">
              <a:off x="851406" y="884994"/>
              <a:ext cx="19187" cy="17379"/>
            </a:xfrm>
            <a:custGeom>
              <a:avLst/>
              <a:gdLst/>
              <a:ahLst/>
              <a:cxnLst/>
              <a:rect l="l" t="t" r="r" b="b"/>
              <a:pathLst>
                <a:path w="318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6"/>
            <p:cNvSpPr/>
            <p:nvPr/>
          </p:nvSpPr>
          <p:spPr>
            <a:xfrm rot="838858" flipH="1">
              <a:off x="784862" y="88159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6"/>
            <p:cNvSpPr/>
            <p:nvPr/>
          </p:nvSpPr>
          <p:spPr>
            <a:xfrm rot="838858" flipH="1">
              <a:off x="843630" y="83162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 rot="838858" flipH="1">
              <a:off x="800632" y="81373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 rot="838858" flipH="1">
              <a:off x="782512" y="1044356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 rot="838858" flipH="1">
              <a:off x="737724" y="103521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 rot="838858" flipH="1">
              <a:off x="751284" y="105967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 rot="838858" flipH="1">
              <a:off x="777083" y="1013466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 rot="838858" flipH="1">
              <a:off x="765136" y="969324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 rot="838858" flipH="1">
              <a:off x="796492" y="98523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 rot="838858" flipH="1">
              <a:off x="810110" y="100970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 rot="838858" flipH="1">
              <a:off x="743507" y="100624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 rot="838858" flipH="1">
              <a:off x="802347" y="95622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 rot="838858" flipH="1">
              <a:off x="759759" y="93844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 rot="838858" flipH="1">
              <a:off x="741230" y="116895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 rot="838858" flipH="1">
              <a:off x="696786" y="1159904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 rot="838858" flipH="1">
              <a:off x="709935" y="1184259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 rot="838858" flipH="1">
              <a:off x="735786" y="113812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 rot="838858" flipH="1">
              <a:off x="723847" y="109391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 rot="838858" flipH="1">
              <a:off x="755510" y="1110349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 rot="838858" flipH="1">
              <a:off x="768659" y="1134704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 rot="838858" flipH="1">
              <a:off x="702641" y="1130892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 rot="838858" flipH="1">
              <a:off x="761365" y="1081337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 rot="838858" flipH="1">
              <a:off x="718418" y="106302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 rot="838858" flipH="1">
              <a:off x="700350" y="1293715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 rot="838858" flipH="1">
              <a:off x="655496" y="128456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 rot="838858" flipH="1">
              <a:off x="669055" y="130902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 rot="838858" flipH="1">
              <a:off x="694914" y="126282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 rot="838858" flipH="1">
              <a:off x="682506" y="121850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 rot="838858" flipH="1">
              <a:off x="714161" y="123499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 rot="838858" flipH="1">
              <a:off x="727779" y="125946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 rot="838858" flipH="1">
              <a:off x="661293" y="125553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 rot="838858" flipH="1">
              <a:off x="720017" y="120598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 rot="838858" flipH="1">
              <a:off x="677070" y="1187676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 rot="838858" flipH="1">
              <a:off x="659002" y="141830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 rot="838858" flipH="1">
              <a:off x="627061" y="1410788"/>
              <a:ext cx="8206" cy="6879"/>
            </a:xfrm>
            <a:custGeom>
              <a:avLst/>
              <a:gdLst/>
              <a:ahLst/>
              <a:cxnLst/>
              <a:rect l="l" t="t" r="r" b="b"/>
              <a:pathLst>
                <a:path w="136" h="114" extrusionOk="0">
                  <a:moveTo>
                    <a:pt x="75" y="0"/>
                  </a:moveTo>
                  <a:lnTo>
                    <a:pt x="0" y="83"/>
                  </a:lnTo>
                  <a:lnTo>
                    <a:pt x="38" y="113"/>
                  </a:lnTo>
                  <a:cubicBezTo>
                    <a:pt x="68" y="91"/>
                    <a:pt x="98" y="68"/>
                    <a:pt x="136" y="46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 rot="838858" flipH="1">
              <a:off x="653573" y="138741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 rot="838858" flipH="1">
              <a:off x="641517" y="134367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 rot="838858" flipH="1">
              <a:off x="673289" y="135970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 rot="838858" flipH="1">
              <a:off x="686438" y="138405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 rot="838858" flipH="1">
              <a:off x="619894" y="1380119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 rot="838858" flipH="1">
              <a:off x="678668" y="1330570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 rot="838858" flipH="1">
              <a:off x="636139" y="1312373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 rot="838858" flipH="1">
              <a:off x="870862" y="520176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 rot="838858" flipH="1">
              <a:off x="826060" y="51109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 rot="838858" flipH="1">
              <a:off x="865478" y="48935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 rot="838858" flipH="1">
              <a:off x="831857" y="48206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 rot="838858" flipH="1">
              <a:off x="822040" y="462184"/>
              <a:ext cx="19127" cy="15508"/>
            </a:xfrm>
            <a:custGeom>
              <a:avLst/>
              <a:gdLst/>
              <a:ahLst/>
              <a:cxnLst/>
              <a:rect l="l" t="t" r="r" b="b"/>
              <a:pathLst>
                <a:path w="317" h="257" extrusionOk="0">
                  <a:moveTo>
                    <a:pt x="45" y="1"/>
                  </a:moveTo>
                  <a:lnTo>
                    <a:pt x="0" y="54"/>
                  </a:lnTo>
                  <a:lnTo>
                    <a:pt x="249" y="257"/>
                  </a:lnTo>
                  <a:lnTo>
                    <a:pt x="316" y="174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 rot="838858" flipH="1">
              <a:off x="829566" y="64483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 rot="838858" flipH="1">
              <a:off x="785188" y="635791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 rot="838858" flipH="1">
              <a:off x="798278" y="66013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 rot="838858" flipH="1">
              <a:off x="824137" y="61394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 rot="838858" flipH="1">
              <a:off x="812197" y="56973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 rot="838858" flipH="1">
              <a:off x="843911" y="585753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 rot="838858" flipH="1">
              <a:off x="857002" y="61058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 rot="838858" flipH="1">
              <a:off x="790991" y="606712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 rot="838858" flipH="1">
              <a:off x="882962" y="56397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 rot="838858" flipH="1">
              <a:off x="849759" y="556740"/>
              <a:ext cx="19127" cy="17801"/>
            </a:xfrm>
            <a:custGeom>
              <a:avLst/>
              <a:gdLst/>
              <a:ahLst/>
              <a:cxnLst/>
              <a:rect l="l" t="t" r="r" b="b"/>
              <a:pathLst>
                <a:path w="317" h="295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17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 rot="838858" flipH="1">
              <a:off x="839619" y="53555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 rot="838858" flipH="1">
              <a:off x="788693" y="76953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 rot="838858" flipH="1">
              <a:off x="743846" y="76038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 rot="838858" flipH="1">
              <a:off x="757406" y="78484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7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 rot="838858" flipH="1">
              <a:off x="783264" y="73864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 rot="838858" flipH="1">
              <a:off x="770849" y="694386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 rot="838858" flipH="1">
              <a:off x="802571" y="710824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6"/>
            <p:cNvSpPr/>
            <p:nvPr/>
          </p:nvSpPr>
          <p:spPr>
            <a:xfrm rot="838858" flipH="1">
              <a:off x="816129" y="73528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6"/>
            <p:cNvSpPr/>
            <p:nvPr/>
          </p:nvSpPr>
          <p:spPr>
            <a:xfrm rot="838858" flipH="1">
              <a:off x="749629" y="73141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6"/>
            <p:cNvSpPr/>
            <p:nvPr/>
          </p:nvSpPr>
          <p:spPr>
            <a:xfrm rot="838858" flipH="1">
              <a:off x="808352" y="68186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26"/>
            <p:cNvSpPr/>
            <p:nvPr/>
          </p:nvSpPr>
          <p:spPr>
            <a:xfrm rot="838858" flipH="1">
              <a:off x="765413" y="66349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26"/>
            <p:cNvSpPr/>
            <p:nvPr/>
          </p:nvSpPr>
          <p:spPr>
            <a:xfrm rot="838858" flipH="1">
              <a:off x="747352" y="89412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26"/>
            <p:cNvSpPr/>
            <p:nvPr/>
          </p:nvSpPr>
          <p:spPr>
            <a:xfrm rot="838858" flipH="1">
              <a:off x="702973" y="885031"/>
              <a:ext cx="19127" cy="17379"/>
            </a:xfrm>
            <a:custGeom>
              <a:avLst/>
              <a:gdLst/>
              <a:ahLst/>
              <a:cxnLst/>
              <a:rect l="l" t="t" r="r" b="b"/>
              <a:pathLst>
                <a:path w="317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17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6"/>
            <p:cNvSpPr/>
            <p:nvPr/>
          </p:nvSpPr>
          <p:spPr>
            <a:xfrm rot="838858" flipH="1">
              <a:off x="716006" y="909424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6"/>
            <p:cNvSpPr/>
            <p:nvPr/>
          </p:nvSpPr>
          <p:spPr>
            <a:xfrm rot="838858" flipH="1">
              <a:off x="741908" y="86329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26"/>
            <p:cNvSpPr/>
            <p:nvPr/>
          </p:nvSpPr>
          <p:spPr>
            <a:xfrm rot="838858" flipH="1">
              <a:off x="729918" y="819083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6"/>
            <p:cNvSpPr/>
            <p:nvPr/>
          </p:nvSpPr>
          <p:spPr>
            <a:xfrm rot="838858" flipH="1">
              <a:off x="761631" y="835520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6"/>
            <p:cNvSpPr/>
            <p:nvPr/>
          </p:nvSpPr>
          <p:spPr>
            <a:xfrm rot="838858" flipH="1">
              <a:off x="774781" y="859875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26"/>
            <p:cNvSpPr/>
            <p:nvPr/>
          </p:nvSpPr>
          <p:spPr>
            <a:xfrm rot="838858" flipH="1">
              <a:off x="708347" y="856012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26"/>
            <p:cNvSpPr/>
            <p:nvPr/>
          </p:nvSpPr>
          <p:spPr>
            <a:xfrm rot="838858" flipH="1">
              <a:off x="767011" y="80645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6"/>
            <p:cNvSpPr/>
            <p:nvPr/>
          </p:nvSpPr>
          <p:spPr>
            <a:xfrm rot="838858" flipH="1">
              <a:off x="724482" y="788192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26"/>
            <p:cNvSpPr/>
            <p:nvPr/>
          </p:nvSpPr>
          <p:spPr>
            <a:xfrm rot="838858" flipH="1">
              <a:off x="706414" y="1018879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26"/>
            <p:cNvSpPr/>
            <p:nvPr/>
          </p:nvSpPr>
          <p:spPr>
            <a:xfrm rot="838858" flipH="1">
              <a:off x="661516" y="101014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6"/>
            <p:cNvSpPr/>
            <p:nvPr/>
          </p:nvSpPr>
          <p:spPr>
            <a:xfrm rot="838858" flipH="1">
              <a:off x="675081" y="1034553"/>
              <a:ext cx="19187" cy="17319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6"/>
            <p:cNvSpPr/>
            <p:nvPr/>
          </p:nvSpPr>
          <p:spPr>
            <a:xfrm rot="838858" flipH="1">
              <a:off x="700985" y="987989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6"/>
            <p:cNvSpPr/>
            <p:nvPr/>
          </p:nvSpPr>
          <p:spPr>
            <a:xfrm rot="838858" flipH="1">
              <a:off x="688511" y="94414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6"/>
            <p:cNvSpPr/>
            <p:nvPr/>
          </p:nvSpPr>
          <p:spPr>
            <a:xfrm rot="838858" flipH="1">
              <a:off x="720342" y="96018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26"/>
            <p:cNvSpPr/>
            <p:nvPr/>
          </p:nvSpPr>
          <p:spPr>
            <a:xfrm rot="838858" flipH="1">
              <a:off x="733908" y="984581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26"/>
            <p:cNvSpPr/>
            <p:nvPr/>
          </p:nvSpPr>
          <p:spPr>
            <a:xfrm rot="838858" flipH="1">
              <a:off x="667298" y="98117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6"/>
            <p:cNvSpPr/>
            <p:nvPr/>
          </p:nvSpPr>
          <p:spPr>
            <a:xfrm rot="838858" flipH="1">
              <a:off x="726139" y="93115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6"/>
            <p:cNvSpPr/>
            <p:nvPr/>
          </p:nvSpPr>
          <p:spPr>
            <a:xfrm rot="838858" flipH="1">
              <a:off x="683081" y="913263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6"/>
            <p:cNvSpPr/>
            <p:nvPr/>
          </p:nvSpPr>
          <p:spPr>
            <a:xfrm rot="838858" flipH="1">
              <a:off x="665021" y="114388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6"/>
            <p:cNvSpPr/>
            <p:nvPr/>
          </p:nvSpPr>
          <p:spPr>
            <a:xfrm rot="838858" flipH="1">
              <a:off x="620167" y="1134734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6"/>
            <p:cNvSpPr/>
            <p:nvPr/>
          </p:nvSpPr>
          <p:spPr>
            <a:xfrm rot="838858" flipH="1">
              <a:off x="633786" y="1159198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6"/>
            <p:cNvSpPr/>
            <p:nvPr/>
          </p:nvSpPr>
          <p:spPr>
            <a:xfrm rot="838858" flipH="1">
              <a:off x="659578" y="111305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6"/>
            <p:cNvSpPr/>
            <p:nvPr/>
          </p:nvSpPr>
          <p:spPr>
            <a:xfrm rot="838858" flipH="1">
              <a:off x="647639" y="106885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26"/>
            <p:cNvSpPr/>
            <p:nvPr/>
          </p:nvSpPr>
          <p:spPr>
            <a:xfrm rot="838858" flipH="1">
              <a:off x="679000" y="108477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6"/>
            <p:cNvSpPr/>
            <p:nvPr/>
          </p:nvSpPr>
          <p:spPr>
            <a:xfrm rot="838858" flipH="1">
              <a:off x="692560" y="110922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6"/>
            <p:cNvSpPr/>
            <p:nvPr/>
          </p:nvSpPr>
          <p:spPr>
            <a:xfrm rot="838858" flipH="1">
              <a:off x="626016" y="110578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6"/>
            <p:cNvSpPr/>
            <p:nvPr/>
          </p:nvSpPr>
          <p:spPr>
            <a:xfrm rot="838858" flipH="1">
              <a:off x="684790" y="1055741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6"/>
            <p:cNvSpPr/>
            <p:nvPr/>
          </p:nvSpPr>
          <p:spPr>
            <a:xfrm rot="838858" flipH="1">
              <a:off x="642210" y="103796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0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6"/>
            <p:cNvSpPr/>
            <p:nvPr/>
          </p:nvSpPr>
          <p:spPr>
            <a:xfrm rot="838858" flipH="1">
              <a:off x="623672" y="1268538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6"/>
            <p:cNvSpPr/>
            <p:nvPr/>
          </p:nvSpPr>
          <p:spPr>
            <a:xfrm rot="838858" flipH="1">
              <a:off x="579287" y="125949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6"/>
            <p:cNvSpPr/>
            <p:nvPr/>
          </p:nvSpPr>
          <p:spPr>
            <a:xfrm rot="838858" flipH="1">
              <a:off x="592437" y="128385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6"/>
            <p:cNvSpPr/>
            <p:nvPr/>
          </p:nvSpPr>
          <p:spPr>
            <a:xfrm rot="838858" flipH="1">
              <a:off x="618236" y="1237647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6"/>
            <p:cNvSpPr/>
            <p:nvPr/>
          </p:nvSpPr>
          <p:spPr>
            <a:xfrm rot="838858" flipH="1">
              <a:off x="606297" y="1193445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6"/>
            <p:cNvSpPr/>
            <p:nvPr/>
          </p:nvSpPr>
          <p:spPr>
            <a:xfrm rot="838858" flipH="1">
              <a:off x="638069" y="1209467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6"/>
            <p:cNvSpPr/>
            <p:nvPr/>
          </p:nvSpPr>
          <p:spPr>
            <a:xfrm rot="838858" flipH="1">
              <a:off x="651162" y="1234290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6"/>
            <p:cNvSpPr/>
            <p:nvPr/>
          </p:nvSpPr>
          <p:spPr>
            <a:xfrm rot="838858" flipH="1">
              <a:off x="585091" y="1230419"/>
              <a:ext cx="19187" cy="17319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6"/>
            <p:cNvSpPr/>
            <p:nvPr/>
          </p:nvSpPr>
          <p:spPr>
            <a:xfrm rot="838858" flipH="1">
              <a:off x="643814" y="1180864"/>
              <a:ext cx="19187" cy="17319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17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6"/>
            <p:cNvSpPr/>
            <p:nvPr/>
          </p:nvSpPr>
          <p:spPr>
            <a:xfrm rot="838858" flipH="1">
              <a:off x="600853" y="1162614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6"/>
            <p:cNvSpPr/>
            <p:nvPr/>
          </p:nvSpPr>
          <p:spPr>
            <a:xfrm rot="838858" flipH="1">
              <a:off x="565424" y="1318151"/>
              <a:ext cx="17800" cy="18646"/>
            </a:xfrm>
            <a:custGeom>
              <a:avLst/>
              <a:gdLst/>
              <a:ahLst/>
              <a:cxnLst/>
              <a:rect l="l" t="t" r="r" b="b"/>
              <a:pathLst>
                <a:path w="295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249" y="121"/>
                  </a:lnTo>
                  <a:cubicBezTo>
                    <a:pt x="264" y="105"/>
                    <a:pt x="279" y="90"/>
                    <a:pt x="294" y="68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6"/>
            <p:cNvSpPr/>
            <p:nvPr/>
          </p:nvSpPr>
          <p:spPr>
            <a:xfrm rot="838858" flipH="1">
              <a:off x="596670" y="133453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6"/>
            <p:cNvSpPr/>
            <p:nvPr/>
          </p:nvSpPr>
          <p:spPr>
            <a:xfrm rot="838858" flipH="1">
              <a:off x="610230" y="135898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6"/>
            <p:cNvSpPr/>
            <p:nvPr/>
          </p:nvSpPr>
          <p:spPr>
            <a:xfrm rot="838858" flipH="1">
              <a:off x="602453" y="130556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6"/>
            <p:cNvSpPr/>
            <p:nvPr/>
          </p:nvSpPr>
          <p:spPr>
            <a:xfrm rot="838858" flipH="1">
              <a:off x="559572" y="128720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6"/>
            <p:cNvSpPr/>
            <p:nvPr/>
          </p:nvSpPr>
          <p:spPr>
            <a:xfrm rot="838858" flipH="1">
              <a:off x="794815" y="49470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6"/>
            <p:cNvSpPr/>
            <p:nvPr/>
          </p:nvSpPr>
          <p:spPr>
            <a:xfrm rot="838858" flipH="1">
              <a:off x="749851" y="48602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6"/>
            <p:cNvSpPr/>
            <p:nvPr/>
          </p:nvSpPr>
          <p:spPr>
            <a:xfrm rot="838858" flipH="1">
              <a:off x="789386" y="46381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6"/>
            <p:cNvSpPr/>
            <p:nvPr/>
          </p:nvSpPr>
          <p:spPr>
            <a:xfrm rot="838858" flipH="1">
              <a:off x="755648" y="45699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6"/>
            <p:cNvSpPr/>
            <p:nvPr/>
          </p:nvSpPr>
          <p:spPr>
            <a:xfrm rot="838858" flipH="1">
              <a:off x="753357" y="61976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6"/>
            <p:cNvSpPr/>
            <p:nvPr/>
          </p:nvSpPr>
          <p:spPr>
            <a:xfrm rot="838858" flipH="1">
              <a:off x="708510" y="61061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6"/>
            <p:cNvSpPr/>
            <p:nvPr/>
          </p:nvSpPr>
          <p:spPr>
            <a:xfrm rot="838858" flipH="1">
              <a:off x="722128" y="63508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6"/>
            <p:cNvSpPr/>
            <p:nvPr/>
          </p:nvSpPr>
          <p:spPr>
            <a:xfrm rot="838858" flipH="1">
              <a:off x="747979" y="588456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6"/>
            <p:cNvSpPr/>
            <p:nvPr/>
          </p:nvSpPr>
          <p:spPr>
            <a:xfrm rot="838858" flipH="1">
              <a:off x="735989" y="54467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0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6"/>
            <p:cNvSpPr/>
            <p:nvPr/>
          </p:nvSpPr>
          <p:spPr>
            <a:xfrm rot="838858" flipH="1">
              <a:off x="767336" y="56064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6"/>
            <p:cNvSpPr/>
            <p:nvPr/>
          </p:nvSpPr>
          <p:spPr>
            <a:xfrm rot="838858" flipH="1">
              <a:off x="780903" y="585046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6"/>
            <p:cNvSpPr/>
            <p:nvPr/>
          </p:nvSpPr>
          <p:spPr>
            <a:xfrm rot="838858" flipH="1">
              <a:off x="714358" y="581599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6"/>
            <p:cNvSpPr/>
            <p:nvPr/>
          </p:nvSpPr>
          <p:spPr>
            <a:xfrm rot="838858" flipH="1">
              <a:off x="806754" y="53890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6"/>
            <p:cNvSpPr/>
            <p:nvPr/>
          </p:nvSpPr>
          <p:spPr>
            <a:xfrm rot="838858" flipH="1">
              <a:off x="773133" y="53162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6"/>
            <p:cNvSpPr/>
            <p:nvPr/>
          </p:nvSpPr>
          <p:spPr>
            <a:xfrm rot="838858" flipH="1">
              <a:off x="763417" y="510431"/>
              <a:ext cx="19187" cy="17319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6"/>
            <p:cNvSpPr/>
            <p:nvPr/>
          </p:nvSpPr>
          <p:spPr>
            <a:xfrm rot="838858" flipH="1">
              <a:off x="712015" y="744357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26"/>
            <p:cNvSpPr/>
            <p:nvPr/>
          </p:nvSpPr>
          <p:spPr>
            <a:xfrm rot="838858" flipH="1">
              <a:off x="667637" y="73531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26"/>
            <p:cNvSpPr/>
            <p:nvPr/>
          </p:nvSpPr>
          <p:spPr>
            <a:xfrm rot="838858" flipH="1">
              <a:off x="680787" y="75967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26"/>
            <p:cNvSpPr/>
            <p:nvPr/>
          </p:nvSpPr>
          <p:spPr>
            <a:xfrm rot="838858" flipH="1">
              <a:off x="706579" y="713527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26"/>
            <p:cNvSpPr/>
            <p:nvPr/>
          </p:nvSpPr>
          <p:spPr>
            <a:xfrm rot="838858" flipH="1">
              <a:off x="694632" y="669324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26"/>
            <p:cNvSpPr/>
            <p:nvPr/>
          </p:nvSpPr>
          <p:spPr>
            <a:xfrm rot="838858" flipH="1">
              <a:off x="726405" y="685346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26"/>
            <p:cNvSpPr/>
            <p:nvPr/>
          </p:nvSpPr>
          <p:spPr>
            <a:xfrm rot="838858" flipH="1">
              <a:off x="739511" y="71011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26"/>
            <p:cNvSpPr/>
            <p:nvPr/>
          </p:nvSpPr>
          <p:spPr>
            <a:xfrm rot="838858" flipH="1">
              <a:off x="673486" y="706305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26"/>
            <p:cNvSpPr/>
            <p:nvPr/>
          </p:nvSpPr>
          <p:spPr>
            <a:xfrm rot="838858" flipH="1">
              <a:off x="732208" y="656267"/>
              <a:ext cx="19187" cy="17801"/>
            </a:xfrm>
            <a:custGeom>
              <a:avLst/>
              <a:gdLst/>
              <a:ahLst/>
              <a:cxnLst/>
              <a:rect l="l" t="t" r="r" b="b"/>
              <a:pathLst>
                <a:path w="318" h="295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94"/>
                  </a:lnTo>
                  <a:lnTo>
                    <a:pt x="317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26"/>
            <p:cNvSpPr/>
            <p:nvPr/>
          </p:nvSpPr>
          <p:spPr>
            <a:xfrm rot="838858" flipH="1">
              <a:off x="689263" y="63844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26"/>
            <p:cNvSpPr/>
            <p:nvPr/>
          </p:nvSpPr>
          <p:spPr>
            <a:xfrm rot="838858" flipH="1">
              <a:off x="671143" y="86905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26"/>
            <p:cNvSpPr/>
            <p:nvPr/>
          </p:nvSpPr>
          <p:spPr>
            <a:xfrm rot="838858" flipH="1">
              <a:off x="626289" y="859905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26"/>
            <p:cNvSpPr/>
            <p:nvPr/>
          </p:nvSpPr>
          <p:spPr>
            <a:xfrm rot="838858" flipH="1">
              <a:off x="639907" y="884376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26"/>
            <p:cNvSpPr/>
            <p:nvPr/>
          </p:nvSpPr>
          <p:spPr>
            <a:xfrm rot="838858" flipH="1">
              <a:off x="665699" y="838230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26"/>
            <p:cNvSpPr/>
            <p:nvPr/>
          </p:nvSpPr>
          <p:spPr>
            <a:xfrm rot="838858" flipH="1">
              <a:off x="653351" y="79391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26"/>
            <p:cNvSpPr/>
            <p:nvPr/>
          </p:nvSpPr>
          <p:spPr>
            <a:xfrm rot="838858" flipH="1">
              <a:off x="685006" y="81040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26"/>
            <p:cNvSpPr/>
            <p:nvPr/>
          </p:nvSpPr>
          <p:spPr>
            <a:xfrm rot="838858" flipH="1">
              <a:off x="698625" y="834873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26"/>
            <p:cNvSpPr/>
            <p:nvPr/>
          </p:nvSpPr>
          <p:spPr>
            <a:xfrm rot="838858" flipH="1">
              <a:off x="632137" y="83095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26"/>
            <p:cNvSpPr/>
            <p:nvPr/>
          </p:nvSpPr>
          <p:spPr>
            <a:xfrm rot="838858" flipH="1">
              <a:off x="690862" y="781389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26"/>
            <p:cNvSpPr/>
            <p:nvPr/>
          </p:nvSpPr>
          <p:spPr>
            <a:xfrm rot="838858" flipH="1">
              <a:off x="647922" y="76302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26"/>
            <p:cNvSpPr/>
            <p:nvPr/>
          </p:nvSpPr>
          <p:spPr>
            <a:xfrm rot="838858" flipH="1">
              <a:off x="629853" y="993716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26"/>
            <p:cNvSpPr/>
            <p:nvPr/>
          </p:nvSpPr>
          <p:spPr>
            <a:xfrm rot="838858" flipH="1">
              <a:off x="585415" y="984617"/>
              <a:ext cx="19187" cy="17319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17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26"/>
            <p:cNvSpPr/>
            <p:nvPr/>
          </p:nvSpPr>
          <p:spPr>
            <a:xfrm rot="838858" flipH="1">
              <a:off x="598508" y="1009017"/>
              <a:ext cx="19610" cy="17741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26"/>
            <p:cNvSpPr/>
            <p:nvPr/>
          </p:nvSpPr>
          <p:spPr>
            <a:xfrm rot="838858" flipH="1">
              <a:off x="624417" y="96282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26"/>
            <p:cNvSpPr/>
            <p:nvPr/>
          </p:nvSpPr>
          <p:spPr>
            <a:xfrm rot="838858" flipH="1">
              <a:off x="612420" y="918616"/>
              <a:ext cx="18222" cy="19189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26"/>
            <p:cNvSpPr/>
            <p:nvPr/>
          </p:nvSpPr>
          <p:spPr>
            <a:xfrm rot="838858" flipH="1">
              <a:off x="644140" y="935055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26"/>
            <p:cNvSpPr/>
            <p:nvPr/>
          </p:nvSpPr>
          <p:spPr>
            <a:xfrm rot="838858" flipH="1">
              <a:off x="657283" y="95946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26"/>
            <p:cNvSpPr/>
            <p:nvPr/>
          </p:nvSpPr>
          <p:spPr>
            <a:xfrm rot="838858" flipH="1">
              <a:off x="590796" y="95553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26"/>
            <p:cNvSpPr/>
            <p:nvPr/>
          </p:nvSpPr>
          <p:spPr>
            <a:xfrm rot="838858" flipH="1">
              <a:off x="649520" y="90598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26"/>
            <p:cNvSpPr/>
            <p:nvPr/>
          </p:nvSpPr>
          <p:spPr>
            <a:xfrm rot="838858" flipH="1">
              <a:off x="606983" y="887786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26"/>
            <p:cNvSpPr/>
            <p:nvPr/>
          </p:nvSpPr>
          <p:spPr>
            <a:xfrm rot="838858" flipH="1">
              <a:off x="588863" y="1118406"/>
              <a:ext cx="18282" cy="19129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6"/>
            <p:cNvSpPr/>
            <p:nvPr/>
          </p:nvSpPr>
          <p:spPr>
            <a:xfrm rot="838858" flipH="1">
              <a:off x="544011" y="1109732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26"/>
            <p:cNvSpPr/>
            <p:nvPr/>
          </p:nvSpPr>
          <p:spPr>
            <a:xfrm rot="838858" flipH="1">
              <a:off x="557577" y="1134138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26"/>
            <p:cNvSpPr/>
            <p:nvPr/>
          </p:nvSpPr>
          <p:spPr>
            <a:xfrm rot="838858" flipH="1">
              <a:off x="583485" y="1087522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6"/>
            <p:cNvSpPr/>
            <p:nvPr/>
          </p:nvSpPr>
          <p:spPr>
            <a:xfrm rot="838858" flipH="1">
              <a:off x="571020" y="1043680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6"/>
            <p:cNvSpPr/>
            <p:nvPr/>
          </p:nvSpPr>
          <p:spPr>
            <a:xfrm rot="838858" flipH="1">
              <a:off x="602792" y="105970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26"/>
            <p:cNvSpPr/>
            <p:nvPr/>
          </p:nvSpPr>
          <p:spPr>
            <a:xfrm rot="838858" flipH="1">
              <a:off x="616417" y="1084115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6"/>
            <p:cNvSpPr/>
            <p:nvPr/>
          </p:nvSpPr>
          <p:spPr>
            <a:xfrm rot="838858" flipH="1">
              <a:off x="549807" y="108071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26"/>
            <p:cNvSpPr/>
            <p:nvPr/>
          </p:nvSpPr>
          <p:spPr>
            <a:xfrm rot="838858" flipH="1">
              <a:off x="608633" y="103074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26"/>
            <p:cNvSpPr/>
            <p:nvPr/>
          </p:nvSpPr>
          <p:spPr>
            <a:xfrm rot="838858" flipH="1">
              <a:off x="565584" y="1012849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6"/>
            <p:cNvSpPr/>
            <p:nvPr/>
          </p:nvSpPr>
          <p:spPr>
            <a:xfrm rot="838858" flipH="1">
              <a:off x="547516" y="124347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26"/>
            <p:cNvSpPr/>
            <p:nvPr/>
          </p:nvSpPr>
          <p:spPr>
            <a:xfrm rot="838858" flipH="1">
              <a:off x="542087" y="121258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26"/>
            <p:cNvSpPr/>
            <p:nvPr/>
          </p:nvSpPr>
          <p:spPr>
            <a:xfrm rot="838858" flipH="1">
              <a:off x="530155" y="1168326"/>
              <a:ext cx="17739" cy="18706"/>
            </a:xfrm>
            <a:custGeom>
              <a:avLst/>
              <a:gdLst/>
              <a:ahLst/>
              <a:cxnLst/>
              <a:rect l="l" t="t" r="r" b="b"/>
              <a:pathLst>
                <a:path w="294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294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6"/>
            <p:cNvSpPr/>
            <p:nvPr/>
          </p:nvSpPr>
          <p:spPr>
            <a:xfrm rot="838858" flipH="1">
              <a:off x="561503" y="1184296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26"/>
            <p:cNvSpPr/>
            <p:nvPr/>
          </p:nvSpPr>
          <p:spPr>
            <a:xfrm rot="838858" flipH="1">
              <a:off x="575062" y="1208760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26"/>
            <p:cNvSpPr/>
            <p:nvPr/>
          </p:nvSpPr>
          <p:spPr>
            <a:xfrm rot="838858" flipH="1">
              <a:off x="523688" y="1207166"/>
              <a:ext cx="5491" cy="6457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76" y="1"/>
                  </a:moveTo>
                  <a:lnTo>
                    <a:pt x="0" y="84"/>
                  </a:lnTo>
                  <a:lnTo>
                    <a:pt x="30" y="106"/>
                  </a:lnTo>
                  <a:cubicBezTo>
                    <a:pt x="53" y="76"/>
                    <a:pt x="68" y="46"/>
                    <a:pt x="91" y="16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6"/>
            <p:cNvSpPr/>
            <p:nvPr/>
          </p:nvSpPr>
          <p:spPr>
            <a:xfrm rot="838858" flipH="1">
              <a:off x="567292" y="115533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26"/>
            <p:cNvSpPr/>
            <p:nvPr/>
          </p:nvSpPr>
          <p:spPr>
            <a:xfrm rot="838858" flipH="1">
              <a:off x="524704" y="113755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6"/>
            <p:cNvSpPr/>
            <p:nvPr/>
          </p:nvSpPr>
          <p:spPr>
            <a:xfrm rot="838858" flipH="1">
              <a:off x="718196" y="46953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6"/>
            <p:cNvSpPr/>
            <p:nvPr/>
          </p:nvSpPr>
          <p:spPr>
            <a:xfrm rot="838858" flipH="1">
              <a:off x="673598" y="461805"/>
              <a:ext cx="19187" cy="15931"/>
            </a:xfrm>
            <a:custGeom>
              <a:avLst/>
              <a:gdLst/>
              <a:ahLst/>
              <a:cxnLst/>
              <a:rect l="l" t="t" r="r" b="b"/>
              <a:pathLst>
                <a:path w="318" h="264" extrusionOk="0">
                  <a:moveTo>
                    <a:pt x="53" y="0"/>
                  </a:moveTo>
                  <a:lnTo>
                    <a:pt x="1" y="61"/>
                  </a:lnTo>
                  <a:lnTo>
                    <a:pt x="249" y="264"/>
                  </a:lnTo>
                  <a:lnTo>
                    <a:pt x="317" y="189"/>
                  </a:lnTo>
                  <a:lnTo>
                    <a:pt x="174" y="68"/>
                  </a:lnTo>
                  <a:cubicBezTo>
                    <a:pt x="136" y="46"/>
                    <a:pt x="91" y="23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6"/>
            <p:cNvSpPr/>
            <p:nvPr/>
          </p:nvSpPr>
          <p:spPr>
            <a:xfrm rot="838858" flipH="1">
              <a:off x="686909" y="48484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6"/>
            <p:cNvSpPr/>
            <p:nvPr/>
          </p:nvSpPr>
          <p:spPr>
            <a:xfrm rot="838858" flipH="1">
              <a:off x="677264" y="594232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6"/>
            <p:cNvSpPr/>
            <p:nvPr/>
          </p:nvSpPr>
          <p:spPr>
            <a:xfrm rot="838858" flipH="1">
              <a:off x="632360" y="58556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6"/>
            <p:cNvSpPr/>
            <p:nvPr/>
          </p:nvSpPr>
          <p:spPr>
            <a:xfrm rot="838858" flipH="1">
              <a:off x="645927" y="609958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16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6"/>
            <p:cNvSpPr/>
            <p:nvPr/>
          </p:nvSpPr>
          <p:spPr>
            <a:xfrm rot="838858" flipH="1">
              <a:off x="671880" y="56340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6"/>
            <p:cNvSpPr/>
            <p:nvPr/>
          </p:nvSpPr>
          <p:spPr>
            <a:xfrm rot="838858" flipH="1">
              <a:off x="659363" y="519559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6"/>
            <p:cNvSpPr/>
            <p:nvPr/>
          </p:nvSpPr>
          <p:spPr>
            <a:xfrm rot="838858" flipH="1">
              <a:off x="691127" y="53558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6"/>
            <p:cNvSpPr/>
            <p:nvPr/>
          </p:nvSpPr>
          <p:spPr>
            <a:xfrm rot="838858" flipH="1">
              <a:off x="704753" y="559993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6"/>
            <p:cNvSpPr/>
            <p:nvPr/>
          </p:nvSpPr>
          <p:spPr>
            <a:xfrm rot="838858" flipH="1">
              <a:off x="638150" y="556531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6"/>
            <p:cNvSpPr/>
            <p:nvPr/>
          </p:nvSpPr>
          <p:spPr>
            <a:xfrm rot="838858" flipH="1">
              <a:off x="730545" y="51383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90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6"/>
            <p:cNvSpPr/>
            <p:nvPr/>
          </p:nvSpPr>
          <p:spPr>
            <a:xfrm rot="838858" flipH="1">
              <a:off x="696983" y="50656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6"/>
            <p:cNvSpPr/>
            <p:nvPr/>
          </p:nvSpPr>
          <p:spPr>
            <a:xfrm rot="838858" flipH="1">
              <a:off x="653927" y="488669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6"/>
            <p:cNvSpPr/>
            <p:nvPr/>
          </p:nvSpPr>
          <p:spPr>
            <a:xfrm rot="838858" flipH="1">
              <a:off x="635866" y="71929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6"/>
            <p:cNvSpPr/>
            <p:nvPr/>
          </p:nvSpPr>
          <p:spPr>
            <a:xfrm rot="838858" flipH="1">
              <a:off x="591012" y="710147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6"/>
            <p:cNvSpPr/>
            <p:nvPr/>
          </p:nvSpPr>
          <p:spPr>
            <a:xfrm rot="838858" flipH="1">
              <a:off x="604579" y="73460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6"/>
            <p:cNvSpPr/>
            <p:nvPr/>
          </p:nvSpPr>
          <p:spPr>
            <a:xfrm rot="838858" flipH="1">
              <a:off x="630488" y="687990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6"/>
            <p:cNvSpPr/>
            <p:nvPr/>
          </p:nvSpPr>
          <p:spPr>
            <a:xfrm rot="838858" flipH="1">
              <a:off x="618490" y="644205"/>
              <a:ext cx="17739" cy="18706"/>
            </a:xfrm>
            <a:custGeom>
              <a:avLst/>
              <a:gdLst/>
              <a:ahLst/>
              <a:cxnLst/>
              <a:rect l="l" t="t" r="r" b="b"/>
              <a:pathLst>
                <a:path w="294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294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6"/>
            <p:cNvSpPr/>
            <p:nvPr/>
          </p:nvSpPr>
          <p:spPr>
            <a:xfrm rot="838858" flipH="1">
              <a:off x="649845" y="66018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6"/>
            <p:cNvSpPr/>
            <p:nvPr/>
          </p:nvSpPr>
          <p:spPr>
            <a:xfrm rot="838858" flipH="1">
              <a:off x="663404" y="68464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6"/>
            <p:cNvSpPr/>
            <p:nvPr/>
          </p:nvSpPr>
          <p:spPr>
            <a:xfrm rot="838858" flipH="1">
              <a:off x="596802" y="68117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6"/>
            <p:cNvSpPr/>
            <p:nvPr/>
          </p:nvSpPr>
          <p:spPr>
            <a:xfrm rot="838858" flipH="1">
              <a:off x="655642" y="63115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6"/>
            <p:cNvSpPr/>
            <p:nvPr/>
          </p:nvSpPr>
          <p:spPr>
            <a:xfrm rot="838858" flipH="1">
              <a:off x="613054" y="61337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6"/>
            <p:cNvSpPr/>
            <p:nvPr/>
          </p:nvSpPr>
          <p:spPr>
            <a:xfrm rot="838858" flipH="1">
              <a:off x="594525" y="84388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6"/>
            <p:cNvSpPr/>
            <p:nvPr/>
          </p:nvSpPr>
          <p:spPr>
            <a:xfrm rot="838858" flipH="1">
              <a:off x="550132" y="83491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6"/>
            <p:cNvSpPr/>
            <p:nvPr/>
          </p:nvSpPr>
          <p:spPr>
            <a:xfrm rot="838858" flipH="1">
              <a:off x="563282" y="859258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6"/>
            <p:cNvSpPr/>
            <p:nvPr/>
          </p:nvSpPr>
          <p:spPr>
            <a:xfrm rot="838858" flipH="1">
              <a:off x="589081" y="813052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6"/>
            <p:cNvSpPr/>
            <p:nvPr/>
          </p:nvSpPr>
          <p:spPr>
            <a:xfrm rot="838858" flipH="1">
              <a:off x="577142" y="76885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6"/>
            <p:cNvSpPr/>
            <p:nvPr/>
          </p:nvSpPr>
          <p:spPr>
            <a:xfrm rot="838858" flipH="1">
              <a:off x="608855" y="784865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5" y="1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6"/>
            <p:cNvSpPr/>
            <p:nvPr/>
          </p:nvSpPr>
          <p:spPr>
            <a:xfrm rot="838858" flipH="1">
              <a:off x="621947" y="80969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6"/>
            <p:cNvSpPr/>
            <p:nvPr/>
          </p:nvSpPr>
          <p:spPr>
            <a:xfrm rot="838858" flipH="1">
              <a:off x="555935" y="805832"/>
              <a:ext cx="19187" cy="17319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17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6"/>
            <p:cNvSpPr/>
            <p:nvPr/>
          </p:nvSpPr>
          <p:spPr>
            <a:xfrm rot="838858" flipH="1">
              <a:off x="614711" y="755853"/>
              <a:ext cx="19127" cy="17741"/>
            </a:xfrm>
            <a:custGeom>
              <a:avLst/>
              <a:gdLst/>
              <a:ahLst/>
              <a:cxnLst/>
              <a:rect l="l" t="t" r="r" b="b"/>
              <a:pathLst>
                <a:path w="317" h="294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17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6"/>
            <p:cNvSpPr/>
            <p:nvPr/>
          </p:nvSpPr>
          <p:spPr>
            <a:xfrm rot="838858" flipH="1">
              <a:off x="571706" y="738020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6"/>
            <p:cNvSpPr/>
            <p:nvPr/>
          </p:nvSpPr>
          <p:spPr>
            <a:xfrm rot="838858" flipH="1">
              <a:off x="553638" y="96864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6"/>
            <p:cNvSpPr/>
            <p:nvPr/>
          </p:nvSpPr>
          <p:spPr>
            <a:xfrm rot="838858" flipH="1">
              <a:off x="508791" y="95949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6"/>
            <p:cNvSpPr/>
            <p:nvPr/>
          </p:nvSpPr>
          <p:spPr>
            <a:xfrm rot="838858" flipH="1">
              <a:off x="522350" y="98395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6"/>
            <p:cNvSpPr/>
            <p:nvPr/>
          </p:nvSpPr>
          <p:spPr>
            <a:xfrm rot="838858" flipH="1">
              <a:off x="548209" y="93775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6"/>
            <p:cNvSpPr/>
            <p:nvPr/>
          </p:nvSpPr>
          <p:spPr>
            <a:xfrm rot="838858" flipH="1">
              <a:off x="535800" y="893446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6"/>
            <p:cNvSpPr/>
            <p:nvPr/>
          </p:nvSpPr>
          <p:spPr>
            <a:xfrm rot="838858" flipH="1">
              <a:off x="567515" y="909943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6"/>
            <p:cNvSpPr/>
            <p:nvPr/>
          </p:nvSpPr>
          <p:spPr>
            <a:xfrm rot="838858" flipH="1">
              <a:off x="581074" y="93440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6"/>
            <p:cNvSpPr/>
            <p:nvPr/>
          </p:nvSpPr>
          <p:spPr>
            <a:xfrm rot="838858" flipH="1">
              <a:off x="514588" y="93047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6"/>
            <p:cNvSpPr/>
            <p:nvPr/>
          </p:nvSpPr>
          <p:spPr>
            <a:xfrm rot="838858" flipH="1">
              <a:off x="573304" y="880915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6"/>
            <p:cNvSpPr/>
            <p:nvPr/>
          </p:nvSpPr>
          <p:spPr>
            <a:xfrm rot="838858" flipH="1">
              <a:off x="530357" y="862615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6"/>
            <p:cNvSpPr/>
            <p:nvPr/>
          </p:nvSpPr>
          <p:spPr>
            <a:xfrm rot="838858" flipH="1">
              <a:off x="512297" y="109323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6"/>
            <p:cNvSpPr/>
            <p:nvPr/>
          </p:nvSpPr>
          <p:spPr>
            <a:xfrm rot="838858" flipH="1">
              <a:off x="497122" y="1110526"/>
              <a:ext cx="4646" cy="6457"/>
            </a:xfrm>
            <a:custGeom>
              <a:avLst/>
              <a:gdLst/>
              <a:ahLst/>
              <a:cxnLst/>
              <a:rect l="l" t="t" r="r" b="b"/>
              <a:pathLst>
                <a:path w="77" h="107" extrusionOk="0">
                  <a:moveTo>
                    <a:pt x="76" y="1"/>
                  </a:moveTo>
                  <a:lnTo>
                    <a:pt x="1" y="83"/>
                  </a:lnTo>
                  <a:lnTo>
                    <a:pt x="23" y="106"/>
                  </a:lnTo>
                  <a:cubicBezTo>
                    <a:pt x="39" y="68"/>
                    <a:pt x="61" y="38"/>
                    <a:pt x="76" y="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6"/>
            <p:cNvSpPr/>
            <p:nvPr/>
          </p:nvSpPr>
          <p:spPr>
            <a:xfrm rot="838858" flipH="1">
              <a:off x="506867" y="1062352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26"/>
            <p:cNvSpPr/>
            <p:nvPr/>
          </p:nvSpPr>
          <p:spPr>
            <a:xfrm rot="838858" flipH="1">
              <a:off x="494863" y="1018195"/>
              <a:ext cx="18222" cy="19129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0" y="316"/>
                  </a:lnTo>
                  <a:lnTo>
                    <a:pt x="301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6"/>
            <p:cNvSpPr/>
            <p:nvPr/>
          </p:nvSpPr>
          <p:spPr>
            <a:xfrm rot="838858" flipH="1">
              <a:off x="526649" y="1034590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26"/>
            <p:cNvSpPr/>
            <p:nvPr/>
          </p:nvSpPr>
          <p:spPr>
            <a:xfrm rot="838858" flipH="1">
              <a:off x="539733" y="105898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26"/>
            <p:cNvSpPr/>
            <p:nvPr/>
          </p:nvSpPr>
          <p:spPr>
            <a:xfrm rot="838858" flipH="1">
              <a:off x="483981" y="1056442"/>
              <a:ext cx="9654" cy="10017"/>
            </a:xfrm>
            <a:custGeom>
              <a:avLst/>
              <a:gdLst/>
              <a:ahLst/>
              <a:cxnLst/>
              <a:rect l="l" t="t" r="r" b="b"/>
              <a:pathLst>
                <a:path w="160" h="166" extrusionOk="0">
                  <a:moveTo>
                    <a:pt x="69" y="0"/>
                  </a:moveTo>
                  <a:lnTo>
                    <a:pt x="1" y="83"/>
                  </a:lnTo>
                  <a:lnTo>
                    <a:pt x="106" y="166"/>
                  </a:lnTo>
                  <a:cubicBezTo>
                    <a:pt x="121" y="136"/>
                    <a:pt x="136" y="105"/>
                    <a:pt x="159" y="75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6"/>
            <p:cNvSpPr/>
            <p:nvPr/>
          </p:nvSpPr>
          <p:spPr>
            <a:xfrm rot="838858" flipH="1">
              <a:off x="531956" y="100556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6"/>
            <p:cNvSpPr/>
            <p:nvPr/>
          </p:nvSpPr>
          <p:spPr>
            <a:xfrm rot="838858" flipH="1">
              <a:off x="489433" y="987313"/>
              <a:ext cx="18282" cy="19129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6"/>
            <p:cNvSpPr/>
            <p:nvPr/>
          </p:nvSpPr>
          <p:spPr>
            <a:xfrm rot="838858" flipH="1">
              <a:off x="503777" y="1131823"/>
              <a:ext cx="7784" cy="8689"/>
            </a:xfrm>
            <a:custGeom>
              <a:avLst/>
              <a:gdLst/>
              <a:ahLst/>
              <a:cxnLst/>
              <a:rect l="l" t="t" r="r" b="b"/>
              <a:pathLst>
                <a:path w="129" h="144" extrusionOk="0">
                  <a:moveTo>
                    <a:pt x="76" y="0"/>
                  </a:moveTo>
                  <a:lnTo>
                    <a:pt x="0" y="83"/>
                  </a:lnTo>
                  <a:lnTo>
                    <a:pt x="76" y="143"/>
                  </a:lnTo>
                  <a:cubicBezTo>
                    <a:pt x="98" y="113"/>
                    <a:pt x="113" y="76"/>
                    <a:pt x="128" y="46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6"/>
            <p:cNvSpPr/>
            <p:nvPr/>
          </p:nvSpPr>
          <p:spPr>
            <a:xfrm rot="838858" flipH="1">
              <a:off x="600646" y="569062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6"/>
            <p:cNvSpPr/>
            <p:nvPr/>
          </p:nvSpPr>
          <p:spPr>
            <a:xfrm rot="838858" flipH="1">
              <a:off x="556261" y="560023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17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6"/>
            <p:cNvSpPr/>
            <p:nvPr/>
          </p:nvSpPr>
          <p:spPr>
            <a:xfrm rot="838858" flipH="1">
              <a:off x="569403" y="58443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6"/>
            <p:cNvSpPr/>
            <p:nvPr/>
          </p:nvSpPr>
          <p:spPr>
            <a:xfrm rot="838858" flipH="1">
              <a:off x="595202" y="538231"/>
              <a:ext cx="18282" cy="18706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6"/>
            <p:cNvSpPr/>
            <p:nvPr/>
          </p:nvSpPr>
          <p:spPr>
            <a:xfrm rot="838858" flipH="1">
              <a:off x="587490" y="499978"/>
              <a:ext cx="13274" cy="13698"/>
            </a:xfrm>
            <a:custGeom>
              <a:avLst/>
              <a:gdLst/>
              <a:ahLst/>
              <a:cxnLst/>
              <a:rect l="l" t="t" r="r" b="b"/>
              <a:pathLst>
                <a:path w="220" h="227" extrusionOk="0">
                  <a:moveTo>
                    <a:pt x="144" y="1"/>
                  </a:moveTo>
                  <a:lnTo>
                    <a:pt x="1" y="152"/>
                  </a:lnTo>
                  <a:lnTo>
                    <a:pt x="91" y="227"/>
                  </a:lnTo>
                  <a:lnTo>
                    <a:pt x="219" y="76"/>
                  </a:lnTo>
                  <a:cubicBezTo>
                    <a:pt x="197" y="54"/>
                    <a:pt x="167" y="24"/>
                    <a:pt x="144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6"/>
            <p:cNvSpPr/>
            <p:nvPr/>
          </p:nvSpPr>
          <p:spPr>
            <a:xfrm rot="838858" flipH="1">
              <a:off x="614985" y="510468"/>
              <a:ext cx="19127" cy="17319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6"/>
            <p:cNvSpPr/>
            <p:nvPr/>
          </p:nvSpPr>
          <p:spPr>
            <a:xfrm rot="838858" flipH="1">
              <a:off x="628128" y="534874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6"/>
            <p:cNvSpPr/>
            <p:nvPr/>
          </p:nvSpPr>
          <p:spPr>
            <a:xfrm rot="838858" flipH="1">
              <a:off x="561641" y="53095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6"/>
            <p:cNvSpPr/>
            <p:nvPr/>
          </p:nvSpPr>
          <p:spPr>
            <a:xfrm rot="838858" flipH="1">
              <a:off x="620366" y="481390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6"/>
            <p:cNvSpPr/>
            <p:nvPr/>
          </p:nvSpPr>
          <p:spPr>
            <a:xfrm rot="838858" flipH="1">
              <a:off x="559350" y="693716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7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6"/>
            <p:cNvSpPr/>
            <p:nvPr/>
          </p:nvSpPr>
          <p:spPr>
            <a:xfrm rot="838858" flipH="1">
              <a:off x="514854" y="684662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6"/>
            <p:cNvSpPr/>
            <p:nvPr/>
          </p:nvSpPr>
          <p:spPr>
            <a:xfrm rot="838858" flipH="1">
              <a:off x="527953" y="709433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6"/>
            <p:cNvSpPr/>
            <p:nvPr/>
          </p:nvSpPr>
          <p:spPr>
            <a:xfrm rot="838858" flipH="1">
              <a:off x="554330" y="66292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0" y="310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6"/>
            <p:cNvSpPr/>
            <p:nvPr/>
          </p:nvSpPr>
          <p:spPr>
            <a:xfrm rot="838858" flipH="1">
              <a:off x="541865" y="61909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6"/>
            <p:cNvSpPr/>
            <p:nvPr/>
          </p:nvSpPr>
          <p:spPr>
            <a:xfrm rot="838858" flipH="1">
              <a:off x="573636" y="63511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6"/>
            <p:cNvSpPr/>
            <p:nvPr/>
          </p:nvSpPr>
          <p:spPr>
            <a:xfrm rot="838858" flipH="1">
              <a:off x="586786" y="65946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6"/>
            <p:cNvSpPr/>
            <p:nvPr/>
          </p:nvSpPr>
          <p:spPr>
            <a:xfrm rot="838858" flipH="1">
              <a:off x="520652" y="656125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6"/>
            <p:cNvSpPr/>
            <p:nvPr/>
          </p:nvSpPr>
          <p:spPr>
            <a:xfrm rot="838858" flipH="1">
              <a:off x="579426" y="606086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6"/>
            <p:cNvSpPr/>
            <p:nvPr/>
          </p:nvSpPr>
          <p:spPr>
            <a:xfrm rot="838858" flipH="1">
              <a:off x="536436" y="588203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6"/>
            <p:cNvSpPr/>
            <p:nvPr/>
          </p:nvSpPr>
          <p:spPr>
            <a:xfrm rot="838858" flipH="1">
              <a:off x="518308" y="818882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6"/>
            <p:cNvSpPr/>
            <p:nvPr/>
          </p:nvSpPr>
          <p:spPr>
            <a:xfrm rot="838858" flipH="1">
              <a:off x="473514" y="809733"/>
              <a:ext cx="19549" cy="17319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6"/>
            <p:cNvSpPr/>
            <p:nvPr/>
          </p:nvSpPr>
          <p:spPr>
            <a:xfrm rot="838858" flipH="1">
              <a:off x="487073" y="834197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6"/>
            <p:cNvSpPr/>
            <p:nvPr/>
          </p:nvSpPr>
          <p:spPr>
            <a:xfrm rot="838858" flipH="1">
              <a:off x="512930" y="787516"/>
              <a:ext cx="18282" cy="19189"/>
            </a:xfrm>
            <a:custGeom>
              <a:avLst/>
              <a:gdLst/>
              <a:ahLst/>
              <a:cxnLst/>
              <a:rect l="l" t="t" r="r" b="b"/>
              <a:pathLst>
                <a:path w="303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6"/>
            <p:cNvSpPr/>
            <p:nvPr/>
          </p:nvSpPr>
          <p:spPr>
            <a:xfrm rot="838858" flipH="1">
              <a:off x="500524" y="743681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6"/>
            <p:cNvSpPr/>
            <p:nvPr/>
          </p:nvSpPr>
          <p:spPr>
            <a:xfrm rot="838858" flipH="1">
              <a:off x="532295" y="75970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6"/>
            <p:cNvSpPr/>
            <p:nvPr/>
          </p:nvSpPr>
          <p:spPr>
            <a:xfrm rot="838858" flipH="1">
              <a:off x="545913" y="784174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0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6"/>
            <p:cNvSpPr/>
            <p:nvPr/>
          </p:nvSpPr>
          <p:spPr>
            <a:xfrm rot="838858" flipH="1">
              <a:off x="479310" y="780712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6"/>
            <p:cNvSpPr/>
            <p:nvPr/>
          </p:nvSpPr>
          <p:spPr>
            <a:xfrm rot="838858" flipH="1">
              <a:off x="538136" y="730748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6"/>
            <p:cNvSpPr/>
            <p:nvPr/>
          </p:nvSpPr>
          <p:spPr>
            <a:xfrm rot="838858" flipH="1">
              <a:off x="477019" y="94347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6"/>
            <p:cNvSpPr/>
            <p:nvPr/>
          </p:nvSpPr>
          <p:spPr>
            <a:xfrm rot="838858" flipH="1">
              <a:off x="457951" y="960283"/>
              <a:ext cx="8206" cy="9172"/>
            </a:xfrm>
            <a:custGeom>
              <a:avLst/>
              <a:gdLst/>
              <a:ahLst/>
              <a:cxnLst/>
              <a:rect l="l" t="t" r="r" b="b"/>
              <a:pathLst>
                <a:path w="136" h="152" extrusionOk="0">
                  <a:moveTo>
                    <a:pt x="68" y="0"/>
                  </a:moveTo>
                  <a:lnTo>
                    <a:pt x="0" y="83"/>
                  </a:lnTo>
                  <a:lnTo>
                    <a:pt x="83" y="151"/>
                  </a:lnTo>
                  <a:cubicBezTo>
                    <a:pt x="98" y="113"/>
                    <a:pt x="113" y="83"/>
                    <a:pt x="136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6"/>
            <p:cNvSpPr/>
            <p:nvPr/>
          </p:nvSpPr>
          <p:spPr>
            <a:xfrm rot="838858" flipH="1">
              <a:off x="471590" y="912587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6"/>
            <p:cNvSpPr/>
            <p:nvPr/>
          </p:nvSpPr>
          <p:spPr>
            <a:xfrm rot="838858" flipH="1">
              <a:off x="459651" y="86838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6"/>
            <p:cNvSpPr/>
            <p:nvPr/>
          </p:nvSpPr>
          <p:spPr>
            <a:xfrm rot="838858" flipH="1">
              <a:off x="491364" y="884400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6"/>
            <p:cNvSpPr/>
            <p:nvPr/>
          </p:nvSpPr>
          <p:spPr>
            <a:xfrm rot="838858" flipH="1">
              <a:off x="504456" y="909230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6"/>
            <p:cNvSpPr/>
            <p:nvPr/>
          </p:nvSpPr>
          <p:spPr>
            <a:xfrm rot="838858" flipH="1">
              <a:off x="446710" y="906372"/>
              <a:ext cx="11404" cy="11888"/>
            </a:xfrm>
            <a:custGeom>
              <a:avLst/>
              <a:gdLst/>
              <a:ahLst/>
              <a:cxnLst/>
              <a:rect l="l" t="t" r="r" b="b"/>
              <a:pathLst>
                <a:path w="189" h="197" extrusionOk="0">
                  <a:moveTo>
                    <a:pt x="68" y="1"/>
                  </a:moveTo>
                  <a:lnTo>
                    <a:pt x="0" y="84"/>
                  </a:lnTo>
                  <a:lnTo>
                    <a:pt x="136" y="197"/>
                  </a:lnTo>
                  <a:cubicBezTo>
                    <a:pt x="151" y="167"/>
                    <a:pt x="174" y="129"/>
                    <a:pt x="189" y="99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6"/>
            <p:cNvSpPr/>
            <p:nvPr/>
          </p:nvSpPr>
          <p:spPr>
            <a:xfrm rot="838858" flipH="1">
              <a:off x="496737" y="855328"/>
              <a:ext cx="19610" cy="17801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6"/>
            <p:cNvSpPr/>
            <p:nvPr/>
          </p:nvSpPr>
          <p:spPr>
            <a:xfrm rot="838858" flipH="1">
              <a:off x="477328" y="1035620"/>
              <a:ext cx="6878" cy="7362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76"/>
                  </a:lnTo>
                  <a:lnTo>
                    <a:pt x="61" y="121"/>
                  </a:lnTo>
                  <a:cubicBezTo>
                    <a:pt x="76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6"/>
            <p:cNvSpPr/>
            <p:nvPr/>
          </p:nvSpPr>
          <p:spPr>
            <a:xfrm rot="838858" flipH="1">
              <a:off x="464129" y="981529"/>
              <a:ext cx="11886" cy="11405"/>
            </a:xfrm>
            <a:custGeom>
              <a:avLst/>
              <a:gdLst/>
              <a:ahLst/>
              <a:cxnLst/>
              <a:rect l="l" t="t" r="r" b="b"/>
              <a:pathLst>
                <a:path w="197" h="189" extrusionOk="0">
                  <a:moveTo>
                    <a:pt x="76" y="0"/>
                  </a:moveTo>
                  <a:lnTo>
                    <a:pt x="1" y="76"/>
                  </a:lnTo>
                  <a:lnTo>
                    <a:pt x="144" y="188"/>
                  </a:lnTo>
                  <a:cubicBezTo>
                    <a:pt x="159" y="158"/>
                    <a:pt x="174" y="128"/>
                    <a:pt x="197" y="98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6"/>
            <p:cNvSpPr/>
            <p:nvPr/>
          </p:nvSpPr>
          <p:spPr>
            <a:xfrm rot="838858" flipH="1">
              <a:off x="525381" y="544170"/>
              <a:ext cx="17317" cy="18646"/>
            </a:xfrm>
            <a:custGeom>
              <a:avLst/>
              <a:gdLst/>
              <a:ahLst/>
              <a:cxnLst/>
              <a:rect l="l" t="t" r="r" b="b"/>
              <a:pathLst>
                <a:path w="287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287" y="90"/>
                  </a:lnTo>
                  <a:cubicBezTo>
                    <a:pt x="272" y="60"/>
                    <a:pt x="257" y="38"/>
                    <a:pt x="234" y="15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6"/>
            <p:cNvSpPr/>
            <p:nvPr/>
          </p:nvSpPr>
          <p:spPr>
            <a:xfrm rot="838858" flipH="1">
              <a:off x="504340" y="562545"/>
              <a:ext cx="8689" cy="10500"/>
            </a:xfrm>
            <a:custGeom>
              <a:avLst/>
              <a:gdLst/>
              <a:ahLst/>
              <a:cxnLst/>
              <a:rect l="l" t="t" r="r" b="b"/>
              <a:pathLst>
                <a:path w="144" h="174" extrusionOk="0">
                  <a:moveTo>
                    <a:pt x="53" y="0"/>
                  </a:moveTo>
                  <a:lnTo>
                    <a:pt x="0" y="53"/>
                  </a:lnTo>
                  <a:lnTo>
                    <a:pt x="144" y="173"/>
                  </a:lnTo>
                  <a:cubicBezTo>
                    <a:pt x="113" y="113"/>
                    <a:pt x="83" y="53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6"/>
            <p:cNvSpPr/>
            <p:nvPr/>
          </p:nvSpPr>
          <p:spPr>
            <a:xfrm rot="838858" flipH="1">
              <a:off x="555742" y="512092"/>
              <a:ext cx="15507" cy="15508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46" y="0"/>
                  </a:moveTo>
                  <a:lnTo>
                    <a:pt x="1" y="46"/>
                  </a:lnTo>
                  <a:lnTo>
                    <a:pt x="257" y="256"/>
                  </a:lnTo>
                  <a:lnTo>
                    <a:pt x="257" y="249"/>
                  </a:lnTo>
                  <a:cubicBezTo>
                    <a:pt x="189" y="166"/>
                    <a:pt x="121" y="83"/>
                    <a:pt x="4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6"/>
            <p:cNvSpPr/>
            <p:nvPr/>
          </p:nvSpPr>
          <p:spPr>
            <a:xfrm rot="838858" flipH="1">
              <a:off x="483141" y="66864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6"/>
            <p:cNvSpPr/>
            <p:nvPr/>
          </p:nvSpPr>
          <p:spPr>
            <a:xfrm rot="838858" flipH="1">
              <a:off x="446707" y="660530"/>
              <a:ext cx="11404" cy="14603"/>
            </a:xfrm>
            <a:custGeom>
              <a:avLst/>
              <a:gdLst/>
              <a:ahLst/>
              <a:cxnLst/>
              <a:rect l="l" t="t" r="r" b="b"/>
              <a:pathLst>
                <a:path w="189" h="242" extrusionOk="0">
                  <a:moveTo>
                    <a:pt x="68" y="0"/>
                  </a:moveTo>
                  <a:lnTo>
                    <a:pt x="1" y="83"/>
                  </a:lnTo>
                  <a:lnTo>
                    <a:pt x="189" y="241"/>
                  </a:lnTo>
                  <a:cubicBezTo>
                    <a:pt x="189" y="196"/>
                    <a:pt x="189" y="144"/>
                    <a:pt x="181" y="9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6"/>
            <p:cNvSpPr/>
            <p:nvPr/>
          </p:nvSpPr>
          <p:spPr>
            <a:xfrm rot="838858" flipH="1">
              <a:off x="451854" y="683956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6"/>
            <p:cNvSpPr/>
            <p:nvPr/>
          </p:nvSpPr>
          <p:spPr>
            <a:xfrm rot="838858" flipH="1">
              <a:off x="477712" y="637758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6"/>
            <p:cNvSpPr/>
            <p:nvPr/>
          </p:nvSpPr>
          <p:spPr>
            <a:xfrm rot="838858" flipH="1">
              <a:off x="474898" y="603787"/>
              <a:ext cx="7784" cy="10077"/>
            </a:xfrm>
            <a:custGeom>
              <a:avLst/>
              <a:gdLst/>
              <a:ahLst/>
              <a:cxnLst/>
              <a:rect l="l" t="t" r="r" b="b"/>
              <a:pathLst>
                <a:path w="129" h="167" extrusionOk="0">
                  <a:moveTo>
                    <a:pt x="91" y="1"/>
                  </a:moveTo>
                  <a:lnTo>
                    <a:pt x="0" y="91"/>
                  </a:lnTo>
                  <a:lnTo>
                    <a:pt x="91" y="166"/>
                  </a:lnTo>
                  <a:lnTo>
                    <a:pt x="128" y="114"/>
                  </a:lnTo>
                  <a:cubicBezTo>
                    <a:pt x="113" y="76"/>
                    <a:pt x="106" y="38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6"/>
            <p:cNvSpPr/>
            <p:nvPr/>
          </p:nvSpPr>
          <p:spPr>
            <a:xfrm rot="838858" flipH="1">
              <a:off x="497434" y="609995"/>
              <a:ext cx="19187" cy="17319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6"/>
            <p:cNvSpPr/>
            <p:nvPr/>
          </p:nvSpPr>
          <p:spPr>
            <a:xfrm rot="838858" flipH="1">
              <a:off x="510577" y="634401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6"/>
            <p:cNvSpPr/>
            <p:nvPr/>
          </p:nvSpPr>
          <p:spPr>
            <a:xfrm rot="838858" flipH="1">
              <a:off x="458342" y="632701"/>
              <a:ext cx="5973" cy="9595"/>
            </a:xfrm>
            <a:custGeom>
              <a:avLst/>
              <a:gdLst/>
              <a:ahLst/>
              <a:cxnLst/>
              <a:rect l="l" t="t" r="r" b="b"/>
              <a:pathLst>
                <a:path w="99" h="159" extrusionOk="0">
                  <a:moveTo>
                    <a:pt x="68" y="0"/>
                  </a:moveTo>
                  <a:lnTo>
                    <a:pt x="0" y="76"/>
                  </a:lnTo>
                  <a:lnTo>
                    <a:pt x="98" y="159"/>
                  </a:lnTo>
                  <a:cubicBezTo>
                    <a:pt x="91" y="106"/>
                    <a:pt x="75" y="53"/>
                    <a:pt x="6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6"/>
            <p:cNvSpPr/>
            <p:nvPr/>
          </p:nvSpPr>
          <p:spPr>
            <a:xfrm rot="838858" flipH="1">
              <a:off x="502808" y="580916"/>
              <a:ext cx="19610" cy="17379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6"/>
            <p:cNvSpPr/>
            <p:nvPr/>
          </p:nvSpPr>
          <p:spPr>
            <a:xfrm rot="838858" flipH="1">
              <a:off x="441800" y="793235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6"/>
            <p:cNvSpPr/>
            <p:nvPr/>
          </p:nvSpPr>
          <p:spPr>
            <a:xfrm rot="838858" flipH="1">
              <a:off x="436832" y="762522"/>
              <a:ext cx="18222" cy="18646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6"/>
            <p:cNvSpPr/>
            <p:nvPr/>
          </p:nvSpPr>
          <p:spPr>
            <a:xfrm rot="838858" flipH="1">
              <a:off x="432371" y="723281"/>
              <a:ext cx="9594" cy="15026"/>
            </a:xfrm>
            <a:custGeom>
              <a:avLst/>
              <a:gdLst/>
              <a:ahLst/>
              <a:cxnLst/>
              <a:rect l="l" t="t" r="r" b="b"/>
              <a:pathLst>
                <a:path w="159" h="249" extrusionOk="0">
                  <a:moveTo>
                    <a:pt x="158" y="0"/>
                  </a:moveTo>
                  <a:lnTo>
                    <a:pt x="0" y="181"/>
                  </a:lnTo>
                  <a:lnTo>
                    <a:pt x="83" y="249"/>
                  </a:lnTo>
                  <a:lnTo>
                    <a:pt x="136" y="188"/>
                  </a:lnTo>
                  <a:cubicBezTo>
                    <a:pt x="143" y="128"/>
                    <a:pt x="151" y="60"/>
                    <a:pt x="15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6"/>
            <p:cNvSpPr/>
            <p:nvPr/>
          </p:nvSpPr>
          <p:spPr>
            <a:xfrm rot="838858" flipH="1">
              <a:off x="456139" y="734640"/>
              <a:ext cx="19549" cy="17379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6"/>
            <p:cNvSpPr/>
            <p:nvPr/>
          </p:nvSpPr>
          <p:spPr>
            <a:xfrm rot="838858" flipH="1">
              <a:off x="469236" y="75898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6"/>
            <p:cNvSpPr/>
            <p:nvPr/>
          </p:nvSpPr>
          <p:spPr>
            <a:xfrm rot="838858" flipH="1">
              <a:off x="495496" y="712959"/>
              <a:ext cx="18282" cy="18646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6"/>
            <p:cNvSpPr/>
            <p:nvPr/>
          </p:nvSpPr>
          <p:spPr>
            <a:xfrm rot="838858" flipH="1">
              <a:off x="461928" y="705679"/>
              <a:ext cx="19610" cy="17319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6"/>
            <p:cNvSpPr/>
            <p:nvPr/>
          </p:nvSpPr>
          <p:spPr>
            <a:xfrm rot="838858" flipH="1">
              <a:off x="441992" y="885425"/>
              <a:ext cx="6878" cy="8207"/>
            </a:xfrm>
            <a:custGeom>
              <a:avLst/>
              <a:gdLst/>
              <a:ahLst/>
              <a:cxnLst/>
              <a:rect l="l" t="t" r="r" b="b"/>
              <a:pathLst>
                <a:path w="114" h="136" extrusionOk="0">
                  <a:moveTo>
                    <a:pt x="76" y="0"/>
                  </a:moveTo>
                  <a:lnTo>
                    <a:pt x="0" y="83"/>
                  </a:lnTo>
                  <a:lnTo>
                    <a:pt x="68" y="136"/>
                  </a:lnTo>
                  <a:cubicBezTo>
                    <a:pt x="83" y="105"/>
                    <a:pt x="98" y="68"/>
                    <a:pt x="113" y="38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6"/>
            <p:cNvSpPr/>
            <p:nvPr/>
          </p:nvSpPr>
          <p:spPr>
            <a:xfrm rot="838858" flipH="1">
              <a:off x="454207" y="837554"/>
              <a:ext cx="18222" cy="18706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6"/>
            <p:cNvSpPr/>
            <p:nvPr/>
          </p:nvSpPr>
          <p:spPr>
            <a:xfrm rot="838858" flipH="1">
              <a:off x="434172" y="831933"/>
              <a:ext cx="6878" cy="8689"/>
            </a:xfrm>
            <a:custGeom>
              <a:avLst/>
              <a:gdLst/>
              <a:ahLst/>
              <a:cxnLst/>
              <a:rect l="l" t="t" r="r" b="b"/>
              <a:pathLst>
                <a:path w="114" h="144" extrusionOk="0">
                  <a:moveTo>
                    <a:pt x="76" y="0"/>
                  </a:moveTo>
                  <a:lnTo>
                    <a:pt x="0" y="83"/>
                  </a:lnTo>
                  <a:lnTo>
                    <a:pt x="76" y="144"/>
                  </a:lnTo>
                  <a:cubicBezTo>
                    <a:pt x="91" y="106"/>
                    <a:pt x="98" y="76"/>
                    <a:pt x="113" y="38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6"/>
            <p:cNvSpPr/>
            <p:nvPr/>
          </p:nvSpPr>
          <p:spPr>
            <a:xfrm rot="838858" flipH="1">
              <a:off x="415943" y="476479"/>
              <a:ext cx="1234383" cy="1009547"/>
            </a:xfrm>
            <a:custGeom>
              <a:avLst/>
              <a:gdLst/>
              <a:ahLst/>
              <a:cxnLst/>
              <a:rect l="l" t="t" r="r" b="b"/>
              <a:pathLst>
                <a:path w="20458" h="16730" extrusionOk="0">
                  <a:moveTo>
                    <a:pt x="14544" y="1"/>
                  </a:moveTo>
                  <a:cubicBezTo>
                    <a:pt x="14539" y="1"/>
                    <a:pt x="14535" y="1"/>
                    <a:pt x="14531" y="1"/>
                  </a:cubicBezTo>
                  <a:cubicBezTo>
                    <a:pt x="12783" y="1"/>
                    <a:pt x="11246" y="792"/>
                    <a:pt x="10207" y="2004"/>
                  </a:cubicBezTo>
                  <a:cubicBezTo>
                    <a:pt x="9160" y="799"/>
                    <a:pt x="7616" y="16"/>
                    <a:pt x="5876" y="16"/>
                  </a:cubicBezTo>
                  <a:cubicBezTo>
                    <a:pt x="4053" y="23"/>
                    <a:pt x="2321" y="897"/>
                    <a:pt x="1266" y="2336"/>
                  </a:cubicBezTo>
                  <a:cubicBezTo>
                    <a:pt x="1" y="4068"/>
                    <a:pt x="99" y="6064"/>
                    <a:pt x="927" y="7962"/>
                  </a:cubicBezTo>
                  <a:cubicBezTo>
                    <a:pt x="1681" y="9695"/>
                    <a:pt x="2615" y="11397"/>
                    <a:pt x="3571" y="13024"/>
                  </a:cubicBezTo>
                  <a:cubicBezTo>
                    <a:pt x="4392" y="14417"/>
                    <a:pt x="5417" y="15962"/>
                    <a:pt x="7028" y="16549"/>
                  </a:cubicBezTo>
                  <a:cubicBezTo>
                    <a:pt x="7360" y="16670"/>
                    <a:pt x="7691" y="16730"/>
                    <a:pt x="8023" y="16730"/>
                  </a:cubicBezTo>
                  <a:cubicBezTo>
                    <a:pt x="8031" y="16730"/>
                    <a:pt x="8040" y="16730"/>
                    <a:pt x="8049" y="16730"/>
                  </a:cubicBezTo>
                  <a:cubicBezTo>
                    <a:pt x="8890" y="16730"/>
                    <a:pt x="9678" y="16370"/>
                    <a:pt x="10237" y="15788"/>
                  </a:cubicBezTo>
                  <a:cubicBezTo>
                    <a:pt x="10791" y="16364"/>
                    <a:pt x="11576" y="16723"/>
                    <a:pt x="12401" y="16723"/>
                  </a:cubicBezTo>
                  <a:cubicBezTo>
                    <a:pt x="12418" y="16723"/>
                    <a:pt x="12435" y="16723"/>
                    <a:pt x="12452" y="16722"/>
                  </a:cubicBezTo>
                  <a:cubicBezTo>
                    <a:pt x="12783" y="16715"/>
                    <a:pt x="13122" y="16654"/>
                    <a:pt x="13446" y="16534"/>
                  </a:cubicBezTo>
                  <a:cubicBezTo>
                    <a:pt x="15630" y="15728"/>
                    <a:pt x="16873" y="12986"/>
                    <a:pt x="17928" y="11111"/>
                  </a:cubicBezTo>
                  <a:cubicBezTo>
                    <a:pt x="18839" y="9506"/>
                    <a:pt x="19984" y="7510"/>
                    <a:pt x="20165" y="5665"/>
                  </a:cubicBezTo>
                  <a:cubicBezTo>
                    <a:pt x="20458" y="2596"/>
                    <a:pt x="17582" y="1"/>
                    <a:pt x="1454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6"/>
            <p:cNvSpPr/>
            <p:nvPr/>
          </p:nvSpPr>
          <p:spPr>
            <a:xfrm rot="838858" flipH="1">
              <a:off x="418022" y="470009"/>
              <a:ext cx="1240296" cy="1024995"/>
            </a:xfrm>
            <a:custGeom>
              <a:avLst/>
              <a:gdLst/>
              <a:ahLst/>
              <a:cxnLst/>
              <a:rect l="l" t="t" r="r" b="b"/>
              <a:pathLst>
                <a:path w="20556" h="16986" extrusionOk="0">
                  <a:moveTo>
                    <a:pt x="14673" y="257"/>
                  </a:moveTo>
                  <a:cubicBezTo>
                    <a:pt x="16232" y="257"/>
                    <a:pt x="17806" y="957"/>
                    <a:pt x="18884" y="2147"/>
                  </a:cubicBezTo>
                  <a:cubicBezTo>
                    <a:pt x="19840" y="3194"/>
                    <a:pt x="20300" y="4482"/>
                    <a:pt x="20172" y="5778"/>
                  </a:cubicBezTo>
                  <a:cubicBezTo>
                    <a:pt x="20006" y="7548"/>
                    <a:pt x="18906" y="9491"/>
                    <a:pt x="18032" y="11050"/>
                  </a:cubicBezTo>
                  <a:lnTo>
                    <a:pt x="17957" y="11179"/>
                  </a:lnTo>
                  <a:cubicBezTo>
                    <a:pt x="17822" y="11420"/>
                    <a:pt x="17686" y="11668"/>
                    <a:pt x="17550" y="11924"/>
                  </a:cubicBezTo>
                  <a:cubicBezTo>
                    <a:pt x="16594" y="13672"/>
                    <a:pt x="15404" y="15856"/>
                    <a:pt x="13543" y="16541"/>
                  </a:cubicBezTo>
                  <a:cubicBezTo>
                    <a:pt x="13234" y="16662"/>
                    <a:pt x="12911" y="16722"/>
                    <a:pt x="12587" y="16722"/>
                  </a:cubicBezTo>
                  <a:cubicBezTo>
                    <a:pt x="12569" y="16723"/>
                    <a:pt x="12551" y="16723"/>
                    <a:pt x="12534" y="16723"/>
                  </a:cubicBezTo>
                  <a:cubicBezTo>
                    <a:pt x="11761" y="16723"/>
                    <a:pt x="11007" y="16400"/>
                    <a:pt x="10463" y="15833"/>
                  </a:cubicBezTo>
                  <a:cubicBezTo>
                    <a:pt x="10440" y="15803"/>
                    <a:pt x="10402" y="15796"/>
                    <a:pt x="10372" y="15796"/>
                  </a:cubicBezTo>
                  <a:cubicBezTo>
                    <a:pt x="10334" y="15796"/>
                    <a:pt x="10304" y="15803"/>
                    <a:pt x="10282" y="15833"/>
                  </a:cubicBezTo>
                  <a:cubicBezTo>
                    <a:pt x="9729" y="16401"/>
                    <a:pt x="8982" y="16730"/>
                    <a:pt x="8209" y="16730"/>
                  </a:cubicBezTo>
                  <a:cubicBezTo>
                    <a:pt x="8192" y="16730"/>
                    <a:pt x="8175" y="16730"/>
                    <a:pt x="8158" y="16730"/>
                  </a:cubicBezTo>
                  <a:cubicBezTo>
                    <a:pt x="7834" y="16730"/>
                    <a:pt x="7510" y="16669"/>
                    <a:pt x="7209" y="16557"/>
                  </a:cubicBezTo>
                  <a:cubicBezTo>
                    <a:pt x="5619" y="15977"/>
                    <a:pt x="4625" y="14463"/>
                    <a:pt x="3812" y="13084"/>
                  </a:cubicBezTo>
                  <a:cubicBezTo>
                    <a:pt x="2652" y="11118"/>
                    <a:pt x="1816" y="9514"/>
                    <a:pt x="1175" y="8045"/>
                  </a:cubicBezTo>
                  <a:cubicBezTo>
                    <a:pt x="271" y="5974"/>
                    <a:pt x="384" y="4068"/>
                    <a:pt x="1507" y="2539"/>
                  </a:cubicBezTo>
                  <a:cubicBezTo>
                    <a:pt x="2539" y="1123"/>
                    <a:pt x="4226" y="279"/>
                    <a:pt x="6011" y="272"/>
                  </a:cubicBezTo>
                  <a:lnTo>
                    <a:pt x="6019" y="272"/>
                  </a:lnTo>
                  <a:cubicBezTo>
                    <a:pt x="7638" y="272"/>
                    <a:pt x="9182" y="980"/>
                    <a:pt x="10244" y="2215"/>
                  </a:cubicBezTo>
                  <a:cubicBezTo>
                    <a:pt x="10267" y="2245"/>
                    <a:pt x="10304" y="2260"/>
                    <a:pt x="10342" y="2260"/>
                  </a:cubicBezTo>
                  <a:cubicBezTo>
                    <a:pt x="10380" y="2260"/>
                    <a:pt x="10410" y="2245"/>
                    <a:pt x="10432" y="2215"/>
                  </a:cubicBezTo>
                  <a:cubicBezTo>
                    <a:pt x="11502" y="972"/>
                    <a:pt x="13039" y="257"/>
                    <a:pt x="14666" y="257"/>
                  </a:cubicBezTo>
                  <a:close/>
                  <a:moveTo>
                    <a:pt x="14666" y="1"/>
                  </a:moveTo>
                  <a:cubicBezTo>
                    <a:pt x="13016" y="8"/>
                    <a:pt x="11449" y="709"/>
                    <a:pt x="10342" y="1944"/>
                  </a:cubicBezTo>
                  <a:cubicBezTo>
                    <a:pt x="9227" y="716"/>
                    <a:pt x="7668" y="23"/>
                    <a:pt x="6019" y="23"/>
                  </a:cubicBezTo>
                  <a:lnTo>
                    <a:pt x="6011" y="23"/>
                  </a:lnTo>
                  <a:cubicBezTo>
                    <a:pt x="4143" y="23"/>
                    <a:pt x="2388" y="912"/>
                    <a:pt x="1303" y="2396"/>
                  </a:cubicBezTo>
                  <a:cubicBezTo>
                    <a:pt x="128" y="3993"/>
                    <a:pt x="0" y="5981"/>
                    <a:pt x="942" y="8143"/>
                  </a:cubicBezTo>
                  <a:cubicBezTo>
                    <a:pt x="1590" y="9619"/>
                    <a:pt x="2433" y="11231"/>
                    <a:pt x="3601" y="13212"/>
                  </a:cubicBezTo>
                  <a:cubicBezTo>
                    <a:pt x="4429" y="14628"/>
                    <a:pt x="5454" y="16187"/>
                    <a:pt x="7118" y="16798"/>
                  </a:cubicBezTo>
                  <a:cubicBezTo>
                    <a:pt x="7457" y="16918"/>
                    <a:pt x="7804" y="16978"/>
                    <a:pt x="8158" y="16986"/>
                  </a:cubicBezTo>
                  <a:lnTo>
                    <a:pt x="8188" y="16986"/>
                  </a:lnTo>
                  <a:cubicBezTo>
                    <a:pt x="8994" y="16986"/>
                    <a:pt x="9777" y="16662"/>
                    <a:pt x="10372" y="16097"/>
                  </a:cubicBezTo>
                  <a:cubicBezTo>
                    <a:pt x="10961" y="16656"/>
                    <a:pt x="11737" y="16971"/>
                    <a:pt x="12538" y="16971"/>
                  </a:cubicBezTo>
                  <a:cubicBezTo>
                    <a:pt x="12557" y="16971"/>
                    <a:pt x="12575" y="16971"/>
                    <a:pt x="12594" y="16971"/>
                  </a:cubicBezTo>
                  <a:cubicBezTo>
                    <a:pt x="12941" y="16971"/>
                    <a:pt x="13295" y="16903"/>
                    <a:pt x="13626" y="16782"/>
                  </a:cubicBezTo>
                  <a:cubicBezTo>
                    <a:pt x="15584" y="16059"/>
                    <a:pt x="16797" y="13830"/>
                    <a:pt x="17769" y="12045"/>
                  </a:cubicBezTo>
                  <a:cubicBezTo>
                    <a:pt x="17904" y="11789"/>
                    <a:pt x="18040" y="11540"/>
                    <a:pt x="18176" y="11307"/>
                  </a:cubicBezTo>
                  <a:lnTo>
                    <a:pt x="18251" y="11171"/>
                  </a:lnTo>
                  <a:cubicBezTo>
                    <a:pt x="19140" y="9597"/>
                    <a:pt x="20247" y="7631"/>
                    <a:pt x="20420" y="5808"/>
                  </a:cubicBezTo>
                  <a:cubicBezTo>
                    <a:pt x="20556" y="4437"/>
                    <a:pt x="20074" y="3074"/>
                    <a:pt x="19072" y="1974"/>
                  </a:cubicBezTo>
                  <a:cubicBezTo>
                    <a:pt x="17942" y="739"/>
                    <a:pt x="16300" y="1"/>
                    <a:pt x="146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6"/>
            <p:cNvSpPr/>
            <p:nvPr/>
          </p:nvSpPr>
          <p:spPr>
            <a:xfrm rot="838858" flipH="1">
              <a:off x="461067" y="453077"/>
              <a:ext cx="1234383" cy="1009547"/>
            </a:xfrm>
            <a:custGeom>
              <a:avLst/>
              <a:gdLst/>
              <a:ahLst/>
              <a:cxnLst/>
              <a:rect l="l" t="t" r="r" b="b"/>
              <a:pathLst>
                <a:path w="20458" h="16730" extrusionOk="0">
                  <a:moveTo>
                    <a:pt x="14543" y="0"/>
                  </a:moveTo>
                  <a:cubicBezTo>
                    <a:pt x="14539" y="0"/>
                    <a:pt x="14534" y="0"/>
                    <a:pt x="14530" y="0"/>
                  </a:cubicBezTo>
                  <a:cubicBezTo>
                    <a:pt x="12782" y="0"/>
                    <a:pt x="11246" y="791"/>
                    <a:pt x="10206" y="2004"/>
                  </a:cubicBezTo>
                  <a:cubicBezTo>
                    <a:pt x="9167" y="799"/>
                    <a:pt x="7623" y="15"/>
                    <a:pt x="5875" y="15"/>
                  </a:cubicBezTo>
                  <a:cubicBezTo>
                    <a:pt x="4060" y="23"/>
                    <a:pt x="2320" y="897"/>
                    <a:pt x="1266" y="2335"/>
                  </a:cubicBezTo>
                  <a:cubicBezTo>
                    <a:pt x="0" y="4068"/>
                    <a:pt x="98" y="6064"/>
                    <a:pt x="927" y="7962"/>
                  </a:cubicBezTo>
                  <a:cubicBezTo>
                    <a:pt x="1680" y="9694"/>
                    <a:pt x="2621" y="11397"/>
                    <a:pt x="3570" y="13024"/>
                  </a:cubicBezTo>
                  <a:cubicBezTo>
                    <a:pt x="4391" y="14417"/>
                    <a:pt x="5416" y="15961"/>
                    <a:pt x="7028" y="16549"/>
                  </a:cubicBezTo>
                  <a:cubicBezTo>
                    <a:pt x="7359" y="16669"/>
                    <a:pt x="7691" y="16729"/>
                    <a:pt x="8022" y="16729"/>
                  </a:cubicBezTo>
                  <a:cubicBezTo>
                    <a:pt x="8031" y="16729"/>
                    <a:pt x="8039" y="16730"/>
                    <a:pt x="8048" y="16730"/>
                  </a:cubicBezTo>
                  <a:cubicBezTo>
                    <a:pt x="8889" y="16730"/>
                    <a:pt x="9677" y="16369"/>
                    <a:pt x="10236" y="15788"/>
                  </a:cubicBezTo>
                  <a:cubicBezTo>
                    <a:pt x="10795" y="16369"/>
                    <a:pt x="11591" y="16722"/>
                    <a:pt x="12432" y="16722"/>
                  </a:cubicBezTo>
                  <a:cubicBezTo>
                    <a:pt x="12441" y="16722"/>
                    <a:pt x="12450" y="16722"/>
                    <a:pt x="12458" y="16722"/>
                  </a:cubicBezTo>
                  <a:cubicBezTo>
                    <a:pt x="12782" y="16714"/>
                    <a:pt x="13121" y="16654"/>
                    <a:pt x="13453" y="16534"/>
                  </a:cubicBezTo>
                  <a:cubicBezTo>
                    <a:pt x="15637" y="15728"/>
                    <a:pt x="16880" y="12986"/>
                    <a:pt x="17934" y="11110"/>
                  </a:cubicBezTo>
                  <a:cubicBezTo>
                    <a:pt x="18838" y="9506"/>
                    <a:pt x="19991" y="7510"/>
                    <a:pt x="20164" y="5665"/>
                  </a:cubicBezTo>
                  <a:cubicBezTo>
                    <a:pt x="20457" y="2596"/>
                    <a:pt x="17581" y="0"/>
                    <a:pt x="14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6"/>
            <p:cNvSpPr/>
            <p:nvPr/>
          </p:nvSpPr>
          <p:spPr>
            <a:xfrm rot="838858" flipH="1">
              <a:off x="463211" y="446563"/>
              <a:ext cx="1239814" cy="1024995"/>
            </a:xfrm>
            <a:custGeom>
              <a:avLst/>
              <a:gdLst/>
              <a:ahLst/>
              <a:cxnLst/>
              <a:rect l="l" t="t" r="r" b="b"/>
              <a:pathLst>
                <a:path w="20548" h="16986" extrusionOk="0">
                  <a:moveTo>
                    <a:pt x="14673" y="249"/>
                  </a:moveTo>
                  <a:cubicBezTo>
                    <a:pt x="16225" y="249"/>
                    <a:pt x="17799" y="957"/>
                    <a:pt x="18876" y="2147"/>
                  </a:cubicBezTo>
                  <a:cubicBezTo>
                    <a:pt x="19832" y="3194"/>
                    <a:pt x="20292" y="4482"/>
                    <a:pt x="20164" y="5778"/>
                  </a:cubicBezTo>
                  <a:cubicBezTo>
                    <a:pt x="19998" y="7548"/>
                    <a:pt x="18906" y="9491"/>
                    <a:pt x="18025" y="11050"/>
                  </a:cubicBezTo>
                  <a:lnTo>
                    <a:pt x="17949" y="11178"/>
                  </a:lnTo>
                  <a:cubicBezTo>
                    <a:pt x="17821" y="11412"/>
                    <a:pt x="17678" y="11660"/>
                    <a:pt x="17543" y="11924"/>
                  </a:cubicBezTo>
                  <a:cubicBezTo>
                    <a:pt x="16586" y="13671"/>
                    <a:pt x="15403" y="15856"/>
                    <a:pt x="13536" y="16541"/>
                  </a:cubicBezTo>
                  <a:cubicBezTo>
                    <a:pt x="13227" y="16654"/>
                    <a:pt x="12903" y="16714"/>
                    <a:pt x="12579" y="16722"/>
                  </a:cubicBezTo>
                  <a:lnTo>
                    <a:pt x="12541" y="16722"/>
                  </a:lnTo>
                  <a:cubicBezTo>
                    <a:pt x="11765" y="16722"/>
                    <a:pt x="11005" y="16398"/>
                    <a:pt x="10455" y="15833"/>
                  </a:cubicBezTo>
                  <a:cubicBezTo>
                    <a:pt x="10432" y="15803"/>
                    <a:pt x="10402" y="15788"/>
                    <a:pt x="10364" y="15788"/>
                  </a:cubicBezTo>
                  <a:cubicBezTo>
                    <a:pt x="10327" y="15788"/>
                    <a:pt x="10297" y="15803"/>
                    <a:pt x="10274" y="15833"/>
                  </a:cubicBezTo>
                  <a:cubicBezTo>
                    <a:pt x="9723" y="16406"/>
                    <a:pt x="8958" y="16729"/>
                    <a:pt x="8177" y="16729"/>
                  </a:cubicBezTo>
                  <a:cubicBezTo>
                    <a:pt x="8168" y="16729"/>
                    <a:pt x="8159" y="16729"/>
                    <a:pt x="8150" y="16729"/>
                  </a:cubicBezTo>
                  <a:cubicBezTo>
                    <a:pt x="7826" y="16729"/>
                    <a:pt x="7510" y="16669"/>
                    <a:pt x="7201" y="16556"/>
                  </a:cubicBezTo>
                  <a:cubicBezTo>
                    <a:pt x="5612" y="15976"/>
                    <a:pt x="4617" y="14462"/>
                    <a:pt x="3811" y="13084"/>
                  </a:cubicBezTo>
                  <a:cubicBezTo>
                    <a:pt x="2651" y="11110"/>
                    <a:pt x="1808" y="9514"/>
                    <a:pt x="1168" y="8045"/>
                  </a:cubicBezTo>
                  <a:cubicBezTo>
                    <a:pt x="264" y="5966"/>
                    <a:pt x="377" y="4068"/>
                    <a:pt x="1499" y="2539"/>
                  </a:cubicBezTo>
                  <a:cubicBezTo>
                    <a:pt x="2538" y="1123"/>
                    <a:pt x="4218" y="272"/>
                    <a:pt x="6003" y="272"/>
                  </a:cubicBezTo>
                  <a:lnTo>
                    <a:pt x="6011" y="272"/>
                  </a:lnTo>
                  <a:cubicBezTo>
                    <a:pt x="7630" y="272"/>
                    <a:pt x="9174" y="980"/>
                    <a:pt x="10236" y="2215"/>
                  </a:cubicBezTo>
                  <a:cubicBezTo>
                    <a:pt x="10267" y="2245"/>
                    <a:pt x="10297" y="2260"/>
                    <a:pt x="10334" y="2260"/>
                  </a:cubicBezTo>
                  <a:cubicBezTo>
                    <a:pt x="10372" y="2260"/>
                    <a:pt x="10410" y="2245"/>
                    <a:pt x="10432" y="2215"/>
                  </a:cubicBezTo>
                  <a:cubicBezTo>
                    <a:pt x="11494" y="972"/>
                    <a:pt x="13038" y="256"/>
                    <a:pt x="14658" y="249"/>
                  </a:cubicBezTo>
                  <a:close/>
                  <a:moveTo>
                    <a:pt x="14658" y="0"/>
                  </a:moveTo>
                  <a:cubicBezTo>
                    <a:pt x="13008" y="8"/>
                    <a:pt x="11442" y="708"/>
                    <a:pt x="10334" y="1944"/>
                  </a:cubicBezTo>
                  <a:cubicBezTo>
                    <a:pt x="9227" y="716"/>
                    <a:pt x="7660" y="23"/>
                    <a:pt x="6011" y="23"/>
                  </a:cubicBezTo>
                  <a:lnTo>
                    <a:pt x="6003" y="23"/>
                  </a:lnTo>
                  <a:cubicBezTo>
                    <a:pt x="4135" y="23"/>
                    <a:pt x="2380" y="912"/>
                    <a:pt x="1296" y="2388"/>
                  </a:cubicBezTo>
                  <a:cubicBezTo>
                    <a:pt x="121" y="3992"/>
                    <a:pt x="0" y="5981"/>
                    <a:pt x="942" y="8143"/>
                  </a:cubicBezTo>
                  <a:cubicBezTo>
                    <a:pt x="1582" y="9619"/>
                    <a:pt x="2425" y="11231"/>
                    <a:pt x="3593" y="13212"/>
                  </a:cubicBezTo>
                  <a:cubicBezTo>
                    <a:pt x="4422" y="14628"/>
                    <a:pt x="5446" y="16187"/>
                    <a:pt x="7111" y="16790"/>
                  </a:cubicBezTo>
                  <a:cubicBezTo>
                    <a:pt x="7449" y="16918"/>
                    <a:pt x="7796" y="16978"/>
                    <a:pt x="8150" y="16985"/>
                  </a:cubicBezTo>
                  <a:lnTo>
                    <a:pt x="8180" y="16985"/>
                  </a:lnTo>
                  <a:cubicBezTo>
                    <a:pt x="8986" y="16985"/>
                    <a:pt x="9777" y="16662"/>
                    <a:pt x="10364" y="16097"/>
                  </a:cubicBezTo>
                  <a:cubicBezTo>
                    <a:pt x="10953" y="16656"/>
                    <a:pt x="11736" y="16971"/>
                    <a:pt x="12531" y="16971"/>
                  </a:cubicBezTo>
                  <a:cubicBezTo>
                    <a:pt x="12549" y="16971"/>
                    <a:pt x="12568" y="16971"/>
                    <a:pt x="12586" y="16970"/>
                  </a:cubicBezTo>
                  <a:cubicBezTo>
                    <a:pt x="12940" y="16970"/>
                    <a:pt x="13287" y="16903"/>
                    <a:pt x="13618" y="16782"/>
                  </a:cubicBezTo>
                  <a:cubicBezTo>
                    <a:pt x="15577" y="16059"/>
                    <a:pt x="16789" y="13829"/>
                    <a:pt x="17761" y="12044"/>
                  </a:cubicBezTo>
                  <a:cubicBezTo>
                    <a:pt x="17904" y="11788"/>
                    <a:pt x="18040" y="11540"/>
                    <a:pt x="18168" y="11299"/>
                  </a:cubicBezTo>
                  <a:lnTo>
                    <a:pt x="18243" y="11171"/>
                  </a:lnTo>
                  <a:cubicBezTo>
                    <a:pt x="19132" y="9589"/>
                    <a:pt x="20247" y="7630"/>
                    <a:pt x="20420" y="5800"/>
                  </a:cubicBezTo>
                  <a:cubicBezTo>
                    <a:pt x="20548" y="4437"/>
                    <a:pt x="20066" y="3074"/>
                    <a:pt x="19064" y="1974"/>
                  </a:cubicBezTo>
                  <a:cubicBezTo>
                    <a:pt x="17942" y="739"/>
                    <a:pt x="16300" y="0"/>
                    <a:pt x="146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6"/>
            <p:cNvSpPr/>
            <p:nvPr/>
          </p:nvSpPr>
          <p:spPr>
            <a:xfrm rot="838858" flipH="1">
              <a:off x="1100946" y="343489"/>
              <a:ext cx="106435" cy="291821"/>
            </a:xfrm>
            <a:custGeom>
              <a:avLst/>
              <a:gdLst/>
              <a:ahLst/>
              <a:cxnLst/>
              <a:rect l="l" t="t" r="r" b="b"/>
              <a:pathLst>
                <a:path w="1764" h="4836" extrusionOk="0">
                  <a:moveTo>
                    <a:pt x="1619" y="0"/>
                  </a:moveTo>
                  <a:cubicBezTo>
                    <a:pt x="1590" y="0"/>
                    <a:pt x="1561" y="10"/>
                    <a:pt x="1538" y="30"/>
                  </a:cubicBezTo>
                  <a:cubicBezTo>
                    <a:pt x="641" y="806"/>
                    <a:pt x="114" y="1808"/>
                    <a:pt x="69" y="2855"/>
                  </a:cubicBezTo>
                  <a:lnTo>
                    <a:pt x="1" y="4707"/>
                  </a:lnTo>
                  <a:cubicBezTo>
                    <a:pt x="1" y="4775"/>
                    <a:pt x="54" y="4836"/>
                    <a:pt x="121" y="4836"/>
                  </a:cubicBezTo>
                  <a:lnTo>
                    <a:pt x="129" y="4836"/>
                  </a:lnTo>
                  <a:cubicBezTo>
                    <a:pt x="197" y="4836"/>
                    <a:pt x="250" y="4783"/>
                    <a:pt x="250" y="4715"/>
                  </a:cubicBezTo>
                  <a:lnTo>
                    <a:pt x="317" y="2862"/>
                  </a:lnTo>
                  <a:cubicBezTo>
                    <a:pt x="362" y="1890"/>
                    <a:pt x="860" y="949"/>
                    <a:pt x="1703" y="218"/>
                  </a:cubicBezTo>
                  <a:cubicBezTo>
                    <a:pt x="1756" y="173"/>
                    <a:pt x="1763" y="90"/>
                    <a:pt x="1718" y="45"/>
                  </a:cubicBezTo>
                  <a:cubicBezTo>
                    <a:pt x="1693" y="16"/>
                    <a:pt x="1656" y="0"/>
                    <a:pt x="161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6"/>
            <p:cNvSpPr/>
            <p:nvPr/>
          </p:nvSpPr>
          <p:spPr>
            <a:xfrm rot="838858" flipH="1">
              <a:off x="1206951" y="281490"/>
              <a:ext cx="280448" cy="296890"/>
            </a:xfrm>
            <a:custGeom>
              <a:avLst/>
              <a:gdLst/>
              <a:ahLst/>
              <a:cxnLst/>
              <a:rect l="l" t="t" r="r" b="b"/>
              <a:pathLst>
                <a:path w="4648" h="4920" extrusionOk="0">
                  <a:moveTo>
                    <a:pt x="166" y="1"/>
                  </a:moveTo>
                  <a:lnTo>
                    <a:pt x="166" y="1"/>
                  </a:lnTo>
                  <a:cubicBezTo>
                    <a:pt x="1" y="2547"/>
                    <a:pt x="1929" y="4754"/>
                    <a:pt x="4482" y="4919"/>
                  </a:cubicBezTo>
                  <a:cubicBezTo>
                    <a:pt x="4648" y="2366"/>
                    <a:pt x="2712" y="166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6"/>
            <p:cNvSpPr/>
            <p:nvPr/>
          </p:nvSpPr>
          <p:spPr>
            <a:xfrm rot="838858" flipH="1">
              <a:off x="1204153" y="274429"/>
              <a:ext cx="291430" cy="311855"/>
            </a:xfrm>
            <a:custGeom>
              <a:avLst/>
              <a:gdLst/>
              <a:ahLst/>
              <a:cxnLst/>
              <a:rect l="l" t="t" r="r" b="b"/>
              <a:pathLst>
                <a:path w="4830" h="5168" extrusionOk="0">
                  <a:moveTo>
                    <a:pt x="415" y="264"/>
                  </a:moveTo>
                  <a:lnTo>
                    <a:pt x="415" y="264"/>
                  </a:lnTo>
                  <a:cubicBezTo>
                    <a:pt x="1568" y="370"/>
                    <a:pt x="2615" y="905"/>
                    <a:pt x="3383" y="1771"/>
                  </a:cubicBezTo>
                  <a:cubicBezTo>
                    <a:pt x="4151" y="2645"/>
                    <a:pt x="4543" y="3759"/>
                    <a:pt x="4498" y="4912"/>
                  </a:cubicBezTo>
                  <a:cubicBezTo>
                    <a:pt x="3345" y="4806"/>
                    <a:pt x="2298" y="4271"/>
                    <a:pt x="1537" y="3398"/>
                  </a:cubicBezTo>
                  <a:cubicBezTo>
                    <a:pt x="769" y="2524"/>
                    <a:pt x="378" y="1417"/>
                    <a:pt x="415" y="264"/>
                  </a:cubicBezTo>
                  <a:close/>
                  <a:moveTo>
                    <a:pt x="310" y="1"/>
                  </a:moveTo>
                  <a:cubicBezTo>
                    <a:pt x="234" y="1"/>
                    <a:pt x="182" y="46"/>
                    <a:pt x="174" y="121"/>
                  </a:cubicBezTo>
                  <a:cubicBezTo>
                    <a:pt x="1" y="2735"/>
                    <a:pt x="1997" y="5002"/>
                    <a:pt x="4611" y="5168"/>
                  </a:cubicBezTo>
                  <a:lnTo>
                    <a:pt x="4618" y="5168"/>
                  </a:lnTo>
                  <a:cubicBezTo>
                    <a:pt x="4686" y="5168"/>
                    <a:pt x="4739" y="5123"/>
                    <a:pt x="4746" y="5055"/>
                  </a:cubicBezTo>
                  <a:cubicBezTo>
                    <a:pt x="4829" y="3789"/>
                    <a:pt x="4407" y="2562"/>
                    <a:pt x="3571" y="1605"/>
                  </a:cubicBezTo>
                  <a:cubicBezTo>
                    <a:pt x="2735" y="656"/>
                    <a:pt x="1575" y="84"/>
                    <a:pt x="31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6"/>
            <p:cNvSpPr/>
            <p:nvPr/>
          </p:nvSpPr>
          <p:spPr>
            <a:xfrm rot="838858" flipH="1">
              <a:off x="1221550" y="286506"/>
              <a:ext cx="251366" cy="286390"/>
            </a:xfrm>
            <a:custGeom>
              <a:avLst/>
              <a:gdLst/>
              <a:ahLst/>
              <a:cxnLst/>
              <a:rect l="l" t="t" r="r" b="b"/>
              <a:pathLst>
                <a:path w="4166" h="4746" extrusionOk="0">
                  <a:moveTo>
                    <a:pt x="1" y="1"/>
                  </a:moveTo>
                  <a:lnTo>
                    <a:pt x="4166" y="4746"/>
                  </a:lnTo>
                </a:path>
              </a:pathLst>
            </a:custGeom>
            <a:solidFill>
              <a:srgbClr val="708A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6"/>
            <p:cNvSpPr/>
            <p:nvPr/>
          </p:nvSpPr>
          <p:spPr>
            <a:xfrm rot="838858" flipH="1">
              <a:off x="1212915" y="278841"/>
              <a:ext cx="268622" cy="301778"/>
            </a:xfrm>
            <a:custGeom>
              <a:avLst/>
              <a:gdLst/>
              <a:ahLst/>
              <a:cxnLst/>
              <a:rect l="l" t="t" r="r" b="b"/>
              <a:pathLst>
                <a:path w="4452" h="5001" extrusionOk="0">
                  <a:moveTo>
                    <a:pt x="139" y="0"/>
                  </a:moveTo>
                  <a:cubicBezTo>
                    <a:pt x="112" y="0"/>
                    <a:pt x="84" y="10"/>
                    <a:pt x="61" y="30"/>
                  </a:cubicBezTo>
                  <a:cubicBezTo>
                    <a:pt x="8" y="75"/>
                    <a:pt x="0" y="158"/>
                    <a:pt x="46" y="210"/>
                  </a:cubicBezTo>
                  <a:lnTo>
                    <a:pt x="4218" y="4956"/>
                  </a:lnTo>
                  <a:cubicBezTo>
                    <a:pt x="4241" y="4986"/>
                    <a:pt x="4279" y="5001"/>
                    <a:pt x="4309" y="5001"/>
                  </a:cubicBezTo>
                  <a:cubicBezTo>
                    <a:pt x="4339" y="5001"/>
                    <a:pt x="4369" y="4986"/>
                    <a:pt x="4392" y="4971"/>
                  </a:cubicBezTo>
                  <a:cubicBezTo>
                    <a:pt x="4444" y="4926"/>
                    <a:pt x="4452" y="4843"/>
                    <a:pt x="4407" y="4790"/>
                  </a:cubicBezTo>
                  <a:lnTo>
                    <a:pt x="234" y="45"/>
                  </a:lnTo>
                  <a:cubicBezTo>
                    <a:pt x="209" y="15"/>
                    <a:pt x="174" y="0"/>
                    <a:pt x="13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6"/>
            <p:cNvSpPr/>
            <p:nvPr/>
          </p:nvSpPr>
          <p:spPr>
            <a:xfrm rot="838858" flipH="1">
              <a:off x="1310210" y="316908"/>
              <a:ext cx="166411" cy="172281"/>
            </a:xfrm>
            <a:custGeom>
              <a:avLst/>
              <a:gdLst/>
              <a:ahLst/>
              <a:cxnLst/>
              <a:rect l="l" t="t" r="r" b="b"/>
              <a:pathLst>
                <a:path w="2758" h="2855" extrusionOk="0">
                  <a:moveTo>
                    <a:pt x="1627" y="0"/>
                  </a:moveTo>
                  <a:cubicBezTo>
                    <a:pt x="1612" y="0"/>
                    <a:pt x="1597" y="3"/>
                    <a:pt x="1582" y="8"/>
                  </a:cubicBezTo>
                  <a:cubicBezTo>
                    <a:pt x="1522" y="30"/>
                    <a:pt x="1484" y="106"/>
                    <a:pt x="1514" y="173"/>
                  </a:cubicBezTo>
                  <a:lnTo>
                    <a:pt x="2388" y="2463"/>
                  </a:lnTo>
                  <a:lnTo>
                    <a:pt x="196" y="1311"/>
                  </a:lnTo>
                  <a:cubicBezTo>
                    <a:pt x="178" y="1302"/>
                    <a:pt x="159" y="1297"/>
                    <a:pt x="140" y="1297"/>
                  </a:cubicBezTo>
                  <a:cubicBezTo>
                    <a:pt x="95" y="1297"/>
                    <a:pt x="52" y="1321"/>
                    <a:pt x="30" y="1363"/>
                  </a:cubicBezTo>
                  <a:cubicBezTo>
                    <a:pt x="0" y="1424"/>
                    <a:pt x="23" y="1499"/>
                    <a:pt x="83" y="1529"/>
                  </a:cubicBezTo>
                  <a:lnTo>
                    <a:pt x="2561" y="2840"/>
                  </a:lnTo>
                  <a:cubicBezTo>
                    <a:pt x="2584" y="2855"/>
                    <a:pt x="2599" y="2855"/>
                    <a:pt x="2622" y="2855"/>
                  </a:cubicBezTo>
                  <a:cubicBezTo>
                    <a:pt x="2652" y="2855"/>
                    <a:pt x="2682" y="2847"/>
                    <a:pt x="2704" y="2825"/>
                  </a:cubicBezTo>
                  <a:cubicBezTo>
                    <a:pt x="2742" y="2787"/>
                    <a:pt x="2757" y="2734"/>
                    <a:pt x="2742" y="2689"/>
                  </a:cubicBezTo>
                  <a:lnTo>
                    <a:pt x="1748" y="83"/>
                  </a:lnTo>
                  <a:cubicBezTo>
                    <a:pt x="1724" y="30"/>
                    <a:pt x="1678" y="0"/>
                    <a:pt x="16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6"/>
            <p:cNvSpPr/>
            <p:nvPr/>
          </p:nvSpPr>
          <p:spPr>
            <a:xfrm rot="838858" flipH="1">
              <a:off x="1092277" y="604197"/>
              <a:ext cx="141431" cy="43628"/>
            </a:xfrm>
            <a:custGeom>
              <a:avLst/>
              <a:gdLst/>
              <a:ahLst/>
              <a:cxnLst/>
              <a:rect l="l" t="t" r="r" b="b"/>
              <a:pathLst>
                <a:path w="2344" h="723" extrusionOk="0">
                  <a:moveTo>
                    <a:pt x="141" y="1"/>
                  </a:moveTo>
                  <a:cubicBezTo>
                    <a:pt x="104" y="1"/>
                    <a:pt x="67" y="18"/>
                    <a:pt x="46" y="53"/>
                  </a:cubicBezTo>
                  <a:cubicBezTo>
                    <a:pt x="1" y="105"/>
                    <a:pt x="16" y="188"/>
                    <a:pt x="69" y="226"/>
                  </a:cubicBezTo>
                  <a:cubicBezTo>
                    <a:pt x="566" y="602"/>
                    <a:pt x="995" y="723"/>
                    <a:pt x="1349" y="723"/>
                  </a:cubicBezTo>
                  <a:cubicBezTo>
                    <a:pt x="1937" y="723"/>
                    <a:pt x="2291" y="376"/>
                    <a:pt x="2298" y="369"/>
                  </a:cubicBezTo>
                  <a:cubicBezTo>
                    <a:pt x="2343" y="324"/>
                    <a:pt x="2343" y="241"/>
                    <a:pt x="2298" y="196"/>
                  </a:cubicBezTo>
                  <a:cubicBezTo>
                    <a:pt x="2272" y="169"/>
                    <a:pt x="2238" y="156"/>
                    <a:pt x="2205" y="156"/>
                  </a:cubicBezTo>
                  <a:cubicBezTo>
                    <a:pt x="2172" y="156"/>
                    <a:pt x="2140" y="169"/>
                    <a:pt x="2117" y="196"/>
                  </a:cubicBezTo>
                  <a:cubicBezTo>
                    <a:pt x="2099" y="214"/>
                    <a:pt x="1827" y="478"/>
                    <a:pt x="1352" y="478"/>
                  </a:cubicBezTo>
                  <a:cubicBezTo>
                    <a:pt x="1051" y="478"/>
                    <a:pt x="669" y="372"/>
                    <a:pt x="219" y="30"/>
                  </a:cubicBezTo>
                  <a:cubicBezTo>
                    <a:pt x="197" y="11"/>
                    <a:pt x="168" y="1"/>
                    <a:pt x="14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6"/>
            <p:cNvSpPr/>
            <p:nvPr/>
          </p:nvSpPr>
          <p:spPr>
            <a:xfrm rot="838858" flipH="1">
              <a:off x="1382145" y="610019"/>
              <a:ext cx="292275" cy="284339"/>
            </a:xfrm>
            <a:custGeom>
              <a:avLst/>
              <a:gdLst/>
              <a:ahLst/>
              <a:cxnLst/>
              <a:rect l="l" t="t" r="r" b="b"/>
              <a:pathLst>
                <a:path w="4844" h="4712" extrusionOk="0">
                  <a:moveTo>
                    <a:pt x="4305" y="0"/>
                  </a:moveTo>
                  <a:cubicBezTo>
                    <a:pt x="3844" y="0"/>
                    <a:pt x="2585" y="81"/>
                    <a:pt x="1537" y="968"/>
                  </a:cubicBezTo>
                  <a:cubicBezTo>
                    <a:pt x="648" y="1722"/>
                    <a:pt x="136" y="2844"/>
                    <a:pt x="16" y="4305"/>
                  </a:cubicBezTo>
                  <a:cubicBezTo>
                    <a:pt x="1" y="4516"/>
                    <a:pt x="151" y="4697"/>
                    <a:pt x="362" y="4712"/>
                  </a:cubicBezTo>
                  <a:lnTo>
                    <a:pt x="392" y="4712"/>
                  </a:lnTo>
                  <a:cubicBezTo>
                    <a:pt x="588" y="4712"/>
                    <a:pt x="754" y="4569"/>
                    <a:pt x="769" y="4373"/>
                  </a:cubicBezTo>
                  <a:cubicBezTo>
                    <a:pt x="1050" y="967"/>
                    <a:pt x="3608" y="753"/>
                    <a:pt x="4270" y="753"/>
                  </a:cubicBezTo>
                  <a:cubicBezTo>
                    <a:pt x="4354" y="753"/>
                    <a:pt x="4407" y="757"/>
                    <a:pt x="4422" y="758"/>
                  </a:cubicBezTo>
                  <a:cubicBezTo>
                    <a:pt x="4432" y="758"/>
                    <a:pt x="4441" y="759"/>
                    <a:pt x="4451" y="759"/>
                  </a:cubicBezTo>
                  <a:cubicBezTo>
                    <a:pt x="4649" y="759"/>
                    <a:pt x="4814" y="612"/>
                    <a:pt x="4829" y="411"/>
                  </a:cubicBezTo>
                  <a:cubicBezTo>
                    <a:pt x="4844" y="208"/>
                    <a:pt x="4693" y="27"/>
                    <a:pt x="4482" y="4"/>
                  </a:cubicBezTo>
                  <a:cubicBezTo>
                    <a:pt x="4470" y="4"/>
                    <a:pt x="4407" y="0"/>
                    <a:pt x="4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6"/>
            <p:cNvSpPr/>
            <p:nvPr/>
          </p:nvSpPr>
          <p:spPr>
            <a:xfrm rot="838858" flipH="1">
              <a:off x="1559550" y="951179"/>
              <a:ext cx="53640" cy="62697"/>
            </a:xfrm>
            <a:custGeom>
              <a:avLst/>
              <a:gdLst/>
              <a:ahLst/>
              <a:cxnLst/>
              <a:rect l="l" t="t" r="r" b="b"/>
              <a:pathLst>
                <a:path w="889" h="1039" extrusionOk="0">
                  <a:moveTo>
                    <a:pt x="799" y="458"/>
                  </a:moveTo>
                  <a:cubicBezTo>
                    <a:pt x="814" y="504"/>
                    <a:pt x="814" y="549"/>
                    <a:pt x="806" y="594"/>
                  </a:cubicBezTo>
                  <a:cubicBezTo>
                    <a:pt x="806" y="549"/>
                    <a:pt x="806" y="504"/>
                    <a:pt x="799" y="458"/>
                  </a:cubicBezTo>
                  <a:close/>
                  <a:moveTo>
                    <a:pt x="409" y="0"/>
                  </a:moveTo>
                  <a:cubicBezTo>
                    <a:pt x="386" y="0"/>
                    <a:pt x="363" y="2"/>
                    <a:pt x="339" y="6"/>
                  </a:cubicBezTo>
                  <a:cubicBezTo>
                    <a:pt x="136" y="44"/>
                    <a:pt x="0" y="232"/>
                    <a:pt x="38" y="443"/>
                  </a:cubicBezTo>
                  <a:cubicBezTo>
                    <a:pt x="45" y="489"/>
                    <a:pt x="53" y="519"/>
                    <a:pt x="53" y="541"/>
                  </a:cubicBezTo>
                  <a:cubicBezTo>
                    <a:pt x="60" y="571"/>
                    <a:pt x="60" y="594"/>
                    <a:pt x="68" y="624"/>
                  </a:cubicBezTo>
                  <a:cubicBezTo>
                    <a:pt x="75" y="654"/>
                    <a:pt x="83" y="677"/>
                    <a:pt x="98" y="707"/>
                  </a:cubicBezTo>
                  <a:cubicBezTo>
                    <a:pt x="98" y="722"/>
                    <a:pt x="106" y="737"/>
                    <a:pt x="106" y="760"/>
                  </a:cubicBezTo>
                  <a:cubicBezTo>
                    <a:pt x="151" y="925"/>
                    <a:pt x="309" y="1038"/>
                    <a:pt x="475" y="1038"/>
                  </a:cubicBezTo>
                  <a:cubicBezTo>
                    <a:pt x="505" y="1038"/>
                    <a:pt x="535" y="1038"/>
                    <a:pt x="565" y="1031"/>
                  </a:cubicBezTo>
                  <a:cubicBezTo>
                    <a:pt x="768" y="978"/>
                    <a:pt x="889" y="767"/>
                    <a:pt x="836" y="571"/>
                  </a:cubicBezTo>
                  <a:cubicBezTo>
                    <a:pt x="829" y="541"/>
                    <a:pt x="821" y="496"/>
                    <a:pt x="799" y="443"/>
                  </a:cubicBezTo>
                  <a:cubicBezTo>
                    <a:pt x="799" y="398"/>
                    <a:pt x="783" y="345"/>
                    <a:pt x="776" y="308"/>
                  </a:cubicBezTo>
                  <a:cubicBezTo>
                    <a:pt x="749" y="127"/>
                    <a:pt x="592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6"/>
            <p:cNvSpPr/>
            <p:nvPr/>
          </p:nvSpPr>
          <p:spPr>
            <a:xfrm rot="838858" flipH="1">
              <a:off x="935238" y="706397"/>
              <a:ext cx="151387" cy="293269"/>
            </a:xfrm>
            <a:custGeom>
              <a:avLst/>
              <a:gdLst/>
              <a:ahLst/>
              <a:cxnLst/>
              <a:rect l="l" t="t" r="r" b="b"/>
              <a:pathLst>
                <a:path w="2509" h="4860" extrusionOk="0">
                  <a:moveTo>
                    <a:pt x="1228" y="1"/>
                  </a:moveTo>
                  <a:cubicBezTo>
                    <a:pt x="550" y="8"/>
                    <a:pt x="0" y="566"/>
                    <a:pt x="8" y="1251"/>
                  </a:cubicBezTo>
                  <a:lnTo>
                    <a:pt x="31" y="3639"/>
                  </a:lnTo>
                  <a:cubicBezTo>
                    <a:pt x="38" y="4312"/>
                    <a:pt x="588" y="4859"/>
                    <a:pt x="1267" y="4859"/>
                  </a:cubicBezTo>
                  <a:cubicBezTo>
                    <a:pt x="1272" y="4859"/>
                    <a:pt x="1276" y="4859"/>
                    <a:pt x="1281" y="4859"/>
                  </a:cubicBezTo>
                  <a:cubicBezTo>
                    <a:pt x="1959" y="4851"/>
                    <a:pt x="2509" y="4294"/>
                    <a:pt x="2501" y="3609"/>
                  </a:cubicBezTo>
                  <a:lnTo>
                    <a:pt x="2479" y="1228"/>
                  </a:lnTo>
                  <a:cubicBezTo>
                    <a:pt x="2471" y="543"/>
                    <a:pt x="1914" y="1"/>
                    <a:pt x="1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6"/>
            <p:cNvSpPr/>
            <p:nvPr/>
          </p:nvSpPr>
          <p:spPr>
            <a:xfrm rot="838858" flipH="1">
              <a:off x="927879" y="699149"/>
              <a:ext cx="165988" cy="308235"/>
            </a:xfrm>
            <a:custGeom>
              <a:avLst/>
              <a:gdLst/>
              <a:ahLst/>
              <a:cxnLst/>
              <a:rect l="l" t="t" r="r" b="b"/>
              <a:pathLst>
                <a:path w="2751" h="5108" extrusionOk="0">
                  <a:moveTo>
                    <a:pt x="1364" y="249"/>
                  </a:moveTo>
                  <a:cubicBezTo>
                    <a:pt x="1658" y="249"/>
                    <a:pt x="1929" y="362"/>
                    <a:pt x="2140" y="565"/>
                  </a:cubicBezTo>
                  <a:cubicBezTo>
                    <a:pt x="2351" y="776"/>
                    <a:pt x="2472" y="1055"/>
                    <a:pt x="2472" y="1348"/>
                  </a:cubicBezTo>
                  <a:lnTo>
                    <a:pt x="2494" y="3729"/>
                  </a:lnTo>
                  <a:cubicBezTo>
                    <a:pt x="2502" y="4030"/>
                    <a:pt x="2389" y="4309"/>
                    <a:pt x="2178" y="4520"/>
                  </a:cubicBezTo>
                  <a:cubicBezTo>
                    <a:pt x="1974" y="4730"/>
                    <a:pt x="1696" y="4851"/>
                    <a:pt x="1402" y="4851"/>
                  </a:cubicBezTo>
                  <a:lnTo>
                    <a:pt x="1387" y="4851"/>
                  </a:lnTo>
                  <a:cubicBezTo>
                    <a:pt x="784" y="4851"/>
                    <a:pt x="287" y="4361"/>
                    <a:pt x="280" y="3751"/>
                  </a:cubicBezTo>
                  <a:lnTo>
                    <a:pt x="257" y="1371"/>
                  </a:lnTo>
                  <a:cubicBezTo>
                    <a:pt x="250" y="1077"/>
                    <a:pt x="362" y="791"/>
                    <a:pt x="573" y="580"/>
                  </a:cubicBezTo>
                  <a:cubicBezTo>
                    <a:pt x="777" y="369"/>
                    <a:pt x="1055" y="249"/>
                    <a:pt x="1349" y="249"/>
                  </a:cubicBezTo>
                  <a:close/>
                  <a:moveTo>
                    <a:pt x="1349" y="0"/>
                  </a:moveTo>
                  <a:cubicBezTo>
                    <a:pt x="988" y="0"/>
                    <a:pt x="649" y="151"/>
                    <a:pt x="393" y="407"/>
                  </a:cubicBezTo>
                  <a:cubicBezTo>
                    <a:pt x="137" y="663"/>
                    <a:pt x="1" y="1010"/>
                    <a:pt x="1" y="1371"/>
                  </a:cubicBezTo>
                  <a:lnTo>
                    <a:pt x="24" y="3759"/>
                  </a:lnTo>
                  <a:cubicBezTo>
                    <a:pt x="31" y="4504"/>
                    <a:pt x="641" y="5107"/>
                    <a:pt x="1387" y="5107"/>
                  </a:cubicBezTo>
                  <a:lnTo>
                    <a:pt x="1402" y="5107"/>
                  </a:lnTo>
                  <a:cubicBezTo>
                    <a:pt x="1763" y="5100"/>
                    <a:pt x="2102" y="4956"/>
                    <a:pt x="2359" y="4693"/>
                  </a:cubicBezTo>
                  <a:cubicBezTo>
                    <a:pt x="2615" y="4437"/>
                    <a:pt x="2750" y="4090"/>
                    <a:pt x="2750" y="3729"/>
                  </a:cubicBezTo>
                  <a:lnTo>
                    <a:pt x="2728" y="1348"/>
                  </a:lnTo>
                  <a:cubicBezTo>
                    <a:pt x="2720" y="979"/>
                    <a:pt x="2577" y="640"/>
                    <a:pt x="2313" y="384"/>
                  </a:cubicBezTo>
                  <a:cubicBezTo>
                    <a:pt x="2057" y="136"/>
                    <a:pt x="1726" y="0"/>
                    <a:pt x="136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6"/>
            <p:cNvSpPr/>
            <p:nvPr/>
          </p:nvSpPr>
          <p:spPr>
            <a:xfrm rot="838858" flipH="1">
              <a:off x="1199292" y="829730"/>
              <a:ext cx="81456" cy="155083"/>
            </a:xfrm>
            <a:custGeom>
              <a:avLst/>
              <a:gdLst/>
              <a:ahLst/>
              <a:cxnLst/>
              <a:rect l="l" t="t" r="r" b="b"/>
              <a:pathLst>
                <a:path w="1350" h="2570" extrusionOk="0">
                  <a:moveTo>
                    <a:pt x="423" y="0"/>
                  </a:moveTo>
                  <a:cubicBezTo>
                    <a:pt x="174" y="106"/>
                    <a:pt x="1" y="347"/>
                    <a:pt x="1" y="626"/>
                  </a:cubicBezTo>
                  <a:lnTo>
                    <a:pt x="16" y="1914"/>
                  </a:lnTo>
                  <a:cubicBezTo>
                    <a:pt x="16" y="2278"/>
                    <a:pt x="310" y="2569"/>
                    <a:pt x="672" y="2569"/>
                  </a:cubicBezTo>
                  <a:cubicBezTo>
                    <a:pt x="677" y="2569"/>
                    <a:pt x="682" y="2569"/>
                    <a:pt x="686" y="2569"/>
                  </a:cubicBezTo>
                  <a:cubicBezTo>
                    <a:pt x="1055" y="2569"/>
                    <a:pt x="1349" y="2268"/>
                    <a:pt x="1349" y="1899"/>
                  </a:cubicBezTo>
                  <a:lnTo>
                    <a:pt x="1341" y="1183"/>
                  </a:lnTo>
                  <a:cubicBezTo>
                    <a:pt x="1334" y="618"/>
                    <a:pt x="942" y="144"/>
                    <a:pt x="42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6"/>
            <p:cNvSpPr/>
            <p:nvPr/>
          </p:nvSpPr>
          <p:spPr>
            <a:xfrm rot="838858" flipH="1">
              <a:off x="1191547" y="822245"/>
              <a:ext cx="96902" cy="170229"/>
            </a:xfrm>
            <a:custGeom>
              <a:avLst/>
              <a:gdLst/>
              <a:ahLst/>
              <a:cxnLst/>
              <a:rect l="l" t="t" r="r" b="b"/>
              <a:pathLst>
                <a:path w="1606" h="2821" extrusionOk="0">
                  <a:moveTo>
                    <a:pt x="558" y="260"/>
                  </a:moveTo>
                  <a:cubicBezTo>
                    <a:pt x="1018" y="403"/>
                    <a:pt x="1334" y="825"/>
                    <a:pt x="1341" y="1307"/>
                  </a:cubicBezTo>
                  <a:lnTo>
                    <a:pt x="1349" y="2023"/>
                  </a:lnTo>
                  <a:cubicBezTo>
                    <a:pt x="1349" y="2324"/>
                    <a:pt x="1108" y="2565"/>
                    <a:pt x="814" y="2572"/>
                  </a:cubicBezTo>
                  <a:lnTo>
                    <a:pt x="807" y="2572"/>
                  </a:lnTo>
                  <a:cubicBezTo>
                    <a:pt x="664" y="2572"/>
                    <a:pt x="535" y="2520"/>
                    <a:pt x="430" y="2414"/>
                  </a:cubicBezTo>
                  <a:cubicBezTo>
                    <a:pt x="325" y="2316"/>
                    <a:pt x="272" y="2181"/>
                    <a:pt x="264" y="2038"/>
                  </a:cubicBezTo>
                  <a:lnTo>
                    <a:pt x="257" y="750"/>
                  </a:lnTo>
                  <a:cubicBezTo>
                    <a:pt x="249" y="539"/>
                    <a:pt x="370" y="350"/>
                    <a:pt x="558" y="260"/>
                  </a:cubicBezTo>
                  <a:close/>
                  <a:moveTo>
                    <a:pt x="556" y="1"/>
                  </a:moveTo>
                  <a:cubicBezTo>
                    <a:pt x="537" y="1"/>
                    <a:pt x="519" y="6"/>
                    <a:pt x="498" y="11"/>
                  </a:cubicBezTo>
                  <a:cubicBezTo>
                    <a:pt x="197" y="132"/>
                    <a:pt x="1" y="426"/>
                    <a:pt x="1" y="750"/>
                  </a:cubicBezTo>
                  <a:lnTo>
                    <a:pt x="16" y="2038"/>
                  </a:lnTo>
                  <a:cubicBezTo>
                    <a:pt x="16" y="2249"/>
                    <a:pt x="106" y="2444"/>
                    <a:pt x="257" y="2595"/>
                  </a:cubicBezTo>
                  <a:cubicBezTo>
                    <a:pt x="400" y="2746"/>
                    <a:pt x="596" y="2821"/>
                    <a:pt x="807" y="2821"/>
                  </a:cubicBezTo>
                  <a:lnTo>
                    <a:pt x="814" y="2821"/>
                  </a:lnTo>
                  <a:cubicBezTo>
                    <a:pt x="1025" y="2821"/>
                    <a:pt x="1228" y="2738"/>
                    <a:pt x="1372" y="2587"/>
                  </a:cubicBezTo>
                  <a:cubicBezTo>
                    <a:pt x="1522" y="2437"/>
                    <a:pt x="1605" y="2233"/>
                    <a:pt x="1598" y="2023"/>
                  </a:cubicBezTo>
                  <a:lnTo>
                    <a:pt x="1590" y="1307"/>
                  </a:lnTo>
                  <a:cubicBezTo>
                    <a:pt x="1590" y="697"/>
                    <a:pt x="1168" y="162"/>
                    <a:pt x="581" y="4"/>
                  </a:cubicBezTo>
                  <a:cubicBezTo>
                    <a:pt x="572" y="2"/>
                    <a:pt x="564" y="1"/>
                    <a:pt x="55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26"/>
            <p:cNvSpPr/>
            <p:nvPr/>
          </p:nvSpPr>
          <p:spPr>
            <a:xfrm rot="838858" flipH="1">
              <a:off x="1135861" y="758703"/>
              <a:ext cx="151387" cy="292787"/>
            </a:xfrm>
            <a:custGeom>
              <a:avLst/>
              <a:gdLst/>
              <a:ahLst/>
              <a:cxnLst/>
              <a:rect l="l" t="t" r="r" b="b"/>
              <a:pathLst>
                <a:path w="2509" h="4852" extrusionOk="0">
                  <a:moveTo>
                    <a:pt x="1242" y="0"/>
                  </a:moveTo>
                  <a:cubicBezTo>
                    <a:pt x="1238" y="0"/>
                    <a:pt x="1233" y="0"/>
                    <a:pt x="1229" y="0"/>
                  </a:cubicBezTo>
                  <a:cubicBezTo>
                    <a:pt x="551" y="8"/>
                    <a:pt x="1" y="565"/>
                    <a:pt x="8" y="1251"/>
                  </a:cubicBezTo>
                  <a:lnTo>
                    <a:pt x="31" y="3631"/>
                  </a:lnTo>
                  <a:cubicBezTo>
                    <a:pt x="38" y="4312"/>
                    <a:pt x="588" y="4851"/>
                    <a:pt x="1267" y="4851"/>
                  </a:cubicBezTo>
                  <a:cubicBezTo>
                    <a:pt x="1272" y="4851"/>
                    <a:pt x="1277" y="4851"/>
                    <a:pt x="1281" y="4851"/>
                  </a:cubicBezTo>
                  <a:cubicBezTo>
                    <a:pt x="1959" y="4851"/>
                    <a:pt x="2509" y="4286"/>
                    <a:pt x="2501" y="3608"/>
                  </a:cubicBezTo>
                  <a:lnTo>
                    <a:pt x="2479" y="1221"/>
                  </a:lnTo>
                  <a:cubicBezTo>
                    <a:pt x="2471" y="547"/>
                    <a:pt x="1921" y="0"/>
                    <a:pt x="1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6"/>
            <p:cNvSpPr/>
            <p:nvPr/>
          </p:nvSpPr>
          <p:spPr>
            <a:xfrm rot="838858" flipH="1">
              <a:off x="1128561" y="750972"/>
              <a:ext cx="165928" cy="308235"/>
            </a:xfrm>
            <a:custGeom>
              <a:avLst/>
              <a:gdLst/>
              <a:ahLst/>
              <a:cxnLst/>
              <a:rect l="l" t="t" r="r" b="b"/>
              <a:pathLst>
                <a:path w="2750" h="5108" extrusionOk="0">
                  <a:moveTo>
                    <a:pt x="1362" y="256"/>
                  </a:moveTo>
                  <a:cubicBezTo>
                    <a:pt x="1966" y="256"/>
                    <a:pt x="2463" y="743"/>
                    <a:pt x="2471" y="1349"/>
                  </a:cubicBezTo>
                  <a:lnTo>
                    <a:pt x="2493" y="3736"/>
                  </a:lnTo>
                  <a:cubicBezTo>
                    <a:pt x="2501" y="4030"/>
                    <a:pt x="2388" y="4316"/>
                    <a:pt x="2177" y="4527"/>
                  </a:cubicBezTo>
                  <a:cubicBezTo>
                    <a:pt x="1974" y="4738"/>
                    <a:pt x="1695" y="4851"/>
                    <a:pt x="1394" y="4859"/>
                  </a:cubicBezTo>
                  <a:lnTo>
                    <a:pt x="1386" y="4859"/>
                  </a:lnTo>
                  <a:cubicBezTo>
                    <a:pt x="776" y="4859"/>
                    <a:pt x="279" y="4369"/>
                    <a:pt x="279" y="3759"/>
                  </a:cubicBezTo>
                  <a:lnTo>
                    <a:pt x="249" y="1371"/>
                  </a:lnTo>
                  <a:cubicBezTo>
                    <a:pt x="249" y="1077"/>
                    <a:pt x="362" y="799"/>
                    <a:pt x="573" y="588"/>
                  </a:cubicBezTo>
                  <a:cubicBezTo>
                    <a:pt x="776" y="377"/>
                    <a:pt x="1055" y="256"/>
                    <a:pt x="1349" y="256"/>
                  </a:cubicBezTo>
                  <a:cubicBezTo>
                    <a:pt x="1353" y="256"/>
                    <a:pt x="1358" y="256"/>
                    <a:pt x="1362" y="256"/>
                  </a:cubicBezTo>
                  <a:close/>
                  <a:moveTo>
                    <a:pt x="1349" y="0"/>
                  </a:moveTo>
                  <a:cubicBezTo>
                    <a:pt x="987" y="8"/>
                    <a:pt x="648" y="151"/>
                    <a:pt x="392" y="415"/>
                  </a:cubicBezTo>
                  <a:cubicBezTo>
                    <a:pt x="136" y="671"/>
                    <a:pt x="0" y="1017"/>
                    <a:pt x="0" y="1379"/>
                  </a:cubicBezTo>
                  <a:lnTo>
                    <a:pt x="23" y="3759"/>
                  </a:lnTo>
                  <a:cubicBezTo>
                    <a:pt x="30" y="4505"/>
                    <a:pt x="640" y="5107"/>
                    <a:pt x="1386" y="5107"/>
                  </a:cubicBezTo>
                  <a:lnTo>
                    <a:pt x="1401" y="5107"/>
                  </a:lnTo>
                  <a:cubicBezTo>
                    <a:pt x="1763" y="5107"/>
                    <a:pt x="2102" y="4957"/>
                    <a:pt x="2358" y="4700"/>
                  </a:cubicBezTo>
                  <a:cubicBezTo>
                    <a:pt x="2614" y="4444"/>
                    <a:pt x="2750" y="4098"/>
                    <a:pt x="2750" y="3736"/>
                  </a:cubicBezTo>
                  <a:lnTo>
                    <a:pt x="2719" y="1349"/>
                  </a:lnTo>
                  <a:cubicBezTo>
                    <a:pt x="2712" y="603"/>
                    <a:pt x="2094" y="0"/>
                    <a:pt x="134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6"/>
            <p:cNvSpPr/>
            <p:nvPr/>
          </p:nvSpPr>
          <p:spPr>
            <a:xfrm rot="838858" flipH="1">
              <a:off x="1199846" y="825212"/>
              <a:ext cx="81456" cy="159669"/>
            </a:xfrm>
            <a:custGeom>
              <a:avLst/>
              <a:gdLst/>
              <a:ahLst/>
              <a:cxnLst/>
              <a:rect l="l" t="t" r="r" b="b"/>
              <a:pathLst>
                <a:path w="1350" h="2646" extrusionOk="0">
                  <a:moveTo>
                    <a:pt x="677" y="1"/>
                  </a:moveTo>
                  <a:cubicBezTo>
                    <a:pt x="672" y="1"/>
                    <a:pt x="668" y="1"/>
                    <a:pt x="664" y="1"/>
                  </a:cubicBezTo>
                  <a:cubicBezTo>
                    <a:pt x="295" y="1"/>
                    <a:pt x="1" y="302"/>
                    <a:pt x="1" y="671"/>
                  </a:cubicBezTo>
                  <a:lnTo>
                    <a:pt x="1" y="702"/>
                  </a:lnTo>
                  <a:lnTo>
                    <a:pt x="16" y="1990"/>
                  </a:lnTo>
                  <a:cubicBezTo>
                    <a:pt x="16" y="2354"/>
                    <a:pt x="310" y="2645"/>
                    <a:pt x="672" y="2645"/>
                  </a:cubicBezTo>
                  <a:cubicBezTo>
                    <a:pt x="677" y="2645"/>
                    <a:pt x="682" y="2645"/>
                    <a:pt x="686" y="2645"/>
                  </a:cubicBezTo>
                  <a:cubicBezTo>
                    <a:pt x="1055" y="2645"/>
                    <a:pt x="1349" y="2344"/>
                    <a:pt x="1349" y="1975"/>
                  </a:cubicBezTo>
                  <a:lnTo>
                    <a:pt x="1341" y="1259"/>
                  </a:lnTo>
                  <a:lnTo>
                    <a:pt x="1334" y="656"/>
                  </a:lnTo>
                  <a:cubicBezTo>
                    <a:pt x="1327" y="299"/>
                    <a:pt x="1032" y="1"/>
                    <a:pt x="67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6"/>
            <p:cNvSpPr/>
            <p:nvPr/>
          </p:nvSpPr>
          <p:spPr>
            <a:xfrm rot="838858" flipH="1">
              <a:off x="1192123" y="817548"/>
              <a:ext cx="96902" cy="174996"/>
            </a:xfrm>
            <a:custGeom>
              <a:avLst/>
              <a:gdLst/>
              <a:ahLst/>
              <a:cxnLst/>
              <a:rect l="l" t="t" r="r" b="b"/>
              <a:pathLst>
                <a:path w="1606" h="2900" extrusionOk="0">
                  <a:moveTo>
                    <a:pt x="792" y="256"/>
                  </a:moveTo>
                  <a:cubicBezTo>
                    <a:pt x="1093" y="256"/>
                    <a:pt x="1334" y="490"/>
                    <a:pt x="1334" y="791"/>
                  </a:cubicBezTo>
                  <a:lnTo>
                    <a:pt x="1349" y="2102"/>
                  </a:lnTo>
                  <a:cubicBezTo>
                    <a:pt x="1349" y="2252"/>
                    <a:pt x="1296" y="2388"/>
                    <a:pt x="1191" y="2486"/>
                  </a:cubicBezTo>
                  <a:cubicBezTo>
                    <a:pt x="1093" y="2591"/>
                    <a:pt x="957" y="2651"/>
                    <a:pt x="814" y="2651"/>
                  </a:cubicBezTo>
                  <a:lnTo>
                    <a:pt x="807" y="2651"/>
                  </a:lnTo>
                  <a:cubicBezTo>
                    <a:pt x="664" y="2651"/>
                    <a:pt x="535" y="2599"/>
                    <a:pt x="430" y="2493"/>
                  </a:cubicBezTo>
                  <a:cubicBezTo>
                    <a:pt x="325" y="2395"/>
                    <a:pt x="272" y="2260"/>
                    <a:pt x="264" y="2117"/>
                  </a:cubicBezTo>
                  <a:lnTo>
                    <a:pt x="257" y="798"/>
                  </a:lnTo>
                  <a:cubicBezTo>
                    <a:pt x="249" y="505"/>
                    <a:pt x="490" y="256"/>
                    <a:pt x="792" y="256"/>
                  </a:cubicBezTo>
                  <a:close/>
                  <a:moveTo>
                    <a:pt x="784" y="0"/>
                  </a:moveTo>
                  <a:cubicBezTo>
                    <a:pt x="347" y="8"/>
                    <a:pt x="1" y="369"/>
                    <a:pt x="1" y="798"/>
                  </a:cubicBezTo>
                  <a:lnTo>
                    <a:pt x="16" y="2117"/>
                  </a:lnTo>
                  <a:cubicBezTo>
                    <a:pt x="16" y="2328"/>
                    <a:pt x="106" y="2523"/>
                    <a:pt x="257" y="2674"/>
                  </a:cubicBezTo>
                  <a:cubicBezTo>
                    <a:pt x="400" y="2825"/>
                    <a:pt x="596" y="2900"/>
                    <a:pt x="807" y="2900"/>
                  </a:cubicBezTo>
                  <a:lnTo>
                    <a:pt x="814" y="2900"/>
                  </a:lnTo>
                  <a:cubicBezTo>
                    <a:pt x="1025" y="2900"/>
                    <a:pt x="1228" y="2817"/>
                    <a:pt x="1372" y="2666"/>
                  </a:cubicBezTo>
                  <a:cubicBezTo>
                    <a:pt x="1522" y="2516"/>
                    <a:pt x="1605" y="2312"/>
                    <a:pt x="1598" y="2102"/>
                  </a:cubicBezTo>
                  <a:lnTo>
                    <a:pt x="1590" y="1386"/>
                  </a:lnTo>
                  <a:lnTo>
                    <a:pt x="1590" y="783"/>
                  </a:lnTo>
                  <a:cubicBezTo>
                    <a:pt x="1582" y="354"/>
                    <a:pt x="1228" y="0"/>
                    <a:pt x="7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6"/>
            <p:cNvSpPr/>
            <p:nvPr/>
          </p:nvSpPr>
          <p:spPr>
            <a:xfrm rot="838858" flipH="1">
              <a:off x="998947" y="775707"/>
              <a:ext cx="81878" cy="157315"/>
            </a:xfrm>
            <a:custGeom>
              <a:avLst/>
              <a:gdLst/>
              <a:ahLst/>
              <a:cxnLst/>
              <a:rect l="l" t="t" r="r" b="b"/>
              <a:pathLst>
                <a:path w="1357" h="2607" extrusionOk="0">
                  <a:moveTo>
                    <a:pt x="678" y="1"/>
                  </a:moveTo>
                  <a:cubicBezTo>
                    <a:pt x="673" y="1"/>
                    <a:pt x="668" y="1"/>
                    <a:pt x="664" y="1"/>
                  </a:cubicBezTo>
                  <a:cubicBezTo>
                    <a:pt x="581" y="1"/>
                    <a:pt x="513" y="16"/>
                    <a:pt x="445" y="38"/>
                  </a:cubicBezTo>
                  <a:lnTo>
                    <a:pt x="430" y="38"/>
                  </a:lnTo>
                  <a:cubicBezTo>
                    <a:pt x="302" y="91"/>
                    <a:pt x="197" y="174"/>
                    <a:pt x="121" y="287"/>
                  </a:cubicBezTo>
                  <a:cubicBezTo>
                    <a:pt x="106" y="302"/>
                    <a:pt x="99" y="325"/>
                    <a:pt x="91" y="340"/>
                  </a:cubicBezTo>
                  <a:cubicBezTo>
                    <a:pt x="84" y="355"/>
                    <a:pt x="76" y="362"/>
                    <a:pt x="76" y="377"/>
                  </a:cubicBezTo>
                  <a:cubicBezTo>
                    <a:pt x="31" y="468"/>
                    <a:pt x="1" y="566"/>
                    <a:pt x="1" y="671"/>
                  </a:cubicBezTo>
                  <a:lnTo>
                    <a:pt x="8" y="1387"/>
                  </a:lnTo>
                  <a:cubicBezTo>
                    <a:pt x="8" y="1432"/>
                    <a:pt x="16" y="1469"/>
                    <a:pt x="16" y="1515"/>
                  </a:cubicBezTo>
                  <a:lnTo>
                    <a:pt x="24" y="1944"/>
                  </a:lnTo>
                  <a:cubicBezTo>
                    <a:pt x="24" y="2313"/>
                    <a:pt x="325" y="2607"/>
                    <a:pt x="694" y="2607"/>
                  </a:cubicBezTo>
                  <a:cubicBezTo>
                    <a:pt x="777" y="2607"/>
                    <a:pt x="845" y="2592"/>
                    <a:pt x="912" y="2562"/>
                  </a:cubicBezTo>
                  <a:cubicBezTo>
                    <a:pt x="920" y="2562"/>
                    <a:pt x="927" y="2569"/>
                    <a:pt x="927" y="2569"/>
                  </a:cubicBezTo>
                  <a:cubicBezTo>
                    <a:pt x="1055" y="2516"/>
                    <a:pt x="1161" y="2426"/>
                    <a:pt x="1236" y="2321"/>
                  </a:cubicBezTo>
                  <a:cubicBezTo>
                    <a:pt x="1251" y="2298"/>
                    <a:pt x="1259" y="2283"/>
                    <a:pt x="1266" y="2260"/>
                  </a:cubicBezTo>
                  <a:cubicBezTo>
                    <a:pt x="1274" y="2253"/>
                    <a:pt x="1281" y="2238"/>
                    <a:pt x="1281" y="2230"/>
                  </a:cubicBezTo>
                  <a:cubicBezTo>
                    <a:pt x="1327" y="2140"/>
                    <a:pt x="1357" y="2042"/>
                    <a:pt x="1357" y="1936"/>
                  </a:cubicBezTo>
                  <a:lnTo>
                    <a:pt x="1349" y="1221"/>
                  </a:lnTo>
                  <a:cubicBezTo>
                    <a:pt x="1349" y="1176"/>
                    <a:pt x="1342" y="1130"/>
                    <a:pt x="1342" y="1093"/>
                  </a:cubicBezTo>
                  <a:lnTo>
                    <a:pt x="1334" y="656"/>
                  </a:lnTo>
                  <a:cubicBezTo>
                    <a:pt x="1334" y="292"/>
                    <a:pt x="1040" y="1"/>
                    <a:pt x="6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6"/>
            <p:cNvSpPr/>
            <p:nvPr/>
          </p:nvSpPr>
          <p:spPr>
            <a:xfrm rot="838858" flipH="1">
              <a:off x="991224" y="767983"/>
              <a:ext cx="97324" cy="172763"/>
            </a:xfrm>
            <a:custGeom>
              <a:avLst/>
              <a:gdLst/>
              <a:ahLst/>
              <a:cxnLst/>
              <a:rect l="l" t="t" r="r" b="b"/>
              <a:pathLst>
                <a:path w="1613" h="2863" extrusionOk="0">
                  <a:moveTo>
                    <a:pt x="799" y="249"/>
                  </a:moveTo>
                  <a:cubicBezTo>
                    <a:pt x="1093" y="249"/>
                    <a:pt x="1334" y="490"/>
                    <a:pt x="1334" y="784"/>
                  </a:cubicBezTo>
                  <a:lnTo>
                    <a:pt x="1342" y="1221"/>
                  </a:lnTo>
                  <a:cubicBezTo>
                    <a:pt x="1342" y="1228"/>
                    <a:pt x="1342" y="1228"/>
                    <a:pt x="1342" y="1236"/>
                  </a:cubicBezTo>
                  <a:cubicBezTo>
                    <a:pt x="1349" y="1274"/>
                    <a:pt x="1349" y="1311"/>
                    <a:pt x="1349" y="1349"/>
                  </a:cubicBezTo>
                  <a:lnTo>
                    <a:pt x="1357" y="2064"/>
                  </a:lnTo>
                  <a:cubicBezTo>
                    <a:pt x="1357" y="2147"/>
                    <a:pt x="1342" y="2223"/>
                    <a:pt x="1296" y="2305"/>
                  </a:cubicBezTo>
                  <a:lnTo>
                    <a:pt x="1289" y="2321"/>
                  </a:lnTo>
                  <a:cubicBezTo>
                    <a:pt x="1289" y="2321"/>
                    <a:pt x="1289" y="2328"/>
                    <a:pt x="1289" y="2328"/>
                  </a:cubicBezTo>
                  <a:lnTo>
                    <a:pt x="1281" y="2343"/>
                  </a:lnTo>
                  <a:cubicBezTo>
                    <a:pt x="1274" y="2351"/>
                    <a:pt x="1266" y="2366"/>
                    <a:pt x="1259" y="2373"/>
                  </a:cubicBezTo>
                  <a:cubicBezTo>
                    <a:pt x="1206" y="2456"/>
                    <a:pt x="1131" y="2524"/>
                    <a:pt x="1040" y="2569"/>
                  </a:cubicBezTo>
                  <a:cubicBezTo>
                    <a:pt x="1025" y="2569"/>
                    <a:pt x="1010" y="2569"/>
                    <a:pt x="1003" y="2577"/>
                  </a:cubicBezTo>
                  <a:cubicBezTo>
                    <a:pt x="935" y="2599"/>
                    <a:pt x="882" y="2607"/>
                    <a:pt x="822" y="2607"/>
                  </a:cubicBezTo>
                  <a:lnTo>
                    <a:pt x="814" y="2607"/>
                  </a:lnTo>
                  <a:cubicBezTo>
                    <a:pt x="671" y="2607"/>
                    <a:pt x="543" y="2554"/>
                    <a:pt x="438" y="2456"/>
                  </a:cubicBezTo>
                  <a:cubicBezTo>
                    <a:pt x="332" y="2351"/>
                    <a:pt x="280" y="2215"/>
                    <a:pt x="280" y="2072"/>
                  </a:cubicBezTo>
                  <a:lnTo>
                    <a:pt x="272" y="1628"/>
                  </a:lnTo>
                  <a:cubicBezTo>
                    <a:pt x="264" y="1590"/>
                    <a:pt x="264" y="1552"/>
                    <a:pt x="264" y="1515"/>
                  </a:cubicBezTo>
                  <a:lnTo>
                    <a:pt x="257" y="799"/>
                  </a:lnTo>
                  <a:cubicBezTo>
                    <a:pt x="257" y="716"/>
                    <a:pt x="272" y="633"/>
                    <a:pt x="317" y="558"/>
                  </a:cubicBezTo>
                  <a:lnTo>
                    <a:pt x="332" y="520"/>
                  </a:lnTo>
                  <a:cubicBezTo>
                    <a:pt x="340" y="505"/>
                    <a:pt x="347" y="498"/>
                    <a:pt x="355" y="483"/>
                  </a:cubicBezTo>
                  <a:cubicBezTo>
                    <a:pt x="408" y="400"/>
                    <a:pt x="483" y="340"/>
                    <a:pt x="573" y="294"/>
                  </a:cubicBezTo>
                  <a:cubicBezTo>
                    <a:pt x="588" y="294"/>
                    <a:pt x="603" y="294"/>
                    <a:pt x="611" y="287"/>
                  </a:cubicBezTo>
                  <a:cubicBezTo>
                    <a:pt x="679" y="264"/>
                    <a:pt x="731" y="249"/>
                    <a:pt x="792" y="249"/>
                  </a:cubicBezTo>
                  <a:close/>
                  <a:moveTo>
                    <a:pt x="792" y="1"/>
                  </a:moveTo>
                  <a:cubicBezTo>
                    <a:pt x="716" y="1"/>
                    <a:pt x="641" y="16"/>
                    <a:pt x="558" y="38"/>
                  </a:cubicBezTo>
                  <a:cubicBezTo>
                    <a:pt x="543" y="38"/>
                    <a:pt x="528" y="38"/>
                    <a:pt x="513" y="46"/>
                  </a:cubicBezTo>
                  <a:cubicBezTo>
                    <a:pt x="362" y="106"/>
                    <a:pt x="234" y="212"/>
                    <a:pt x="144" y="347"/>
                  </a:cubicBezTo>
                  <a:cubicBezTo>
                    <a:pt x="136" y="362"/>
                    <a:pt x="121" y="377"/>
                    <a:pt x="114" y="400"/>
                  </a:cubicBezTo>
                  <a:lnTo>
                    <a:pt x="99" y="422"/>
                  </a:lnTo>
                  <a:cubicBezTo>
                    <a:pt x="99" y="430"/>
                    <a:pt x="91" y="437"/>
                    <a:pt x="91" y="445"/>
                  </a:cubicBezTo>
                  <a:cubicBezTo>
                    <a:pt x="31" y="558"/>
                    <a:pt x="1" y="678"/>
                    <a:pt x="8" y="799"/>
                  </a:cubicBezTo>
                  <a:lnTo>
                    <a:pt x="16" y="1515"/>
                  </a:lnTo>
                  <a:cubicBezTo>
                    <a:pt x="16" y="1560"/>
                    <a:pt x="16" y="1605"/>
                    <a:pt x="23" y="1643"/>
                  </a:cubicBezTo>
                  <a:lnTo>
                    <a:pt x="23" y="2079"/>
                  </a:lnTo>
                  <a:cubicBezTo>
                    <a:pt x="31" y="2290"/>
                    <a:pt x="114" y="2486"/>
                    <a:pt x="264" y="2637"/>
                  </a:cubicBezTo>
                  <a:cubicBezTo>
                    <a:pt x="415" y="2780"/>
                    <a:pt x="611" y="2863"/>
                    <a:pt x="814" y="2863"/>
                  </a:cubicBezTo>
                  <a:lnTo>
                    <a:pt x="822" y="2863"/>
                  </a:lnTo>
                  <a:cubicBezTo>
                    <a:pt x="897" y="2855"/>
                    <a:pt x="973" y="2848"/>
                    <a:pt x="1055" y="2818"/>
                  </a:cubicBezTo>
                  <a:cubicBezTo>
                    <a:pt x="1060" y="2820"/>
                    <a:pt x="1064" y="2821"/>
                    <a:pt x="1069" y="2821"/>
                  </a:cubicBezTo>
                  <a:cubicBezTo>
                    <a:pt x="1079" y="2821"/>
                    <a:pt x="1090" y="2815"/>
                    <a:pt x="1101" y="2810"/>
                  </a:cubicBezTo>
                  <a:cubicBezTo>
                    <a:pt x="1251" y="2750"/>
                    <a:pt x="1379" y="2652"/>
                    <a:pt x="1470" y="2516"/>
                  </a:cubicBezTo>
                  <a:cubicBezTo>
                    <a:pt x="1477" y="2501"/>
                    <a:pt x="1492" y="2479"/>
                    <a:pt x="1500" y="2464"/>
                  </a:cubicBezTo>
                  <a:lnTo>
                    <a:pt x="1507" y="2449"/>
                  </a:lnTo>
                  <a:cubicBezTo>
                    <a:pt x="1507" y="2449"/>
                    <a:pt x="1515" y="2441"/>
                    <a:pt x="1515" y="2441"/>
                  </a:cubicBezTo>
                  <a:cubicBezTo>
                    <a:pt x="1515" y="2433"/>
                    <a:pt x="1522" y="2418"/>
                    <a:pt x="1522" y="2411"/>
                  </a:cubicBezTo>
                  <a:cubicBezTo>
                    <a:pt x="1583" y="2298"/>
                    <a:pt x="1613" y="2177"/>
                    <a:pt x="1605" y="2057"/>
                  </a:cubicBezTo>
                  <a:lnTo>
                    <a:pt x="1598" y="1341"/>
                  </a:lnTo>
                  <a:cubicBezTo>
                    <a:pt x="1598" y="1304"/>
                    <a:pt x="1598" y="1258"/>
                    <a:pt x="1590" y="1213"/>
                  </a:cubicBezTo>
                  <a:lnTo>
                    <a:pt x="1590" y="784"/>
                  </a:lnTo>
                  <a:cubicBezTo>
                    <a:pt x="1583" y="347"/>
                    <a:pt x="1229" y="1"/>
                    <a:pt x="79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6"/>
            <p:cNvSpPr/>
            <p:nvPr/>
          </p:nvSpPr>
          <p:spPr>
            <a:xfrm rot="838858" flipH="1">
              <a:off x="1024524" y="1028871"/>
              <a:ext cx="84171" cy="43689"/>
            </a:xfrm>
            <a:custGeom>
              <a:avLst/>
              <a:gdLst/>
              <a:ahLst/>
              <a:cxnLst/>
              <a:rect l="l" t="t" r="r" b="b"/>
              <a:pathLst>
                <a:path w="1395" h="724" extrusionOk="0">
                  <a:moveTo>
                    <a:pt x="694" y="1"/>
                  </a:moveTo>
                  <a:cubicBezTo>
                    <a:pt x="309" y="8"/>
                    <a:pt x="1" y="166"/>
                    <a:pt x="1" y="370"/>
                  </a:cubicBezTo>
                  <a:cubicBezTo>
                    <a:pt x="1" y="566"/>
                    <a:pt x="317" y="724"/>
                    <a:pt x="701" y="724"/>
                  </a:cubicBezTo>
                  <a:cubicBezTo>
                    <a:pt x="1085" y="716"/>
                    <a:pt x="1394" y="551"/>
                    <a:pt x="1394" y="355"/>
                  </a:cubicBezTo>
                  <a:cubicBezTo>
                    <a:pt x="1387" y="159"/>
                    <a:pt x="1078" y="1"/>
                    <a:pt x="694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6"/>
            <p:cNvSpPr/>
            <p:nvPr/>
          </p:nvSpPr>
          <p:spPr>
            <a:xfrm rot="838858" flipH="1">
              <a:off x="1016852" y="1021153"/>
              <a:ext cx="99617" cy="58714"/>
            </a:xfrm>
            <a:custGeom>
              <a:avLst/>
              <a:gdLst/>
              <a:ahLst/>
              <a:cxnLst/>
              <a:rect l="l" t="t" r="r" b="b"/>
              <a:pathLst>
                <a:path w="1651" h="973" extrusionOk="0">
                  <a:moveTo>
                    <a:pt x="837" y="257"/>
                  </a:moveTo>
                  <a:cubicBezTo>
                    <a:pt x="1168" y="257"/>
                    <a:pt x="1394" y="392"/>
                    <a:pt x="1394" y="483"/>
                  </a:cubicBezTo>
                  <a:cubicBezTo>
                    <a:pt x="1394" y="581"/>
                    <a:pt x="1176" y="716"/>
                    <a:pt x="829" y="724"/>
                  </a:cubicBezTo>
                  <a:lnTo>
                    <a:pt x="814" y="724"/>
                  </a:lnTo>
                  <a:cubicBezTo>
                    <a:pt x="475" y="724"/>
                    <a:pt x="257" y="588"/>
                    <a:pt x="257" y="498"/>
                  </a:cubicBezTo>
                  <a:cubicBezTo>
                    <a:pt x="249" y="400"/>
                    <a:pt x="483" y="257"/>
                    <a:pt x="822" y="257"/>
                  </a:cubicBezTo>
                  <a:close/>
                  <a:moveTo>
                    <a:pt x="822" y="1"/>
                  </a:moveTo>
                  <a:cubicBezTo>
                    <a:pt x="355" y="8"/>
                    <a:pt x="1" y="219"/>
                    <a:pt x="1" y="498"/>
                  </a:cubicBezTo>
                  <a:cubicBezTo>
                    <a:pt x="8" y="769"/>
                    <a:pt x="355" y="972"/>
                    <a:pt x="814" y="972"/>
                  </a:cubicBezTo>
                  <a:lnTo>
                    <a:pt x="829" y="972"/>
                  </a:lnTo>
                  <a:cubicBezTo>
                    <a:pt x="1296" y="972"/>
                    <a:pt x="1650" y="754"/>
                    <a:pt x="1643" y="483"/>
                  </a:cubicBezTo>
                  <a:cubicBezTo>
                    <a:pt x="1643" y="204"/>
                    <a:pt x="1289" y="8"/>
                    <a:pt x="8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6"/>
            <p:cNvSpPr/>
            <p:nvPr/>
          </p:nvSpPr>
          <p:spPr>
            <a:xfrm rot="838858" flipH="1">
              <a:off x="1185116" y="1110450"/>
              <a:ext cx="195976" cy="109161"/>
            </a:xfrm>
            <a:custGeom>
              <a:avLst/>
              <a:gdLst/>
              <a:ahLst/>
              <a:cxnLst/>
              <a:rect l="l" t="t" r="r" b="b"/>
              <a:pathLst>
                <a:path w="3248" h="1809" extrusionOk="0">
                  <a:moveTo>
                    <a:pt x="1645" y="1"/>
                  </a:moveTo>
                  <a:cubicBezTo>
                    <a:pt x="1637" y="1"/>
                    <a:pt x="1629" y="1"/>
                    <a:pt x="1620" y="1"/>
                  </a:cubicBezTo>
                  <a:cubicBezTo>
                    <a:pt x="724" y="9"/>
                    <a:pt x="1" y="423"/>
                    <a:pt x="8" y="920"/>
                  </a:cubicBezTo>
                  <a:cubicBezTo>
                    <a:pt x="16" y="1412"/>
                    <a:pt x="726" y="1809"/>
                    <a:pt x="1610" y="1809"/>
                  </a:cubicBezTo>
                  <a:cubicBezTo>
                    <a:pt x="1619" y="1809"/>
                    <a:pt x="1627" y="1809"/>
                    <a:pt x="1635" y="1809"/>
                  </a:cubicBezTo>
                  <a:cubicBezTo>
                    <a:pt x="2532" y="1794"/>
                    <a:pt x="3247" y="1387"/>
                    <a:pt x="3247" y="890"/>
                  </a:cubicBezTo>
                  <a:cubicBezTo>
                    <a:pt x="3240" y="397"/>
                    <a:pt x="2523" y="1"/>
                    <a:pt x="16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6"/>
            <p:cNvSpPr/>
            <p:nvPr/>
          </p:nvSpPr>
          <p:spPr>
            <a:xfrm rot="838858" flipH="1">
              <a:off x="1177451" y="1102674"/>
              <a:ext cx="210940" cy="124187"/>
            </a:xfrm>
            <a:custGeom>
              <a:avLst/>
              <a:gdLst/>
              <a:ahLst/>
              <a:cxnLst/>
              <a:rect l="l" t="t" r="r" b="b"/>
              <a:pathLst>
                <a:path w="3496" h="2058" extrusionOk="0">
                  <a:moveTo>
                    <a:pt x="1763" y="257"/>
                  </a:moveTo>
                  <a:cubicBezTo>
                    <a:pt x="2561" y="257"/>
                    <a:pt x="3232" y="604"/>
                    <a:pt x="3239" y="1018"/>
                  </a:cubicBezTo>
                  <a:cubicBezTo>
                    <a:pt x="3239" y="1440"/>
                    <a:pt x="2561" y="1801"/>
                    <a:pt x="1755" y="1809"/>
                  </a:cubicBezTo>
                  <a:lnTo>
                    <a:pt x="1725" y="1809"/>
                  </a:lnTo>
                  <a:cubicBezTo>
                    <a:pt x="927" y="1809"/>
                    <a:pt x="256" y="1462"/>
                    <a:pt x="256" y="1048"/>
                  </a:cubicBezTo>
                  <a:cubicBezTo>
                    <a:pt x="249" y="626"/>
                    <a:pt x="927" y="265"/>
                    <a:pt x="1740" y="257"/>
                  </a:cubicBezTo>
                  <a:close/>
                  <a:moveTo>
                    <a:pt x="1757" y="1"/>
                  </a:moveTo>
                  <a:cubicBezTo>
                    <a:pt x="1749" y="1"/>
                    <a:pt x="1741" y="1"/>
                    <a:pt x="1733" y="1"/>
                  </a:cubicBezTo>
                  <a:cubicBezTo>
                    <a:pt x="761" y="16"/>
                    <a:pt x="0" y="476"/>
                    <a:pt x="0" y="1048"/>
                  </a:cubicBezTo>
                  <a:cubicBezTo>
                    <a:pt x="8" y="1620"/>
                    <a:pt x="761" y="2057"/>
                    <a:pt x="1725" y="2057"/>
                  </a:cubicBezTo>
                  <a:lnTo>
                    <a:pt x="1755" y="2057"/>
                  </a:lnTo>
                  <a:cubicBezTo>
                    <a:pt x="2734" y="2050"/>
                    <a:pt x="3495" y="1590"/>
                    <a:pt x="3488" y="1018"/>
                  </a:cubicBezTo>
                  <a:cubicBezTo>
                    <a:pt x="3488" y="443"/>
                    <a:pt x="2732" y="1"/>
                    <a:pt x="175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6"/>
            <p:cNvSpPr/>
            <p:nvPr/>
          </p:nvSpPr>
          <p:spPr>
            <a:xfrm rot="838858" flipH="1">
              <a:off x="1286527" y="1136445"/>
              <a:ext cx="64139" cy="35542"/>
            </a:xfrm>
            <a:custGeom>
              <a:avLst/>
              <a:gdLst/>
              <a:ahLst/>
              <a:cxnLst/>
              <a:rect l="l" t="t" r="r" b="b"/>
              <a:pathLst>
                <a:path w="1063" h="589" extrusionOk="0">
                  <a:moveTo>
                    <a:pt x="528" y="1"/>
                  </a:moveTo>
                  <a:cubicBezTo>
                    <a:pt x="234" y="8"/>
                    <a:pt x="1" y="136"/>
                    <a:pt x="1" y="302"/>
                  </a:cubicBezTo>
                  <a:cubicBezTo>
                    <a:pt x="1" y="463"/>
                    <a:pt x="228" y="589"/>
                    <a:pt x="511" y="589"/>
                  </a:cubicBezTo>
                  <a:cubicBezTo>
                    <a:pt x="519" y="589"/>
                    <a:pt x="527" y="589"/>
                    <a:pt x="536" y="588"/>
                  </a:cubicBezTo>
                  <a:cubicBezTo>
                    <a:pt x="822" y="588"/>
                    <a:pt x="1063" y="453"/>
                    <a:pt x="1055" y="295"/>
                  </a:cubicBezTo>
                  <a:cubicBezTo>
                    <a:pt x="1055" y="129"/>
                    <a:pt x="822" y="1"/>
                    <a:pt x="528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6"/>
            <p:cNvSpPr/>
            <p:nvPr/>
          </p:nvSpPr>
          <p:spPr>
            <a:xfrm rot="838858" flipH="1">
              <a:off x="724126" y="990997"/>
              <a:ext cx="195916" cy="108739"/>
            </a:xfrm>
            <a:custGeom>
              <a:avLst/>
              <a:gdLst/>
              <a:ahLst/>
              <a:cxnLst/>
              <a:rect l="l" t="t" r="r" b="b"/>
              <a:pathLst>
                <a:path w="3247" h="1802" extrusionOk="0">
                  <a:moveTo>
                    <a:pt x="1662" y="0"/>
                  </a:moveTo>
                  <a:cubicBezTo>
                    <a:pt x="1645" y="0"/>
                    <a:pt x="1629" y="0"/>
                    <a:pt x="1612" y="1"/>
                  </a:cubicBezTo>
                  <a:cubicBezTo>
                    <a:pt x="724" y="8"/>
                    <a:pt x="1" y="415"/>
                    <a:pt x="8" y="920"/>
                  </a:cubicBezTo>
                  <a:cubicBezTo>
                    <a:pt x="8" y="1412"/>
                    <a:pt x="725" y="1801"/>
                    <a:pt x="1610" y="1801"/>
                  </a:cubicBezTo>
                  <a:cubicBezTo>
                    <a:pt x="1618" y="1801"/>
                    <a:pt x="1627" y="1801"/>
                    <a:pt x="1635" y="1801"/>
                  </a:cubicBezTo>
                  <a:cubicBezTo>
                    <a:pt x="2524" y="1793"/>
                    <a:pt x="3247" y="1379"/>
                    <a:pt x="3239" y="882"/>
                  </a:cubicBezTo>
                  <a:cubicBezTo>
                    <a:pt x="3239" y="394"/>
                    <a:pt x="2535" y="0"/>
                    <a:pt x="1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26"/>
            <p:cNvSpPr/>
            <p:nvPr/>
          </p:nvSpPr>
          <p:spPr>
            <a:xfrm rot="838858" flipH="1">
              <a:off x="716826" y="983325"/>
              <a:ext cx="210940" cy="124127"/>
            </a:xfrm>
            <a:custGeom>
              <a:avLst/>
              <a:gdLst/>
              <a:ahLst/>
              <a:cxnLst/>
              <a:rect l="l" t="t" r="r" b="b"/>
              <a:pathLst>
                <a:path w="3496" h="2057" extrusionOk="0">
                  <a:moveTo>
                    <a:pt x="1771" y="249"/>
                  </a:moveTo>
                  <a:cubicBezTo>
                    <a:pt x="2569" y="249"/>
                    <a:pt x="3239" y="596"/>
                    <a:pt x="3247" y="1010"/>
                  </a:cubicBezTo>
                  <a:cubicBezTo>
                    <a:pt x="3247" y="1206"/>
                    <a:pt x="3104" y="1394"/>
                    <a:pt x="2840" y="1545"/>
                  </a:cubicBezTo>
                  <a:cubicBezTo>
                    <a:pt x="2554" y="1710"/>
                    <a:pt x="2170" y="1801"/>
                    <a:pt x="1756" y="1801"/>
                  </a:cubicBezTo>
                  <a:lnTo>
                    <a:pt x="1733" y="1801"/>
                  </a:lnTo>
                  <a:cubicBezTo>
                    <a:pt x="935" y="1801"/>
                    <a:pt x="264" y="1462"/>
                    <a:pt x="257" y="1040"/>
                  </a:cubicBezTo>
                  <a:cubicBezTo>
                    <a:pt x="257" y="618"/>
                    <a:pt x="935" y="257"/>
                    <a:pt x="1740" y="249"/>
                  </a:cubicBezTo>
                  <a:close/>
                  <a:moveTo>
                    <a:pt x="1788" y="0"/>
                  </a:moveTo>
                  <a:cubicBezTo>
                    <a:pt x="1772" y="0"/>
                    <a:pt x="1756" y="0"/>
                    <a:pt x="1740" y="1"/>
                  </a:cubicBezTo>
                  <a:cubicBezTo>
                    <a:pt x="761" y="8"/>
                    <a:pt x="1" y="468"/>
                    <a:pt x="8" y="1048"/>
                  </a:cubicBezTo>
                  <a:cubicBezTo>
                    <a:pt x="16" y="1613"/>
                    <a:pt x="769" y="2057"/>
                    <a:pt x="1733" y="2057"/>
                  </a:cubicBezTo>
                  <a:lnTo>
                    <a:pt x="1763" y="2057"/>
                  </a:lnTo>
                  <a:cubicBezTo>
                    <a:pt x="2215" y="2049"/>
                    <a:pt x="2644" y="1944"/>
                    <a:pt x="2961" y="1763"/>
                  </a:cubicBezTo>
                  <a:cubicBezTo>
                    <a:pt x="3307" y="1567"/>
                    <a:pt x="3495" y="1296"/>
                    <a:pt x="3495" y="1010"/>
                  </a:cubicBezTo>
                  <a:cubicBezTo>
                    <a:pt x="3488" y="447"/>
                    <a:pt x="2744" y="0"/>
                    <a:pt x="178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6"/>
            <p:cNvSpPr/>
            <p:nvPr/>
          </p:nvSpPr>
          <p:spPr>
            <a:xfrm rot="838858" flipH="1">
              <a:off x="753667" y="1008005"/>
              <a:ext cx="64139" cy="35542"/>
            </a:xfrm>
            <a:custGeom>
              <a:avLst/>
              <a:gdLst/>
              <a:ahLst/>
              <a:cxnLst/>
              <a:rect l="l" t="t" r="r" b="b"/>
              <a:pathLst>
                <a:path w="1063" h="589" extrusionOk="0">
                  <a:moveTo>
                    <a:pt x="551" y="0"/>
                  </a:moveTo>
                  <a:cubicBezTo>
                    <a:pt x="543" y="0"/>
                    <a:pt x="536" y="0"/>
                    <a:pt x="528" y="1"/>
                  </a:cubicBezTo>
                  <a:cubicBezTo>
                    <a:pt x="234" y="1"/>
                    <a:pt x="1" y="136"/>
                    <a:pt x="1" y="302"/>
                  </a:cubicBezTo>
                  <a:cubicBezTo>
                    <a:pt x="8" y="460"/>
                    <a:pt x="242" y="588"/>
                    <a:pt x="535" y="588"/>
                  </a:cubicBezTo>
                  <a:cubicBezTo>
                    <a:pt x="829" y="588"/>
                    <a:pt x="1063" y="453"/>
                    <a:pt x="1063" y="287"/>
                  </a:cubicBezTo>
                  <a:cubicBezTo>
                    <a:pt x="1055" y="133"/>
                    <a:pt x="834" y="0"/>
                    <a:pt x="551" y="0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6"/>
            <p:cNvSpPr/>
            <p:nvPr/>
          </p:nvSpPr>
          <p:spPr>
            <a:xfrm rot="838858" flipH="1">
              <a:off x="967488" y="1097807"/>
              <a:ext cx="160498" cy="72654"/>
            </a:xfrm>
            <a:custGeom>
              <a:avLst/>
              <a:gdLst/>
              <a:ahLst/>
              <a:cxnLst/>
              <a:rect l="l" t="t" r="r" b="b"/>
              <a:pathLst>
                <a:path w="2660" h="1204" extrusionOk="0">
                  <a:moveTo>
                    <a:pt x="2518" y="0"/>
                  </a:moveTo>
                  <a:cubicBezTo>
                    <a:pt x="2464" y="0"/>
                    <a:pt x="2416" y="41"/>
                    <a:pt x="2404" y="97"/>
                  </a:cubicBezTo>
                  <a:cubicBezTo>
                    <a:pt x="2306" y="503"/>
                    <a:pt x="1997" y="820"/>
                    <a:pt x="1590" y="918"/>
                  </a:cubicBezTo>
                  <a:cubicBezTo>
                    <a:pt x="1503" y="939"/>
                    <a:pt x="1416" y="949"/>
                    <a:pt x="1331" y="949"/>
                  </a:cubicBezTo>
                  <a:cubicBezTo>
                    <a:pt x="836" y="949"/>
                    <a:pt x="385" y="612"/>
                    <a:pt x="257" y="112"/>
                  </a:cubicBezTo>
                  <a:cubicBezTo>
                    <a:pt x="244" y="54"/>
                    <a:pt x="193" y="18"/>
                    <a:pt x="136" y="18"/>
                  </a:cubicBezTo>
                  <a:cubicBezTo>
                    <a:pt x="126" y="18"/>
                    <a:pt x="116" y="19"/>
                    <a:pt x="106" y="21"/>
                  </a:cubicBezTo>
                  <a:cubicBezTo>
                    <a:pt x="38" y="36"/>
                    <a:pt x="1" y="104"/>
                    <a:pt x="16" y="172"/>
                  </a:cubicBezTo>
                  <a:cubicBezTo>
                    <a:pt x="167" y="790"/>
                    <a:pt x="724" y="1204"/>
                    <a:pt x="1326" y="1204"/>
                  </a:cubicBezTo>
                  <a:cubicBezTo>
                    <a:pt x="1432" y="1204"/>
                    <a:pt x="1545" y="1189"/>
                    <a:pt x="1650" y="1159"/>
                  </a:cubicBezTo>
                  <a:cubicBezTo>
                    <a:pt x="2147" y="1038"/>
                    <a:pt x="2532" y="654"/>
                    <a:pt x="2645" y="157"/>
                  </a:cubicBezTo>
                  <a:cubicBezTo>
                    <a:pt x="2660" y="89"/>
                    <a:pt x="2622" y="21"/>
                    <a:pt x="2554" y="6"/>
                  </a:cubicBezTo>
                  <a:cubicBezTo>
                    <a:pt x="2542" y="2"/>
                    <a:pt x="2530" y="0"/>
                    <a:pt x="251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6"/>
            <p:cNvSpPr/>
            <p:nvPr/>
          </p:nvSpPr>
          <p:spPr>
            <a:xfrm rot="838858" flipH="1">
              <a:off x="949777" y="1045442"/>
              <a:ext cx="48270" cy="46163"/>
            </a:xfrm>
            <a:custGeom>
              <a:avLst/>
              <a:gdLst/>
              <a:ahLst/>
              <a:cxnLst/>
              <a:rect l="l" t="t" r="r" b="b"/>
              <a:pathLst>
                <a:path w="800" h="765" extrusionOk="0">
                  <a:moveTo>
                    <a:pt x="194" y="1"/>
                  </a:moveTo>
                  <a:cubicBezTo>
                    <a:pt x="151" y="1"/>
                    <a:pt x="109" y="24"/>
                    <a:pt x="84" y="64"/>
                  </a:cubicBezTo>
                  <a:cubicBezTo>
                    <a:pt x="24" y="170"/>
                    <a:pt x="1" y="290"/>
                    <a:pt x="31" y="411"/>
                  </a:cubicBezTo>
                  <a:cubicBezTo>
                    <a:pt x="61" y="531"/>
                    <a:pt x="137" y="637"/>
                    <a:pt x="242" y="697"/>
                  </a:cubicBezTo>
                  <a:cubicBezTo>
                    <a:pt x="317" y="742"/>
                    <a:pt x="400" y="765"/>
                    <a:pt x="483" y="765"/>
                  </a:cubicBezTo>
                  <a:cubicBezTo>
                    <a:pt x="566" y="765"/>
                    <a:pt x="649" y="742"/>
                    <a:pt x="724" y="697"/>
                  </a:cubicBezTo>
                  <a:cubicBezTo>
                    <a:pt x="784" y="659"/>
                    <a:pt x="799" y="576"/>
                    <a:pt x="769" y="524"/>
                  </a:cubicBezTo>
                  <a:cubicBezTo>
                    <a:pt x="744" y="483"/>
                    <a:pt x="699" y="460"/>
                    <a:pt x="656" y="460"/>
                  </a:cubicBezTo>
                  <a:cubicBezTo>
                    <a:pt x="635" y="460"/>
                    <a:pt x="614" y="466"/>
                    <a:pt x="596" y="478"/>
                  </a:cubicBezTo>
                  <a:cubicBezTo>
                    <a:pt x="558" y="501"/>
                    <a:pt x="519" y="512"/>
                    <a:pt x="480" y="512"/>
                  </a:cubicBezTo>
                  <a:cubicBezTo>
                    <a:pt x="442" y="512"/>
                    <a:pt x="404" y="501"/>
                    <a:pt x="370" y="478"/>
                  </a:cubicBezTo>
                  <a:cubicBezTo>
                    <a:pt x="272" y="418"/>
                    <a:pt x="242" y="290"/>
                    <a:pt x="302" y="192"/>
                  </a:cubicBezTo>
                  <a:cubicBezTo>
                    <a:pt x="332" y="132"/>
                    <a:pt x="317" y="57"/>
                    <a:pt x="257" y="19"/>
                  </a:cubicBezTo>
                  <a:cubicBezTo>
                    <a:pt x="237" y="6"/>
                    <a:pt x="215" y="1"/>
                    <a:pt x="1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6"/>
            <p:cNvSpPr/>
            <p:nvPr/>
          </p:nvSpPr>
          <p:spPr>
            <a:xfrm rot="838858" flipH="1">
              <a:off x="1117683" y="1093271"/>
              <a:ext cx="48692" cy="46283"/>
            </a:xfrm>
            <a:custGeom>
              <a:avLst/>
              <a:gdLst/>
              <a:ahLst/>
              <a:cxnLst/>
              <a:rect l="l" t="t" r="r" b="b"/>
              <a:pathLst>
                <a:path w="807" h="767" extrusionOk="0">
                  <a:moveTo>
                    <a:pt x="605" y="0"/>
                  </a:moveTo>
                  <a:cubicBezTo>
                    <a:pt x="581" y="0"/>
                    <a:pt x="557" y="7"/>
                    <a:pt x="535" y="21"/>
                  </a:cubicBezTo>
                  <a:cubicBezTo>
                    <a:pt x="475" y="51"/>
                    <a:pt x="460" y="134"/>
                    <a:pt x="497" y="194"/>
                  </a:cubicBezTo>
                  <a:cubicBezTo>
                    <a:pt x="535" y="262"/>
                    <a:pt x="542" y="345"/>
                    <a:pt x="497" y="413"/>
                  </a:cubicBezTo>
                  <a:cubicBezTo>
                    <a:pt x="467" y="458"/>
                    <a:pt x="422" y="495"/>
                    <a:pt x="369" y="511"/>
                  </a:cubicBezTo>
                  <a:cubicBezTo>
                    <a:pt x="352" y="515"/>
                    <a:pt x="336" y="517"/>
                    <a:pt x="320" y="517"/>
                  </a:cubicBezTo>
                  <a:cubicBezTo>
                    <a:pt x="279" y="517"/>
                    <a:pt x="241" y="504"/>
                    <a:pt x="203" y="488"/>
                  </a:cubicBezTo>
                  <a:cubicBezTo>
                    <a:pt x="181" y="474"/>
                    <a:pt x="157" y="467"/>
                    <a:pt x="134" y="467"/>
                  </a:cubicBezTo>
                  <a:cubicBezTo>
                    <a:pt x="93" y="467"/>
                    <a:pt x="54" y="487"/>
                    <a:pt x="30" y="526"/>
                  </a:cubicBezTo>
                  <a:cubicBezTo>
                    <a:pt x="0" y="586"/>
                    <a:pt x="15" y="661"/>
                    <a:pt x="75" y="699"/>
                  </a:cubicBezTo>
                  <a:cubicBezTo>
                    <a:pt x="151" y="744"/>
                    <a:pt x="234" y="767"/>
                    <a:pt x="316" y="767"/>
                  </a:cubicBezTo>
                  <a:cubicBezTo>
                    <a:pt x="354" y="767"/>
                    <a:pt x="392" y="759"/>
                    <a:pt x="429" y="752"/>
                  </a:cubicBezTo>
                  <a:cubicBezTo>
                    <a:pt x="550" y="721"/>
                    <a:pt x="648" y="646"/>
                    <a:pt x="716" y="541"/>
                  </a:cubicBezTo>
                  <a:cubicBezTo>
                    <a:pt x="806" y="390"/>
                    <a:pt x="798" y="209"/>
                    <a:pt x="708" y="59"/>
                  </a:cubicBezTo>
                  <a:cubicBezTo>
                    <a:pt x="684" y="20"/>
                    <a:pt x="645" y="0"/>
                    <a:pt x="6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FAC856A-5086-4177-9C99-60469EF8AAD4}"/>
              </a:ext>
            </a:extLst>
          </p:cNvPr>
          <p:cNvGrpSpPr/>
          <p:nvPr/>
        </p:nvGrpSpPr>
        <p:grpSpPr>
          <a:xfrm>
            <a:off x="7113993" y="284639"/>
            <a:ext cx="1697247" cy="1562271"/>
            <a:chOff x="7113993" y="284639"/>
            <a:chExt cx="1697247" cy="1562271"/>
          </a:xfrm>
        </p:grpSpPr>
        <p:sp>
          <p:nvSpPr>
            <p:cNvPr id="3196" name="Google Shape;3196;p26"/>
            <p:cNvSpPr/>
            <p:nvPr/>
          </p:nvSpPr>
          <p:spPr>
            <a:xfrm rot="20670111">
              <a:off x="7121516" y="891184"/>
              <a:ext cx="9039" cy="16957"/>
            </a:xfrm>
            <a:custGeom>
              <a:avLst/>
              <a:gdLst/>
              <a:ahLst/>
              <a:cxnLst/>
              <a:rect l="l" t="t" r="r" b="b"/>
              <a:pathLst>
                <a:path w="121" h="227" extrusionOk="0">
                  <a:moveTo>
                    <a:pt x="30" y="0"/>
                  </a:moveTo>
                  <a:lnTo>
                    <a:pt x="8" y="30"/>
                  </a:lnTo>
                  <a:cubicBezTo>
                    <a:pt x="0" y="98"/>
                    <a:pt x="0" y="158"/>
                    <a:pt x="8" y="226"/>
                  </a:cubicBezTo>
                  <a:lnTo>
                    <a:pt x="121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6"/>
            <p:cNvSpPr/>
            <p:nvPr/>
          </p:nvSpPr>
          <p:spPr>
            <a:xfrm rot="20670111">
              <a:off x="7160795" y="874671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6"/>
            <p:cNvSpPr/>
            <p:nvPr/>
          </p:nvSpPr>
          <p:spPr>
            <a:xfrm rot="20670111">
              <a:off x="7113993" y="853629"/>
              <a:ext cx="18077" cy="24277"/>
            </a:xfrm>
            <a:custGeom>
              <a:avLst/>
              <a:gdLst/>
              <a:ahLst/>
              <a:cxnLst/>
              <a:rect l="l" t="t" r="r" b="b"/>
              <a:pathLst>
                <a:path w="242" h="325" extrusionOk="0">
                  <a:moveTo>
                    <a:pt x="151" y="0"/>
                  </a:moveTo>
                  <a:lnTo>
                    <a:pt x="8" y="211"/>
                  </a:lnTo>
                  <a:cubicBezTo>
                    <a:pt x="8" y="234"/>
                    <a:pt x="1" y="264"/>
                    <a:pt x="1" y="286"/>
                  </a:cubicBezTo>
                  <a:lnTo>
                    <a:pt x="61" y="324"/>
                  </a:lnTo>
                  <a:lnTo>
                    <a:pt x="242" y="6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6"/>
            <p:cNvSpPr/>
            <p:nvPr/>
          </p:nvSpPr>
          <p:spPr>
            <a:xfrm rot="20670111">
              <a:off x="7117875" y="797830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26"/>
            <p:cNvSpPr/>
            <p:nvPr/>
          </p:nvSpPr>
          <p:spPr>
            <a:xfrm rot="20670111">
              <a:off x="7147774" y="84021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26"/>
            <p:cNvSpPr/>
            <p:nvPr/>
          </p:nvSpPr>
          <p:spPr>
            <a:xfrm rot="20670111">
              <a:off x="7235299" y="1019193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26"/>
            <p:cNvSpPr/>
            <p:nvPr/>
          </p:nvSpPr>
          <p:spPr>
            <a:xfrm rot="20670111">
              <a:off x="7186287" y="998451"/>
              <a:ext cx="20393" cy="24277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26"/>
            <p:cNvSpPr/>
            <p:nvPr/>
          </p:nvSpPr>
          <p:spPr>
            <a:xfrm rot="20670111">
              <a:off x="7192388" y="942425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26"/>
            <p:cNvSpPr/>
            <p:nvPr/>
          </p:nvSpPr>
          <p:spPr>
            <a:xfrm rot="20670111">
              <a:off x="7155510" y="969763"/>
              <a:ext cx="23157" cy="19198"/>
            </a:xfrm>
            <a:custGeom>
              <a:avLst/>
              <a:gdLst/>
              <a:ahLst/>
              <a:cxnLst/>
              <a:rect l="l" t="t" r="r" b="b"/>
              <a:pathLst>
                <a:path w="310" h="257" extrusionOk="0">
                  <a:moveTo>
                    <a:pt x="38" y="0"/>
                  </a:moveTo>
                  <a:lnTo>
                    <a:pt x="1" y="53"/>
                  </a:lnTo>
                  <a:cubicBezTo>
                    <a:pt x="8" y="76"/>
                    <a:pt x="8" y="91"/>
                    <a:pt x="16" y="113"/>
                  </a:cubicBezTo>
                  <a:lnTo>
                    <a:pt x="249" y="256"/>
                  </a:lnTo>
                  <a:lnTo>
                    <a:pt x="309" y="16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26"/>
            <p:cNvSpPr/>
            <p:nvPr/>
          </p:nvSpPr>
          <p:spPr>
            <a:xfrm rot="20670111">
              <a:off x="7222279" y="984823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26"/>
            <p:cNvSpPr/>
            <p:nvPr/>
          </p:nvSpPr>
          <p:spPr>
            <a:xfrm rot="20670111">
              <a:off x="7140794" y="935550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26"/>
            <p:cNvSpPr/>
            <p:nvPr/>
          </p:nvSpPr>
          <p:spPr>
            <a:xfrm rot="20670111">
              <a:off x="7148792" y="90706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26"/>
            <p:cNvSpPr/>
            <p:nvPr/>
          </p:nvSpPr>
          <p:spPr>
            <a:xfrm rot="20670111">
              <a:off x="7276449" y="1085133"/>
              <a:ext cx="9039" cy="9636"/>
            </a:xfrm>
            <a:custGeom>
              <a:avLst/>
              <a:gdLst/>
              <a:ahLst/>
              <a:cxnLst/>
              <a:rect l="l" t="t" r="r" b="b"/>
              <a:pathLst>
                <a:path w="121" h="129" extrusionOk="0">
                  <a:moveTo>
                    <a:pt x="30" y="0"/>
                  </a:moveTo>
                  <a:lnTo>
                    <a:pt x="0" y="46"/>
                  </a:lnTo>
                  <a:lnTo>
                    <a:pt x="75" y="128"/>
                  </a:lnTo>
                  <a:lnTo>
                    <a:pt x="121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26"/>
            <p:cNvSpPr/>
            <p:nvPr/>
          </p:nvSpPr>
          <p:spPr>
            <a:xfrm rot="20670111">
              <a:off x="7226597" y="1051222"/>
              <a:ext cx="22036" cy="19720"/>
            </a:xfrm>
            <a:custGeom>
              <a:avLst/>
              <a:gdLst/>
              <a:ahLst/>
              <a:cxnLst/>
              <a:rect l="l" t="t" r="r" b="b"/>
              <a:pathLst>
                <a:path w="295" h="264" extrusionOk="0">
                  <a:moveTo>
                    <a:pt x="23" y="0"/>
                  </a:moveTo>
                  <a:lnTo>
                    <a:pt x="1" y="23"/>
                  </a:lnTo>
                  <a:cubicBezTo>
                    <a:pt x="54" y="91"/>
                    <a:pt x="99" y="151"/>
                    <a:pt x="151" y="211"/>
                  </a:cubicBezTo>
                  <a:lnTo>
                    <a:pt x="234" y="264"/>
                  </a:lnTo>
                  <a:lnTo>
                    <a:pt x="295" y="17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26"/>
            <p:cNvSpPr/>
            <p:nvPr/>
          </p:nvSpPr>
          <p:spPr>
            <a:xfrm rot="20670111">
              <a:off x="7127789" y="704339"/>
              <a:ext cx="18077" cy="22036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96" y="1"/>
                  </a:moveTo>
                  <a:cubicBezTo>
                    <a:pt x="128" y="84"/>
                    <a:pt x="60" y="174"/>
                    <a:pt x="0" y="257"/>
                  </a:cubicBezTo>
                  <a:lnTo>
                    <a:pt x="60" y="294"/>
                  </a:lnTo>
                  <a:lnTo>
                    <a:pt x="241" y="31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26"/>
            <p:cNvSpPr/>
            <p:nvPr/>
          </p:nvSpPr>
          <p:spPr>
            <a:xfrm rot="20670111">
              <a:off x="7174653" y="684472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26"/>
            <p:cNvSpPr/>
            <p:nvPr/>
          </p:nvSpPr>
          <p:spPr>
            <a:xfrm rot="20670111">
              <a:off x="7163176" y="716885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6"/>
            <p:cNvSpPr/>
            <p:nvPr/>
          </p:nvSpPr>
          <p:spPr>
            <a:xfrm rot="20670111">
              <a:off x="7164151" y="652605"/>
              <a:ext cx="23157" cy="16957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91" y="0"/>
                  </a:moveTo>
                  <a:cubicBezTo>
                    <a:pt x="61" y="23"/>
                    <a:pt x="31" y="46"/>
                    <a:pt x="1" y="68"/>
                  </a:cubicBezTo>
                  <a:lnTo>
                    <a:pt x="250" y="226"/>
                  </a:lnTo>
                  <a:lnTo>
                    <a:pt x="310" y="13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6"/>
            <p:cNvSpPr/>
            <p:nvPr/>
          </p:nvSpPr>
          <p:spPr>
            <a:xfrm rot="20670111">
              <a:off x="7199217" y="847123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6"/>
            <p:cNvSpPr/>
            <p:nvPr/>
          </p:nvSpPr>
          <p:spPr>
            <a:xfrm rot="20670111">
              <a:off x="7249158" y="82900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6"/>
            <p:cNvSpPr/>
            <p:nvPr/>
          </p:nvSpPr>
          <p:spPr>
            <a:xfrm rot="20670111">
              <a:off x="7200167" y="808415"/>
              <a:ext cx="20318" cy="24202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6"/>
            <p:cNvSpPr/>
            <p:nvPr/>
          </p:nvSpPr>
          <p:spPr>
            <a:xfrm rot="20670111">
              <a:off x="7206259" y="752315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6"/>
            <p:cNvSpPr/>
            <p:nvPr/>
          </p:nvSpPr>
          <p:spPr>
            <a:xfrm rot="20670111">
              <a:off x="7167683" y="779803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6"/>
            <p:cNvSpPr/>
            <p:nvPr/>
          </p:nvSpPr>
          <p:spPr>
            <a:xfrm rot="20670111">
              <a:off x="7155700" y="812350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6"/>
            <p:cNvSpPr/>
            <p:nvPr/>
          </p:nvSpPr>
          <p:spPr>
            <a:xfrm rot="20670111">
              <a:off x="7236662" y="794633"/>
              <a:ext cx="24875" cy="1972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6"/>
            <p:cNvSpPr/>
            <p:nvPr/>
          </p:nvSpPr>
          <p:spPr>
            <a:xfrm rot="20670111">
              <a:off x="7118692" y="758617"/>
              <a:ext cx="20318" cy="248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6"/>
            <p:cNvSpPr/>
            <p:nvPr/>
          </p:nvSpPr>
          <p:spPr>
            <a:xfrm rot="20670111">
              <a:off x="7155250" y="745350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6"/>
            <p:cNvSpPr/>
            <p:nvPr/>
          </p:nvSpPr>
          <p:spPr>
            <a:xfrm rot="20670111">
              <a:off x="7273785" y="991645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6"/>
            <p:cNvSpPr/>
            <p:nvPr/>
          </p:nvSpPr>
          <p:spPr>
            <a:xfrm rot="20670111">
              <a:off x="7323673" y="973608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6"/>
            <p:cNvSpPr/>
            <p:nvPr/>
          </p:nvSpPr>
          <p:spPr>
            <a:xfrm rot="20670111">
              <a:off x="7274671" y="952936"/>
              <a:ext cx="20393" cy="24277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6"/>
            <p:cNvSpPr/>
            <p:nvPr/>
          </p:nvSpPr>
          <p:spPr>
            <a:xfrm rot="20670111">
              <a:off x="7280693" y="896323"/>
              <a:ext cx="20916" cy="2487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6"/>
            <p:cNvSpPr/>
            <p:nvPr/>
          </p:nvSpPr>
          <p:spPr>
            <a:xfrm rot="20670111">
              <a:off x="7242190" y="923801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6"/>
            <p:cNvSpPr/>
            <p:nvPr/>
          </p:nvSpPr>
          <p:spPr>
            <a:xfrm rot="20670111">
              <a:off x="7230195" y="956882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6"/>
            <p:cNvSpPr/>
            <p:nvPr/>
          </p:nvSpPr>
          <p:spPr>
            <a:xfrm rot="20670111">
              <a:off x="7311240" y="939154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6"/>
            <p:cNvSpPr/>
            <p:nvPr/>
          </p:nvSpPr>
          <p:spPr>
            <a:xfrm rot="20670111">
              <a:off x="7193269" y="903129"/>
              <a:ext cx="20318" cy="2487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6"/>
            <p:cNvSpPr/>
            <p:nvPr/>
          </p:nvSpPr>
          <p:spPr>
            <a:xfrm rot="20670111">
              <a:off x="7229765" y="889955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6"/>
            <p:cNvSpPr/>
            <p:nvPr/>
          </p:nvSpPr>
          <p:spPr>
            <a:xfrm rot="20670111">
              <a:off x="7237689" y="861480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6"/>
            <p:cNvSpPr/>
            <p:nvPr/>
          </p:nvSpPr>
          <p:spPr>
            <a:xfrm rot="20670111">
              <a:off x="7357417" y="1134999"/>
              <a:ext cx="9636" cy="9636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0"/>
                  </a:moveTo>
                  <a:lnTo>
                    <a:pt x="0" y="46"/>
                  </a:lnTo>
                  <a:lnTo>
                    <a:pt x="83" y="128"/>
                  </a:lnTo>
                  <a:lnTo>
                    <a:pt x="128" y="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6"/>
            <p:cNvSpPr/>
            <p:nvPr/>
          </p:nvSpPr>
          <p:spPr>
            <a:xfrm rot="20670111">
              <a:off x="7398250" y="1118193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6"/>
            <p:cNvSpPr/>
            <p:nvPr/>
          </p:nvSpPr>
          <p:spPr>
            <a:xfrm rot="20670111">
              <a:off x="7349259" y="1097530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6"/>
            <p:cNvSpPr/>
            <p:nvPr/>
          </p:nvSpPr>
          <p:spPr>
            <a:xfrm rot="20670111">
              <a:off x="7355201" y="1040928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6"/>
            <p:cNvSpPr/>
            <p:nvPr/>
          </p:nvSpPr>
          <p:spPr>
            <a:xfrm rot="20670111">
              <a:off x="7316695" y="1068407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6"/>
            <p:cNvSpPr/>
            <p:nvPr/>
          </p:nvSpPr>
          <p:spPr>
            <a:xfrm rot="20670111">
              <a:off x="7306982" y="1101167"/>
              <a:ext cx="23157" cy="19198"/>
            </a:xfrm>
            <a:custGeom>
              <a:avLst/>
              <a:gdLst/>
              <a:ahLst/>
              <a:cxnLst/>
              <a:rect l="l" t="t" r="r" b="b"/>
              <a:pathLst>
                <a:path w="310" h="257" extrusionOk="0">
                  <a:moveTo>
                    <a:pt x="38" y="0"/>
                  </a:moveTo>
                  <a:lnTo>
                    <a:pt x="0" y="46"/>
                  </a:lnTo>
                  <a:lnTo>
                    <a:pt x="129" y="181"/>
                  </a:lnTo>
                  <a:lnTo>
                    <a:pt x="249" y="256"/>
                  </a:lnTo>
                  <a:lnTo>
                    <a:pt x="309" y="16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6"/>
            <p:cNvSpPr/>
            <p:nvPr/>
          </p:nvSpPr>
          <p:spPr>
            <a:xfrm rot="20670111">
              <a:off x="7385754" y="1083749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6"/>
            <p:cNvSpPr/>
            <p:nvPr/>
          </p:nvSpPr>
          <p:spPr>
            <a:xfrm rot="20670111">
              <a:off x="7267704" y="1047744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6"/>
            <p:cNvSpPr/>
            <p:nvPr/>
          </p:nvSpPr>
          <p:spPr>
            <a:xfrm rot="20670111">
              <a:off x="7304278" y="1034549"/>
              <a:ext cx="24875" cy="19198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6"/>
            <p:cNvSpPr/>
            <p:nvPr/>
          </p:nvSpPr>
          <p:spPr>
            <a:xfrm rot="20670111">
              <a:off x="7312268" y="1006076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6"/>
            <p:cNvSpPr/>
            <p:nvPr/>
          </p:nvSpPr>
          <p:spPr>
            <a:xfrm rot="20670111">
              <a:off x="7438893" y="1184199"/>
              <a:ext cx="9636" cy="10234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38" y="1"/>
                  </a:moveTo>
                  <a:lnTo>
                    <a:pt x="0" y="54"/>
                  </a:lnTo>
                  <a:lnTo>
                    <a:pt x="75" y="136"/>
                  </a:lnTo>
                  <a:lnTo>
                    <a:pt x="128" y="6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26"/>
            <p:cNvSpPr/>
            <p:nvPr/>
          </p:nvSpPr>
          <p:spPr>
            <a:xfrm rot="20670111">
              <a:off x="7388458" y="1150367"/>
              <a:ext cx="23157" cy="1979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38" y="1"/>
                  </a:moveTo>
                  <a:lnTo>
                    <a:pt x="0" y="54"/>
                  </a:lnTo>
                  <a:lnTo>
                    <a:pt x="106" y="174"/>
                  </a:lnTo>
                  <a:lnTo>
                    <a:pt x="249" y="264"/>
                  </a:lnTo>
                  <a:lnTo>
                    <a:pt x="309" y="17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26"/>
            <p:cNvSpPr/>
            <p:nvPr/>
          </p:nvSpPr>
          <p:spPr>
            <a:xfrm rot="20670111">
              <a:off x="7213673" y="656923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26"/>
            <p:cNvSpPr/>
            <p:nvPr/>
          </p:nvSpPr>
          <p:spPr>
            <a:xfrm rot="20670111">
              <a:off x="7263037" y="638957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26"/>
            <p:cNvSpPr/>
            <p:nvPr/>
          </p:nvSpPr>
          <p:spPr>
            <a:xfrm rot="20670111">
              <a:off x="7251560" y="671370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26"/>
            <p:cNvSpPr/>
            <p:nvPr/>
          </p:nvSpPr>
          <p:spPr>
            <a:xfrm rot="20670111">
              <a:off x="7214037" y="618224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26"/>
            <p:cNvSpPr/>
            <p:nvPr/>
          </p:nvSpPr>
          <p:spPr>
            <a:xfrm rot="20670111">
              <a:off x="7182868" y="629384"/>
              <a:ext cx="13072" cy="10234"/>
            </a:xfrm>
            <a:custGeom>
              <a:avLst/>
              <a:gdLst/>
              <a:ahLst/>
              <a:cxnLst/>
              <a:rect l="l" t="t" r="r" b="b"/>
              <a:pathLst>
                <a:path w="175" h="137" extrusionOk="0">
                  <a:moveTo>
                    <a:pt x="106" y="1"/>
                  </a:moveTo>
                  <a:cubicBezTo>
                    <a:pt x="69" y="23"/>
                    <a:pt x="39" y="46"/>
                    <a:pt x="1" y="69"/>
                  </a:cubicBezTo>
                  <a:lnTo>
                    <a:pt x="114" y="136"/>
                  </a:lnTo>
                  <a:lnTo>
                    <a:pt x="174" y="46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26"/>
            <p:cNvSpPr/>
            <p:nvPr/>
          </p:nvSpPr>
          <p:spPr>
            <a:xfrm rot="20670111">
              <a:off x="7250531" y="604442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26"/>
            <p:cNvSpPr/>
            <p:nvPr/>
          </p:nvSpPr>
          <p:spPr>
            <a:xfrm rot="20670111">
              <a:off x="7288168" y="801456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26"/>
            <p:cNvSpPr/>
            <p:nvPr/>
          </p:nvSpPr>
          <p:spPr>
            <a:xfrm rot="20670111">
              <a:off x="7337542" y="783488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26"/>
            <p:cNvSpPr/>
            <p:nvPr/>
          </p:nvSpPr>
          <p:spPr>
            <a:xfrm rot="20670111">
              <a:off x="7288530" y="762747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26"/>
            <p:cNvSpPr/>
            <p:nvPr/>
          </p:nvSpPr>
          <p:spPr>
            <a:xfrm rot="20670111">
              <a:off x="7295076" y="706143"/>
              <a:ext cx="20318" cy="2487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26"/>
            <p:cNvSpPr/>
            <p:nvPr/>
          </p:nvSpPr>
          <p:spPr>
            <a:xfrm rot="20670111">
              <a:off x="7255987" y="733701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26"/>
            <p:cNvSpPr/>
            <p:nvPr/>
          </p:nvSpPr>
          <p:spPr>
            <a:xfrm rot="20670111">
              <a:off x="7244661" y="766681"/>
              <a:ext cx="24800" cy="19272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26"/>
            <p:cNvSpPr/>
            <p:nvPr/>
          </p:nvSpPr>
          <p:spPr>
            <a:xfrm rot="20670111">
              <a:off x="7325036" y="749048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26"/>
            <p:cNvSpPr/>
            <p:nvPr/>
          </p:nvSpPr>
          <p:spPr>
            <a:xfrm rot="20670111">
              <a:off x="7206975" y="712960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26"/>
            <p:cNvSpPr/>
            <p:nvPr/>
          </p:nvSpPr>
          <p:spPr>
            <a:xfrm rot="20670111">
              <a:off x="7243634" y="699835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26"/>
            <p:cNvSpPr/>
            <p:nvPr/>
          </p:nvSpPr>
          <p:spPr>
            <a:xfrm rot="20670111">
              <a:off x="7362682" y="946050"/>
              <a:ext cx="20393" cy="24277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26"/>
            <p:cNvSpPr/>
            <p:nvPr/>
          </p:nvSpPr>
          <p:spPr>
            <a:xfrm rot="20670111">
              <a:off x="7411977" y="928103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26"/>
            <p:cNvSpPr/>
            <p:nvPr/>
          </p:nvSpPr>
          <p:spPr>
            <a:xfrm rot="20670111">
              <a:off x="7363119" y="907341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26"/>
            <p:cNvSpPr/>
            <p:nvPr/>
          </p:nvSpPr>
          <p:spPr>
            <a:xfrm rot="20670111">
              <a:off x="7369584" y="850739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26"/>
            <p:cNvSpPr/>
            <p:nvPr/>
          </p:nvSpPr>
          <p:spPr>
            <a:xfrm rot="20670111">
              <a:off x="7330574" y="878286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26"/>
            <p:cNvSpPr/>
            <p:nvPr/>
          </p:nvSpPr>
          <p:spPr>
            <a:xfrm rot="20670111">
              <a:off x="7319096" y="910774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26"/>
            <p:cNvSpPr/>
            <p:nvPr/>
          </p:nvSpPr>
          <p:spPr>
            <a:xfrm rot="20670111">
              <a:off x="7399613" y="893559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6"/>
            <p:cNvSpPr/>
            <p:nvPr/>
          </p:nvSpPr>
          <p:spPr>
            <a:xfrm rot="20670111">
              <a:off x="7281563" y="857554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6"/>
            <p:cNvSpPr/>
            <p:nvPr/>
          </p:nvSpPr>
          <p:spPr>
            <a:xfrm rot="20670111">
              <a:off x="7318149" y="844439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6"/>
            <p:cNvSpPr/>
            <p:nvPr/>
          </p:nvSpPr>
          <p:spPr>
            <a:xfrm rot="20670111">
              <a:off x="7326073" y="815965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6"/>
            <p:cNvSpPr/>
            <p:nvPr/>
          </p:nvSpPr>
          <p:spPr>
            <a:xfrm rot="20670111">
              <a:off x="7437270" y="1090645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6"/>
            <p:cNvSpPr/>
            <p:nvPr/>
          </p:nvSpPr>
          <p:spPr>
            <a:xfrm rot="20670111">
              <a:off x="7486564" y="1072688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6"/>
            <p:cNvSpPr/>
            <p:nvPr/>
          </p:nvSpPr>
          <p:spPr>
            <a:xfrm rot="20670111">
              <a:off x="7437622" y="1051937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6"/>
            <p:cNvSpPr/>
            <p:nvPr/>
          </p:nvSpPr>
          <p:spPr>
            <a:xfrm rot="20670111">
              <a:off x="7444089" y="995345"/>
              <a:ext cx="20318" cy="24202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6"/>
            <p:cNvSpPr/>
            <p:nvPr/>
          </p:nvSpPr>
          <p:spPr>
            <a:xfrm rot="20670111">
              <a:off x="7405079" y="1022892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6"/>
            <p:cNvSpPr/>
            <p:nvPr/>
          </p:nvSpPr>
          <p:spPr>
            <a:xfrm rot="20670111">
              <a:off x="7393600" y="1055295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6"/>
            <p:cNvSpPr/>
            <p:nvPr/>
          </p:nvSpPr>
          <p:spPr>
            <a:xfrm rot="20670111">
              <a:off x="7474128" y="1038164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6"/>
            <p:cNvSpPr/>
            <p:nvPr/>
          </p:nvSpPr>
          <p:spPr>
            <a:xfrm rot="20670111">
              <a:off x="7356067" y="1002150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26"/>
            <p:cNvSpPr/>
            <p:nvPr/>
          </p:nvSpPr>
          <p:spPr>
            <a:xfrm rot="20670111">
              <a:off x="7392583" y="988447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26"/>
            <p:cNvSpPr/>
            <p:nvPr/>
          </p:nvSpPr>
          <p:spPr>
            <a:xfrm rot="20670111">
              <a:off x="7400652" y="960560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6"/>
            <p:cNvSpPr/>
            <p:nvPr/>
          </p:nvSpPr>
          <p:spPr>
            <a:xfrm rot="20670111">
              <a:off x="7519863" y="1234075"/>
              <a:ext cx="10159" cy="10234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5" y="1"/>
                  </a:moveTo>
                  <a:lnTo>
                    <a:pt x="0" y="61"/>
                  </a:lnTo>
                  <a:lnTo>
                    <a:pt x="83" y="136"/>
                  </a:lnTo>
                  <a:lnTo>
                    <a:pt x="136" y="5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6"/>
            <p:cNvSpPr/>
            <p:nvPr/>
          </p:nvSpPr>
          <p:spPr>
            <a:xfrm rot="20670111">
              <a:off x="7561059" y="1217220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6"/>
            <p:cNvSpPr/>
            <p:nvPr/>
          </p:nvSpPr>
          <p:spPr>
            <a:xfrm rot="20670111">
              <a:off x="7550764" y="1249537"/>
              <a:ext cx="23679" cy="19198"/>
            </a:xfrm>
            <a:custGeom>
              <a:avLst/>
              <a:gdLst/>
              <a:ahLst/>
              <a:cxnLst/>
              <a:rect l="l" t="t" r="r" b="b"/>
              <a:pathLst>
                <a:path w="317" h="257" extrusionOk="0">
                  <a:moveTo>
                    <a:pt x="45" y="0"/>
                  </a:moveTo>
                  <a:lnTo>
                    <a:pt x="0" y="68"/>
                  </a:lnTo>
                  <a:lnTo>
                    <a:pt x="60" y="136"/>
                  </a:lnTo>
                  <a:lnTo>
                    <a:pt x="256" y="256"/>
                  </a:lnTo>
                  <a:lnTo>
                    <a:pt x="317" y="17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6"/>
            <p:cNvSpPr/>
            <p:nvPr/>
          </p:nvSpPr>
          <p:spPr>
            <a:xfrm rot="20670111">
              <a:off x="7512127" y="1196468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6"/>
            <p:cNvSpPr/>
            <p:nvPr/>
          </p:nvSpPr>
          <p:spPr>
            <a:xfrm rot="20670111">
              <a:off x="7518666" y="1139856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6"/>
            <p:cNvSpPr/>
            <p:nvPr/>
          </p:nvSpPr>
          <p:spPr>
            <a:xfrm rot="20670111">
              <a:off x="7479657" y="1167413"/>
              <a:ext cx="25323" cy="1979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6"/>
            <p:cNvSpPr/>
            <p:nvPr/>
          </p:nvSpPr>
          <p:spPr>
            <a:xfrm rot="20670111">
              <a:off x="7469278" y="1199741"/>
              <a:ext cx="23679" cy="19720"/>
            </a:xfrm>
            <a:custGeom>
              <a:avLst/>
              <a:gdLst/>
              <a:ahLst/>
              <a:cxnLst/>
              <a:rect l="l" t="t" r="r" b="b"/>
              <a:pathLst>
                <a:path w="317" h="264" extrusionOk="0">
                  <a:moveTo>
                    <a:pt x="46" y="0"/>
                  </a:moveTo>
                  <a:lnTo>
                    <a:pt x="0" y="68"/>
                  </a:lnTo>
                  <a:lnTo>
                    <a:pt x="83" y="158"/>
                  </a:lnTo>
                  <a:lnTo>
                    <a:pt x="257" y="264"/>
                  </a:lnTo>
                  <a:lnTo>
                    <a:pt x="317" y="17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6"/>
            <p:cNvSpPr/>
            <p:nvPr/>
          </p:nvSpPr>
          <p:spPr>
            <a:xfrm rot="20670111">
              <a:off x="7548635" y="1182759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6"/>
            <p:cNvSpPr/>
            <p:nvPr/>
          </p:nvSpPr>
          <p:spPr>
            <a:xfrm rot="20670111">
              <a:off x="7430645" y="1146671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6"/>
            <p:cNvSpPr/>
            <p:nvPr/>
          </p:nvSpPr>
          <p:spPr>
            <a:xfrm rot="20670111">
              <a:off x="7467161" y="1133043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6"/>
            <p:cNvSpPr/>
            <p:nvPr/>
          </p:nvSpPr>
          <p:spPr>
            <a:xfrm rot="20670111">
              <a:off x="7475155" y="1105082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6"/>
            <p:cNvSpPr/>
            <p:nvPr/>
          </p:nvSpPr>
          <p:spPr>
            <a:xfrm rot="20670111">
              <a:off x="7601418" y="1283339"/>
              <a:ext cx="10159" cy="11279"/>
            </a:xfrm>
            <a:custGeom>
              <a:avLst/>
              <a:gdLst/>
              <a:ahLst/>
              <a:cxnLst/>
              <a:rect l="l" t="t" r="r" b="b"/>
              <a:pathLst>
                <a:path w="136" h="151" extrusionOk="0">
                  <a:moveTo>
                    <a:pt x="45" y="0"/>
                  </a:moveTo>
                  <a:lnTo>
                    <a:pt x="0" y="68"/>
                  </a:lnTo>
                  <a:lnTo>
                    <a:pt x="75" y="151"/>
                  </a:lnTo>
                  <a:lnTo>
                    <a:pt x="136" y="6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6"/>
            <p:cNvSpPr/>
            <p:nvPr/>
          </p:nvSpPr>
          <p:spPr>
            <a:xfrm rot="20670111">
              <a:off x="7631643" y="1298747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53" y="1"/>
                  </a:moveTo>
                  <a:lnTo>
                    <a:pt x="0" y="76"/>
                  </a:lnTo>
                  <a:lnTo>
                    <a:pt x="46" y="129"/>
                  </a:lnTo>
                  <a:lnTo>
                    <a:pt x="264" y="264"/>
                  </a:lnTo>
                  <a:lnTo>
                    <a:pt x="332" y="17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6"/>
            <p:cNvSpPr/>
            <p:nvPr/>
          </p:nvSpPr>
          <p:spPr>
            <a:xfrm rot="20670111">
              <a:off x="7302057" y="611408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6"/>
            <p:cNvSpPr/>
            <p:nvPr/>
          </p:nvSpPr>
          <p:spPr>
            <a:xfrm rot="20670111">
              <a:off x="7351351" y="593451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6"/>
            <p:cNvSpPr/>
            <p:nvPr/>
          </p:nvSpPr>
          <p:spPr>
            <a:xfrm rot="20670111">
              <a:off x="7339933" y="62577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6"/>
            <p:cNvSpPr/>
            <p:nvPr/>
          </p:nvSpPr>
          <p:spPr>
            <a:xfrm rot="20670111">
              <a:off x="7302411" y="572710"/>
              <a:ext cx="20841" cy="24202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6"/>
            <p:cNvSpPr/>
            <p:nvPr/>
          </p:nvSpPr>
          <p:spPr>
            <a:xfrm rot="20670111">
              <a:off x="7310865" y="530724"/>
              <a:ext cx="14118" cy="10159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189" y="0"/>
                  </a:moveTo>
                  <a:cubicBezTo>
                    <a:pt x="136" y="8"/>
                    <a:pt x="83" y="23"/>
                    <a:pt x="31" y="31"/>
                  </a:cubicBezTo>
                  <a:lnTo>
                    <a:pt x="1" y="83"/>
                  </a:lnTo>
                  <a:lnTo>
                    <a:pt x="91" y="136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6"/>
            <p:cNvSpPr/>
            <p:nvPr/>
          </p:nvSpPr>
          <p:spPr>
            <a:xfrm rot="20670111">
              <a:off x="7276921" y="549941"/>
              <a:ext cx="19198" cy="12475"/>
            </a:xfrm>
            <a:custGeom>
              <a:avLst/>
              <a:gdLst/>
              <a:ahLst/>
              <a:cxnLst/>
              <a:rect l="l" t="t" r="r" b="b"/>
              <a:pathLst>
                <a:path w="257" h="167" extrusionOk="0">
                  <a:moveTo>
                    <a:pt x="136" y="1"/>
                  </a:moveTo>
                  <a:cubicBezTo>
                    <a:pt x="91" y="16"/>
                    <a:pt x="46" y="31"/>
                    <a:pt x="0" y="46"/>
                  </a:cubicBezTo>
                  <a:lnTo>
                    <a:pt x="196" y="167"/>
                  </a:lnTo>
                  <a:lnTo>
                    <a:pt x="256" y="7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6"/>
            <p:cNvSpPr/>
            <p:nvPr/>
          </p:nvSpPr>
          <p:spPr>
            <a:xfrm rot="20670111">
              <a:off x="7258457" y="576575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6"/>
            <p:cNvSpPr/>
            <p:nvPr/>
          </p:nvSpPr>
          <p:spPr>
            <a:xfrm rot="20670111">
              <a:off x="7338915" y="55892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6"/>
            <p:cNvSpPr/>
            <p:nvPr/>
          </p:nvSpPr>
          <p:spPr>
            <a:xfrm rot="20670111">
              <a:off x="7376552" y="755941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6"/>
            <p:cNvSpPr/>
            <p:nvPr/>
          </p:nvSpPr>
          <p:spPr>
            <a:xfrm rot="20670111">
              <a:off x="7425846" y="737984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6"/>
            <p:cNvSpPr/>
            <p:nvPr/>
          </p:nvSpPr>
          <p:spPr>
            <a:xfrm rot="20670111">
              <a:off x="7376914" y="71723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6"/>
            <p:cNvSpPr/>
            <p:nvPr/>
          </p:nvSpPr>
          <p:spPr>
            <a:xfrm rot="20670111">
              <a:off x="7383379" y="660629"/>
              <a:ext cx="20393" cy="24277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6"/>
            <p:cNvSpPr/>
            <p:nvPr/>
          </p:nvSpPr>
          <p:spPr>
            <a:xfrm rot="20670111">
              <a:off x="7344371" y="688186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6"/>
            <p:cNvSpPr/>
            <p:nvPr/>
          </p:nvSpPr>
          <p:spPr>
            <a:xfrm rot="20670111">
              <a:off x="7332954" y="720574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6"/>
            <p:cNvSpPr/>
            <p:nvPr/>
          </p:nvSpPr>
          <p:spPr>
            <a:xfrm rot="20670111">
              <a:off x="7413420" y="703533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6"/>
            <p:cNvSpPr/>
            <p:nvPr/>
          </p:nvSpPr>
          <p:spPr>
            <a:xfrm rot="20670111">
              <a:off x="7295359" y="667445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6"/>
            <p:cNvSpPr/>
            <p:nvPr/>
          </p:nvSpPr>
          <p:spPr>
            <a:xfrm rot="20670111">
              <a:off x="7331937" y="653727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6"/>
            <p:cNvSpPr/>
            <p:nvPr/>
          </p:nvSpPr>
          <p:spPr>
            <a:xfrm rot="20670111">
              <a:off x="7451066" y="900535"/>
              <a:ext cx="20393" cy="24277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26"/>
            <p:cNvSpPr/>
            <p:nvPr/>
          </p:nvSpPr>
          <p:spPr>
            <a:xfrm rot="20670111">
              <a:off x="7500435" y="882578"/>
              <a:ext cx="25323" cy="19198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26"/>
            <p:cNvSpPr/>
            <p:nvPr/>
          </p:nvSpPr>
          <p:spPr>
            <a:xfrm rot="20670111">
              <a:off x="7451503" y="861826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26"/>
            <p:cNvSpPr/>
            <p:nvPr/>
          </p:nvSpPr>
          <p:spPr>
            <a:xfrm rot="20670111">
              <a:off x="7457968" y="805224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26"/>
            <p:cNvSpPr/>
            <p:nvPr/>
          </p:nvSpPr>
          <p:spPr>
            <a:xfrm rot="20670111">
              <a:off x="7418948" y="832772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26"/>
            <p:cNvSpPr/>
            <p:nvPr/>
          </p:nvSpPr>
          <p:spPr>
            <a:xfrm rot="20670111">
              <a:off x="7407459" y="865106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26"/>
            <p:cNvSpPr/>
            <p:nvPr/>
          </p:nvSpPr>
          <p:spPr>
            <a:xfrm rot="20670111">
              <a:off x="7487997" y="848044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26"/>
            <p:cNvSpPr/>
            <p:nvPr/>
          </p:nvSpPr>
          <p:spPr>
            <a:xfrm rot="20670111">
              <a:off x="7369946" y="812029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26"/>
            <p:cNvSpPr/>
            <p:nvPr/>
          </p:nvSpPr>
          <p:spPr>
            <a:xfrm rot="20670111">
              <a:off x="7406442" y="798258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26"/>
            <p:cNvSpPr/>
            <p:nvPr/>
          </p:nvSpPr>
          <p:spPr>
            <a:xfrm rot="20670111">
              <a:off x="7414438" y="770381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26"/>
            <p:cNvSpPr/>
            <p:nvPr/>
          </p:nvSpPr>
          <p:spPr>
            <a:xfrm rot="20670111">
              <a:off x="7525644" y="1045131"/>
              <a:ext cx="20318" cy="24202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26"/>
            <p:cNvSpPr/>
            <p:nvPr/>
          </p:nvSpPr>
          <p:spPr>
            <a:xfrm rot="20670111">
              <a:off x="7574928" y="1027101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26"/>
            <p:cNvSpPr/>
            <p:nvPr/>
          </p:nvSpPr>
          <p:spPr>
            <a:xfrm rot="20670111">
              <a:off x="7525996" y="1006348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26"/>
            <p:cNvSpPr/>
            <p:nvPr/>
          </p:nvSpPr>
          <p:spPr>
            <a:xfrm rot="20670111">
              <a:off x="7532463" y="949756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26"/>
            <p:cNvSpPr/>
            <p:nvPr/>
          </p:nvSpPr>
          <p:spPr>
            <a:xfrm rot="20670111">
              <a:off x="7493453" y="97730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26"/>
            <p:cNvSpPr/>
            <p:nvPr/>
          </p:nvSpPr>
          <p:spPr>
            <a:xfrm rot="20670111">
              <a:off x="7482048" y="1009700"/>
              <a:ext cx="25323" cy="1979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26"/>
            <p:cNvSpPr/>
            <p:nvPr/>
          </p:nvSpPr>
          <p:spPr>
            <a:xfrm rot="20670111">
              <a:off x="7562433" y="992660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26"/>
            <p:cNvSpPr/>
            <p:nvPr/>
          </p:nvSpPr>
          <p:spPr>
            <a:xfrm rot="20670111">
              <a:off x="7444441" y="956562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26"/>
            <p:cNvSpPr/>
            <p:nvPr/>
          </p:nvSpPr>
          <p:spPr>
            <a:xfrm rot="20670111">
              <a:off x="7481020" y="942854"/>
              <a:ext cx="25323" cy="1972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26"/>
            <p:cNvSpPr/>
            <p:nvPr/>
          </p:nvSpPr>
          <p:spPr>
            <a:xfrm rot="20670111">
              <a:off x="7488935" y="914903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26"/>
            <p:cNvSpPr/>
            <p:nvPr/>
          </p:nvSpPr>
          <p:spPr>
            <a:xfrm rot="20670111">
              <a:off x="7600149" y="1189662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26"/>
            <p:cNvSpPr/>
            <p:nvPr/>
          </p:nvSpPr>
          <p:spPr>
            <a:xfrm rot="20670111">
              <a:off x="7649443" y="1171705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26"/>
            <p:cNvSpPr/>
            <p:nvPr/>
          </p:nvSpPr>
          <p:spPr>
            <a:xfrm rot="20670111">
              <a:off x="7600442" y="1150439"/>
              <a:ext cx="20916" cy="248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26"/>
            <p:cNvSpPr/>
            <p:nvPr/>
          </p:nvSpPr>
          <p:spPr>
            <a:xfrm rot="20670111">
              <a:off x="7607050" y="1094341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26"/>
            <p:cNvSpPr/>
            <p:nvPr/>
          </p:nvSpPr>
          <p:spPr>
            <a:xfrm rot="20670111">
              <a:off x="7568040" y="1121888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26"/>
            <p:cNvSpPr/>
            <p:nvPr/>
          </p:nvSpPr>
          <p:spPr>
            <a:xfrm rot="20670111">
              <a:off x="7556551" y="1154296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26"/>
            <p:cNvSpPr/>
            <p:nvPr/>
          </p:nvSpPr>
          <p:spPr>
            <a:xfrm rot="20670111">
              <a:off x="7637000" y="1137172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26"/>
            <p:cNvSpPr/>
            <p:nvPr/>
          </p:nvSpPr>
          <p:spPr>
            <a:xfrm rot="20670111">
              <a:off x="7519029" y="1101156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26"/>
            <p:cNvSpPr/>
            <p:nvPr/>
          </p:nvSpPr>
          <p:spPr>
            <a:xfrm rot="20670111">
              <a:off x="7555524" y="108737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26"/>
            <p:cNvSpPr/>
            <p:nvPr/>
          </p:nvSpPr>
          <p:spPr>
            <a:xfrm rot="20670111">
              <a:off x="7563450" y="1059507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26"/>
            <p:cNvSpPr/>
            <p:nvPr/>
          </p:nvSpPr>
          <p:spPr>
            <a:xfrm rot="20670111">
              <a:off x="7682387" y="1333206"/>
              <a:ext cx="10757" cy="11279"/>
            </a:xfrm>
            <a:custGeom>
              <a:avLst/>
              <a:gdLst/>
              <a:ahLst/>
              <a:cxnLst/>
              <a:rect l="l" t="t" r="r" b="b"/>
              <a:pathLst>
                <a:path w="144" h="151" extrusionOk="0">
                  <a:moveTo>
                    <a:pt x="53" y="0"/>
                  </a:moveTo>
                  <a:lnTo>
                    <a:pt x="0" y="68"/>
                  </a:lnTo>
                  <a:lnTo>
                    <a:pt x="83" y="151"/>
                  </a:lnTo>
                  <a:lnTo>
                    <a:pt x="143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26"/>
            <p:cNvSpPr/>
            <p:nvPr/>
          </p:nvSpPr>
          <p:spPr>
            <a:xfrm rot="20670111">
              <a:off x="7723950" y="131570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26"/>
            <p:cNvSpPr/>
            <p:nvPr/>
          </p:nvSpPr>
          <p:spPr>
            <a:xfrm rot="20670111">
              <a:off x="7713119" y="1348545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53" y="1"/>
                  </a:moveTo>
                  <a:lnTo>
                    <a:pt x="0" y="84"/>
                  </a:lnTo>
                  <a:lnTo>
                    <a:pt x="23" y="106"/>
                  </a:lnTo>
                  <a:lnTo>
                    <a:pt x="264" y="257"/>
                  </a:lnTo>
                  <a:lnTo>
                    <a:pt x="332" y="16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26"/>
            <p:cNvSpPr/>
            <p:nvPr/>
          </p:nvSpPr>
          <p:spPr>
            <a:xfrm rot="20670111">
              <a:off x="7675020" y="1294961"/>
              <a:ext cx="20841" cy="2487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26"/>
            <p:cNvSpPr/>
            <p:nvPr/>
          </p:nvSpPr>
          <p:spPr>
            <a:xfrm rot="20670111">
              <a:off x="7681555" y="1238946"/>
              <a:ext cx="20318" cy="24202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26"/>
            <p:cNvSpPr/>
            <p:nvPr/>
          </p:nvSpPr>
          <p:spPr>
            <a:xfrm rot="20670111">
              <a:off x="7642545" y="1266493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26"/>
            <p:cNvSpPr/>
            <p:nvPr/>
          </p:nvSpPr>
          <p:spPr>
            <a:xfrm rot="20670111">
              <a:off x="7711515" y="1281777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26"/>
            <p:cNvSpPr/>
            <p:nvPr/>
          </p:nvSpPr>
          <p:spPr>
            <a:xfrm rot="20670111">
              <a:off x="7593543" y="124575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26"/>
            <p:cNvSpPr/>
            <p:nvPr/>
          </p:nvSpPr>
          <p:spPr>
            <a:xfrm rot="20670111">
              <a:off x="7630039" y="1231979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26"/>
            <p:cNvSpPr/>
            <p:nvPr/>
          </p:nvSpPr>
          <p:spPr>
            <a:xfrm rot="20670111">
              <a:off x="7638037" y="1204092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26"/>
            <p:cNvSpPr/>
            <p:nvPr/>
          </p:nvSpPr>
          <p:spPr>
            <a:xfrm rot="20670111">
              <a:off x="7763789" y="1382416"/>
              <a:ext cx="10831" cy="11877"/>
            </a:xfrm>
            <a:custGeom>
              <a:avLst/>
              <a:gdLst/>
              <a:ahLst/>
              <a:cxnLst/>
              <a:rect l="l" t="t" r="r" b="b"/>
              <a:pathLst>
                <a:path w="145" h="159" extrusionOk="0">
                  <a:moveTo>
                    <a:pt x="54" y="1"/>
                  </a:moveTo>
                  <a:lnTo>
                    <a:pt x="1" y="76"/>
                  </a:lnTo>
                  <a:lnTo>
                    <a:pt x="76" y="159"/>
                  </a:lnTo>
                  <a:lnTo>
                    <a:pt x="144" y="6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26"/>
            <p:cNvSpPr/>
            <p:nvPr/>
          </p:nvSpPr>
          <p:spPr>
            <a:xfrm rot="20670111">
              <a:off x="7794017" y="1397898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8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26"/>
            <p:cNvSpPr/>
            <p:nvPr/>
          </p:nvSpPr>
          <p:spPr>
            <a:xfrm rot="20670111">
              <a:off x="7390421" y="565825"/>
              <a:ext cx="20841" cy="24202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26"/>
            <p:cNvSpPr/>
            <p:nvPr/>
          </p:nvSpPr>
          <p:spPr>
            <a:xfrm rot="20670111">
              <a:off x="7439715" y="547864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26"/>
            <p:cNvSpPr/>
            <p:nvPr/>
          </p:nvSpPr>
          <p:spPr>
            <a:xfrm rot="20670111">
              <a:off x="7428317" y="58026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26"/>
            <p:cNvSpPr/>
            <p:nvPr/>
          </p:nvSpPr>
          <p:spPr>
            <a:xfrm rot="20670111">
              <a:off x="7390783" y="527112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26"/>
            <p:cNvSpPr/>
            <p:nvPr/>
          </p:nvSpPr>
          <p:spPr>
            <a:xfrm rot="20670111">
              <a:off x="7372391" y="510934"/>
              <a:ext cx="11877" cy="5154"/>
            </a:xfrm>
            <a:custGeom>
              <a:avLst/>
              <a:gdLst/>
              <a:ahLst/>
              <a:cxnLst/>
              <a:rect l="l" t="t" r="r" b="b"/>
              <a:pathLst>
                <a:path w="159" h="69" extrusionOk="0">
                  <a:moveTo>
                    <a:pt x="0" y="1"/>
                  </a:moveTo>
                  <a:lnTo>
                    <a:pt x="113" y="69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26"/>
            <p:cNvSpPr/>
            <p:nvPr/>
          </p:nvSpPr>
          <p:spPr>
            <a:xfrm rot="20670111">
              <a:off x="7346761" y="53047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26"/>
            <p:cNvSpPr/>
            <p:nvPr/>
          </p:nvSpPr>
          <p:spPr>
            <a:xfrm rot="20670111">
              <a:off x="7427289" y="513414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26"/>
            <p:cNvSpPr/>
            <p:nvPr/>
          </p:nvSpPr>
          <p:spPr>
            <a:xfrm rot="20670111">
              <a:off x="7464925" y="71034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26"/>
            <p:cNvSpPr/>
            <p:nvPr/>
          </p:nvSpPr>
          <p:spPr>
            <a:xfrm rot="20670111">
              <a:off x="7514230" y="692468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26"/>
            <p:cNvSpPr/>
            <p:nvPr/>
          </p:nvSpPr>
          <p:spPr>
            <a:xfrm rot="20670111">
              <a:off x="7465298" y="67171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26"/>
            <p:cNvSpPr/>
            <p:nvPr/>
          </p:nvSpPr>
          <p:spPr>
            <a:xfrm rot="20670111">
              <a:off x="7471754" y="615044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26"/>
            <p:cNvSpPr/>
            <p:nvPr/>
          </p:nvSpPr>
          <p:spPr>
            <a:xfrm rot="20670111">
              <a:off x="7432755" y="642671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26"/>
            <p:cNvSpPr/>
            <p:nvPr/>
          </p:nvSpPr>
          <p:spPr>
            <a:xfrm rot="20670111">
              <a:off x="7421338" y="675059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26"/>
            <p:cNvSpPr/>
            <p:nvPr/>
          </p:nvSpPr>
          <p:spPr>
            <a:xfrm rot="20670111">
              <a:off x="7501788" y="657946"/>
              <a:ext cx="25323" cy="19198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26"/>
            <p:cNvSpPr/>
            <p:nvPr/>
          </p:nvSpPr>
          <p:spPr>
            <a:xfrm rot="20670111">
              <a:off x="7383816" y="621920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26"/>
            <p:cNvSpPr/>
            <p:nvPr/>
          </p:nvSpPr>
          <p:spPr>
            <a:xfrm rot="20670111">
              <a:off x="7420311" y="608138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26"/>
            <p:cNvSpPr/>
            <p:nvPr/>
          </p:nvSpPr>
          <p:spPr>
            <a:xfrm rot="20670111">
              <a:off x="7539513" y="854940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26"/>
            <p:cNvSpPr/>
            <p:nvPr/>
          </p:nvSpPr>
          <p:spPr>
            <a:xfrm rot="20670111">
              <a:off x="7588817" y="837053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26"/>
            <p:cNvSpPr/>
            <p:nvPr/>
          </p:nvSpPr>
          <p:spPr>
            <a:xfrm rot="20670111">
              <a:off x="7539887" y="816311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26"/>
            <p:cNvSpPr/>
            <p:nvPr/>
          </p:nvSpPr>
          <p:spPr>
            <a:xfrm rot="20670111">
              <a:off x="7546341" y="759629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26"/>
            <p:cNvSpPr/>
            <p:nvPr/>
          </p:nvSpPr>
          <p:spPr>
            <a:xfrm rot="20670111">
              <a:off x="7507332" y="787257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26"/>
            <p:cNvSpPr/>
            <p:nvPr/>
          </p:nvSpPr>
          <p:spPr>
            <a:xfrm rot="20670111">
              <a:off x="7495843" y="81959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26"/>
            <p:cNvSpPr/>
            <p:nvPr/>
          </p:nvSpPr>
          <p:spPr>
            <a:xfrm rot="20670111">
              <a:off x="7576302" y="802540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26"/>
            <p:cNvSpPr/>
            <p:nvPr/>
          </p:nvSpPr>
          <p:spPr>
            <a:xfrm rot="20670111">
              <a:off x="7458330" y="766514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26"/>
            <p:cNvSpPr/>
            <p:nvPr/>
          </p:nvSpPr>
          <p:spPr>
            <a:xfrm rot="20670111">
              <a:off x="7494826" y="75274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26"/>
            <p:cNvSpPr/>
            <p:nvPr/>
          </p:nvSpPr>
          <p:spPr>
            <a:xfrm rot="20670111">
              <a:off x="7502825" y="724865"/>
              <a:ext cx="25323" cy="19198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26"/>
            <p:cNvSpPr/>
            <p:nvPr/>
          </p:nvSpPr>
          <p:spPr>
            <a:xfrm rot="20670111">
              <a:off x="7614007" y="999463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26"/>
            <p:cNvSpPr/>
            <p:nvPr/>
          </p:nvSpPr>
          <p:spPr>
            <a:xfrm rot="20670111">
              <a:off x="7663242" y="981072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26"/>
            <p:cNvSpPr/>
            <p:nvPr/>
          </p:nvSpPr>
          <p:spPr>
            <a:xfrm rot="20670111">
              <a:off x="7614311" y="960320"/>
              <a:ext cx="20916" cy="248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26"/>
            <p:cNvSpPr/>
            <p:nvPr/>
          </p:nvSpPr>
          <p:spPr>
            <a:xfrm rot="20670111">
              <a:off x="7620836" y="90416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26"/>
            <p:cNvSpPr/>
            <p:nvPr/>
          </p:nvSpPr>
          <p:spPr>
            <a:xfrm rot="20670111">
              <a:off x="7581837" y="931788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26"/>
            <p:cNvSpPr/>
            <p:nvPr/>
          </p:nvSpPr>
          <p:spPr>
            <a:xfrm rot="20670111">
              <a:off x="7570420" y="964176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26"/>
            <p:cNvSpPr/>
            <p:nvPr/>
          </p:nvSpPr>
          <p:spPr>
            <a:xfrm rot="20670111">
              <a:off x="7650817" y="947144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26"/>
            <p:cNvSpPr/>
            <p:nvPr/>
          </p:nvSpPr>
          <p:spPr>
            <a:xfrm rot="20670111">
              <a:off x="7532825" y="911047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26"/>
            <p:cNvSpPr/>
            <p:nvPr/>
          </p:nvSpPr>
          <p:spPr>
            <a:xfrm rot="20670111">
              <a:off x="7569403" y="897328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26"/>
            <p:cNvSpPr/>
            <p:nvPr/>
          </p:nvSpPr>
          <p:spPr>
            <a:xfrm rot="20670111">
              <a:off x="7577319" y="869388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26"/>
            <p:cNvSpPr/>
            <p:nvPr/>
          </p:nvSpPr>
          <p:spPr>
            <a:xfrm rot="20670111">
              <a:off x="7688522" y="1144067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26"/>
            <p:cNvSpPr/>
            <p:nvPr/>
          </p:nvSpPr>
          <p:spPr>
            <a:xfrm rot="20670111">
              <a:off x="7737747" y="112560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26"/>
            <p:cNvSpPr/>
            <p:nvPr/>
          </p:nvSpPr>
          <p:spPr>
            <a:xfrm rot="20670111">
              <a:off x="7726411" y="1158503"/>
              <a:ext cx="25398" cy="19272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26"/>
            <p:cNvSpPr/>
            <p:nvPr/>
          </p:nvSpPr>
          <p:spPr>
            <a:xfrm rot="20670111">
              <a:off x="7688736" y="1104862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26"/>
            <p:cNvSpPr/>
            <p:nvPr/>
          </p:nvSpPr>
          <p:spPr>
            <a:xfrm rot="20670111">
              <a:off x="7695424" y="1048756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26"/>
            <p:cNvSpPr/>
            <p:nvPr/>
          </p:nvSpPr>
          <p:spPr>
            <a:xfrm rot="20670111">
              <a:off x="7656414" y="1076374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26"/>
            <p:cNvSpPr/>
            <p:nvPr/>
          </p:nvSpPr>
          <p:spPr>
            <a:xfrm rot="20670111">
              <a:off x="7644925" y="110870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26"/>
            <p:cNvSpPr/>
            <p:nvPr/>
          </p:nvSpPr>
          <p:spPr>
            <a:xfrm rot="20670111">
              <a:off x="7725384" y="1091657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26"/>
            <p:cNvSpPr/>
            <p:nvPr/>
          </p:nvSpPr>
          <p:spPr>
            <a:xfrm rot="20670111">
              <a:off x="7607413" y="1055641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26"/>
            <p:cNvSpPr/>
            <p:nvPr/>
          </p:nvSpPr>
          <p:spPr>
            <a:xfrm rot="20670111">
              <a:off x="7643908" y="104186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26"/>
            <p:cNvSpPr/>
            <p:nvPr/>
          </p:nvSpPr>
          <p:spPr>
            <a:xfrm rot="20670111">
              <a:off x="7651834" y="1013992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26"/>
            <p:cNvSpPr/>
            <p:nvPr/>
          </p:nvSpPr>
          <p:spPr>
            <a:xfrm rot="20670111">
              <a:off x="7763021" y="1288076"/>
              <a:ext cx="20841" cy="248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26"/>
            <p:cNvSpPr/>
            <p:nvPr/>
          </p:nvSpPr>
          <p:spPr>
            <a:xfrm rot="20670111">
              <a:off x="7812334" y="1270188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26"/>
            <p:cNvSpPr/>
            <p:nvPr/>
          </p:nvSpPr>
          <p:spPr>
            <a:xfrm rot="20670111">
              <a:off x="7800836" y="130252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26"/>
            <p:cNvSpPr/>
            <p:nvPr/>
          </p:nvSpPr>
          <p:spPr>
            <a:xfrm rot="20670111">
              <a:off x="7763323" y="124944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26"/>
            <p:cNvSpPr/>
            <p:nvPr/>
          </p:nvSpPr>
          <p:spPr>
            <a:xfrm rot="20670111">
              <a:off x="7769918" y="1193278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26"/>
            <p:cNvSpPr/>
            <p:nvPr/>
          </p:nvSpPr>
          <p:spPr>
            <a:xfrm rot="20670111">
              <a:off x="7730919" y="122090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26"/>
            <p:cNvSpPr/>
            <p:nvPr/>
          </p:nvSpPr>
          <p:spPr>
            <a:xfrm rot="20670111">
              <a:off x="7719440" y="1253312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26"/>
            <p:cNvSpPr/>
            <p:nvPr/>
          </p:nvSpPr>
          <p:spPr>
            <a:xfrm rot="20670111">
              <a:off x="7799899" y="1236261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26"/>
            <p:cNvSpPr/>
            <p:nvPr/>
          </p:nvSpPr>
          <p:spPr>
            <a:xfrm rot="20670111">
              <a:off x="7681907" y="1200164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26"/>
            <p:cNvSpPr/>
            <p:nvPr/>
          </p:nvSpPr>
          <p:spPr>
            <a:xfrm rot="20670111">
              <a:off x="7718413" y="1186465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26"/>
            <p:cNvSpPr/>
            <p:nvPr/>
          </p:nvSpPr>
          <p:spPr>
            <a:xfrm rot="20670111">
              <a:off x="7844832" y="1431678"/>
              <a:ext cx="11877" cy="12998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60" y="0"/>
                  </a:moveTo>
                  <a:lnTo>
                    <a:pt x="0" y="91"/>
                  </a:lnTo>
                  <a:lnTo>
                    <a:pt x="83" y="173"/>
                  </a:lnTo>
                  <a:lnTo>
                    <a:pt x="158" y="6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26"/>
            <p:cNvSpPr/>
            <p:nvPr/>
          </p:nvSpPr>
          <p:spPr>
            <a:xfrm rot="20670111">
              <a:off x="7886829" y="141472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26"/>
            <p:cNvSpPr/>
            <p:nvPr/>
          </p:nvSpPr>
          <p:spPr>
            <a:xfrm rot="20670111">
              <a:off x="7875423" y="144710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26"/>
            <p:cNvSpPr/>
            <p:nvPr/>
          </p:nvSpPr>
          <p:spPr>
            <a:xfrm rot="20670111">
              <a:off x="7837828" y="1394052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26"/>
            <p:cNvSpPr/>
            <p:nvPr/>
          </p:nvSpPr>
          <p:spPr>
            <a:xfrm rot="20670111">
              <a:off x="7844506" y="1337873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26"/>
            <p:cNvSpPr/>
            <p:nvPr/>
          </p:nvSpPr>
          <p:spPr>
            <a:xfrm rot="20670111">
              <a:off x="7805434" y="1365509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26"/>
            <p:cNvSpPr/>
            <p:nvPr/>
          </p:nvSpPr>
          <p:spPr>
            <a:xfrm rot="20670111">
              <a:off x="7874407" y="1380269"/>
              <a:ext cx="25323" cy="1979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26"/>
            <p:cNvSpPr/>
            <p:nvPr/>
          </p:nvSpPr>
          <p:spPr>
            <a:xfrm rot="20670111">
              <a:off x="7756495" y="1344758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26"/>
            <p:cNvSpPr/>
            <p:nvPr/>
          </p:nvSpPr>
          <p:spPr>
            <a:xfrm rot="20670111">
              <a:off x="7792990" y="133097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26"/>
            <p:cNvSpPr/>
            <p:nvPr/>
          </p:nvSpPr>
          <p:spPr>
            <a:xfrm rot="20670111">
              <a:off x="7926314" y="1481474"/>
              <a:ext cx="11952" cy="12998"/>
            </a:xfrm>
            <a:custGeom>
              <a:avLst/>
              <a:gdLst/>
              <a:ahLst/>
              <a:cxnLst/>
              <a:rect l="l" t="t" r="r" b="b"/>
              <a:pathLst>
                <a:path w="160" h="174" extrusionOk="0">
                  <a:moveTo>
                    <a:pt x="61" y="0"/>
                  </a:moveTo>
                  <a:lnTo>
                    <a:pt x="1" y="91"/>
                  </a:lnTo>
                  <a:lnTo>
                    <a:pt x="76" y="173"/>
                  </a:lnTo>
                  <a:lnTo>
                    <a:pt x="159" y="5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26"/>
            <p:cNvSpPr/>
            <p:nvPr/>
          </p:nvSpPr>
          <p:spPr>
            <a:xfrm rot="20670111">
              <a:off x="7919383" y="1443839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26"/>
            <p:cNvSpPr/>
            <p:nvPr/>
          </p:nvSpPr>
          <p:spPr>
            <a:xfrm rot="20670111">
              <a:off x="7478794" y="52022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26"/>
            <p:cNvSpPr/>
            <p:nvPr/>
          </p:nvSpPr>
          <p:spPr>
            <a:xfrm rot="20670111">
              <a:off x="7516621" y="534756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26"/>
            <p:cNvSpPr/>
            <p:nvPr/>
          </p:nvSpPr>
          <p:spPr>
            <a:xfrm rot="20670111">
              <a:off x="7553309" y="66483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26"/>
            <p:cNvSpPr/>
            <p:nvPr/>
          </p:nvSpPr>
          <p:spPr>
            <a:xfrm rot="20670111">
              <a:off x="7603201" y="646873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26"/>
            <p:cNvSpPr/>
            <p:nvPr/>
          </p:nvSpPr>
          <p:spPr>
            <a:xfrm rot="20670111">
              <a:off x="7591198" y="679267"/>
              <a:ext cx="25398" cy="19272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26"/>
            <p:cNvSpPr/>
            <p:nvPr/>
          </p:nvSpPr>
          <p:spPr>
            <a:xfrm rot="20670111">
              <a:off x="7553603" y="625614"/>
              <a:ext cx="20916" cy="2487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26"/>
            <p:cNvSpPr/>
            <p:nvPr/>
          </p:nvSpPr>
          <p:spPr>
            <a:xfrm rot="20670111">
              <a:off x="7560211" y="569519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26"/>
            <p:cNvSpPr/>
            <p:nvPr/>
          </p:nvSpPr>
          <p:spPr>
            <a:xfrm rot="20670111">
              <a:off x="7521716" y="597077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26"/>
            <p:cNvSpPr/>
            <p:nvPr/>
          </p:nvSpPr>
          <p:spPr>
            <a:xfrm rot="20670111">
              <a:off x="7509712" y="629471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26"/>
            <p:cNvSpPr/>
            <p:nvPr/>
          </p:nvSpPr>
          <p:spPr>
            <a:xfrm rot="20670111">
              <a:off x="7590171" y="612420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26"/>
            <p:cNvSpPr/>
            <p:nvPr/>
          </p:nvSpPr>
          <p:spPr>
            <a:xfrm rot="20670111">
              <a:off x="7472200" y="576404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26"/>
            <p:cNvSpPr/>
            <p:nvPr/>
          </p:nvSpPr>
          <p:spPr>
            <a:xfrm rot="20670111">
              <a:off x="7508695" y="56262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26"/>
            <p:cNvSpPr/>
            <p:nvPr/>
          </p:nvSpPr>
          <p:spPr>
            <a:xfrm rot="20670111">
              <a:off x="7561438" y="533319"/>
              <a:ext cx="18077" cy="22036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59" y="0"/>
                  </a:moveTo>
                  <a:lnTo>
                    <a:pt x="1" y="234"/>
                  </a:lnTo>
                  <a:lnTo>
                    <a:pt x="91" y="294"/>
                  </a:lnTo>
                  <a:lnTo>
                    <a:pt x="242" y="76"/>
                  </a:lnTo>
                  <a:cubicBezTo>
                    <a:pt x="212" y="46"/>
                    <a:pt x="189" y="23"/>
                    <a:pt x="15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26"/>
            <p:cNvSpPr/>
            <p:nvPr/>
          </p:nvSpPr>
          <p:spPr>
            <a:xfrm rot="20670111">
              <a:off x="7627887" y="809427"/>
              <a:ext cx="20841" cy="24202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26"/>
            <p:cNvSpPr/>
            <p:nvPr/>
          </p:nvSpPr>
          <p:spPr>
            <a:xfrm rot="20670111">
              <a:off x="7677635" y="790881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26"/>
            <p:cNvSpPr/>
            <p:nvPr/>
          </p:nvSpPr>
          <p:spPr>
            <a:xfrm rot="20670111">
              <a:off x="7628111" y="770220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26"/>
            <p:cNvSpPr/>
            <p:nvPr/>
          </p:nvSpPr>
          <p:spPr>
            <a:xfrm rot="20670111">
              <a:off x="7634705" y="71404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26"/>
            <p:cNvSpPr/>
            <p:nvPr/>
          </p:nvSpPr>
          <p:spPr>
            <a:xfrm rot="20670111">
              <a:off x="7596219" y="741599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26"/>
            <p:cNvSpPr/>
            <p:nvPr/>
          </p:nvSpPr>
          <p:spPr>
            <a:xfrm rot="20670111">
              <a:off x="7584227" y="77407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26"/>
            <p:cNvSpPr/>
            <p:nvPr/>
          </p:nvSpPr>
          <p:spPr>
            <a:xfrm rot="20670111">
              <a:off x="7664686" y="757025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26"/>
            <p:cNvSpPr/>
            <p:nvPr/>
          </p:nvSpPr>
          <p:spPr>
            <a:xfrm rot="20670111">
              <a:off x="7546704" y="721000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26"/>
            <p:cNvSpPr/>
            <p:nvPr/>
          </p:nvSpPr>
          <p:spPr>
            <a:xfrm rot="20670111">
              <a:off x="7583200" y="707229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26"/>
            <p:cNvSpPr/>
            <p:nvPr/>
          </p:nvSpPr>
          <p:spPr>
            <a:xfrm rot="20670111">
              <a:off x="7702321" y="953434"/>
              <a:ext cx="20916" cy="248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26"/>
            <p:cNvSpPr/>
            <p:nvPr/>
          </p:nvSpPr>
          <p:spPr>
            <a:xfrm rot="20670111">
              <a:off x="7752213" y="935477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26"/>
            <p:cNvSpPr/>
            <p:nvPr/>
          </p:nvSpPr>
          <p:spPr>
            <a:xfrm rot="20670111">
              <a:off x="7702615" y="914816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26"/>
            <p:cNvSpPr/>
            <p:nvPr/>
          </p:nvSpPr>
          <p:spPr>
            <a:xfrm rot="20670111">
              <a:off x="7709220" y="85864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26"/>
            <p:cNvSpPr/>
            <p:nvPr/>
          </p:nvSpPr>
          <p:spPr>
            <a:xfrm rot="20670111">
              <a:off x="7670808" y="886193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26"/>
            <p:cNvSpPr/>
            <p:nvPr/>
          </p:nvSpPr>
          <p:spPr>
            <a:xfrm rot="20670111">
              <a:off x="7658804" y="918661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26"/>
            <p:cNvSpPr/>
            <p:nvPr/>
          </p:nvSpPr>
          <p:spPr>
            <a:xfrm rot="20670111">
              <a:off x="7739191" y="901556"/>
              <a:ext cx="25398" cy="19272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26"/>
            <p:cNvSpPr/>
            <p:nvPr/>
          </p:nvSpPr>
          <p:spPr>
            <a:xfrm rot="20670111">
              <a:off x="7621209" y="86553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26"/>
            <p:cNvSpPr/>
            <p:nvPr/>
          </p:nvSpPr>
          <p:spPr>
            <a:xfrm rot="20670111">
              <a:off x="7657777" y="85174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26"/>
            <p:cNvSpPr/>
            <p:nvPr/>
          </p:nvSpPr>
          <p:spPr>
            <a:xfrm rot="20670111">
              <a:off x="7665703" y="823873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26"/>
            <p:cNvSpPr/>
            <p:nvPr/>
          </p:nvSpPr>
          <p:spPr>
            <a:xfrm rot="20670111">
              <a:off x="7776746" y="109797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26"/>
            <p:cNvSpPr/>
            <p:nvPr/>
          </p:nvSpPr>
          <p:spPr>
            <a:xfrm rot="20670111">
              <a:off x="7826718" y="1080008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26"/>
            <p:cNvSpPr/>
            <p:nvPr/>
          </p:nvSpPr>
          <p:spPr>
            <a:xfrm rot="20670111">
              <a:off x="7814715" y="1112476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26"/>
            <p:cNvSpPr/>
            <p:nvPr/>
          </p:nvSpPr>
          <p:spPr>
            <a:xfrm rot="20670111">
              <a:off x="7777193" y="1059337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26"/>
            <p:cNvSpPr/>
            <p:nvPr/>
          </p:nvSpPr>
          <p:spPr>
            <a:xfrm rot="20670111">
              <a:off x="7783808" y="1003240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26"/>
            <p:cNvSpPr/>
            <p:nvPr/>
          </p:nvSpPr>
          <p:spPr>
            <a:xfrm rot="20670111">
              <a:off x="7745311" y="1030789"/>
              <a:ext cx="24875" cy="1972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26"/>
            <p:cNvSpPr/>
            <p:nvPr/>
          </p:nvSpPr>
          <p:spPr>
            <a:xfrm rot="20670111">
              <a:off x="7733309" y="1063192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26"/>
            <p:cNvSpPr/>
            <p:nvPr/>
          </p:nvSpPr>
          <p:spPr>
            <a:xfrm rot="20670111">
              <a:off x="7813698" y="1045628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26"/>
            <p:cNvSpPr/>
            <p:nvPr/>
          </p:nvSpPr>
          <p:spPr>
            <a:xfrm rot="20670111">
              <a:off x="7695797" y="1010126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26"/>
            <p:cNvSpPr/>
            <p:nvPr/>
          </p:nvSpPr>
          <p:spPr>
            <a:xfrm rot="20670111">
              <a:off x="7732292" y="996344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26"/>
            <p:cNvSpPr/>
            <p:nvPr/>
          </p:nvSpPr>
          <p:spPr>
            <a:xfrm rot="20670111">
              <a:off x="7740218" y="968477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26"/>
            <p:cNvSpPr/>
            <p:nvPr/>
          </p:nvSpPr>
          <p:spPr>
            <a:xfrm rot="20670111">
              <a:off x="7851333" y="124256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26"/>
            <p:cNvSpPr/>
            <p:nvPr/>
          </p:nvSpPr>
          <p:spPr>
            <a:xfrm rot="20670111">
              <a:off x="7901222" y="1224604"/>
              <a:ext cx="24875" cy="1972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26"/>
            <p:cNvSpPr/>
            <p:nvPr/>
          </p:nvSpPr>
          <p:spPr>
            <a:xfrm rot="20670111">
              <a:off x="7889220" y="125700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26"/>
            <p:cNvSpPr/>
            <p:nvPr/>
          </p:nvSpPr>
          <p:spPr>
            <a:xfrm rot="20670111">
              <a:off x="7851707" y="120393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26"/>
            <p:cNvSpPr/>
            <p:nvPr/>
          </p:nvSpPr>
          <p:spPr>
            <a:xfrm rot="20670111">
              <a:off x="7858302" y="1147763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26"/>
            <p:cNvSpPr/>
            <p:nvPr/>
          </p:nvSpPr>
          <p:spPr>
            <a:xfrm rot="20670111">
              <a:off x="7819890" y="1175310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26"/>
            <p:cNvSpPr/>
            <p:nvPr/>
          </p:nvSpPr>
          <p:spPr>
            <a:xfrm rot="20670111">
              <a:off x="7807888" y="1207788"/>
              <a:ext cx="25323" cy="1972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26"/>
            <p:cNvSpPr/>
            <p:nvPr/>
          </p:nvSpPr>
          <p:spPr>
            <a:xfrm rot="20670111">
              <a:off x="7888203" y="119016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26"/>
            <p:cNvSpPr/>
            <p:nvPr/>
          </p:nvSpPr>
          <p:spPr>
            <a:xfrm rot="20670111">
              <a:off x="7770291" y="1154648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26"/>
            <p:cNvSpPr/>
            <p:nvPr/>
          </p:nvSpPr>
          <p:spPr>
            <a:xfrm rot="20670111">
              <a:off x="7806797" y="1140950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26"/>
            <p:cNvSpPr/>
            <p:nvPr/>
          </p:nvSpPr>
          <p:spPr>
            <a:xfrm rot="20670111">
              <a:off x="7925838" y="1387167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26"/>
            <p:cNvSpPr/>
            <p:nvPr/>
          </p:nvSpPr>
          <p:spPr>
            <a:xfrm rot="20670111">
              <a:off x="7975800" y="1369125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26"/>
            <p:cNvSpPr/>
            <p:nvPr/>
          </p:nvSpPr>
          <p:spPr>
            <a:xfrm rot="20670111">
              <a:off x="7963807" y="1401592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26"/>
            <p:cNvSpPr/>
            <p:nvPr/>
          </p:nvSpPr>
          <p:spPr>
            <a:xfrm rot="20670111">
              <a:off x="7926202" y="1348464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26"/>
            <p:cNvSpPr/>
            <p:nvPr/>
          </p:nvSpPr>
          <p:spPr>
            <a:xfrm rot="20670111">
              <a:off x="7932890" y="1292357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26"/>
            <p:cNvSpPr/>
            <p:nvPr/>
          </p:nvSpPr>
          <p:spPr>
            <a:xfrm rot="20670111">
              <a:off x="7894325" y="1319925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26"/>
            <p:cNvSpPr/>
            <p:nvPr/>
          </p:nvSpPr>
          <p:spPr>
            <a:xfrm rot="20670111">
              <a:off x="7882391" y="1352309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26"/>
            <p:cNvSpPr/>
            <p:nvPr/>
          </p:nvSpPr>
          <p:spPr>
            <a:xfrm rot="20670111">
              <a:off x="7962780" y="1334745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26"/>
            <p:cNvSpPr/>
            <p:nvPr/>
          </p:nvSpPr>
          <p:spPr>
            <a:xfrm rot="20670111">
              <a:off x="7844879" y="1299243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26"/>
            <p:cNvSpPr/>
            <p:nvPr/>
          </p:nvSpPr>
          <p:spPr>
            <a:xfrm rot="20670111">
              <a:off x="7881374" y="1285461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26"/>
            <p:cNvSpPr/>
            <p:nvPr/>
          </p:nvSpPr>
          <p:spPr>
            <a:xfrm rot="20670111">
              <a:off x="8007277" y="1530754"/>
              <a:ext cx="12400" cy="13595"/>
            </a:xfrm>
            <a:custGeom>
              <a:avLst/>
              <a:gdLst/>
              <a:ahLst/>
              <a:cxnLst/>
              <a:rect l="l" t="t" r="r" b="b"/>
              <a:pathLst>
                <a:path w="166" h="182" extrusionOk="0">
                  <a:moveTo>
                    <a:pt x="68" y="1"/>
                  </a:moveTo>
                  <a:lnTo>
                    <a:pt x="0" y="99"/>
                  </a:lnTo>
                  <a:lnTo>
                    <a:pt x="83" y="181"/>
                  </a:lnTo>
                  <a:lnTo>
                    <a:pt x="166" y="6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26"/>
            <p:cNvSpPr/>
            <p:nvPr/>
          </p:nvSpPr>
          <p:spPr>
            <a:xfrm rot="20670111">
              <a:off x="8050314" y="1513720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26"/>
            <p:cNvSpPr/>
            <p:nvPr/>
          </p:nvSpPr>
          <p:spPr>
            <a:xfrm rot="20670111">
              <a:off x="8038312" y="1546198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26"/>
            <p:cNvSpPr/>
            <p:nvPr/>
          </p:nvSpPr>
          <p:spPr>
            <a:xfrm rot="20670111">
              <a:off x="8000790" y="1493058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26"/>
            <p:cNvSpPr/>
            <p:nvPr/>
          </p:nvSpPr>
          <p:spPr>
            <a:xfrm rot="20670111">
              <a:off x="8007394" y="1436953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26"/>
            <p:cNvSpPr/>
            <p:nvPr/>
          </p:nvSpPr>
          <p:spPr>
            <a:xfrm rot="20670111">
              <a:off x="7968828" y="1464446"/>
              <a:ext cx="24875" cy="19272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26"/>
            <p:cNvSpPr/>
            <p:nvPr/>
          </p:nvSpPr>
          <p:spPr>
            <a:xfrm rot="20670111">
              <a:off x="7956906" y="1496914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26"/>
            <p:cNvSpPr/>
            <p:nvPr/>
          </p:nvSpPr>
          <p:spPr>
            <a:xfrm rot="20670111">
              <a:off x="8037285" y="147927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26"/>
            <p:cNvSpPr/>
            <p:nvPr/>
          </p:nvSpPr>
          <p:spPr>
            <a:xfrm rot="20670111">
              <a:off x="7955889" y="1430066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26"/>
            <p:cNvSpPr/>
            <p:nvPr/>
          </p:nvSpPr>
          <p:spPr>
            <a:xfrm rot="20670111">
              <a:off x="8088759" y="1580551"/>
              <a:ext cx="12475" cy="13595"/>
            </a:xfrm>
            <a:custGeom>
              <a:avLst/>
              <a:gdLst/>
              <a:ahLst/>
              <a:cxnLst/>
              <a:rect l="l" t="t" r="r" b="b"/>
              <a:pathLst>
                <a:path w="167" h="182" extrusionOk="0">
                  <a:moveTo>
                    <a:pt x="69" y="1"/>
                  </a:moveTo>
                  <a:lnTo>
                    <a:pt x="1" y="99"/>
                  </a:lnTo>
                  <a:lnTo>
                    <a:pt x="76" y="181"/>
                  </a:lnTo>
                  <a:lnTo>
                    <a:pt x="167" y="5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26"/>
            <p:cNvSpPr/>
            <p:nvPr/>
          </p:nvSpPr>
          <p:spPr>
            <a:xfrm rot="20670111">
              <a:off x="8082779" y="1542188"/>
              <a:ext cx="20318" cy="2487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26"/>
            <p:cNvSpPr/>
            <p:nvPr/>
          </p:nvSpPr>
          <p:spPr>
            <a:xfrm rot="20670111">
              <a:off x="7641613" y="618729"/>
              <a:ext cx="20916" cy="2487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26"/>
            <p:cNvSpPr/>
            <p:nvPr/>
          </p:nvSpPr>
          <p:spPr>
            <a:xfrm rot="20670111">
              <a:off x="7691668" y="604808"/>
              <a:ext cx="15836" cy="14118"/>
            </a:xfrm>
            <a:custGeom>
              <a:avLst/>
              <a:gdLst/>
              <a:ahLst/>
              <a:cxnLst/>
              <a:rect l="l" t="t" r="r" b="b"/>
              <a:pathLst>
                <a:path w="212" h="189" extrusionOk="0">
                  <a:moveTo>
                    <a:pt x="38" y="0"/>
                  </a:moveTo>
                  <a:lnTo>
                    <a:pt x="0" y="53"/>
                  </a:lnTo>
                  <a:lnTo>
                    <a:pt x="211" y="189"/>
                  </a:lnTo>
                  <a:lnTo>
                    <a:pt x="211" y="18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26"/>
            <p:cNvSpPr/>
            <p:nvPr/>
          </p:nvSpPr>
          <p:spPr>
            <a:xfrm rot="20670111">
              <a:off x="7642764" y="582016"/>
              <a:ext cx="18077" cy="22559"/>
            </a:xfrm>
            <a:custGeom>
              <a:avLst/>
              <a:gdLst/>
              <a:ahLst/>
              <a:cxnLst/>
              <a:rect l="l" t="t" r="r" b="b"/>
              <a:pathLst>
                <a:path w="242" h="302" extrusionOk="0">
                  <a:moveTo>
                    <a:pt x="166" y="0"/>
                  </a:moveTo>
                  <a:lnTo>
                    <a:pt x="0" y="249"/>
                  </a:lnTo>
                  <a:lnTo>
                    <a:pt x="91" y="302"/>
                  </a:lnTo>
                  <a:lnTo>
                    <a:pt x="241" y="83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26"/>
            <p:cNvSpPr/>
            <p:nvPr/>
          </p:nvSpPr>
          <p:spPr>
            <a:xfrm rot="20670111">
              <a:off x="7610302" y="554691"/>
              <a:ext cx="18077" cy="15836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38" y="0"/>
                  </a:moveTo>
                  <a:lnTo>
                    <a:pt x="1" y="61"/>
                  </a:lnTo>
                  <a:lnTo>
                    <a:pt x="242" y="2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26"/>
            <p:cNvSpPr/>
            <p:nvPr/>
          </p:nvSpPr>
          <p:spPr>
            <a:xfrm rot="20670111">
              <a:off x="7598096" y="583956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26"/>
            <p:cNvSpPr/>
            <p:nvPr/>
          </p:nvSpPr>
          <p:spPr>
            <a:xfrm rot="20670111">
              <a:off x="7716192" y="763325"/>
              <a:ext cx="20841" cy="248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26"/>
            <p:cNvSpPr/>
            <p:nvPr/>
          </p:nvSpPr>
          <p:spPr>
            <a:xfrm rot="20670111">
              <a:off x="7765999" y="745298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26"/>
            <p:cNvSpPr/>
            <p:nvPr/>
          </p:nvSpPr>
          <p:spPr>
            <a:xfrm rot="20670111">
              <a:off x="7717007" y="724625"/>
              <a:ext cx="20393" cy="24277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26"/>
            <p:cNvSpPr/>
            <p:nvPr/>
          </p:nvSpPr>
          <p:spPr>
            <a:xfrm rot="20670111">
              <a:off x="7723089" y="66852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26"/>
            <p:cNvSpPr/>
            <p:nvPr/>
          </p:nvSpPr>
          <p:spPr>
            <a:xfrm rot="20670111">
              <a:off x="7684677" y="696073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26"/>
            <p:cNvSpPr/>
            <p:nvPr/>
          </p:nvSpPr>
          <p:spPr>
            <a:xfrm rot="20670111">
              <a:off x="7672611" y="72856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26"/>
            <p:cNvSpPr/>
            <p:nvPr/>
          </p:nvSpPr>
          <p:spPr>
            <a:xfrm rot="20670111">
              <a:off x="7753577" y="710843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26"/>
            <p:cNvSpPr/>
            <p:nvPr/>
          </p:nvSpPr>
          <p:spPr>
            <a:xfrm rot="20670111">
              <a:off x="7635665" y="675332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26"/>
            <p:cNvSpPr/>
            <p:nvPr/>
          </p:nvSpPr>
          <p:spPr>
            <a:xfrm rot="20670111">
              <a:off x="7672171" y="661634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26"/>
            <p:cNvSpPr/>
            <p:nvPr/>
          </p:nvSpPr>
          <p:spPr>
            <a:xfrm rot="20670111">
              <a:off x="7724319" y="631803"/>
              <a:ext cx="18077" cy="22559"/>
            </a:xfrm>
            <a:custGeom>
              <a:avLst/>
              <a:gdLst/>
              <a:ahLst/>
              <a:cxnLst/>
              <a:rect l="l" t="t" r="r" b="b"/>
              <a:pathLst>
                <a:path w="242" h="302" extrusionOk="0">
                  <a:moveTo>
                    <a:pt x="166" y="0"/>
                  </a:moveTo>
                  <a:lnTo>
                    <a:pt x="0" y="241"/>
                  </a:lnTo>
                  <a:lnTo>
                    <a:pt x="91" y="302"/>
                  </a:lnTo>
                  <a:lnTo>
                    <a:pt x="241" y="83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26"/>
            <p:cNvSpPr/>
            <p:nvPr/>
          </p:nvSpPr>
          <p:spPr>
            <a:xfrm rot="20670111">
              <a:off x="7680085" y="633683"/>
              <a:ext cx="24875" cy="19198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26"/>
            <p:cNvSpPr/>
            <p:nvPr/>
          </p:nvSpPr>
          <p:spPr>
            <a:xfrm rot="20670111">
              <a:off x="7790625" y="907930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26"/>
            <p:cNvSpPr/>
            <p:nvPr/>
          </p:nvSpPr>
          <p:spPr>
            <a:xfrm rot="20670111">
              <a:off x="7840576" y="889809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26"/>
            <p:cNvSpPr/>
            <p:nvPr/>
          </p:nvSpPr>
          <p:spPr>
            <a:xfrm rot="20670111">
              <a:off x="7791576" y="869147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26"/>
            <p:cNvSpPr/>
            <p:nvPr/>
          </p:nvSpPr>
          <p:spPr>
            <a:xfrm rot="20670111">
              <a:off x="7797604" y="81313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26"/>
            <p:cNvSpPr/>
            <p:nvPr/>
          </p:nvSpPr>
          <p:spPr>
            <a:xfrm rot="20670111">
              <a:off x="7759192" y="840678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26"/>
            <p:cNvSpPr/>
            <p:nvPr/>
          </p:nvSpPr>
          <p:spPr>
            <a:xfrm rot="20670111">
              <a:off x="7747178" y="87307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26"/>
            <p:cNvSpPr/>
            <p:nvPr/>
          </p:nvSpPr>
          <p:spPr>
            <a:xfrm rot="20670111">
              <a:off x="7828082" y="855449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26"/>
            <p:cNvSpPr/>
            <p:nvPr/>
          </p:nvSpPr>
          <p:spPr>
            <a:xfrm rot="20670111">
              <a:off x="7710180" y="819936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26"/>
            <p:cNvSpPr/>
            <p:nvPr/>
          </p:nvSpPr>
          <p:spPr>
            <a:xfrm rot="20670111">
              <a:off x="7746161" y="80622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26"/>
            <p:cNvSpPr/>
            <p:nvPr/>
          </p:nvSpPr>
          <p:spPr>
            <a:xfrm rot="20670111">
              <a:off x="7754594" y="777691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26"/>
            <p:cNvSpPr/>
            <p:nvPr/>
          </p:nvSpPr>
          <p:spPr>
            <a:xfrm rot="20670111">
              <a:off x="7865204" y="1052451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26"/>
            <p:cNvSpPr/>
            <p:nvPr/>
          </p:nvSpPr>
          <p:spPr>
            <a:xfrm rot="20670111">
              <a:off x="7915091" y="103441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26"/>
            <p:cNvSpPr/>
            <p:nvPr/>
          </p:nvSpPr>
          <p:spPr>
            <a:xfrm rot="20670111">
              <a:off x="7903099" y="1066961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26"/>
            <p:cNvSpPr/>
            <p:nvPr/>
          </p:nvSpPr>
          <p:spPr>
            <a:xfrm rot="20670111">
              <a:off x="7866090" y="1013752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26"/>
            <p:cNvSpPr/>
            <p:nvPr/>
          </p:nvSpPr>
          <p:spPr>
            <a:xfrm rot="20670111">
              <a:off x="7872181" y="957717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26"/>
            <p:cNvSpPr/>
            <p:nvPr/>
          </p:nvSpPr>
          <p:spPr>
            <a:xfrm rot="20670111">
              <a:off x="7833615" y="985210"/>
              <a:ext cx="24875" cy="19272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26"/>
            <p:cNvSpPr/>
            <p:nvPr/>
          </p:nvSpPr>
          <p:spPr>
            <a:xfrm rot="20670111">
              <a:off x="7821693" y="101767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26"/>
            <p:cNvSpPr/>
            <p:nvPr/>
          </p:nvSpPr>
          <p:spPr>
            <a:xfrm rot="20670111">
              <a:off x="7902585" y="999970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26"/>
            <p:cNvSpPr/>
            <p:nvPr/>
          </p:nvSpPr>
          <p:spPr>
            <a:xfrm rot="20670111">
              <a:off x="7784683" y="964532"/>
              <a:ext cx="20393" cy="24202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26"/>
            <p:cNvSpPr/>
            <p:nvPr/>
          </p:nvSpPr>
          <p:spPr>
            <a:xfrm rot="20670111">
              <a:off x="7820676" y="950829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26"/>
            <p:cNvSpPr/>
            <p:nvPr/>
          </p:nvSpPr>
          <p:spPr>
            <a:xfrm rot="20670111">
              <a:off x="7828595" y="922365"/>
              <a:ext cx="25323" cy="1979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26"/>
            <p:cNvSpPr/>
            <p:nvPr/>
          </p:nvSpPr>
          <p:spPr>
            <a:xfrm rot="20670111">
              <a:off x="7939717" y="119704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26"/>
            <p:cNvSpPr/>
            <p:nvPr/>
          </p:nvSpPr>
          <p:spPr>
            <a:xfrm rot="20670111">
              <a:off x="7989596" y="1179019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26"/>
            <p:cNvSpPr/>
            <p:nvPr/>
          </p:nvSpPr>
          <p:spPr>
            <a:xfrm rot="20670111">
              <a:off x="7977604" y="1211492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26"/>
            <p:cNvSpPr/>
            <p:nvPr/>
          </p:nvSpPr>
          <p:spPr>
            <a:xfrm rot="20670111">
              <a:off x="7940677" y="1158336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26"/>
            <p:cNvSpPr/>
            <p:nvPr/>
          </p:nvSpPr>
          <p:spPr>
            <a:xfrm rot="20670111">
              <a:off x="7946686" y="1102248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26"/>
            <p:cNvSpPr/>
            <p:nvPr/>
          </p:nvSpPr>
          <p:spPr>
            <a:xfrm rot="20670111">
              <a:off x="7908194" y="1129806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26"/>
            <p:cNvSpPr/>
            <p:nvPr/>
          </p:nvSpPr>
          <p:spPr>
            <a:xfrm rot="20670111">
              <a:off x="7896270" y="1162263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26"/>
            <p:cNvSpPr/>
            <p:nvPr/>
          </p:nvSpPr>
          <p:spPr>
            <a:xfrm rot="20670111">
              <a:off x="7977173" y="1144565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26"/>
            <p:cNvSpPr/>
            <p:nvPr/>
          </p:nvSpPr>
          <p:spPr>
            <a:xfrm rot="20670111">
              <a:off x="7859262" y="1109053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26"/>
            <p:cNvSpPr/>
            <p:nvPr/>
          </p:nvSpPr>
          <p:spPr>
            <a:xfrm rot="20670111">
              <a:off x="7895254" y="1095425"/>
              <a:ext cx="25323" cy="1972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26"/>
            <p:cNvSpPr/>
            <p:nvPr/>
          </p:nvSpPr>
          <p:spPr>
            <a:xfrm rot="20670111">
              <a:off x="8014212" y="1341578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26"/>
            <p:cNvSpPr/>
            <p:nvPr/>
          </p:nvSpPr>
          <p:spPr>
            <a:xfrm rot="20670111">
              <a:off x="8064173" y="132353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26"/>
            <p:cNvSpPr/>
            <p:nvPr/>
          </p:nvSpPr>
          <p:spPr>
            <a:xfrm rot="20670111">
              <a:off x="8052181" y="1356078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26"/>
            <p:cNvSpPr/>
            <p:nvPr/>
          </p:nvSpPr>
          <p:spPr>
            <a:xfrm rot="20670111">
              <a:off x="8015172" y="1302869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26"/>
            <p:cNvSpPr/>
            <p:nvPr/>
          </p:nvSpPr>
          <p:spPr>
            <a:xfrm rot="20670111">
              <a:off x="8021274" y="1246842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26"/>
            <p:cNvSpPr/>
            <p:nvPr/>
          </p:nvSpPr>
          <p:spPr>
            <a:xfrm rot="20670111">
              <a:off x="7982707" y="1274400"/>
              <a:ext cx="24875" cy="19198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26"/>
            <p:cNvSpPr/>
            <p:nvPr/>
          </p:nvSpPr>
          <p:spPr>
            <a:xfrm rot="20670111">
              <a:off x="7970696" y="1306805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26"/>
            <p:cNvSpPr/>
            <p:nvPr/>
          </p:nvSpPr>
          <p:spPr>
            <a:xfrm rot="20670111">
              <a:off x="8051677" y="1289160"/>
              <a:ext cx="24875" cy="1972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26"/>
            <p:cNvSpPr/>
            <p:nvPr/>
          </p:nvSpPr>
          <p:spPr>
            <a:xfrm rot="20670111">
              <a:off x="7933777" y="1253658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26"/>
            <p:cNvSpPr/>
            <p:nvPr/>
          </p:nvSpPr>
          <p:spPr>
            <a:xfrm rot="20670111">
              <a:off x="7969678" y="1239957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26"/>
            <p:cNvSpPr/>
            <p:nvPr/>
          </p:nvSpPr>
          <p:spPr>
            <a:xfrm rot="20670111">
              <a:off x="8088801" y="1486173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26"/>
            <p:cNvSpPr/>
            <p:nvPr/>
          </p:nvSpPr>
          <p:spPr>
            <a:xfrm rot="20670111">
              <a:off x="8138678" y="1468136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26"/>
            <p:cNvSpPr/>
            <p:nvPr/>
          </p:nvSpPr>
          <p:spPr>
            <a:xfrm rot="20670111">
              <a:off x="8126686" y="1500609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26"/>
            <p:cNvSpPr/>
            <p:nvPr/>
          </p:nvSpPr>
          <p:spPr>
            <a:xfrm rot="20670111">
              <a:off x="8089686" y="1447463"/>
              <a:ext cx="20393" cy="24277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26"/>
            <p:cNvSpPr/>
            <p:nvPr/>
          </p:nvSpPr>
          <p:spPr>
            <a:xfrm rot="20670111">
              <a:off x="8095768" y="1391365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26"/>
            <p:cNvSpPr/>
            <p:nvPr/>
          </p:nvSpPr>
          <p:spPr>
            <a:xfrm rot="20670111">
              <a:off x="8057276" y="1418923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26"/>
            <p:cNvSpPr/>
            <p:nvPr/>
          </p:nvSpPr>
          <p:spPr>
            <a:xfrm rot="20670111">
              <a:off x="8045211" y="1451409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26"/>
            <p:cNvSpPr/>
            <p:nvPr/>
          </p:nvSpPr>
          <p:spPr>
            <a:xfrm rot="20670111">
              <a:off x="8126255" y="1433682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26"/>
            <p:cNvSpPr/>
            <p:nvPr/>
          </p:nvSpPr>
          <p:spPr>
            <a:xfrm rot="20670111">
              <a:off x="8008344" y="1398170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26"/>
            <p:cNvSpPr/>
            <p:nvPr/>
          </p:nvSpPr>
          <p:spPr>
            <a:xfrm rot="20670111">
              <a:off x="8044193" y="1384562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26"/>
            <p:cNvSpPr/>
            <p:nvPr/>
          </p:nvSpPr>
          <p:spPr>
            <a:xfrm rot="20670111">
              <a:off x="8169801" y="1629884"/>
              <a:ext cx="12998" cy="14641"/>
            </a:xfrm>
            <a:custGeom>
              <a:avLst/>
              <a:gdLst/>
              <a:ahLst/>
              <a:cxnLst/>
              <a:rect l="l" t="t" r="r" b="b"/>
              <a:pathLst>
                <a:path w="174" h="196" extrusionOk="0">
                  <a:moveTo>
                    <a:pt x="83" y="0"/>
                  </a:moveTo>
                  <a:lnTo>
                    <a:pt x="0" y="113"/>
                  </a:lnTo>
                  <a:lnTo>
                    <a:pt x="83" y="196"/>
                  </a:lnTo>
                  <a:lnTo>
                    <a:pt x="173" y="6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26"/>
            <p:cNvSpPr/>
            <p:nvPr/>
          </p:nvSpPr>
          <p:spPr>
            <a:xfrm rot="20670111">
              <a:off x="8213255" y="161264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26"/>
            <p:cNvSpPr/>
            <p:nvPr/>
          </p:nvSpPr>
          <p:spPr>
            <a:xfrm rot="20670111">
              <a:off x="8201274" y="1645204"/>
              <a:ext cx="25323" cy="1979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26"/>
            <p:cNvSpPr/>
            <p:nvPr/>
          </p:nvSpPr>
          <p:spPr>
            <a:xfrm rot="20670111">
              <a:off x="8164254" y="1591986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26"/>
            <p:cNvSpPr/>
            <p:nvPr/>
          </p:nvSpPr>
          <p:spPr>
            <a:xfrm rot="20670111">
              <a:off x="8170283" y="1535969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26"/>
            <p:cNvSpPr/>
            <p:nvPr/>
          </p:nvSpPr>
          <p:spPr>
            <a:xfrm rot="20670111">
              <a:off x="8131791" y="1563527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26"/>
            <p:cNvSpPr/>
            <p:nvPr/>
          </p:nvSpPr>
          <p:spPr>
            <a:xfrm rot="20670111">
              <a:off x="8119797" y="1595994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26"/>
            <p:cNvSpPr/>
            <p:nvPr/>
          </p:nvSpPr>
          <p:spPr>
            <a:xfrm rot="20670111">
              <a:off x="8200760" y="1578287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26"/>
            <p:cNvSpPr/>
            <p:nvPr/>
          </p:nvSpPr>
          <p:spPr>
            <a:xfrm rot="20670111">
              <a:off x="8118760" y="1529074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26"/>
            <p:cNvSpPr/>
            <p:nvPr/>
          </p:nvSpPr>
          <p:spPr>
            <a:xfrm rot="20670111">
              <a:off x="8251203" y="1679094"/>
              <a:ext cx="13072" cy="15239"/>
            </a:xfrm>
            <a:custGeom>
              <a:avLst/>
              <a:gdLst/>
              <a:ahLst/>
              <a:cxnLst/>
              <a:rect l="l" t="t" r="r" b="b"/>
              <a:pathLst>
                <a:path w="175" h="204" extrusionOk="0">
                  <a:moveTo>
                    <a:pt x="84" y="1"/>
                  </a:moveTo>
                  <a:lnTo>
                    <a:pt x="1" y="121"/>
                  </a:lnTo>
                  <a:lnTo>
                    <a:pt x="76" y="204"/>
                  </a:lnTo>
                  <a:lnTo>
                    <a:pt x="174" y="61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26"/>
            <p:cNvSpPr/>
            <p:nvPr/>
          </p:nvSpPr>
          <p:spPr>
            <a:xfrm rot="20670111">
              <a:off x="8245670" y="1641268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26"/>
            <p:cNvSpPr/>
            <p:nvPr/>
          </p:nvSpPr>
          <p:spPr>
            <a:xfrm rot="20670111">
              <a:off x="7804506" y="717819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26"/>
            <p:cNvSpPr/>
            <p:nvPr/>
          </p:nvSpPr>
          <p:spPr>
            <a:xfrm rot="20670111">
              <a:off x="7854389" y="704902"/>
              <a:ext cx="12475" cy="11279"/>
            </a:xfrm>
            <a:custGeom>
              <a:avLst/>
              <a:gdLst/>
              <a:ahLst/>
              <a:cxnLst/>
              <a:rect l="l" t="t" r="r" b="b"/>
              <a:pathLst>
                <a:path w="167" h="151" extrusionOk="0">
                  <a:moveTo>
                    <a:pt x="31" y="0"/>
                  </a:moveTo>
                  <a:lnTo>
                    <a:pt x="1" y="45"/>
                  </a:lnTo>
                  <a:lnTo>
                    <a:pt x="167" y="1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26"/>
            <p:cNvSpPr/>
            <p:nvPr/>
          </p:nvSpPr>
          <p:spPr>
            <a:xfrm rot="20670111">
              <a:off x="7805742" y="681689"/>
              <a:ext cx="17554" cy="22036"/>
            </a:xfrm>
            <a:custGeom>
              <a:avLst/>
              <a:gdLst/>
              <a:ahLst/>
              <a:cxnLst/>
              <a:rect l="l" t="t" r="r" b="b"/>
              <a:pathLst>
                <a:path w="235" h="295" extrusionOk="0">
                  <a:moveTo>
                    <a:pt x="159" y="0"/>
                  </a:moveTo>
                  <a:lnTo>
                    <a:pt x="1" y="241"/>
                  </a:lnTo>
                  <a:lnTo>
                    <a:pt x="91" y="294"/>
                  </a:lnTo>
                  <a:lnTo>
                    <a:pt x="234" y="83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26"/>
            <p:cNvSpPr/>
            <p:nvPr/>
          </p:nvSpPr>
          <p:spPr>
            <a:xfrm rot="20670111">
              <a:off x="7773025" y="654855"/>
              <a:ext cx="14118" cy="12400"/>
            </a:xfrm>
            <a:custGeom>
              <a:avLst/>
              <a:gdLst/>
              <a:ahLst/>
              <a:cxnLst/>
              <a:rect l="l" t="t" r="r" b="b"/>
              <a:pathLst>
                <a:path w="189" h="166" extrusionOk="0">
                  <a:moveTo>
                    <a:pt x="30" y="0"/>
                  </a:moveTo>
                  <a:lnTo>
                    <a:pt x="0" y="53"/>
                  </a:lnTo>
                  <a:lnTo>
                    <a:pt x="188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26"/>
            <p:cNvSpPr/>
            <p:nvPr/>
          </p:nvSpPr>
          <p:spPr>
            <a:xfrm rot="20670111">
              <a:off x="7761572" y="682966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26"/>
            <p:cNvSpPr/>
            <p:nvPr/>
          </p:nvSpPr>
          <p:spPr>
            <a:xfrm rot="20670111">
              <a:off x="7878999" y="862342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26"/>
            <p:cNvSpPr/>
            <p:nvPr/>
          </p:nvSpPr>
          <p:spPr>
            <a:xfrm rot="20670111">
              <a:off x="7928960" y="844294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26"/>
            <p:cNvSpPr/>
            <p:nvPr/>
          </p:nvSpPr>
          <p:spPr>
            <a:xfrm rot="20670111">
              <a:off x="7917481" y="876772"/>
              <a:ext cx="24875" cy="1972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26"/>
            <p:cNvSpPr/>
            <p:nvPr/>
          </p:nvSpPr>
          <p:spPr>
            <a:xfrm rot="20670111">
              <a:off x="7879949" y="823552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26"/>
            <p:cNvSpPr/>
            <p:nvPr/>
          </p:nvSpPr>
          <p:spPr>
            <a:xfrm rot="20670111">
              <a:off x="7886575" y="767536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26"/>
            <p:cNvSpPr/>
            <p:nvPr/>
          </p:nvSpPr>
          <p:spPr>
            <a:xfrm rot="20670111">
              <a:off x="7847485" y="795094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26"/>
            <p:cNvSpPr/>
            <p:nvPr/>
          </p:nvSpPr>
          <p:spPr>
            <a:xfrm rot="20670111">
              <a:off x="7836076" y="827488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26"/>
            <p:cNvSpPr/>
            <p:nvPr/>
          </p:nvSpPr>
          <p:spPr>
            <a:xfrm rot="20670111">
              <a:off x="7916466" y="809934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26"/>
            <p:cNvSpPr/>
            <p:nvPr/>
          </p:nvSpPr>
          <p:spPr>
            <a:xfrm rot="20670111">
              <a:off x="7798564" y="774421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26"/>
            <p:cNvSpPr/>
            <p:nvPr/>
          </p:nvSpPr>
          <p:spPr>
            <a:xfrm rot="20670111">
              <a:off x="7835059" y="760640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26"/>
            <p:cNvSpPr/>
            <p:nvPr/>
          </p:nvSpPr>
          <p:spPr>
            <a:xfrm rot="20670111">
              <a:off x="7887367" y="731989"/>
              <a:ext cx="17554" cy="21513"/>
            </a:xfrm>
            <a:custGeom>
              <a:avLst/>
              <a:gdLst/>
              <a:ahLst/>
              <a:cxnLst/>
              <a:rect l="l" t="t" r="r" b="b"/>
              <a:pathLst>
                <a:path w="235" h="288" extrusionOk="0">
                  <a:moveTo>
                    <a:pt x="159" y="1"/>
                  </a:moveTo>
                  <a:lnTo>
                    <a:pt x="1" y="227"/>
                  </a:lnTo>
                  <a:lnTo>
                    <a:pt x="91" y="287"/>
                  </a:lnTo>
                  <a:lnTo>
                    <a:pt x="234" y="84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26"/>
            <p:cNvSpPr/>
            <p:nvPr/>
          </p:nvSpPr>
          <p:spPr>
            <a:xfrm rot="20670111">
              <a:off x="7842978" y="732176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15" y="76"/>
                  </a:ln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26"/>
            <p:cNvSpPr/>
            <p:nvPr/>
          </p:nvSpPr>
          <p:spPr>
            <a:xfrm rot="20670111">
              <a:off x="7953588" y="1006936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26"/>
            <p:cNvSpPr/>
            <p:nvPr/>
          </p:nvSpPr>
          <p:spPr>
            <a:xfrm rot="20670111">
              <a:off x="8003465" y="988899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26"/>
            <p:cNvSpPr/>
            <p:nvPr/>
          </p:nvSpPr>
          <p:spPr>
            <a:xfrm rot="20670111">
              <a:off x="7954464" y="968157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26"/>
            <p:cNvSpPr/>
            <p:nvPr/>
          </p:nvSpPr>
          <p:spPr>
            <a:xfrm rot="20670111">
              <a:off x="7961068" y="912058"/>
              <a:ext cx="20393" cy="24277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26"/>
            <p:cNvSpPr/>
            <p:nvPr/>
          </p:nvSpPr>
          <p:spPr>
            <a:xfrm rot="20670111">
              <a:off x="7921980" y="939626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26"/>
            <p:cNvSpPr/>
            <p:nvPr/>
          </p:nvSpPr>
          <p:spPr>
            <a:xfrm rot="20670111">
              <a:off x="7910584" y="972093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26"/>
            <p:cNvSpPr/>
            <p:nvPr/>
          </p:nvSpPr>
          <p:spPr>
            <a:xfrm rot="20670111">
              <a:off x="7990969" y="954455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26"/>
            <p:cNvSpPr/>
            <p:nvPr/>
          </p:nvSpPr>
          <p:spPr>
            <a:xfrm rot="20670111">
              <a:off x="7873058" y="918944"/>
              <a:ext cx="20393" cy="24277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26"/>
            <p:cNvSpPr/>
            <p:nvPr/>
          </p:nvSpPr>
          <p:spPr>
            <a:xfrm rot="20670111">
              <a:off x="7909637" y="905236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26"/>
            <p:cNvSpPr/>
            <p:nvPr/>
          </p:nvSpPr>
          <p:spPr>
            <a:xfrm rot="20670111">
              <a:off x="8028091" y="1151532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26"/>
            <p:cNvSpPr/>
            <p:nvPr/>
          </p:nvSpPr>
          <p:spPr>
            <a:xfrm rot="20670111">
              <a:off x="8078044" y="1133421"/>
              <a:ext cx="25323" cy="1979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26"/>
            <p:cNvSpPr/>
            <p:nvPr/>
          </p:nvSpPr>
          <p:spPr>
            <a:xfrm rot="20670111">
              <a:off x="8066575" y="1165897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26"/>
            <p:cNvSpPr/>
            <p:nvPr/>
          </p:nvSpPr>
          <p:spPr>
            <a:xfrm rot="20670111">
              <a:off x="8029032" y="1112679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26"/>
            <p:cNvSpPr/>
            <p:nvPr/>
          </p:nvSpPr>
          <p:spPr>
            <a:xfrm rot="20670111">
              <a:off x="8035656" y="1056653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26"/>
            <p:cNvSpPr/>
            <p:nvPr/>
          </p:nvSpPr>
          <p:spPr>
            <a:xfrm rot="20670111">
              <a:off x="7996567" y="1084211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26"/>
            <p:cNvSpPr/>
            <p:nvPr/>
          </p:nvSpPr>
          <p:spPr>
            <a:xfrm rot="20670111">
              <a:off x="7985098" y="1116687"/>
              <a:ext cx="24875" cy="19198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26"/>
            <p:cNvSpPr/>
            <p:nvPr/>
          </p:nvSpPr>
          <p:spPr>
            <a:xfrm rot="20670111">
              <a:off x="8065547" y="1099051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26"/>
            <p:cNvSpPr/>
            <p:nvPr/>
          </p:nvSpPr>
          <p:spPr>
            <a:xfrm rot="20670111">
              <a:off x="7947646" y="1063538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26"/>
            <p:cNvSpPr/>
            <p:nvPr/>
          </p:nvSpPr>
          <p:spPr>
            <a:xfrm rot="20670111">
              <a:off x="7984061" y="1049768"/>
              <a:ext cx="24875" cy="19198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26"/>
            <p:cNvSpPr/>
            <p:nvPr/>
          </p:nvSpPr>
          <p:spPr>
            <a:xfrm rot="20670111">
              <a:off x="7992060" y="1021293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26"/>
            <p:cNvSpPr/>
            <p:nvPr/>
          </p:nvSpPr>
          <p:spPr>
            <a:xfrm rot="20670111">
              <a:off x="8102596" y="1296063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26"/>
            <p:cNvSpPr/>
            <p:nvPr/>
          </p:nvSpPr>
          <p:spPr>
            <a:xfrm rot="20670111">
              <a:off x="8152557" y="127801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26"/>
            <p:cNvSpPr/>
            <p:nvPr/>
          </p:nvSpPr>
          <p:spPr>
            <a:xfrm rot="20670111">
              <a:off x="8141078" y="1310493"/>
              <a:ext cx="24875" cy="1972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26"/>
            <p:cNvSpPr/>
            <p:nvPr/>
          </p:nvSpPr>
          <p:spPr>
            <a:xfrm rot="20670111">
              <a:off x="8103546" y="1257274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26"/>
            <p:cNvSpPr/>
            <p:nvPr/>
          </p:nvSpPr>
          <p:spPr>
            <a:xfrm rot="20670111">
              <a:off x="8110161" y="1201259"/>
              <a:ext cx="20318" cy="24202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26"/>
            <p:cNvSpPr/>
            <p:nvPr/>
          </p:nvSpPr>
          <p:spPr>
            <a:xfrm rot="20670111">
              <a:off x="8071082" y="1228815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26"/>
            <p:cNvSpPr/>
            <p:nvPr/>
          </p:nvSpPr>
          <p:spPr>
            <a:xfrm rot="20670111">
              <a:off x="8059666" y="1261210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26"/>
            <p:cNvSpPr/>
            <p:nvPr/>
          </p:nvSpPr>
          <p:spPr>
            <a:xfrm rot="20670111">
              <a:off x="8140051" y="1243572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26"/>
            <p:cNvSpPr/>
            <p:nvPr/>
          </p:nvSpPr>
          <p:spPr>
            <a:xfrm rot="20670111">
              <a:off x="8022081" y="1207556"/>
              <a:ext cx="20318" cy="2487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26"/>
            <p:cNvSpPr/>
            <p:nvPr/>
          </p:nvSpPr>
          <p:spPr>
            <a:xfrm rot="20670111">
              <a:off x="8058649" y="1194362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26"/>
            <p:cNvSpPr/>
            <p:nvPr/>
          </p:nvSpPr>
          <p:spPr>
            <a:xfrm rot="20670111">
              <a:off x="8177185" y="1440657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26"/>
            <p:cNvSpPr/>
            <p:nvPr/>
          </p:nvSpPr>
          <p:spPr>
            <a:xfrm rot="20670111">
              <a:off x="8227062" y="1422621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26"/>
            <p:cNvSpPr/>
            <p:nvPr/>
          </p:nvSpPr>
          <p:spPr>
            <a:xfrm rot="20670111">
              <a:off x="8215657" y="1455014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26"/>
            <p:cNvSpPr/>
            <p:nvPr/>
          </p:nvSpPr>
          <p:spPr>
            <a:xfrm rot="20670111">
              <a:off x="8178061" y="1401878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26"/>
            <p:cNvSpPr/>
            <p:nvPr/>
          </p:nvSpPr>
          <p:spPr>
            <a:xfrm rot="20670111">
              <a:off x="8184082" y="1345336"/>
              <a:ext cx="20916" cy="248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26"/>
            <p:cNvSpPr/>
            <p:nvPr/>
          </p:nvSpPr>
          <p:spPr>
            <a:xfrm rot="20670111">
              <a:off x="8145579" y="1372814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26"/>
            <p:cNvSpPr/>
            <p:nvPr/>
          </p:nvSpPr>
          <p:spPr>
            <a:xfrm rot="20670111">
              <a:off x="8134181" y="1405814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26"/>
            <p:cNvSpPr/>
            <p:nvPr/>
          </p:nvSpPr>
          <p:spPr>
            <a:xfrm rot="20670111">
              <a:off x="8214639" y="1388166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26"/>
            <p:cNvSpPr/>
            <p:nvPr/>
          </p:nvSpPr>
          <p:spPr>
            <a:xfrm rot="20670111">
              <a:off x="8096658" y="1352142"/>
              <a:ext cx="20318" cy="248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26"/>
            <p:cNvSpPr/>
            <p:nvPr/>
          </p:nvSpPr>
          <p:spPr>
            <a:xfrm rot="20670111">
              <a:off x="8133164" y="1338967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26"/>
            <p:cNvSpPr/>
            <p:nvPr/>
          </p:nvSpPr>
          <p:spPr>
            <a:xfrm rot="20670111">
              <a:off x="8251678" y="1585180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26"/>
            <p:cNvSpPr/>
            <p:nvPr/>
          </p:nvSpPr>
          <p:spPr>
            <a:xfrm rot="20670111">
              <a:off x="8301639" y="1567132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26"/>
            <p:cNvSpPr/>
            <p:nvPr/>
          </p:nvSpPr>
          <p:spPr>
            <a:xfrm rot="20670111">
              <a:off x="8290160" y="1599610"/>
              <a:ext cx="24875" cy="1972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26"/>
            <p:cNvSpPr/>
            <p:nvPr/>
          </p:nvSpPr>
          <p:spPr>
            <a:xfrm rot="20670111">
              <a:off x="8252638" y="1546471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26"/>
            <p:cNvSpPr/>
            <p:nvPr/>
          </p:nvSpPr>
          <p:spPr>
            <a:xfrm rot="20670111">
              <a:off x="8258580" y="1489868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26"/>
            <p:cNvSpPr/>
            <p:nvPr/>
          </p:nvSpPr>
          <p:spPr>
            <a:xfrm rot="20670111">
              <a:off x="8220084" y="151734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26"/>
            <p:cNvSpPr/>
            <p:nvPr/>
          </p:nvSpPr>
          <p:spPr>
            <a:xfrm rot="20670111">
              <a:off x="8208675" y="1550337"/>
              <a:ext cx="24875" cy="19198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26"/>
            <p:cNvSpPr/>
            <p:nvPr/>
          </p:nvSpPr>
          <p:spPr>
            <a:xfrm rot="20670111">
              <a:off x="8289144" y="1532772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26"/>
            <p:cNvSpPr/>
            <p:nvPr/>
          </p:nvSpPr>
          <p:spPr>
            <a:xfrm rot="20670111">
              <a:off x="8171083" y="1496684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26"/>
            <p:cNvSpPr/>
            <p:nvPr/>
          </p:nvSpPr>
          <p:spPr>
            <a:xfrm rot="20670111">
              <a:off x="8207658" y="1483489"/>
              <a:ext cx="24875" cy="19198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26"/>
            <p:cNvSpPr/>
            <p:nvPr/>
          </p:nvSpPr>
          <p:spPr>
            <a:xfrm rot="20670111">
              <a:off x="8332690" y="1728900"/>
              <a:ext cx="12998" cy="14716"/>
            </a:xfrm>
            <a:custGeom>
              <a:avLst/>
              <a:gdLst/>
              <a:ahLst/>
              <a:cxnLst/>
              <a:rect l="l" t="t" r="r" b="b"/>
              <a:pathLst>
                <a:path w="174" h="197" extrusionOk="0">
                  <a:moveTo>
                    <a:pt x="83" y="1"/>
                  </a:moveTo>
                  <a:lnTo>
                    <a:pt x="1" y="121"/>
                  </a:lnTo>
                  <a:cubicBezTo>
                    <a:pt x="23" y="144"/>
                    <a:pt x="53" y="174"/>
                    <a:pt x="76" y="196"/>
                  </a:cubicBezTo>
                  <a:lnTo>
                    <a:pt x="174" y="6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26"/>
            <p:cNvSpPr/>
            <p:nvPr/>
          </p:nvSpPr>
          <p:spPr>
            <a:xfrm rot="20670111">
              <a:off x="8376074" y="1711747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26"/>
            <p:cNvSpPr/>
            <p:nvPr/>
          </p:nvSpPr>
          <p:spPr>
            <a:xfrm rot="20670111">
              <a:off x="8364739" y="1744131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26"/>
            <p:cNvSpPr/>
            <p:nvPr/>
          </p:nvSpPr>
          <p:spPr>
            <a:xfrm rot="20670111">
              <a:off x="8327153" y="1691075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26"/>
            <p:cNvSpPr/>
            <p:nvPr/>
          </p:nvSpPr>
          <p:spPr>
            <a:xfrm rot="20670111">
              <a:off x="8333094" y="1634463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26"/>
            <p:cNvSpPr/>
            <p:nvPr/>
          </p:nvSpPr>
          <p:spPr>
            <a:xfrm rot="20670111">
              <a:off x="8294589" y="1661951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26"/>
            <p:cNvSpPr/>
            <p:nvPr/>
          </p:nvSpPr>
          <p:spPr>
            <a:xfrm rot="20670111">
              <a:off x="8283183" y="1694345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26"/>
            <p:cNvSpPr/>
            <p:nvPr/>
          </p:nvSpPr>
          <p:spPr>
            <a:xfrm rot="20670111">
              <a:off x="8363648" y="1677293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26"/>
            <p:cNvSpPr/>
            <p:nvPr/>
          </p:nvSpPr>
          <p:spPr>
            <a:xfrm rot="20670111">
              <a:off x="8282246" y="1628084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26"/>
            <p:cNvSpPr/>
            <p:nvPr/>
          </p:nvSpPr>
          <p:spPr>
            <a:xfrm rot="20670111">
              <a:off x="7967970" y="816747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26"/>
            <p:cNvSpPr/>
            <p:nvPr/>
          </p:nvSpPr>
          <p:spPr>
            <a:xfrm rot="20670111">
              <a:off x="8017263" y="805498"/>
              <a:ext cx="9039" cy="7993"/>
            </a:xfrm>
            <a:custGeom>
              <a:avLst/>
              <a:gdLst/>
              <a:ahLst/>
              <a:cxnLst/>
              <a:rect l="l" t="t" r="r" b="b"/>
              <a:pathLst>
                <a:path w="121" h="107" extrusionOk="0">
                  <a:moveTo>
                    <a:pt x="23" y="1"/>
                  </a:moveTo>
                  <a:lnTo>
                    <a:pt x="0" y="31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26"/>
            <p:cNvSpPr/>
            <p:nvPr/>
          </p:nvSpPr>
          <p:spPr>
            <a:xfrm rot="20670111">
              <a:off x="8005856" y="831187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26"/>
            <p:cNvSpPr/>
            <p:nvPr/>
          </p:nvSpPr>
          <p:spPr>
            <a:xfrm rot="20670111">
              <a:off x="7968854" y="781866"/>
              <a:ext cx="16957" cy="20916"/>
            </a:xfrm>
            <a:custGeom>
              <a:avLst/>
              <a:gdLst/>
              <a:ahLst/>
              <a:cxnLst/>
              <a:rect l="l" t="t" r="r" b="b"/>
              <a:pathLst>
                <a:path w="227" h="280" extrusionOk="0">
                  <a:moveTo>
                    <a:pt x="151" y="1"/>
                  </a:moveTo>
                  <a:lnTo>
                    <a:pt x="0" y="219"/>
                  </a:lnTo>
                  <a:lnTo>
                    <a:pt x="91" y="279"/>
                  </a:lnTo>
                  <a:lnTo>
                    <a:pt x="226" y="8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26"/>
            <p:cNvSpPr/>
            <p:nvPr/>
          </p:nvSpPr>
          <p:spPr>
            <a:xfrm rot="20670111">
              <a:off x="7935826" y="755461"/>
              <a:ext cx="10757" cy="9113"/>
            </a:xfrm>
            <a:custGeom>
              <a:avLst/>
              <a:gdLst/>
              <a:ahLst/>
              <a:cxnLst/>
              <a:rect l="l" t="t" r="r" b="b"/>
              <a:pathLst>
                <a:path w="144" h="122" extrusionOk="0">
                  <a:moveTo>
                    <a:pt x="23" y="1"/>
                  </a:moveTo>
                  <a:lnTo>
                    <a:pt x="1" y="38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26"/>
            <p:cNvSpPr/>
            <p:nvPr/>
          </p:nvSpPr>
          <p:spPr>
            <a:xfrm rot="20670111">
              <a:off x="7924380" y="781983"/>
              <a:ext cx="24875" cy="19198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26"/>
            <p:cNvSpPr/>
            <p:nvPr/>
          </p:nvSpPr>
          <p:spPr>
            <a:xfrm rot="20670111">
              <a:off x="8042485" y="961351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26"/>
            <p:cNvSpPr/>
            <p:nvPr/>
          </p:nvSpPr>
          <p:spPr>
            <a:xfrm rot="20670111">
              <a:off x="8091849" y="943384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26"/>
            <p:cNvSpPr/>
            <p:nvPr/>
          </p:nvSpPr>
          <p:spPr>
            <a:xfrm rot="20670111">
              <a:off x="8042848" y="922642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26"/>
            <p:cNvSpPr/>
            <p:nvPr/>
          </p:nvSpPr>
          <p:spPr>
            <a:xfrm rot="20670111">
              <a:off x="8049526" y="866533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26"/>
            <p:cNvSpPr/>
            <p:nvPr/>
          </p:nvSpPr>
          <p:spPr>
            <a:xfrm rot="20670111">
              <a:off x="8010364" y="894111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26"/>
            <p:cNvSpPr/>
            <p:nvPr/>
          </p:nvSpPr>
          <p:spPr>
            <a:xfrm rot="20670111">
              <a:off x="7998968" y="926578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26"/>
            <p:cNvSpPr/>
            <p:nvPr/>
          </p:nvSpPr>
          <p:spPr>
            <a:xfrm rot="20670111">
              <a:off x="8079417" y="908860"/>
              <a:ext cx="25323" cy="1979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26"/>
            <p:cNvSpPr/>
            <p:nvPr/>
          </p:nvSpPr>
          <p:spPr>
            <a:xfrm rot="20670111">
              <a:off x="7961505" y="873349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26"/>
            <p:cNvSpPr/>
            <p:nvPr/>
          </p:nvSpPr>
          <p:spPr>
            <a:xfrm rot="20670111">
              <a:off x="7997940" y="859650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26"/>
            <p:cNvSpPr/>
            <p:nvPr/>
          </p:nvSpPr>
          <p:spPr>
            <a:xfrm rot="20670111">
              <a:off x="8050409" y="831653"/>
              <a:ext cx="16957" cy="20916"/>
            </a:xfrm>
            <a:custGeom>
              <a:avLst/>
              <a:gdLst/>
              <a:ahLst/>
              <a:cxnLst/>
              <a:rect l="l" t="t" r="r" b="b"/>
              <a:pathLst>
                <a:path w="227" h="280" extrusionOk="0">
                  <a:moveTo>
                    <a:pt x="151" y="1"/>
                  </a:moveTo>
                  <a:lnTo>
                    <a:pt x="0" y="219"/>
                  </a:lnTo>
                  <a:lnTo>
                    <a:pt x="91" y="279"/>
                  </a:lnTo>
                  <a:lnTo>
                    <a:pt x="226" y="8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26"/>
            <p:cNvSpPr/>
            <p:nvPr/>
          </p:nvSpPr>
          <p:spPr>
            <a:xfrm rot="20670111">
              <a:off x="8117052" y="1105863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26"/>
            <p:cNvSpPr/>
            <p:nvPr/>
          </p:nvSpPr>
          <p:spPr>
            <a:xfrm rot="20670111">
              <a:off x="8166426" y="108789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26"/>
            <p:cNvSpPr/>
            <p:nvPr/>
          </p:nvSpPr>
          <p:spPr>
            <a:xfrm rot="20670111">
              <a:off x="8154938" y="1120304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26"/>
            <p:cNvSpPr/>
            <p:nvPr/>
          </p:nvSpPr>
          <p:spPr>
            <a:xfrm rot="20670111">
              <a:off x="8117416" y="1067164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26"/>
            <p:cNvSpPr/>
            <p:nvPr/>
          </p:nvSpPr>
          <p:spPr>
            <a:xfrm rot="20670111">
              <a:off x="8123961" y="1010551"/>
              <a:ext cx="20318" cy="2487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26"/>
            <p:cNvSpPr/>
            <p:nvPr/>
          </p:nvSpPr>
          <p:spPr>
            <a:xfrm rot="20670111">
              <a:off x="8084871" y="1038109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26"/>
            <p:cNvSpPr/>
            <p:nvPr/>
          </p:nvSpPr>
          <p:spPr>
            <a:xfrm rot="20670111">
              <a:off x="8073462" y="1071100"/>
              <a:ext cx="24875" cy="19198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26"/>
            <p:cNvSpPr/>
            <p:nvPr/>
          </p:nvSpPr>
          <p:spPr>
            <a:xfrm rot="20670111">
              <a:off x="8153921" y="1053456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26"/>
            <p:cNvSpPr/>
            <p:nvPr/>
          </p:nvSpPr>
          <p:spPr>
            <a:xfrm rot="20670111">
              <a:off x="8035939" y="1017357"/>
              <a:ext cx="20916" cy="2487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26"/>
            <p:cNvSpPr/>
            <p:nvPr/>
          </p:nvSpPr>
          <p:spPr>
            <a:xfrm rot="20670111">
              <a:off x="8072435" y="1004183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26"/>
            <p:cNvSpPr/>
            <p:nvPr/>
          </p:nvSpPr>
          <p:spPr>
            <a:xfrm rot="20670111">
              <a:off x="8080433" y="975698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26"/>
            <p:cNvSpPr/>
            <p:nvPr/>
          </p:nvSpPr>
          <p:spPr>
            <a:xfrm rot="20670111">
              <a:off x="8191567" y="1250468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26"/>
            <p:cNvSpPr/>
            <p:nvPr/>
          </p:nvSpPr>
          <p:spPr>
            <a:xfrm rot="20670111">
              <a:off x="8240931" y="1232501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26"/>
            <p:cNvSpPr/>
            <p:nvPr/>
          </p:nvSpPr>
          <p:spPr>
            <a:xfrm rot="20670111">
              <a:off x="8229443" y="126483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26"/>
            <p:cNvSpPr/>
            <p:nvPr/>
          </p:nvSpPr>
          <p:spPr>
            <a:xfrm rot="20670111">
              <a:off x="8191930" y="1211759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26"/>
            <p:cNvSpPr/>
            <p:nvPr/>
          </p:nvSpPr>
          <p:spPr>
            <a:xfrm rot="20670111">
              <a:off x="8198466" y="1155157"/>
              <a:ext cx="20318" cy="248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26"/>
            <p:cNvSpPr/>
            <p:nvPr/>
          </p:nvSpPr>
          <p:spPr>
            <a:xfrm rot="20670111">
              <a:off x="8159376" y="1182715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26"/>
            <p:cNvSpPr/>
            <p:nvPr/>
          </p:nvSpPr>
          <p:spPr>
            <a:xfrm rot="20670111">
              <a:off x="8148050" y="1215695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26"/>
            <p:cNvSpPr/>
            <p:nvPr/>
          </p:nvSpPr>
          <p:spPr>
            <a:xfrm rot="20670111">
              <a:off x="8228426" y="119798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26"/>
            <p:cNvSpPr/>
            <p:nvPr/>
          </p:nvSpPr>
          <p:spPr>
            <a:xfrm rot="20670111">
              <a:off x="8110374" y="1161972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26"/>
            <p:cNvSpPr/>
            <p:nvPr/>
          </p:nvSpPr>
          <p:spPr>
            <a:xfrm rot="20670111">
              <a:off x="8147022" y="1148767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26"/>
            <p:cNvSpPr/>
            <p:nvPr/>
          </p:nvSpPr>
          <p:spPr>
            <a:xfrm rot="20670111">
              <a:off x="8266081" y="1395062"/>
              <a:ext cx="20393" cy="24277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26"/>
            <p:cNvSpPr/>
            <p:nvPr/>
          </p:nvSpPr>
          <p:spPr>
            <a:xfrm rot="20670111">
              <a:off x="8315367" y="1377042"/>
              <a:ext cx="25398" cy="19272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26"/>
            <p:cNvSpPr/>
            <p:nvPr/>
          </p:nvSpPr>
          <p:spPr>
            <a:xfrm rot="20670111">
              <a:off x="8304030" y="1409419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26"/>
            <p:cNvSpPr/>
            <p:nvPr/>
          </p:nvSpPr>
          <p:spPr>
            <a:xfrm rot="20670111">
              <a:off x="8266508" y="1356354"/>
              <a:ext cx="20841" cy="24202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26"/>
            <p:cNvSpPr/>
            <p:nvPr/>
          </p:nvSpPr>
          <p:spPr>
            <a:xfrm rot="20670111">
              <a:off x="8272973" y="1299752"/>
              <a:ext cx="20318" cy="24202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26"/>
            <p:cNvSpPr/>
            <p:nvPr/>
          </p:nvSpPr>
          <p:spPr>
            <a:xfrm rot="20670111">
              <a:off x="8233953" y="1327226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26"/>
            <p:cNvSpPr/>
            <p:nvPr/>
          </p:nvSpPr>
          <p:spPr>
            <a:xfrm rot="20670111">
              <a:off x="8222485" y="1359712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26"/>
            <p:cNvSpPr/>
            <p:nvPr/>
          </p:nvSpPr>
          <p:spPr>
            <a:xfrm rot="20670111">
              <a:off x="8303003" y="1342573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26"/>
            <p:cNvSpPr/>
            <p:nvPr/>
          </p:nvSpPr>
          <p:spPr>
            <a:xfrm rot="20670111">
              <a:off x="8184953" y="1306568"/>
              <a:ext cx="20841" cy="24202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26"/>
            <p:cNvSpPr/>
            <p:nvPr/>
          </p:nvSpPr>
          <p:spPr>
            <a:xfrm rot="20670111">
              <a:off x="8221527" y="1293298"/>
              <a:ext cx="25398" cy="19272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26"/>
            <p:cNvSpPr/>
            <p:nvPr/>
          </p:nvSpPr>
          <p:spPr>
            <a:xfrm rot="20670111">
              <a:off x="8340649" y="1539585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26"/>
            <p:cNvSpPr/>
            <p:nvPr/>
          </p:nvSpPr>
          <p:spPr>
            <a:xfrm rot="20670111">
              <a:off x="8389944" y="1521628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26"/>
            <p:cNvSpPr/>
            <p:nvPr/>
          </p:nvSpPr>
          <p:spPr>
            <a:xfrm rot="20670111">
              <a:off x="8378535" y="1554025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26"/>
            <p:cNvSpPr/>
            <p:nvPr/>
          </p:nvSpPr>
          <p:spPr>
            <a:xfrm rot="20670111">
              <a:off x="8341012" y="150087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26"/>
            <p:cNvSpPr/>
            <p:nvPr/>
          </p:nvSpPr>
          <p:spPr>
            <a:xfrm rot="20670111">
              <a:off x="8347478" y="1444283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26"/>
            <p:cNvSpPr/>
            <p:nvPr/>
          </p:nvSpPr>
          <p:spPr>
            <a:xfrm rot="20670111">
              <a:off x="8308468" y="147183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26"/>
            <p:cNvSpPr/>
            <p:nvPr/>
          </p:nvSpPr>
          <p:spPr>
            <a:xfrm rot="20670111">
              <a:off x="8296989" y="1504308"/>
              <a:ext cx="24875" cy="1972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26"/>
            <p:cNvSpPr/>
            <p:nvPr/>
          </p:nvSpPr>
          <p:spPr>
            <a:xfrm rot="20670111">
              <a:off x="8377508" y="1487104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26"/>
            <p:cNvSpPr/>
            <p:nvPr/>
          </p:nvSpPr>
          <p:spPr>
            <a:xfrm rot="20670111">
              <a:off x="8259456" y="1451089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26"/>
            <p:cNvSpPr/>
            <p:nvPr/>
          </p:nvSpPr>
          <p:spPr>
            <a:xfrm rot="20670111">
              <a:off x="8295952" y="143731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26"/>
            <p:cNvSpPr/>
            <p:nvPr/>
          </p:nvSpPr>
          <p:spPr>
            <a:xfrm rot="20670111">
              <a:off x="8415164" y="1684189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26"/>
            <p:cNvSpPr/>
            <p:nvPr/>
          </p:nvSpPr>
          <p:spPr>
            <a:xfrm rot="20670111">
              <a:off x="8464458" y="1666232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26"/>
            <p:cNvSpPr/>
            <p:nvPr/>
          </p:nvSpPr>
          <p:spPr>
            <a:xfrm rot="20670111">
              <a:off x="8453032" y="1698547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26"/>
            <p:cNvSpPr/>
            <p:nvPr/>
          </p:nvSpPr>
          <p:spPr>
            <a:xfrm rot="20670111">
              <a:off x="8415527" y="1645480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26"/>
            <p:cNvSpPr/>
            <p:nvPr/>
          </p:nvSpPr>
          <p:spPr>
            <a:xfrm rot="20670111">
              <a:off x="8422065" y="1588868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26"/>
            <p:cNvSpPr/>
            <p:nvPr/>
          </p:nvSpPr>
          <p:spPr>
            <a:xfrm rot="20670111">
              <a:off x="8382973" y="1616436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26"/>
            <p:cNvSpPr/>
            <p:nvPr/>
          </p:nvSpPr>
          <p:spPr>
            <a:xfrm rot="20670111">
              <a:off x="8371567" y="1648829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26"/>
            <p:cNvSpPr/>
            <p:nvPr/>
          </p:nvSpPr>
          <p:spPr>
            <a:xfrm rot="20670111">
              <a:off x="8452015" y="1631699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26"/>
            <p:cNvSpPr/>
            <p:nvPr/>
          </p:nvSpPr>
          <p:spPr>
            <a:xfrm rot="20670111">
              <a:off x="8334045" y="1595683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26"/>
            <p:cNvSpPr/>
            <p:nvPr/>
          </p:nvSpPr>
          <p:spPr>
            <a:xfrm rot="20670111">
              <a:off x="8370539" y="1581902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26"/>
            <p:cNvSpPr/>
            <p:nvPr/>
          </p:nvSpPr>
          <p:spPr>
            <a:xfrm rot="20670111">
              <a:off x="8496560" y="1733400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6"/>
            <p:cNvSpPr/>
            <p:nvPr/>
          </p:nvSpPr>
          <p:spPr>
            <a:xfrm rot="20670111">
              <a:off x="8457550" y="176094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26"/>
            <p:cNvSpPr/>
            <p:nvPr/>
          </p:nvSpPr>
          <p:spPr>
            <a:xfrm rot="20670111">
              <a:off x="8408538" y="174020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26"/>
            <p:cNvSpPr/>
            <p:nvPr/>
          </p:nvSpPr>
          <p:spPr>
            <a:xfrm rot="20670111">
              <a:off x="8445044" y="1726508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26"/>
            <p:cNvSpPr/>
            <p:nvPr/>
          </p:nvSpPr>
          <p:spPr>
            <a:xfrm rot="20670111">
              <a:off x="8130869" y="915836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6"/>
            <p:cNvSpPr/>
            <p:nvPr/>
          </p:nvSpPr>
          <p:spPr>
            <a:xfrm rot="20670111">
              <a:off x="8180003" y="906258"/>
              <a:ext cx="5154" cy="4034"/>
            </a:xfrm>
            <a:custGeom>
              <a:avLst/>
              <a:gdLst/>
              <a:ahLst/>
              <a:cxnLst/>
              <a:rect l="l" t="t" r="r" b="b"/>
              <a:pathLst>
                <a:path w="69" h="54" extrusionOk="0">
                  <a:moveTo>
                    <a:pt x="16" y="0"/>
                  </a:moveTo>
                  <a:lnTo>
                    <a:pt x="1" y="15"/>
                  </a:lnTo>
                  <a:lnTo>
                    <a:pt x="69" y="5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6"/>
            <p:cNvSpPr/>
            <p:nvPr/>
          </p:nvSpPr>
          <p:spPr>
            <a:xfrm rot="20670111">
              <a:off x="8131822" y="881540"/>
              <a:ext cx="16434" cy="20318"/>
            </a:xfrm>
            <a:custGeom>
              <a:avLst/>
              <a:gdLst/>
              <a:ahLst/>
              <a:cxnLst/>
              <a:rect l="l" t="t" r="r" b="b"/>
              <a:pathLst>
                <a:path w="220" h="272" extrusionOk="0">
                  <a:moveTo>
                    <a:pt x="144" y="1"/>
                  </a:moveTo>
                  <a:lnTo>
                    <a:pt x="1" y="212"/>
                  </a:lnTo>
                  <a:lnTo>
                    <a:pt x="99" y="272"/>
                  </a:lnTo>
                  <a:lnTo>
                    <a:pt x="219" y="84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6"/>
            <p:cNvSpPr/>
            <p:nvPr/>
          </p:nvSpPr>
          <p:spPr>
            <a:xfrm rot="20670111">
              <a:off x="8098629" y="855615"/>
              <a:ext cx="6798" cy="6275"/>
            </a:xfrm>
            <a:custGeom>
              <a:avLst/>
              <a:gdLst/>
              <a:ahLst/>
              <a:cxnLst/>
              <a:rect l="l" t="t" r="r" b="b"/>
              <a:pathLst>
                <a:path w="91" h="84" extrusionOk="0">
                  <a:moveTo>
                    <a:pt x="15" y="1"/>
                  </a:moveTo>
                  <a:lnTo>
                    <a:pt x="0" y="23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6"/>
            <p:cNvSpPr/>
            <p:nvPr/>
          </p:nvSpPr>
          <p:spPr>
            <a:xfrm rot="20670111">
              <a:off x="8087341" y="880983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6"/>
            <p:cNvSpPr/>
            <p:nvPr/>
          </p:nvSpPr>
          <p:spPr>
            <a:xfrm rot="20670111">
              <a:off x="8205436" y="1060348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6"/>
            <p:cNvSpPr/>
            <p:nvPr/>
          </p:nvSpPr>
          <p:spPr>
            <a:xfrm rot="20670111">
              <a:off x="8254731" y="1042391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6"/>
            <p:cNvSpPr/>
            <p:nvPr/>
          </p:nvSpPr>
          <p:spPr>
            <a:xfrm rot="20670111">
              <a:off x="8243322" y="1074788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6"/>
            <p:cNvSpPr/>
            <p:nvPr/>
          </p:nvSpPr>
          <p:spPr>
            <a:xfrm rot="20670111">
              <a:off x="8205800" y="1021649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6"/>
            <p:cNvSpPr/>
            <p:nvPr/>
          </p:nvSpPr>
          <p:spPr>
            <a:xfrm rot="20670111">
              <a:off x="8212254" y="964967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6"/>
            <p:cNvSpPr/>
            <p:nvPr/>
          </p:nvSpPr>
          <p:spPr>
            <a:xfrm rot="20670111">
              <a:off x="8173255" y="992594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26"/>
            <p:cNvSpPr/>
            <p:nvPr/>
          </p:nvSpPr>
          <p:spPr>
            <a:xfrm rot="20670111">
              <a:off x="8161837" y="1025515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26"/>
            <p:cNvSpPr/>
            <p:nvPr/>
          </p:nvSpPr>
          <p:spPr>
            <a:xfrm rot="20670111">
              <a:off x="8242295" y="100786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6"/>
            <p:cNvSpPr/>
            <p:nvPr/>
          </p:nvSpPr>
          <p:spPr>
            <a:xfrm rot="20670111">
              <a:off x="8124243" y="971852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6"/>
            <p:cNvSpPr/>
            <p:nvPr/>
          </p:nvSpPr>
          <p:spPr>
            <a:xfrm rot="20670111">
              <a:off x="8160819" y="958667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6"/>
            <p:cNvSpPr/>
            <p:nvPr/>
          </p:nvSpPr>
          <p:spPr>
            <a:xfrm rot="20670111">
              <a:off x="8213387" y="931923"/>
              <a:ext cx="16434" cy="19198"/>
            </a:xfrm>
            <a:custGeom>
              <a:avLst/>
              <a:gdLst/>
              <a:ahLst/>
              <a:cxnLst/>
              <a:rect l="l" t="t" r="r" b="b"/>
              <a:pathLst>
                <a:path w="220" h="257" extrusionOk="0">
                  <a:moveTo>
                    <a:pt x="144" y="0"/>
                  </a:moveTo>
                  <a:lnTo>
                    <a:pt x="1" y="204"/>
                  </a:lnTo>
                  <a:lnTo>
                    <a:pt x="99" y="256"/>
                  </a:lnTo>
                  <a:lnTo>
                    <a:pt x="219" y="8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6"/>
            <p:cNvSpPr/>
            <p:nvPr/>
          </p:nvSpPr>
          <p:spPr>
            <a:xfrm rot="20670111">
              <a:off x="8168817" y="93018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6"/>
            <p:cNvSpPr/>
            <p:nvPr/>
          </p:nvSpPr>
          <p:spPr>
            <a:xfrm rot="20670111">
              <a:off x="8279951" y="1204953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6"/>
            <p:cNvSpPr/>
            <p:nvPr/>
          </p:nvSpPr>
          <p:spPr>
            <a:xfrm rot="20670111">
              <a:off x="8329246" y="1186996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6"/>
            <p:cNvSpPr/>
            <p:nvPr/>
          </p:nvSpPr>
          <p:spPr>
            <a:xfrm rot="20670111">
              <a:off x="8317827" y="121932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6"/>
            <p:cNvSpPr/>
            <p:nvPr/>
          </p:nvSpPr>
          <p:spPr>
            <a:xfrm rot="20670111">
              <a:off x="8280314" y="1166243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6"/>
            <p:cNvSpPr/>
            <p:nvPr/>
          </p:nvSpPr>
          <p:spPr>
            <a:xfrm rot="20670111">
              <a:off x="8286769" y="110957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6"/>
            <p:cNvSpPr/>
            <p:nvPr/>
          </p:nvSpPr>
          <p:spPr>
            <a:xfrm rot="20670111">
              <a:off x="8247760" y="1137199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26"/>
            <p:cNvSpPr/>
            <p:nvPr/>
          </p:nvSpPr>
          <p:spPr>
            <a:xfrm rot="20670111">
              <a:off x="8236344" y="116951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26"/>
            <p:cNvSpPr/>
            <p:nvPr/>
          </p:nvSpPr>
          <p:spPr>
            <a:xfrm rot="20670111">
              <a:off x="8316810" y="1152472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6"/>
            <p:cNvSpPr/>
            <p:nvPr/>
          </p:nvSpPr>
          <p:spPr>
            <a:xfrm rot="20670111">
              <a:off x="8198758" y="1116457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6"/>
            <p:cNvSpPr/>
            <p:nvPr/>
          </p:nvSpPr>
          <p:spPr>
            <a:xfrm rot="20670111">
              <a:off x="8235326" y="110266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6"/>
            <p:cNvSpPr/>
            <p:nvPr/>
          </p:nvSpPr>
          <p:spPr>
            <a:xfrm rot="20670111">
              <a:off x="8354455" y="1349549"/>
              <a:ext cx="20393" cy="24202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6"/>
            <p:cNvSpPr/>
            <p:nvPr/>
          </p:nvSpPr>
          <p:spPr>
            <a:xfrm rot="20670111">
              <a:off x="8403814" y="1331518"/>
              <a:ext cx="25323" cy="19198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6"/>
            <p:cNvSpPr/>
            <p:nvPr/>
          </p:nvSpPr>
          <p:spPr>
            <a:xfrm rot="20670111">
              <a:off x="8392334" y="1363915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6"/>
            <p:cNvSpPr/>
            <p:nvPr/>
          </p:nvSpPr>
          <p:spPr>
            <a:xfrm rot="20670111">
              <a:off x="8354882" y="1310766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6"/>
            <p:cNvSpPr/>
            <p:nvPr/>
          </p:nvSpPr>
          <p:spPr>
            <a:xfrm rot="20670111">
              <a:off x="8361337" y="1254094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6"/>
            <p:cNvSpPr/>
            <p:nvPr/>
          </p:nvSpPr>
          <p:spPr>
            <a:xfrm rot="20670111">
              <a:off x="8322337" y="1281711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6"/>
            <p:cNvSpPr/>
            <p:nvPr/>
          </p:nvSpPr>
          <p:spPr>
            <a:xfrm rot="20670111">
              <a:off x="8310859" y="1314118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26"/>
            <p:cNvSpPr/>
            <p:nvPr/>
          </p:nvSpPr>
          <p:spPr>
            <a:xfrm rot="20670111">
              <a:off x="8391387" y="1297058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26"/>
            <p:cNvSpPr/>
            <p:nvPr/>
          </p:nvSpPr>
          <p:spPr>
            <a:xfrm rot="20670111">
              <a:off x="8273325" y="1260969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6"/>
            <p:cNvSpPr/>
            <p:nvPr/>
          </p:nvSpPr>
          <p:spPr>
            <a:xfrm rot="20670111">
              <a:off x="8309831" y="1247271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6"/>
            <p:cNvSpPr/>
            <p:nvPr/>
          </p:nvSpPr>
          <p:spPr>
            <a:xfrm rot="20670111">
              <a:off x="8429033" y="1494070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6"/>
            <p:cNvSpPr/>
            <p:nvPr/>
          </p:nvSpPr>
          <p:spPr>
            <a:xfrm rot="20670111">
              <a:off x="8478328" y="1476113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6"/>
            <p:cNvSpPr/>
            <p:nvPr/>
          </p:nvSpPr>
          <p:spPr>
            <a:xfrm rot="20670111">
              <a:off x="8466849" y="1508519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6"/>
            <p:cNvSpPr/>
            <p:nvPr/>
          </p:nvSpPr>
          <p:spPr>
            <a:xfrm rot="20670111">
              <a:off x="8429396" y="1455360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6"/>
            <p:cNvSpPr/>
            <p:nvPr/>
          </p:nvSpPr>
          <p:spPr>
            <a:xfrm rot="20670111">
              <a:off x="8435851" y="1398688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6"/>
            <p:cNvSpPr/>
            <p:nvPr/>
          </p:nvSpPr>
          <p:spPr>
            <a:xfrm rot="20670111">
              <a:off x="8396852" y="142631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26"/>
            <p:cNvSpPr/>
            <p:nvPr/>
          </p:nvSpPr>
          <p:spPr>
            <a:xfrm rot="20670111">
              <a:off x="8385437" y="1458713"/>
              <a:ext cx="25323" cy="1972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26"/>
            <p:cNvSpPr/>
            <p:nvPr/>
          </p:nvSpPr>
          <p:spPr>
            <a:xfrm rot="20670111">
              <a:off x="8465812" y="1441600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6"/>
            <p:cNvSpPr/>
            <p:nvPr/>
          </p:nvSpPr>
          <p:spPr>
            <a:xfrm rot="20670111">
              <a:off x="8347840" y="1405574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6"/>
            <p:cNvSpPr/>
            <p:nvPr/>
          </p:nvSpPr>
          <p:spPr>
            <a:xfrm rot="20670111">
              <a:off x="8384410" y="1391792"/>
              <a:ext cx="25323" cy="1979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6"/>
            <p:cNvSpPr/>
            <p:nvPr/>
          </p:nvSpPr>
          <p:spPr>
            <a:xfrm rot="20670111">
              <a:off x="8503548" y="1638674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6"/>
            <p:cNvSpPr/>
            <p:nvPr/>
          </p:nvSpPr>
          <p:spPr>
            <a:xfrm rot="20670111">
              <a:off x="8552842" y="1620717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6"/>
            <p:cNvSpPr/>
            <p:nvPr/>
          </p:nvSpPr>
          <p:spPr>
            <a:xfrm rot="20670111">
              <a:off x="8541416" y="1653032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6"/>
            <p:cNvSpPr/>
            <p:nvPr/>
          </p:nvSpPr>
          <p:spPr>
            <a:xfrm rot="20670111">
              <a:off x="8503821" y="1599379"/>
              <a:ext cx="20916" cy="248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6"/>
            <p:cNvSpPr/>
            <p:nvPr/>
          </p:nvSpPr>
          <p:spPr>
            <a:xfrm rot="20670111">
              <a:off x="8510429" y="1543284"/>
              <a:ext cx="20841" cy="24202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6"/>
            <p:cNvSpPr/>
            <p:nvPr/>
          </p:nvSpPr>
          <p:spPr>
            <a:xfrm rot="20670111">
              <a:off x="8471429" y="1570901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6"/>
            <p:cNvSpPr/>
            <p:nvPr/>
          </p:nvSpPr>
          <p:spPr>
            <a:xfrm rot="20670111">
              <a:off x="8459941" y="1603234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6"/>
            <p:cNvSpPr/>
            <p:nvPr/>
          </p:nvSpPr>
          <p:spPr>
            <a:xfrm rot="20670111">
              <a:off x="8540399" y="1586184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26"/>
            <p:cNvSpPr/>
            <p:nvPr/>
          </p:nvSpPr>
          <p:spPr>
            <a:xfrm rot="20670111">
              <a:off x="8422419" y="1550170"/>
              <a:ext cx="20841" cy="24202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26"/>
            <p:cNvSpPr/>
            <p:nvPr/>
          </p:nvSpPr>
          <p:spPr>
            <a:xfrm rot="20670111">
              <a:off x="8458923" y="153638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26"/>
            <p:cNvSpPr/>
            <p:nvPr/>
          </p:nvSpPr>
          <p:spPr>
            <a:xfrm rot="20670111">
              <a:off x="8580869" y="1743639"/>
              <a:ext cx="16882" cy="14118"/>
            </a:xfrm>
            <a:custGeom>
              <a:avLst/>
              <a:gdLst/>
              <a:ahLst/>
              <a:cxnLst/>
              <a:rect l="l" t="t" r="r" b="b"/>
              <a:pathLst>
                <a:path w="226" h="189" extrusionOk="0">
                  <a:moveTo>
                    <a:pt x="136" y="0"/>
                  </a:moveTo>
                  <a:lnTo>
                    <a:pt x="0" y="188"/>
                  </a:lnTo>
                  <a:cubicBezTo>
                    <a:pt x="53" y="188"/>
                    <a:pt x="98" y="181"/>
                    <a:pt x="151" y="173"/>
                  </a:cubicBezTo>
                  <a:lnTo>
                    <a:pt x="226" y="6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26"/>
            <p:cNvSpPr/>
            <p:nvPr/>
          </p:nvSpPr>
          <p:spPr>
            <a:xfrm rot="20670111">
              <a:off x="8584933" y="1687805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26"/>
            <p:cNvSpPr/>
            <p:nvPr/>
          </p:nvSpPr>
          <p:spPr>
            <a:xfrm rot="20670111">
              <a:off x="8545934" y="1715432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26"/>
            <p:cNvSpPr/>
            <p:nvPr/>
          </p:nvSpPr>
          <p:spPr>
            <a:xfrm rot="20670111">
              <a:off x="8534446" y="1747840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26"/>
            <p:cNvSpPr/>
            <p:nvPr/>
          </p:nvSpPr>
          <p:spPr>
            <a:xfrm rot="20670111">
              <a:off x="8613810" y="1732240"/>
              <a:ext cx="15836" cy="9636"/>
            </a:xfrm>
            <a:custGeom>
              <a:avLst/>
              <a:gdLst/>
              <a:ahLst/>
              <a:cxnLst/>
              <a:rect l="l" t="t" r="r" b="b"/>
              <a:pathLst>
                <a:path w="212" h="129" extrusionOk="0">
                  <a:moveTo>
                    <a:pt x="61" y="0"/>
                  </a:moveTo>
                  <a:lnTo>
                    <a:pt x="1" y="90"/>
                  </a:lnTo>
                  <a:lnTo>
                    <a:pt x="68" y="128"/>
                  </a:lnTo>
                  <a:cubicBezTo>
                    <a:pt x="114" y="121"/>
                    <a:pt x="166" y="105"/>
                    <a:pt x="211" y="90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26"/>
            <p:cNvSpPr/>
            <p:nvPr/>
          </p:nvSpPr>
          <p:spPr>
            <a:xfrm rot="20670111">
              <a:off x="8496922" y="169469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26"/>
            <p:cNvSpPr/>
            <p:nvPr/>
          </p:nvSpPr>
          <p:spPr>
            <a:xfrm rot="20670111">
              <a:off x="8533428" y="1680992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26"/>
            <p:cNvSpPr/>
            <p:nvPr/>
          </p:nvSpPr>
          <p:spPr>
            <a:xfrm rot="20670111">
              <a:off x="8293811" y="1014763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26"/>
            <p:cNvSpPr/>
            <p:nvPr/>
          </p:nvSpPr>
          <p:spPr>
            <a:xfrm rot="20670111">
              <a:off x="8343310" y="1006272"/>
              <a:ext cx="1195" cy="1195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" y="0"/>
                  </a:moveTo>
                  <a:lnTo>
                    <a:pt x="1" y="8"/>
                  </a:lnTo>
                  <a:lnTo>
                    <a:pt x="16" y="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26"/>
            <p:cNvSpPr/>
            <p:nvPr/>
          </p:nvSpPr>
          <p:spPr>
            <a:xfrm rot="20670111">
              <a:off x="8331706" y="1029273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26"/>
            <p:cNvSpPr/>
            <p:nvPr/>
          </p:nvSpPr>
          <p:spPr>
            <a:xfrm rot="20670111">
              <a:off x="8294954" y="981790"/>
              <a:ext cx="15836" cy="19198"/>
            </a:xfrm>
            <a:custGeom>
              <a:avLst/>
              <a:gdLst/>
              <a:ahLst/>
              <a:cxnLst/>
              <a:rect l="l" t="t" r="r" b="b"/>
              <a:pathLst>
                <a:path w="212" h="257" extrusionOk="0">
                  <a:moveTo>
                    <a:pt x="136" y="0"/>
                  </a:moveTo>
                  <a:lnTo>
                    <a:pt x="0" y="196"/>
                  </a:lnTo>
                  <a:lnTo>
                    <a:pt x="98" y="256"/>
                  </a:lnTo>
                  <a:lnTo>
                    <a:pt x="211" y="8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26"/>
            <p:cNvSpPr/>
            <p:nvPr/>
          </p:nvSpPr>
          <p:spPr>
            <a:xfrm rot="20670111">
              <a:off x="8261430" y="956295"/>
              <a:ext cx="3436" cy="2839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8" y="0"/>
                  </a:moveTo>
                  <a:lnTo>
                    <a:pt x="1" y="8"/>
                  </a:lnTo>
                  <a:lnTo>
                    <a:pt x="4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26"/>
            <p:cNvSpPr/>
            <p:nvPr/>
          </p:nvSpPr>
          <p:spPr>
            <a:xfrm rot="20670111">
              <a:off x="8250151" y="979487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26"/>
            <p:cNvSpPr/>
            <p:nvPr/>
          </p:nvSpPr>
          <p:spPr>
            <a:xfrm rot="20670111">
              <a:off x="8368324" y="1159358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26"/>
            <p:cNvSpPr/>
            <p:nvPr/>
          </p:nvSpPr>
          <p:spPr>
            <a:xfrm rot="20670111">
              <a:off x="8418216" y="1141401"/>
              <a:ext cx="24800" cy="19198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26"/>
            <p:cNvSpPr/>
            <p:nvPr/>
          </p:nvSpPr>
          <p:spPr>
            <a:xfrm rot="20670111">
              <a:off x="8406205" y="1173805"/>
              <a:ext cx="25323" cy="19198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26"/>
            <p:cNvSpPr/>
            <p:nvPr/>
          </p:nvSpPr>
          <p:spPr>
            <a:xfrm rot="20670111">
              <a:off x="8368688" y="1120730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26"/>
            <p:cNvSpPr/>
            <p:nvPr/>
          </p:nvSpPr>
          <p:spPr>
            <a:xfrm rot="20670111">
              <a:off x="8375143" y="1064057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26"/>
            <p:cNvSpPr/>
            <p:nvPr/>
          </p:nvSpPr>
          <p:spPr>
            <a:xfrm rot="20670111">
              <a:off x="8336144" y="1091684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26"/>
            <p:cNvSpPr/>
            <p:nvPr/>
          </p:nvSpPr>
          <p:spPr>
            <a:xfrm rot="20670111">
              <a:off x="8324728" y="1123998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26"/>
            <p:cNvSpPr/>
            <p:nvPr/>
          </p:nvSpPr>
          <p:spPr>
            <a:xfrm rot="20670111">
              <a:off x="8405187" y="1106958"/>
              <a:ext cx="25323" cy="19198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26"/>
            <p:cNvSpPr/>
            <p:nvPr/>
          </p:nvSpPr>
          <p:spPr>
            <a:xfrm rot="20670111">
              <a:off x="8287206" y="1070933"/>
              <a:ext cx="20841" cy="24202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26"/>
            <p:cNvSpPr/>
            <p:nvPr/>
          </p:nvSpPr>
          <p:spPr>
            <a:xfrm rot="20670111">
              <a:off x="8323710" y="105715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26"/>
            <p:cNvSpPr/>
            <p:nvPr/>
          </p:nvSpPr>
          <p:spPr>
            <a:xfrm rot="20670111">
              <a:off x="8376431" y="1031597"/>
              <a:ext cx="15761" cy="18600"/>
            </a:xfrm>
            <a:custGeom>
              <a:avLst/>
              <a:gdLst/>
              <a:ahLst/>
              <a:cxnLst/>
              <a:rect l="l" t="t" r="r" b="b"/>
              <a:pathLst>
                <a:path w="211" h="249" extrusionOk="0">
                  <a:moveTo>
                    <a:pt x="136" y="0"/>
                  </a:moveTo>
                  <a:lnTo>
                    <a:pt x="0" y="189"/>
                  </a:lnTo>
                  <a:lnTo>
                    <a:pt x="98" y="249"/>
                  </a:lnTo>
                  <a:lnTo>
                    <a:pt x="211" y="8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26"/>
            <p:cNvSpPr/>
            <p:nvPr/>
          </p:nvSpPr>
          <p:spPr>
            <a:xfrm rot="20670111">
              <a:off x="8442893" y="1303880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26"/>
            <p:cNvSpPr/>
            <p:nvPr/>
          </p:nvSpPr>
          <p:spPr>
            <a:xfrm rot="20670111">
              <a:off x="8492710" y="1285923"/>
              <a:ext cx="24875" cy="19198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26"/>
            <p:cNvSpPr/>
            <p:nvPr/>
          </p:nvSpPr>
          <p:spPr>
            <a:xfrm rot="20670111">
              <a:off x="8480718" y="1318400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26"/>
            <p:cNvSpPr/>
            <p:nvPr/>
          </p:nvSpPr>
          <p:spPr>
            <a:xfrm rot="20670111">
              <a:off x="8443266" y="1265251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26"/>
            <p:cNvSpPr/>
            <p:nvPr/>
          </p:nvSpPr>
          <p:spPr>
            <a:xfrm rot="20670111">
              <a:off x="8449720" y="1208569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6"/>
            <p:cNvSpPr/>
            <p:nvPr/>
          </p:nvSpPr>
          <p:spPr>
            <a:xfrm rot="20670111">
              <a:off x="8410721" y="1236196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6"/>
            <p:cNvSpPr/>
            <p:nvPr/>
          </p:nvSpPr>
          <p:spPr>
            <a:xfrm rot="20670111">
              <a:off x="8399233" y="1268604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6"/>
            <p:cNvSpPr/>
            <p:nvPr/>
          </p:nvSpPr>
          <p:spPr>
            <a:xfrm rot="20670111">
              <a:off x="8479701" y="1251552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6"/>
            <p:cNvSpPr/>
            <p:nvPr/>
          </p:nvSpPr>
          <p:spPr>
            <a:xfrm rot="20670111">
              <a:off x="8361709" y="1215454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6"/>
            <p:cNvSpPr/>
            <p:nvPr/>
          </p:nvSpPr>
          <p:spPr>
            <a:xfrm rot="20670111">
              <a:off x="8398215" y="1201756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26"/>
            <p:cNvSpPr/>
            <p:nvPr/>
          </p:nvSpPr>
          <p:spPr>
            <a:xfrm rot="20670111">
              <a:off x="8517406" y="1448475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26"/>
            <p:cNvSpPr/>
            <p:nvPr/>
          </p:nvSpPr>
          <p:spPr>
            <a:xfrm rot="20670111">
              <a:off x="8567218" y="1429931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6"/>
            <p:cNvSpPr/>
            <p:nvPr/>
          </p:nvSpPr>
          <p:spPr>
            <a:xfrm rot="20670111">
              <a:off x="8555213" y="1462932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6"/>
            <p:cNvSpPr/>
            <p:nvPr/>
          </p:nvSpPr>
          <p:spPr>
            <a:xfrm rot="20670111">
              <a:off x="8517700" y="1409258"/>
              <a:ext cx="20916" cy="2487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6"/>
            <p:cNvSpPr/>
            <p:nvPr/>
          </p:nvSpPr>
          <p:spPr>
            <a:xfrm rot="20670111">
              <a:off x="8524235" y="1353173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6"/>
            <p:cNvSpPr/>
            <p:nvPr/>
          </p:nvSpPr>
          <p:spPr>
            <a:xfrm rot="20670111">
              <a:off x="8485226" y="1380801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6"/>
            <p:cNvSpPr/>
            <p:nvPr/>
          </p:nvSpPr>
          <p:spPr>
            <a:xfrm rot="20670111">
              <a:off x="8473810" y="141311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6"/>
            <p:cNvSpPr/>
            <p:nvPr/>
          </p:nvSpPr>
          <p:spPr>
            <a:xfrm rot="20670111">
              <a:off x="8554196" y="1396085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6"/>
            <p:cNvSpPr/>
            <p:nvPr/>
          </p:nvSpPr>
          <p:spPr>
            <a:xfrm rot="20670111">
              <a:off x="8436224" y="1360059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6"/>
            <p:cNvSpPr/>
            <p:nvPr/>
          </p:nvSpPr>
          <p:spPr>
            <a:xfrm rot="20670111">
              <a:off x="8472792" y="134626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6"/>
            <p:cNvSpPr/>
            <p:nvPr/>
          </p:nvSpPr>
          <p:spPr>
            <a:xfrm rot="20670111">
              <a:off x="8591911" y="1593081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6"/>
            <p:cNvSpPr/>
            <p:nvPr/>
          </p:nvSpPr>
          <p:spPr>
            <a:xfrm rot="20670111">
              <a:off x="8641723" y="1574537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26"/>
            <p:cNvSpPr/>
            <p:nvPr/>
          </p:nvSpPr>
          <p:spPr>
            <a:xfrm rot="20670111">
              <a:off x="8629800" y="1607517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26"/>
            <p:cNvSpPr/>
            <p:nvPr/>
          </p:nvSpPr>
          <p:spPr>
            <a:xfrm rot="20670111">
              <a:off x="8592135" y="1553874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6"/>
            <p:cNvSpPr/>
            <p:nvPr/>
          </p:nvSpPr>
          <p:spPr>
            <a:xfrm rot="20670111">
              <a:off x="8598803" y="1497696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6"/>
            <p:cNvSpPr/>
            <p:nvPr/>
          </p:nvSpPr>
          <p:spPr>
            <a:xfrm rot="20670111">
              <a:off x="8559803" y="1525312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6"/>
            <p:cNvSpPr/>
            <p:nvPr/>
          </p:nvSpPr>
          <p:spPr>
            <a:xfrm rot="20670111">
              <a:off x="8548325" y="1557719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6"/>
            <p:cNvSpPr/>
            <p:nvPr/>
          </p:nvSpPr>
          <p:spPr>
            <a:xfrm rot="20670111">
              <a:off x="8628783" y="1540669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6"/>
            <p:cNvSpPr/>
            <p:nvPr/>
          </p:nvSpPr>
          <p:spPr>
            <a:xfrm rot="20670111">
              <a:off x="8510793" y="1504581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6"/>
            <p:cNvSpPr/>
            <p:nvPr/>
          </p:nvSpPr>
          <p:spPr>
            <a:xfrm rot="20670111">
              <a:off x="8547297" y="1490873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6"/>
            <p:cNvSpPr/>
            <p:nvPr/>
          </p:nvSpPr>
          <p:spPr>
            <a:xfrm rot="20670111">
              <a:off x="8675165" y="1697930"/>
              <a:ext cx="5080" cy="3959"/>
            </a:xfrm>
            <a:custGeom>
              <a:avLst/>
              <a:gdLst/>
              <a:ahLst/>
              <a:cxnLst/>
              <a:rect l="l" t="t" r="r" b="b"/>
              <a:pathLst>
                <a:path w="68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23" y="38"/>
                    <a:pt x="45" y="30"/>
                    <a:pt x="68" y="2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26"/>
            <p:cNvSpPr/>
            <p:nvPr/>
          </p:nvSpPr>
          <p:spPr>
            <a:xfrm rot="20670111">
              <a:off x="8673317" y="1642290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6"/>
            <p:cNvSpPr/>
            <p:nvPr/>
          </p:nvSpPr>
          <p:spPr>
            <a:xfrm rot="20670111">
              <a:off x="8634318" y="166991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6"/>
            <p:cNvSpPr/>
            <p:nvPr/>
          </p:nvSpPr>
          <p:spPr>
            <a:xfrm rot="20670111">
              <a:off x="8622830" y="1702325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6"/>
            <p:cNvSpPr/>
            <p:nvPr/>
          </p:nvSpPr>
          <p:spPr>
            <a:xfrm rot="20670111">
              <a:off x="8585306" y="164917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6"/>
            <p:cNvSpPr/>
            <p:nvPr/>
          </p:nvSpPr>
          <p:spPr>
            <a:xfrm rot="20670111">
              <a:off x="8621802" y="1635404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6"/>
            <p:cNvSpPr/>
            <p:nvPr/>
          </p:nvSpPr>
          <p:spPr>
            <a:xfrm rot="20670111">
              <a:off x="8456698" y="1113844"/>
              <a:ext cx="20916" cy="24202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6"/>
            <p:cNvSpPr/>
            <p:nvPr/>
          </p:nvSpPr>
          <p:spPr>
            <a:xfrm rot="20670111">
              <a:off x="8494587" y="1128280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6"/>
            <p:cNvSpPr/>
            <p:nvPr/>
          </p:nvSpPr>
          <p:spPr>
            <a:xfrm rot="20670111">
              <a:off x="8458579" y="1081897"/>
              <a:ext cx="14716" cy="18077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21" y="1"/>
                  </a:moveTo>
                  <a:lnTo>
                    <a:pt x="0" y="182"/>
                  </a:lnTo>
                  <a:lnTo>
                    <a:pt x="91" y="242"/>
                  </a:lnTo>
                  <a:lnTo>
                    <a:pt x="196" y="7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6"/>
            <p:cNvSpPr/>
            <p:nvPr/>
          </p:nvSpPr>
          <p:spPr>
            <a:xfrm rot="20670111">
              <a:off x="8413112" y="1078483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26"/>
            <p:cNvSpPr/>
            <p:nvPr/>
          </p:nvSpPr>
          <p:spPr>
            <a:xfrm rot="20670111">
              <a:off x="8531277" y="1258365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26"/>
            <p:cNvSpPr/>
            <p:nvPr/>
          </p:nvSpPr>
          <p:spPr>
            <a:xfrm rot="20670111">
              <a:off x="8581014" y="1239821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6"/>
            <p:cNvSpPr/>
            <p:nvPr/>
          </p:nvSpPr>
          <p:spPr>
            <a:xfrm rot="20670111">
              <a:off x="8569102" y="1272885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6"/>
            <p:cNvSpPr/>
            <p:nvPr/>
          </p:nvSpPr>
          <p:spPr>
            <a:xfrm rot="20670111">
              <a:off x="8532014" y="1219163"/>
              <a:ext cx="20318" cy="24202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6"/>
            <p:cNvSpPr/>
            <p:nvPr/>
          </p:nvSpPr>
          <p:spPr>
            <a:xfrm rot="20670111">
              <a:off x="8538104" y="1163053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6"/>
            <p:cNvSpPr/>
            <p:nvPr/>
          </p:nvSpPr>
          <p:spPr>
            <a:xfrm rot="20670111">
              <a:off x="8499618" y="1190610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6"/>
            <p:cNvSpPr/>
            <p:nvPr/>
          </p:nvSpPr>
          <p:spPr>
            <a:xfrm rot="20670111">
              <a:off x="8487617" y="1223089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6"/>
            <p:cNvSpPr/>
            <p:nvPr/>
          </p:nvSpPr>
          <p:spPr>
            <a:xfrm rot="20670111">
              <a:off x="8568065" y="1205965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6"/>
            <p:cNvSpPr/>
            <p:nvPr/>
          </p:nvSpPr>
          <p:spPr>
            <a:xfrm rot="20670111">
              <a:off x="8450093" y="1169939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26"/>
            <p:cNvSpPr/>
            <p:nvPr/>
          </p:nvSpPr>
          <p:spPr>
            <a:xfrm rot="20670111">
              <a:off x="8486589" y="115616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26"/>
            <p:cNvSpPr/>
            <p:nvPr/>
          </p:nvSpPr>
          <p:spPr>
            <a:xfrm rot="20670111">
              <a:off x="8540065" y="1131703"/>
              <a:ext cx="14641" cy="17554"/>
            </a:xfrm>
            <a:custGeom>
              <a:avLst/>
              <a:gdLst/>
              <a:ahLst/>
              <a:cxnLst/>
              <a:rect l="l" t="t" r="r" b="b"/>
              <a:pathLst>
                <a:path w="196" h="235" extrusionOk="0">
                  <a:moveTo>
                    <a:pt x="121" y="1"/>
                  </a:moveTo>
                  <a:lnTo>
                    <a:pt x="0" y="174"/>
                  </a:lnTo>
                  <a:lnTo>
                    <a:pt x="90" y="234"/>
                  </a:lnTo>
                  <a:lnTo>
                    <a:pt x="196" y="8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26"/>
            <p:cNvSpPr/>
            <p:nvPr/>
          </p:nvSpPr>
          <p:spPr>
            <a:xfrm rot="20670111">
              <a:off x="8605710" y="1402373"/>
              <a:ext cx="20916" cy="2487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26"/>
            <p:cNvSpPr/>
            <p:nvPr/>
          </p:nvSpPr>
          <p:spPr>
            <a:xfrm rot="20670111">
              <a:off x="8655602" y="1384416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26"/>
            <p:cNvSpPr/>
            <p:nvPr/>
          </p:nvSpPr>
          <p:spPr>
            <a:xfrm rot="20670111">
              <a:off x="8643527" y="1416904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6"/>
            <p:cNvSpPr/>
            <p:nvPr/>
          </p:nvSpPr>
          <p:spPr>
            <a:xfrm rot="20670111">
              <a:off x="8606591" y="1363674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6"/>
            <p:cNvSpPr/>
            <p:nvPr/>
          </p:nvSpPr>
          <p:spPr>
            <a:xfrm rot="20670111">
              <a:off x="8612619" y="1307658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6"/>
            <p:cNvSpPr/>
            <p:nvPr/>
          </p:nvSpPr>
          <p:spPr>
            <a:xfrm rot="20670111">
              <a:off x="8574197" y="1335206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6"/>
            <p:cNvSpPr/>
            <p:nvPr/>
          </p:nvSpPr>
          <p:spPr>
            <a:xfrm rot="20670111">
              <a:off x="8562194" y="136760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6"/>
            <p:cNvSpPr/>
            <p:nvPr/>
          </p:nvSpPr>
          <p:spPr>
            <a:xfrm rot="20670111">
              <a:off x="8642580" y="1350569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6"/>
            <p:cNvSpPr/>
            <p:nvPr/>
          </p:nvSpPr>
          <p:spPr>
            <a:xfrm rot="20670111">
              <a:off x="8524608" y="1314543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6"/>
            <p:cNvSpPr/>
            <p:nvPr/>
          </p:nvSpPr>
          <p:spPr>
            <a:xfrm rot="20670111">
              <a:off x="8561176" y="1300752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6"/>
            <p:cNvSpPr/>
            <p:nvPr/>
          </p:nvSpPr>
          <p:spPr>
            <a:xfrm rot="20670111">
              <a:off x="8680215" y="1546979"/>
              <a:ext cx="20916" cy="248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6"/>
            <p:cNvSpPr/>
            <p:nvPr/>
          </p:nvSpPr>
          <p:spPr>
            <a:xfrm rot="20670111">
              <a:off x="8730107" y="1529022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6"/>
            <p:cNvSpPr/>
            <p:nvPr/>
          </p:nvSpPr>
          <p:spPr>
            <a:xfrm rot="20670111">
              <a:off x="8718104" y="156141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26"/>
            <p:cNvSpPr/>
            <p:nvPr/>
          </p:nvSpPr>
          <p:spPr>
            <a:xfrm rot="20670111">
              <a:off x="8681106" y="1508279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26"/>
            <p:cNvSpPr/>
            <p:nvPr/>
          </p:nvSpPr>
          <p:spPr>
            <a:xfrm rot="20670111">
              <a:off x="8687187" y="1452180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6"/>
            <p:cNvSpPr/>
            <p:nvPr/>
          </p:nvSpPr>
          <p:spPr>
            <a:xfrm rot="20670111">
              <a:off x="8648700" y="1479727"/>
              <a:ext cx="24875" cy="1979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6"/>
            <p:cNvSpPr/>
            <p:nvPr/>
          </p:nvSpPr>
          <p:spPr>
            <a:xfrm rot="20670111">
              <a:off x="8636699" y="1512206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6"/>
            <p:cNvSpPr/>
            <p:nvPr/>
          </p:nvSpPr>
          <p:spPr>
            <a:xfrm rot="20670111">
              <a:off x="8717087" y="1494567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6"/>
            <p:cNvSpPr/>
            <p:nvPr/>
          </p:nvSpPr>
          <p:spPr>
            <a:xfrm rot="20670111">
              <a:off x="8599177" y="1459066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6"/>
            <p:cNvSpPr/>
            <p:nvPr/>
          </p:nvSpPr>
          <p:spPr>
            <a:xfrm rot="20670111">
              <a:off x="8635681" y="1445358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6"/>
            <p:cNvSpPr/>
            <p:nvPr/>
          </p:nvSpPr>
          <p:spPr>
            <a:xfrm rot="20670111">
              <a:off x="8768785" y="1596573"/>
              <a:ext cx="5752" cy="6275"/>
            </a:xfrm>
            <a:custGeom>
              <a:avLst/>
              <a:gdLst/>
              <a:ahLst/>
              <a:cxnLst/>
              <a:rect l="l" t="t" r="r" b="b"/>
              <a:pathLst>
                <a:path w="77" h="84" extrusionOk="0">
                  <a:moveTo>
                    <a:pt x="61" y="0"/>
                  </a:moveTo>
                  <a:lnTo>
                    <a:pt x="1" y="83"/>
                  </a:lnTo>
                  <a:cubicBezTo>
                    <a:pt x="23" y="61"/>
                    <a:pt x="53" y="38"/>
                    <a:pt x="76" y="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6"/>
            <p:cNvSpPr/>
            <p:nvPr/>
          </p:nvSpPr>
          <p:spPr>
            <a:xfrm rot="20670111">
              <a:off x="8723059" y="1624353"/>
              <a:ext cx="24800" cy="18077"/>
            </a:xfrm>
            <a:custGeom>
              <a:avLst/>
              <a:gdLst/>
              <a:ahLst/>
              <a:cxnLst/>
              <a:rect l="l" t="t" r="r" b="b"/>
              <a:pathLst>
                <a:path w="332" h="242" extrusionOk="0">
                  <a:moveTo>
                    <a:pt x="60" y="0"/>
                  </a:moveTo>
                  <a:lnTo>
                    <a:pt x="0" y="91"/>
                  </a:lnTo>
                  <a:lnTo>
                    <a:pt x="249" y="241"/>
                  </a:lnTo>
                  <a:cubicBezTo>
                    <a:pt x="271" y="226"/>
                    <a:pt x="294" y="211"/>
                    <a:pt x="317" y="196"/>
                  </a:cubicBez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6"/>
            <p:cNvSpPr/>
            <p:nvPr/>
          </p:nvSpPr>
          <p:spPr>
            <a:xfrm rot="20670111">
              <a:off x="8710130" y="1658408"/>
              <a:ext cx="14193" cy="10234"/>
            </a:xfrm>
            <a:custGeom>
              <a:avLst/>
              <a:gdLst/>
              <a:ahLst/>
              <a:cxnLst/>
              <a:rect l="l" t="t" r="r" b="b"/>
              <a:pathLst>
                <a:path w="190" h="137" extrusionOk="0">
                  <a:moveTo>
                    <a:pt x="69" y="1"/>
                  </a:moveTo>
                  <a:lnTo>
                    <a:pt x="1" y="91"/>
                  </a:lnTo>
                  <a:lnTo>
                    <a:pt x="76" y="137"/>
                  </a:lnTo>
                  <a:cubicBezTo>
                    <a:pt x="114" y="121"/>
                    <a:pt x="152" y="99"/>
                    <a:pt x="189" y="76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6"/>
            <p:cNvSpPr/>
            <p:nvPr/>
          </p:nvSpPr>
          <p:spPr>
            <a:xfrm rot="20670111">
              <a:off x="8673690" y="1603660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6"/>
            <p:cNvSpPr/>
            <p:nvPr/>
          </p:nvSpPr>
          <p:spPr>
            <a:xfrm rot="20670111">
              <a:off x="8710186" y="1589889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26"/>
            <p:cNvSpPr/>
            <p:nvPr/>
          </p:nvSpPr>
          <p:spPr>
            <a:xfrm rot="20670111">
              <a:off x="8762661" y="1558065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26"/>
            <p:cNvSpPr/>
            <p:nvPr/>
          </p:nvSpPr>
          <p:spPr>
            <a:xfrm rot="20670111">
              <a:off x="8619581" y="1212263"/>
              <a:ext cx="20841" cy="2487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6"/>
            <p:cNvSpPr/>
            <p:nvPr/>
          </p:nvSpPr>
          <p:spPr>
            <a:xfrm rot="20670111">
              <a:off x="8657993" y="1226703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6"/>
            <p:cNvSpPr/>
            <p:nvPr/>
          </p:nvSpPr>
          <p:spPr>
            <a:xfrm rot="20670111">
              <a:off x="8621477" y="1181580"/>
              <a:ext cx="14193" cy="16957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14" y="1"/>
                  </a:moveTo>
                  <a:lnTo>
                    <a:pt x="1" y="174"/>
                  </a:lnTo>
                  <a:lnTo>
                    <a:pt x="91" y="227"/>
                  </a:lnTo>
                  <a:lnTo>
                    <a:pt x="189" y="84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6"/>
            <p:cNvSpPr/>
            <p:nvPr/>
          </p:nvSpPr>
          <p:spPr>
            <a:xfrm rot="20670111">
              <a:off x="8575991" y="1177500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6"/>
            <p:cNvSpPr/>
            <p:nvPr/>
          </p:nvSpPr>
          <p:spPr>
            <a:xfrm rot="20670111">
              <a:off x="8694015" y="1356869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6"/>
            <p:cNvSpPr/>
            <p:nvPr/>
          </p:nvSpPr>
          <p:spPr>
            <a:xfrm rot="20670111">
              <a:off x="8743976" y="1338821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6"/>
            <p:cNvSpPr/>
            <p:nvPr/>
          </p:nvSpPr>
          <p:spPr>
            <a:xfrm rot="20670111">
              <a:off x="8732498" y="1371309"/>
              <a:ext cx="24800" cy="1972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6"/>
            <p:cNvSpPr/>
            <p:nvPr/>
          </p:nvSpPr>
          <p:spPr>
            <a:xfrm rot="20670111">
              <a:off x="8694975" y="1318159"/>
              <a:ext cx="20318" cy="24277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6"/>
            <p:cNvSpPr/>
            <p:nvPr/>
          </p:nvSpPr>
          <p:spPr>
            <a:xfrm rot="20670111">
              <a:off x="8700983" y="1262071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6"/>
            <p:cNvSpPr/>
            <p:nvPr/>
          </p:nvSpPr>
          <p:spPr>
            <a:xfrm rot="20670111">
              <a:off x="8662560" y="1289538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26"/>
            <p:cNvSpPr/>
            <p:nvPr/>
          </p:nvSpPr>
          <p:spPr>
            <a:xfrm rot="20670111">
              <a:off x="8650578" y="1322085"/>
              <a:ext cx="25398" cy="1979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26"/>
            <p:cNvSpPr/>
            <p:nvPr/>
          </p:nvSpPr>
          <p:spPr>
            <a:xfrm rot="20670111">
              <a:off x="8731471" y="1304388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6"/>
            <p:cNvSpPr/>
            <p:nvPr/>
          </p:nvSpPr>
          <p:spPr>
            <a:xfrm rot="20670111">
              <a:off x="8613569" y="1268950"/>
              <a:ext cx="20318" cy="24202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6"/>
            <p:cNvSpPr/>
            <p:nvPr/>
          </p:nvSpPr>
          <p:spPr>
            <a:xfrm rot="20670111">
              <a:off x="8650064" y="1255168"/>
              <a:ext cx="24875" cy="1972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6"/>
            <p:cNvSpPr/>
            <p:nvPr/>
          </p:nvSpPr>
          <p:spPr>
            <a:xfrm rot="20670111">
              <a:off x="8703533" y="1235047"/>
              <a:ext cx="11354" cy="13595"/>
            </a:xfrm>
            <a:custGeom>
              <a:avLst/>
              <a:gdLst/>
              <a:ahLst/>
              <a:cxnLst/>
              <a:rect l="l" t="t" r="r" b="b"/>
              <a:pathLst>
                <a:path w="152" h="182" extrusionOk="0">
                  <a:moveTo>
                    <a:pt x="83" y="1"/>
                  </a:moveTo>
                  <a:lnTo>
                    <a:pt x="1" y="121"/>
                  </a:lnTo>
                  <a:lnTo>
                    <a:pt x="91" y="182"/>
                  </a:lnTo>
                  <a:lnTo>
                    <a:pt x="151" y="99"/>
                  </a:lnTo>
                  <a:cubicBezTo>
                    <a:pt x="129" y="61"/>
                    <a:pt x="106" y="31"/>
                    <a:pt x="8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6"/>
            <p:cNvSpPr/>
            <p:nvPr/>
          </p:nvSpPr>
          <p:spPr>
            <a:xfrm rot="20670111">
              <a:off x="8768603" y="1501463"/>
              <a:ext cx="20841" cy="24277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6"/>
            <p:cNvSpPr/>
            <p:nvPr/>
          </p:nvSpPr>
          <p:spPr>
            <a:xfrm rot="20670111">
              <a:off x="8769480" y="1462765"/>
              <a:ext cx="20318" cy="24202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6"/>
            <p:cNvSpPr/>
            <p:nvPr/>
          </p:nvSpPr>
          <p:spPr>
            <a:xfrm rot="20670111">
              <a:off x="8775570" y="1406655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6"/>
            <p:cNvSpPr/>
            <p:nvPr/>
          </p:nvSpPr>
          <p:spPr>
            <a:xfrm rot="20670111">
              <a:off x="8736995" y="1434153"/>
              <a:ext cx="25398" cy="19198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26"/>
            <p:cNvSpPr/>
            <p:nvPr/>
          </p:nvSpPr>
          <p:spPr>
            <a:xfrm rot="20670111">
              <a:off x="8725083" y="1466690"/>
              <a:ext cx="25398" cy="1972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26"/>
            <p:cNvSpPr/>
            <p:nvPr/>
          </p:nvSpPr>
          <p:spPr>
            <a:xfrm rot="20670111">
              <a:off x="8804965" y="1451652"/>
              <a:ext cx="6275" cy="9636"/>
            </a:xfrm>
            <a:custGeom>
              <a:avLst/>
              <a:gdLst/>
              <a:ahLst/>
              <a:cxnLst/>
              <a:rect l="l" t="t" r="r" b="b"/>
              <a:pathLst>
                <a:path w="84" h="129" extrusionOk="0">
                  <a:moveTo>
                    <a:pt x="61" y="0"/>
                  </a:moveTo>
                  <a:lnTo>
                    <a:pt x="1" y="91"/>
                  </a:lnTo>
                  <a:lnTo>
                    <a:pt x="54" y="128"/>
                  </a:lnTo>
                  <a:cubicBezTo>
                    <a:pt x="61" y="91"/>
                    <a:pt x="69" y="53"/>
                    <a:pt x="84" y="15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6"/>
            <p:cNvSpPr/>
            <p:nvPr/>
          </p:nvSpPr>
          <p:spPr>
            <a:xfrm rot="20670111">
              <a:off x="8688073" y="1413471"/>
              <a:ext cx="20393" cy="24277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6"/>
            <p:cNvSpPr/>
            <p:nvPr/>
          </p:nvSpPr>
          <p:spPr>
            <a:xfrm rot="20670111">
              <a:off x="8724642" y="1399689"/>
              <a:ext cx="24800" cy="1979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6"/>
            <p:cNvSpPr/>
            <p:nvPr/>
          </p:nvSpPr>
          <p:spPr>
            <a:xfrm rot="20670111">
              <a:off x="8739369" y="1277439"/>
              <a:ext cx="18077" cy="18077"/>
            </a:xfrm>
            <a:custGeom>
              <a:avLst/>
              <a:gdLst/>
              <a:ahLst/>
              <a:cxnLst/>
              <a:rect l="l" t="t" r="r" b="b"/>
              <a:pathLst>
                <a:path w="242" h="242" extrusionOk="0">
                  <a:moveTo>
                    <a:pt x="61" y="0"/>
                  </a:moveTo>
                  <a:lnTo>
                    <a:pt x="1" y="91"/>
                  </a:lnTo>
                  <a:lnTo>
                    <a:pt x="242" y="241"/>
                  </a:lnTo>
                  <a:cubicBezTo>
                    <a:pt x="227" y="189"/>
                    <a:pt x="204" y="128"/>
                    <a:pt x="182" y="7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6"/>
            <p:cNvSpPr/>
            <p:nvPr/>
          </p:nvSpPr>
          <p:spPr>
            <a:xfrm rot="20670111">
              <a:off x="8776447" y="1367886"/>
              <a:ext cx="20916" cy="24277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6"/>
            <p:cNvSpPr/>
            <p:nvPr/>
          </p:nvSpPr>
          <p:spPr>
            <a:xfrm rot="20670111">
              <a:off x="7226557" y="326543"/>
              <a:ext cx="1505177" cy="1506821"/>
            </a:xfrm>
            <a:custGeom>
              <a:avLst/>
              <a:gdLst/>
              <a:ahLst/>
              <a:cxnLst/>
              <a:rect l="l" t="t" r="r" b="b"/>
              <a:pathLst>
                <a:path w="20150" h="20172" extrusionOk="0">
                  <a:moveTo>
                    <a:pt x="4312" y="1"/>
                  </a:moveTo>
                  <a:cubicBezTo>
                    <a:pt x="3364" y="1"/>
                    <a:pt x="2414" y="345"/>
                    <a:pt x="1665" y="1040"/>
                  </a:cubicBezTo>
                  <a:cubicBezTo>
                    <a:pt x="91" y="2501"/>
                    <a:pt x="0" y="4964"/>
                    <a:pt x="1469" y="6539"/>
                  </a:cubicBezTo>
                  <a:lnTo>
                    <a:pt x="12986" y="18929"/>
                  </a:lnTo>
                  <a:cubicBezTo>
                    <a:pt x="13752" y="19754"/>
                    <a:pt x="14793" y="20172"/>
                    <a:pt x="15837" y="20172"/>
                  </a:cubicBezTo>
                  <a:cubicBezTo>
                    <a:pt x="16785" y="20172"/>
                    <a:pt x="17736" y="19828"/>
                    <a:pt x="18485" y="19132"/>
                  </a:cubicBezTo>
                  <a:cubicBezTo>
                    <a:pt x="20059" y="17671"/>
                    <a:pt x="20149" y="15208"/>
                    <a:pt x="18680" y="13634"/>
                  </a:cubicBezTo>
                  <a:lnTo>
                    <a:pt x="7164" y="1243"/>
                  </a:lnTo>
                  <a:cubicBezTo>
                    <a:pt x="6398" y="418"/>
                    <a:pt x="5356" y="1"/>
                    <a:pt x="431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6"/>
            <p:cNvSpPr/>
            <p:nvPr/>
          </p:nvSpPr>
          <p:spPr>
            <a:xfrm rot="20670111">
              <a:off x="7216991" y="321340"/>
              <a:ext cx="1495615" cy="1525570"/>
            </a:xfrm>
            <a:custGeom>
              <a:avLst/>
              <a:gdLst/>
              <a:ahLst/>
              <a:cxnLst/>
              <a:rect l="l" t="t" r="r" b="b"/>
              <a:pathLst>
                <a:path w="20022" h="20423" extrusionOk="0">
                  <a:moveTo>
                    <a:pt x="4452" y="252"/>
                  </a:moveTo>
                  <a:cubicBezTo>
                    <a:pt x="5462" y="252"/>
                    <a:pt x="6471" y="651"/>
                    <a:pt x="7209" y="1449"/>
                  </a:cubicBezTo>
                  <a:lnTo>
                    <a:pt x="18726" y="13840"/>
                  </a:lnTo>
                  <a:cubicBezTo>
                    <a:pt x="19411" y="14578"/>
                    <a:pt x="19773" y="15542"/>
                    <a:pt x="19735" y="16544"/>
                  </a:cubicBezTo>
                  <a:cubicBezTo>
                    <a:pt x="19698" y="17546"/>
                    <a:pt x="19268" y="18480"/>
                    <a:pt x="18530" y="19165"/>
                  </a:cubicBezTo>
                  <a:cubicBezTo>
                    <a:pt x="17806" y="19839"/>
                    <a:pt x="16888" y="20171"/>
                    <a:pt x="15972" y="20171"/>
                  </a:cubicBezTo>
                  <a:cubicBezTo>
                    <a:pt x="14963" y="20171"/>
                    <a:pt x="13955" y="19767"/>
                    <a:pt x="13212" y="18969"/>
                  </a:cubicBezTo>
                  <a:lnTo>
                    <a:pt x="1696" y="6579"/>
                  </a:lnTo>
                  <a:cubicBezTo>
                    <a:pt x="280" y="5057"/>
                    <a:pt x="370" y="2670"/>
                    <a:pt x="1891" y="1254"/>
                  </a:cubicBezTo>
                  <a:cubicBezTo>
                    <a:pt x="2615" y="583"/>
                    <a:pt x="3534" y="252"/>
                    <a:pt x="4452" y="252"/>
                  </a:cubicBezTo>
                  <a:close/>
                  <a:moveTo>
                    <a:pt x="4449" y="0"/>
                  </a:moveTo>
                  <a:cubicBezTo>
                    <a:pt x="3470" y="0"/>
                    <a:pt x="2489" y="356"/>
                    <a:pt x="1718" y="1073"/>
                  </a:cubicBezTo>
                  <a:cubicBezTo>
                    <a:pt x="99" y="2579"/>
                    <a:pt x="1" y="5125"/>
                    <a:pt x="1507" y="6752"/>
                  </a:cubicBezTo>
                  <a:lnTo>
                    <a:pt x="13024" y="19142"/>
                  </a:lnTo>
                  <a:cubicBezTo>
                    <a:pt x="13755" y="19926"/>
                    <a:pt x="14749" y="20378"/>
                    <a:pt x="15826" y="20423"/>
                  </a:cubicBezTo>
                  <a:lnTo>
                    <a:pt x="15977" y="20423"/>
                  </a:lnTo>
                  <a:cubicBezTo>
                    <a:pt x="16994" y="20423"/>
                    <a:pt x="17958" y="20046"/>
                    <a:pt x="18703" y="19346"/>
                  </a:cubicBezTo>
                  <a:cubicBezTo>
                    <a:pt x="19487" y="18615"/>
                    <a:pt x="19946" y="17628"/>
                    <a:pt x="19984" y="16551"/>
                  </a:cubicBezTo>
                  <a:cubicBezTo>
                    <a:pt x="20022" y="15482"/>
                    <a:pt x="19645" y="14457"/>
                    <a:pt x="18914" y="13674"/>
                  </a:cubicBezTo>
                  <a:lnTo>
                    <a:pt x="7398" y="1284"/>
                  </a:lnTo>
                  <a:cubicBezTo>
                    <a:pt x="6604" y="431"/>
                    <a:pt x="5527" y="0"/>
                    <a:pt x="444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6"/>
            <p:cNvSpPr/>
            <p:nvPr/>
          </p:nvSpPr>
          <p:spPr>
            <a:xfrm rot="20670111">
              <a:off x="7266684" y="294191"/>
              <a:ext cx="1505102" cy="1507045"/>
            </a:xfrm>
            <a:custGeom>
              <a:avLst/>
              <a:gdLst/>
              <a:ahLst/>
              <a:cxnLst/>
              <a:rect l="l" t="t" r="r" b="b"/>
              <a:pathLst>
                <a:path w="20149" h="20175" extrusionOk="0">
                  <a:moveTo>
                    <a:pt x="4319" y="0"/>
                  </a:moveTo>
                  <a:cubicBezTo>
                    <a:pt x="3369" y="0"/>
                    <a:pt x="2416" y="346"/>
                    <a:pt x="1665" y="1043"/>
                  </a:cubicBezTo>
                  <a:cubicBezTo>
                    <a:pt x="91" y="2504"/>
                    <a:pt x="0" y="4967"/>
                    <a:pt x="1469" y="6541"/>
                  </a:cubicBezTo>
                  <a:lnTo>
                    <a:pt x="12986" y="18932"/>
                  </a:lnTo>
                  <a:cubicBezTo>
                    <a:pt x="13752" y="19757"/>
                    <a:pt x="14793" y="20175"/>
                    <a:pt x="15837" y="20175"/>
                  </a:cubicBezTo>
                  <a:cubicBezTo>
                    <a:pt x="16785" y="20175"/>
                    <a:pt x="17735" y="19831"/>
                    <a:pt x="18484" y="19135"/>
                  </a:cubicBezTo>
                  <a:cubicBezTo>
                    <a:pt x="20059" y="17666"/>
                    <a:pt x="20149" y="15211"/>
                    <a:pt x="18680" y="13637"/>
                  </a:cubicBezTo>
                  <a:lnTo>
                    <a:pt x="7163" y="1239"/>
                  </a:lnTo>
                  <a:cubicBezTo>
                    <a:pt x="6399" y="416"/>
                    <a:pt x="5361" y="0"/>
                    <a:pt x="4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6"/>
            <p:cNvSpPr/>
            <p:nvPr/>
          </p:nvSpPr>
          <p:spPr>
            <a:xfrm rot="20670111">
              <a:off x="7256455" y="284639"/>
              <a:ext cx="1525420" cy="1525645"/>
            </a:xfrm>
            <a:custGeom>
              <a:avLst/>
              <a:gdLst/>
              <a:ahLst/>
              <a:cxnLst/>
              <a:rect l="l" t="t" r="r" b="b"/>
              <a:pathLst>
                <a:path w="20421" h="20424" extrusionOk="0">
                  <a:moveTo>
                    <a:pt x="4452" y="252"/>
                  </a:moveTo>
                  <a:cubicBezTo>
                    <a:pt x="4497" y="252"/>
                    <a:pt x="4543" y="252"/>
                    <a:pt x="4588" y="260"/>
                  </a:cubicBezTo>
                  <a:cubicBezTo>
                    <a:pt x="5597" y="290"/>
                    <a:pt x="6524" y="719"/>
                    <a:pt x="7209" y="1457"/>
                  </a:cubicBezTo>
                  <a:lnTo>
                    <a:pt x="18726" y="13848"/>
                  </a:lnTo>
                  <a:cubicBezTo>
                    <a:pt x="20142" y="15369"/>
                    <a:pt x="20051" y="17757"/>
                    <a:pt x="18530" y="19165"/>
                  </a:cubicBezTo>
                  <a:cubicBezTo>
                    <a:pt x="17809" y="19840"/>
                    <a:pt x="16890" y="20172"/>
                    <a:pt x="15972" y="20172"/>
                  </a:cubicBezTo>
                  <a:cubicBezTo>
                    <a:pt x="14962" y="20172"/>
                    <a:pt x="13954" y="19770"/>
                    <a:pt x="13212" y="18977"/>
                  </a:cubicBezTo>
                  <a:lnTo>
                    <a:pt x="1695" y="6579"/>
                  </a:lnTo>
                  <a:cubicBezTo>
                    <a:pt x="279" y="5065"/>
                    <a:pt x="370" y="2677"/>
                    <a:pt x="1891" y="1261"/>
                  </a:cubicBezTo>
                  <a:cubicBezTo>
                    <a:pt x="2592" y="606"/>
                    <a:pt x="3496" y="252"/>
                    <a:pt x="4452" y="252"/>
                  </a:cubicBezTo>
                  <a:close/>
                  <a:moveTo>
                    <a:pt x="4458" y="1"/>
                  </a:moveTo>
                  <a:cubicBezTo>
                    <a:pt x="3434" y="1"/>
                    <a:pt x="2466" y="383"/>
                    <a:pt x="1718" y="1081"/>
                  </a:cubicBezTo>
                  <a:cubicBezTo>
                    <a:pt x="99" y="2587"/>
                    <a:pt x="1" y="5133"/>
                    <a:pt x="1507" y="6752"/>
                  </a:cubicBezTo>
                  <a:lnTo>
                    <a:pt x="13031" y="19143"/>
                  </a:lnTo>
                  <a:cubicBezTo>
                    <a:pt x="13815" y="19994"/>
                    <a:pt x="14892" y="20423"/>
                    <a:pt x="15969" y="20423"/>
                  </a:cubicBezTo>
                  <a:cubicBezTo>
                    <a:pt x="16948" y="20423"/>
                    <a:pt x="17935" y="20069"/>
                    <a:pt x="18703" y="19354"/>
                  </a:cubicBezTo>
                  <a:cubicBezTo>
                    <a:pt x="20330" y="17847"/>
                    <a:pt x="20420" y="15301"/>
                    <a:pt x="18914" y="13674"/>
                  </a:cubicBezTo>
                  <a:lnTo>
                    <a:pt x="7397" y="1284"/>
                  </a:lnTo>
                  <a:cubicBezTo>
                    <a:pt x="6667" y="501"/>
                    <a:pt x="5672" y="41"/>
                    <a:pt x="4603" y="3"/>
                  </a:cubicBezTo>
                  <a:cubicBezTo>
                    <a:pt x="4555" y="2"/>
                    <a:pt x="4506" y="1"/>
                    <a:pt x="445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6"/>
            <p:cNvSpPr/>
            <p:nvPr/>
          </p:nvSpPr>
          <p:spPr>
            <a:xfrm rot="20670111">
              <a:off x="7676236" y="706804"/>
              <a:ext cx="696564" cy="692531"/>
            </a:xfrm>
            <a:custGeom>
              <a:avLst/>
              <a:gdLst/>
              <a:ahLst/>
              <a:cxnLst/>
              <a:rect l="l" t="t" r="r" b="b"/>
              <a:pathLst>
                <a:path w="9325" h="9271" extrusionOk="0">
                  <a:moveTo>
                    <a:pt x="4216" y="0"/>
                  </a:moveTo>
                  <a:cubicBezTo>
                    <a:pt x="4063" y="0"/>
                    <a:pt x="3910" y="55"/>
                    <a:pt x="3789" y="165"/>
                  </a:cubicBezTo>
                  <a:lnTo>
                    <a:pt x="271" y="3434"/>
                  </a:lnTo>
                  <a:cubicBezTo>
                    <a:pt x="15" y="3675"/>
                    <a:pt x="0" y="4075"/>
                    <a:pt x="241" y="4331"/>
                  </a:cubicBezTo>
                  <a:lnTo>
                    <a:pt x="4640" y="9068"/>
                  </a:lnTo>
                  <a:cubicBezTo>
                    <a:pt x="4766" y="9202"/>
                    <a:pt x="4935" y="9270"/>
                    <a:pt x="5105" y="9270"/>
                  </a:cubicBezTo>
                  <a:cubicBezTo>
                    <a:pt x="5259" y="9270"/>
                    <a:pt x="5414" y="9214"/>
                    <a:pt x="5536" y="9099"/>
                  </a:cubicBezTo>
                  <a:lnTo>
                    <a:pt x="9054" y="5837"/>
                  </a:lnTo>
                  <a:cubicBezTo>
                    <a:pt x="9310" y="5596"/>
                    <a:pt x="9325" y="5197"/>
                    <a:pt x="9084" y="4933"/>
                  </a:cubicBezTo>
                  <a:lnTo>
                    <a:pt x="4685" y="203"/>
                  </a:lnTo>
                  <a:cubicBezTo>
                    <a:pt x="4558" y="68"/>
                    <a:pt x="4387" y="0"/>
                    <a:pt x="4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6"/>
            <p:cNvSpPr/>
            <p:nvPr/>
          </p:nvSpPr>
          <p:spPr>
            <a:xfrm rot="20670111">
              <a:off x="7666087" y="697241"/>
              <a:ext cx="716882" cy="711728"/>
            </a:xfrm>
            <a:custGeom>
              <a:avLst/>
              <a:gdLst/>
              <a:ahLst/>
              <a:cxnLst/>
              <a:rect l="l" t="t" r="r" b="b"/>
              <a:pathLst>
                <a:path w="9597" h="9528" extrusionOk="0">
                  <a:moveTo>
                    <a:pt x="4354" y="248"/>
                  </a:moveTo>
                  <a:cubicBezTo>
                    <a:pt x="4490" y="248"/>
                    <a:pt x="4625" y="308"/>
                    <a:pt x="4731" y="414"/>
                  </a:cubicBezTo>
                  <a:lnTo>
                    <a:pt x="9130" y="5152"/>
                  </a:lnTo>
                  <a:cubicBezTo>
                    <a:pt x="9325" y="5355"/>
                    <a:pt x="9310" y="5679"/>
                    <a:pt x="9107" y="5867"/>
                  </a:cubicBezTo>
                  <a:lnTo>
                    <a:pt x="5589" y="9136"/>
                  </a:lnTo>
                  <a:cubicBezTo>
                    <a:pt x="5498" y="9221"/>
                    <a:pt x="5373" y="9272"/>
                    <a:pt x="5246" y="9272"/>
                  </a:cubicBezTo>
                  <a:cubicBezTo>
                    <a:pt x="5237" y="9272"/>
                    <a:pt x="5229" y="9272"/>
                    <a:pt x="5220" y="9272"/>
                  </a:cubicBezTo>
                  <a:cubicBezTo>
                    <a:pt x="5085" y="9264"/>
                    <a:pt x="4964" y="9211"/>
                    <a:pt x="4866" y="9114"/>
                  </a:cubicBezTo>
                  <a:lnTo>
                    <a:pt x="467" y="4376"/>
                  </a:lnTo>
                  <a:cubicBezTo>
                    <a:pt x="279" y="4165"/>
                    <a:pt x="287" y="3849"/>
                    <a:pt x="490" y="3653"/>
                  </a:cubicBezTo>
                  <a:lnTo>
                    <a:pt x="4008" y="384"/>
                  </a:lnTo>
                  <a:cubicBezTo>
                    <a:pt x="4106" y="293"/>
                    <a:pt x="4234" y="248"/>
                    <a:pt x="4354" y="248"/>
                  </a:cubicBezTo>
                  <a:close/>
                  <a:moveTo>
                    <a:pt x="4351" y="1"/>
                  </a:moveTo>
                  <a:cubicBezTo>
                    <a:pt x="4166" y="1"/>
                    <a:pt x="3981" y="67"/>
                    <a:pt x="3834" y="203"/>
                  </a:cubicBezTo>
                  <a:lnTo>
                    <a:pt x="324" y="3472"/>
                  </a:lnTo>
                  <a:cubicBezTo>
                    <a:pt x="16" y="3758"/>
                    <a:pt x="0" y="4240"/>
                    <a:pt x="287" y="4542"/>
                  </a:cubicBezTo>
                  <a:lnTo>
                    <a:pt x="4686" y="9279"/>
                  </a:lnTo>
                  <a:cubicBezTo>
                    <a:pt x="4821" y="9430"/>
                    <a:pt x="5009" y="9513"/>
                    <a:pt x="5213" y="9520"/>
                  </a:cubicBezTo>
                  <a:cubicBezTo>
                    <a:pt x="5228" y="9520"/>
                    <a:pt x="5235" y="9528"/>
                    <a:pt x="5243" y="9528"/>
                  </a:cubicBezTo>
                  <a:cubicBezTo>
                    <a:pt x="5439" y="9528"/>
                    <a:pt x="5620" y="9453"/>
                    <a:pt x="5763" y="9324"/>
                  </a:cubicBezTo>
                  <a:lnTo>
                    <a:pt x="9273" y="6056"/>
                  </a:lnTo>
                  <a:cubicBezTo>
                    <a:pt x="9581" y="5769"/>
                    <a:pt x="9597" y="5287"/>
                    <a:pt x="9318" y="4978"/>
                  </a:cubicBezTo>
                  <a:lnTo>
                    <a:pt x="4911" y="241"/>
                  </a:lnTo>
                  <a:cubicBezTo>
                    <a:pt x="4761" y="82"/>
                    <a:pt x="4557" y="1"/>
                    <a:pt x="435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26"/>
            <p:cNvSpPr/>
            <p:nvPr/>
          </p:nvSpPr>
          <p:spPr>
            <a:xfrm rot="20670111">
              <a:off x="7578824" y="882682"/>
              <a:ext cx="36079" cy="35557"/>
            </a:xfrm>
            <a:custGeom>
              <a:avLst/>
              <a:gdLst/>
              <a:ahLst/>
              <a:cxnLst/>
              <a:rect l="l" t="t" r="r" b="b"/>
              <a:pathLst>
                <a:path w="483" h="476" extrusionOk="0">
                  <a:moveTo>
                    <a:pt x="238" y="1"/>
                  </a:moveTo>
                  <a:cubicBezTo>
                    <a:pt x="184" y="1"/>
                    <a:pt x="130" y="21"/>
                    <a:pt x="91" y="65"/>
                  </a:cubicBezTo>
                  <a:cubicBezTo>
                    <a:pt x="0" y="155"/>
                    <a:pt x="0" y="306"/>
                    <a:pt x="83" y="404"/>
                  </a:cubicBezTo>
                  <a:cubicBezTo>
                    <a:pt x="126" y="451"/>
                    <a:pt x="186" y="475"/>
                    <a:pt x="245" y="475"/>
                  </a:cubicBezTo>
                  <a:cubicBezTo>
                    <a:pt x="299" y="475"/>
                    <a:pt x="352" y="455"/>
                    <a:pt x="392" y="411"/>
                  </a:cubicBezTo>
                  <a:cubicBezTo>
                    <a:pt x="482" y="321"/>
                    <a:pt x="482" y="170"/>
                    <a:pt x="399" y="72"/>
                  </a:cubicBezTo>
                  <a:cubicBezTo>
                    <a:pt x="356" y="25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26"/>
            <p:cNvSpPr/>
            <p:nvPr/>
          </p:nvSpPr>
          <p:spPr>
            <a:xfrm rot="20670111">
              <a:off x="7568656" y="873356"/>
              <a:ext cx="56323" cy="54156"/>
            </a:xfrm>
            <a:custGeom>
              <a:avLst/>
              <a:gdLst/>
              <a:ahLst/>
              <a:cxnLst/>
              <a:rect l="l" t="t" r="r" b="b"/>
              <a:pathLst>
                <a:path w="754" h="725" extrusionOk="0">
                  <a:moveTo>
                    <a:pt x="377" y="250"/>
                  </a:moveTo>
                  <a:cubicBezTo>
                    <a:pt x="400" y="250"/>
                    <a:pt x="422" y="265"/>
                    <a:pt x="437" y="280"/>
                  </a:cubicBezTo>
                  <a:cubicBezTo>
                    <a:pt x="483" y="333"/>
                    <a:pt x="483" y="408"/>
                    <a:pt x="437" y="453"/>
                  </a:cubicBezTo>
                  <a:cubicBezTo>
                    <a:pt x="415" y="476"/>
                    <a:pt x="392" y="476"/>
                    <a:pt x="377" y="476"/>
                  </a:cubicBezTo>
                  <a:cubicBezTo>
                    <a:pt x="355" y="476"/>
                    <a:pt x="332" y="461"/>
                    <a:pt x="317" y="446"/>
                  </a:cubicBezTo>
                  <a:cubicBezTo>
                    <a:pt x="272" y="393"/>
                    <a:pt x="272" y="318"/>
                    <a:pt x="317" y="280"/>
                  </a:cubicBezTo>
                  <a:cubicBezTo>
                    <a:pt x="332" y="258"/>
                    <a:pt x="355" y="250"/>
                    <a:pt x="370" y="250"/>
                  </a:cubicBezTo>
                  <a:close/>
                  <a:moveTo>
                    <a:pt x="356" y="1"/>
                  </a:moveTo>
                  <a:cubicBezTo>
                    <a:pt x="278" y="1"/>
                    <a:pt x="191" y="37"/>
                    <a:pt x="136" y="99"/>
                  </a:cubicBezTo>
                  <a:cubicBezTo>
                    <a:pt x="1" y="243"/>
                    <a:pt x="1" y="461"/>
                    <a:pt x="129" y="612"/>
                  </a:cubicBezTo>
                  <a:cubicBezTo>
                    <a:pt x="189" y="679"/>
                    <a:pt x="279" y="725"/>
                    <a:pt x="370" y="725"/>
                  </a:cubicBezTo>
                  <a:lnTo>
                    <a:pt x="377" y="725"/>
                  </a:lnTo>
                  <a:cubicBezTo>
                    <a:pt x="468" y="725"/>
                    <a:pt x="558" y="694"/>
                    <a:pt x="618" y="627"/>
                  </a:cubicBezTo>
                  <a:cubicBezTo>
                    <a:pt x="754" y="484"/>
                    <a:pt x="754" y="265"/>
                    <a:pt x="626" y="114"/>
                  </a:cubicBezTo>
                  <a:cubicBezTo>
                    <a:pt x="566" y="47"/>
                    <a:pt x="475" y="1"/>
                    <a:pt x="377" y="1"/>
                  </a:cubicBezTo>
                  <a:cubicBezTo>
                    <a:pt x="370" y="1"/>
                    <a:pt x="363" y="1"/>
                    <a:pt x="35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26"/>
            <p:cNvSpPr/>
            <p:nvPr/>
          </p:nvSpPr>
          <p:spPr>
            <a:xfrm rot="20670111">
              <a:off x="7629776" y="788555"/>
              <a:ext cx="36079" cy="35557"/>
            </a:xfrm>
            <a:custGeom>
              <a:avLst/>
              <a:gdLst/>
              <a:ahLst/>
              <a:cxnLst/>
              <a:rect l="l" t="t" r="r" b="b"/>
              <a:pathLst>
                <a:path w="483" h="476" extrusionOk="0">
                  <a:moveTo>
                    <a:pt x="238" y="1"/>
                  </a:moveTo>
                  <a:cubicBezTo>
                    <a:pt x="184" y="1"/>
                    <a:pt x="131" y="22"/>
                    <a:pt x="91" y="65"/>
                  </a:cubicBezTo>
                  <a:cubicBezTo>
                    <a:pt x="0" y="155"/>
                    <a:pt x="0" y="306"/>
                    <a:pt x="83" y="404"/>
                  </a:cubicBezTo>
                  <a:cubicBezTo>
                    <a:pt x="126" y="451"/>
                    <a:pt x="186" y="476"/>
                    <a:pt x="245" y="476"/>
                  </a:cubicBezTo>
                  <a:cubicBezTo>
                    <a:pt x="299" y="476"/>
                    <a:pt x="352" y="455"/>
                    <a:pt x="392" y="411"/>
                  </a:cubicBezTo>
                  <a:cubicBezTo>
                    <a:pt x="483" y="321"/>
                    <a:pt x="483" y="170"/>
                    <a:pt x="400" y="72"/>
                  </a:cubicBezTo>
                  <a:cubicBezTo>
                    <a:pt x="357" y="25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26"/>
            <p:cNvSpPr/>
            <p:nvPr/>
          </p:nvSpPr>
          <p:spPr>
            <a:xfrm rot="20670111">
              <a:off x="7619103" y="779363"/>
              <a:ext cx="56920" cy="54082"/>
            </a:xfrm>
            <a:custGeom>
              <a:avLst/>
              <a:gdLst/>
              <a:ahLst/>
              <a:cxnLst/>
              <a:rect l="l" t="t" r="r" b="b"/>
              <a:pathLst>
                <a:path w="762" h="724" extrusionOk="0">
                  <a:moveTo>
                    <a:pt x="384" y="249"/>
                  </a:moveTo>
                  <a:cubicBezTo>
                    <a:pt x="407" y="249"/>
                    <a:pt x="430" y="264"/>
                    <a:pt x="445" y="279"/>
                  </a:cubicBezTo>
                  <a:cubicBezTo>
                    <a:pt x="490" y="332"/>
                    <a:pt x="490" y="407"/>
                    <a:pt x="445" y="453"/>
                  </a:cubicBezTo>
                  <a:cubicBezTo>
                    <a:pt x="422" y="468"/>
                    <a:pt x="400" y="475"/>
                    <a:pt x="384" y="475"/>
                  </a:cubicBezTo>
                  <a:cubicBezTo>
                    <a:pt x="362" y="475"/>
                    <a:pt x="339" y="460"/>
                    <a:pt x="324" y="445"/>
                  </a:cubicBezTo>
                  <a:cubicBezTo>
                    <a:pt x="279" y="392"/>
                    <a:pt x="279" y="317"/>
                    <a:pt x="324" y="272"/>
                  </a:cubicBezTo>
                  <a:cubicBezTo>
                    <a:pt x="339" y="257"/>
                    <a:pt x="362" y="249"/>
                    <a:pt x="377" y="249"/>
                  </a:cubicBezTo>
                  <a:close/>
                  <a:moveTo>
                    <a:pt x="384" y="1"/>
                  </a:moveTo>
                  <a:cubicBezTo>
                    <a:pt x="302" y="1"/>
                    <a:pt x="204" y="31"/>
                    <a:pt x="143" y="98"/>
                  </a:cubicBezTo>
                  <a:cubicBezTo>
                    <a:pt x="8" y="242"/>
                    <a:pt x="0" y="460"/>
                    <a:pt x="136" y="611"/>
                  </a:cubicBezTo>
                  <a:cubicBezTo>
                    <a:pt x="196" y="678"/>
                    <a:pt x="287" y="724"/>
                    <a:pt x="377" y="724"/>
                  </a:cubicBezTo>
                  <a:lnTo>
                    <a:pt x="384" y="724"/>
                  </a:lnTo>
                  <a:cubicBezTo>
                    <a:pt x="475" y="724"/>
                    <a:pt x="565" y="686"/>
                    <a:pt x="626" y="626"/>
                  </a:cubicBezTo>
                  <a:cubicBezTo>
                    <a:pt x="761" y="483"/>
                    <a:pt x="761" y="264"/>
                    <a:pt x="633" y="114"/>
                  </a:cubicBezTo>
                  <a:cubicBezTo>
                    <a:pt x="573" y="46"/>
                    <a:pt x="482" y="1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26"/>
            <p:cNvSpPr/>
            <p:nvPr/>
          </p:nvSpPr>
          <p:spPr>
            <a:xfrm rot="20670111">
              <a:off x="7675669" y="703509"/>
              <a:ext cx="36079" cy="35706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35" y="1"/>
                  </a:moveTo>
                  <a:cubicBezTo>
                    <a:pt x="182" y="1"/>
                    <a:pt x="130" y="21"/>
                    <a:pt x="91" y="64"/>
                  </a:cubicBezTo>
                  <a:cubicBezTo>
                    <a:pt x="1" y="154"/>
                    <a:pt x="1" y="305"/>
                    <a:pt x="84" y="403"/>
                  </a:cubicBezTo>
                  <a:cubicBezTo>
                    <a:pt x="126" y="453"/>
                    <a:pt x="184" y="477"/>
                    <a:pt x="241" y="477"/>
                  </a:cubicBezTo>
                  <a:cubicBezTo>
                    <a:pt x="297" y="477"/>
                    <a:pt x="352" y="455"/>
                    <a:pt x="392" y="410"/>
                  </a:cubicBezTo>
                  <a:cubicBezTo>
                    <a:pt x="483" y="320"/>
                    <a:pt x="483" y="169"/>
                    <a:pt x="400" y="79"/>
                  </a:cubicBezTo>
                  <a:cubicBezTo>
                    <a:pt x="356" y="27"/>
                    <a:pt x="295" y="1"/>
                    <a:pt x="235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26"/>
            <p:cNvSpPr/>
            <p:nvPr/>
          </p:nvSpPr>
          <p:spPr>
            <a:xfrm rot="20670111">
              <a:off x="7665623" y="694156"/>
              <a:ext cx="56323" cy="54679"/>
            </a:xfrm>
            <a:custGeom>
              <a:avLst/>
              <a:gdLst/>
              <a:ahLst/>
              <a:cxnLst/>
              <a:rect l="l" t="t" r="r" b="b"/>
              <a:pathLst>
                <a:path w="754" h="732" extrusionOk="0">
                  <a:moveTo>
                    <a:pt x="377" y="249"/>
                  </a:moveTo>
                  <a:cubicBezTo>
                    <a:pt x="399" y="249"/>
                    <a:pt x="422" y="264"/>
                    <a:pt x="437" y="287"/>
                  </a:cubicBezTo>
                  <a:cubicBezTo>
                    <a:pt x="482" y="332"/>
                    <a:pt x="482" y="407"/>
                    <a:pt x="437" y="453"/>
                  </a:cubicBezTo>
                  <a:cubicBezTo>
                    <a:pt x="420" y="469"/>
                    <a:pt x="403" y="478"/>
                    <a:pt x="389" y="478"/>
                  </a:cubicBezTo>
                  <a:cubicBezTo>
                    <a:pt x="385" y="478"/>
                    <a:pt x="381" y="477"/>
                    <a:pt x="377" y="475"/>
                  </a:cubicBezTo>
                  <a:cubicBezTo>
                    <a:pt x="354" y="475"/>
                    <a:pt x="332" y="468"/>
                    <a:pt x="317" y="445"/>
                  </a:cubicBezTo>
                  <a:cubicBezTo>
                    <a:pt x="271" y="400"/>
                    <a:pt x="271" y="324"/>
                    <a:pt x="317" y="279"/>
                  </a:cubicBezTo>
                  <a:cubicBezTo>
                    <a:pt x="332" y="257"/>
                    <a:pt x="354" y="249"/>
                    <a:pt x="369" y="249"/>
                  </a:cubicBezTo>
                  <a:close/>
                  <a:moveTo>
                    <a:pt x="377" y="1"/>
                  </a:moveTo>
                  <a:cubicBezTo>
                    <a:pt x="279" y="1"/>
                    <a:pt x="196" y="38"/>
                    <a:pt x="136" y="106"/>
                  </a:cubicBezTo>
                  <a:cubicBezTo>
                    <a:pt x="0" y="242"/>
                    <a:pt x="0" y="468"/>
                    <a:pt x="128" y="611"/>
                  </a:cubicBezTo>
                  <a:cubicBezTo>
                    <a:pt x="189" y="686"/>
                    <a:pt x="279" y="724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8" y="694"/>
                    <a:pt x="618" y="626"/>
                  </a:cubicBezTo>
                  <a:cubicBezTo>
                    <a:pt x="753" y="490"/>
                    <a:pt x="753" y="264"/>
                    <a:pt x="625" y="121"/>
                  </a:cubicBezTo>
                  <a:cubicBezTo>
                    <a:pt x="565" y="46"/>
                    <a:pt x="475" y="1"/>
                    <a:pt x="37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26"/>
            <p:cNvSpPr/>
            <p:nvPr/>
          </p:nvSpPr>
          <p:spPr>
            <a:xfrm rot="20670111">
              <a:off x="7384845" y="755858"/>
              <a:ext cx="36079" cy="35706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45" y="0"/>
                  </a:moveTo>
                  <a:cubicBezTo>
                    <a:pt x="190" y="0"/>
                    <a:pt x="135" y="23"/>
                    <a:pt x="91" y="67"/>
                  </a:cubicBezTo>
                  <a:cubicBezTo>
                    <a:pt x="8" y="158"/>
                    <a:pt x="0" y="308"/>
                    <a:pt x="83" y="399"/>
                  </a:cubicBezTo>
                  <a:cubicBezTo>
                    <a:pt x="131" y="451"/>
                    <a:pt x="192" y="477"/>
                    <a:pt x="252" y="477"/>
                  </a:cubicBezTo>
                  <a:cubicBezTo>
                    <a:pt x="305" y="477"/>
                    <a:pt x="357" y="456"/>
                    <a:pt x="400" y="414"/>
                  </a:cubicBezTo>
                  <a:cubicBezTo>
                    <a:pt x="483" y="323"/>
                    <a:pt x="483" y="173"/>
                    <a:pt x="400" y="75"/>
                  </a:cubicBezTo>
                  <a:cubicBezTo>
                    <a:pt x="357" y="25"/>
                    <a:pt x="301" y="0"/>
                    <a:pt x="245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26"/>
            <p:cNvSpPr/>
            <p:nvPr/>
          </p:nvSpPr>
          <p:spPr>
            <a:xfrm rot="20670111">
              <a:off x="7374706" y="746670"/>
              <a:ext cx="56920" cy="54156"/>
            </a:xfrm>
            <a:custGeom>
              <a:avLst/>
              <a:gdLst/>
              <a:ahLst/>
              <a:cxnLst/>
              <a:rect l="l" t="t" r="r" b="b"/>
              <a:pathLst>
                <a:path w="762" h="725" extrusionOk="0">
                  <a:moveTo>
                    <a:pt x="377" y="250"/>
                  </a:moveTo>
                  <a:cubicBezTo>
                    <a:pt x="400" y="250"/>
                    <a:pt x="423" y="257"/>
                    <a:pt x="445" y="280"/>
                  </a:cubicBezTo>
                  <a:cubicBezTo>
                    <a:pt x="483" y="325"/>
                    <a:pt x="483" y="408"/>
                    <a:pt x="445" y="445"/>
                  </a:cubicBezTo>
                  <a:cubicBezTo>
                    <a:pt x="423" y="468"/>
                    <a:pt x="400" y="476"/>
                    <a:pt x="385" y="476"/>
                  </a:cubicBezTo>
                  <a:cubicBezTo>
                    <a:pt x="355" y="476"/>
                    <a:pt x="332" y="461"/>
                    <a:pt x="317" y="438"/>
                  </a:cubicBezTo>
                  <a:cubicBezTo>
                    <a:pt x="272" y="393"/>
                    <a:pt x="272" y="317"/>
                    <a:pt x="317" y="272"/>
                  </a:cubicBezTo>
                  <a:cubicBezTo>
                    <a:pt x="340" y="250"/>
                    <a:pt x="362" y="250"/>
                    <a:pt x="377" y="250"/>
                  </a:cubicBezTo>
                  <a:close/>
                  <a:moveTo>
                    <a:pt x="362" y="0"/>
                  </a:moveTo>
                  <a:cubicBezTo>
                    <a:pt x="279" y="0"/>
                    <a:pt x="199" y="37"/>
                    <a:pt x="136" y="99"/>
                  </a:cubicBezTo>
                  <a:cubicBezTo>
                    <a:pt x="1" y="235"/>
                    <a:pt x="1" y="461"/>
                    <a:pt x="129" y="604"/>
                  </a:cubicBezTo>
                  <a:cubicBezTo>
                    <a:pt x="197" y="679"/>
                    <a:pt x="280" y="724"/>
                    <a:pt x="377" y="724"/>
                  </a:cubicBezTo>
                  <a:lnTo>
                    <a:pt x="385" y="724"/>
                  </a:lnTo>
                  <a:cubicBezTo>
                    <a:pt x="475" y="724"/>
                    <a:pt x="558" y="686"/>
                    <a:pt x="626" y="619"/>
                  </a:cubicBezTo>
                  <a:cubicBezTo>
                    <a:pt x="754" y="483"/>
                    <a:pt x="762" y="265"/>
                    <a:pt x="634" y="114"/>
                  </a:cubicBezTo>
                  <a:cubicBezTo>
                    <a:pt x="566" y="39"/>
                    <a:pt x="475" y="1"/>
                    <a:pt x="385" y="1"/>
                  </a:cubicBezTo>
                  <a:cubicBezTo>
                    <a:pt x="377" y="0"/>
                    <a:pt x="370" y="0"/>
                    <a:pt x="3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26"/>
            <p:cNvSpPr/>
            <p:nvPr/>
          </p:nvSpPr>
          <p:spPr>
            <a:xfrm rot="20670111">
              <a:off x="7435797" y="661731"/>
              <a:ext cx="36079" cy="35706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45" y="1"/>
                  </a:moveTo>
                  <a:cubicBezTo>
                    <a:pt x="191" y="1"/>
                    <a:pt x="135" y="23"/>
                    <a:pt x="91" y="67"/>
                  </a:cubicBezTo>
                  <a:cubicBezTo>
                    <a:pt x="1" y="158"/>
                    <a:pt x="1" y="308"/>
                    <a:pt x="84" y="399"/>
                  </a:cubicBezTo>
                  <a:cubicBezTo>
                    <a:pt x="131" y="451"/>
                    <a:pt x="192" y="477"/>
                    <a:pt x="252" y="477"/>
                  </a:cubicBezTo>
                  <a:cubicBezTo>
                    <a:pt x="305" y="477"/>
                    <a:pt x="357" y="456"/>
                    <a:pt x="400" y="414"/>
                  </a:cubicBezTo>
                  <a:cubicBezTo>
                    <a:pt x="483" y="324"/>
                    <a:pt x="483" y="173"/>
                    <a:pt x="400" y="75"/>
                  </a:cubicBezTo>
                  <a:cubicBezTo>
                    <a:pt x="358" y="25"/>
                    <a:pt x="302" y="1"/>
                    <a:pt x="245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26"/>
            <p:cNvSpPr/>
            <p:nvPr/>
          </p:nvSpPr>
          <p:spPr>
            <a:xfrm rot="20670111">
              <a:off x="7425661" y="652021"/>
              <a:ext cx="56846" cy="54679"/>
            </a:xfrm>
            <a:custGeom>
              <a:avLst/>
              <a:gdLst/>
              <a:ahLst/>
              <a:cxnLst/>
              <a:rect l="l" t="t" r="r" b="b"/>
              <a:pathLst>
                <a:path w="761" h="732" extrusionOk="0">
                  <a:moveTo>
                    <a:pt x="377" y="257"/>
                  </a:moveTo>
                  <a:cubicBezTo>
                    <a:pt x="399" y="257"/>
                    <a:pt x="422" y="264"/>
                    <a:pt x="445" y="287"/>
                  </a:cubicBezTo>
                  <a:cubicBezTo>
                    <a:pt x="482" y="332"/>
                    <a:pt x="482" y="415"/>
                    <a:pt x="445" y="453"/>
                  </a:cubicBezTo>
                  <a:cubicBezTo>
                    <a:pt x="422" y="475"/>
                    <a:pt x="399" y="483"/>
                    <a:pt x="384" y="483"/>
                  </a:cubicBezTo>
                  <a:cubicBezTo>
                    <a:pt x="354" y="483"/>
                    <a:pt x="332" y="468"/>
                    <a:pt x="316" y="445"/>
                  </a:cubicBezTo>
                  <a:cubicBezTo>
                    <a:pt x="271" y="400"/>
                    <a:pt x="271" y="324"/>
                    <a:pt x="316" y="279"/>
                  </a:cubicBezTo>
                  <a:cubicBezTo>
                    <a:pt x="339" y="257"/>
                    <a:pt x="362" y="257"/>
                    <a:pt x="377" y="257"/>
                  </a:cubicBezTo>
                  <a:close/>
                  <a:moveTo>
                    <a:pt x="384" y="1"/>
                  </a:moveTo>
                  <a:cubicBezTo>
                    <a:pt x="294" y="1"/>
                    <a:pt x="203" y="38"/>
                    <a:pt x="136" y="106"/>
                  </a:cubicBezTo>
                  <a:cubicBezTo>
                    <a:pt x="0" y="242"/>
                    <a:pt x="0" y="468"/>
                    <a:pt x="128" y="611"/>
                  </a:cubicBezTo>
                  <a:cubicBezTo>
                    <a:pt x="196" y="686"/>
                    <a:pt x="279" y="731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7" y="694"/>
                    <a:pt x="625" y="626"/>
                  </a:cubicBezTo>
                  <a:cubicBezTo>
                    <a:pt x="753" y="490"/>
                    <a:pt x="761" y="264"/>
                    <a:pt x="633" y="121"/>
                  </a:cubicBezTo>
                  <a:cubicBezTo>
                    <a:pt x="565" y="46"/>
                    <a:pt x="475" y="8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26"/>
            <p:cNvSpPr/>
            <p:nvPr/>
          </p:nvSpPr>
          <p:spPr>
            <a:xfrm rot="20670111">
              <a:off x="7481762" y="576814"/>
              <a:ext cx="36079" cy="35557"/>
            </a:xfrm>
            <a:custGeom>
              <a:avLst/>
              <a:gdLst/>
              <a:ahLst/>
              <a:cxnLst/>
              <a:rect l="l" t="t" r="r" b="b"/>
              <a:pathLst>
                <a:path w="483" h="476" extrusionOk="0">
                  <a:moveTo>
                    <a:pt x="241" y="0"/>
                  </a:moveTo>
                  <a:cubicBezTo>
                    <a:pt x="187" y="0"/>
                    <a:pt x="134" y="21"/>
                    <a:pt x="90" y="64"/>
                  </a:cubicBezTo>
                  <a:cubicBezTo>
                    <a:pt x="8" y="155"/>
                    <a:pt x="0" y="305"/>
                    <a:pt x="90" y="403"/>
                  </a:cubicBezTo>
                  <a:cubicBezTo>
                    <a:pt x="134" y="450"/>
                    <a:pt x="191" y="475"/>
                    <a:pt x="249" y="475"/>
                  </a:cubicBezTo>
                  <a:cubicBezTo>
                    <a:pt x="302" y="475"/>
                    <a:pt x="356" y="454"/>
                    <a:pt x="399" y="411"/>
                  </a:cubicBezTo>
                  <a:cubicBezTo>
                    <a:pt x="482" y="321"/>
                    <a:pt x="482" y="170"/>
                    <a:pt x="399" y="72"/>
                  </a:cubicBezTo>
                  <a:cubicBezTo>
                    <a:pt x="356" y="25"/>
                    <a:pt x="299" y="0"/>
                    <a:pt x="241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26"/>
            <p:cNvSpPr/>
            <p:nvPr/>
          </p:nvSpPr>
          <p:spPr>
            <a:xfrm rot="20670111">
              <a:off x="7471584" y="567408"/>
              <a:ext cx="56920" cy="54156"/>
            </a:xfrm>
            <a:custGeom>
              <a:avLst/>
              <a:gdLst/>
              <a:ahLst/>
              <a:cxnLst/>
              <a:rect l="l" t="t" r="r" b="b"/>
              <a:pathLst>
                <a:path w="762" h="725" extrusionOk="0">
                  <a:moveTo>
                    <a:pt x="377" y="250"/>
                  </a:moveTo>
                  <a:cubicBezTo>
                    <a:pt x="400" y="250"/>
                    <a:pt x="422" y="265"/>
                    <a:pt x="445" y="280"/>
                  </a:cubicBezTo>
                  <a:cubicBezTo>
                    <a:pt x="483" y="333"/>
                    <a:pt x="483" y="408"/>
                    <a:pt x="445" y="453"/>
                  </a:cubicBezTo>
                  <a:cubicBezTo>
                    <a:pt x="422" y="476"/>
                    <a:pt x="400" y="476"/>
                    <a:pt x="385" y="476"/>
                  </a:cubicBezTo>
                  <a:cubicBezTo>
                    <a:pt x="354" y="476"/>
                    <a:pt x="332" y="461"/>
                    <a:pt x="317" y="446"/>
                  </a:cubicBezTo>
                  <a:cubicBezTo>
                    <a:pt x="279" y="393"/>
                    <a:pt x="279" y="317"/>
                    <a:pt x="317" y="280"/>
                  </a:cubicBezTo>
                  <a:cubicBezTo>
                    <a:pt x="339" y="257"/>
                    <a:pt x="362" y="250"/>
                    <a:pt x="377" y="250"/>
                  </a:cubicBezTo>
                  <a:close/>
                  <a:moveTo>
                    <a:pt x="360" y="0"/>
                  </a:moveTo>
                  <a:cubicBezTo>
                    <a:pt x="273" y="0"/>
                    <a:pt x="198" y="37"/>
                    <a:pt x="136" y="99"/>
                  </a:cubicBezTo>
                  <a:cubicBezTo>
                    <a:pt x="0" y="242"/>
                    <a:pt x="0" y="461"/>
                    <a:pt x="128" y="611"/>
                  </a:cubicBezTo>
                  <a:cubicBezTo>
                    <a:pt x="189" y="679"/>
                    <a:pt x="279" y="724"/>
                    <a:pt x="377" y="724"/>
                  </a:cubicBezTo>
                  <a:lnTo>
                    <a:pt x="385" y="724"/>
                  </a:lnTo>
                  <a:cubicBezTo>
                    <a:pt x="475" y="724"/>
                    <a:pt x="558" y="694"/>
                    <a:pt x="626" y="626"/>
                  </a:cubicBezTo>
                  <a:cubicBezTo>
                    <a:pt x="754" y="483"/>
                    <a:pt x="761" y="265"/>
                    <a:pt x="633" y="114"/>
                  </a:cubicBezTo>
                  <a:cubicBezTo>
                    <a:pt x="565" y="46"/>
                    <a:pt x="475" y="1"/>
                    <a:pt x="385" y="1"/>
                  </a:cubicBezTo>
                  <a:cubicBezTo>
                    <a:pt x="376" y="1"/>
                    <a:pt x="368" y="0"/>
                    <a:pt x="3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26"/>
            <p:cNvSpPr/>
            <p:nvPr/>
          </p:nvSpPr>
          <p:spPr>
            <a:xfrm rot="20670111">
              <a:off x="8513336" y="1494384"/>
              <a:ext cx="36079" cy="35781"/>
            </a:xfrm>
            <a:custGeom>
              <a:avLst/>
              <a:gdLst/>
              <a:ahLst/>
              <a:cxnLst/>
              <a:rect l="l" t="t" r="r" b="b"/>
              <a:pathLst>
                <a:path w="483" h="479" extrusionOk="0">
                  <a:moveTo>
                    <a:pt x="238" y="1"/>
                  </a:moveTo>
                  <a:cubicBezTo>
                    <a:pt x="184" y="1"/>
                    <a:pt x="131" y="22"/>
                    <a:pt x="91" y="61"/>
                  </a:cubicBezTo>
                  <a:cubicBezTo>
                    <a:pt x="0" y="152"/>
                    <a:pt x="0" y="302"/>
                    <a:pt x="83" y="400"/>
                  </a:cubicBezTo>
                  <a:cubicBezTo>
                    <a:pt x="127" y="452"/>
                    <a:pt x="188" y="479"/>
                    <a:pt x="248" y="479"/>
                  </a:cubicBezTo>
                  <a:cubicBezTo>
                    <a:pt x="301" y="479"/>
                    <a:pt x="353" y="458"/>
                    <a:pt x="392" y="415"/>
                  </a:cubicBezTo>
                  <a:cubicBezTo>
                    <a:pt x="482" y="325"/>
                    <a:pt x="482" y="174"/>
                    <a:pt x="400" y="76"/>
                  </a:cubicBezTo>
                  <a:cubicBezTo>
                    <a:pt x="356" y="25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26"/>
            <p:cNvSpPr/>
            <p:nvPr/>
          </p:nvSpPr>
          <p:spPr>
            <a:xfrm rot="20670111">
              <a:off x="8503147" y="1484826"/>
              <a:ext cx="56397" cy="54679"/>
            </a:xfrm>
            <a:custGeom>
              <a:avLst/>
              <a:gdLst/>
              <a:ahLst/>
              <a:cxnLst/>
              <a:rect l="l" t="t" r="r" b="b"/>
              <a:pathLst>
                <a:path w="755" h="732" extrusionOk="0">
                  <a:moveTo>
                    <a:pt x="377" y="257"/>
                  </a:moveTo>
                  <a:cubicBezTo>
                    <a:pt x="400" y="257"/>
                    <a:pt x="423" y="265"/>
                    <a:pt x="438" y="287"/>
                  </a:cubicBezTo>
                  <a:cubicBezTo>
                    <a:pt x="483" y="332"/>
                    <a:pt x="483" y="408"/>
                    <a:pt x="438" y="453"/>
                  </a:cubicBezTo>
                  <a:cubicBezTo>
                    <a:pt x="415" y="476"/>
                    <a:pt x="393" y="483"/>
                    <a:pt x="377" y="483"/>
                  </a:cubicBezTo>
                  <a:cubicBezTo>
                    <a:pt x="355" y="476"/>
                    <a:pt x="332" y="468"/>
                    <a:pt x="317" y="445"/>
                  </a:cubicBezTo>
                  <a:cubicBezTo>
                    <a:pt x="272" y="400"/>
                    <a:pt x="272" y="325"/>
                    <a:pt x="317" y="280"/>
                  </a:cubicBezTo>
                  <a:cubicBezTo>
                    <a:pt x="332" y="257"/>
                    <a:pt x="355" y="257"/>
                    <a:pt x="370" y="257"/>
                  </a:cubicBezTo>
                  <a:close/>
                  <a:moveTo>
                    <a:pt x="377" y="1"/>
                  </a:moveTo>
                  <a:cubicBezTo>
                    <a:pt x="287" y="1"/>
                    <a:pt x="197" y="39"/>
                    <a:pt x="136" y="106"/>
                  </a:cubicBezTo>
                  <a:cubicBezTo>
                    <a:pt x="1" y="242"/>
                    <a:pt x="1" y="468"/>
                    <a:pt x="129" y="611"/>
                  </a:cubicBezTo>
                  <a:cubicBezTo>
                    <a:pt x="189" y="686"/>
                    <a:pt x="280" y="732"/>
                    <a:pt x="370" y="732"/>
                  </a:cubicBezTo>
                  <a:lnTo>
                    <a:pt x="377" y="732"/>
                  </a:lnTo>
                  <a:cubicBezTo>
                    <a:pt x="468" y="732"/>
                    <a:pt x="558" y="694"/>
                    <a:pt x="618" y="626"/>
                  </a:cubicBezTo>
                  <a:cubicBezTo>
                    <a:pt x="754" y="491"/>
                    <a:pt x="754" y="265"/>
                    <a:pt x="626" y="121"/>
                  </a:cubicBezTo>
                  <a:cubicBezTo>
                    <a:pt x="566" y="46"/>
                    <a:pt x="475" y="9"/>
                    <a:pt x="37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26"/>
            <p:cNvSpPr/>
            <p:nvPr/>
          </p:nvSpPr>
          <p:spPr>
            <a:xfrm rot="20670111">
              <a:off x="8564268" y="1400111"/>
              <a:ext cx="36079" cy="35930"/>
            </a:xfrm>
            <a:custGeom>
              <a:avLst/>
              <a:gdLst/>
              <a:ahLst/>
              <a:cxnLst/>
              <a:rect l="l" t="t" r="r" b="b"/>
              <a:pathLst>
                <a:path w="483" h="481" extrusionOk="0">
                  <a:moveTo>
                    <a:pt x="235" y="0"/>
                  </a:moveTo>
                  <a:cubicBezTo>
                    <a:pt x="182" y="0"/>
                    <a:pt x="130" y="21"/>
                    <a:pt x="91" y="63"/>
                  </a:cubicBezTo>
                  <a:cubicBezTo>
                    <a:pt x="1" y="154"/>
                    <a:pt x="1" y="304"/>
                    <a:pt x="84" y="402"/>
                  </a:cubicBezTo>
                  <a:cubicBezTo>
                    <a:pt x="127" y="454"/>
                    <a:pt x="188" y="481"/>
                    <a:pt x="248" y="481"/>
                  </a:cubicBezTo>
                  <a:cubicBezTo>
                    <a:pt x="301" y="481"/>
                    <a:pt x="353" y="460"/>
                    <a:pt x="392" y="417"/>
                  </a:cubicBezTo>
                  <a:cubicBezTo>
                    <a:pt x="483" y="327"/>
                    <a:pt x="483" y="176"/>
                    <a:pt x="400" y="78"/>
                  </a:cubicBezTo>
                  <a:cubicBezTo>
                    <a:pt x="356" y="27"/>
                    <a:pt x="295" y="0"/>
                    <a:pt x="235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26"/>
            <p:cNvSpPr/>
            <p:nvPr/>
          </p:nvSpPr>
          <p:spPr>
            <a:xfrm rot="20670111">
              <a:off x="8554182" y="1390763"/>
              <a:ext cx="56323" cy="54605"/>
            </a:xfrm>
            <a:custGeom>
              <a:avLst/>
              <a:gdLst/>
              <a:ahLst/>
              <a:cxnLst/>
              <a:rect l="l" t="t" r="r" b="b"/>
              <a:pathLst>
                <a:path w="754" h="731" extrusionOk="0">
                  <a:moveTo>
                    <a:pt x="377" y="256"/>
                  </a:moveTo>
                  <a:cubicBezTo>
                    <a:pt x="399" y="256"/>
                    <a:pt x="422" y="264"/>
                    <a:pt x="437" y="286"/>
                  </a:cubicBezTo>
                  <a:cubicBezTo>
                    <a:pt x="482" y="331"/>
                    <a:pt x="482" y="407"/>
                    <a:pt x="437" y="452"/>
                  </a:cubicBezTo>
                  <a:cubicBezTo>
                    <a:pt x="420" y="469"/>
                    <a:pt x="407" y="477"/>
                    <a:pt x="392" y="477"/>
                  </a:cubicBezTo>
                  <a:cubicBezTo>
                    <a:pt x="388" y="477"/>
                    <a:pt x="382" y="476"/>
                    <a:pt x="377" y="475"/>
                  </a:cubicBezTo>
                  <a:cubicBezTo>
                    <a:pt x="354" y="475"/>
                    <a:pt x="332" y="467"/>
                    <a:pt x="316" y="444"/>
                  </a:cubicBezTo>
                  <a:cubicBezTo>
                    <a:pt x="271" y="399"/>
                    <a:pt x="271" y="324"/>
                    <a:pt x="316" y="279"/>
                  </a:cubicBezTo>
                  <a:cubicBezTo>
                    <a:pt x="332" y="256"/>
                    <a:pt x="354" y="256"/>
                    <a:pt x="369" y="256"/>
                  </a:cubicBezTo>
                  <a:close/>
                  <a:moveTo>
                    <a:pt x="377" y="0"/>
                  </a:moveTo>
                  <a:cubicBezTo>
                    <a:pt x="286" y="0"/>
                    <a:pt x="196" y="38"/>
                    <a:pt x="136" y="106"/>
                  </a:cubicBezTo>
                  <a:cubicBezTo>
                    <a:pt x="0" y="241"/>
                    <a:pt x="0" y="467"/>
                    <a:pt x="128" y="610"/>
                  </a:cubicBezTo>
                  <a:cubicBezTo>
                    <a:pt x="188" y="685"/>
                    <a:pt x="279" y="731"/>
                    <a:pt x="369" y="731"/>
                  </a:cubicBezTo>
                  <a:lnTo>
                    <a:pt x="377" y="731"/>
                  </a:lnTo>
                  <a:cubicBezTo>
                    <a:pt x="467" y="731"/>
                    <a:pt x="557" y="693"/>
                    <a:pt x="618" y="625"/>
                  </a:cubicBezTo>
                  <a:cubicBezTo>
                    <a:pt x="753" y="490"/>
                    <a:pt x="753" y="264"/>
                    <a:pt x="625" y="121"/>
                  </a:cubicBezTo>
                  <a:cubicBezTo>
                    <a:pt x="565" y="45"/>
                    <a:pt x="475" y="8"/>
                    <a:pt x="37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26"/>
            <p:cNvSpPr/>
            <p:nvPr/>
          </p:nvSpPr>
          <p:spPr>
            <a:xfrm rot="20670111">
              <a:off x="8610233" y="1315268"/>
              <a:ext cx="36079" cy="35631"/>
            </a:xfrm>
            <a:custGeom>
              <a:avLst/>
              <a:gdLst/>
              <a:ahLst/>
              <a:cxnLst/>
              <a:rect l="l" t="t" r="r" b="b"/>
              <a:pathLst>
                <a:path w="483" h="477" extrusionOk="0">
                  <a:moveTo>
                    <a:pt x="241" y="0"/>
                  </a:moveTo>
                  <a:cubicBezTo>
                    <a:pt x="186" y="0"/>
                    <a:pt x="131" y="23"/>
                    <a:pt x="90" y="67"/>
                  </a:cubicBezTo>
                  <a:cubicBezTo>
                    <a:pt x="0" y="157"/>
                    <a:pt x="0" y="308"/>
                    <a:pt x="83" y="398"/>
                  </a:cubicBezTo>
                  <a:cubicBezTo>
                    <a:pt x="127" y="450"/>
                    <a:pt x="188" y="477"/>
                    <a:pt x="247" y="477"/>
                  </a:cubicBezTo>
                  <a:cubicBezTo>
                    <a:pt x="300" y="477"/>
                    <a:pt x="353" y="456"/>
                    <a:pt x="392" y="413"/>
                  </a:cubicBezTo>
                  <a:cubicBezTo>
                    <a:pt x="482" y="323"/>
                    <a:pt x="482" y="172"/>
                    <a:pt x="399" y="74"/>
                  </a:cubicBezTo>
                  <a:cubicBezTo>
                    <a:pt x="357" y="25"/>
                    <a:pt x="299" y="0"/>
                    <a:pt x="241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26"/>
            <p:cNvSpPr/>
            <p:nvPr/>
          </p:nvSpPr>
          <p:spPr>
            <a:xfrm rot="20670111">
              <a:off x="8600095" y="1306088"/>
              <a:ext cx="56323" cy="54156"/>
            </a:xfrm>
            <a:custGeom>
              <a:avLst/>
              <a:gdLst/>
              <a:ahLst/>
              <a:cxnLst/>
              <a:rect l="l" t="t" r="r" b="b"/>
              <a:pathLst>
                <a:path w="754" h="725" extrusionOk="0">
                  <a:moveTo>
                    <a:pt x="377" y="250"/>
                  </a:moveTo>
                  <a:cubicBezTo>
                    <a:pt x="400" y="250"/>
                    <a:pt x="422" y="258"/>
                    <a:pt x="437" y="280"/>
                  </a:cubicBezTo>
                  <a:cubicBezTo>
                    <a:pt x="482" y="325"/>
                    <a:pt x="482" y="408"/>
                    <a:pt x="437" y="446"/>
                  </a:cubicBezTo>
                  <a:cubicBezTo>
                    <a:pt x="415" y="469"/>
                    <a:pt x="400" y="476"/>
                    <a:pt x="377" y="476"/>
                  </a:cubicBezTo>
                  <a:cubicBezTo>
                    <a:pt x="354" y="476"/>
                    <a:pt x="332" y="461"/>
                    <a:pt x="317" y="438"/>
                  </a:cubicBezTo>
                  <a:cubicBezTo>
                    <a:pt x="272" y="393"/>
                    <a:pt x="272" y="318"/>
                    <a:pt x="317" y="273"/>
                  </a:cubicBezTo>
                  <a:cubicBezTo>
                    <a:pt x="332" y="250"/>
                    <a:pt x="354" y="250"/>
                    <a:pt x="370" y="250"/>
                  </a:cubicBezTo>
                  <a:close/>
                  <a:moveTo>
                    <a:pt x="354" y="1"/>
                  </a:moveTo>
                  <a:cubicBezTo>
                    <a:pt x="272" y="1"/>
                    <a:pt x="191" y="37"/>
                    <a:pt x="136" y="100"/>
                  </a:cubicBezTo>
                  <a:cubicBezTo>
                    <a:pt x="0" y="243"/>
                    <a:pt x="0" y="461"/>
                    <a:pt x="128" y="604"/>
                  </a:cubicBezTo>
                  <a:cubicBezTo>
                    <a:pt x="189" y="680"/>
                    <a:pt x="279" y="725"/>
                    <a:pt x="377" y="725"/>
                  </a:cubicBezTo>
                  <a:lnTo>
                    <a:pt x="385" y="725"/>
                  </a:lnTo>
                  <a:cubicBezTo>
                    <a:pt x="475" y="725"/>
                    <a:pt x="558" y="687"/>
                    <a:pt x="618" y="619"/>
                  </a:cubicBezTo>
                  <a:cubicBezTo>
                    <a:pt x="754" y="484"/>
                    <a:pt x="754" y="265"/>
                    <a:pt x="626" y="115"/>
                  </a:cubicBezTo>
                  <a:cubicBezTo>
                    <a:pt x="565" y="39"/>
                    <a:pt x="475" y="2"/>
                    <a:pt x="377" y="2"/>
                  </a:cubicBezTo>
                  <a:cubicBezTo>
                    <a:pt x="369" y="1"/>
                    <a:pt x="362" y="1"/>
                    <a:pt x="3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26"/>
            <p:cNvSpPr/>
            <p:nvPr/>
          </p:nvSpPr>
          <p:spPr>
            <a:xfrm rot="20670111">
              <a:off x="8319327" y="1367564"/>
              <a:ext cx="36079" cy="35706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38" y="1"/>
                  </a:moveTo>
                  <a:cubicBezTo>
                    <a:pt x="186" y="1"/>
                    <a:pt x="134" y="21"/>
                    <a:pt x="91" y="64"/>
                  </a:cubicBezTo>
                  <a:cubicBezTo>
                    <a:pt x="8" y="154"/>
                    <a:pt x="1" y="305"/>
                    <a:pt x="84" y="403"/>
                  </a:cubicBezTo>
                  <a:cubicBezTo>
                    <a:pt x="130" y="453"/>
                    <a:pt x="187" y="477"/>
                    <a:pt x="245" y="477"/>
                  </a:cubicBezTo>
                  <a:cubicBezTo>
                    <a:pt x="300" y="477"/>
                    <a:pt x="356" y="455"/>
                    <a:pt x="400" y="410"/>
                  </a:cubicBezTo>
                  <a:cubicBezTo>
                    <a:pt x="483" y="320"/>
                    <a:pt x="483" y="169"/>
                    <a:pt x="400" y="79"/>
                  </a:cubicBezTo>
                  <a:cubicBezTo>
                    <a:pt x="356" y="27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26"/>
            <p:cNvSpPr/>
            <p:nvPr/>
          </p:nvSpPr>
          <p:spPr>
            <a:xfrm rot="20670111">
              <a:off x="8309271" y="1358141"/>
              <a:ext cx="56846" cy="54679"/>
            </a:xfrm>
            <a:custGeom>
              <a:avLst/>
              <a:gdLst/>
              <a:ahLst/>
              <a:cxnLst/>
              <a:rect l="l" t="t" r="r" b="b"/>
              <a:pathLst>
                <a:path w="761" h="732" extrusionOk="0">
                  <a:moveTo>
                    <a:pt x="377" y="249"/>
                  </a:moveTo>
                  <a:cubicBezTo>
                    <a:pt x="399" y="249"/>
                    <a:pt x="422" y="264"/>
                    <a:pt x="444" y="287"/>
                  </a:cubicBezTo>
                  <a:cubicBezTo>
                    <a:pt x="482" y="332"/>
                    <a:pt x="482" y="407"/>
                    <a:pt x="444" y="452"/>
                  </a:cubicBezTo>
                  <a:cubicBezTo>
                    <a:pt x="428" y="469"/>
                    <a:pt x="406" y="478"/>
                    <a:pt x="394" y="478"/>
                  </a:cubicBezTo>
                  <a:cubicBezTo>
                    <a:pt x="389" y="478"/>
                    <a:pt x="386" y="477"/>
                    <a:pt x="384" y="475"/>
                  </a:cubicBezTo>
                  <a:cubicBezTo>
                    <a:pt x="354" y="475"/>
                    <a:pt x="331" y="468"/>
                    <a:pt x="316" y="445"/>
                  </a:cubicBezTo>
                  <a:cubicBezTo>
                    <a:pt x="271" y="400"/>
                    <a:pt x="271" y="324"/>
                    <a:pt x="316" y="279"/>
                  </a:cubicBezTo>
                  <a:cubicBezTo>
                    <a:pt x="339" y="257"/>
                    <a:pt x="362" y="249"/>
                    <a:pt x="377" y="249"/>
                  </a:cubicBezTo>
                  <a:close/>
                  <a:moveTo>
                    <a:pt x="384" y="1"/>
                  </a:moveTo>
                  <a:cubicBezTo>
                    <a:pt x="294" y="1"/>
                    <a:pt x="203" y="38"/>
                    <a:pt x="136" y="106"/>
                  </a:cubicBezTo>
                  <a:cubicBezTo>
                    <a:pt x="0" y="242"/>
                    <a:pt x="0" y="468"/>
                    <a:pt x="128" y="611"/>
                  </a:cubicBezTo>
                  <a:cubicBezTo>
                    <a:pt x="188" y="686"/>
                    <a:pt x="279" y="724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7" y="693"/>
                    <a:pt x="625" y="626"/>
                  </a:cubicBezTo>
                  <a:cubicBezTo>
                    <a:pt x="753" y="490"/>
                    <a:pt x="761" y="264"/>
                    <a:pt x="633" y="121"/>
                  </a:cubicBezTo>
                  <a:cubicBezTo>
                    <a:pt x="565" y="46"/>
                    <a:pt x="475" y="1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26"/>
            <p:cNvSpPr/>
            <p:nvPr/>
          </p:nvSpPr>
          <p:spPr>
            <a:xfrm rot="20670111">
              <a:off x="8370279" y="1273438"/>
              <a:ext cx="36079" cy="35706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39" y="1"/>
                  </a:moveTo>
                  <a:cubicBezTo>
                    <a:pt x="186" y="1"/>
                    <a:pt x="134" y="21"/>
                    <a:pt x="91" y="64"/>
                  </a:cubicBezTo>
                  <a:cubicBezTo>
                    <a:pt x="1" y="154"/>
                    <a:pt x="1" y="305"/>
                    <a:pt x="84" y="403"/>
                  </a:cubicBezTo>
                  <a:cubicBezTo>
                    <a:pt x="130" y="453"/>
                    <a:pt x="188" y="477"/>
                    <a:pt x="245" y="477"/>
                  </a:cubicBezTo>
                  <a:cubicBezTo>
                    <a:pt x="301" y="477"/>
                    <a:pt x="356" y="455"/>
                    <a:pt x="400" y="410"/>
                  </a:cubicBezTo>
                  <a:cubicBezTo>
                    <a:pt x="483" y="320"/>
                    <a:pt x="483" y="169"/>
                    <a:pt x="400" y="79"/>
                  </a:cubicBezTo>
                  <a:cubicBezTo>
                    <a:pt x="356" y="27"/>
                    <a:pt x="297" y="1"/>
                    <a:pt x="239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26"/>
            <p:cNvSpPr/>
            <p:nvPr/>
          </p:nvSpPr>
          <p:spPr>
            <a:xfrm rot="20670111">
              <a:off x="8360222" y="1264005"/>
              <a:ext cx="56920" cy="54679"/>
            </a:xfrm>
            <a:custGeom>
              <a:avLst/>
              <a:gdLst/>
              <a:ahLst/>
              <a:cxnLst/>
              <a:rect l="l" t="t" r="r" b="b"/>
              <a:pathLst>
                <a:path w="762" h="732" extrusionOk="0">
                  <a:moveTo>
                    <a:pt x="377" y="249"/>
                  </a:moveTo>
                  <a:cubicBezTo>
                    <a:pt x="400" y="249"/>
                    <a:pt x="422" y="264"/>
                    <a:pt x="445" y="287"/>
                  </a:cubicBezTo>
                  <a:cubicBezTo>
                    <a:pt x="482" y="332"/>
                    <a:pt x="482" y="407"/>
                    <a:pt x="445" y="453"/>
                  </a:cubicBezTo>
                  <a:cubicBezTo>
                    <a:pt x="422" y="475"/>
                    <a:pt x="392" y="475"/>
                    <a:pt x="384" y="475"/>
                  </a:cubicBezTo>
                  <a:cubicBezTo>
                    <a:pt x="354" y="475"/>
                    <a:pt x="332" y="468"/>
                    <a:pt x="317" y="445"/>
                  </a:cubicBezTo>
                  <a:cubicBezTo>
                    <a:pt x="271" y="400"/>
                    <a:pt x="271" y="317"/>
                    <a:pt x="317" y="279"/>
                  </a:cubicBezTo>
                  <a:cubicBezTo>
                    <a:pt x="339" y="257"/>
                    <a:pt x="362" y="249"/>
                    <a:pt x="377" y="249"/>
                  </a:cubicBezTo>
                  <a:close/>
                  <a:moveTo>
                    <a:pt x="384" y="1"/>
                  </a:moveTo>
                  <a:cubicBezTo>
                    <a:pt x="287" y="1"/>
                    <a:pt x="204" y="38"/>
                    <a:pt x="136" y="106"/>
                  </a:cubicBezTo>
                  <a:cubicBezTo>
                    <a:pt x="0" y="242"/>
                    <a:pt x="0" y="460"/>
                    <a:pt x="128" y="611"/>
                  </a:cubicBezTo>
                  <a:cubicBezTo>
                    <a:pt x="189" y="686"/>
                    <a:pt x="279" y="724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8" y="694"/>
                    <a:pt x="626" y="626"/>
                  </a:cubicBezTo>
                  <a:cubicBezTo>
                    <a:pt x="754" y="490"/>
                    <a:pt x="761" y="264"/>
                    <a:pt x="633" y="121"/>
                  </a:cubicBezTo>
                  <a:cubicBezTo>
                    <a:pt x="565" y="46"/>
                    <a:pt x="475" y="1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26"/>
            <p:cNvSpPr/>
            <p:nvPr/>
          </p:nvSpPr>
          <p:spPr>
            <a:xfrm rot="20670111">
              <a:off x="8416284" y="1188590"/>
              <a:ext cx="36079" cy="35706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45" y="1"/>
                  </a:moveTo>
                  <a:cubicBezTo>
                    <a:pt x="190" y="1"/>
                    <a:pt x="135" y="23"/>
                    <a:pt x="91" y="67"/>
                  </a:cubicBezTo>
                  <a:cubicBezTo>
                    <a:pt x="8" y="150"/>
                    <a:pt x="0" y="301"/>
                    <a:pt x="91" y="399"/>
                  </a:cubicBezTo>
                  <a:cubicBezTo>
                    <a:pt x="135" y="451"/>
                    <a:pt x="193" y="477"/>
                    <a:pt x="252" y="477"/>
                  </a:cubicBezTo>
                  <a:cubicBezTo>
                    <a:pt x="304" y="477"/>
                    <a:pt x="357" y="456"/>
                    <a:pt x="399" y="414"/>
                  </a:cubicBezTo>
                  <a:cubicBezTo>
                    <a:pt x="482" y="324"/>
                    <a:pt x="482" y="173"/>
                    <a:pt x="399" y="75"/>
                  </a:cubicBezTo>
                  <a:cubicBezTo>
                    <a:pt x="357" y="25"/>
                    <a:pt x="301" y="1"/>
                    <a:pt x="245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26"/>
            <p:cNvSpPr/>
            <p:nvPr/>
          </p:nvSpPr>
          <p:spPr>
            <a:xfrm rot="20670111">
              <a:off x="8406076" y="1178889"/>
              <a:ext cx="56920" cy="54679"/>
            </a:xfrm>
            <a:custGeom>
              <a:avLst/>
              <a:gdLst/>
              <a:ahLst/>
              <a:cxnLst/>
              <a:rect l="l" t="t" r="r" b="b"/>
              <a:pathLst>
                <a:path w="762" h="732" extrusionOk="0">
                  <a:moveTo>
                    <a:pt x="377" y="257"/>
                  </a:moveTo>
                  <a:cubicBezTo>
                    <a:pt x="400" y="257"/>
                    <a:pt x="422" y="264"/>
                    <a:pt x="445" y="287"/>
                  </a:cubicBezTo>
                  <a:cubicBezTo>
                    <a:pt x="483" y="332"/>
                    <a:pt x="483" y="407"/>
                    <a:pt x="445" y="453"/>
                  </a:cubicBezTo>
                  <a:cubicBezTo>
                    <a:pt x="422" y="475"/>
                    <a:pt x="400" y="483"/>
                    <a:pt x="385" y="483"/>
                  </a:cubicBezTo>
                  <a:cubicBezTo>
                    <a:pt x="355" y="475"/>
                    <a:pt x="332" y="468"/>
                    <a:pt x="317" y="445"/>
                  </a:cubicBezTo>
                  <a:cubicBezTo>
                    <a:pt x="279" y="400"/>
                    <a:pt x="279" y="325"/>
                    <a:pt x="317" y="279"/>
                  </a:cubicBezTo>
                  <a:cubicBezTo>
                    <a:pt x="340" y="257"/>
                    <a:pt x="362" y="257"/>
                    <a:pt x="377" y="257"/>
                  </a:cubicBezTo>
                  <a:close/>
                  <a:moveTo>
                    <a:pt x="385" y="1"/>
                  </a:moveTo>
                  <a:cubicBezTo>
                    <a:pt x="294" y="1"/>
                    <a:pt x="204" y="38"/>
                    <a:pt x="136" y="106"/>
                  </a:cubicBezTo>
                  <a:cubicBezTo>
                    <a:pt x="1" y="242"/>
                    <a:pt x="1" y="468"/>
                    <a:pt x="129" y="611"/>
                  </a:cubicBezTo>
                  <a:cubicBezTo>
                    <a:pt x="189" y="686"/>
                    <a:pt x="279" y="731"/>
                    <a:pt x="377" y="731"/>
                  </a:cubicBezTo>
                  <a:lnTo>
                    <a:pt x="385" y="731"/>
                  </a:lnTo>
                  <a:cubicBezTo>
                    <a:pt x="475" y="731"/>
                    <a:pt x="558" y="694"/>
                    <a:pt x="626" y="626"/>
                  </a:cubicBezTo>
                  <a:cubicBezTo>
                    <a:pt x="754" y="490"/>
                    <a:pt x="761" y="264"/>
                    <a:pt x="633" y="121"/>
                  </a:cubicBezTo>
                  <a:cubicBezTo>
                    <a:pt x="566" y="46"/>
                    <a:pt x="475" y="8"/>
                    <a:pt x="3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26"/>
            <p:cNvSpPr/>
            <p:nvPr/>
          </p:nvSpPr>
          <p:spPr>
            <a:xfrm rot="20670111">
              <a:off x="8021565" y="959275"/>
              <a:ext cx="195337" cy="178007"/>
            </a:xfrm>
            <a:custGeom>
              <a:avLst/>
              <a:gdLst/>
              <a:ahLst/>
              <a:cxnLst/>
              <a:rect l="l" t="t" r="r" b="b"/>
              <a:pathLst>
                <a:path w="2615" h="2383" extrusionOk="0">
                  <a:moveTo>
                    <a:pt x="1817" y="0"/>
                  </a:moveTo>
                  <a:cubicBezTo>
                    <a:pt x="1642" y="0"/>
                    <a:pt x="1466" y="62"/>
                    <a:pt x="1326" y="188"/>
                  </a:cubicBezTo>
                  <a:lnTo>
                    <a:pt x="310" y="1137"/>
                  </a:lnTo>
                  <a:cubicBezTo>
                    <a:pt x="23" y="1408"/>
                    <a:pt x="1" y="1860"/>
                    <a:pt x="272" y="2154"/>
                  </a:cubicBezTo>
                  <a:cubicBezTo>
                    <a:pt x="415" y="2305"/>
                    <a:pt x="610" y="2382"/>
                    <a:pt x="805" y="2382"/>
                  </a:cubicBezTo>
                  <a:cubicBezTo>
                    <a:pt x="979" y="2382"/>
                    <a:pt x="1153" y="2320"/>
                    <a:pt x="1289" y="2191"/>
                  </a:cubicBezTo>
                  <a:lnTo>
                    <a:pt x="2306" y="1242"/>
                  </a:lnTo>
                  <a:cubicBezTo>
                    <a:pt x="2599" y="971"/>
                    <a:pt x="2614" y="519"/>
                    <a:pt x="2343" y="226"/>
                  </a:cubicBezTo>
                  <a:cubicBezTo>
                    <a:pt x="2201" y="76"/>
                    <a:pt x="2009" y="0"/>
                    <a:pt x="18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26"/>
            <p:cNvSpPr/>
            <p:nvPr/>
          </p:nvSpPr>
          <p:spPr>
            <a:xfrm rot="20670111">
              <a:off x="8017455" y="948826"/>
              <a:ext cx="209380" cy="196980"/>
            </a:xfrm>
            <a:custGeom>
              <a:avLst/>
              <a:gdLst/>
              <a:ahLst/>
              <a:cxnLst/>
              <a:rect l="l" t="t" r="r" b="b"/>
              <a:pathLst>
                <a:path w="2803" h="2637" extrusionOk="0">
                  <a:moveTo>
                    <a:pt x="1892" y="257"/>
                  </a:moveTo>
                  <a:cubicBezTo>
                    <a:pt x="2050" y="257"/>
                    <a:pt x="2200" y="324"/>
                    <a:pt x="2306" y="445"/>
                  </a:cubicBezTo>
                  <a:cubicBezTo>
                    <a:pt x="2524" y="686"/>
                    <a:pt x="2517" y="1055"/>
                    <a:pt x="2276" y="1281"/>
                  </a:cubicBezTo>
                  <a:lnTo>
                    <a:pt x="1259" y="2230"/>
                  </a:lnTo>
                  <a:cubicBezTo>
                    <a:pt x="1145" y="2333"/>
                    <a:pt x="1002" y="2384"/>
                    <a:pt x="858" y="2384"/>
                  </a:cubicBezTo>
                  <a:cubicBezTo>
                    <a:pt x="698" y="2384"/>
                    <a:pt x="538" y="2320"/>
                    <a:pt x="423" y="2192"/>
                  </a:cubicBezTo>
                  <a:cubicBezTo>
                    <a:pt x="310" y="2079"/>
                    <a:pt x="257" y="1929"/>
                    <a:pt x="257" y="1771"/>
                  </a:cubicBezTo>
                  <a:cubicBezTo>
                    <a:pt x="265" y="1612"/>
                    <a:pt x="332" y="1462"/>
                    <a:pt x="453" y="1356"/>
                  </a:cubicBezTo>
                  <a:lnTo>
                    <a:pt x="1470" y="415"/>
                  </a:lnTo>
                  <a:cubicBezTo>
                    <a:pt x="1575" y="309"/>
                    <a:pt x="1718" y="257"/>
                    <a:pt x="1869" y="257"/>
                  </a:cubicBezTo>
                  <a:close/>
                  <a:moveTo>
                    <a:pt x="1871" y="0"/>
                  </a:moveTo>
                  <a:cubicBezTo>
                    <a:pt x="1656" y="0"/>
                    <a:pt x="1455" y="82"/>
                    <a:pt x="1297" y="226"/>
                  </a:cubicBezTo>
                  <a:lnTo>
                    <a:pt x="280" y="1176"/>
                  </a:lnTo>
                  <a:cubicBezTo>
                    <a:pt x="114" y="1326"/>
                    <a:pt x="16" y="1537"/>
                    <a:pt x="9" y="1763"/>
                  </a:cubicBezTo>
                  <a:cubicBezTo>
                    <a:pt x="1" y="1989"/>
                    <a:pt x="84" y="2200"/>
                    <a:pt x="234" y="2366"/>
                  </a:cubicBezTo>
                  <a:cubicBezTo>
                    <a:pt x="400" y="2546"/>
                    <a:pt x="626" y="2637"/>
                    <a:pt x="852" y="2637"/>
                  </a:cubicBezTo>
                  <a:cubicBezTo>
                    <a:pt x="1063" y="2637"/>
                    <a:pt x="1266" y="2561"/>
                    <a:pt x="1432" y="2411"/>
                  </a:cubicBezTo>
                  <a:lnTo>
                    <a:pt x="2449" y="1462"/>
                  </a:lnTo>
                  <a:cubicBezTo>
                    <a:pt x="2788" y="1145"/>
                    <a:pt x="2803" y="611"/>
                    <a:pt x="2487" y="272"/>
                  </a:cubicBezTo>
                  <a:cubicBezTo>
                    <a:pt x="2336" y="106"/>
                    <a:pt x="2125" y="8"/>
                    <a:pt x="1899" y="1"/>
                  </a:cubicBezTo>
                  <a:cubicBezTo>
                    <a:pt x="1890" y="0"/>
                    <a:pt x="1880" y="0"/>
                    <a:pt x="187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26"/>
            <p:cNvSpPr/>
            <p:nvPr/>
          </p:nvSpPr>
          <p:spPr>
            <a:xfrm rot="20670111">
              <a:off x="7924789" y="908607"/>
              <a:ext cx="96809" cy="95689"/>
            </a:xfrm>
            <a:custGeom>
              <a:avLst/>
              <a:gdLst/>
              <a:ahLst/>
              <a:cxnLst/>
              <a:rect l="l" t="t" r="r" b="b"/>
              <a:pathLst>
                <a:path w="1296" h="1281" extrusionOk="0">
                  <a:moveTo>
                    <a:pt x="973" y="0"/>
                  </a:moveTo>
                  <a:cubicBezTo>
                    <a:pt x="881" y="0"/>
                    <a:pt x="789" y="33"/>
                    <a:pt x="716" y="101"/>
                  </a:cubicBezTo>
                  <a:lnTo>
                    <a:pt x="166" y="613"/>
                  </a:lnTo>
                  <a:cubicBezTo>
                    <a:pt x="8" y="756"/>
                    <a:pt x="0" y="1005"/>
                    <a:pt x="143" y="1156"/>
                  </a:cubicBezTo>
                  <a:cubicBezTo>
                    <a:pt x="223" y="1239"/>
                    <a:pt x="327" y="1280"/>
                    <a:pt x="430" y="1280"/>
                  </a:cubicBezTo>
                  <a:cubicBezTo>
                    <a:pt x="524" y="1280"/>
                    <a:pt x="618" y="1246"/>
                    <a:pt x="693" y="1178"/>
                  </a:cubicBezTo>
                  <a:lnTo>
                    <a:pt x="1002" y="892"/>
                  </a:lnTo>
                  <a:cubicBezTo>
                    <a:pt x="1243" y="674"/>
                    <a:pt x="1296" y="319"/>
                    <a:pt x="1145" y="41"/>
                  </a:cubicBezTo>
                  <a:cubicBezTo>
                    <a:pt x="1092" y="14"/>
                    <a:pt x="1032" y="0"/>
                    <a:pt x="9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26"/>
            <p:cNvSpPr/>
            <p:nvPr/>
          </p:nvSpPr>
          <p:spPr>
            <a:xfrm rot="20670111">
              <a:off x="7917970" y="898666"/>
              <a:ext cx="113766" cy="114961"/>
            </a:xfrm>
            <a:custGeom>
              <a:avLst/>
              <a:gdLst/>
              <a:ahLst/>
              <a:cxnLst/>
              <a:rect l="l" t="t" r="r" b="b"/>
              <a:pathLst>
                <a:path w="1523" h="1539" extrusionOk="0">
                  <a:moveTo>
                    <a:pt x="1071" y="251"/>
                  </a:moveTo>
                  <a:cubicBezTo>
                    <a:pt x="1093" y="251"/>
                    <a:pt x="1123" y="258"/>
                    <a:pt x="1146" y="266"/>
                  </a:cubicBezTo>
                  <a:cubicBezTo>
                    <a:pt x="1244" y="492"/>
                    <a:pt x="1191" y="763"/>
                    <a:pt x="1003" y="929"/>
                  </a:cubicBezTo>
                  <a:lnTo>
                    <a:pt x="701" y="1215"/>
                  </a:lnTo>
                  <a:cubicBezTo>
                    <a:pt x="654" y="1255"/>
                    <a:pt x="595" y="1284"/>
                    <a:pt x="534" y="1284"/>
                  </a:cubicBezTo>
                  <a:cubicBezTo>
                    <a:pt x="527" y="1284"/>
                    <a:pt x="520" y="1283"/>
                    <a:pt x="513" y="1283"/>
                  </a:cubicBezTo>
                  <a:cubicBezTo>
                    <a:pt x="445" y="1283"/>
                    <a:pt x="378" y="1252"/>
                    <a:pt x="332" y="1200"/>
                  </a:cubicBezTo>
                  <a:cubicBezTo>
                    <a:pt x="280" y="1147"/>
                    <a:pt x="257" y="1079"/>
                    <a:pt x="257" y="1011"/>
                  </a:cubicBezTo>
                  <a:cubicBezTo>
                    <a:pt x="265" y="944"/>
                    <a:pt x="295" y="876"/>
                    <a:pt x="340" y="831"/>
                  </a:cubicBezTo>
                  <a:lnTo>
                    <a:pt x="890" y="318"/>
                  </a:lnTo>
                  <a:cubicBezTo>
                    <a:pt x="943" y="273"/>
                    <a:pt x="1003" y="251"/>
                    <a:pt x="1071" y="251"/>
                  </a:cubicBezTo>
                  <a:close/>
                  <a:moveTo>
                    <a:pt x="1068" y="0"/>
                  </a:moveTo>
                  <a:cubicBezTo>
                    <a:pt x="940" y="0"/>
                    <a:pt x="815" y="49"/>
                    <a:pt x="717" y="138"/>
                  </a:cubicBezTo>
                  <a:lnTo>
                    <a:pt x="174" y="650"/>
                  </a:lnTo>
                  <a:cubicBezTo>
                    <a:pt x="69" y="740"/>
                    <a:pt x="16" y="868"/>
                    <a:pt x="9" y="1004"/>
                  </a:cubicBezTo>
                  <a:cubicBezTo>
                    <a:pt x="1" y="1139"/>
                    <a:pt x="54" y="1268"/>
                    <a:pt x="144" y="1373"/>
                  </a:cubicBezTo>
                  <a:cubicBezTo>
                    <a:pt x="242" y="1471"/>
                    <a:pt x="363" y="1531"/>
                    <a:pt x="506" y="1539"/>
                  </a:cubicBezTo>
                  <a:lnTo>
                    <a:pt x="521" y="1539"/>
                  </a:lnTo>
                  <a:cubicBezTo>
                    <a:pt x="649" y="1539"/>
                    <a:pt x="777" y="1486"/>
                    <a:pt x="867" y="1396"/>
                  </a:cubicBezTo>
                  <a:lnTo>
                    <a:pt x="1176" y="1117"/>
                  </a:lnTo>
                  <a:cubicBezTo>
                    <a:pt x="1455" y="853"/>
                    <a:pt x="1523" y="439"/>
                    <a:pt x="1349" y="108"/>
                  </a:cubicBezTo>
                  <a:cubicBezTo>
                    <a:pt x="1334" y="85"/>
                    <a:pt x="1319" y="62"/>
                    <a:pt x="1297" y="55"/>
                  </a:cubicBezTo>
                  <a:cubicBezTo>
                    <a:pt x="1223" y="18"/>
                    <a:pt x="1145" y="0"/>
                    <a:pt x="106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26"/>
            <p:cNvSpPr/>
            <p:nvPr/>
          </p:nvSpPr>
          <p:spPr>
            <a:xfrm rot="20670111">
              <a:off x="7894695" y="880811"/>
              <a:ext cx="194814" cy="178082"/>
            </a:xfrm>
            <a:custGeom>
              <a:avLst/>
              <a:gdLst/>
              <a:ahLst/>
              <a:cxnLst/>
              <a:rect l="l" t="t" r="r" b="b"/>
              <a:pathLst>
                <a:path w="2608" h="2384" extrusionOk="0">
                  <a:moveTo>
                    <a:pt x="1810" y="0"/>
                  </a:moveTo>
                  <a:cubicBezTo>
                    <a:pt x="1635" y="0"/>
                    <a:pt x="1459" y="64"/>
                    <a:pt x="1319" y="194"/>
                  </a:cubicBezTo>
                  <a:lnTo>
                    <a:pt x="302" y="1135"/>
                  </a:lnTo>
                  <a:cubicBezTo>
                    <a:pt x="16" y="1406"/>
                    <a:pt x="1" y="1866"/>
                    <a:pt x="272" y="2152"/>
                  </a:cubicBezTo>
                  <a:cubicBezTo>
                    <a:pt x="410" y="2306"/>
                    <a:pt x="602" y="2383"/>
                    <a:pt x="794" y="2383"/>
                  </a:cubicBezTo>
                  <a:cubicBezTo>
                    <a:pt x="969" y="2383"/>
                    <a:pt x="1145" y="2319"/>
                    <a:pt x="1281" y="2190"/>
                  </a:cubicBezTo>
                  <a:lnTo>
                    <a:pt x="2298" y="1248"/>
                  </a:lnTo>
                  <a:cubicBezTo>
                    <a:pt x="2592" y="977"/>
                    <a:pt x="2607" y="525"/>
                    <a:pt x="2336" y="231"/>
                  </a:cubicBezTo>
                  <a:cubicBezTo>
                    <a:pt x="2194" y="78"/>
                    <a:pt x="2003" y="0"/>
                    <a:pt x="18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26"/>
            <p:cNvSpPr/>
            <p:nvPr/>
          </p:nvSpPr>
          <p:spPr>
            <a:xfrm rot="20670111">
              <a:off x="7884003" y="871549"/>
              <a:ext cx="216178" cy="196532"/>
            </a:xfrm>
            <a:custGeom>
              <a:avLst/>
              <a:gdLst/>
              <a:ahLst/>
              <a:cxnLst/>
              <a:rect l="l" t="t" r="r" b="b"/>
              <a:pathLst>
                <a:path w="2894" h="2631" extrusionOk="0">
                  <a:moveTo>
                    <a:pt x="1952" y="250"/>
                  </a:moveTo>
                  <a:cubicBezTo>
                    <a:pt x="2117" y="250"/>
                    <a:pt x="2276" y="318"/>
                    <a:pt x="2389" y="438"/>
                  </a:cubicBezTo>
                  <a:cubicBezTo>
                    <a:pt x="2614" y="679"/>
                    <a:pt x="2599" y="1056"/>
                    <a:pt x="2358" y="1282"/>
                  </a:cubicBezTo>
                  <a:lnTo>
                    <a:pt x="1342" y="2223"/>
                  </a:lnTo>
                  <a:cubicBezTo>
                    <a:pt x="1235" y="2323"/>
                    <a:pt x="1095" y="2382"/>
                    <a:pt x="946" y="2382"/>
                  </a:cubicBezTo>
                  <a:cubicBezTo>
                    <a:pt x="937" y="2382"/>
                    <a:pt x="929" y="2382"/>
                    <a:pt x="920" y="2381"/>
                  </a:cubicBezTo>
                  <a:cubicBezTo>
                    <a:pt x="762" y="2374"/>
                    <a:pt x="611" y="2306"/>
                    <a:pt x="505" y="2193"/>
                  </a:cubicBezTo>
                  <a:cubicBezTo>
                    <a:pt x="279" y="1952"/>
                    <a:pt x="295" y="1576"/>
                    <a:pt x="536" y="1357"/>
                  </a:cubicBezTo>
                  <a:lnTo>
                    <a:pt x="1552" y="408"/>
                  </a:lnTo>
                  <a:cubicBezTo>
                    <a:pt x="1665" y="303"/>
                    <a:pt x="1809" y="250"/>
                    <a:pt x="1952" y="250"/>
                  </a:cubicBezTo>
                  <a:close/>
                  <a:moveTo>
                    <a:pt x="1954" y="1"/>
                  </a:moveTo>
                  <a:cubicBezTo>
                    <a:pt x="1747" y="1"/>
                    <a:pt x="1541" y="76"/>
                    <a:pt x="1379" y="227"/>
                  </a:cubicBezTo>
                  <a:lnTo>
                    <a:pt x="362" y="1169"/>
                  </a:lnTo>
                  <a:cubicBezTo>
                    <a:pt x="23" y="1485"/>
                    <a:pt x="1" y="2020"/>
                    <a:pt x="317" y="2366"/>
                  </a:cubicBezTo>
                  <a:cubicBezTo>
                    <a:pt x="475" y="2532"/>
                    <a:pt x="679" y="2622"/>
                    <a:pt x="905" y="2630"/>
                  </a:cubicBezTo>
                  <a:lnTo>
                    <a:pt x="942" y="2630"/>
                  </a:lnTo>
                  <a:cubicBezTo>
                    <a:pt x="1153" y="2630"/>
                    <a:pt x="1357" y="2555"/>
                    <a:pt x="1515" y="2404"/>
                  </a:cubicBezTo>
                  <a:lnTo>
                    <a:pt x="2532" y="1463"/>
                  </a:lnTo>
                  <a:cubicBezTo>
                    <a:pt x="2871" y="1146"/>
                    <a:pt x="2893" y="611"/>
                    <a:pt x="2577" y="272"/>
                  </a:cubicBezTo>
                  <a:cubicBezTo>
                    <a:pt x="2408" y="91"/>
                    <a:pt x="2181" y="1"/>
                    <a:pt x="19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26"/>
            <p:cNvSpPr/>
            <p:nvPr/>
          </p:nvSpPr>
          <p:spPr>
            <a:xfrm rot="20670111">
              <a:off x="7924465" y="906230"/>
              <a:ext cx="106371" cy="96809"/>
            </a:xfrm>
            <a:custGeom>
              <a:avLst/>
              <a:gdLst/>
              <a:ahLst/>
              <a:cxnLst/>
              <a:rect l="l" t="t" r="r" b="b"/>
              <a:pathLst>
                <a:path w="1424" h="1296" extrusionOk="0">
                  <a:moveTo>
                    <a:pt x="994" y="0"/>
                  </a:moveTo>
                  <a:cubicBezTo>
                    <a:pt x="899" y="0"/>
                    <a:pt x="804" y="36"/>
                    <a:pt x="731" y="109"/>
                  </a:cubicBezTo>
                  <a:lnTo>
                    <a:pt x="716" y="116"/>
                  </a:lnTo>
                  <a:lnTo>
                    <a:pt x="452" y="357"/>
                  </a:lnTo>
                  <a:lnTo>
                    <a:pt x="422" y="387"/>
                  </a:lnTo>
                  <a:lnTo>
                    <a:pt x="166" y="628"/>
                  </a:lnTo>
                  <a:cubicBezTo>
                    <a:pt x="8" y="771"/>
                    <a:pt x="0" y="1020"/>
                    <a:pt x="143" y="1171"/>
                  </a:cubicBezTo>
                  <a:cubicBezTo>
                    <a:pt x="223" y="1254"/>
                    <a:pt x="327" y="1295"/>
                    <a:pt x="430" y="1295"/>
                  </a:cubicBezTo>
                  <a:cubicBezTo>
                    <a:pt x="524" y="1295"/>
                    <a:pt x="618" y="1261"/>
                    <a:pt x="693" y="1193"/>
                  </a:cubicBezTo>
                  <a:lnTo>
                    <a:pt x="708" y="1186"/>
                  </a:lnTo>
                  <a:lnTo>
                    <a:pt x="1258" y="673"/>
                  </a:lnTo>
                  <a:cubicBezTo>
                    <a:pt x="1409" y="530"/>
                    <a:pt x="1424" y="282"/>
                    <a:pt x="1273" y="124"/>
                  </a:cubicBezTo>
                  <a:cubicBezTo>
                    <a:pt x="1199" y="42"/>
                    <a:pt x="1097" y="0"/>
                    <a:pt x="9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6"/>
            <p:cNvSpPr/>
            <p:nvPr/>
          </p:nvSpPr>
          <p:spPr>
            <a:xfrm rot="20670111">
              <a:off x="7917738" y="896964"/>
              <a:ext cx="119368" cy="115932"/>
            </a:xfrm>
            <a:custGeom>
              <a:avLst/>
              <a:gdLst/>
              <a:ahLst/>
              <a:cxnLst/>
              <a:rect l="l" t="t" r="r" b="b"/>
              <a:pathLst>
                <a:path w="1598" h="1552" extrusionOk="0">
                  <a:moveTo>
                    <a:pt x="1093" y="249"/>
                  </a:moveTo>
                  <a:cubicBezTo>
                    <a:pt x="1161" y="256"/>
                    <a:pt x="1229" y="286"/>
                    <a:pt x="1274" y="331"/>
                  </a:cubicBezTo>
                  <a:cubicBezTo>
                    <a:pt x="1319" y="384"/>
                    <a:pt x="1349" y="452"/>
                    <a:pt x="1342" y="520"/>
                  </a:cubicBezTo>
                  <a:cubicBezTo>
                    <a:pt x="1342" y="595"/>
                    <a:pt x="1312" y="655"/>
                    <a:pt x="1259" y="708"/>
                  </a:cubicBezTo>
                  <a:lnTo>
                    <a:pt x="701" y="1228"/>
                  </a:lnTo>
                  <a:cubicBezTo>
                    <a:pt x="654" y="1268"/>
                    <a:pt x="595" y="1297"/>
                    <a:pt x="534" y="1297"/>
                  </a:cubicBezTo>
                  <a:cubicBezTo>
                    <a:pt x="527" y="1297"/>
                    <a:pt x="520" y="1296"/>
                    <a:pt x="513" y="1296"/>
                  </a:cubicBezTo>
                  <a:cubicBezTo>
                    <a:pt x="438" y="1296"/>
                    <a:pt x="378" y="1265"/>
                    <a:pt x="332" y="1213"/>
                  </a:cubicBezTo>
                  <a:cubicBezTo>
                    <a:pt x="280" y="1160"/>
                    <a:pt x="257" y="1092"/>
                    <a:pt x="257" y="1024"/>
                  </a:cubicBezTo>
                  <a:cubicBezTo>
                    <a:pt x="265" y="957"/>
                    <a:pt x="295" y="889"/>
                    <a:pt x="340" y="844"/>
                  </a:cubicBezTo>
                  <a:lnTo>
                    <a:pt x="905" y="324"/>
                  </a:lnTo>
                  <a:cubicBezTo>
                    <a:pt x="950" y="279"/>
                    <a:pt x="1018" y="249"/>
                    <a:pt x="1086" y="249"/>
                  </a:cubicBezTo>
                  <a:close/>
                  <a:moveTo>
                    <a:pt x="1101" y="0"/>
                  </a:moveTo>
                  <a:cubicBezTo>
                    <a:pt x="965" y="0"/>
                    <a:pt x="830" y="45"/>
                    <a:pt x="732" y="136"/>
                  </a:cubicBezTo>
                  <a:lnTo>
                    <a:pt x="174" y="663"/>
                  </a:lnTo>
                  <a:cubicBezTo>
                    <a:pt x="69" y="753"/>
                    <a:pt x="16" y="881"/>
                    <a:pt x="9" y="1017"/>
                  </a:cubicBezTo>
                  <a:cubicBezTo>
                    <a:pt x="1" y="1152"/>
                    <a:pt x="54" y="1281"/>
                    <a:pt x="144" y="1386"/>
                  </a:cubicBezTo>
                  <a:cubicBezTo>
                    <a:pt x="242" y="1484"/>
                    <a:pt x="363" y="1544"/>
                    <a:pt x="506" y="1552"/>
                  </a:cubicBezTo>
                  <a:lnTo>
                    <a:pt x="521" y="1552"/>
                  </a:lnTo>
                  <a:cubicBezTo>
                    <a:pt x="649" y="1552"/>
                    <a:pt x="777" y="1499"/>
                    <a:pt x="867" y="1409"/>
                  </a:cubicBezTo>
                  <a:lnTo>
                    <a:pt x="1432" y="889"/>
                  </a:lnTo>
                  <a:cubicBezTo>
                    <a:pt x="1530" y="798"/>
                    <a:pt x="1590" y="670"/>
                    <a:pt x="1598" y="535"/>
                  </a:cubicBezTo>
                  <a:cubicBezTo>
                    <a:pt x="1598" y="392"/>
                    <a:pt x="1553" y="264"/>
                    <a:pt x="1455" y="166"/>
                  </a:cubicBezTo>
                  <a:cubicBezTo>
                    <a:pt x="1364" y="60"/>
                    <a:pt x="1236" y="8"/>
                    <a:pt x="11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6"/>
            <p:cNvSpPr/>
            <p:nvPr/>
          </p:nvSpPr>
          <p:spPr>
            <a:xfrm rot="20670111">
              <a:off x="8051978" y="985502"/>
              <a:ext cx="104727" cy="96137"/>
            </a:xfrm>
            <a:custGeom>
              <a:avLst/>
              <a:gdLst/>
              <a:ahLst/>
              <a:cxnLst/>
              <a:rect l="l" t="t" r="r" b="b"/>
              <a:pathLst>
                <a:path w="1402" h="1287" extrusionOk="0">
                  <a:moveTo>
                    <a:pt x="971" y="1"/>
                  </a:moveTo>
                  <a:cubicBezTo>
                    <a:pt x="954" y="1"/>
                    <a:pt x="937" y="2"/>
                    <a:pt x="920" y="3"/>
                  </a:cubicBezTo>
                  <a:cubicBezTo>
                    <a:pt x="905" y="11"/>
                    <a:pt x="890" y="11"/>
                    <a:pt x="882" y="18"/>
                  </a:cubicBezTo>
                  <a:lnTo>
                    <a:pt x="859" y="18"/>
                  </a:lnTo>
                  <a:cubicBezTo>
                    <a:pt x="807" y="34"/>
                    <a:pt x="754" y="64"/>
                    <a:pt x="709" y="109"/>
                  </a:cubicBezTo>
                  <a:lnTo>
                    <a:pt x="400" y="388"/>
                  </a:lnTo>
                  <a:cubicBezTo>
                    <a:pt x="392" y="403"/>
                    <a:pt x="377" y="410"/>
                    <a:pt x="370" y="425"/>
                  </a:cubicBezTo>
                  <a:lnTo>
                    <a:pt x="166" y="613"/>
                  </a:lnTo>
                  <a:cubicBezTo>
                    <a:pt x="8" y="764"/>
                    <a:pt x="1" y="1005"/>
                    <a:pt x="144" y="1163"/>
                  </a:cubicBezTo>
                  <a:cubicBezTo>
                    <a:pt x="174" y="1193"/>
                    <a:pt x="212" y="1224"/>
                    <a:pt x="249" y="1239"/>
                  </a:cubicBezTo>
                  <a:cubicBezTo>
                    <a:pt x="249" y="1246"/>
                    <a:pt x="249" y="1246"/>
                    <a:pt x="249" y="1246"/>
                  </a:cubicBezTo>
                  <a:cubicBezTo>
                    <a:pt x="308" y="1275"/>
                    <a:pt x="371" y="1286"/>
                    <a:pt x="431" y="1286"/>
                  </a:cubicBezTo>
                  <a:cubicBezTo>
                    <a:pt x="449" y="1286"/>
                    <a:pt x="466" y="1286"/>
                    <a:pt x="483" y="1284"/>
                  </a:cubicBezTo>
                  <a:cubicBezTo>
                    <a:pt x="490" y="1284"/>
                    <a:pt x="505" y="1276"/>
                    <a:pt x="520" y="1276"/>
                  </a:cubicBezTo>
                  <a:cubicBezTo>
                    <a:pt x="528" y="1276"/>
                    <a:pt x="528" y="1269"/>
                    <a:pt x="536" y="1269"/>
                  </a:cubicBezTo>
                  <a:cubicBezTo>
                    <a:pt x="596" y="1254"/>
                    <a:pt x="648" y="1224"/>
                    <a:pt x="694" y="1186"/>
                  </a:cubicBezTo>
                  <a:lnTo>
                    <a:pt x="995" y="900"/>
                  </a:lnTo>
                  <a:cubicBezTo>
                    <a:pt x="1010" y="885"/>
                    <a:pt x="1018" y="877"/>
                    <a:pt x="1033" y="862"/>
                  </a:cubicBezTo>
                  <a:lnTo>
                    <a:pt x="1236" y="674"/>
                  </a:lnTo>
                  <a:cubicBezTo>
                    <a:pt x="1394" y="531"/>
                    <a:pt x="1402" y="282"/>
                    <a:pt x="1251" y="124"/>
                  </a:cubicBezTo>
                  <a:cubicBezTo>
                    <a:pt x="1221" y="94"/>
                    <a:pt x="1183" y="71"/>
                    <a:pt x="1146" y="49"/>
                  </a:cubicBezTo>
                  <a:cubicBezTo>
                    <a:pt x="1146" y="49"/>
                    <a:pt x="1146" y="41"/>
                    <a:pt x="1146" y="41"/>
                  </a:cubicBezTo>
                  <a:cubicBezTo>
                    <a:pt x="1093" y="12"/>
                    <a:pt x="1031" y="1"/>
                    <a:pt x="97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6"/>
            <p:cNvSpPr/>
            <p:nvPr/>
          </p:nvSpPr>
          <p:spPr>
            <a:xfrm rot="20670111">
              <a:off x="8045285" y="976381"/>
              <a:ext cx="117650" cy="114662"/>
            </a:xfrm>
            <a:custGeom>
              <a:avLst/>
              <a:gdLst/>
              <a:ahLst/>
              <a:cxnLst/>
              <a:rect l="l" t="t" r="r" b="b"/>
              <a:pathLst>
                <a:path w="1575" h="1535" extrusionOk="0">
                  <a:moveTo>
                    <a:pt x="1061" y="251"/>
                  </a:moveTo>
                  <a:cubicBezTo>
                    <a:pt x="1094" y="251"/>
                    <a:pt x="1127" y="258"/>
                    <a:pt x="1160" y="270"/>
                  </a:cubicBezTo>
                  <a:cubicBezTo>
                    <a:pt x="1168" y="270"/>
                    <a:pt x="1175" y="277"/>
                    <a:pt x="1183" y="285"/>
                  </a:cubicBezTo>
                  <a:cubicBezTo>
                    <a:pt x="1213" y="300"/>
                    <a:pt x="1236" y="315"/>
                    <a:pt x="1251" y="337"/>
                  </a:cubicBezTo>
                  <a:cubicBezTo>
                    <a:pt x="1296" y="390"/>
                    <a:pt x="1326" y="450"/>
                    <a:pt x="1318" y="526"/>
                  </a:cubicBezTo>
                  <a:cubicBezTo>
                    <a:pt x="1318" y="593"/>
                    <a:pt x="1288" y="661"/>
                    <a:pt x="1236" y="706"/>
                  </a:cubicBezTo>
                  <a:lnTo>
                    <a:pt x="1025" y="902"/>
                  </a:lnTo>
                  <a:lnTo>
                    <a:pt x="1010" y="917"/>
                  </a:lnTo>
                  <a:cubicBezTo>
                    <a:pt x="1010" y="925"/>
                    <a:pt x="1010" y="925"/>
                    <a:pt x="1002" y="932"/>
                  </a:cubicBezTo>
                  <a:lnTo>
                    <a:pt x="693" y="1211"/>
                  </a:lnTo>
                  <a:cubicBezTo>
                    <a:pt x="671" y="1241"/>
                    <a:pt x="633" y="1256"/>
                    <a:pt x="588" y="1271"/>
                  </a:cubicBezTo>
                  <a:cubicBezTo>
                    <a:pt x="588" y="1271"/>
                    <a:pt x="573" y="1279"/>
                    <a:pt x="573" y="1279"/>
                  </a:cubicBezTo>
                  <a:lnTo>
                    <a:pt x="550" y="1279"/>
                  </a:lnTo>
                  <a:cubicBezTo>
                    <a:pt x="531" y="1282"/>
                    <a:pt x="513" y="1284"/>
                    <a:pt x="495" y="1284"/>
                  </a:cubicBezTo>
                  <a:cubicBezTo>
                    <a:pt x="469" y="1284"/>
                    <a:pt x="444" y="1280"/>
                    <a:pt x="422" y="1271"/>
                  </a:cubicBezTo>
                  <a:cubicBezTo>
                    <a:pt x="415" y="1264"/>
                    <a:pt x="407" y="1256"/>
                    <a:pt x="400" y="1256"/>
                  </a:cubicBezTo>
                  <a:cubicBezTo>
                    <a:pt x="369" y="1241"/>
                    <a:pt x="347" y="1219"/>
                    <a:pt x="324" y="1203"/>
                  </a:cubicBezTo>
                  <a:cubicBezTo>
                    <a:pt x="279" y="1151"/>
                    <a:pt x="256" y="1083"/>
                    <a:pt x="256" y="1015"/>
                  </a:cubicBezTo>
                  <a:cubicBezTo>
                    <a:pt x="256" y="940"/>
                    <a:pt x="287" y="880"/>
                    <a:pt x="339" y="827"/>
                  </a:cubicBezTo>
                  <a:lnTo>
                    <a:pt x="550" y="631"/>
                  </a:lnTo>
                  <a:cubicBezTo>
                    <a:pt x="558" y="631"/>
                    <a:pt x="558" y="624"/>
                    <a:pt x="565" y="616"/>
                  </a:cubicBezTo>
                  <a:cubicBezTo>
                    <a:pt x="573" y="608"/>
                    <a:pt x="573" y="608"/>
                    <a:pt x="573" y="608"/>
                  </a:cubicBezTo>
                  <a:lnTo>
                    <a:pt x="882" y="322"/>
                  </a:lnTo>
                  <a:cubicBezTo>
                    <a:pt x="912" y="292"/>
                    <a:pt x="942" y="277"/>
                    <a:pt x="995" y="262"/>
                  </a:cubicBezTo>
                  <a:cubicBezTo>
                    <a:pt x="995" y="262"/>
                    <a:pt x="1010" y="254"/>
                    <a:pt x="1010" y="254"/>
                  </a:cubicBezTo>
                  <a:lnTo>
                    <a:pt x="1025" y="254"/>
                  </a:lnTo>
                  <a:cubicBezTo>
                    <a:pt x="1037" y="252"/>
                    <a:pt x="1049" y="251"/>
                    <a:pt x="1061" y="251"/>
                  </a:cubicBezTo>
                  <a:close/>
                  <a:moveTo>
                    <a:pt x="1066" y="0"/>
                  </a:moveTo>
                  <a:cubicBezTo>
                    <a:pt x="1040" y="0"/>
                    <a:pt x="1013" y="2"/>
                    <a:pt x="987" y="6"/>
                  </a:cubicBezTo>
                  <a:cubicBezTo>
                    <a:pt x="980" y="6"/>
                    <a:pt x="964" y="13"/>
                    <a:pt x="949" y="13"/>
                  </a:cubicBezTo>
                  <a:lnTo>
                    <a:pt x="980" y="134"/>
                  </a:lnTo>
                  <a:lnTo>
                    <a:pt x="934" y="21"/>
                  </a:lnTo>
                  <a:lnTo>
                    <a:pt x="919" y="21"/>
                  </a:lnTo>
                  <a:cubicBezTo>
                    <a:pt x="836" y="44"/>
                    <a:pt x="769" y="81"/>
                    <a:pt x="708" y="134"/>
                  </a:cubicBezTo>
                  <a:lnTo>
                    <a:pt x="407" y="420"/>
                  </a:lnTo>
                  <a:cubicBezTo>
                    <a:pt x="392" y="428"/>
                    <a:pt x="384" y="443"/>
                    <a:pt x="377" y="458"/>
                  </a:cubicBezTo>
                  <a:lnTo>
                    <a:pt x="166" y="646"/>
                  </a:lnTo>
                  <a:cubicBezTo>
                    <a:pt x="68" y="736"/>
                    <a:pt x="8" y="865"/>
                    <a:pt x="8" y="1000"/>
                  </a:cubicBezTo>
                  <a:cubicBezTo>
                    <a:pt x="0" y="1143"/>
                    <a:pt x="53" y="1271"/>
                    <a:pt x="143" y="1369"/>
                  </a:cubicBezTo>
                  <a:cubicBezTo>
                    <a:pt x="174" y="1407"/>
                    <a:pt x="211" y="1437"/>
                    <a:pt x="256" y="1460"/>
                  </a:cubicBezTo>
                  <a:cubicBezTo>
                    <a:pt x="264" y="1467"/>
                    <a:pt x="279" y="1475"/>
                    <a:pt x="287" y="1482"/>
                  </a:cubicBezTo>
                  <a:cubicBezTo>
                    <a:pt x="362" y="1520"/>
                    <a:pt x="437" y="1535"/>
                    <a:pt x="513" y="1535"/>
                  </a:cubicBezTo>
                  <a:cubicBezTo>
                    <a:pt x="535" y="1535"/>
                    <a:pt x="565" y="1535"/>
                    <a:pt x="588" y="1527"/>
                  </a:cubicBezTo>
                  <a:cubicBezTo>
                    <a:pt x="603" y="1527"/>
                    <a:pt x="618" y="1527"/>
                    <a:pt x="633" y="1520"/>
                  </a:cubicBezTo>
                  <a:lnTo>
                    <a:pt x="603" y="1399"/>
                  </a:lnTo>
                  <a:lnTo>
                    <a:pt x="641" y="1520"/>
                  </a:lnTo>
                  <a:cubicBezTo>
                    <a:pt x="648" y="1520"/>
                    <a:pt x="656" y="1512"/>
                    <a:pt x="663" y="1512"/>
                  </a:cubicBezTo>
                  <a:cubicBezTo>
                    <a:pt x="738" y="1490"/>
                    <a:pt x="814" y="1452"/>
                    <a:pt x="867" y="1399"/>
                  </a:cubicBezTo>
                  <a:lnTo>
                    <a:pt x="1175" y="1113"/>
                  </a:lnTo>
                  <a:cubicBezTo>
                    <a:pt x="1183" y="1106"/>
                    <a:pt x="1190" y="1091"/>
                    <a:pt x="1205" y="1075"/>
                  </a:cubicBezTo>
                  <a:lnTo>
                    <a:pt x="1409" y="887"/>
                  </a:lnTo>
                  <a:cubicBezTo>
                    <a:pt x="1507" y="797"/>
                    <a:pt x="1567" y="669"/>
                    <a:pt x="1575" y="533"/>
                  </a:cubicBezTo>
                  <a:cubicBezTo>
                    <a:pt x="1575" y="398"/>
                    <a:pt x="1529" y="262"/>
                    <a:pt x="1439" y="164"/>
                  </a:cubicBezTo>
                  <a:cubicBezTo>
                    <a:pt x="1401" y="126"/>
                    <a:pt x="1371" y="104"/>
                    <a:pt x="1326" y="74"/>
                  </a:cubicBezTo>
                  <a:cubicBezTo>
                    <a:pt x="1311" y="66"/>
                    <a:pt x="1303" y="59"/>
                    <a:pt x="1288" y="51"/>
                  </a:cubicBezTo>
                  <a:cubicBezTo>
                    <a:pt x="1221" y="17"/>
                    <a:pt x="1144" y="0"/>
                    <a:pt x="106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6"/>
            <p:cNvSpPr/>
            <p:nvPr/>
          </p:nvSpPr>
          <p:spPr>
            <a:xfrm rot="20670111">
              <a:off x="7961688" y="1093327"/>
              <a:ext cx="54156" cy="49077"/>
            </a:xfrm>
            <a:custGeom>
              <a:avLst/>
              <a:gdLst/>
              <a:ahLst/>
              <a:cxnLst/>
              <a:rect l="l" t="t" r="r" b="b"/>
              <a:pathLst>
                <a:path w="725" h="657" extrusionOk="0">
                  <a:moveTo>
                    <a:pt x="179" y="0"/>
                  </a:moveTo>
                  <a:cubicBezTo>
                    <a:pt x="142" y="0"/>
                    <a:pt x="109" y="10"/>
                    <a:pt x="84" y="31"/>
                  </a:cubicBezTo>
                  <a:cubicBezTo>
                    <a:pt x="1" y="107"/>
                    <a:pt x="61" y="302"/>
                    <a:pt x="212" y="468"/>
                  </a:cubicBezTo>
                  <a:cubicBezTo>
                    <a:pt x="321" y="588"/>
                    <a:pt x="450" y="657"/>
                    <a:pt x="547" y="657"/>
                  </a:cubicBezTo>
                  <a:cubicBezTo>
                    <a:pt x="584" y="657"/>
                    <a:pt x="616" y="647"/>
                    <a:pt x="641" y="626"/>
                  </a:cubicBezTo>
                  <a:cubicBezTo>
                    <a:pt x="724" y="543"/>
                    <a:pt x="671" y="348"/>
                    <a:pt x="513" y="182"/>
                  </a:cubicBezTo>
                  <a:cubicBezTo>
                    <a:pt x="404" y="68"/>
                    <a:pt x="276" y="0"/>
                    <a:pt x="179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6"/>
            <p:cNvSpPr/>
            <p:nvPr/>
          </p:nvSpPr>
          <p:spPr>
            <a:xfrm rot="20670111">
              <a:off x="7954482" y="1084059"/>
              <a:ext cx="68648" cy="67901"/>
            </a:xfrm>
            <a:custGeom>
              <a:avLst/>
              <a:gdLst/>
              <a:ahLst/>
              <a:cxnLst/>
              <a:rect l="l" t="t" r="r" b="b"/>
              <a:pathLst>
                <a:path w="919" h="909" extrusionOk="0">
                  <a:moveTo>
                    <a:pt x="279" y="246"/>
                  </a:moveTo>
                  <a:cubicBezTo>
                    <a:pt x="316" y="246"/>
                    <a:pt x="414" y="283"/>
                    <a:pt x="520" y="396"/>
                  </a:cubicBezTo>
                  <a:cubicBezTo>
                    <a:pt x="633" y="517"/>
                    <a:pt x="655" y="622"/>
                    <a:pt x="648" y="652"/>
                  </a:cubicBezTo>
                  <a:cubicBezTo>
                    <a:pt x="645" y="653"/>
                    <a:pt x="642" y="653"/>
                    <a:pt x="637" y="653"/>
                  </a:cubicBezTo>
                  <a:cubicBezTo>
                    <a:pt x="598" y="653"/>
                    <a:pt x="502" y="618"/>
                    <a:pt x="399" y="509"/>
                  </a:cubicBezTo>
                  <a:cubicBezTo>
                    <a:pt x="279" y="381"/>
                    <a:pt x="264" y="268"/>
                    <a:pt x="264" y="253"/>
                  </a:cubicBezTo>
                  <a:cubicBezTo>
                    <a:pt x="271" y="246"/>
                    <a:pt x="271" y="246"/>
                    <a:pt x="279" y="246"/>
                  </a:cubicBezTo>
                  <a:close/>
                  <a:moveTo>
                    <a:pt x="277" y="0"/>
                  </a:moveTo>
                  <a:cubicBezTo>
                    <a:pt x="208" y="0"/>
                    <a:pt x="147" y="21"/>
                    <a:pt x="98" y="65"/>
                  </a:cubicBezTo>
                  <a:cubicBezTo>
                    <a:pt x="23" y="133"/>
                    <a:pt x="0" y="246"/>
                    <a:pt x="38" y="374"/>
                  </a:cubicBezTo>
                  <a:cubicBezTo>
                    <a:pt x="68" y="479"/>
                    <a:pt x="128" y="585"/>
                    <a:pt x="219" y="682"/>
                  </a:cubicBezTo>
                  <a:cubicBezTo>
                    <a:pt x="354" y="826"/>
                    <a:pt x="512" y="908"/>
                    <a:pt x="640" y="908"/>
                  </a:cubicBezTo>
                  <a:cubicBezTo>
                    <a:pt x="716" y="908"/>
                    <a:pt x="776" y="886"/>
                    <a:pt x="821" y="841"/>
                  </a:cubicBezTo>
                  <a:cubicBezTo>
                    <a:pt x="896" y="773"/>
                    <a:pt x="919" y="652"/>
                    <a:pt x="881" y="524"/>
                  </a:cubicBezTo>
                  <a:cubicBezTo>
                    <a:pt x="859" y="426"/>
                    <a:pt x="791" y="321"/>
                    <a:pt x="708" y="223"/>
                  </a:cubicBezTo>
                  <a:cubicBezTo>
                    <a:pt x="569" y="79"/>
                    <a:pt x="410" y="0"/>
                    <a:pt x="27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26"/>
            <p:cNvSpPr/>
            <p:nvPr/>
          </p:nvSpPr>
          <p:spPr>
            <a:xfrm rot="20670111">
              <a:off x="7757405" y="1004214"/>
              <a:ext cx="127809" cy="116455"/>
            </a:xfrm>
            <a:custGeom>
              <a:avLst/>
              <a:gdLst/>
              <a:ahLst/>
              <a:cxnLst/>
              <a:rect l="l" t="t" r="r" b="b"/>
              <a:pathLst>
                <a:path w="1711" h="1559" extrusionOk="0">
                  <a:moveTo>
                    <a:pt x="463" y="1"/>
                  </a:moveTo>
                  <a:cubicBezTo>
                    <a:pt x="366" y="1"/>
                    <a:pt x="282" y="28"/>
                    <a:pt x="219" y="86"/>
                  </a:cubicBezTo>
                  <a:cubicBezTo>
                    <a:pt x="0" y="290"/>
                    <a:pt x="121" y="757"/>
                    <a:pt x="475" y="1141"/>
                  </a:cubicBezTo>
                  <a:cubicBezTo>
                    <a:pt x="724" y="1405"/>
                    <a:pt x="1024" y="1558"/>
                    <a:pt x="1254" y="1558"/>
                  </a:cubicBezTo>
                  <a:cubicBezTo>
                    <a:pt x="1352" y="1558"/>
                    <a:pt x="1437" y="1531"/>
                    <a:pt x="1499" y="1472"/>
                  </a:cubicBezTo>
                  <a:cubicBezTo>
                    <a:pt x="1710" y="1269"/>
                    <a:pt x="1597" y="802"/>
                    <a:pt x="1243" y="425"/>
                  </a:cubicBezTo>
                  <a:cubicBezTo>
                    <a:pt x="994" y="155"/>
                    <a:pt x="693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6"/>
            <p:cNvSpPr/>
            <p:nvPr/>
          </p:nvSpPr>
          <p:spPr>
            <a:xfrm rot="20670111">
              <a:off x="7747368" y="995779"/>
              <a:ext cx="141927" cy="135055"/>
            </a:xfrm>
            <a:custGeom>
              <a:avLst/>
              <a:gdLst/>
              <a:ahLst/>
              <a:cxnLst/>
              <a:rect l="l" t="t" r="r" b="b"/>
              <a:pathLst>
                <a:path w="1900" h="1808" extrusionOk="0">
                  <a:moveTo>
                    <a:pt x="603" y="256"/>
                  </a:moveTo>
                  <a:cubicBezTo>
                    <a:pt x="784" y="256"/>
                    <a:pt x="1048" y="376"/>
                    <a:pt x="1289" y="632"/>
                  </a:cubicBezTo>
                  <a:cubicBezTo>
                    <a:pt x="1440" y="798"/>
                    <a:pt x="1553" y="994"/>
                    <a:pt x="1598" y="1167"/>
                  </a:cubicBezTo>
                  <a:cubicBezTo>
                    <a:pt x="1635" y="1318"/>
                    <a:pt x="1613" y="1438"/>
                    <a:pt x="1553" y="1498"/>
                  </a:cubicBezTo>
                  <a:cubicBezTo>
                    <a:pt x="1513" y="1538"/>
                    <a:pt x="1453" y="1557"/>
                    <a:pt x="1381" y="1557"/>
                  </a:cubicBezTo>
                  <a:cubicBezTo>
                    <a:pt x="1330" y="1557"/>
                    <a:pt x="1273" y="1547"/>
                    <a:pt x="1214" y="1529"/>
                  </a:cubicBezTo>
                  <a:cubicBezTo>
                    <a:pt x="1040" y="1468"/>
                    <a:pt x="860" y="1348"/>
                    <a:pt x="701" y="1175"/>
                  </a:cubicBezTo>
                  <a:cubicBezTo>
                    <a:pt x="370" y="821"/>
                    <a:pt x="302" y="436"/>
                    <a:pt x="438" y="308"/>
                  </a:cubicBezTo>
                  <a:cubicBezTo>
                    <a:pt x="475" y="271"/>
                    <a:pt x="528" y="256"/>
                    <a:pt x="603" y="256"/>
                  </a:cubicBezTo>
                  <a:close/>
                  <a:moveTo>
                    <a:pt x="599" y="0"/>
                  </a:moveTo>
                  <a:cubicBezTo>
                    <a:pt x="469" y="0"/>
                    <a:pt x="353" y="39"/>
                    <a:pt x="265" y="120"/>
                  </a:cubicBezTo>
                  <a:cubicBezTo>
                    <a:pt x="1" y="369"/>
                    <a:pt x="106" y="911"/>
                    <a:pt x="513" y="1348"/>
                  </a:cubicBezTo>
                  <a:cubicBezTo>
                    <a:pt x="701" y="1544"/>
                    <a:pt x="920" y="1694"/>
                    <a:pt x="1138" y="1762"/>
                  </a:cubicBezTo>
                  <a:cubicBezTo>
                    <a:pt x="1221" y="1792"/>
                    <a:pt x="1312" y="1807"/>
                    <a:pt x="1387" y="1807"/>
                  </a:cubicBezTo>
                  <a:cubicBezTo>
                    <a:pt x="1522" y="1807"/>
                    <a:pt x="1635" y="1770"/>
                    <a:pt x="1718" y="1687"/>
                  </a:cubicBezTo>
                  <a:cubicBezTo>
                    <a:pt x="1854" y="1559"/>
                    <a:pt x="1899" y="1355"/>
                    <a:pt x="1839" y="1107"/>
                  </a:cubicBezTo>
                  <a:cubicBezTo>
                    <a:pt x="1786" y="888"/>
                    <a:pt x="1658" y="662"/>
                    <a:pt x="1470" y="459"/>
                  </a:cubicBezTo>
                  <a:cubicBezTo>
                    <a:pt x="1196" y="165"/>
                    <a:pt x="867" y="0"/>
                    <a:pt x="5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6"/>
            <p:cNvSpPr/>
            <p:nvPr/>
          </p:nvSpPr>
          <p:spPr>
            <a:xfrm rot="20670111">
              <a:off x="7790312" y="1026233"/>
              <a:ext cx="26518" cy="24426"/>
            </a:xfrm>
            <a:custGeom>
              <a:avLst/>
              <a:gdLst/>
              <a:ahLst/>
              <a:cxnLst/>
              <a:rect l="l" t="t" r="r" b="b"/>
              <a:pathLst>
                <a:path w="355" h="327" extrusionOk="0">
                  <a:moveTo>
                    <a:pt x="95" y="1"/>
                  </a:moveTo>
                  <a:cubicBezTo>
                    <a:pt x="76" y="1"/>
                    <a:pt x="58" y="6"/>
                    <a:pt x="45" y="17"/>
                  </a:cubicBezTo>
                  <a:cubicBezTo>
                    <a:pt x="0" y="62"/>
                    <a:pt x="23" y="160"/>
                    <a:pt x="98" y="235"/>
                  </a:cubicBezTo>
                  <a:cubicBezTo>
                    <a:pt x="152" y="294"/>
                    <a:pt x="217" y="326"/>
                    <a:pt x="264" y="326"/>
                  </a:cubicBezTo>
                  <a:cubicBezTo>
                    <a:pt x="283" y="326"/>
                    <a:pt x="298" y="321"/>
                    <a:pt x="309" y="310"/>
                  </a:cubicBezTo>
                  <a:cubicBezTo>
                    <a:pt x="354" y="265"/>
                    <a:pt x="332" y="167"/>
                    <a:pt x="256" y="92"/>
                  </a:cubicBezTo>
                  <a:cubicBezTo>
                    <a:pt x="208" y="33"/>
                    <a:pt x="144" y="1"/>
                    <a:pt x="95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6"/>
            <p:cNvSpPr/>
            <p:nvPr/>
          </p:nvSpPr>
          <p:spPr>
            <a:xfrm rot="20670111">
              <a:off x="8050111" y="1184119"/>
              <a:ext cx="127286" cy="116231"/>
            </a:xfrm>
            <a:custGeom>
              <a:avLst/>
              <a:gdLst/>
              <a:ahLst/>
              <a:cxnLst/>
              <a:rect l="l" t="t" r="r" b="b"/>
              <a:pathLst>
                <a:path w="1704" h="1556" extrusionOk="0">
                  <a:moveTo>
                    <a:pt x="457" y="0"/>
                  </a:moveTo>
                  <a:cubicBezTo>
                    <a:pt x="360" y="0"/>
                    <a:pt x="275" y="28"/>
                    <a:pt x="212" y="86"/>
                  </a:cubicBezTo>
                  <a:cubicBezTo>
                    <a:pt x="1" y="282"/>
                    <a:pt x="114" y="757"/>
                    <a:pt x="468" y="1133"/>
                  </a:cubicBezTo>
                  <a:cubicBezTo>
                    <a:pt x="715" y="1401"/>
                    <a:pt x="1013" y="1555"/>
                    <a:pt x="1242" y="1555"/>
                  </a:cubicBezTo>
                  <a:cubicBezTo>
                    <a:pt x="1342" y="1555"/>
                    <a:pt x="1428" y="1526"/>
                    <a:pt x="1492" y="1465"/>
                  </a:cubicBezTo>
                  <a:cubicBezTo>
                    <a:pt x="1703" y="1269"/>
                    <a:pt x="1590" y="802"/>
                    <a:pt x="1236" y="418"/>
                  </a:cubicBezTo>
                  <a:cubicBezTo>
                    <a:pt x="988" y="153"/>
                    <a:pt x="687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6"/>
            <p:cNvSpPr/>
            <p:nvPr/>
          </p:nvSpPr>
          <p:spPr>
            <a:xfrm rot="20670111">
              <a:off x="8045476" y="1174033"/>
              <a:ext cx="142450" cy="134458"/>
            </a:xfrm>
            <a:custGeom>
              <a:avLst/>
              <a:gdLst/>
              <a:ahLst/>
              <a:cxnLst/>
              <a:rect l="l" t="t" r="r" b="b"/>
              <a:pathLst>
                <a:path w="1907" h="1800" extrusionOk="0">
                  <a:moveTo>
                    <a:pt x="520" y="248"/>
                  </a:moveTo>
                  <a:cubicBezTo>
                    <a:pt x="701" y="248"/>
                    <a:pt x="965" y="376"/>
                    <a:pt x="1206" y="632"/>
                  </a:cubicBezTo>
                  <a:cubicBezTo>
                    <a:pt x="1530" y="979"/>
                    <a:pt x="1605" y="1370"/>
                    <a:pt x="1469" y="1498"/>
                  </a:cubicBezTo>
                  <a:cubicBezTo>
                    <a:pt x="1430" y="1534"/>
                    <a:pt x="1372" y="1552"/>
                    <a:pt x="1302" y="1552"/>
                  </a:cubicBezTo>
                  <a:cubicBezTo>
                    <a:pt x="1120" y="1552"/>
                    <a:pt x="858" y="1430"/>
                    <a:pt x="618" y="1174"/>
                  </a:cubicBezTo>
                  <a:cubicBezTo>
                    <a:pt x="460" y="1001"/>
                    <a:pt x="355" y="813"/>
                    <a:pt x="309" y="640"/>
                  </a:cubicBezTo>
                  <a:cubicBezTo>
                    <a:pt x="272" y="489"/>
                    <a:pt x="287" y="368"/>
                    <a:pt x="355" y="301"/>
                  </a:cubicBezTo>
                  <a:cubicBezTo>
                    <a:pt x="392" y="271"/>
                    <a:pt x="453" y="248"/>
                    <a:pt x="520" y="248"/>
                  </a:cubicBezTo>
                  <a:close/>
                  <a:moveTo>
                    <a:pt x="516" y="0"/>
                  </a:moveTo>
                  <a:cubicBezTo>
                    <a:pt x="386" y="0"/>
                    <a:pt x="270" y="39"/>
                    <a:pt x="181" y="120"/>
                  </a:cubicBezTo>
                  <a:cubicBezTo>
                    <a:pt x="46" y="248"/>
                    <a:pt x="1" y="451"/>
                    <a:pt x="61" y="700"/>
                  </a:cubicBezTo>
                  <a:cubicBezTo>
                    <a:pt x="114" y="911"/>
                    <a:pt x="249" y="1144"/>
                    <a:pt x="438" y="1348"/>
                  </a:cubicBezTo>
                  <a:cubicBezTo>
                    <a:pt x="709" y="1641"/>
                    <a:pt x="1040" y="1800"/>
                    <a:pt x="1304" y="1800"/>
                  </a:cubicBezTo>
                  <a:cubicBezTo>
                    <a:pt x="1432" y="1800"/>
                    <a:pt x="1552" y="1762"/>
                    <a:pt x="1635" y="1687"/>
                  </a:cubicBezTo>
                  <a:cubicBezTo>
                    <a:pt x="1906" y="1438"/>
                    <a:pt x="1793" y="896"/>
                    <a:pt x="1387" y="459"/>
                  </a:cubicBezTo>
                  <a:cubicBezTo>
                    <a:pt x="1113" y="165"/>
                    <a:pt x="784" y="0"/>
                    <a:pt x="51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6"/>
            <p:cNvSpPr/>
            <p:nvPr/>
          </p:nvSpPr>
          <p:spPr>
            <a:xfrm rot="20670111">
              <a:off x="8126131" y="1232877"/>
              <a:ext cx="27041" cy="24352"/>
            </a:xfrm>
            <a:custGeom>
              <a:avLst/>
              <a:gdLst/>
              <a:ahLst/>
              <a:cxnLst/>
              <a:rect l="l" t="t" r="r" b="b"/>
              <a:pathLst>
                <a:path w="362" h="326" extrusionOk="0">
                  <a:moveTo>
                    <a:pt x="98" y="1"/>
                  </a:moveTo>
                  <a:cubicBezTo>
                    <a:pt x="77" y="1"/>
                    <a:pt x="59" y="7"/>
                    <a:pt x="45" y="20"/>
                  </a:cubicBezTo>
                  <a:cubicBezTo>
                    <a:pt x="0" y="58"/>
                    <a:pt x="30" y="156"/>
                    <a:pt x="98" y="239"/>
                  </a:cubicBezTo>
                  <a:cubicBezTo>
                    <a:pt x="151" y="292"/>
                    <a:pt x="215" y="326"/>
                    <a:pt x="264" y="326"/>
                  </a:cubicBezTo>
                  <a:cubicBezTo>
                    <a:pt x="285" y="326"/>
                    <a:pt x="303" y="320"/>
                    <a:pt x="317" y="306"/>
                  </a:cubicBezTo>
                  <a:cubicBezTo>
                    <a:pt x="362" y="269"/>
                    <a:pt x="339" y="171"/>
                    <a:pt x="264" y="88"/>
                  </a:cubicBezTo>
                  <a:cubicBezTo>
                    <a:pt x="211" y="35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6"/>
            <p:cNvSpPr/>
            <p:nvPr/>
          </p:nvSpPr>
          <p:spPr>
            <a:xfrm rot="20670111">
              <a:off x="7904901" y="1106626"/>
              <a:ext cx="108089" cy="102038"/>
            </a:xfrm>
            <a:custGeom>
              <a:avLst/>
              <a:gdLst/>
              <a:ahLst/>
              <a:cxnLst/>
              <a:rect l="l" t="t" r="r" b="b"/>
              <a:pathLst>
                <a:path w="1447" h="1366" extrusionOk="0">
                  <a:moveTo>
                    <a:pt x="359" y="0"/>
                  </a:moveTo>
                  <a:cubicBezTo>
                    <a:pt x="318" y="0"/>
                    <a:pt x="280" y="21"/>
                    <a:pt x="256" y="55"/>
                  </a:cubicBezTo>
                  <a:cubicBezTo>
                    <a:pt x="0" y="439"/>
                    <a:pt x="98" y="966"/>
                    <a:pt x="482" y="1222"/>
                  </a:cubicBezTo>
                  <a:cubicBezTo>
                    <a:pt x="625" y="1312"/>
                    <a:pt x="791" y="1365"/>
                    <a:pt x="949" y="1365"/>
                  </a:cubicBezTo>
                  <a:cubicBezTo>
                    <a:pt x="1092" y="1365"/>
                    <a:pt x="1235" y="1327"/>
                    <a:pt x="1364" y="1252"/>
                  </a:cubicBezTo>
                  <a:cubicBezTo>
                    <a:pt x="1424" y="1222"/>
                    <a:pt x="1446" y="1147"/>
                    <a:pt x="1409" y="1086"/>
                  </a:cubicBezTo>
                  <a:cubicBezTo>
                    <a:pt x="1388" y="1044"/>
                    <a:pt x="1344" y="1020"/>
                    <a:pt x="1299" y="1020"/>
                  </a:cubicBezTo>
                  <a:cubicBezTo>
                    <a:pt x="1280" y="1020"/>
                    <a:pt x="1261" y="1025"/>
                    <a:pt x="1243" y="1034"/>
                  </a:cubicBezTo>
                  <a:cubicBezTo>
                    <a:pt x="1153" y="1086"/>
                    <a:pt x="1055" y="1111"/>
                    <a:pt x="957" y="1111"/>
                  </a:cubicBezTo>
                  <a:cubicBezTo>
                    <a:pt x="842" y="1111"/>
                    <a:pt x="727" y="1076"/>
                    <a:pt x="625" y="1011"/>
                  </a:cubicBezTo>
                  <a:cubicBezTo>
                    <a:pt x="497" y="921"/>
                    <a:pt x="407" y="793"/>
                    <a:pt x="377" y="635"/>
                  </a:cubicBezTo>
                  <a:cubicBezTo>
                    <a:pt x="347" y="484"/>
                    <a:pt x="377" y="326"/>
                    <a:pt x="467" y="198"/>
                  </a:cubicBezTo>
                  <a:cubicBezTo>
                    <a:pt x="505" y="137"/>
                    <a:pt x="490" y="62"/>
                    <a:pt x="430" y="24"/>
                  </a:cubicBezTo>
                  <a:cubicBezTo>
                    <a:pt x="407" y="8"/>
                    <a:pt x="383" y="0"/>
                    <a:pt x="35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6"/>
            <p:cNvSpPr/>
            <p:nvPr/>
          </p:nvSpPr>
          <p:spPr>
            <a:xfrm rot="20670111">
              <a:off x="8006067" y="1152185"/>
              <a:ext cx="32120" cy="47583"/>
            </a:xfrm>
            <a:custGeom>
              <a:avLst/>
              <a:gdLst/>
              <a:ahLst/>
              <a:cxnLst/>
              <a:rect l="l" t="t" r="r" b="b"/>
              <a:pathLst>
                <a:path w="430" h="637" extrusionOk="0">
                  <a:moveTo>
                    <a:pt x="298" y="0"/>
                  </a:moveTo>
                  <a:cubicBezTo>
                    <a:pt x="289" y="0"/>
                    <a:pt x="280" y="1"/>
                    <a:pt x="271" y="3"/>
                  </a:cubicBezTo>
                  <a:cubicBezTo>
                    <a:pt x="188" y="18"/>
                    <a:pt x="113" y="71"/>
                    <a:pt x="68" y="139"/>
                  </a:cubicBezTo>
                  <a:cubicBezTo>
                    <a:pt x="15" y="214"/>
                    <a:pt x="0" y="297"/>
                    <a:pt x="15" y="380"/>
                  </a:cubicBezTo>
                  <a:cubicBezTo>
                    <a:pt x="38" y="500"/>
                    <a:pt x="128" y="598"/>
                    <a:pt x="249" y="629"/>
                  </a:cubicBezTo>
                  <a:cubicBezTo>
                    <a:pt x="256" y="636"/>
                    <a:pt x="271" y="636"/>
                    <a:pt x="279" y="636"/>
                  </a:cubicBezTo>
                  <a:cubicBezTo>
                    <a:pt x="331" y="636"/>
                    <a:pt x="384" y="598"/>
                    <a:pt x="399" y="546"/>
                  </a:cubicBezTo>
                  <a:cubicBezTo>
                    <a:pt x="422" y="478"/>
                    <a:pt x="384" y="410"/>
                    <a:pt x="316" y="388"/>
                  </a:cubicBezTo>
                  <a:cubicBezTo>
                    <a:pt x="286" y="380"/>
                    <a:pt x="271" y="357"/>
                    <a:pt x="264" y="335"/>
                  </a:cubicBezTo>
                  <a:cubicBezTo>
                    <a:pt x="264" y="312"/>
                    <a:pt x="264" y="297"/>
                    <a:pt x="271" y="282"/>
                  </a:cubicBezTo>
                  <a:cubicBezTo>
                    <a:pt x="286" y="267"/>
                    <a:pt x="301" y="252"/>
                    <a:pt x="316" y="252"/>
                  </a:cubicBezTo>
                  <a:cubicBezTo>
                    <a:pt x="384" y="237"/>
                    <a:pt x="429" y="169"/>
                    <a:pt x="422" y="101"/>
                  </a:cubicBezTo>
                  <a:cubicBezTo>
                    <a:pt x="409" y="42"/>
                    <a:pt x="356" y="0"/>
                    <a:pt x="29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6"/>
            <p:cNvSpPr/>
            <p:nvPr/>
          </p:nvSpPr>
          <p:spPr>
            <a:xfrm rot="20670111">
              <a:off x="7893635" y="1099532"/>
              <a:ext cx="49077" cy="30701"/>
            </a:xfrm>
            <a:custGeom>
              <a:avLst/>
              <a:gdLst/>
              <a:ahLst/>
              <a:cxnLst/>
              <a:rect l="l" t="t" r="r" b="b"/>
              <a:pathLst>
                <a:path w="657" h="411" extrusionOk="0">
                  <a:moveTo>
                    <a:pt x="133" y="0"/>
                  </a:moveTo>
                  <a:cubicBezTo>
                    <a:pt x="124" y="0"/>
                    <a:pt x="115" y="1"/>
                    <a:pt x="106" y="3"/>
                  </a:cubicBezTo>
                  <a:cubicBezTo>
                    <a:pt x="38" y="18"/>
                    <a:pt x="1" y="79"/>
                    <a:pt x="8" y="154"/>
                  </a:cubicBezTo>
                  <a:cubicBezTo>
                    <a:pt x="38" y="305"/>
                    <a:pt x="174" y="410"/>
                    <a:pt x="325" y="410"/>
                  </a:cubicBezTo>
                  <a:cubicBezTo>
                    <a:pt x="347" y="410"/>
                    <a:pt x="370" y="410"/>
                    <a:pt x="385" y="403"/>
                  </a:cubicBezTo>
                  <a:cubicBezTo>
                    <a:pt x="505" y="380"/>
                    <a:pt x="603" y="290"/>
                    <a:pt x="633" y="177"/>
                  </a:cubicBezTo>
                  <a:cubicBezTo>
                    <a:pt x="656" y="109"/>
                    <a:pt x="618" y="41"/>
                    <a:pt x="551" y="18"/>
                  </a:cubicBezTo>
                  <a:cubicBezTo>
                    <a:pt x="541" y="16"/>
                    <a:pt x="531" y="15"/>
                    <a:pt x="521" y="15"/>
                  </a:cubicBezTo>
                  <a:cubicBezTo>
                    <a:pt x="464" y="15"/>
                    <a:pt x="412" y="51"/>
                    <a:pt x="392" y="109"/>
                  </a:cubicBezTo>
                  <a:cubicBezTo>
                    <a:pt x="392" y="124"/>
                    <a:pt x="370" y="154"/>
                    <a:pt x="340" y="154"/>
                  </a:cubicBezTo>
                  <a:cubicBezTo>
                    <a:pt x="335" y="156"/>
                    <a:pt x="330" y="157"/>
                    <a:pt x="325" y="157"/>
                  </a:cubicBezTo>
                  <a:cubicBezTo>
                    <a:pt x="312" y="157"/>
                    <a:pt x="298" y="152"/>
                    <a:pt x="287" y="147"/>
                  </a:cubicBezTo>
                  <a:cubicBezTo>
                    <a:pt x="272" y="139"/>
                    <a:pt x="257" y="124"/>
                    <a:pt x="257" y="101"/>
                  </a:cubicBezTo>
                  <a:cubicBezTo>
                    <a:pt x="244" y="42"/>
                    <a:pt x="191" y="0"/>
                    <a:pt x="1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7F00408-2424-4E31-85E2-DFE477649F99}"/>
              </a:ext>
            </a:extLst>
          </p:cNvPr>
          <p:cNvGrpSpPr/>
          <p:nvPr/>
        </p:nvGrpSpPr>
        <p:grpSpPr>
          <a:xfrm>
            <a:off x="402348" y="3390451"/>
            <a:ext cx="1065279" cy="1123715"/>
            <a:chOff x="402348" y="3390451"/>
            <a:chExt cx="1065279" cy="1123715"/>
          </a:xfrm>
        </p:grpSpPr>
        <p:sp>
          <p:nvSpPr>
            <p:cNvPr id="3954" name="Google Shape;3954;p26"/>
            <p:cNvSpPr/>
            <p:nvPr/>
          </p:nvSpPr>
          <p:spPr>
            <a:xfrm rot="19211230" flipH="1">
              <a:off x="1150238" y="371517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6"/>
            <p:cNvSpPr/>
            <p:nvPr/>
          </p:nvSpPr>
          <p:spPr>
            <a:xfrm rot="19211230" flipH="1">
              <a:off x="1172881" y="3656172"/>
              <a:ext cx="9533" cy="20676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6"/>
            <p:cNvSpPr/>
            <p:nvPr/>
          </p:nvSpPr>
          <p:spPr>
            <a:xfrm rot="19211230" flipH="1">
              <a:off x="1117649" y="3615158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6"/>
            <p:cNvSpPr/>
            <p:nvPr/>
          </p:nvSpPr>
          <p:spPr>
            <a:xfrm rot="19211230" flipH="1">
              <a:off x="1127850" y="3678070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6"/>
            <p:cNvSpPr/>
            <p:nvPr/>
          </p:nvSpPr>
          <p:spPr>
            <a:xfrm rot="19211230" flipH="1">
              <a:off x="1082024" y="3588983"/>
              <a:ext cx="20552" cy="28971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6"/>
            <p:cNvSpPr/>
            <p:nvPr/>
          </p:nvSpPr>
          <p:spPr>
            <a:xfrm rot="19211230" flipH="1">
              <a:off x="1195883" y="3789356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6"/>
            <p:cNvSpPr/>
            <p:nvPr/>
          </p:nvSpPr>
          <p:spPr>
            <a:xfrm rot="19211230" flipH="1">
              <a:off x="1206079" y="3851912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6"/>
            <p:cNvSpPr/>
            <p:nvPr/>
          </p:nvSpPr>
          <p:spPr>
            <a:xfrm rot="19211230" flipH="1">
              <a:off x="1223965" y="3753877"/>
              <a:ext cx="11267" cy="14114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6"/>
            <p:cNvSpPr/>
            <p:nvPr/>
          </p:nvSpPr>
          <p:spPr>
            <a:xfrm rot="19211230" flipH="1">
              <a:off x="1159218" y="3761301"/>
              <a:ext cx="23524" cy="28971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6"/>
            <p:cNvSpPr/>
            <p:nvPr/>
          </p:nvSpPr>
          <p:spPr>
            <a:xfrm rot="19211230" flipH="1">
              <a:off x="1188142" y="3728552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6"/>
            <p:cNvSpPr/>
            <p:nvPr/>
          </p:nvSpPr>
          <p:spPr>
            <a:xfrm rot="19211230" flipH="1">
              <a:off x="1306570" y="4063507"/>
              <a:ext cx="26247" cy="21543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6"/>
            <p:cNvSpPr/>
            <p:nvPr/>
          </p:nvSpPr>
          <p:spPr>
            <a:xfrm rot="19211230" flipH="1">
              <a:off x="1284405" y="4026365"/>
              <a:ext cx="26247" cy="22533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6"/>
            <p:cNvSpPr/>
            <p:nvPr/>
          </p:nvSpPr>
          <p:spPr>
            <a:xfrm rot="19211230" flipH="1">
              <a:off x="1348437" y="4150529"/>
              <a:ext cx="124" cy="1114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6"/>
            <p:cNvSpPr/>
            <p:nvPr/>
          </p:nvSpPr>
          <p:spPr>
            <a:xfrm rot="19211230" flipH="1">
              <a:off x="965799" y="3588463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6"/>
            <p:cNvSpPr/>
            <p:nvPr/>
          </p:nvSpPr>
          <p:spPr>
            <a:xfrm rot="19211230" flipH="1">
              <a:off x="1003608" y="360191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6"/>
            <p:cNvSpPr/>
            <p:nvPr/>
          </p:nvSpPr>
          <p:spPr>
            <a:xfrm rot="19211230" flipH="1">
              <a:off x="1103547" y="3726380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6"/>
            <p:cNvSpPr/>
            <p:nvPr/>
          </p:nvSpPr>
          <p:spPr>
            <a:xfrm rot="19211230" flipH="1">
              <a:off x="1043206" y="3762771"/>
              <a:ext cx="30828" cy="21543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6"/>
            <p:cNvSpPr/>
            <p:nvPr/>
          </p:nvSpPr>
          <p:spPr>
            <a:xfrm rot="19211230" flipH="1">
              <a:off x="1081876" y="3775868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6"/>
            <p:cNvSpPr/>
            <p:nvPr/>
          </p:nvSpPr>
          <p:spPr>
            <a:xfrm rot="19211230" flipH="1">
              <a:off x="1067763" y="3698364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6"/>
            <p:cNvSpPr/>
            <p:nvPr/>
          </p:nvSpPr>
          <p:spPr>
            <a:xfrm rot="19211230" flipH="1">
              <a:off x="1012092" y="3663443"/>
              <a:ext cx="22409" cy="2909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6"/>
            <p:cNvSpPr/>
            <p:nvPr/>
          </p:nvSpPr>
          <p:spPr>
            <a:xfrm rot="19211230" flipH="1">
              <a:off x="1057408" y="3651703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6"/>
            <p:cNvSpPr/>
            <p:nvPr/>
          </p:nvSpPr>
          <p:spPr>
            <a:xfrm rot="19211230" flipH="1">
              <a:off x="1095938" y="366453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6"/>
            <p:cNvSpPr/>
            <p:nvPr/>
          </p:nvSpPr>
          <p:spPr>
            <a:xfrm rot="19211230" flipH="1">
              <a:off x="1020918" y="3725941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26"/>
            <p:cNvSpPr/>
            <p:nvPr/>
          </p:nvSpPr>
          <p:spPr>
            <a:xfrm rot="19211230" flipH="1">
              <a:off x="1035480" y="3615341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26"/>
            <p:cNvSpPr/>
            <p:nvPr/>
          </p:nvSpPr>
          <p:spPr>
            <a:xfrm rot="19211230" flipH="1">
              <a:off x="1181389" y="3900485"/>
              <a:ext cx="23524" cy="2810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6"/>
            <p:cNvSpPr/>
            <p:nvPr/>
          </p:nvSpPr>
          <p:spPr>
            <a:xfrm rot="19211230" flipH="1">
              <a:off x="1121574" y="3936999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6"/>
            <p:cNvSpPr/>
            <p:nvPr/>
          </p:nvSpPr>
          <p:spPr>
            <a:xfrm rot="19211230" flipH="1">
              <a:off x="1160144" y="3949819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6"/>
            <p:cNvSpPr/>
            <p:nvPr/>
          </p:nvSpPr>
          <p:spPr>
            <a:xfrm rot="19211230" flipH="1">
              <a:off x="1146031" y="3872315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6"/>
            <p:cNvSpPr/>
            <p:nvPr/>
          </p:nvSpPr>
          <p:spPr>
            <a:xfrm rot="19211230" flipH="1">
              <a:off x="1089617" y="3836672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6"/>
            <p:cNvSpPr/>
            <p:nvPr/>
          </p:nvSpPr>
          <p:spPr>
            <a:xfrm rot="19211230" flipH="1">
              <a:off x="1135541" y="382574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6"/>
            <p:cNvSpPr/>
            <p:nvPr/>
          </p:nvSpPr>
          <p:spPr>
            <a:xfrm rot="19211230" flipH="1">
              <a:off x="1174206" y="3838488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6"/>
            <p:cNvSpPr/>
            <p:nvPr/>
          </p:nvSpPr>
          <p:spPr>
            <a:xfrm rot="19211230" flipH="1">
              <a:off x="1099051" y="3899862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6"/>
            <p:cNvSpPr/>
            <p:nvPr/>
          </p:nvSpPr>
          <p:spPr>
            <a:xfrm rot="19211230" flipH="1">
              <a:off x="1113748" y="3789292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26"/>
            <p:cNvSpPr/>
            <p:nvPr/>
          </p:nvSpPr>
          <p:spPr>
            <a:xfrm rot="19211230" flipH="1">
              <a:off x="1259354" y="4073600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26"/>
            <p:cNvSpPr/>
            <p:nvPr/>
          </p:nvSpPr>
          <p:spPr>
            <a:xfrm rot="19211230" flipH="1">
              <a:off x="1199113" y="4110268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26"/>
            <p:cNvSpPr/>
            <p:nvPr/>
          </p:nvSpPr>
          <p:spPr>
            <a:xfrm rot="19211230" flipH="1">
              <a:off x="1224259" y="4046157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26"/>
            <p:cNvSpPr/>
            <p:nvPr/>
          </p:nvSpPr>
          <p:spPr>
            <a:xfrm rot="19211230" flipH="1">
              <a:off x="1167118" y="4010901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26"/>
            <p:cNvSpPr/>
            <p:nvPr/>
          </p:nvSpPr>
          <p:spPr>
            <a:xfrm rot="19211230" flipH="1">
              <a:off x="1213809" y="3999698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26"/>
            <p:cNvSpPr/>
            <p:nvPr/>
          </p:nvSpPr>
          <p:spPr>
            <a:xfrm rot="19211230" flipH="1">
              <a:off x="1252379" y="4012518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26"/>
            <p:cNvSpPr/>
            <p:nvPr/>
          </p:nvSpPr>
          <p:spPr>
            <a:xfrm rot="19211230" flipH="1">
              <a:off x="1177280" y="407382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26"/>
            <p:cNvSpPr/>
            <p:nvPr/>
          </p:nvSpPr>
          <p:spPr>
            <a:xfrm rot="19211230" flipH="1">
              <a:off x="1191422" y="3962591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26"/>
            <p:cNvSpPr/>
            <p:nvPr/>
          </p:nvSpPr>
          <p:spPr>
            <a:xfrm rot="19211230" flipH="1">
              <a:off x="1131334" y="3982885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26"/>
            <p:cNvSpPr/>
            <p:nvPr/>
          </p:nvSpPr>
          <p:spPr>
            <a:xfrm rot="19211230" flipH="1">
              <a:off x="1277381" y="4284219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26"/>
            <p:cNvSpPr/>
            <p:nvPr/>
          </p:nvSpPr>
          <p:spPr>
            <a:xfrm rot="19211230" flipH="1">
              <a:off x="1301947" y="4219496"/>
              <a:ext cx="22409" cy="28971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26"/>
            <p:cNvSpPr/>
            <p:nvPr/>
          </p:nvSpPr>
          <p:spPr>
            <a:xfrm rot="19211230" flipH="1">
              <a:off x="1245277" y="4184891"/>
              <a:ext cx="23524" cy="2909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26"/>
            <p:cNvSpPr/>
            <p:nvPr/>
          </p:nvSpPr>
          <p:spPr>
            <a:xfrm rot="19211230" flipH="1">
              <a:off x="1291483" y="4172874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26"/>
            <p:cNvSpPr/>
            <p:nvPr/>
          </p:nvSpPr>
          <p:spPr>
            <a:xfrm rot="19211230" flipH="1">
              <a:off x="1330443" y="4186897"/>
              <a:ext cx="26247" cy="21543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26"/>
            <p:cNvSpPr/>
            <p:nvPr/>
          </p:nvSpPr>
          <p:spPr>
            <a:xfrm rot="19211230" flipH="1">
              <a:off x="1254993" y="4247112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26"/>
            <p:cNvSpPr/>
            <p:nvPr/>
          </p:nvSpPr>
          <p:spPr>
            <a:xfrm rot="19211230" flipH="1">
              <a:off x="1315768" y="4109243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26"/>
            <p:cNvSpPr/>
            <p:nvPr/>
          </p:nvSpPr>
          <p:spPr>
            <a:xfrm rot="19211230" flipH="1">
              <a:off x="1269650" y="4136433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26"/>
            <p:cNvSpPr/>
            <p:nvPr/>
          </p:nvSpPr>
          <p:spPr>
            <a:xfrm rot="19211230" flipH="1">
              <a:off x="1209602" y="4156836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26"/>
            <p:cNvSpPr/>
            <p:nvPr/>
          </p:nvSpPr>
          <p:spPr>
            <a:xfrm rot="19211230" flipH="1">
              <a:off x="1237777" y="4123009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26"/>
            <p:cNvSpPr/>
            <p:nvPr/>
          </p:nvSpPr>
          <p:spPr>
            <a:xfrm rot="19211230" flipH="1">
              <a:off x="919430" y="3600898"/>
              <a:ext cx="22533" cy="2810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26"/>
            <p:cNvSpPr/>
            <p:nvPr/>
          </p:nvSpPr>
          <p:spPr>
            <a:xfrm rot="19211230" flipH="1">
              <a:off x="859089" y="3636299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26"/>
            <p:cNvSpPr/>
            <p:nvPr/>
          </p:nvSpPr>
          <p:spPr>
            <a:xfrm rot="19211230" flipH="1">
              <a:off x="897922" y="3649845"/>
              <a:ext cx="30086" cy="21667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26"/>
            <p:cNvSpPr/>
            <p:nvPr/>
          </p:nvSpPr>
          <p:spPr>
            <a:xfrm rot="19211230" flipH="1">
              <a:off x="997381" y="3773973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26"/>
            <p:cNvSpPr/>
            <p:nvPr/>
          </p:nvSpPr>
          <p:spPr>
            <a:xfrm rot="19211230" flipH="1">
              <a:off x="937040" y="381036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26"/>
            <p:cNvSpPr/>
            <p:nvPr/>
          </p:nvSpPr>
          <p:spPr>
            <a:xfrm rot="19211230" flipH="1">
              <a:off x="975609" y="382318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26"/>
            <p:cNvSpPr/>
            <p:nvPr/>
          </p:nvSpPr>
          <p:spPr>
            <a:xfrm rot="19211230" flipH="1">
              <a:off x="961325" y="3746609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26"/>
            <p:cNvSpPr/>
            <p:nvPr/>
          </p:nvSpPr>
          <p:spPr>
            <a:xfrm rot="19211230" flipH="1">
              <a:off x="904896" y="3711051"/>
              <a:ext cx="23524" cy="28971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26"/>
            <p:cNvSpPr/>
            <p:nvPr/>
          </p:nvSpPr>
          <p:spPr>
            <a:xfrm rot="19211230" flipH="1">
              <a:off x="951736" y="369979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26"/>
            <p:cNvSpPr/>
            <p:nvPr/>
          </p:nvSpPr>
          <p:spPr>
            <a:xfrm rot="19211230" flipH="1">
              <a:off x="989640" y="3713168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26"/>
            <p:cNvSpPr/>
            <p:nvPr/>
          </p:nvSpPr>
          <p:spPr>
            <a:xfrm rot="19211230" flipH="1">
              <a:off x="915207" y="3773923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26"/>
            <p:cNvSpPr/>
            <p:nvPr/>
          </p:nvSpPr>
          <p:spPr>
            <a:xfrm rot="19211230" flipH="1">
              <a:off x="975427" y="3635388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26"/>
            <p:cNvSpPr/>
            <p:nvPr/>
          </p:nvSpPr>
          <p:spPr>
            <a:xfrm rot="19211230" flipH="1">
              <a:off x="929309" y="3662578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26"/>
            <p:cNvSpPr/>
            <p:nvPr/>
          </p:nvSpPr>
          <p:spPr>
            <a:xfrm rot="19211230" flipH="1">
              <a:off x="1075664" y="3947964"/>
              <a:ext cx="22409" cy="2909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26"/>
            <p:cNvSpPr/>
            <p:nvPr/>
          </p:nvSpPr>
          <p:spPr>
            <a:xfrm rot="19211230" flipH="1">
              <a:off x="1015308" y="3984315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26"/>
            <p:cNvSpPr/>
            <p:nvPr/>
          </p:nvSpPr>
          <p:spPr>
            <a:xfrm rot="19211230" flipH="1">
              <a:off x="1038959" y="3919799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26"/>
            <p:cNvSpPr/>
            <p:nvPr/>
          </p:nvSpPr>
          <p:spPr>
            <a:xfrm rot="19211230" flipH="1">
              <a:off x="983179" y="3885041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26"/>
            <p:cNvSpPr/>
            <p:nvPr/>
          </p:nvSpPr>
          <p:spPr>
            <a:xfrm rot="19211230" flipH="1">
              <a:off x="1029370" y="387298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6"/>
            <p:cNvSpPr/>
            <p:nvPr/>
          </p:nvSpPr>
          <p:spPr>
            <a:xfrm rot="19211230" flipH="1">
              <a:off x="1067179" y="3886438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26"/>
            <p:cNvSpPr/>
            <p:nvPr/>
          </p:nvSpPr>
          <p:spPr>
            <a:xfrm rot="19211230" flipH="1">
              <a:off x="992785" y="3947178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26"/>
            <p:cNvSpPr/>
            <p:nvPr/>
          </p:nvSpPr>
          <p:spPr>
            <a:xfrm rot="19211230" flipH="1">
              <a:off x="1053655" y="3809229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26"/>
            <p:cNvSpPr/>
            <p:nvPr/>
          </p:nvSpPr>
          <p:spPr>
            <a:xfrm rot="19211230" flipH="1">
              <a:off x="1007442" y="3836622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26"/>
            <p:cNvSpPr/>
            <p:nvPr/>
          </p:nvSpPr>
          <p:spPr>
            <a:xfrm rot="19211230" flipH="1">
              <a:off x="1153505" y="4122069"/>
              <a:ext cx="22533" cy="2810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26"/>
            <p:cNvSpPr/>
            <p:nvPr/>
          </p:nvSpPr>
          <p:spPr>
            <a:xfrm rot="19211230" flipH="1">
              <a:off x="1093163" y="4157470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26"/>
            <p:cNvSpPr/>
            <p:nvPr/>
          </p:nvSpPr>
          <p:spPr>
            <a:xfrm rot="19211230" flipH="1">
              <a:off x="1117117" y="4093790"/>
              <a:ext cx="23524" cy="2909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26"/>
            <p:cNvSpPr/>
            <p:nvPr/>
          </p:nvSpPr>
          <p:spPr>
            <a:xfrm rot="19211230" flipH="1">
              <a:off x="1060852" y="4058217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26"/>
            <p:cNvSpPr/>
            <p:nvPr/>
          </p:nvSpPr>
          <p:spPr>
            <a:xfrm rot="19211230" flipH="1">
              <a:off x="1107543" y="404701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26"/>
            <p:cNvSpPr/>
            <p:nvPr/>
          </p:nvSpPr>
          <p:spPr>
            <a:xfrm rot="19211230" flipH="1">
              <a:off x="1145447" y="4060389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26"/>
            <p:cNvSpPr/>
            <p:nvPr/>
          </p:nvSpPr>
          <p:spPr>
            <a:xfrm rot="19211230" flipH="1">
              <a:off x="1071013" y="4121143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6"/>
            <p:cNvSpPr/>
            <p:nvPr/>
          </p:nvSpPr>
          <p:spPr>
            <a:xfrm rot="19211230" flipH="1">
              <a:off x="1084834" y="4010890"/>
              <a:ext cx="30952" cy="21543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26"/>
            <p:cNvSpPr/>
            <p:nvPr/>
          </p:nvSpPr>
          <p:spPr>
            <a:xfrm rot="19211230" flipH="1">
              <a:off x="1025662" y="4030853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26"/>
            <p:cNvSpPr/>
            <p:nvPr/>
          </p:nvSpPr>
          <p:spPr>
            <a:xfrm rot="19211230" flipH="1">
              <a:off x="1053838" y="3997025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26"/>
            <p:cNvSpPr/>
            <p:nvPr/>
          </p:nvSpPr>
          <p:spPr>
            <a:xfrm rot="19211230" flipH="1">
              <a:off x="1231456" y="4295144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26"/>
            <p:cNvSpPr/>
            <p:nvPr/>
          </p:nvSpPr>
          <p:spPr>
            <a:xfrm rot="19211230" flipH="1">
              <a:off x="1171114" y="4331536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26"/>
            <p:cNvSpPr/>
            <p:nvPr/>
          </p:nvSpPr>
          <p:spPr>
            <a:xfrm rot="19211230" flipH="1">
              <a:off x="1208918" y="4344632"/>
              <a:ext cx="30828" cy="21543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26"/>
            <p:cNvSpPr/>
            <p:nvPr/>
          </p:nvSpPr>
          <p:spPr>
            <a:xfrm rot="19211230" flipH="1">
              <a:off x="1195399" y="4267780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26"/>
            <p:cNvSpPr/>
            <p:nvPr/>
          </p:nvSpPr>
          <p:spPr>
            <a:xfrm rot="19211230" flipH="1">
              <a:off x="1138971" y="4232222"/>
              <a:ext cx="23524" cy="28971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26"/>
            <p:cNvSpPr/>
            <p:nvPr/>
          </p:nvSpPr>
          <p:spPr>
            <a:xfrm rot="19211230" flipH="1">
              <a:off x="1185811" y="4220965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26"/>
            <p:cNvSpPr/>
            <p:nvPr/>
          </p:nvSpPr>
          <p:spPr>
            <a:xfrm rot="19211230" flipH="1">
              <a:off x="1223675" y="4234230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26"/>
            <p:cNvSpPr/>
            <p:nvPr/>
          </p:nvSpPr>
          <p:spPr>
            <a:xfrm rot="19211230" flipH="1">
              <a:off x="1149281" y="429509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26"/>
            <p:cNvSpPr/>
            <p:nvPr/>
          </p:nvSpPr>
          <p:spPr>
            <a:xfrm rot="19211230" flipH="1">
              <a:off x="1162623" y="4184383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26"/>
            <p:cNvSpPr/>
            <p:nvPr/>
          </p:nvSpPr>
          <p:spPr>
            <a:xfrm rot="19211230" flipH="1">
              <a:off x="1131828" y="4170210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26"/>
            <p:cNvSpPr/>
            <p:nvPr/>
          </p:nvSpPr>
          <p:spPr>
            <a:xfrm rot="19211230" flipH="1">
              <a:off x="1254830" y="4354631"/>
              <a:ext cx="3838" cy="1981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26"/>
            <p:cNvSpPr/>
            <p:nvPr/>
          </p:nvSpPr>
          <p:spPr>
            <a:xfrm rot="19211230" flipH="1">
              <a:off x="818337" y="3653769"/>
              <a:ext cx="19686" cy="21543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26"/>
            <p:cNvSpPr/>
            <p:nvPr/>
          </p:nvSpPr>
          <p:spPr>
            <a:xfrm rot="19211230" flipH="1">
              <a:off x="790964" y="3697770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26"/>
            <p:cNvSpPr/>
            <p:nvPr/>
          </p:nvSpPr>
          <p:spPr>
            <a:xfrm rot="19211230" flipH="1">
              <a:off x="890239" y="3821606"/>
              <a:ext cx="23524" cy="2909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26"/>
            <p:cNvSpPr/>
            <p:nvPr/>
          </p:nvSpPr>
          <p:spPr>
            <a:xfrm rot="19211230" flipH="1">
              <a:off x="831090" y="3857566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26"/>
            <p:cNvSpPr/>
            <p:nvPr/>
          </p:nvSpPr>
          <p:spPr>
            <a:xfrm rot="19211230" flipH="1">
              <a:off x="855159" y="3794203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26"/>
            <p:cNvSpPr/>
            <p:nvPr/>
          </p:nvSpPr>
          <p:spPr>
            <a:xfrm rot="19211230" flipH="1">
              <a:off x="798745" y="3758684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26"/>
            <p:cNvSpPr/>
            <p:nvPr/>
          </p:nvSpPr>
          <p:spPr>
            <a:xfrm rot="19211230" flipH="1">
              <a:off x="844709" y="374774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26"/>
            <p:cNvSpPr/>
            <p:nvPr/>
          </p:nvSpPr>
          <p:spPr>
            <a:xfrm rot="19211230" flipH="1">
              <a:off x="883334" y="3760375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26"/>
            <p:cNvSpPr/>
            <p:nvPr/>
          </p:nvSpPr>
          <p:spPr>
            <a:xfrm rot="19211230" flipH="1">
              <a:off x="808940" y="3821239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26"/>
            <p:cNvSpPr/>
            <p:nvPr/>
          </p:nvSpPr>
          <p:spPr>
            <a:xfrm rot="19211230" flipH="1">
              <a:off x="869221" y="3682872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26"/>
            <p:cNvSpPr/>
            <p:nvPr/>
          </p:nvSpPr>
          <p:spPr>
            <a:xfrm rot="19211230" flipH="1">
              <a:off x="822559" y="3710428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26"/>
            <p:cNvSpPr/>
            <p:nvPr/>
          </p:nvSpPr>
          <p:spPr>
            <a:xfrm rot="19211230" flipH="1">
              <a:off x="968482" y="3995611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26"/>
            <p:cNvSpPr/>
            <p:nvPr/>
          </p:nvSpPr>
          <p:spPr>
            <a:xfrm rot="19211230" flipH="1">
              <a:off x="909041" y="4031631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26"/>
            <p:cNvSpPr/>
            <p:nvPr/>
          </p:nvSpPr>
          <p:spPr>
            <a:xfrm rot="19211230" flipH="1">
              <a:off x="946906" y="4044896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26"/>
            <p:cNvSpPr/>
            <p:nvPr/>
          </p:nvSpPr>
          <p:spPr>
            <a:xfrm rot="19211230" flipH="1">
              <a:off x="933387" y="3968168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26"/>
            <p:cNvSpPr/>
            <p:nvPr/>
          </p:nvSpPr>
          <p:spPr>
            <a:xfrm rot="19211230" flipH="1">
              <a:off x="877013" y="3932635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26"/>
            <p:cNvSpPr/>
            <p:nvPr/>
          </p:nvSpPr>
          <p:spPr>
            <a:xfrm rot="19211230" flipH="1">
              <a:off x="922977" y="3921695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26"/>
            <p:cNvSpPr/>
            <p:nvPr/>
          </p:nvSpPr>
          <p:spPr>
            <a:xfrm rot="19211230" flipH="1">
              <a:off x="961468" y="3934420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26"/>
            <p:cNvSpPr/>
            <p:nvPr/>
          </p:nvSpPr>
          <p:spPr>
            <a:xfrm rot="19211230" flipH="1">
              <a:off x="886447" y="399582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26"/>
            <p:cNvSpPr/>
            <p:nvPr/>
          </p:nvSpPr>
          <p:spPr>
            <a:xfrm rot="19211230" flipH="1">
              <a:off x="947504" y="3856862"/>
              <a:ext cx="22409" cy="2909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26"/>
            <p:cNvSpPr/>
            <p:nvPr/>
          </p:nvSpPr>
          <p:spPr>
            <a:xfrm rot="19211230" flipH="1">
              <a:off x="900510" y="3884493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26"/>
            <p:cNvSpPr/>
            <p:nvPr/>
          </p:nvSpPr>
          <p:spPr>
            <a:xfrm rot="19211230" flipH="1">
              <a:off x="868955" y="3870954"/>
              <a:ext cx="29962" cy="22409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26"/>
            <p:cNvSpPr/>
            <p:nvPr/>
          </p:nvSpPr>
          <p:spPr>
            <a:xfrm rot="19211230" flipH="1">
              <a:off x="1046750" y="4169562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26"/>
            <p:cNvSpPr/>
            <p:nvPr/>
          </p:nvSpPr>
          <p:spPr>
            <a:xfrm rot="19211230" flipH="1">
              <a:off x="987309" y="4205582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26"/>
            <p:cNvSpPr/>
            <p:nvPr/>
          </p:nvSpPr>
          <p:spPr>
            <a:xfrm rot="19211230" flipH="1">
              <a:off x="1025039" y="4218941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26"/>
            <p:cNvSpPr/>
            <p:nvPr/>
          </p:nvSpPr>
          <p:spPr>
            <a:xfrm rot="19211230" flipH="1">
              <a:off x="1011075" y="4141383"/>
              <a:ext cx="22409" cy="2909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26"/>
            <p:cNvSpPr/>
            <p:nvPr/>
          </p:nvSpPr>
          <p:spPr>
            <a:xfrm rot="19211230" flipH="1">
              <a:off x="955281" y="4106586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26"/>
            <p:cNvSpPr/>
            <p:nvPr/>
          </p:nvSpPr>
          <p:spPr>
            <a:xfrm rot="19211230" flipH="1">
              <a:off x="1000611" y="4094885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26"/>
            <p:cNvSpPr/>
            <p:nvPr/>
          </p:nvSpPr>
          <p:spPr>
            <a:xfrm rot="19211230" flipH="1">
              <a:off x="1039181" y="4107705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26"/>
            <p:cNvSpPr/>
            <p:nvPr/>
          </p:nvSpPr>
          <p:spPr>
            <a:xfrm rot="19211230" flipH="1">
              <a:off x="964081" y="416901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26"/>
            <p:cNvSpPr/>
            <p:nvPr/>
          </p:nvSpPr>
          <p:spPr>
            <a:xfrm rot="19211230" flipH="1">
              <a:off x="978778" y="405844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26"/>
            <p:cNvSpPr/>
            <p:nvPr/>
          </p:nvSpPr>
          <p:spPr>
            <a:xfrm rot="19211230" flipH="1">
              <a:off x="1124423" y="4342738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26"/>
            <p:cNvSpPr/>
            <p:nvPr/>
          </p:nvSpPr>
          <p:spPr>
            <a:xfrm rot="19211230" flipH="1">
              <a:off x="1065165" y="4378737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26"/>
            <p:cNvSpPr/>
            <p:nvPr/>
          </p:nvSpPr>
          <p:spPr>
            <a:xfrm rot="19211230" flipH="1">
              <a:off x="1107047" y="4390671"/>
              <a:ext cx="23400" cy="16838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26"/>
            <p:cNvSpPr/>
            <p:nvPr/>
          </p:nvSpPr>
          <p:spPr>
            <a:xfrm rot="19211230" flipH="1">
              <a:off x="1089233" y="4315374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26"/>
            <p:cNvSpPr/>
            <p:nvPr/>
          </p:nvSpPr>
          <p:spPr>
            <a:xfrm rot="19211230" flipH="1">
              <a:off x="1032929" y="4279815"/>
              <a:ext cx="22409" cy="28971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26"/>
            <p:cNvSpPr/>
            <p:nvPr/>
          </p:nvSpPr>
          <p:spPr>
            <a:xfrm rot="19211230" flipH="1">
              <a:off x="1078879" y="4268836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26"/>
            <p:cNvSpPr/>
            <p:nvPr/>
          </p:nvSpPr>
          <p:spPr>
            <a:xfrm rot="19211230" flipH="1">
              <a:off x="1117409" y="4281546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26"/>
            <p:cNvSpPr/>
            <p:nvPr/>
          </p:nvSpPr>
          <p:spPr>
            <a:xfrm rot="19211230" flipH="1">
              <a:off x="1042240" y="4343005"/>
              <a:ext cx="30086" cy="21543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26"/>
            <p:cNvSpPr/>
            <p:nvPr/>
          </p:nvSpPr>
          <p:spPr>
            <a:xfrm rot="19211230" flipH="1">
              <a:off x="1103296" y="4204043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26"/>
            <p:cNvSpPr/>
            <p:nvPr/>
          </p:nvSpPr>
          <p:spPr>
            <a:xfrm rot="19211230" flipH="1">
              <a:off x="1056634" y="4231599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26"/>
            <p:cNvSpPr/>
            <p:nvPr/>
          </p:nvSpPr>
          <p:spPr>
            <a:xfrm rot="19211230" flipH="1">
              <a:off x="996858" y="4252412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26"/>
            <p:cNvSpPr/>
            <p:nvPr/>
          </p:nvSpPr>
          <p:spPr>
            <a:xfrm rot="19211230" flipH="1">
              <a:off x="1177349" y="4381224"/>
              <a:ext cx="18819" cy="16962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26"/>
            <p:cNvSpPr/>
            <p:nvPr/>
          </p:nvSpPr>
          <p:spPr>
            <a:xfrm rot="19211230" flipH="1">
              <a:off x="1149058" y="4401454"/>
              <a:ext cx="4705" cy="3838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26"/>
            <p:cNvSpPr/>
            <p:nvPr/>
          </p:nvSpPr>
          <p:spPr>
            <a:xfrm rot="19211230" flipH="1">
              <a:off x="706409" y="3695707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26"/>
            <p:cNvSpPr/>
            <p:nvPr/>
          </p:nvSpPr>
          <p:spPr>
            <a:xfrm rot="19211230" flipH="1">
              <a:off x="646168" y="3732252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26"/>
            <p:cNvSpPr/>
            <p:nvPr/>
          </p:nvSpPr>
          <p:spPr>
            <a:xfrm rot="19211230" flipH="1">
              <a:off x="684698" y="3745086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26"/>
            <p:cNvSpPr/>
            <p:nvPr/>
          </p:nvSpPr>
          <p:spPr>
            <a:xfrm rot="19211230" flipH="1">
              <a:off x="624335" y="3695811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26"/>
            <p:cNvSpPr/>
            <p:nvPr/>
          </p:nvSpPr>
          <p:spPr>
            <a:xfrm rot="19211230" flipH="1">
              <a:off x="784677" y="3869658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26"/>
            <p:cNvSpPr/>
            <p:nvPr/>
          </p:nvSpPr>
          <p:spPr>
            <a:xfrm rot="19211230" flipH="1">
              <a:off x="724396" y="390621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26"/>
            <p:cNvSpPr/>
            <p:nvPr/>
          </p:nvSpPr>
          <p:spPr>
            <a:xfrm rot="19211230" flipH="1">
              <a:off x="762966" y="391903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26"/>
            <p:cNvSpPr/>
            <p:nvPr/>
          </p:nvSpPr>
          <p:spPr>
            <a:xfrm rot="19211230" flipH="1">
              <a:off x="748853" y="3841533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26"/>
            <p:cNvSpPr/>
            <p:nvPr/>
          </p:nvSpPr>
          <p:spPr>
            <a:xfrm rot="19211230" flipH="1">
              <a:off x="692307" y="3806929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26"/>
            <p:cNvSpPr/>
            <p:nvPr/>
          </p:nvSpPr>
          <p:spPr>
            <a:xfrm rot="19211230" flipH="1">
              <a:off x="738538" y="3794981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26"/>
            <p:cNvSpPr/>
            <p:nvPr/>
          </p:nvSpPr>
          <p:spPr>
            <a:xfrm rot="19211230" flipH="1">
              <a:off x="777068" y="3807691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26"/>
            <p:cNvSpPr/>
            <p:nvPr/>
          </p:nvSpPr>
          <p:spPr>
            <a:xfrm rot="19211230" flipH="1">
              <a:off x="701913" y="3869190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26"/>
            <p:cNvSpPr/>
            <p:nvPr/>
          </p:nvSpPr>
          <p:spPr>
            <a:xfrm rot="19211230" flipH="1">
              <a:off x="762783" y="3731240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26"/>
            <p:cNvSpPr/>
            <p:nvPr/>
          </p:nvSpPr>
          <p:spPr>
            <a:xfrm rot="19211230" flipH="1">
              <a:off x="716610" y="3758619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26"/>
            <p:cNvSpPr/>
            <p:nvPr/>
          </p:nvSpPr>
          <p:spPr>
            <a:xfrm rot="19211230" flipH="1">
              <a:off x="862201" y="4042888"/>
              <a:ext cx="23524" cy="28971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26"/>
            <p:cNvSpPr/>
            <p:nvPr/>
          </p:nvSpPr>
          <p:spPr>
            <a:xfrm rot="19211230" flipH="1">
              <a:off x="802291" y="4079481"/>
              <a:ext cx="29962" cy="22409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26"/>
            <p:cNvSpPr/>
            <p:nvPr/>
          </p:nvSpPr>
          <p:spPr>
            <a:xfrm rot="19211230" flipH="1">
              <a:off x="840917" y="4092112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26"/>
            <p:cNvSpPr/>
            <p:nvPr/>
          </p:nvSpPr>
          <p:spPr>
            <a:xfrm rot="19211230" flipH="1">
              <a:off x="827121" y="4015484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26"/>
            <p:cNvSpPr/>
            <p:nvPr/>
          </p:nvSpPr>
          <p:spPr>
            <a:xfrm rot="19211230" flipH="1">
              <a:off x="769980" y="3980228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26"/>
            <p:cNvSpPr/>
            <p:nvPr/>
          </p:nvSpPr>
          <p:spPr>
            <a:xfrm rot="19211230" flipH="1">
              <a:off x="816671" y="3968902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26"/>
            <p:cNvSpPr/>
            <p:nvPr/>
          </p:nvSpPr>
          <p:spPr>
            <a:xfrm rot="19211230" flipH="1">
              <a:off x="855296" y="398165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26"/>
            <p:cNvSpPr/>
            <p:nvPr/>
          </p:nvSpPr>
          <p:spPr>
            <a:xfrm rot="19211230" flipH="1">
              <a:off x="780181" y="4043140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26"/>
            <p:cNvSpPr/>
            <p:nvPr/>
          </p:nvSpPr>
          <p:spPr>
            <a:xfrm rot="19211230" flipH="1">
              <a:off x="840347" y="3904456"/>
              <a:ext cx="23524" cy="2909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26"/>
            <p:cNvSpPr/>
            <p:nvPr/>
          </p:nvSpPr>
          <p:spPr>
            <a:xfrm rot="19211230" flipH="1">
              <a:off x="794561" y="3931695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26"/>
            <p:cNvSpPr/>
            <p:nvPr/>
          </p:nvSpPr>
          <p:spPr>
            <a:xfrm rot="19211230" flipH="1">
              <a:off x="940483" y="4216878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26"/>
            <p:cNvSpPr/>
            <p:nvPr/>
          </p:nvSpPr>
          <p:spPr>
            <a:xfrm rot="19211230" flipH="1">
              <a:off x="880242" y="4253423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26"/>
            <p:cNvSpPr/>
            <p:nvPr/>
          </p:nvSpPr>
          <p:spPr>
            <a:xfrm rot="19211230" flipH="1">
              <a:off x="918772" y="426625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26"/>
            <p:cNvSpPr/>
            <p:nvPr/>
          </p:nvSpPr>
          <p:spPr>
            <a:xfrm rot="19211230" flipH="1">
              <a:off x="904527" y="4189792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26"/>
            <p:cNvSpPr/>
            <p:nvPr/>
          </p:nvSpPr>
          <p:spPr>
            <a:xfrm rot="19211230" flipH="1">
              <a:off x="848099" y="4154109"/>
              <a:ext cx="23524" cy="2909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26"/>
            <p:cNvSpPr/>
            <p:nvPr/>
          </p:nvSpPr>
          <p:spPr>
            <a:xfrm rot="19211230" flipH="1">
              <a:off x="894939" y="4142853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26"/>
            <p:cNvSpPr/>
            <p:nvPr/>
          </p:nvSpPr>
          <p:spPr>
            <a:xfrm rot="19211230" flipH="1">
              <a:off x="932703" y="4155964"/>
              <a:ext cx="30828" cy="21543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26"/>
            <p:cNvSpPr/>
            <p:nvPr/>
          </p:nvSpPr>
          <p:spPr>
            <a:xfrm rot="19211230" flipH="1">
              <a:off x="858409" y="4216982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26"/>
            <p:cNvSpPr/>
            <p:nvPr/>
          </p:nvSpPr>
          <p:spPr>
            <a:xfrm rot="19211230" flipH="1">
              <a:off x="918630" y="4078446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26"/>
            <p:cNvSpPr/>
            <p:nvPr/>
          </p:nvSpPr>
          <p:spPr>
            <a:xfrm rot="19211230" flipH="1">
              <a:off x="872511" y="4105760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26"/>
            <p:cNvSpPr/>
            <p:nvPr/>
          </p:nvSpPr>
          <p:spPr>
            <a:xfrm rot="19211230" flipH="1">
              <a:off x="982161" y="4362982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6"/>
            <p:cNvSpPr/>
            <p:nvPr/>
          </p:nvSpPr>
          <p:spPr>
            <a:xfrm rot="19211230" flipH="1">
              <a:off x="926381" y="4328100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26"/>
            <p:cNvSpPr/>
            <p:nvPr/>
          </p:nvSpPr>
          <p:spPr>
            <a:xfrm rot="19211230" flipH="1">
              <a:off x="972612" y="4316152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26"/>
            <p:cNvSpPr/>
            <p:nvPr/>
          </p:nvSpPr>
          <p:spPr>
            <a:xfrm rot="19211230" flipH="1">
              <a:off x="1010382" y="4329497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26"/>
            <p:cNvSpPr/>
            <p:nvPr/>
          </p:nvSpPr>
          <p:spPr>
            <a:xfrm rot="19211230" flipH="1">
              <a:off x="936083" y="4390281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26"/>
            <p:cNvSpPr/>
            <p:nvPr/>
          </p:nvSpPr>
          <p:spPr>
            <a:xfrm rot="19211230" flipH="1">
              <a:off x="950684" y="4279791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26"/>
            <p:cNvSpPr/>
            <p:nvPr/>
          </p:nvSpPr>
          <p:spPr>
            <a:xfrm rot="19211230" flipH="1">
              <a:off x="600243" y="3743301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26"/>
            <p:cNvSpPr/>
            <p:nvPr/>
          </p:nvSpPr>
          <p:spPr>
            <a:xfrm rot="19211230" flipH="1">
              <a:off x="539901" y="3779568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26"/>
            <p:cNvSpPr/>
            <p:nvPr/>
          </p:nvSpPr>
          <p:spPr>
            <a:xfrm rot="19211230" flipH="1">
              <a:off x="578748" y="3792287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26"/>
            <p:cNvSpPr/>
            <p:nvPr/>
          </p:nvSpPr>
          <p:spPr>
            <a:xfrm rot="19211230" flipH="1">
              <a:off x="564186" y="3715937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26"/>
            <p:cNvSpPr/>
            <p:nvPr/>
          </p:nvSpPr>
          <p:spPr>
            <a:xfrm rot="19211230" flipH="1">
              <a:off x="596349" y="3693119"/>
              <a:ext cx="19686" cy="13124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26"/>
            <p:cNvSpPr/>
            <p:nvPr/>
          </p:nvSpPr>
          <p:spPr>
            <a:xfrm rot="19211230" flipH="1">
              <a:off x="518068" y="3743127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26"/>
            <p:cNvSpPr/>
            <p:nvPr/>
          </p:nvSpPr>
          <p:spPr>
            <a:xfrm rot="19211230" flipH="1">
              <a:off x="678486" y="3917182"/>
              <a:ext cx="22409" cy="2909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26"/>
            <p:cNvSpPr/>
            <p:nvPr/>
          </p:nvSpPr>
          <p:spPr>
            <a:xfrm rot="19211230" flipH="1">
              <a:off x="618130" y="3953533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26"/>
            <p:cNvSpPr/>
            <p:nvPr/>
          </p:nvSpPr>
          <p:spPr>
            <a:xfrm rot="19211230" flipH="1">
              <a:off x="655933" y="3966630"/>
              <a:ext cx="30828" cy="21543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26"/>
            <p:cNvSpPr/>
            <p:nvPr/>
          </p:nvSpPr>
          <p:spPr>
            <a:xfrm rot="19211230" flipH="1">
              <a:off x="642098" y="3889893"/>
              <a:ext cx="23400" cy="2810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26"/>
            <p:cNvSpPr/>
            <p:nvPr/>
          </p:nvSpPr>
          <p:spPr>
            <a:xfrm rot="19211230" flipH="1">
              <a:off x="586040" y="3854245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26"/>
            <p:cNvSpPr/>
            <p:nvPr/>
          </p:nvSpPr>
          <p:spPr>
            <a:xfrm rot="19211230" flipH="1">
              <a:off x="632826" y="3842963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26"/>
            <p:cNvSpPr/>
            <p:nvPr/>
          </p:nvSpPr>
          <p:spPr>
            <a:xfrm rot="19211230" flipH="1">
              <a:off x="670635" y="385641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26"/>
            <p:cNvSpPr/>
            <p:nvPr/>
          </p:nvSpPr>
          <p:spPr>
            <a:xfrm rot="19211230" flipH="1">
              <a:off x="596297" y="3917092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26"/>
            <p:cNvSpPr/>
            <p:nvPr/>
          </p:nvSpPr>
          <p:spPr>
            <a:xfrm rot="19211230" flipH="1">
              <a:off x="656632" y="3778874"/>
              <a:ext cx="22409" cy="28971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26"/>
            <p:cNvSpPr/>
            <p:nvPr/>
          </p:nvSpPr>
          <p:spPr>
            <a:xfrm rot="19211230" flipH="1">
              <a:off x="609678" y="3806490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26"/>
            <p:cNvSpPr/>
            <p:nvPr/>
          </p:nvSpPr>
          <p:spPr>
            <a:xfrm rot="19211230" flipH="1">
              <a:off x="756644" y="4091172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26"/>
            <p:cNvSpPr/>
            <p:nvPr/>
          </p:nvSpPr>
          <p:spPr>
            <a:xfrm rot="19211230" flipH="1">
              <a:off x="696397" y="412748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26"/>
            <p:cNvSpPr/>
            <p:nvPr/>
          </p:nvSpPr>
          <p:spPr>
            <a:xfrm rot="19211230" flipH="1">
              <a:off x="734206" y="4140938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26"/>
            <p:cNvSpPr/>
            <p:nvPr/>
          </p:nvSpPr>
          <p:spPr>
            <a:xfrm rot="19211230" flipH="1">
              <a:off x="720088" y="4063078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26"/>
            <p:cNvSpPr/>
            <p:nvPr/>
          </p:nvSpPr>
          <p:spPr>
            <a:xfrm rot="19211230" flipH="1">
              <a:off x="664308" y="4028196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26"/>
            <p:cNvSpPr/>
            <p:nvPr/>
          </p:nvSpPr>
          <p:spPr>
            <a:xfrm rot="19211230" flipH="1">
              <a:off x="710405" y="4016218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26"/>
            <p:cNvSpPr/>
            <p:nvPr/>
          </p:nvSpPr>
          <p:spPr>
            <a:xfrm rot="19211230" flipH="1">
              <a:off x="748269" y="402960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26"/>
            <p:cNvSpPr/>
            <p:nvPr/>
          </p:nvSpPr>
          <p:spPr>
            <a:xfrm rot="19211230" flipH="1">
              <a:off x="673915" y="4090457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26"/>
            <p:cNvSpPr/>
            <p:nvPr/>
          </p:nvSpPr>
          <p:spPr>
            <a:xfrm rot="19211230" flipH="1">
              <a:off x="734790" y="3952864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26"/>
            <p:cNvSpPr/>
            <p:nvPr/>
          </p:nvSpPr>
          <p:spPr>
            <a:xfrm rot="19211230" flipH="1">
              <a:off x="687906" y="3980332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26"/>
            <p:cNvSpPr/>
            <p:nvPr/>
          </p:nvSpPr>
          <p:spPr>
            <a:xfrm rot="19211230" flipH="1">
              <a:off x="834317" y="4264472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26"/>
            <p:cNvSpPr/>
            <p:nvPr/>
          </p:nvSpPr>
          <p:spPr>
            <a:xfrm rot="19211230" flipH="1">
              <a:off x="773976" y="4300739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26"/>
            <p:cNvSpPr/>
            <p:nvPr/>
          </p:nvSpPr>
          <p:spPr>
            <a:xfrm rot="19211230" flipH="1">
              <a:off x="798247" y="4237068"/>
              <a:ext cx="23524" cy="28971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26"/>
            <p:cNvSpPr/>
            <p:nvPr/>
          </p:nvSpPr>
          <p:spPr>
            <a:xfrm rot="19211230" flipH="1">
              <a:off x="741942" y="4201386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26"/>
            <p:cNvSpPr/>
            <p:nvPr/>
          </p:nvSpPr>
          <p:spPr>
            <a:xfrm rot="19211230" flipH="1">
              <a:off x="788633" y="4190183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26"/>
            <p:cNvSpPr/>
            <p:nvPr/>
          </p:nvSpPr>
          <p:spPr>
            <a:xfrm rot="19211230" flipH="1">
              <a:off x="826537" y="4203558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26"/>
            <p:cNvSpPr/>
            <p:nvPr/>
          </p:nvSpPr>
          <p:spPr>
            <a:xfrm rot="19211230" flipH="1">
              <a:off x="752143" y="4264298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26"/>
            <p:cNvSpPr/>
            <p:nvPr/>
          </p:nvSpPr>
          <p:spPr>
            <a:xfrm rot="19211230" flipH="1">
              <a:off x="812424" y="4126054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26"/>
            <p:cNvSpPr/>
            <p:nvPr/>
          </p:nvSpPr>
          <p:spPr>
            <a:xfrm rot="19211230" flipH="1">
              <a:off x="765762" y="4153610"/>
              <a:ext cx="29962" cy="22409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6"/>
            <p:cNvSpPr/>
            <p:nvPr/>
          </p:nvSpPr>
          <p:spPr>
            <a:xfrm rot="19211230" flipH="1">
              <a:off x="705986" y="4174299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6"/>
            <p:cNvSpPr/>
            <p:nvPr/>
          </p:nvSpPr>
          <p:spPr>
            <a:xfrm rot="19211230" flipH="1">
              <a:off x="909207" y="4441226"/>
              <a:ext cx="17828" cy="16962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6"/>
            <p:cNvSpPr/>
            <p:nvPr/>
          </p:nvSpPr>
          <p:spPr>
            <a:xfrm rot="19211230" flipH="1">
              <a:off x="850738" y="4475236"/>
              <a:ext cx="29962" cy="16962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6"/>
            <p:cNvSpPr/>
            <p:nvPr/>
          </p:nvSpPr>
          <p:spPr>
            <a:xfrm rot="19211230" flipH="1">
              <a:off x="876172" y="4411064"/>
              <a:ext cx="23400" cy="2810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6"/>
            <p:cNvSpPr/>
            <p:nvPr/>
          </p:nvSpPr>
          <p:spPr>
            <a:xfrm rot="19211230" flipH="1">
              <a:off x="820215" y="4375693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6"/>
            <p:cNvSpPr/>
            <p:nvPr/>
          </p:nvSpPr>
          <p:spPr>
            <a:xfrm rot="19211230" flipH="1">
              <a:off x="866901" y="436413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6"/>
            <p:cNvSpPr/>
            <p:nvPr/>
          </p:nvSpPr>
          <p:spPr>
            <a:xfrm rot="19211230" flipH="1">
              <a:off x="904805" y="4377509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6"/>
            <p:cNvSpPr/>
            <p:nvPr/>
          </p:nvSpPr>
          <p:spPr>
            <a:xfrm rot="19211230" flipH="1">
              <a:off x="830371" y="4438263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6"/>
            <p:cNvSpPr/>
            <p:nvPr/>
          </p:nvSpPr>
          <p:spPr>
            <a:xfrm rot="19211230" flipH="1">
              <a:off x="890692" y="4300005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6"/>
            <p:cNvSpPr/>
            <p:nvPr/>
          </p:nvSpPr>
          <p:spPr>
            <a:xfrm rot="19211230" flipH="1">
              <a:off x="843752" y="4327662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6"/>
            <p:cNvSpPr/>
            <p:nvPr/>
          </p:nvSpPr>
          <p:spPr>
            <a:xfrm rot="19211230" flipH="1">
              <a:off x="812157" y="4314013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6"/>
            <p:cNvSpPr/>
            <p:nvPr/>
          </p:nvSpPr>
          <p:spPr>
            <a:xfrm rot="19211230" flipH="1">
              <a:off x="493805" y="3791546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6"/>
            <p:cNvSpPr/>
            <p:nvPr/>
          </p:nvSpPr>
          <p:spPr>
            <a:xfrm rot="19211230" flipH="1">
              <a:off x="434229" y="3827659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6"/>
            <p:cNvSpPr/>
            <p:nvPr/>
          </p:nvSpPr>
          <p:spPr>
            <a:xfrm rot="19211230" flipH="1">
              <a:off x="465747" y="3771875"/>
              <a:ext cx="17828" cy="17828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6"/>
            <p:cNvSpPr/>
            <p:nvPr/>
          </p:nvSpPr>
          <p:spPr>
            <a:xfrm rot="19211230" flipH="1">
              <a:off x="491056" y="3743125"/>
              <a:ext cx="21543" cy="9409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6"/>
            <p:cNvSpPr/>
            <p:nvPr/>
          </p:nvSpPr>
          <p:spPr>
            <a:xfrm rot="19211230" flipH="1">
              <a:off x="571329" y="3964775"/>
              <a:ext cx="23524" cy="2909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6"/>
            <p:cNvSpPr/>
            <p:nvPr/>
          </p:nvSpPr>
          <p:spPr>
            <a:xfrm rot="19211230" flipH="1">
              <a:off x="511863" y="4000849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6"/>
            <p:cNvSpPr/>
            <p:nvPr/>
          </p:nvSpPr>
          <p:spPr>
            <a:xfrm rot="19211230" flipH="1">
              <a:off x="536249" y="3937372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6"/>
            <p:cNvSpPr/>
            <p:nvPr/>
          </p:nvSpPr>
          <p:spPr>
            <a:xfrm rot="19211230" flipH="1">
              <a:off x="479874" y="3901838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6"/>
            <p:cNvSpPr/>
            <p:nvPr/>
          </p:nvSpPr>
          <p:spPr>
            <a:xfrm rot="19211230" flipH="1">
              <a:off x="525799" y="3890913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26"/>
            <p:cNvSpPr/>
            <p:nvPr/>
          </p:nvSpPr>
          <p:spPr>
            <a:xfrm rot="19211230" flipH="1">
              <a:off x="564464" y="390365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26"/>
            <p:cNvSpPr/>
            <p:nvPr/>
          </p:nvSpPr>
          <p:spPr>
            <a:xfrm rot="19211230" flipH="1">
              <a:off x="489269" y="3965042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6"/>
            <p:cNvSpPr/>
            <p:nvPr/>
          </p:nvSpPr>
          <p:spPr>
            <a:xfrm rot="19211230" flipH="1">
              <a:off x="457437" y="395160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6"/>
            <p:cNvSpPr/>
            <p:nvPr/>
          </p:nvSpPr>
          <p:spPr>
            <a:xfrm rot="19211230" flipH="1">
              <a:off x="550351" y="3826150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6"/>
            <p:cNvSpPr/>
            <p:nvPr/>
          </p:nvSpPr>
          <p:spPr>
            <a:xfrm rot="19211230" flipH="1">
              <a:off x="503649" y="3853597"/>
              <a:ext cx="29962" cy="22533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6"/>
            <p:cNvSpPr/>
            <p:nvPr/>
          </p:nvSpPr>
          <p:spPr>
            <a:xfrm rot="19211230" flipH="1">
              <a:off x="472094" y="3840924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6"/>
            <p:cNvSpPr/>
            <p:nvPr/>
          </p:nvSpPr>
          <p:spPr>
            <a:xfrm rot="19211230" flipH="1">
              <a:off x="649611" y="4138766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6"/>
            <p:cNvSpPr/>
            <p:nvPr/>
          </p:nvSpPr>
          <p:spPr>
            <a:xfrm rot="19211230" flipH="1">
              <a:off x="590131" y="4174800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6"/>
            <p:cNvSpPr/>
            <p:nvPr/>
          </p:nvSpPr>
          <p:spPr>
            <a:xfrm rot="19211230" flipH="1">
              <a:off x="627940" y="418825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6"/>
            <p:cNvSpPr/>
            <p:nvPr/>
          </p:nvSpPr>
          <p:spPr>
            <a:xfrm rot="19211230" flipH="1">
              <a:off x="614214" y="4111477"/>
              <a:ext cx="22409" cy="2810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6"/>
            <p:cNvSpPr/>
            <p:nvPr/>
          </p:nvSpPr>
          <p:spPr>
            <a:xfrm rot="19211230" flipH="1">
              <a:off x="558103" y="4075804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6"/>
            <p:cNvSpPr/>
            <p:nvPr/>
          </p:nvSpPr>
          <p:spPr>
            <a:xfrm rot="19211230" flipH="1">
              <a:off x="604067" y="406486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6"/>
            <p:cNvSpPr/>
            <p:nvPr/>
          </p:nvSpPr>
          <p:spPr>
            <a:xfrm rot="19211230" flipH="1">
              <a:off x="642637" y="407768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6"/>
            <p:cNvSpPr/>
            <p:nvPr/>
          </p:nvSpPr>
          <p:spPr>
            <a:xfrm rot="19211230" flipH="1">
              <a:off x="567537" y="4138993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6"/>
            <p:cNvSpPr/>
            <p:nvPr/>
          </p:nvSpPr>
          <p:spPr>
            <a:xfrm rot="19211230" flipH="1">
              <a:off x="627758" y="4000458"/>
              <a:ext cx="23400" cy="28971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6"/>
            <p:cNvSpPr/>
            <p:nvPr/>
          </p:nvSpPr>
          <p:spPr>
            <a:xfrm rot="19211230" flipH="1">
              <a:off x="581639" y="4027648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6"/>
            <p:cNvSpPr/>
            <p:nvPr/>
          </p:nvSpPr>
          <p:spPr>
            <a:xfrm rot="19211230" flipH="1">
              <a:off x="549767" y="401422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6"/>
            <p:cNvSpPr/>
            <p:nvPr/>
          </p:nvSpPr>
          <p:spPr>
            <a:xfrm rot="19211230" flipH="1">
              <a:off x="727879" y="4312717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6"/>
            <p:cNvSpPr/>
            <p:nvPr/>
          </p:nvSpPr>
          <p:spPr>
            <a:xfrm rot="19211230" flipH="1">
              <a:off x="667538" y="4349108"/>
              <a:ext cx="30828" cy="21543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6"/>
            <p:cNvSpPr/>
            <p:nvPr/>
          </p:nvSpPr>
          <p:spPr>
            <a:xfrm rot="19211230" flipH="1">
              <a:off x="692055" y="4284592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6"/>
            <p:cNvSpPr/>
            <p:nvPr/>
          </p:nvSpPr>
          <p:spPr>
            <a:xfrm rot="19211230" flipH="1">
              <a:off x="636107" y="4249895"/>
              <a:ext cx="22409" cy="2810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6"/>
            <p:cNvSpPr/>
            <p:nvPr/>
          </p:nvSpPr>
          <p:spPr>
            <a:xfrm rot="19211230" flipH="1">
              <a:off x="681701" y="423805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6"/>
            <p:cNvSpPr/>
            <p:nvPr/>
          </p:nvSpPr>
          <p:spPr>
            <a:xfrm rot="19211230" flipH="1">
              <a:off x="720270" y="425087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6"/>
            <p:cNvSpPr/>
            <p:nvPr/>
          </p:nvSpPr>
          <p:spPr>
            <a:xfrm rot="19211230" flipH="1">
              <a:off x="645211" y="4312169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6"/>
            <p:cNvSpPr/>
            <p:nvPr/>
          </p:nvSpPr>
          <p:spPr>
            <a:xfrm rot="19211230" flipH="1">
              <a:off x="659773" y="4201692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6"/>
            <p:cNvSpPr/>
            <p:nvPr/>
          </p:nvSpPr>
          <p:spPr>
            <a:xfrm rot="19211230" flipH="1">
              <a:off x="599720" y="4221615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26"/>
            <p:cNvSpPr/>
            <p:nvPr/>
          </p:nvSpPr>
          <p:spPr>
            <a:xfrm rot="19211230" flipH="1">
              <a:off x="805087" y="4486061"/>
              <a:ext cx="23524" cy="2810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26"/>
            <p:cNvSpPr/>
            <p:nvPr/>
          </p:nvSpPr>
          <p:spPr>
            <a:xfrm rot="19211230" flipH="1">
              <a:off x="770323" y="4458543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6"/>
            <p:cNvSpPr/>
            <p:nvPr/>
          </p:nvSpPr>
          <p:spPr>
            <a:xfrm rot="19211230" flipH="1">
              <a:off x="713949" y="4423010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26"/>
            <p:cNvSpPr/>
            <p:nvPr/>
          </p:nvSpPr>
          <p:spPr>
            <a:xfrm rot="19211230" flipH="1">
              <a:off x="759874" y="4412085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26"/>
            <p:cNvSpPr/>
            <p:nvPr/>
          </p:nvSpPr>
          <p:spPr>
            <a:xfrm rot="19211230" flipH="1">
              <a:off x="798538" y="4424825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6"/>
            <p:cNvSpPr/>
            <p:nvPr/>
          </p:nvSpPr>
          <p:spPr>
            <a:xfrm rot="19211230" flipH="1">
              <a:off x="723344" y="4486214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26"/>
            <p:cNvSpPr/>
            <p:nvPr/>
          </p:nvSpPr>
          <p:spPr>
            <a:xfrm rot="19211230" flipH="1">
              <a:off x="783550" y="4347638"/>
              <a:ext cx="23524" cy="28971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26"/>
            <p:cNvSpPr/>
            <p:nvPr/>
          </p:nvSpPr>
          <p:spPr>
            <a:xfrm rot="19211230" flipH="1">
              <a:off x="737446" y="4374868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6"/>
            <p:cNvSpPr/>
            <p:nvPr/>
          </p:nvSpPr>
          <p:spPr>
            <a:xfrm rot="19211230" flipH="1">
              <a:off x="706168" y="4362095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6"/>
            <p:cNvSpPr/>
            <p:nvPr/>
          </p:nvSpPr>
          <p:spPr>
            <a:xfrm rot="19211230" flipH="1">
              <a:off x="465657" y="4012867"/>
              <a:ext cx="23524" cy="28971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6"/>
            <p:cNvSpPr/>
            <p:nvPr/>
          </p:nvSpPr>
          <p:spPr>
            <a:xfrm rot="19211230" flipH="1">
              <a:off x="454640" y="4058373"/>
              <a:ext cx="15971" cy="15971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6"/>
            <p:cNvSpPr/>
            <p:nvPr/>
          </p:nvSpPr>
          <p:spPr>
            <a:xfrm rot="19211230" flipH="1">
              <a:off x="429216" y="3984965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6"/>
            <p:cNvSpPr/>
            <p:nvPr/>
          </p:nvSpPr>
          <p:spPr>
            <a:xfrm rot="19211230" flipH="1">
              <a:off x="419533" y="3938230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26"/>
            <p:cNvSpPr/>
            <p:nvPr/>
          </p:nvSpPr>
          <p:spPr>
            <a:xfrm rot="19211230" flipH="1">
              <a:off x="443804" y="3874435"/>
              <a:ext cx="23524" cy="2909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26"/>
            <p:cNvSpPr/>
            <p:nvPr/>
          </p:nvSpPr>
          <p:spPr>
            <a:xfrm rot="19211230" flipH="1">
              <a:off x="402348" y="3900105"/>
              <a:ext cx="24390" cy="20676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26"/>
            <p:cNvSpPr/>
            <p:nvPr/>
          </p:nvSpPr>
          <p:spPr>
            <a:xfrm rot="19211230" flipH="1">
              <a:off x="543446" y="4186360"/>
              <a:ext cx="22533" cy="2909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26"/>
            <p:cNvSpPr/>
            <p:nvPr/>
          </p:nvSpPr>
          <p:spPr>
            <a:xfrm rot="19211230" flipH="1">
              <a:off x="521769" y="4235491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26"/>
            <p:cNvSpPr/>
            <p:nvPr/>
          </p:nvSpPr>
          <p:spPr>
            <a:xfrm rot="19211230" flipH="1">
              <a:off x="506255" y="4109119"/>
              <a:ext cx="18695" cy="16838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26"/>
            <p:cNvSpPr/>
            <p:nvPr/>
          </p:nvSpPr>
          <p:spPr>
            <a:xfrm rot="19211230" flipH="1">
              <a:off x="537756" y="4124688"/>
              <a:ext cx="27238" cy="20676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26"/>
            <p:cNvSpPr/>
            <p:nvPr/>
          </p:nvSpPr>
          <p:spPr>
            <a:xfrm rot="19211230" flipH="1">
              <a:off x="521452" y="4047664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26"/>
            <p:cNvSpPr/>
            <p:nvPr/>
          </p:nvSpPr>
          <p:spPr>
            <a:xfrm rot="19211230" flipH="1">
              <a:off x="475333" y="4074978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26"/>
            <p:cNvSpPr/>
            <p:nvPr/>
          </p:nvSpPr>
          <p:spPr>
            <a:xfrm rot="19211230" flipH="1">
              <a:off x="621674" y="4360325"/>
              <a:ext cx="22533" cy="2897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26"/>
            <p:cNvSpPr/>
            <p:nvPr/>
          </p:nvSpPr>
          <p:spPr>
            <a:xfrm rot="19211230" flipH="1">
              <a:off x="562247" y="4396384"/>
              <a:ext cx="28971" cy="21543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26"/>
            <p:cNvSpPr/>
            <p:nvPr/>
          </p:nvSpPr>
          <p:spPr>
            <a:xfrm rot="19211230" flipH="1">
              <a:off x="599902" y="4409412"/>
              <a:ext cx="29962" cy="21667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26"/>
            <p:cNvSpPr/>
            <p:nvPr/>
          </p:nvSpPr>
          <p:spPr>
            <a:xfrm rot="19211230" flipH="1">
              <a:off x="585023" y="4332185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26"/>
            <p:cNvSpPr/>
            <p:nvPr/>
          </p:nvSpPr>
          <p:spPr>
            <a:xfrm rot="19211230" flipH="1">
              <a:off x="529229" y="4297388"/>
              <a:ext cx="23524" cy="28971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26"/>
            <p:cNvSpPr/>
            <p:nvPr/>
          </p:nvSpPr>
          <p:spPr>
            <a:xfrm rot="19211230" flipH="1">
              <a:off x="576068" y="4286131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26"/>
            <p:cNvSpPr/>
            <p:nvPr/>
          </p:nvSpPr>
          <p:spPr>
            <a:xfrm rot="19211230" flipH="1">
              <a:off x="613893" y="4299411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26"/>
            <p:cNvSpPr/>
            <p:nvPr/>
          </p:nvSpPr>
          <p:spPr>
            <a:xfrm rot="19211230" flipH="1">
              <a:off x="540305" y="4359983"/>
              <a:ext cx="29095" cy="21543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26"/>
            <p:cNvSpPr/>
            <p:nvPr/>
          </p:nvSpPr>
          <p:spPr>
            <a:xfrm rot="19211230" flipH="1">
              <a:off x="530580" y="4345843"/>
              <a:ext cx="1981" cy="1114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26"/>
            <p:cNvSpPr/>
            <p:nvPr/>
          </p:nvSpPr>
          <p:spPr>
            <a:xfrm rot="19211230" flipH="1">
              <a:off x="553601" y="4248929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26"/>
            <p:cNvSpPr/>
            <p:nvPr/>
          </p:nvSpPr>
          <p:spPr>
            <a:xfrm rot="19211230" flipH="1">
              <a:off x="653702" y="4459321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26"/>
            <p:cNvSpPr/>
            <p:nvPr/>
          </p:nvSpPr>
          <p:spPr>
            <a:xfrm rot="19211230" flipH="1">
              <a:off x="691511" y="4472775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26"/>
            <p:cNvSpPr/>
            <p:nvPr/>
          </p:nvSpPr>
          <p:spPr>
            <a:xfrm rot="19211230" flipH="1">
              <a:off x="677988" y="4395566"/>
              <a:ext cx="23400" cy="2909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26"/>
            <p:cNvSpPr/>
            <p:nvPr/>
          </p:nvSpPr>
          <p:spPr>
            <a:xfrm rot="19211230" flipH="1">
              <a:off x="631774" y="4422960"/>
              <a:ext cx="29962" cy="21543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26"/>
            <p:cNvSpPr/>
            <p:nvPr/>
          </p:nvSpPr>
          <p:spPr>
            <a:xfrm rot="19211230" flipH="1">
              <a:off x="415872" y="3460409"/>
              <a:ext cx="1021299" cy="955928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26"/>
            <p:cNvSpPr/>
            <p:nvPr/>
          </p:nvSpPr>
          <p:spPr>
            <a:xfrm rot="19211230" flipH="1">
              <a:off x="426932" y="3440183"/>
              <a:ext cx="1020308" cy="979575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26"/>
            <p:cNvSpPr/>
            <p:nvPr/>
          </p:nvSpPr>
          <p:spPr>
            <a:xfrm rot="19211230" flipH="1">
              <a:off x="436259" y="3410677"/>
              <a:ext cx="1021299" cy="955804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26"/>
            <p:cNvSpPr/>
            <p:nvPr/>
          </p:nvSpPr>
          <p:spPr>
            <a:xfrm rot="19211230" flipH="1">
              <a:off x="447319" y="3390451"/>
              <a:ext cx="1020308" cy="979451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26"/>
            <p:cNvSpPr/>
            <p:nvPr/>
          </p:nvSpPr>
          <p:spPr>
            <a:xfrm rot="19211230" flipH="1">
              <a:off x="785928" y="3783288"/>
              <a:ext cx="162313" cy="203913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26"/>
            <p:cNvSpPr/>
            <p:nvPr/>
          </p:nvSpPr>
          <p:spPr>
            <a:xfrm rot="19211230" flipH="1">
              <a:off x="780287" y="3771551"/>
              <a:ext cx="173580" cy="227561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26"/>
            <p:cNvSpPr/>
            <p:nvPr/>
          </p:nvSpPr>
          <p:spPr>
            <a:xfrm rot="19211230" flipH="1">
              <a:off x="833365" y="3778173"/>
              <a:ext cx="81219" cy="109818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26"/>
            <p:cNvSpPr/>
            <p:nvPr/>
          </p:nvSpPr>
          <p:spPr>
            <a:xfrm rot="19211230" flipH="1">
              <a:off x="823521" y="3765335"/>
              <a:ext cx="102761" cy="133466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26"/>
            <p:cNvSpPr/>
            <p:nvPr/>
          </p:nvSpPr>
          <p:spPr>
            <a:xfrm rot="19211230" flipH="1">
              <a:off x="929160" y="3738259"/>
              <a:ext cx="161447" cy="204037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26"/>
            <p:cNvSpPr/>
            <p:nvPr/>
          </p:nvSpPr>
          <p:spPr>
            <a:xfrm rot="19211230" flipH="1">
              <a:off x="916011" y="3726428"/>
              <a:ext cx="187570" cy="227684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26"/>
            <p:cNvSpPr/>
            <p:nvPr/>
          </p:nvSpPr>
          <p:spPr>
            <a:xfrm rot="19211230" flipH="1">
              <a:off x="975790" y="3733436"/>
              <a:ext cx="81219" cy="109818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26"/>
            <p:cNvSpPr/>
            <p:nvPr/>
          </p:nvSpPr>
          <p:spPr>
            <a:xfrm rot="19211230" flipH="1">
              <a:off x="962562" y="3721509"/>
              <a:ext cx="107342" cy="133466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26"/>
            <p:cNvSpPr/>
            <p:nvPr/>
          </p:nvSpPr>
          <p:spPr>
            <a:xfrm rot="19211230" flipH="1">
              <a:off x="947628" y="3771131"/>
              <a:ext cx="67228" cy="68219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26"/>
            <p:cNvSpPr/>
            <p:nvPr/>
          </p:nvSpPr>
          <p:spPr>
            <a:xfrm rot="19211230" flipH="1">
              <a:off x="806015" y="3808298"/>
              <a:ext cx="66362" cy="68219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26"/>
            <p:cNvSpPr/>
            <p:nvPr/>
          </p:nvSpPr>
          <p:spPr>
            <a:xfrm rot="19211230" flipH="1">
              <a:off x="955232" y="3967851"/>
              <a:ext cx="40238" cy="23400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26"/>
            <p:cNvSpPr/>
            <p:nvPr/>
          </p:nvSpPr>
          <p:spPr>
            <a:xfrm rot="19211230" flipH="1">
              <a:off x="944656" y="3955042"/>
              <a:ext cx="63514" cy="46924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26"/>
            <p:cNvSpPr/>
            <p:nvPr/>
          </p:nvSpPr>
          <p:spPr>
            <a:xfrm rot="19211230" flipH="1">
              <a:off x="739191" y="4034252"/>
              <a:ext cx="147456" cy="90628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26"/>
            <p:cNvSpPr/>
            <p:nvPr/>
          </p:nvSpPr>
          <p:spPr>
            <a:xfrm rot="19211230" flipH="1">
              <a:off x="730693" y="4022271"/>
              <a:ext cx="164294" cy="114399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26"/>
            <p:cNvSpPr/>
            <p:nvPr/>
          </p:nvSpPr>
          <p:spPr>
            <a:xfrm rot="19211230" flipH="1">
              <a:off x="817225" y="4046865"/>
              <a:ext cx="42095" cy="25876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26"/>
            <p:cNvSpPr/>
            <p:nvPr/>
          </p:nvSpPr>
          <p:spPr>
            <a:xfrm rot="19211230" flipH="1">
              <a:off x="1091712" y="3922828"/>
              <a:ext cx="147456" cy="9038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26"/>
            <p:cNvSpPr/>
            <p:nvPr/>
          </p:nvSpPr>
          <p:spPr>
            <a:xfrm rot="19211230" flipH="1">
              <a:off x="1083521" y="3911355"/>
              <a:ext cx="164170" cy="113533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26"/>
            <p:cNvSpPr/>
            <p:nvPr/>
          </p:nvSpPr>
          <p:spPr>
            <a:xfrm rot="19211230" flipH="1">
              <a:off x="1169167" y="3937392"/>
              <a:ext cx="42095" cy="25752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26"/>
            <p:cNvSpPr/>
            <p:nvPr/>
          </p:nvSpPr>
          <p:spPr>
            <a:xfrm rot="19211230" flipH="1">
              <a:off x="932629" y="3982630"/>
              <a:ext cx="126037" cy="86047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26"/>
            <p:cNvSpPr/>
            <p:nvPr/>
          </p:nvSpPr>
          <p:spPr>
            <a:xfrm rot="19211230" flipH="1">
              <a:off x="885753" y="4004976"/>
              <a:ext cx="71066" cy="5088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26"/>
            <p:cNvSpPr/>
            <p:nvPr/>
          </p:nvSpPr>
          <p:spPr>
            <a:xfrm rot="19211230" flipH="1">
              <a:off x="1022085" y="3953669"/>
              <a:ext cx="54228" cy="67104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26"/>
            <p:cNvSpPr/>
            <p:nvPr/>
          </p:nvSpPr>
          <p:spPr>
            <a:xfrm rot="19211230" flipH="1">
              <a:off x="769919" y="3710295"/>
              <a:ext cx="86914" cy="62276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26"/>
            <p:cNvSpPr/>
            <p:nvPr/>
          </p:nvSpPr>
          <p:spPr>
            <a:xfrm rot="19211230" flipH="1">
              <a:off x="923815" y="3661760"/>
              <a:ext cx="87780" cy="62276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26"/>
            <p:cNvSpPr/>
            <p:nvPr/>
          </p:nvSpPr>
          <p:spPr>
            <a:xfrm rot="19211230" flipH="1">
              <a:off x="1212323" y="3636130"/>
              <a:ext cx="41105" cy="47666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26"/>
            <p:cNvSpPr/>
            <p:nvPr/>
          </p:nvSpPr>
          <p:spPr>
            <a:xfrm rot="19211230" flipH="1">
              <a:off x="1010153" y="3435050"/>
              <a:ext cx="166151" cy="23697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02" name="Picture 4901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924FD9B6-9A1A-4E06-B096-2BC2EA6B788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58100" y="3773828"/>
            <a:ext cx="1485861" cy="1369672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6" name="Google Shape;5646;p29"/>
          <p:cNvGrpSpPr/>
          <p:nvPr/>
        </p:nvGrpSpPr>
        <p:grpSpPr>
          <a:xfrm rot="1064988">
            <a:off x="7917107" y="760951"/>
            <a:ext cx="1115720" cy="903555"/>
            <a:chOff x="3870900" y="1996900"/>
            <a:chExt cx="619750" cy="430125"/>
          </a:xfrm>
        </p:grpSpPr>
        <p:sp>
          <p:nvSpPr>
            <p:cNvPr id="5647" name="Google Shape;5647;p29"/>
            <p:cNvSpPr/>
            <p:nvPr/>
          </p:nvSpPr>
          <p:spPr>
            <a:xfrm>
              <a:off x="3900475" y="2231350"/>
              <a:ext cx="1725" cy="2675"/>
            </a:xfrm>
            <a:custGeom>
              <a:avLst/>
              <a:gdLst/>
              <a:ahLst/>
              <a:cxnLst/>
              <a:rect l="l" t="t" r="r" b="b"/>
              <a:pathLst>
                <a:path w="69" h="107" extrusionOk="0">
                  <a:moveTo>
                    <a:pt x="38" y="1"/>
                  </a:moveTo>
                  <a:cubicBezTo>
                    <a:pt x="23" y="31"/>
                    <a:pt x="15" y="69"/>
                    <a:pt x="0" y="106"/>
                  </a:cubicBezTo>
                  <a:lnTo>
                    <a:pt x="68" y="1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9"/>
            <p:cNvSpPr/>
            <p:nvPr/>
          </p:nvSpPr>
          <p:spPr>
            <a:xfrm>
              <a:off x="3913075" y="222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9"/>
            <p:cNvSpPr/>
            <p:nvPr/>
          </p:nvSpPr>
          <p:spPr>
            <a:xfrm>
              <a:off x="3911950" y="2216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9"/>
            <p:cNvSpPr/>
            <p:nvPr/>
          </p:nvSpPr>
          <p:spPr>
            <a:xfrm>
              <a:off x="3906300" y="228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9"/>
            <p:cNvSpPr/>
            <p:nvPr/>
          </p:nvSpPr>
          <p:spPr>
            <a:xfrm>
              <a:off x="3924200" y="2282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9"/>
            <p:cNvSpPr/>
            <p:nvPr/>
          </p:nvSpPr>
          <p:spPr>
            <a:xfrm>
              <a:off x="3917425" y="22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9"/>
            <p:cNvSpPr/>
            <p:nvPr/>
          </p:nvSpPr>
          <p:spPr>
            <a:xfrm>
              <a:off x="3909875" y="227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9"/>
            <p:cNvSpPr/>
            <p:nvPr/>
          </p:nvSpPr>
          <p:spPr>
            <a:xfrm>
              <a:off x="3917050" y="2253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9"/>
            <p:cNvSpPr/>
            <p:nvPr/>
          </p:nvSpPr>
          <p:spPr>
            <a:xfrm>
              <a:off x="3902175" y="2259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9"/>
            <p:cNvSpPr/>
            <p:nvPr/>
          </p:nvSpPr>
          <p:spPr>
            <a:xfrm>
              <a:off x="3897450" y="2268825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46"/>
                    <a:pt x="8" y="91"/>
                    <a:pt x="16" y="136"/>
                  </a:cubicBezTo>
                  <a:lnTo>
                    <a:pt x="204" y="257"/>
                  </a:lnTo>
                  <a:lnTo>
                    <a:pt x="264" y="1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9"/>
            <p:cNvSpPr/>
            <p:nvPr/>
          </p:nvSpPr>
          <p:spPr>
            <a:xfrm>
              <a:off x="3923075" y="227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9"/>
            <p:cNvSpPr/>
            <p:nvPr/>
          </p:nvSpPr>
          <p:spPr>
            <a:xfrm>
              <a:off x="3901225" y="2247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9"/>
            <p:cNvSpPr/>
            <p:nvPr/>
          </p:nvSpPr>
          <p:spPr>
            <a:xfrm>
              <a:off x="3906300" y="223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9"/>
            <p:cNvSpPr/>
            <p:nvPr/>
          </p:nvSpPr>
          <p:spPr>
            <a:xfrm>
              <a:off x="3936625" y="2335675"/>
              <a:ext cx="7000" cy="4750"/>
            </a:xfrm>
            <a:custGeom>
              <a:avLst/>
              <a:gdLst/>
              <a:ahLst/>
              <a:cxnLst/>
              <a:rect l="l" t="t" r="r" b="b"/>
              <a:pathLst>
                <a:path w="280" h="190" extrusionOk="0">
                  <a:moveTo>
                    <a:pt x="8" y="1"/>
                  </a:moveTo>
                  <a:lnTo>
                    <a:pt x="0" y="8"/>
                  </a:lnTo>
                  <a:cubicBezTo>
                    <a:pt x="91" y="76"/>
                    <a:pt x="181" y="129"/>
                    <a:pt x="272" y="189"/>
                  </a:cubicBezTo>
                  <a:lnTo>
                    <a:pt x="279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9"/>
            <p:cNvSpPr/>
            <p:nvPr/>
          </p:nvSpPr>
          <p:spPr>
            <a:xfrm>
              <a:off x="3924575" y="23243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6" y="1"/>
                  </a:moveTo>
                  <a:lnTo>
                    <a:pt x="0" y="61"/>
                  </a:lnTo>
                  <a:cubicBezTo>
                    <a:pt x="30" y="91"/>
                    <a:pt x="53" y="114"/>
                    <a:pt x="83" y="136"/>
                  </a:cubicBez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9"/>
            <p:cNvSpPr/>
            <p:nvPr/>
          </p:nvSpPr>
          <p:spPr>
            <a:xfrm>
              <a:off x="3928150" y="2306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9"/>
            <p:cNvSpPr/>
            <p:nvPr/>
          </p:nvSpPr>
          <p:spPr>
            <a:xfrm>
              <a:off x="3914225" y="2312525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lnTo>
                    <a:pt x="0" y="38"/>
                  </a:lnTo>
                  <a:cubicBezTo>
                    <a:pt x="30" y="83"/>
                    <a:pt x="60" y="128"/>
                    <a:pt x="90" y="166"/>
                  </a:cubicBezTo>
                  <a:lnTo>
                    <a:pt x="241" y="256"/>
                  </a:lnTo>
                  <a:lnTo>
                    <a:pt x="301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9"/>
            <p:cNvSpPr/>
            <p:nvPr/>
          </p:nvSpPr>
          <p:spPr>
            <a:xfrm>
              <a:off x="3934175" y="232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9"/>
            <p:cNvSpPr/>
            <p:nvPr/>
          </p:nvSpPr>
          <p:spPr>
            <a:xfrm>
              <a:off x="3912325" y="2300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9"/>
            <p:cNvSpPr/>
            <p:nvPr/>
          </p:nvSpPr>
          <p:spPr>
            <a:xfrm>
              <a:off x="3927775" y="222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9"/>
            <p:cNvSpPr/>
            <p:nvPr/>
          </p:nvSpPr>
          <p:spPr>
            <a:xfrm>
              <a:off x="3945650" y="2222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9"/>
            <p:cNvSpPr/>
            <p:nvPr/>
          </p:nvSpPr>
          <p:spPr>
            <a:xfrm>
              <a:off x="3938875" y="2231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9"/>
            <p:cNvSpPr/>
            <p:nvPr/>
          </p:nvSpPr>
          <p:spPr>
            <a:xfrm>
              <a:off x="3931550" y="2211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9"/>
            <p:cNvSpPr/>
            <p:nvPr/>
          </p:nvSpPr>
          <p:spPr>
            <a:xfrm>
              <a:off x="3938500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9"/>
            <p:cNvSpPr/>
            <p:nvPr/>
          </p:nvSpPr>
          <p:spPr>
            <a:xfrm>
              <a:off x="3923825" y="2199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9"/>
            <p:cNvSpPr/>
            <p:nvPr/>
          </p:nvSpPr>
          <p:spPr>
            <a:xfrm>
              <a:off x="3917050" y="220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9"/>
            <p:cNvSpPr/>
            <p:nvPr/>
          </p:nvSpPr>
          <p:spPr>
            <a:xfrm>
              <a:off x="3944525" y="22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9"/>
            <p:cNvSpPr/>
            <p:nvPr/>
          </p:nvSpPr>
          <p:spPr>
            <a:xfrm>
              <a:off x="3926450" y="2189550"/>
              <a:ext cx="4725" cy="4000"/>
            </a:xfrm>
            <a:custGeom>
              <a:avLst/>
              <a:gdLst/>
              <a:ahLst/>
              <a:cxnLst/>
              <a:rect l="l" t="t" r="r" b="b"/>
              <a:pathLst>
                <a:path w="189" h="160" extrusionOk="0">
                  <a:moveTo>
                    <a:pt x="84" y="1"/>
                  </a:moveTo>
                  <a:cubicBezTo>
                    <a:pt x="53" y="23"/>
                    <a:pt x="31" y="54"/>
                    <a:pt x="1" y="76"/>
                  </a:cubicBezTo>
                  <a:lnTo>
                    <a:pt x="129" y="159"/>
                  </a:lnTo>
                  <a:lnTo>
                    <a:pt x="189" y="6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9"/>
            <p:cNvSpPr/>
            <p:nvPr/>
          </p:nvSpPr>
          <p:spPr>
            <a:xfrm>
              <a:off x="3934375" y="218410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45" y="0"/>
                  </a:moveTo>
                  <a:lnTo>
                    <a:pt x="45" y="0"/>
                  </a:lnTo>
                  <a:cubicBezTo>
                    <a:pt x="30" y="8"/>
                    <a:pt x="15" y="23"/>
                    <a:pt x="0" y="31"/>
                  </a:cubicBezTo>
                  <a:lnTo>
                    <a:pt x="15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9"/>
            <p:cNvSpPr/>
            <p:nvPr/>
          </p:nvSpPr>
          <p:spPr>
            <a:xfrm>
              <a:off x="3938875" y="227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9"/>
            <p:cNvSpPr/>
            <p:nvPr/>
          </p:nvSpPr>
          <p:spPr>
            <a:xfrm>
              <a:off x="3956775" y="2275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9"/>
            <p:cNvSpPr/>
            <p:nvPr/>
          </p:nvSpPr>
          <p:spPr>
            <a:xfrm>
              <a:off x="3950000" y="2285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9"/>
            <p:cNvSpPr/>
            <p:nvPr/>
          </p:nvSpPr>
          <p:spPr>
            <a:xfrm>
              <a:off x="3942650" y="2264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9"/>
            <p:cNvSpPr/>
            <p:nvPr/>
          </p:nvSpPr>
          <p:spPr>
            <a:xfrm>
              <a:off x="3949625" y="2246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9"/>
            <p:cNvSpPr/>
            <p:nvPr/>
          </p:nvSpPr>
          <p:spPr>
            <a:xfrm>
              <a:off x="3934925" y="2252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9"/>
            <p:cNvSpPr/>
            <p:nvPr/>
          </p:nvSpPr>
          <p:spPr>
            <a:xfrm>
              <a:off x="3928150" y="2261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9"/>
            <p:cNvSpPr/>
            <p:nvPr/>
          </p:nvSpPr>
          <p:spPr>
            <a:xfrm>
              <a:off x="3955650" y="226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9"/>
            <p:cNvSpPr/>
            <p:nvPr/>
          </p:nvSpPr>
          <p:spPr>
            <a:xfrm>
              <a:off x="3920625" y="2241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9"/>
            <p:cNvSpPr/>
            <p:nvPr/>
          </p:nvSpPr>
          <p:spPr>
            <a:xfrm>
              <a:off x="3933800" y="224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9"/>
            <p:cNvSpPr/>
            <p:nvPr/>
          </p:nvSpPr>
          <p:spPr>
            <a:xfrm>
              <a:off x="3950000" y="233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9"/>
            <p:cNvSpPr/>
            <p:nvPr/>
          </p:nvSpPr>
          <p:spPr>
            <a:xfrm>
              <a:off x="3967875" y="2328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9"/>
            <p:cNvSpPr/>
            <p:nvPr/>
          </p:nvSpPr>
          <p:spPr>
            <a:xfrm>
              <a:off x="3961100" y="2338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9"/>
            <p:cNvSpPr/>
            <p:nvPr/>
          </p:nvSpPr>
          <p:spPr>
            <a:xfrm>
              <a:off x="3953750" y="2317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9"/>
            <p:cNvSpPr/>
            <p:nvPr/>
          </p:nvSpPr>
          <p:spPr>
            <a:xfrm>
              <a:off x="3960725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9"/>
            <p:cNvSpPr/>
            <p:nvPr/>
          </p:nvSpPr>
          <p:spPr>
            <a:xfrm>
              <a:off x="3946050" y="2305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9"/>
            <p:cNvSpPr/>
            <p:nvPr/>
          </p:nvSpPr>
          <p:spPr>
            <a:xfrm>
              <a:off x="3939250" y="2315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9"/>
            <p:cNvSpPr/>
            <p:nvPr/>
          </p:nvSpPr>
          <p:spPr>
            <a:xfrm>
              <a:off x="3966750" y="2316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9"/>
            <p:cNvSpPr/>
            <p:nvPr/>
          </p:nvSpPr>
          <p:spPr>
            <a:xfrm>
              <a:off x="3931725" y="2294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9"/>
            <p:cNvSpPr/>
            <p:nvPr/>
          </p:nvSpPr>
          <p:spPr>
            <a:xfrm>
              <a:off x="3944900" y="22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9"/>
            <p:cNvSpPr/>
            <p:nvPr/>
          </p:nvSpPr>
          <p:spPr>
            <a:xfrm>
              <a:off x="3971825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9"/>
            <p:cNvSpPr/>
            <p:nvPr/>
          </p:nvSpPr>
          <p:spPr>
            <a:xfrm>
              <a:off x="3978050" y="2369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cubicBezTo>
                    <a:pt x="1" y="91"/>
                    <a:pt x="8" y="99"/>
                    <a:pt x="16" y="99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9"/>
            <p:cNvSpPr/>
            <p:nvPr/>
          </p:nvSpPr>
          <p:spPr>
            <a:xfrm>
              <a:off x="3957525" y="2346800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8" y="0"/>
                  </a:moveTo>
                  <a:lnTo>
                    <a:pt x="1" y="8"/>
                  </a:lnTo>
                  <a:cubicBezTo>
                    <a:pt x="23" y="15"/>
                    <a:pt x="46" y="30"/>
                    <a:pt x="68" y="3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9"/>
            <p:cNvSpPr/>
            <p:nvPr/>
          </p:nvSpPr>
          <p:spPr>
            <a:xfrm>
              <a:off x="3959775" y="2348100"/>
              <a:ext cx="4750" cy="5125"/>
            </a:xfrm>
            <a:custGeom>
              <a:avLst/>
              <a:gdLst/>
              <a:ahLst/>
              <a:cxnLst/>
              <a:rect l="l" t="t" r="r" b="b"/>
              <a:pathLst>
                <a:path w="190" h="205" extrusionOk="0">
                  <a:moveTo>
                    <a:pt x="1" y="1"/>
                  </a:moveTo>
                  <a:cubicBezTo>
                    <a:pt x="39" y="69"/>
                    <a:pt x="76" y="137"/>
                    <a:pt x="121" y="204"/>
                  </a:cubicBezTo>
                  <a:lnTo>
                    <a:pt x="129" y="204"/>
                  </a:lnTo>
                  <a:lnTo>
                    <a:pt x="189" y="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9"/>
            <p:cNvSpPr/>
            <p:nvPr/>
          </p:nvSpPr>
          <p:spPr>
            <a:xfrm>
              <a:off x="3972400" y="216545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3" y="1"/>
                  </a:moveTo>
                  <a:cubicBezTo>
                    <a:pt x="46" y="31"/>
                    <a:pt x="38" y="61"/>
                    <a:pt x="38" y="91"/>
                  </a:cubicBezTo>
                  <a:cubicBezTo>
                    <a:pt x="23" y="91"/>
                    <a:pt x="16" y="91"/>
                    <a:pt x="1" y="99"/>
                  </a:cubicBezTo>
                  <a:lnTo>
                    <a:pt x="61" y="136"/>
                  </a:lnTo>
                  <a:lnTo>
                    <a:pt x="129" y="4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9"/>
            <p:cNvSpPr/>
            <p:nvPr/>
          </p:nvSpPr>
          <p:spPr>
            <a:xfrm>
              <a:off x="3960550" y="217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9"/>
            <p:cNvSpPr/>
            <p:nvPr/>
          </p:nvSpPr>
          <p:spPr>
            <a:xfrm>
              <a:off x="3960350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9"/>
            <p:cNvSpPr/>
            <p:nvPr/>
          </p:nvSpPr>
          <p:spPr>
            <a:xfrm>
              <a:off x="3978250" y="2215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9"/>
            <p:cNvSpPr/>
            <p:nvPr/>
          </p:nvSpPr>
          <p:spPr>
            <a:xfrm>
              <a:off x="3971650" y="22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9"/>
            <p:cNvSpPr/>
            <p:nvPr/>
          </p:nvSpPr>
          <p:spPr>
            <a:xfrm>
              <a:off x="3964125" y="220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9"/>
            <p:cNvSpPr/>
            <p:nvPr/>
          </p:nvSpPr>
          <p:spPr>
            <a:xfrm>
              <a:off x="3971075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9"/>
            <p:cNvSpPr/>
            <p:nvPr/>
          </p:nvSpPr>
          <p:spPr>
            <a:xfrm>
              <a:off x="3956400" y="21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9"/>
            <p:cNvSpPr/>
            <p:nvPr/>
          </p:nvSpPr>
          <p:spPr>
            <a:xfrm>
              <a:off x="3949625" y="22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9"/>
            <p:cNvSpPr/>
            <p:nvPr/>
          </p:nvSpPr>
          <p:spPr>
            <a:xfrm>
              <a:off x="3977300" y="2203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9"/>
            <p:cNvSpPr/>
            <p:nvPr/>
          </p:nvSpPr>
          <p:spPr>
            <a:xfrm>
              <a:off x="3942275" y="21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9"/>
            <p:cNvSpPr/>
            <p:nvPr/>
          </p:nvSpPr>
          <p:spPr>
            <a:xfrm>
              <a:off x="3955450" y="2180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9"/>
            <p:cNvSpPr/>
            <p:nvPr/>
          </p:nvSpPr>
          <p:spPr>
            <a:xfrm>
              <a:off x="3971450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9"/>
            <p:cNvSpPr/>
            <p:nvPr/>
          </p:nvSpPr>
          <p:spPr>
            <a:xfrm>
              <a:off x="3989350" y="226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9"/>
            <p:cNvSpPr/>
            <p:nvPr/>
          </p:nvSpPr>
          <p:spPr>
            <a:xfrm>
              <a:off x="3982750" y="2278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9"/>
            <p:cNvSpPr/>
            <p:nvPr/>
          </p:nvSpPr>
          <p:spPr>
            <a:xfrm>
              <a:off x="3975225" y="2257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9"/>
            <p:cNvSpPr/>
            <p:nvPr/>
          </p:nvSpPr>
          <p:spPr>
            <a:xfrm>
              <a:off x="3982200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9"/>
            <p:cNvSpPr/>
            <p:nvPr/>
          </p:nvSpPr>
          <p:spPr>
            <a:xfrm>
              <a:off x="3967500" y="22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9"/>
            <p:cNvSpPr/>
            <p:nvPr/>
          </p:nvSpPr>
          <p:spPr>
            <a:xfrm>
              <a:off x="3960725" y="2255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9"/>
            <p:cNvSpPr/>
            <p:nvPr/>
          </p:nvSpPr>
          <p:spPr>
            <a:xfrm>
              <a:off x="3988400" y="2256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9"/>
            <p:cNvSpPr/>
            <p:nvPr/>
          </p:nvSpPr>
          <p:spPr>
            <a:xfrm>
              <a:off x="3953375" y="2234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9"/>
            <p:cNvSpPr/>
            <p:nvPr/>
          </p:nvSpPr>
          <p:spPr>
            <a:xfrm>
              <a:off x="3966575" y="2233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9"/>
            <p:cNvSpPr/>
            <p:nvPr/>
          </p:nvSpPr>
          <p:spPr>
            <a:xfrm>
              <a:off x="3982575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9"/>
            <p:cNvSpPr/>
            <p:nvPr/>
          </p:nvSpPr>
          <p:spPr>
            <a:xfrm>
              <a:off x="4000450" y="232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9"/>
            <p:cNvSpPr/>
            <p:nvPr/>
          </p:nvSpPr>
          <p:spPr>
            <a:xfrm>
              <a:off x="3993875" y="2331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9"/>
            <p:cNvSpPr/>
            <p:nvPr/>
          </p:nvSpPr>
          <p:spPr>
            <a:xfrm>
              <a:off x="3986325" y="2310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9"/>
            <p:cNvSpPr/>
            <p:nvPr/>
          </p:nvSpPr>
          <p:spPr>
            <a:xfrm>
              <a:off x="3993300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9"/>
            <p:cNvSpPr/>
            <p:nvPr/>
          </p:nvSpPr>
          <p:spPr>
            <a:xfrm>
              <a:off x="3978625" y="2298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9"/>
            <p:cNvSpPr/>
            <p:nvPr/>
          </p:nvSpPr>
          <p:spPr>
            <a:xfrm>
              <a:off x="3971825" y="230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9"/>
            <p:cNvSpPr/>
            <p:nvPr/>
          </p:nvSpPr>
          <p:spPr>
            <a:xfrm>
              <a:off x="3999525" y="2309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9"/>
            <p:cNvSpPr/>
            <p:nvPr/>
          </p:nvSpPr>
          <p:spPr>
            <a:xfrm>
              <a:off x="3964500" y="228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9"/>
            <p:cNvSpPr/>
            <p:nvPr/>
          </p:nvSpPr>
          <p:spPr>
            <a:xfrm>
              <a:off x="3977675" y="2286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9"/>
            <p:cNvSpPr/>
            <p:nvPr/>
          </p:nvSpPr>
          <p:spPr>
            <a:xfrm>
              <a:off x="3993675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9"/>
            <p:cNvSpPr/>
            <p:nvPr/>
          </p:nvSpPr>
          <p:spPr>
            <a:xfrm>
              <a:off x="4011575" y="237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9"/>
            <p:cNvSpPr/>
            <p:nvPr/>
          </p:nvSpPr>
          <p:spPr>
            <a:xfrm>
              <a:off x="4004975" y="2384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9"/>
            <p:cNvSpPr/>
            <p:nvPr/>
          </p:nvSpPr>
          <p:spPr>
            <a:xfrm>
              <a:off x="3997450" y="2364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9"/>
            <p:cNvSpPr/>
            <p:nvPr/>
          </p:nvSpPr>
          <p:spPr>
            <a:xfrm>
              <a:off x="4004425" y="23464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9"/>
            <p:cNvSpPr/>
            <p:nvPr/>
          </p:nvSpPr>
          <p:spPr>
            <a:xfrm>
              <a:off x="3989725" y="235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9"/>
            <p:cNvSpPr/>
            <p:nvPr/>
          </p:nvSpPr>
          <p:spPr>
            <a:xfrm>
              <a:off x="3982950" y="2361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9"/>
            <p:cNvSpPr/>
            <p:nvPr/>
          </p:nvSpPr>
          <p:spPr>
            <a:xfrm>
              <a:off x="4010625" y="236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9"/>
            <p:cNvSpPr/>
            <p:nvPr/>
          </p:nvSpPr>
          <p:spPr>
            <a:xfrm>
              <a:off x="3975600" y="23407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9"/>
            <p:cNvSpPr/>
            <p:nvPr/>
          </p:nvSpPr>
          <p:spPr>
            <a:xfrm>
              <a:off x="3988775" y="2340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9"/>
            <p:cNvSpPr/>
            <p:nvPr/>
          </p:nvSpPr>
          <p:spPr>
            <a:xfrm>
              <a:off x="4019300" y="238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9"/>
            <p:cNvSpPr/>
            <p:nvPr/>
          </p:nvSpPr>
          <p:spPr>
            <a:xfrm>
              <a:off x="3982000" y="2156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9"/>
            <p:cNvSpPr/>
            <p:nvPr/>
          </p:nvSpPr>
          <p:spPr>
            <a:xfrm>
              <a:off x="3999700" y="215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9"/>
            <p:cNvSpPr/>
            <p:nvPr/>
          </p:nvSpPr>
          <p:spPr>
            <a:xfrm>
              <a:off x="3985575" y="214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9"/>
            <p:cNvSpPr/>
            <p:nvPr/>
          </p:nvSpPr>
          <p:spPr>
            <a:xfrm>
              <a:off x="3992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9"/>
            <p:cNvSpPr/>
            <p:nvPr/>
          </p:nvSpPr>
          <p:spPr>
            <a:xfrm>
              <a:off x="3983125" y="2135325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4" y="1"/>
                  </a:moveTo>
                  <a:cubicBezTo>
                    <a:pt x="39" y="38"/>
                    <a:pt x="16" y="68"/>
                    <a:pt x="1" y="98"/>
                  </a:cubicBezTo>
                  <a:lnTo>
                    <a:pt x="69" y="136"/>
                  </a:lnTo>
                  <a:lnTo>
                    <a:pt x="129" y="46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9"/>
            <p:cNvSpPr/>
            <p:nvPr/>
          </p:nvSpPr>
          <p:spPr>
            <a:xfrm>
              <a:off x="3978250" y="2145675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38" y="1"/>
                  </a:moveTo>
                  <a:cubicBezTo>
                    <a:pt x="23" y="31"/>
                    <a:pt x="15" y="61"/>
                    <a:pt x="0" y="91"/>
                  </a:cubicBezTo>
                  <a:lnTo>
                    <a:pt x="53" y="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9"/>
            <p:cNvSpPr/>
            <p:nvPr/>
          </p:nvSpPr>
          <p:spPr>
            <a:xfrm>
              <a:off x="3998775" y="21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9"/>
            <p:cNvSpPr/>
            <p:nvPr/>
          </p:nvSpPr>
          <p:spPr>
            <a:xfrm>
              <a:off x="3996325" y="2115000"/>
              <a:ext cx="6975" cy="7350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241" y="0"/>
                  </a:moveTo>
                  <a:cubicBezTo>
                    <a:pt x="166" y="60"/>
                    <a:pt x="98" y="128"/>
                    <a:pt x="30" y="196"/>
                  </a:cubicBezTo>
                  <a:lnTo>
                    <a:pt x="0" y="234"/>
                  </a:lnTo>
                  <a:lnTo>
                    <a:pt x="91" y="294"/>
                  </a:lnTo>
                  <a:lnTo>
                    <a:pt x="279" y="2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9"/>
            <p:cNvSpPr/>
            <p:nvPr/>
          </p:nvSpPr>
          <p:spPr>
            <a:xfrm>
              <a:off x="3993125" y="2209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9"/>
            <p:cNvSpPr/>
            <p:nvPr/>
          </p:nvSpPr>
          <p:spPr>
            <a:xfrm>
              <a:off x="4010825" y="220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9"/>
            <p:cNvSpPr/>
            <p:nvPr/>
          </p:nvSpPr>
          <p:spPr>
            <a:xfrm>
              <a:off x="4004225" y="2218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9"/>
            <p:cNvSpPr/>
            <p:nvPr/>
          </p:nvSpPr>
          <p:spPr>
            <a:xfrm>
              <a:off x="3996700" y="2197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9"/>
            <p:cNvSpPr/>
            <p:nvPr/>
          </p:nvSpPr>
          <p:spPr>
            <a:xfrm>
              <a:off x="4003850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9"/>
            <p:cNvSpPr/>
            <p:nvPr/>
          </p:nvSpPr>
          <p:spPr>
            <a:xfrm>
              <a:off x="3988975" y="21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9"/>
            <p:cNvSpPr/>
            <p:nvPr/>
          </p:nvSpPr>
          <p:spPr>
            <a:xfrm>
              <a:off x="3982375" y="2195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9"/>
            <p:cNvSpPr/>
            <p:nvPr/>
          </p:nvSpPr>
          <p:spPr>
            <a:xfrm>
              <a:off x="4009875" y="219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9"/>
            <p:cNvSpPr/>
            <p:nvPr/>
          </p:nvSpPr>
          <p:spPr>
            <a:xfrm>
              <a:off x="397485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9"/>
            <p:cNvSpPr/>
            <p:nvPr/>
          </p:nvSpPr>
          <p:spPr>
            <a:xfrm>
              <a:off x="3988025" y="217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9"/>
            <p:cNvSpPr/>
            <p:nvPr/>
          </p:nvSpPr>
          <p:spPr>
            <a:xfrm>
              <a:off x="3993125" y="2164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9"/>
            <p:cNvSpPr/>
            <p:nvPr/>
          </p:nvSpPr>
          <p:spPr>
            <a:xfrm>
              <a:off x="4004225" y="2263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9"/>
            <p:cNvSpPr/>
            <p:nvPr/>
          </p:nvSpPr>
          <p:spPr>
            <a:xfrm>
              <a:off x="4021925" y="226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9"/>
            <p:cNvSpPr/>
            <p:nvPr/>
          </p:nvSpPr>
          <p:spPr>
            <a:xfrm>
              <a:off x="4015325" y="2271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9"/>
            <p:cNvSpPr/>
            <p:nvPr/>
          </p:nvSpPr>
          <p:spPr>
            <a:xfrm>
              <a:off x="40078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9"/>
            <p:cNvSpPr/>
            <p:nvPr/>
          </p:nvSpPr>
          <p:spPr>
            <a:xfrm>
              <a:off x="4014950" y="22330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9"/>
            <p:cNvSpPr/>
            <p:nvPr/>
          </p:nvSpPr>
          <p:spPr>
            <a:xfrm>
              <a:off x="4000075" y="223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9"/>
            <p:cNvSpPr/>
            <p:nvPr/>
          </p:nvSpPr>
          <p:spPr>
            <a:xfrm>
              <a:off x="3993500" y="2248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9"/>
            <p:cNvSpPr/>
            <p:nvPr/>
          </p:nvSpPr>
          <p:spPr>
            <a:xfrm>
              <a:off x="40209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9"/>
            <p:cNvSpPr/>
            <p:nvPr/>
          </p:nvSpPr>
          <p:spPr>
            <a:xfrm>
              <a:off x="3985950" y="2227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9"/>
            <p:cNvSpPr/>
            <p:nvPr/>
          </p:nvSpPr>
          <p:spPr>
            <a:xfrm>
              <a:off x="3999150" y="2226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9"/>
            <p:cNvSpPr/>
            <p:nvPr/>
          </p:nvSpPr>
          <p:spPr>
            <a:xfrm>
              <a:off x="4015150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9"/>
            <p:cNvSpPr/>
            <p:nvPr/>
          </p:nvSpPr>
          <p:spPr>
            <a:xfrm>
              <a:off x="4033025" y="231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9"/>
            <p:cNvSpPr/>
            <p:nvPr/>
          </p:nvSpPr>
          <p:spPr>
            <a:xfrm>
              <a:off x="4026450" y="2324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9"/>
            <p:cNvSpPr/>
            <p:nvPr/>
          </p:nvSpPr>
          <p:spPr>
            <a:xfrm>
              <a:off x="4018925" y="230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9"/>
            <p:cNvSpPr/>
            <p:nvPr/>
          </p:nvSpPr>
          <p:spPr>
            <a:xfrm>
              <a:off x="4026075" y="2286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9"/>
            <p:cNvSpPr/>
            <p:nvPr/>
          </p:nvSpPr>
          <p:spPr>
            <a:xfrm>
              <a:off x="4011200" y="229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9"/>
            <p:cNvSpPr/>
            <p:nvPr/>
          </p:nvSpPr>
          <p:spPr>
            <a:xfrm>
              <a:off x="4004600" y="2301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9"/>
            <p:cNvSpPr/>
            <p:nvPr/>
          </p:nvSpPr>
          <p:spPr>
            <a:xfrm>
              <a:off x="4032100" y="230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9"/>
            <p:cNvSpPr/>
            <p:nvPr/>
          </p:nvSpPr>
          <p:spPr>
            <a:xfrm>
              <a:off x="3997075" y="228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9"/>
            <p:cNvSpPr/>
            <p:nvPr/>
          </p:nvSpPr>
          <p:spPr>
            <a:xfrm>
              <a:off x="4010250" y="2279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9"/>
            <p:cNvSpPr/>
            <p:nvPr/>
          </p:nvSpPr>
          <p:spPr>
            <a:xfrm>
              <a:off x="4026250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9"/>
            <p:cNvSpPr/>
            <p:nvPr/>
          </p:nvSpPr>
          <p:spPr>
            <a:xfrm>
              <a:off x="4044150" y="2368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9"/>
            <p:cNvSpPr/>
            <p:nvPr/>
          </p:nvSpPr>
          <p:spPr>
            <a:xfrm>
              <a:off x="4037550" y="2378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9"/>
            <p:cNvSpPr/>
            <p:nvPr/>
          </p:nvSpPr>
          <p:spPr>
            <a:xfrm>
              <a:off x="4030025" y="235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9"/>
            <p:cNvSpPr/>
            <p:nvPr/>
          </p:nvSpPr>
          <p:spPr>
            <a:xfrm>
              <a:off x="4037175" y="23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9"/>
            <p:cNvSpPr/>
            <p:nvPr/>
          </p:nvSpPr>
          <p:spPr>
            <a:xfrm>
              <a:off x="4022300" y="234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9"/>
            <p:cNvSpPr/>
            <p:nvPr/>
          </p:nvSpPr>
          <p:spPr>
            <a:xfrm>
              <a:off x="4015700" y="2354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9"/>
            <p:cNvSpPr/>
            <p:nvPr/>
          </p:nvSpPr>
          <p:spPr>
            <a:xfrm>
              <a:off x="40432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9"/>
            <p:cNvSpPr/>
            <p:nvPr/>
          </p:nvSpPr>
          <p:spPr>
            <a:xfrm>
              <a:off x="4008175" y="2334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9"/>
            <p:cNvSpPr/>
            <p:nvPr/>
          </p:nvSpPr>
          <p:spPr>
            <a:xfrm>
              <a:off x="4021350" y="233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9"/>
            <p:cNvSpPr/>
            <p:nvPr/>
          </p:nvSpPr>
          <p:spPr>
            <a:xfrm>
              <a:off x="4048300" y="23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9"/>
            <p:cNvSpPr/>
            <p:nvPr/>
          </p:nvSpPr>
          <p:spPr>
            <a:xfrm>
              <a:off x="4033400" y="2398575"/>
              <a:ext cx="7575" cy="3800"/>
            </a:xfrm>
            <a:custGeom>
              <a:avLst/>
              <a:gdLst/>
              <a:ahLst/>
              <a:cxnLst/>
              <a:rect l="l" t="t" r="r" b="b"/>
              <a:pathLst>
                <a:path w="303" h="152" extrusionOk="0">
                  <a:moveTo>
                    <a:pt x="61" y="1"/>
                  </a:moveTo>
                  <a:lnTo>
                    <a:pt x="1" y="91"/>
                  </a:lnTo>
                  <a:lnTo>
                    <a:pt x="39" y="114"/>
                  </a:lnTo>
                  <a:cubicBezTo>
                    <a:pt x="122" y="129"/>
                    <a:pt x="212" y="144"/>
                    <a:pt x="302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9"/>
            <p:cNvSpPr/>
            <p:nvPr/>
          </p:nvSpPr>
          <p:spPr>
            <a:xfrm>
              <a:off x="4059775" y="2401225"/>
              <a:ext cx="3225" cy="1700"/>
            </a:xfrm>
            <a:custGeom>
              <a:avLst/>
              <a:gdLst/>
              <a:ahLst/>
              <a:cxnLst/>
              <a:rect l="l" t="t" r="r" b="b"/>
              <a:pathLst>
                <a:path w="129" h="68" extrusionOk="0">
                  <a:moveTo>
                    <a:pt x="46" y="0"/>
                  </a:moveTo>
                  <a:lnTo>
                    <a:pt x="1" y="68"/>
                  </a:lnTo>
                  <a:cubicBezTo>
                    <a:pt x="46" y="60"/>
                    <a:pt x="91" y="60"/>
                    <a:pt x="129" y="53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9"/>
            <p:cNvSpPr/>
            <p:nvPr/>
          </p:nvSpPr>
          <p:spPr>
            <a:xfrm>
              <a:off x="4032475" y="2386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9"/>
            <p:cNvSpPr/>
            <p:nvPr/>
          </p:nvSpPr>
          <p:spPr>
            <a:xfrm>
              <a:off x="4027375" y="2101050"/>
              <a:ext cx="1350" cy="975"/>
            </a:xfrm>
            <a:custGeom>
              <a:avLst/>
              <a:gdLst/>
              <a:ahLst/>
              <a:cxnLst/>
              <a:rect l="l" t="t" r="r" b="b"/>
              <a:pathLst>
                <a:path w="54" h="39" extrusionOk="0">
                  <a:moveTo>
                    <a:pt x="54" y="1"/>
                  </a:moveTo>
                  <a:lnTo>
                    <a:pt x="54" y="1"/>
                  </a:lnTo>
                  <a:cubicBezTo>
                    <a:pt x="39" y="8"/>
                    <a:pt x="16" y="8"/>
                    <a:pt x="1" y="16"/>
                  </a:cubicBezTo>
                  <a:lnTo>
                    <a:pt x="31" y="3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9"/>
            <p:cNvSpPr/>
            <p:nvPr/>
          </p:nvSpPr>
          <p:spPr>
            <a:xfrm>
              <a:off x="4014575" y="21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9"/>
            <p:cNvSpPr/>
            <p:nvPr/>
          </p:nvSpPr>
          <p:spPr>
            <a:xfrm>
              <a:off x="4032275" y="214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9"/>
            <p:cNvSpPr/>
            <p:nvPr/>
          </p:nvSpPr>
          <p:spPr>
            <a:xfrm>
              <a:off x="4018150" y="213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9"/>
            <p:cNvSpPr/>
            <p:nvPr/>
          </p:nvSpPr>
          <p:spPr>
            <a:xfrm>
              <a:off x="4025325" y="2119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9"/>
            <p:cNvSpPr/>
            <p:nvPr/>
          </p:nvSpPr>
          <p:spPr>
            <a:xfrm>
              <a:off x="4010450" y="2125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9"/>
            <p:cNvSpPr/>
            <p:nvPr/>
          </p:nvSpPr>
          <p:spPr>
            <a:xfrm>
              <a:off x="4003850" y="213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9"/>
            <p:cNvSpPr/>
            <p:nvPr/>
          </p:nvSpPr>
          <p:spPr>
            <a:xfrm>
              <a:off x="4031350" y="213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9"/>
            <p:cNvSpPr/>
            <p:nvPr/>
          </p:nvSpPr>
          <p:spPr>
            <a:xfrm>
              <a:off x="4009500" y="211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9"/>
            <p:cNvSpPr/>
            <p:nvPr/>
          </p:nvSpPr>
          <p:spPr>
            <a:xfrm>
              <a:off x="4014575" y="2105575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114" y="0"/>
                  </a:moveTo>
                  <a:cubicBezTo>
                    <a:pt x="76" y="16"/>
                    <a:pt x="38" y="31"/>
                    <a:pt x="8" y="53"/>
                  </a:cubicBezTo>
                  <a:lnTo>
                    <a:pt x="1" y="61"/>
                  </a:lnTo>
                  <a:lnTo>
                    <a:pt x="272" y="234"/>
                  </a:lnTo>
                  <a:lnTo>
                    <a:pt x="340" y="14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9"/>
            <p:cNvSpPr/>
            <p:nvPr/>
          </p:nvSpPr>
          <p:spPr>
            <a:xfrm>
              <a:off x="4025700" y="220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9"/>
            <p:cNvSpPr/>
            <p:nvPr/>
          </p:nvSpPr>
          <p:spPr>
            <a:xfrm>
              <a:off x="4043400" y="22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9"/>
            <p:cNvSpPr/>
            <p:nvPr/>
          </p:nvSpPr>
          <p:spPr>
            <a:xfrm>
              <a:off x="40368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9"/>
            <p:cNvSpPr/>
            <p:nvPr/>
          </p:nvSpPr>
          <p:spPr>
            <a:xfrm>
              <a:off x="4029275" y="21907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9"/>
            <p:cNvSpPr/>
            <p:nvPr/>
          </p:nvSpPr>
          <p:spPr>
            <a:xfrm>
              <a:off x="4036425" y="2173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9"/>
            <p:cNvSpPr/>
            <p:nvPr/>
          </p:nvSpPr>
          <p:spPr>
            <a:xfrm>
              <a:off x="4021550" y="21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9"/>
            <p:cNvSpPr/>
            <p:nvPr/>
          </p:nvSpPr>
          <p:spPr>
            <a:xfrm>
              <a:off x="40149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9"/>
            <p:cNvSpPr/>
            <p:nvPr/>
          </p:nvSpPr>
          <p:spPr>
            <a:xfrm>
              <a:off x="4042450" y="218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9"/>
            <p:cNvSpPr/>
            <p:nvPr/>
          </p:nvSpPr>
          <p:spPr>
            <a:xfrm>
              <a:off x="4007425" y="216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9"/>
            <p:cNvSpPr/>
            <p:nvPr/>
          </p:nvSpPr>
          <p:spPr>
            <a:xfrm>
              <a:off x="4020600" y="216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9"/>
            <p:cNvSpPr/>
            <p:nvPr/>
          </p:nvSpPr>
          <p:spPr>
            <a:xfrm>
              <a:off x="4025700" y="21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9"/>
            <p:cNvSpPr/>
            <p:nvPr/>
          </p:nvSpPr>
          <p:spPr>
            <a:xfrm>
              <a:off x="4036800" y="225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9"/>
            <p:cNvSpPr/>
            <p:nvPr/>
          </p:nvSpPr>
          <p:spPr>
            <a:xfrm>
              <a:off x="4054500" y="22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9"/>
            <p:cNvSpPr/>
            <p:nvPr/>
          </p:nvSpPr>
          <p:spPr>
            <a:xfrm>
              <a:off x="40479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9"/>
            <p:cNvSpPr/>
            <p:nvPr/>
          </p:nvSpPr>
          <p:spPr>
            <a:xfrm>
              <a:off x="4040375" y="224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9"/>
            <p:cNvSpPr/>
            <p:nvPr/>
          </p:nvSpPr>
          <p:spPr>
            <a:xfrm>
              <a:off x="4047525" y="222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9"/>
            <p:cNvSpPr/>
            <p:nvPr/>
          </p:nvSpPr>
          <p:spPr>
            <a:xfrm>
              <a:off x="4032650" y="223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9"/>
            <p:cNvSpPr/>
            <p:nvPr/>
          </p:nvSpPr>
          <p:spPr>
            <a:xfrm>
              <a:off x="4026075" y="22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9"/>
            <p:cNvSpPr/>
            <p:nvPr/>
          </p:nvSpPr>
          <p:spPr>
            <a:xfrm>
              <a:off x="4053550" y="224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9"/>
            <p:cNvSpPr/>
            <p:nvPr/>
          </p:nvSpPr>
          <p:spPr>
            <a:xfrm>
              <a:off x="4018525" y="222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9"/>
            <p:cNvSpPr/>
            <p:nvPr/>
          </p:nvSpPr>
          <p:spPr>
            <a:xfrm>
              <a:off x="4031725" y="2219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9"/>
            <p:cNvSpPr/>
            <p:nvPr/>
          </p:nvSpPr>
          <p:spPr>
            <a:xfrm>
              <a:off x="4047900" y="2309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9"/>
            <p:cNvSpPr/>
            <p:nvPr/>
          </p:nvSpPr>
          <p:spPr>
            <a:xfrm>
              <a:off x="4065625" y="23085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9"/>
            <p:cNvSpPr/>
            <p:nvPr/>
          </p:nvSpPr>
          <p:spPr>
            <a:xfrm>
              <a:off x="40590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9"/>
            <p:cNvSpPr/>
            <p:nvPr/>
          </p:nvSpPr>
          <p:spPr>
            <a:xfrm>
              <a:off x="4051500" y="229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9"/>
            <p:cNvSpPr/>
            <p:nvPr/>
          </p:nvSpPr>
          <p:spPr>
            <a:xfrm>
              <a:off x="4058650" y="2279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9"/>
            <p:cNvSpPr/>
            <p:nvPr/>
          </p:nvSpPr>
          <p:spPr>
            <a:xfrm>
              <a:off x="4043775" y="2285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9"/>
            <p:cNvSpPr/>
            <p:nvPr/>
          </p:nvSpPr>
          <p:spPr>
            <a:xfrm>
              <a:off x="40371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9"/>
            <p:cNvSpPr/>
            <p:nvPr/>
          </p:nvSpPr>
          <p:spPr>
            <a:xfrm>
              <a:off x="4064675" y="229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9"/>
            <p:cNvSpPr/>
            <p:nvPr/>
          </p:nvSpPr>
          <p:spPr>
            <a:xfrm>
              <a:off x="4029650" y="227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9"/>
            <p:cNvSpPr/>
            <p:nvPr/>
          </p:nvSpPr>
          <p:spPr>
            <a:xfrm>
              <a:off x="4042825" y="227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9"/>
            <p:cNvSpPr/>
            <p:nvPr/>
          </p:nvSpPr>
          <p:spPr>
            <a:xfrm>
              <a:off x="4059025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9"/>
            <p:cNvSpPr/>
            <p:nvPr/>
          </p:nvSpPr>
          <p:spPr>
            <a:xfrm>
              <a:off x="4076725" y="236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9"/>
            <p:cNvSpPr/>
            <p:nvPr/>
          </p:nvSpPr>
          <p:spPr>
            <a:xfrm>
              <a:off x="40701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9"/>
            <p:cNvSpPr/>
            <p:nvPr/>
          </p:nvSpPr>
          <p:spPr>
            <a:xfrm>
              <a:off x="4062600" y="23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9"/>
            <p:cNvSpPr/>
            <p:nvPr/>
          </p:nvSpPr>
          <p:spPr>
            <a:xfrm>
              <a:off x="4069750" y="23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9"/>
            <p:cNvSpPr/>
            <p:nvPr/>
          </p:nvSpPr>
          <p:spPr>
            <a:xfrm>
              <a:off x="4054875" y="233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9"/>
            <p:cNvSpPr/>
            <p:nvPr/>
          </p:nvSpPr>
          <p:spPr>
            <a:xfrm>
              <a:off x="4048300" y="23479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9"/>
            <p:cNvSpPr/>
            <p:nvPr/>
          </p:nvSpPr>
          <p:spPr>
            <a:xfrm>
              <a:off x="4075775" y="234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9"/>
            <p:cNvSpPr/>
            <p:nvPr/>
          </p:nvSpPr>
          <p:spPr>
            <a:xfrm>
              <a:off x="4040750" y="232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9"/>
            <p:cNvSpPr/>
            <p:nvPr/>
          </p:nvSpPr>
          <p:spPr>
            <a:xfrm>
              <a:off x="4053950" y="2326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9"/>
            <p:cNvSpPr/>
            <p:nvPr/>
          </p:nvSpPr>
          <p:spPr>
            <a:xfrm>
              <a:off x="4080875" y="238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9"/>
            <p:cNvSpPr/>
            <p:nvPr/>
          </p:nvSpPr>
          <p:spPr>
            <a:xfrm>
              <a:off x="4066000" y="23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9"/>
            <p:cNvSpPr/>
            <p:nvPr/>
          </p:nvSpPr>
          <p:spPr>
            <a:xfrm>
              <a:off x="4051875" y="238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9"/>
            <p:cNvSpPr/>
            <p:nvPr/>
          </p:nvSpPr>
          <p:spPr>
            <a:xfrm>
              <a:off x="4065050" y="23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9"/>
            <p:cNvSpPr/>
            <p:nvPr/>
          </p:nvSpPr>
          <p:spPr>
            <a:xfrm>
              <a:off x="404715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9"/>
            <p:cNvSpPr/>
            <p:nvPr/>
          </p:nvSpPr>
          <p:spPr>
            <a:xfrm>
              <a:off x="4064850" y="214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9"/>
            <p:cNvSpPr/>
            <p:nvPr/>
          </p:nvSpPr>
          <p:spPr>
            <a:xfrm>
              <a:off x="4058275" y="215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9"/>
            <p:cNvSpPr/>
            <p:nvPr/>
          </p:nvSpPr>
          <p:spPr>
            <a:xfrm>
              <a:off x="4050725" y="213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9"/>
            <p:cNvSpPr/>
            <p:nvPr/>
          </p:nvSpPr>
          <p:spPr>
            <a:xfrm>
              <a:off x="4057900" y="211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9"/>
            <p:cNvSpPr/>
            <p:nvPr/>
          </p:nvSpPr>
          <p:spPr>
            <a:xfrm>
              <a:off x="4043025" y="211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9"/>
            <p:cNvSpPr/>
            <p:nvPr/>
          </p:nvSpPr>
          <p:spPr>
            <a:xfrm>
              <a:off x="4036425" y="2128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4063925" y="212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028900" y="210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042075" y="210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047150" y="209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058275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075975" y="219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069375" y="220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061850" y="218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4069000" y="21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054125" y="21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0475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4075025" y="218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4040000" y="216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4053175" y="215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0693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4087075" y="224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4080500" y="2257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4072950" y="223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4080100" y="221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4065225" y="2225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4058650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4086150" y="2236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4051125" y="2213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064300" y="221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9"/>
            <p:cNvSpPr/>
            <p:nvPr/>
          </p:nvSpPr>
          <p:spPr>
            <a:xfrm>
              <a:off x="4080500" y="230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9"/>
            <p:cNvSpPr/>
            <p:nvPr/>
          </p:nvSpPr>
          <p:spPr>
            <a:xfrm>
              <a:off x="4098200" y="23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40916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084075" y="229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091225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4076350" y="2278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40697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4097250" y="22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062225" y="2267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4075400" y="226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091600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4109300" y="235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4095175" y="23436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4102325" y="232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4087450" y="233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4080875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4108350" y="234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4073325" y="232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4086525" y="231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4105900" y="231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4113450" y="2379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4098575" y="2385025"/>
              <a:ext cx="7725" cy="5300"/>
            </a:xfrm>
            <a:custGeom>
              <a:avLst/>
              <a:gdLst/>
              <a:ahLst/>
              <a:cxnLst/>
              <a:rect l="l" t="t" r="r" b="b"/>
              <a:pathLst>
                <a:path w="309" h="212" extrusionOk="0">
                  <a:moveTo>
                    <a:pt x="68" y="0"/>
                  </a:moveTo>
                  <a:lnTo>
                    <a:pt x="0" y="91"/>
                  </a:lnTo>
                  <a:lnTo>
                    <a:pt x="196" y="211"/>
                  </a:lnTo>
                  <a:cubicBezTo>
                    <a:pt x="234" y="196"/>
                    <a:pt x="271" y="173"/>
                    <a:pt x="309" y="15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4092925" y="239442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3" y="1"/>
                  </a:moveTo>
                  <a:lnTo>
                    <a:pt x="0" y="39"/>
                  </a:lnTo>
                  <a:cubicBezTo>
                    <a:pt x="15" y="31"/>
                    <a:pt x="30" y="23"/>
                    <a:pt x="45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4120600" y="2396125"/>
              <a:ext cx="7375" cy="5875"/>
            </a:xfrm>
            <a:custGeom>
              <a:avLst/>
              <a:gdLst/>
              <a:ahLst/>
              <a:cxnLst/>
              <a:rect l="l" t="t" r="r" b="b"/>
              <a:pathLst>
                <a:path w="295" h="235" extrusionOk="0">
                  <a:moveTo>
                    <a:pt x="15" y="1"/>
                  </a:moveTo>
                  <a:lnTo>
                    <a:pt x="0" y="31"/>
                  </a:lnTo>
                  <a:cubicBezTo>
                    <a:pt x="76" y="99"/>
                    <a:pt x="166" y="166"/>
                    <a:pt x="249" y="234"/>
                  </a:cubicBezTo>
                  <a:lnTo>
                    <a:pt x="294" y="16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4084450" y="2373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4097625" y="237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41027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4079725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4097625" y="2135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4090850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4083500" y="2123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4090475" y="210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4075775" y="2111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4069000" y="212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4096500" y="212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4061475" y="210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4074650" y="2100875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31" y="0"/>
                  </a:moveTo>
                  <a:lnTo>
                    <a:pt x="1" y="38"/>
                  </a:lnTo>
                  <a:lnTo>
                    <a:pt x="279" y="211"/>
                  </a:lnTo>
                  <a:lnTo>
                    <a:pt x="339" y="121"/>
                  </a:lnTo>
                  <a:lnTo>
                    <a:pt x="302" y="98"/>
                  </a:lnTo>
                  <a:cubicBezTo>
                    <a:pt x="211" y="60"/>
                    <a:pt x="121" y="30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4090850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4108725" y="2188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4101950" y="2197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4094425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4101575" y="21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4086900" y="2165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9"/>
            <p:cNvSpPr/>
            <p:nvPr/>
          </p:nvSpPr>
          <p:spPr>
            <a:xfrm>
              <a:off x="40801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4107600" y="217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4072575" y="215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408575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4101950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4119850" y="2241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4113075" y="225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4105525" y="223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4112700" y="2212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4098000" y="2218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40912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4118725" y="22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4083700" y="2207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409687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4113075" y="229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4130950" y="22948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4124175" y="2304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4116650" y="22835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4123800" y="22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4109100" y="2271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41023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4129825" y="2282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4094800" y="226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410797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4124175" y="23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4142075" y="2348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4135275" y="235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4127750" y="2336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4134900" y="231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4120225" y="23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4113450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4140925" y="233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4119100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4135850" y="240252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59" y="1"/>
                  </a:moveTo>
                  <a:lnTo>
                    <a:pt x="1" y="242"/>
                  </a:lnTo>
                  <a:cubicBezTo>
                    <a:pt x="31" y="257"/>
                    <a:pt x="61" y="279"/>
                    <a:pt x="91" y="294"/>
                  </a:cubicBezTo>
                  <a:lnTo>
                    <a:pt x="257" y="6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4153175" y="2401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4146400" y="2410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4138875" y="239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4146025" y="23726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4131325" y="2378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4124550" y="238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4152050" y="238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4117025" y="2366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4130200" y="236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4160900" y="2413450"/>
              <a:ext cx="6800" cy="7925"/>
            </a:xfrm>
            <a:custGeom>
              <a:avLst/>
              <a:gdLst/>
              <a:ahLst/>
              <a:cxnLst/>
              <a:rect l="l" t="t" r="r" b="b"/>
              <a:pathLst>
                <a:path w="272" h="317" extrusionOk="0">
                  <a:moveTo>
                    <a:pt x="181" y="1"/>
                  </a:moveTo>
                  <a:lnTo>
                    <a:pt x="0" y="264"/>
                  </a:lnTo>
                  <a:lnTo>
                    <a:pt x="76" y="309"/>
                  </a:lnTo>
                  <a:cubicBezTo>
                    <a:pt x="83" y="317"/>
                    <a:pt x="83" y="317"/>
                    <a:pt x="91" y="317"/>
                  </a:cubicBez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4101200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4119100" y="207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4112500" y="2084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4107225" y="20713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16"/>
                    <a:pt x="1" y="16"/>
                  </a:cubicBezTo>
                  <a:lnTo>
                    <a:pt x="1" y="2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4118150" y="2062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4123425" y="2055100"/>
              <a:ext cx="8125" cy="5875"/>
            </a:xfrm>
            <a:custGeom>
              <a:avLst/>
              <a:gdLst/>
              <a:ahLst/>
              <a:cxnLst/>
              <a:rect l="l" t="t" r="r" b="b"/>
              <a:pathLst>
                <a:path w="325" h="235" extrusionOk="0">
                  <a:moveTo>
                    <a:pt x="98" y="1"/>
                  </a:moveTo>
                  <a:cubicBezTo>
                    <a:pt x="61" y="23"/>
                    <a:pt x="31" y="46"/>
                    <a:pt x="0" y="69"/>
                  </a:cubicBezTo>
                  <a:lnTo>
                    <a:pt x="264" y="234"/>
                  </a:lnTo>
                  <a:lnTo>
                    <a:pt x="324" y="1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4112300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4130200" y="21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4116075" y="21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4123050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4108350" y="210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4101575" y="211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4129250" y="2116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4094225" y="2093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4107425" y="2092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4123425" y="21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4141300" y="21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4127200" y="21701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4134150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4119475" y="2158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4112700" y="2167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4140375" y="2169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4105350" y="214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4118525" y="214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4123600" y="2137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4134525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4152425" y="223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4145650" y="22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4138300" y="22234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4145275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4130575" y="2211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4123800" y="222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4151475" y="2222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4116450" y="220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412945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41347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4145650" y="22891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4163525" y="228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4156750" y="2297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4149400" y="2276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4156375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4141700" y="2264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4134900" y="227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9"/>
            <p:cNvSpPr/>
            <p:nvPr/>
          </p:nvSpPr>
          <p:spPr>
            <a:xfrm>
              <a:off x="4162600" y="227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9"/>
            <p:cNvSpPr/>
            <p:nvPr/>
          </p:nvSpPr>
          <p:spPr>
            <a:xfrm>
              <a:off x="4127575" y="2253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4140550" y="225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156750" y="2342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4174650" y="234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4167875" y="2350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4160525" y="2330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4167475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4152800" y="2318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4146025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4173700" y="2329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138675" y="230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4151675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4167875" y="23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4185750" y="23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4178975" y="240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4171625" y="2383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178600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163900" y="237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157125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184800" y="238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4149775" y="23601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4162775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4189700" y="241910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lnTo>
                    <a:pt x="99" y="317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4176325" y="2424750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8" y="1"/>
                  </a:moveTo>
                  <a:lnTo>
                    <a:pt x="1" y="8"/>
                  </a:lnTo>
                  <a:cubicBezTo>
                    <a:pt x="7" y="8"/>
                    <a:pt x="17" y="8"/>
                    <a:pt x="25" y="12"/>
                  </a:cubicBezTo>
                  <a:lnTo>
                    <a:pt x="25" y="12"/>
                  </a:lnTo>
                  <a:lnTo>
                    <a:pt x="8" y="1"/>
                  </a:lnTo>
                  <a:close/>
                  <a:moveTo>
                    <a:pt x="25" y="12"/>
                  </a:moveTo>
                  <a:lnTo>
                    <a:pt x="31" y="16"/>
                  </a:lnTo>
                  <a:cubicBezTo>
                    <a:pt x="29" y="14"/>
                    <a:pt x="27" y="13"/>
                    <a:pt x="25" y="12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4173900" y="2412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4133775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41516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145075" y="2077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41375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144700" y="204042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257" y="0"/>
                  </a:moveTo>
                  <a:cubicBezTo>
                    <a:pt x="204" y="23"/>
                    <a:pt x="151" y="53"/>
                    <a:pt x="98" y="76"/>
                  </a:cubicBezTo>
                  <a:lnTo>
                    <a:pt x="1" y="226"/>
                  </a:lnTo>
                  <a:lnTo>
                    <a:pt x="91" y="279"/>
                  </a:lnTo>
                  <a:lnTo>
                    <a:pt x="272" y="1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4133775" y="20479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99" y="1"/>
                  </a:moveTo>
                  <a:cubicBezTo>
                    <a:pt x="68" y="23"/>
                    <a:pt x="31" y="46"/>
                    <a:pt x="1" y="68"/>
                  </a:cubicBezTo>
                  <a:lnTo>
                    <a:pt x="114" y="144"/>
                  </a:lnTo>
                  <a:lnTo>
                    <a:pt x="181" y="5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4150725" y="20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4144900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4162775" y="212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4148650" y="2110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4155800" y="2092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41409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4134350" y="2107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4161825" y="2109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126800" y="20869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4140000" y="2086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4156000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4173900" y="217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4159775" y="216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4166925" y="214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4152050" y="215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145450" y="2160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172950" y="21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137925" y="214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151100" y="2139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156200" y="213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167100" y="2229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185000" y="222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178400" y="2237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170875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4178025" y="219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1631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156575" y="221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184050" y="2215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149025" y="21935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4162225" y="2192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4167300" y="21842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4178225" y="2282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196100" y="2281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189525" y="2290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181975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4189150" y="225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4174275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4167675" y="2267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4195175" y="2269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4160150" y="224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4173325" y="2245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4189325" y="23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207225" y="233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4200625" y="2343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193100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4200250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4185375" y="231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178775" y="232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206275" y="2322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9"/>
            <p:cNvSpPr/>
            <p:nvPr/>
          </p:nvSpPr>
          <p:spPr>
            <a:xfrm>
              <a:off x="4171250" y="2300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9"/>
            <p:cNvSpPr/>
            <p:nvPr/>
          </p:nvSpPr>
          <p:spPr>
            <a:xfrm>
              <a:off x="4184425" y="2299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9"/>
            <p:cNvSpPr/>
            <p:nvPr/>
          </p:nvSpPr>
          <p:spPr>
            <a:xfrm>
              <a:off x="4200450" y="2388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9"/>
            <p:cNvSpPr/>
            <p:nvPr/>
          </p:nvSpPr>
          <p:spPr>
            <a:xfrm>
              <a:off x="4218325" y="238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9"/>
            <p:cNvSpPr/>
            <p:nvPr/>
          </p:nvSpPr>
          <p:spPr>
            <a:xfrm>
              <a:off x="4211750" y="2397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9"/>
            <p:cNvSpPr/>
            <p:nvPr/>
          </p:nvSpPr>
          <p:spPr>
            <a:xfrm>
              <a:off x="4204200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9"/>
            <p:cNvSpPr/>
            <p:nvPr/>
          </p:nvSpPr>
          <p:spPr>
            <a:xfrm>
              <a:off x="4211350" y="2359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9"/>
            <p:cNvSpPr/>
            <p:nvPr/>
          </p:nvSpPr>
          <p:spPr>
            <a:xfrm>
              <a:off x="4196475" y="236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9"/>
            <p:cNvSpPr/>
            <p:nvPr/>
          </p:nvSpPr>
          <p:spPr>
            <a:xfrm>
              <a:off x="4189900" y="2374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9"/>
            <p:cNvSpPr/>
            <p:nvPr/>
          </p:nvSpPr>
          <p:spPr>
            <a:xfrm>
              <a:off x="4217375" y="2375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9"/>
            <p:cNvSpPr/>
            <p:nvPr/>
          </p:nvSpPr>
          <p:spPr>
            <a:xfrm>
              <a:off x="4182350" y="2353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9"/>
            <p:cNvSpPr/>
            <p:nvPr/>
          </p:nvSpPr>
          <p:spPr>
            <a:xfrm>
              <a:off x="4195550" y="2352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9"/>
            <p:cNvSpPr/>
            <p:nvPr/>
          </p:nvSpPr>
          <p:spPr>
            <a:xfrm>
              <a:off x="4222275" y="241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9"/>
            <p:cNvSpPr/>
            <p:nvPr/>
          </p:nvSpPr>
          <p:spPr>
            <a:xfrm>
              <a:off x="4207600" y="241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9"/>
            <p:cNvSpPr/>
            <p:nvPr/>
          </p:nvSpPr>
          <p:spPr>
            <a:xfrm>
              <a:off x="4193475" y="2406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9"/>
            <p:cNvSpPr/>
            <p:nvPr/>
          </p:nvSpPr>
          <p:spPr>
            <a:xfrm>
              <a:off x="4206650" y="2405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9"/>
            <p:cNvSpPr/>
            <p:nvPr/>
          </p:nvSpPr>
          <p:spPr>
            <a:xfrm>
              <a:off x="4166550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9"/>
            <p:cNvSpPr/>
            <p:nvPr/>
          </p:nvSpPr>
          <p:spPr>
            <a:xfrm>
              <a:off x="4184250" y="206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9"/>
            <p:cNvSpPr/>
            <p:nvPr/>
          </p:nvSpPr>
          <p:spPr>
            <a:xfrm>
              <a:off x="4170125" y="205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9"/>
            <p:cNvSpPr/>
            <p:nvPr/>
          </p:nvSpPr>
          <p:spPr>
            <a:xfrm>
              <a:off x="4177275" y="203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9"/>
            <p:cNvSpPr/>
            <p:nvPr/>
          </p:nvSpPr>
          <p:spPr>
            <a:xfrm>
              <a:off x="4162400" y="203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9"/>
            <p:cNvSpPr/>
            <p:nvPr/>
          </p:nvSpPr>
          <p:spPr>
            <a:xfrm>
              <a:off x="4155800" y="204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9"/>
            <p:cNvSpPr/>
            <p:nvPr/>
          </p:nvSpPr>
          <p:spPr>
            <a:xfrm>
              <a:off x="4183300" y="204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9"/>
            <p:cNvSpPr/>
            <p:nvPr/>
          </p:nvSpPr>
          <p:spPr>
            <a:xfrm>
              <a:off x="4177650" y="2115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9"/>
            <p:cNvSpPr/>
            <p:nvPr/>
          </p:nvSpPr>
          <p:spPr>
            <a:xfrm>
              <a:off x="4195350" y="211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9"/>
            <p:cNvSpPr/>
            <p:nvPr/>
          </p:nvSpPr>
          <p:spPr>
            <a:xfrm>
              <a:off x="4181225" y="210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9"/>
            <p:cNvSpPr/>
            <p:nvPr/>
          </p:nvSpPr>
          <p:spPr>
            <a:xfrm>
              <a:off x="4188400" y="208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9"/>
            <p:cNvSpPr/>
            <p:nvPr/>
          </p:nvSpPr>
          <p:spPr>
            <a:xfrm>
              <a:off x="4173500" y="209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9"/>
            <p:cNvSpPr/>
            <p:nvPr/>
          </p:nvSpPr>
          <p:spPr>
            <a:xfrm>
              <a:off x="41669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9"/>
            <p:cNvSpPr/>
            <p:nvPr/>
          </p:nvSpPr>
          <p:spPr>
            <a:xfrm>
              <a:off x="4194425" y="21025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9"/>
            <p:cNvSpPr/>
            <p:nvPr/>
          </p:nvSpPr>
          <p:spPr>
            <a:xfrm>
              <a:off x="4159400" y="20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9"/>
            <p:cNvSpPr/>
            <p:nvPr/>
          </p:nvSpPr>
          <p:spPr>
            <a:xfrm>
              <a:off x="4172575" y="20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9"/>
            <p:cNvSpPr/>
            <p:nvPr/>
          </p:nvSpPr>
          <p:spPr>
            <a:xfrm>
              <a:off x="4177650" y="20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9"/>
            <p:cNvSpPr/>
            <p:nvPr/>
          </p:nvSpPr>
          <p:spPr>
            <a:xfrm>
              <a:off x="4188775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9"/>
            <p:cNvSpPr/>
            <p:nvPr/>
          </p:nvSpPr>
          <p:spPr>
            <a:xfrm>
              <a:off x="4206475" y="216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9"/>
            <p:cNvSpPr/>
            <p:nvPr/>
          </p:nvSpPr>
          <p:spPr>
            <a:xfrm>
              <a:off x="4192350" y="215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9"/>
            <p:cNvSpPr/>
            <p:nvPr/>
          </p:nvSpPr>
          <p:spPr>
            <a:xfrm>
              <a:off x="4199500" y="213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9"/>
            <p:cNvSpPr/>
            <p:nvPr/>
          </p:nvSpPr>
          <p:spPr>
            <a:xfrm>
              <a:off x="4184625" y="214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9"/>
            <p:cNvSpPr/>
            <p:nvPr/>
          </p:nvSpPr>
          <p:spPr>
            <a:xfrm>
              <a:off x="41780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9"/>
            <p:cNvSpPr/>
            <p:nvPr/>
          </p:nvSpPr>
          <p:spPr>
            <a:xfrm>
              <a:off x="4205525" y="215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9"/>
            <p:cNvSpPr/>
            <p:nvPr/>
          </p:nvSpPr>
          <p:spPr>
            <a:xfrm>
              <a:off x="4170500" y="213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9"/>
            <p:cNvSpPr/>
            <p:nvPr/>
          </p:nvSpPr>
          <p:spPr>
            <a:xfrm>
              <a:off x="41836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9"/>
            <p:cNvSpPr/>
            <p:nvPr/>
          </p:nvSpPr>
          <p:spPr>
            <a:xfrm>
              <a:off x="4188775" y="212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9"/>
            <p:cNvSpPr/>
            <p:nvPr/>
          </p:nvSpPr>
          <p:spPr>
            <a:xfrm>
              <a:off x="4199875" y="222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9"/>
            <p:cNvSpPr/>
            <p:nvPr/>
          </p:nvSpPr>
          <p:spPr>
            <a:xfrm>
              <a:off x="4217575" y="2221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9"/>
            <p:cNvSpPr/>
            <p:nvPr/>
          </p:nvSpPr>
          <p:spPr>
            <a:xfrm>
              <a:off x="4210975" y="22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9"/>
            <p:cNvSpPr/>
            <p:nvPr/>
          </p:nvSpPr>
          <p:spPr>
            <a:xfrm>
              <a:off x="4203450" y="220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9"/>
            <p:cNvSpPr/>
            <p:nvPr/>
          </p:nvSpPr>
          <p:spPr>
            <a:xfrm>
              <a:off x="4210600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9"/>
            <p:cNvSpPr/>
            <p:nvPr/>
          </p:nvSpPr>
          <p:spPr>
            <a:xfrm>
              <a:off x="4195725" y="219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9"/>
            <p:cNvSpPr/>
            <p:nvPr/>
          </p:nvSpPr>
          <p:spPr>
            <a:xfrm>
              <a:off x="4189150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9"/>
            <p:cNvSpPr/>
            <p:nvPr/>
          </p:nvSpPr>
          <p:spPr>
            <a:xfrm>
              <a:off x="4216625" y="220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9"/>
            <p:cNvSpPr/>
            <p:nvPr/>
          </p:nvSpPr>
          <p:spPr>
            <a:xfrm>
              <a:off x="41816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9"/>
            <p:cNvSpPr/>
            <p:nvPr/>
          </p:nvSpPr>
          <p:spPr>
            <a:xfrm>
              <a:off x="4194800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9"/>
            <p:cNvSpPr/>
            <p:nvPr/>
          </p:nvSpPr>
          <p:spPr>
            <a:xfrm>
              <a:off x="4199875" y="217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9"/>
            <p:cNvSpPr/>
            <p:nvPr/>
          </p:nvSpPr>
          <p:spPr>
            <a:xfrm>
              <a:off x="4210975" y="22756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9"/>
            <p:cNvSpPr/>
            <p:nvPr/>
          </p:nvSpPr>
          <p:spPr>
            <a:xfrm>
              <a:off x="4228675" y="227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9"/>
            <p:cNvSpPr/>
            <p:nvPr/>
          </p:nvSpPr>
          <p:spPr>
            <a:xfrm>
              <a:off x="4222100" y="228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9"/>
            <p:cNvSpPr/>
            <p:nvPr/>
          </p:nvSpPr>
          <p:spPr>
            <a:xfrm>
              <a:off x="4214550" y="226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9"/>
            <p:cNvSpPr/>
            <p:nvPr/>
          </p:nvSpPr>
          <p:spPr>
            <a:xfrm>
              <a:off x="4221725" y="224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9"/>
            <p:cNvSpPr/>
            <p:nvPr/>
          </p:nvSpPr>
          <p:spPr>
            <a:xfrm>
              <a:off x="4206850" y="225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9"/>
            <p:cNvSpPr/>
            <p:nvPr/>
          </p:nvSpPr>
          <p:spPr>
            <a:xfrm>
              <a:off x="4200250" y="2260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9"/>
            <p:cNvSpPr/>
            <p:nvPr/>
          </p:nvSpPr>
          <p:spPr>
            <a:xfrm>
              <a:off x="4227750" y="226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9"/>
            <p:cNvSpPr/>
            <p:nvPr/>
          </p:nvSpPr>
          <p:spPr>
            <a:xfrm>
              <a:off x="4192725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9"/>
            <p:cNvSpPr/>
            <p:nvPr/>
          </p:nvSpPr>
          <p:spPr>
            <a:xfrm>
              <a:off x="42059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9"/>
            <p:cNvSpPr/>
            <p:nvPr/>
          </p:nvSpPr>
          <p:spPr>
            <a:xfrm>
              <a:off x="4222100" y="23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9"/>
            <p:cNvSpPr/>
            <p:nvPr/>
          </p:nvSpPr>
          <p:spPr>
            <a:xfrm>
              <a:off x="4239800" y="23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9"/>
            <p:cNvSpPr/>
            <p:nvPr/>
          </p:nvSpPr>
          <p:spPr>
            <a:xfrm>
              <a:off x="4233200" y="233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9"/>
            <p:cNvSpPr/>
            <p:nvPr/>
          </p:nvSpPr>
          <p:spPr>
            <a:xfrm>
              <a:off x="4225675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9"/>
            <p:cNvSpPr/>
            <p:nvPr/>
          </p:nvSpPr>
          <p:spPr>
            <a:xfrm>
              <a:off x="4232825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9"/>
            <p:cNvSpPr/>
            <p:nvPr/>
          </p:nvSpPr>
          <p:spPr>
            <a:xfrm>
              <a:off x="4217950" y="23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9"/>
            <p:cNvSpPr/>
            <p:nvPr/>
          </p:nvSpPr>
          <p:spPr>
            <a:xfrm>
              <a:off x="4211350" y="2314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9"/>
            <p:cNvSpPr/>
            <p:nvPr/>
          </p:nvSpPr>
          <p:spPr>
            <a:xfrm>
              <a:off x="4238850" y="231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9"/>
            <p:cNvSpPr/>
            <p:nvPr/>
          </p:nvSpPr>
          <p:spPr>
            <a:xfrm>
              <a:off x="42038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9"/>
            <p:cNvSpPr/>
            <p:nvPr/>
          </p:nvSpPr>
          <p:spPr>
            <a:xfrm>
              <a:off x="42170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9"/>
            <p:cNvSpPr/>
            <p:nvPr/>
          </p:nvSpPr>
          <p:spPr>
            <a:xfrm>
              <a:off x="4233200" y="238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9"/>
            <p:cNvSpPr/>
            <p:nvPr/>
          </p:nvSpPr>
          <p:spPr>
            <a:xfrm>
              <a:off x="4250900" y="238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9"/>
            <p:cNvSpPr/>
            <p:nvPr/>
          </p:nvSpPr>
          <p:spPr>
            <a:xfrm>
              <a:off x="4244325" y="239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9"/>
            <p:cNvSpPr/>
            <p:nvPr/>
          </p:nvSpPr>
          <p:spPr>
            <a:xfrm>
              <a:off x="4236775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9"/>
            <p:cNvSpPr/>
            <p:nvPr/>
          </p:nvSpPr>
          <p:spPr>
            <a:xfrm>
              <a:off x="4243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9"/>
            <p:cNvSpPr/>
            <p:nvPr/>
          </p:nvSpPr>
          <p:spPr>
            <a:xfrm>
              <a:off x="4229050" y="235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9"/>
            <p:cNvSpPr/>
            <p:nvPr/>
          </p:nvSpPr>
          <p:spPr>
            <a:xfrm>
              <a:off x="4222475" y="2367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9"/>
            <p:cNvSpPr/>
            <p:nvPr/>
          </p:nvSpPr>
          <p:spPr>
            <a:xfrm>
              <a:off x="4249975" y="2368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9"/>
            <p:cNvSpPr/>
            <p:nvPr/>
          </p:nvSpPr>
          <p:spPr>
            <a:xfrm>
              <a:off x="4214950" y="234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9"/>
            <p:cNvSpPr/>
            <p:nvPr/>
          </p:nvSpPr>
          <p:spPr>
            <a:xfrm>
              <a:off x="4228125" y="23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9"/>
            <p:cNvSpPr/>
            <p:nvPr/>
          </p:nvSpPr>
          <p:spPr>
            <a:xfrm>
              <a:off x="4255050" y="2405550"/>
              <a:ext cx="6800" cy="7550"/>
            </a:xfrm>
            <a:custGeom>
              <a:avLst/>
              <a:gdLst/>
              <a:ahLst/>
              <a:cxnLst/>
              <a:rect l="l" t="t" r="r" b="b"/>
              <a:pathLst>
                <a:path w="272" h="302" extrusionOk="0">
                  <a:moveTo>
                    <a:pt x="181" y="0"/>
                  </a:moveTo>
                  <a:lnTo>
                    <a:pt x="0" y="264"/>
                  </a:lnTo>
                  <a:lnTo>
                    <a:pt x="61" y="302"/>
                  </a:lnTo>
                  <a:cubicBezTo>
                    <a:pt x="83" y="294"/>
                    <a:pt x="106" y="279"/>
                    <a:pt x="128" y="271"/>
                  </a:cubicBez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9"/>
            <p:cNvSpPr/>
            <p:nvPr/>
          </p:nvSpPr>
          <p:spPr>
            <a:xfrm>
              <a:off x="4240175" y="24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9"/>
            <p:cNvSpPr/>
            <p:nvPr/>
          </p:nvSpPr>
          <p:spPr>
            <a:xfrm>
              <a:off x="4233775" y="2420600"/>
              <a:ext cx="3025" cy="1925"/>
            </a:xfrm>
            <a:custGeom>
              <a:avLst/>
              <a:gdLst/>
              <a:ahLst/>
              <a:cxnLst/>
              <a:rect l="l" t="t" r="r" b="b"/>
              <a:pathLst>
                <a:path w="121" h="77" extrusionOk="0">
                  <a:moveTo>
                    <a:pt x="53" y="1"/>
                  </a:moveTo>
                  <a:lnTo>
                    <a:pt x="0" y="76"/>
                  </a:lnTo>
                  <a:cubicBezTo>
                    <a:pt x="38" y="69"/>
                    <a:pt x="76" y="54"/>
                    <a:pt x="121" y="38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9"/>
            <p:cNvSpPr/>
            <p:nvPr/>
          </p:nvSpPr>
          <p:spPr>
            <a:xfrm>
              <a:off x="422605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9"/>
            <p:cNvSpPr/>
            <p:nvPr/>
          </p:nvSpPr>
          <p:spPr>
            <a:xfrm>
              <a:off x="4239225" y="239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9"/>
            <p:cNvSpPr/>
            <p:nvPr/>
          </p:nvSpPr>
          <p:spPr>
            <a:xfrm>
              <a:off x="4199125" y="205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9"/>
            <p:cNvSpPr/>
            <p:nvPr/>
          </p:nvSpPr>
          <p:spPr>
            <a:xfrm>
              <a:off x="42168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9"/>
            <p:cNvSpPr/>
            <p:nvPr/>
          </p:nvSpPr>
          <p:spPr>
            <a:xfrm>
              <a:off x="4210225" y="20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9"/>
            <p:cNvSpPr/>
            <p:nvPr/>
          </p:nvSpPr>
          <p:spPr>
            <a:xfrm>
              <a:off x="4202700" y="204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9"/>
            <p:cNvSpPr/>
            <p:nvPr/>
          </p:nvSpPr>
          <p:spPr>
            <a:xfrm>
              <a:off x="4209850" y="20302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61" y="1"/>
                  </a:moveTo>
                  <a:lnTo>
                    <a:pt x="1" y="83"/>
                  </a:lnTo>
                  <a:lnTo>
                    <a:pt x="91" y="144"/>
                  </a:lnTo>
                  <a:lnTo>
                    <a:pt x="181" y="8"/>
                  </a:lnTo>
                  <a:cubicBezTo>
                    <a:pt x="144" y="8"/>
                    <a:pt x="99" y="1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9"/>
            <p:cNvSpPr/>
            <p:nvPr/>
          </p:nvSpPr>
          <p:spPr>
            <a:xfrm>
              <a:off x="4194975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9"/>
            <p:cNvSpPr/>
            <p:nvPr/>
          </p:nvSpPr>
          <p:spPr>
            <a:xfrm>
              <a:off x="4188400" y="2040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9"/>
            <p:cNvSpPr/>
            <p:nvPr/>
          </p:nvSpPr>
          <p:spPr>
            <a:xfrm>
              <a:off x="4215875" y="204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9"/>
            <p:cNvSpPr/>
            <p:nvPr/>
          </p:nvSpPr>
          <p:spPr>
            <a:xfrm>
              <a:off x="4210225" y="210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9"/>
            <p:cNvSpPr/>
            <p:nvPr/>
          </p:nvSpPr>
          <p:spPr>
            <a:xfrm>
              <a:off x="42279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9"/>
            <p:cNvSpPr/>
            <p:nvPr/>
          </p:nvSpPr>
          <p:spPr>
            <a:xfrm>
              <a:off x="4213800" y="209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9"/>
            <p:cNvSpPr/>
            <p:nvPr/>
          </p:nvSpPr>
          <p:spPr>
            <a:xfrm>
              <a:off x="4220975" y="207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9"/>
            <p:cNvSpPr/>
            <p:nvPr/>
          </p:nvSpPr>
          <p:spPr>
            <a:xfrm>
              <a:off x="4206100" y="208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9"/>
            <p:cNvSpPr/>
            <p:nvPr/>
          </p:nvSpPr>
          <p:spPr>
            <a:xfrm>
              <a:off x="41995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9"/>
            <p:cNvSpPr/>
            <p:nvPr/>
          </p:nvSpPr>
          <p:spPr>
            <a:xfrm>
              <a:off x="4227000" y="209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9"/>
            <p:cNvSpPr/>
            <p:nvPr/>
          </p:nvSpPr>
          <p:spPr>
            <a:xfrm>
              <a:off x="4191975" y="207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9"/>
            <p:cNvSpPr/>
            <p:nvPr/>
          </p:nvSpPr>
          <p:spPr>
            <a:xfrm>
              <a:off x="4205150" y="20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9"/>
            <p:cNvSpPr/>
            <p:nvPr/>
          </p:nvSpPr>
          <p:spPr>
            <a:xfrm>
              <a:off x="4221350" y="216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9"/>
            <p:cNvSpPr/>
            <p:nvPr/>
          </p:nvSpPr>
          <p:spPr>
            <a:xfrm>
              <a:off x="4239050" y="216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9"/>
            <p:cNvSpPr/>
            <p:nvPr/>
          </p:nvSpPr>
          <p:spPr>
            <a:xfrm>
              <a:off x="4224925" y="2149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9"/>
            <p:cNvSpPr/>
            <p:nvPr/>
          </p:nvSpPr>
          <p:spPr>
            <a:xfrm>
              <a:off x="4232075" y="213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9"/>
            <p:cNvSpPr/>
            <p:nvPr/>
          </p:nvSpPr>
          <p:spPr>
            <a:xfrm>
              <a:off x="4217200" y="213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9"/>
            <p:cNvSpPr/>
            <p:nvPr/>
          </p:nvSpPr>
          <p:spPr>
            <a:xfrm>
              <a:off x="42106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9"/>
            <p:cNvSpPr/>
            <p:nvPr/>
          </p:nvSpPr>
          <p:spPr>
            <a:xfrm>
              <a:off x="4238100" y="214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9"/>
            <p:cNvSpPr/>
            <p:nvPr/>
          </p:nvSpPr>
          <p:spPr>
            <a:xfrm>
              <a:off x="4203075" y="212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9"/>
            <p:cNvSpPr/>
            <p:nvPr/>
          </p:nvSpPr>
          <p:spPr>
            <a:xfrm>
              <a:off x="4216250" y="212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9"/>
            <p:cNvSpPr/>
            <p:nvPr/>
          </p:nvSpPr>
          <p:spPr>
            <a:xfrm>
              <a:off x="4221350" y="211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9"/>
            <p:cNvSpPr/>
            <p:nvPr/>
          </p:nvSpPr>
          <p:spPr>
            <a:xfrm>
              <a:off x="4232450" y="221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9"/>
            <p:cNvSpPr/>
            <p:nvPr/>
          </p:nvSpPr>
          <p:spPr>
            <a:xfrm>
              <a:off x="42501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9"/>
            <p:cNvSpPr/>
            <p:nvPr/>
          </p:nvSpPr>
          <p:spPr>
            <a:xfrm>
              <a:off x="4243550" y="222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9"/>
            <p:cNvSpPr/>
            <p:nvPr/>
          </p:nvSpPr>
          <p:spPr>
            <a:xfrm>
              <a:off x="423602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9"/>
            <p:cNvSpPr/>
            <p:nvPr/>
          </p:nvSpPr>
          <p:spPr>
            <a:xfrm>
              <a:off x="42431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9"/>
            <p:cNvSpPr/>
            <p:nvPr/>
          </p:nvSpPr>
          <p:spPr>
            <a:xfrm>
              <a:off x="4228300" y="219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9"/>
            <p:cNvSpPr/>
            <p:nvPr/>
          </p:nvSpPr>
          <p:spPr>
            <a:xfrm>
              <a:off x="4221725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9"/>
            <p:cNvSpPr/>
            <p:nvPr/>
          </p:nvSpPr>
          <p:spPr>
            <a:xfrm>
              <a:off x="4249200" y="220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9"/>
            <p:cNvSpPr/>
            <p:nvPr/>
          </p:nvSpPr>
          <p:spPr>
            <a:xfrm>
              <a:off x="4214175" y="2179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9"/>
            <p:cNvSpPr/>
            <p:nvPr/>
          </p:nvSpPr>
          <p:spPr>
            <a:xfrm>
              <a:off x="4227375" y="217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9"/>
            <p:cNvSpPr/>
            <p:nvPr/>
          </p:nvSpPr>
          <p:spPr>
            <a:xfrm>
              <a:off x="4232450" y="217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9"/>
            <p:cNvSpPr/>
            <p:nvPr/>
          </p:nvSpPr>
          <p:spPr>
            <a:xfrm>
              <a:off x="4243550" y="2268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9"/>
            <p:cNvSpPr/>
            <p:nvPr/>
          </p:nvSpPr>
          <p:spPr>
            <a:xfrm>
              <a:off x="42612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9"/>
            <p:cNvSpPr/>
            <p:nvPr/>
          </p:nvSpPr>
          <p:spPr>
            <a:xfrm>
              <a:off x="4254675" y="227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9"/>
            <p:cNvSpPr/>
            <p:nvPr/>
          </p:nvSpPr>
          <p:spPr>
            <a:xfrm>
              <a:off x="424715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9"/>
            <p:cNvSpPr/>
            <p:nvPr/>
          </p:nvSpPr>
          <p:spPr>
            <a:xfrm>
              <a:off x="42543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9"/>
            <p:cNvSpPr/>
            <p:nvPr/>
          </p:nvSpPr>
          <p:spPr>
            <a:xfrm>
              <a:off x="4239425" y="2244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9"/>
            <p:cNvSpPr/>
            <p:nvPr/>
          </p:nvSpPr>
          <p:spPr>
            <a:xfrm>
              <a:off x="4232825" y="22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9"/>
            <p:cNvSpPr/>
            <p:nvPr/>
          </p:nvSpPr>
          <p:spPr>
            <a:xfrm>
              <a:off x="4260325" y="225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9"/>
            <p:cNvSpPr/>
            <p:nvPr/>
          </p:nvSpPr>
          <p:spPr>
            <a:xfrm>
              <a:off x="422530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9"/>
            <p:cNvSpPr/>
            <p:nvPr/>
          </p:nvSpPr>
          <p:spPr>
            <a:xfrm>
              <a:off x="4238475" y="22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9"/>
            <p:cNvSpPr/>
            <p:nvPr/>
          </p:nvSpPr>
          <p:spPr>
            <a:xfrm>
              <a:off x="4254675" y="232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9"/>
            <p:cNvSpPr/>
            <p:nvPr/>
          </p:nvSpPr>
          <p:spPr>
            <a:xfrm>
              <a:off x="4272375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9"/>
            <p:cNvSpPr/>
            <p:nvPr/>
          </p:nvSpPr>
          <p:spPr>
            <a:xfrm>
              <a:off x="4265775" y="233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9"/>
            <p:cNvSpPr/>
            <p:nvPr/>
          </p:nvSpPr>
          <p:spPr>
            <a:xfrm>
              <a:off x="425825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9"/>
            <p:cNvSpPr/>
            <p:nvPr/>
          </p:nvSpPr>
          <p:spPr>
            <a:xfrm>
              <a:off x="42654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9"/>
            <p:cNvSpPr/>
            <p:nvPr/>
          </p:nvSpPr>
          <p:spPr>
            <a:xfrm>
              <a:off x="4250525" y="229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9"/>
            <p:cNvSpPr/>
            <p:nvPr/>
          </p:nvSpPr>
          <p:spPr>
            <a:xfrm>
              <a:off x="4243950" y="2307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9"/>
            <p:cNvSpPr/>
            <p:nvPr/>
          </p:nvSpPr>
          <p:spPr>
            <a:xfrm>
              <a:off x="4271425" y="230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9"/>
            <p:cNvSpPr/>
            <p:nvPr/>
          </p:nvSpPr>
          <p:spPr>
            <a:xfrm>
              <a:off x="423640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9"/>
            <p:cNvSpPr/>
            <p:nvPr/>
          </p:nvSpPr>
          <p:spPr>
            <a:xfrm>
              <a:off x="4249575" y="22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9"/>
            <p:cNvSpPr/>
            <p:nvPr/>
          </p:nvSpPr>
          <p:spPr>
            <a:xfrm>
              <a:off x="4265775" y="237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9"/>
            <p:cNvSpPr/>
            <p:nvPr/>
          </p:nvSpPr>
          <p:spPr>
            <a:xfrm>
              <a:off x="4283475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9"/>
            <p:cNvSpPr/>
            <p:nvPr/>
          </p:nvSpPr>
          <p:spPr>
            <a:xfrm>
              <a:off x="4276900" y="23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9"/>
            <p:cNvSpPr/>
            <p:nvPr/>
          </p:nvSpPr>
          <p:spPr>
            <a:xfrm>
              <a:off x="4269350" y="236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9"/>
            <p:cNvSpPr/>
            <p:nvPr/>
          </p:nvSpPr>
          <p:spPr>
            <a:xfrm>
              <a:off x="4276525" y="23452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9"/>
            <p:cNvSpPr/>
            <p:nvPr/>
          </p:nvSpPr>
          <p:spPr>
            <a:xfrm>
              <a:off x="4261650" y="235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9"/>
            <p:cNvSpPr/>
            <p:nvPr/>
          </p:nvSpPr>
          <p:spPr>
            <a:xfrm>
              <a:off x="4255050" y="236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9"/>
            <p:cNvSpPr/>
            <p:nvPr/>
          </p:nvSpPr>
          <p:spPr>
            <a:xfrm>
              <a:off x="4282550" y="236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9"/>
            <p:cNvSpPr/>
            <p:nvPr/>
          </p:nvSpPr>
          <p:spPr>
            <a:xfrm>
              <a:off x="4247525" y="23396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9"/>
            <p:cNvSpPr/>
            <p:nvPr/>
          </p:nvSpPr>
          <p:spPr>
            <a:xfrm>
              <a:off x="4260700" y="233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9"/>
            <p:cNvSpPr/>
            <p:nvPr/>
          </p:nvSpPr>
          <p:spPr>
            <a:xfrm>
              <a:off x="4258625" y="239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9"/>
            <p:cNvSpPr/>
            <p:nvPr/>
          </p:nvSpPr>
          <p:spPr>
            <a:xfrm>
              <a:off x="4271800" y="2392175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0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9" y="226"/>
                    <a:pt x="302" y="204"/>
                    <a:pt x="325" y="181"/>
                  </a:cubicBez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9"/>
            <p:cNvSpPr/>
            <p:nvPr/>
          </p:nvSpPr>
          <p:spPr>
            <a:xfrm>
              <a:off x="4231700" y="204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9"/>
            <p:cNvSpPr/>
            <p:nvPr/>
          </p:nvSpPr>
          <p:spPr>
            <a:xfrm>
              <a:off x="4249575" y="204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9"/>
            <p:cNvSpPr/>
            <p:nvPr/>
          </p:nvSpPr>
          <p:spPr>
            <a:xfrm>
              <a:off x="4242800" y="205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9"/>
            <p:cNvSpPr/>
            <p:nvPr/>
          </p:nvSpPr>
          <p:spPr>
            <a:xfrm>
              <a:off x="4235275" y="203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9"/>
            <p:cNvSpPr/>
            <p:nvPr/>
          </p:nvSpPr>
          <p:spPr>
            <a:xfrm>
              <a:off x="4220975" y="203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4250900" y="2039300"/>
              <a:ext cx="4925" cy="2850"/>
            </a:xfrm>
            <a:custGeom>
              <a:avLst/>
              <a:gdLst/>
              <a:ahLst/>
              <a:cxnLst/>
              <a:rect l="l" t="t" r="r" b="b"/>
              <a:pathLst>
                <a:path w="197" h="114" extrusionOk="0">
                  <a:moveTo>
                    <a:pt x="1" y="0"/>
                  </a:moveTo>
                  <a:lnTo>
                    <a:pt x="181" y="113"/>
                  </a:lnTo>
                  <a:lnTo>
                    <a:pt x="197" y="83"/>
                  </a:lnTo>
                  <a:cubicBezTo>
                    <a:pt x="136" y="53"/>
                    <a:pt x="69" y="3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4242800" y="21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4260700" y="210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4246375" y="20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4253550" y="207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4238850" y="2077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4232075" y="208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4259575" y="2088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4224550" y="206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4237725" y="206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4253925" y="215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4271800" y="2154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425750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4264650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42497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4243175" y="21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427067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9"/>
            <p:cNvSpPr/>
            <p:nvPr/>
          </p:nvSpPr>
          <p:spPr>
            <a:xfrm>
              <a:off x="4235650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9"/>
            <p:cNvSpPr/>
            <p:nvPr/>
          </p:nvSpPr>
          <p:spPr>
            <a:xfrm>
              <a:off x="4248825" y="211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9"/>
            <p:cNvSpPr/>
            <p:nvPr/>
          </p:nvSpPr>
          <p:spPr>
            <a:xfrm>
              <a:off x="4253925" y="211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9"/>
            <p:cNvSpPr/>
            <p:nvPr/>
          </p:nvSpPr>
          <p:spPr>
            <a:xfrm>
              <a:off x="4265025" y="2208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9"/>
            <p:cNvSpPr/>
            <p:nvPr/>
          </p:nvSpPr>
          <p:spPr>
            <a:xfrm>
              <a:off x="4282925" y="220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9"/>
            <p:cNvSpPr/>
            <p:nvPr/>
          </p:nvSpPr>
          <p:spPr>
            <a:xfrm>
              <a:off x="4276150" y="2217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9"/>
            <p:cNvSpPr/>
            <p:nvPr/>
          </p:nvSpPr>
          <p:spPr>
            <a:xfrm>
              <a:off x="426860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9"/>
            <p:cNvSpPr/>
            <p:nvPr/>
          </p:nvSpPr>
          <p:spPr>
            <a:xfrm>
              <a:off x="4275750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9"/>
            <p:cNvSpPr/>
            <p:nvPr/>
          </p:nvSpPr>
          <p:spPr>
            <a:xfrm>
              <a:off x="42608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9"/>
            <p:cNvSpPr/>
            <p:nvPr/>
          </p:nvSpPr>
          <p:spPr>
            <a:xfrm>
              <a:off x="4254300" y="2193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9"/>
            <p:cNvSpPr/>
            <p:nvPr/>
          </p:nvSpPr>
          <p:spPr>
            <a:xfrm>
              <a:off x="428177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9"/>
            <p:cNvSpPr/>
            <p:nvPr/>
          </p:nvSpPr>
          <p:spPr>
            <a:xfrm>
              <a:off x="424677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9"/>
            <p:cNvSpPr/>
            <p:nvPr/>
          </p:nvSpPr>
          <p:spPr>
            <a:xfrm>
              <a:off x="4259950" y="21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9"/>
            <p:cNvSpPr/>
            <p:nvPr/>
          </p:nvSpPr>
          <p:spPr>
            <a:xfrm>
              <a:off x="4265025" y="21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9"/>
            <p:cNvSpPr/>
            <p:nvPr/>
          </p:nvSpPr>
          <p:spPr>
            <a:xfrm>
              <a:off x="4276150" y="22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9"/>
            <p:cNvSpPr/>
            <p:nvPr/>
          </p:nvSpPr>
          <p:spPr>
            <a:xfrm>
              <a:off x="4294025" y="226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9"/>
            <p:cNvSpPr/>
            <p:nvPr/>
          </p:nvSpPr>
          <p:spPr>
            <a:xfrm>
              <a:off x="4287250" y="2270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9"/>
            <p:cNvSpPr/>
            <p:nvPr/>
          </p:nvSpPr>
          <p:spPr>
            <a:xfrm>
              <a:off x="4279725" y="224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9"/>
            <p:cNvSpPr/>
            <p:nvPr/>
          </p:nvSpPr>
          <p:spPr>
            <a:xfrm>
              <a:off x="4286875" y="2232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9"/>
            <p:cNvSpPr/>
            <p:nvPr/>
          </p:nvSpPr>
          <p:spPr>
            <a:xfrm>
              <a:off x="42720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9"/>
            <p:cNvSpPr/>
            <p:nvPr/>
          </p:nvSpPr>
          <p:spPr>
            <a:xfrm>
              <a:off x="4265400" y="224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9"/>
            <p:cNvSpPr/>
            <p:nvPr/>
          </p:nvSpPr>
          <p:spPr>
            <a:xfrm>
              <a:off x="4292900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9"/>
            <p:cNvSpPr/>
            <p:nvPr/>
          </p:nvSpPr>
          <p:spPr>
            <a:xfrm>
              <a:off x="4257875" y="22262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9"/>
            <p:cNvSpPr/>
            <p:nvPr/>
          </p:nvSpPr>
          <p:spPr>
            <a:xfrm>
              <a:off x="4271050" y="22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9"/>
            <p:cNvSpPr/>
            <p:nvPr/>
          </p:nvSpPr>
          <p:spPr>
            <a:xfrm>
              <a:off x="4287250" y="23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9"/>
            <p:cNvSpPr/>
            <p:nvPr/>
          </p:nvSpPr>
          <p:spPr>
            <a:xfrm>
              <a:off x="4305125" y="2314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9"/>
            <p:cNvSpPr/>
            <p:nvPr/>
          </p:nvSpPr>
          <p:spPr>
            <a:xfrm>
              <a:off x="4298350" y="2323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9"/>
            <p:cNvSpPr/>
            <p:nvPr/>
          </p:nvSpPr>
          <p:spPr>
            <a:xfrm>
              <a:off x="429082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9"/>
            <p:cNvSpPr/>
            <p:nvPr/>
          </p:nvSpPr>
          <p:spPr>
            <a:xfrm>
              <a:off x="4297975" y="2285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9"/>
            <p:cNvSpPr/>
            <p:nvPr/>
          </p:nvSpPr>
          <p:spPr>
            <a:xfrm>
              <a:off x="42831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9"/>
            <p:cNvSpPr/>
            <p:nvPr/>
          </p:nvSpPr>
          <p:spPr>
            <a:xfrm>
              <a:off x="4276525" y="2300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9"/>
            <p:cNvSpPr/>
            <p:nvPr/>
          </p:nvSpPr>
          <p:spPr>
            <a:xfrm>
              <a:off x="43040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9"/>
            <p:cNvSpPr/>
            <p:nvPr/>
          </p:nvSpPr>
          <p:spPr>
            <a:xfrm>
              <a:off x="4268975" y="2279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9"/>
            <p:cNvSpPr/>
            <p:nvPr/>
          </p:nvSpPr>
          <p:spPr>
            <a:xfrm>
              <a:off x="4282175" y="2278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9"/>
            <p:cNvSpPr/>
            <p:nvPr/>
          </p:nvSpPr>
          <p:spPr>
            <a:xfrm>
              <a:off x="42983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9"/>
            <p:cNvSpPr/>
            <p:nvPr/>
          </p:nvSpPr>
          <p:spPr>
            <a:xfrm>
              <a:off x="4316250" y="2367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9"/>
            <p:cNvSpPr/>
            <p:nvPr/>
          </p:nvSpPr>
          <p:spPr>
            <a:xfrm>
              <a:off x="4309475" y="2376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9"/>
            <p:cNvSpPr/>
            <p:nvPr/>
          </p:nvSpPr>
          <p:spPr>
            <a:xfrm>
              <a:off x="4301925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9"/>
            <p:cNvSpPr/>
            <p:nvPr/>
          </p:nvSpPr>
          <p:spPr>
            <a:xfrm>
              <a:off x="4309100" y="233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9"/>
            <p:cNvSpPr/>
            <p:nvPr/>
          </p:nvSpPr>
          <p:spPr>
            <a:xfrm>
              <a:off x="4294225" y="234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9"/>
            <p:cNvSpPr/>
            <p:nvPr/>
          </p:nvSpPr>
          <p:spPr>
            <a:xfrm>
              <a:off x="4287625" y="235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9"/>
            <p:cNvSpPr/>
            <p:nvPr/>
          </p:nvSpPr>
          <p:spPr>
            <a:xfrm>
              <a:off x="4315125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9"/>
            <p:cNvSpPr/>
            <p:nvPr/>
          </p:nvSpPr>
          <p:spPr>
            <a:xfrm>
              <a:off x="4280100" y="2332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9"/>
            <p:cNvSpPr/>
            <p:nvPr/>
          </p:nvSpPr>
          <p:spPr>
            <a:xfrm>
              <a:off x="4293275" y="233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9"/>
            <p:cNvSpPr/>
            <p:nvPr/>
          </p:nvSpPr>
          <p:spPr>
            <a:xfrm>
              <a:off x="4320200" y="239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9"/>
            <p:cNvSpPr/>
            <p:nvPr/>
          </p:nvSpPr>
          <p:spPr>
            <a:xfrm>
              <a:off x="4305325" y="239745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68" y="0"/>
                  </a:moveTo>
                  <a:lnTo>
                    <a:pt x="1" y="91"/>
                  </a:lnTo>
                  <a:lnTo>
                    <a:pt x="226" y="226"/>
                  </a:lnTo>
                  <a:cubicBezTo>
                    <a:pt x="249" y="234"/>
                    <a:pt x="272" y="241"/>
                    <a:pt x="294" y="241"/>
                  </a:cubicBez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9"/>
            <p:cNvSpPr/>
            <p:nvPr/>
          </p:nvSpPr>
          <p:spPr>
            <a:xfrm>
              <a:off x="4291200" y="238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9"/>
            <p:cNvSpPr/>
            <p:nvPr/>
          </p:nvSpPr>
          <p:spPr>
            <a:xfrm>
              <a:off x="4304375" y="238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9"/>
            <p:cNvSpPr/>
            <p:nvPr/>
          </p:nvSpPr>
          <p:spPr>
            <a:xfrm>
              <a:off x="4264275" y="2046625"/>
              <a:ext cx="3975" cy="3625"/>
            </a:xfrm>
            <a:custGeom>
              <a:avLst/>
              <a:gdLst/>
              <a:ahLst/>
              <a:cxnLst/>
              <a:rect l="l" t="t" r="r" b="b"/>
              <a:pathLst>
                <a:path w="159" h="145" extrusionOk="0">
                  <a:moveTo>
                    <a:pt x="68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59" y="54"/>
                  </a:lnTo>
                  <a:cubicBezTo>
                    <a:pt x="129" y="31"/>
                    <a:pt x="98" y="1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9"/>
            <p:cNvSpPr/>
            <p:nvPr/>
          </p:nvSpPr>
          <p:spPr>
            <a:xfrm>
              <a:off x="4275375" y="209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9"/>
            <p:cNvSpPr/>
            <p:nvPr/>
          </p:nvSpPr>
          <p:spPr>
            <a:xfrm>
              <a:off x="4293275" y="2094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9"/>
            <p:cNvSpPr/>
            <p:nvPr/>
          </p:nvSpPr>
          <p:spPr>
            <a:xfrm>
              <a:off x="4286500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9"/>
            <p:cNvSpPr/>
            <p:nvPr/>
          </p:nvSpPr>
          <p:spPr>
            <a:xfrm>
              <a:off x="4279150" y="20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9"/>
            <p:cNvSpPr/>
            <p:nvPr/>
          </p:nvSpPr>
          <p:spPr>
            <a:xfrm>
              <a:off x="4286125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cubicBezTo>
                    <a:pt x="271" y="53"/>
                    <a:pt x="264" y="45"/>
                    <a:pt x="264" y="45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9"/>
            <p:cNvSpPr/>
            <p:nvPr/>
          </p:nvSpPr>
          <p:spPr>
            <a:xfrm>
              <a:off x="4271425" y="207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9"/>
            <p:cNvSpPr/>
            <p:nvPr/>
          </p:nvSpPr>
          <p:spPr>
            <a:xfrm>
              <a:off x="4264650" y="20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9"/>
            <p:cNvSpPr/>
            <p:nvPr/>
          </p:nvSpPr>
          <p:spPr>
            <a:xfrm>
              <a:off x="4292325" y="2082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9"/>
            <p:cNvSpPr/>
            <p:nvPr/>
          </p:nvSpPr>
          <p:spPr>
            <a:xfrm>
              <a:off x="4257300" y="205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9"/>
            <p:cNvSpPr/>
            <p:nvPr/>
          </p:nvSpPr>
          <p:spPr>
            <a:xfrm>
              <a:off x="427030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9"/>
            <p:cNvSpPr/>
            <p:nvPr/>
          </p:nvSpPr>
          <p:spPr>
            <a:xfrm>
              <a:off x="4275375" y="2052650"/>
              <a:ext cx="2300" cy="1550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1" y="1"/>
                  </a:moveTo>
                  <a:lnTo>
                    <a:pt x="91" y="61"/>
                  </a:lnTo>
                  <a:cubicBezTo>
                    <a:pt x="69" y="39"/>
                    <a:pt x="39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9"/>
            <p:cNvSpPr/>
            <p:nvPr/>
          </p:nvSpPr>
          <p:spPr>
            <a:xfrm>
              <a:off x="4286500" y="214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9"/>
            <p:cNvSpPr/>
            <p:nvPr/>
          </p:nvSpPr>
          <p:spPr>
            <a:xfrm>
              <a:off x="4304375" y="2147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9"/>
            <p:cNvSpPr/>
            <p:nvPr/>
          </p:nvSpPr>
          <p:spPr>
            <a:xfrm>
              <a:off x="4290250" y="213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9"/>
            <p:cNvSpPr/>
            <p:nvPr/>
          </p:nvSpPr>
          <p:spPr>
            <a:xfrm>
              <a:off x="4297225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9"/>
            <p:cNvSpPr/>
            <p:nvPr/>
          </p:nvSpPr>
          <p:spPr>
            <a:xfrm>
              <a:off x="4282550" y="2124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9"/>
            <p:cNvSpPr/>
            <p:nvPr/>
          </p:nvSpPr>
          <p:spPr>
            <a:xfrm>
              <a:off x="4275750" y="213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9"/>
            <p:cNvSpPr/>
            <p:nvPr/>
          </p:nvSpPr>
          <p:spPr>
            <a:xfrm>
              <a:off x="4303450" y="2135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9"/>
            <p:cNvSpPr/>
            <p:nvPr/>
          </p:nvSpPr>
          <p:spPr>
            <a:xfrm>
              <a:off x="4268425" y="211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9"/>
            <p:cNvSpPr/>
            <p:nvPr/>
          </p:nvSpPr>
          <p:spPr>
            <a:xfrm>
              <a:off x="4281400" y="2112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9"/>
            <p:cNvSpPr/>
            <p:nvPr/>
          </p:nvSpPr>
          <p:spPr>
            <a:xfrm>
              <a:off x="4297600" y="220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9"/>
            <p:cNvSpPr/>
            <p:nvPr/>
          </p:nvSpPr>
          <p:spPr>
            <a:xfrm>
              <a:off x="4315500" y="2200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9"/>
            <p:cNvSpPr/>
            <p:nvPr/>
          </p:nvSpPr>
          <p:spPr>
            <a:xfrm>
              <a:off x="4308725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9"/>
            <p:cNvSpPr/>
            <p:nvPr/>
          </p:nvSpPr>
          <p:spPr>
            <a:xfrm>
              <a:off x="430137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9"/>
            <p:cNvSpPr/>
            <p:nvPr/>
          </p:nvSpPr>
          <p:spPr>
            <a:xfrm>
              <a:off x="4308350" y="21718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9"/>
            <p:cNvSpPr/>
            <p:nvPr/>
          </p:nvSpPr>
          <p:spPr>
            <a:xfrm>
              <a:off x="4293650" y="2177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9"/>
            <p:cNvSpPr/>
            <p:nvPr/>
          </p:nvSpPr>
          <p:spPr>
            <a:xfrm>
              <a:off x="4286875" y="2187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9"/>
            <p:cNvSpPr/>
            <p:nvPr/>
          </p:nvSpPr>
          <p:spPr>
            <a:xfrm>
              <a:off x="4314550" y="2188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9"/>
            <p:cNvSpPr/>
            <p:nvPr/>
          </p:nvSpPr>
          <p:spPr>
            <a:xfrm>
              <a:off x="4279525" y="2166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9"/>
            <p:cNvSpPr/>
            <p:nvPr/>
          </p:nvSpPr>
          <p:spPr>
            <a:xfrm>
              <a:off x="4292525" y="21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9"/>
            <p:cNvSpPr/>
            <p:nvPr/>
          </p:nvSpPr>
          <p:spPr>
            <a:xfrm>
              <a:off x="429760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9"/>
            <p:cNvSpPr/>
            <p:nvPr/>
          </p:nvSpPr>
          <p:spPr>
            <a:xfrm>
              <a:off x="4308725" y="22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9"/>
            <p:cNvSpPr/>
            <p:nvPr/>
          </p:nvSpPr>
          <p:spPr>
            <a:xfrm>
              <a:off x="4326600" y="2254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9"/>
            <p:cNvSpPr/>
            <p:nvPr/>
          </p:nvSpPr>
          <p:spPr>
            <a:xfrm>
              <a:off x="4319825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9"/>
            <p:cNvSpPr/>
            <p:nvPr/>
          </p:nvSpPr>
          <p:spPr>
            <a:xfrm>
              <a:off x="4312475" y="224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9"/>
            <p:cNvSpPr/>
            <p:nvPr/>
          </p:nvSpPr>
          <p:spPr>
            <a:xfrm>
              <a:off x="4319450" y="222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9"/>
            <p:cNvSpPr/>
            <p:nvPr/>
          </p:nvSpPr>
          <p:spPr>
            <a:xfrm>
              <a:off x="4304750" y="223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9"/>
            <p:cNvSpPr/>
            <p:nvPr/>
          </p:nvSpPr>
          <p:spPr>
            <a:xfrm>
              <a:off x="4297975" y="22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9"/>
            <p:cNvSpPr/>
            <p:nvPr/>
          </p:nvSpPr>
          <p:spPr>
            <a:xfrm>
              <a:off x="4325675" y="224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9"/>
            <p:cNvSpPr/>
            <p:nvPr/>
          </p:nvSpPr>
          <p:spPr>
            <a:xfrm>
              <a:off x="4290650" y="221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9"/>
            <p:cNvSpPr/>
            <p:nvPr/>
          </p:nvSpPr>
          <p:spPr>
            <a:xfrm>
              <a:off x="4303625" y="2218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9"/>
            <p:cNvSpPr/>
            <p:nvPr/>
          </p:nvSpPr>
          <p:spPr>
            <a:xfrm>
              <a:off x="4319825" y="23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9"/>
            <p:cNvSpPr/>
            <p:nvPr/>
          </p:nvSpPr>
          <p:spPr>
            <a:xfrm>
              <a:off x="4337725" y="2307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9"/>
            <p:cNvSpPr/>
            <p:nvPr/>
          </p:nvSpPr>
          <p:spPr>
            <a:xfrm>
              <a:off x="43309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9"/>
            <p:cNvSpPr/>
            <p:nvPr/>
          </p:nvSpPr>
          <p:spPr>
            <a:xfrm>
              <a:off x="432360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9"/>
            <p:cNvSpPr/>
            <p:nvPr/>
          </p:nvSpPr>
          <p:spPr>
            <a:xfrm>
              <a:off x="4330550" y="227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9"/>
            <p:cNvSpPr/>
            <p:nvPr/>
          </p:nvSpPr>
          <p:spPr>
            <a:xfrm>
              <a:off x="4315875" y="2284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9"/>
            <p:cNvSpPr/>
            <p:nvPr/>
          </p:nvSpPr>
          <p:spPr>
            <a:xfrm>
              <a:off x="4309100" y="229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9"/>
            <p:cNvSpPr/>
            <p:nvPr/>
          </p:nvSpPr>
          <p:spPr>
            <a:xfrm>
              <a:off x="43365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9"/>
            <p:cNvSpPr/>
            <p:nvPr/>
          </p:nvSpPr>
          <p:spPr>
            <a:xfrm>
              <a:off x="4301550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9"/>
            <p:cNvSpPr/>
            <p:nvPr/>
          </p:nvSpPr>
          <p:spPr>
            <a:xfrm>
              <a:off x="4314750" y="2272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9"/>
            <p:cNvSpPr/>
            <p:nvPr/>
          </p:nvSpPr>
          <p:spPr>
            <a:xfrm>
              <a:off x="4330925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9"/>
            <p:cNvSpPr/>
            <p:nvPr/>
          </p:nvSpPr>
          <p:spPr>
            <a:xfrm>
              <a:off x="4348825" y="2360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9"/>
            <p:cNvSpPr/>
            <p:nvPr/>
          </p:nvSpPr>
          <p:spPr>
            <a:xfrm>
              <a:off x="4342050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9"/>
            <p:cNvSpPr/>
            <p:nvPr/>
          </p:nvSpPr>
          <p:spPr>
            <a:xfrm>
              <a:off x="433470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9"/>
            <p:cNvSpPr/>
            <p:nvPr/>
          </p:nvSpPr>
          <p:spPr>
            <a:xfrm>
              <a:off x="4341675" y="2331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9"/>
            <p:cNvSpPr/>
            <p:nvPr/>
          </p:nvSpPr>
          <p:spPr>
            <a:xfrm>
              <a:off x="4326975" y="2337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9"/>
            <p:cNvSpPr/>
            <p:nvPr/>
          </p:nvSpPr>
          <p:spPr>
            <a:xfrm>
              <a:off x="4320200" y="2346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9"/>
            <p:cNvSpPr/>
            <p:nvPr/>
          </p:nvSpPr>
          <p:spPr>
            <a:xfrm>
              <a:off x="4347700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9"/>
            <p:cNvSpPr/>
            <p:nvPr/>
          </p:nvSpPr>
          <p:spPr>
            <a:xfrm>
              <a:off x="4312675" y="23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9"/>
            <p:cNvSpPr/>
            <p:nvPr/>
          </p:nvSpPr>
          <p:spPr>
            <a:xfrm>
              <a:off x="432585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9"/>
            <p:cNvSpPr/>
            <p:nvPr/>
          </p:nvSpPr>
          <p:spPr>
            <a:xfrm>
              <a:off x="4349400" y="2402725"/>
              <a:ext cx="2275" cy="1325"/>
            </a:xfrm>
            <a:custGeom>
              <a:avLst/>
              <a:gdLst/>
              <a:ahLst/>
              <a:cxnLst/>
              <a:rect l="l" t="t" r="r" b="b"/>
              <a:pathLst>
                <a:path w="91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30" y="45"/>
                    <a:pt x="60" y="38"/>
                    <a:pt x="90" y="3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9"/>
            <p:cNvSpPr/>
            <p:nvPr/>
          </p:nvSpPr>
          <p:spPr>
            <a:xfrm>
              <a:off x="4352775" y="2385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9"/>
            <p:cNvSpPr/>
            <p:nvPr/>
          </p:nvSpPr>
          <p:spPr>
            <a:xfrm>
              <a:off x="4338100" y="2390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9"/>
            <p:cNvSpPr/>
            <p:nvPr/>
          </p:nvSpPr>
          <p:spPr>
            <a:xfrm>
              <a:off x="4331300" y="240007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04" y="219"/>
                  </a:lnTo>
                  <a:lnTo>
                    <a:pt x="219" y="219"/>
                  </a:lnTo>
                  <a:cubicBezTo>
                    <a:pt x="257" y="212"/>
                    <a:pt x="287" y="212"/>
                    <a:pt x="317" y="212"/>
                  </a:cubicBez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9"/>
            <p:cNvSpPr/>
            <p:nvPr/>
          </p:nvSpPr>
          <p:spPr>
            <a:xfrm>
              <a:off x="4323775" y="237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9"/>
            <p:cNvSpPr/>
            <p:nvPr/>
          </p:nvSpPr>
          <p:spPr>
            <a:xfrm>
              <a:off x="433695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9"/>
            <p:cNvSpPr/>
            <p:nvPr/>
          </p:nvSpPr>
          <p:spPr>
            <a:xfrm>
              <a:off x="4307950" y="208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9"/>
            <p:cNvSpPr/>
            <p:nvPr/>
          </p:nvSpPr>
          <p:spPr>
            <a:xfrm>
              <a:off x="43258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9"/>
            <p:cNvSpPr/>
            <p:nvPr/>
          </p:nvSpPr>
          <p:spPr>
            <a:xfrm>
              <a:off x="4311725" y="207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9"/>
            <p:cNvSpPr/>
            <p:nvPr/>
          </p:nvSpPr>
          <p:spPr>
            <a:xfrm>
              <a:off x="4297425" y="2073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188" y="83"/>
                  </a:lnTo>
                  <a:cubicBezTo>
                    <a:pt x="181" y="83"/>
                    <a:pt x="173" y="83"/>
                    <a:pt x="158" y="91"/>
                  </a:cubicBezTo>
                  <a:cubicBezTo>
                    <a:pt x="143" y="68"/>
                    <a:pt x="128" y="46"/>
                    <a:pt x="106" y="3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9"/>
            <p:cNvSpPr/>
            <p:nvPr/>
          </p:nvSpPr>
          <p:spPr>
            <a:xfrm>
              <a:off x="4324900" y="207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9"/>
            <p:cNvSpPr/>
            <p:nvPr/>
          </p:nvSpPr>
          <p:spPr>
            <a:xfrm>
              <a:off x="4319075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9"/>
            <p:cNvSpPr/>
            <p:nvPr/>
          </p:nvSpPr>
          <p:spPr>
            <a:xfrm>
              <a:off x="43369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9"/>
            <p:cNvSpPr/>
            <p:nvPr/>
          </p:nvSpPr>
          <p:spPr>
            <a:xfrm>
              <a:off x="4322850" y="2129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9"/>
            <p:cNvSpPr/>
            <p:nvPr/>
          </p:nvSpPr>
          <p:spPr>
            <a:xfrm>
              <a:off x="4329800" y="2111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9"/>
            <p:cNvSpPr/>
            <p:nvPr/>
          </p:nvSpPr>
          <p:spPr>
            <a:xfrm>
              <a:off x="4315125" y="211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9"/>
            <p:cNvSpPr/>
            <p:nvPr/>
          </p:nvSpPr>
          <p:spPr>
            <a:xfrm>
              <a:off x="4308525" y="212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9"/>
            <p:cNvSpPr/>
            <p:nvPr/>
          </p:nvSpPr>
          <p:spPr>
            <a:xfrm>
              <a:off x="4336025" y="2128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9"/>
            <p:cNvSpPr/>
            <p:nvPr/>
          </p:nvSpPr>
          <p:spPr>
            <a:xfrm>
              <a:off x="4301000" y="210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9"/>
            <p:cNvSpPr/>
            <p:nvPr/>
          </p:nvSpPr>
          <p:spPr>
            <a:xfrm>
              <a:off x="4314175" y="21053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9"/>
            <p:cNvSpPr/>
            <p:nvPr/>
          </p:nvSpPr>
          <p:spPr>
            <a:xfrm>
              <a:off x="4319250" y="20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9"/>
            <p:cNvSpPr/>
            <p:nvPr/>
          </p:nvSpPr>
          <p:spPr>
            <a:xfrm>
              <a:off x="4330175" y="219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9"/>
            <p:cNvSpPr/>
            <p:nvPr/>
          </p:nvSpPr>
          <p:spPr>
            <a:xfrm>
              <a:off x="4348075" y="21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9"/>
            <p:cNvSpPr/>
            <p:nvPr/>
          </p:nvSpPr>
          <p:spPr>
            <a:xfrm>
              <a:off x="4341475" y="220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9"/>
            <p:cNvSpPr/>
            <p:nvPr/>
          </p:nvSpPr>
          <p:spPr>
            <a:xfrm>
              <a:off x="433395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9"/>
            <p:cNvSpPr/>
            <p:nvPr/>
          </p:nvSpPr>
          <p:spPr>
            <a:xfrm>
              <a:off x="4340925" y="21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9"/>
            <p:cNvSpPr/>
            <p:nvPr/>
          </p:nvSpPr>
          <p:spPr>
            <a:xfrm>
              <a:off x="4326225" y="217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9"/>
            <p:cNvSpPr/>
            <p:nvPr/>
          </p:nvSpPr>
          <p:spPr>
            <a:xfrm>
              <a:off x="4319625" y="2180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9"/>
            <p:cNvSpPr/>
            <p:nvPr/>
          </p:nvSpPr>
          <p:spPr>
            <a:xfrm>
              <a:off x="4347125" y="2181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9"/>
            <p:cNvSpPr/>
            <p:nvPr/>
          </p:nvSpPr>
          <p:spPr>
            <a:xfrm>
              <a:off x="4312100" y="215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9"/>
            <p:cNvSpPr/>
            <p:nvPr/>
          </p:nvSpPr>
          <p:spPr>
            <a:xfrm>
              <a:off x="4325275" y="2158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9"/>
            <p:cNvSpPr/>
            <p:nvPr/>
          </p:nvSpPr>
          <p:spPr>
            <a:xfrm>
              <a:off x="4330375" y="215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9"/>
            <p:cNvSpPr/>
            <p:nvPr/>
          </p:nvSpPr>
          <p:spPr>
            <a:xfrm>
              <a:off x="4341300" y="22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9"/>
            <p:cNvSpPr/>
            <p:nvPr/>
          </p:nvSpPr>
          <p:spPr>
            <a:xfrm>
              <a:off x="4359175" y="224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9"/>
            <p:cNvSpPr/>
            <p:nvPr/>
          </p:nvSpPr>
          <p:spPr>
            <a:xfrm>
              <a:off x="4352600" y="225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9"/>
            <p:cNvSpPr/>
            <p:nvPr/>
          </p:nvSpPr>
          <p:spPr>
            <a:xfrm>
              <a:off x="4345050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9"/>
            <p:cNvSpPr/>
            <p:nvPr/>
          </p:nvSpPr>
          <p:spPr>
            <a:xfrm>
              <a:off x="4352025" y="221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9"/>
            <p:cNvSpPr/>
            <p:nvPr/>
          </p:nvSpPr>
          <p:spPr>
            <a:xfrm>
              <a:off x="4337350" y="2224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9"/>
            <p:cNvSpPr/>
            <p:nvPr/>
          </p:nvSpPr>
          <p:spPr>
            <a:xfrm>
              <a:off x="4330750" y="2233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9"/>
            <p:cNvSpPr/>
            <p:nvPr/>
          </p:nvSpPr>
          <p:spPr>
            <a:xfrm>
              <a:off x="4358250" y="2235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9"/>
            <p:cNvSpPr/>
            <p:nvPr/>
          </p:nvSpPr>
          <p:spPr>
            <a:xfrm>
              <a:off x="4323225" y="221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9"/>
            <p:cNvSpPr/>
            <p:nvPr/>
          </p:nvSpPr>
          <p:spPr>
            <a:xfrm>
              <a:off x="4336400" y="2211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9"/>
            <p:cNvSpPr/>
            <p:nvPr/>
          </p:nvSpPr>
          <p:spPr>
            <a:xfrm>
              <a:off x="4352400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9"/>
            <p:cNvSpPr/>
            <p:nvPr/>
          </p:nvSpPr>
          <p:spPr>
            <a:xfrm>
              <a:off x="43703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9"/>
            <p:cNvSpPr/>
            <p:nvPr/>
          </p:nvSpPr>
          <p:spPr>
            <a:xfrm>
              <a:off x="4363700" y="2310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9"/>
            <p:cNvSpPr/>
            <p:nvPr/>
          </p:nvSpPr>
          <p:spPr>
            <a:xfrm>
              <a:off x="435617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9"/>
            <p:cNvSpPr/>
            <p:nvPr/>
          </p:nvSpPr>
          <p:spPr>
            <a:xfrm>
              <a:off x="4363125" y="22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9"/>
            <p:cNvSpPr/>
            <p:nvPr/>
          </p:nvSpPr>
          <p:spPr>
            <a:xfrm>
              <a:off x="43484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9"/>
            <p:cNvSpPr/>
            <p:nvPr/>
          </p:nvSpPr>
          <p:spPr>
            <a:xfrm>
              <a:off x="4341850" y="22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9"/>
            <p:cNvSpPr/>
            <p:nvPr/>
          </p:nvSpPr>
          <p:spPr>
            <a:xfrm>
              <a:off x="4369350" y="2288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9"/>
            <p:cNvSpPr/>
            <p:nvPr/>
          </p:nvSpPr>
          <p:spPr>
            <a:xfrm>
              <a:off x="4334325" y="226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9"/>
            <p:cNvSpPr/>
            <p:nvPr/>
          </p:nvSpPr>
          <p:spPr>
            <a:xfrm>
              <a:off x="4347500" y="2265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9"/>
            <p:cNvSpPr/>
            <p:nvPr/>
          </p:nvSpPr>
          <p:spPr>
            <a:xfrm>
              <a:off x="4363500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9"/>
            <p:cNvSpPr/>
            <p:nvPr/>
          </p:nvSpPr>
          <p:spPr>
            <a:xfrm>
              <a:off x="43814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9"/>
            <p:cNvSpPr/>
            <p:nvPr/>
          </p:nvSpPr>
          <p:spPr>
            <a:xfrm>
              <a:off x="4374800" y="236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9"/>
            <p:cNvSpPr/>
            <p:nvPr/>
          </p:nvSpPr>
          <p:spPr>
            <a:xfrm>
              <a:off x="4367275" y="234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9"/>
            <p:cNvSpPr/>
            <p:nvPr/>
          </p:nvSpPr>
          <p:spPr>
            <a:xfrm>
              <a:off x="4374250" y="232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9"/>
            <p:cNvSpPr/>
            <p:nvPr/>
          </p:nvSpPr>
          <p:spPr>
            <a:xfrm>
              <a:off x="4359550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9"/>
            <p:cNvSpPr/>
            <p:nvPr/>
          </p:nvSpPr>
          <p:spPr>
            <a:xfrm>
              <a:off x="435277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9"/>
            <p:cNvSpPr/>
            <p:nvPr/>
          </p:nvSpPr>
          <p:spPr>
            <a:xfrm>
              <a:off x="4380450" y="2341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9"/>
            <p:cNvSpPr/>
            <p:nvPr/>
          </p:nvSpPr>
          <p:spPr>
            <a:xfrm>
              <a:off x="4345425" y="23193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9"/>
            <p:cNvSpPr/>
            <p:nvPr/>
          </p:nvSpPr>
          <p:spPr>
            <a:xfrm>
              <a:off x="4358625" y="2318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9"/>
            <p:cNvSpPr/>
            <p:nvPr/>
          </p:nvSpPr>
          <p:spPr>
            <a:xfrm>
              <a:off x="4385350" y="23782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9"/>
            <p:cNvSpPr/>
            <p:nvPr/>
          </p:nvSpPr>
          <p:spPr>
            <a:xfrm>
              <a:off x="43706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9"/>
            <p:cNvSpPr/>
            <p:nvPr/>
          </p:nvSpPr>
          <p:spPr>
            <a:xfrm>
              <a:off x="4363900" y="2393300"/>
              <a:ext cx="7350" cy="4925"/>
            </a:xfrm>
            <a:custGeom>
              <a:avLst/>
              <a:gdLst/>
              <a:ahLst/>
              <a:cxnLst/>
              <a:rect l="l" t="t" r="r" b="b"/>
              <a:pathLst>
                <a:path w="294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73" y="196"/>
                  </a:lnTo>
                  <a:cubicBezTo>
                    <a:pt x="218" y="181"/>
                    <a:pt x="256" y="166"/>
                    <a:pt x="294" y="14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9"/>
            <p:cNvSpPr/>
            <p:nvPr/>
          </p:nvSpPr>
          <p:spPr>
            <a:xfrm>
              <a:off x="435655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9"/>
            <p:cNvSpPr/>
            <p:nvPr/>
          </p:nvSpPr>
          <p:spPr>
            <a:xfrm>
              <a:off x="4369725" y="2371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9"/>
            <p:cNvSpPr/>
            <p:nvPr/>
          </p:nvSpPr>
          <p:spPr>
            <a:xfrm>
              <a:off x="4340725" y="208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9"/>
            <p:cNvSpPr/>
            <p:nvPr/>
          </p:nvSpPr>
          <p:spPr>
            <a:xfrm>
              <a:off x="43518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9"/>
            <p:cNvSpPr/>
            <p:nvPr/>
          </p:nvSpPr>
          <p:spPr>
            <a:xfrm>
              <a:off x="4351825" y="21351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9"/>
            <p:cNvSpPr/>
            <p:nvPr/>
          </p:nvSpPr>
          <p:spPr>
            <a:xfrm>
              <a:off x="4369550" y="2134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9"/>
            <p:cNvSpPr/>
            <p:nvPr/>
          </p:nvSpPr>
          <p:spPr>
            <a:xfrm>
              <a:off x="43629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9"/>
            <p:cNvSpPr/>
            <p:nvPr/>
          </p:nvSpPr>
          <p:spPr>
            <a:xfrm>
              <a:off x="4355425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9"/>
            <p:cNvSpPr/>
            <p:nvPr/>
          </p:nvSpPr>
          <p:spPr>
            <a:xfrm>
              <a:off x="4362575" y="210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9"/>
            <p:cNvSpPr/>
            <p:nvPr/>
          </p:nvSpPr>
          <p:spPr>
            <a:xfrm>
              <a:off x="4347700" y="211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9"/>
            <p:cNvSpPr/>
            <p:nvPr/>
          </p:nvSpPr>
          <p:spPr>
            <a:xfrm>
              <a:off x="4341100" y="2120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9"/>
            <p:cNvSpPr/>
            <p:nvPr/>
          </p:nvSpPr>
          <p:spPr>
            <a:xfrm>
              <a:off x="43686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9"/>
            <p:cNvSpPr/>
            <p:nvPr/>
          </p:nvSpPr>
          <p:spPr>
            <a:xfrm>
              <a:off x="4333575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9"/>
            <p:cNvSpPr/>
            <p:nvPr/>
          </p:nvSpPr>
          <p:spPr>
            <a:xfrm>
              <a:off x="4346750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9"/>
            <p:cNvSpPr/>
            <p:nvPr/>
          </p:nvSpPr>
          <p:spPr>
            <a:xfrm>
              <a:off x="4366150" y="20933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66" y="1"/>
                  </a:moveTo>
                  <a:lnTo>
                    <a:pt x="0" y="242"/>
                  </a:lnTo>
                  <a:lnTo>
                    <a:pt x="91" y="295"/>
                  </a:lnTo>
                  <a:lnTo>
                    <a:pt x="241" y="84"/>
                  </a:lnTo>
                  <a:cubicBezTo>
                    <a:pt x="219" y="54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9"/>
            <p:cNvSpPr/>
            <p:nvPr/>
          </p:nvSpPr>
          <p:spPr>
            <a:xfrm>
              <a:off x="4362950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9"/>
            <p:cNvSpPr/>
            <p:nvPr/>
          </p:nvSpPr>
          <p:spPr>
            <a:xfrm>
              <a:off x="4380650" y="218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9"/>
            <p:cNvSpPr/>
            <p:nvPr/>
          </p:nvSpPr>
          <p:spPr>
            <a:xfrm>
              <a:off x="436652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9"/>
            <p:cNvSpPr/>
            <p:nvPr/>
          </p:nvSpPr>
          <p:spPr>
            <a:xfrm>
              <a:off x="4373675" y="215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9"/>
            <p:cNvSpPr/>
            <p:nvPr/>
          </p:nvSpPr>
          <p:spPr>
            <a:xfrm>
              <a:off x="4358800" y="21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9"/>
            <p:cNvSpPr/>
            <p:nvPr/>
          </p:nvSpPr>
          <p:spPr>
            <a:xfrm>
              <a:off x="4352225" y="2173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9"/>
            <p:cNvSpPr/>
            <p:nvPr/>
          </p:nvSpPr>
          <p:spPr>
            <a:xfrm>
              <a:off x="43797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9"/>
            <p:cNvSpPr/>
            <p:nvPr/>
          </p:nvSpPr>
          <p:spPr>
            <a:xfrm>
              <a:off x="4344675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9"/>
            <p:cNvSpPr/>
            <p:nvPr/>
          </p:nvSpPr>
          <p:spPr>
            <a:xfrm>
              <a:off x="4357875" y="21517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9"/>
            <p:cNvSpPr/>
            <p:nvPr/>
          </p:nvSpPr>
          <p:spPr>
            <a:xfrm>
              <a:off x="4374050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9"/>
            <p:cNvSpPr/>
            <p:nvPr/>
          </p:nvSpPr>
          <p:spPr>
            <a:xfrm>
              <a:off x="4391750" y="22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9"/>
            <p:cNvSpPr/>
            <p:nvPr/>
          </p:nvSpPr>
          <p:spPr>
            <a:xfrm>
              <a:off x="438517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9"/>
            <p:cNvSpPr/>
            <p:nvPr/>
          </p:nvSpPr>
          <p:spPr>
            <a:xfrm>
              <a:off x="43776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4384800" y="221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43699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4363325" y="2226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439082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4355800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4368975" y="2205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4374050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4385175" y="229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4402875" y="229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439627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43887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4395900" y="226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43810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4374425" y="2279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4401925" y="22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436690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4380075" y="22583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4396275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4413975" y="2346975"/>
              <a:ext cx="3975" cy="4175"/>
            </a:xfrm>
            <a:custGeom>
              <a:avLst/>
              <a:gdLst/>
              <a:ahLst/>
              <a:cxnLst/>
              <a:rect l="l" t="t" r="r" b="b"/>
              <a:pathLst>
                <a:path w="159" h="167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66"/>
                  </a:lnTo>
                  <a:cubicBezTo>
                    <a:pt x="129" y="136"/>
                    <a:pt x="144" y="99"/>
                    <a:pt x="159" y="6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4399850" y="23356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4407000" y="2318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4392125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4385550" y="2333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4413025" y="23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4378000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4391200" y="2311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441060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4389125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4402300" y="2364875"/>
              <a:ext cx="5100" cy="4550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4407375" y="2356575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61" y="1"/>
                  </a:moveTo>
                  <a:lnTo>
                    <a:pt x="1" y="91"/>
                  </a:lnTo>
                  <a:lnTo>
                    <a:pt x="159" y="189"/>
                  </a:lnTo>
                  <a:cubicBezTo>
                    <a:pt x="182" y="159"/>
                    <a:pt x="197" y="129"/>
                    <a:pt x="219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4384425" y="2128350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34" y="121"/>
                  </a:lnTo>
                  <a:cubicBezTo>
                    <a:pt x="226" y="84"/>
                    <a:pt x="218" y="54"/>
                    <a:pt x="211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4388000" y="2122525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cubicBezTo>
                    <a:pt x="8" y="0"/>
                    <a:pt x="8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4380275" y="21059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"/>
                  </a:moveTo>
                  <a:lnTo>
                    <a:pt x="0" y="8"/>
                  </a:lnTo>
                  <a:lnTo>
                    <a:pt x="15" y="16"/>
                  </a:lnTo>
                  <a:cubicBezTo>
                    <a:pt x="15" y="16"/>
                    <a:pt x="8" y="8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4373675" y="211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4395525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4413225" y="21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439910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4406250" y="215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4391375" y="215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438480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4412275" y="216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4377250" y="214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439045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4409825" y="21455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6" y="0"/>
                  </a:moveTo>
                  <a:lnTo>
                    <a:pt x="1" y="8"/>
                  </a:lnTo>
                  <a:lnTo>
                    <a:pt x="99" y="68"/>
                  </a:lnTo>
                  <a:lnTo>
                    <a:pt x="129" y="15"/>
                  </a:lnTo>
                  <a:cubicBezTo>
                    <a:pt x="91" y="8"/>
                    <a:pt x="54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9"/>
            <p:cNvSpPr/>
            <p:nvPr/>
          </p:nvSpPr>
          <p:spPr>
            <a:xfrm>
              <a:off x="4406625" y="22349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9"/>
            <p:cNvSpPr/>
            <p:nvPr/>
          </p:nvSpPr>
          <p:spPr>
            <a:xfrm>
              <a:off x="4424325" y="223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9"/>
            <p:cNvSpPr/>
            <p:nvPr/>
          </p:nvSpPr>
          <p:spPr>
            <a:xfrm>
              <a:off x="441775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9"/>
            <p:cNvSpPr/>
            <p:nvPr/>
          </p:nvSpPr>
          <p:spPr>
            <a:xfrm>
              <a:off x="4410200" y="2222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9"/>
            <p:cNvSpPr/>
            <p:nvPr/>
          </p:nvSpPr>
          <p:spPr>
            <a:xfrm>
              <a:off x="4417375" y="220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9"/>
            <p:cNvSpPr/>
            <p:nvPr/>
          </p:nvSpPr>
          <p:spPr>
            <a:xfrm>
              <a:off x="4402500" y="221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9"/>
            <p:cNvSpPr/>
            <p:nvPr/>
          </p:nvSpPr>
          <p:spPr>
            <a:xfrm>
              <a:off x="43959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9"/>
            <p:cNvSpPr/>
            <p:nvPr/>
          </p:nvSpPr>
          <p:spPr>
            <a:xfrm>
              <a:off x="4423400" y="22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9"/>
            <p:cNvSpPr/>
            <p:nvPr/>
          </p:nvSpPr>
          <p:spPr>
            <a:xfrm>
              <a:off x="4388375" y="21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9"/>
            <p:cNvSpPr/>
            <p:nvPr/>
          </p:nvSpPr>
          <p:spPr>
            <a:xfrm>
              <a:off x="4401550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9"/>
            <p:cNvSpPr/>
            <p:nvPr/>
          </p:nvSpPr>
          <p:spPr>
            <a:xfrm>
              <a:off x="440662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9"/>
            <p:cNvSpPr/>
            <p:nvPr/>
          </p:nvSpPr>
          <p:spPr>
            <a:xfrm>
              <a:off x="4417750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9"/>
            <p:cNvSpPr/>
            <p:nvPr/>
          </p:nvSpPr>
          <p:spPr>
            <a:xfrm>
              <a:off x="4435450" y="228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9"/>
            <p:cNvSpPr/>
            <p:nvPr/>
          </p:nvSpPr>
          <p:spPr>
            <a:xfrm>
              <a:off x="442885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9"/>
            <p:cNvSpPr/>
            <p:nvPr/>
          </p:nvSpPr>
          <p:spPr>
            <a:xfrm>
              <a:off x="4421325" y="227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9"/>
            <p:cNvSpPr/>
            <p:nvPr/>
          </p:nvSpPr>
          <p:spPr>
            <a:xfrm>
              <a:off x="4428475" y="22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9"/>
            <p:cNvSpPr/>
            <p:nvPr/>
          </p:nvSpPr>
          <p:spPr>
            <a:xfrm>
              <a:off x="4413600" y="22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9"/>
            <p:cNvSpPr/>
            <p:nvPr/>
          </p:nvSpPr>
          <p:spPr>
            <a:xfrm>
              <a:off x="440700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9"/>
            <p:cNvSpPr/>
            <p:nvPr/>
          </p:nvSpPr>
          <p:spPr>
            <a:xfrm>
              <a:off x="4434500" y="2274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9"/>
            <p:cNvSpPr/>
            <p:nvPr/>
          </p:nvSpPr>
          <p:spPr>
            <a:xfrm>
              <a:off x="439947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9"/>
            <p:cNvSpPr/>
            <p:nvPr/>
          </p:nvSpPr>
          <p:spPr>
            <a:xfrm>
              <a:off x="4412650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9"/>
            <p:cNvSpPr/>
            <p:nvPr/>
          </p:nvSpPr>
          <p:spPr>
            <a:xfrm>
              <a:off x="4439600" y="231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9"/>
            <p:cNvSpPr/>
            <p:nvPr/>
          </p:nvSpPr>
          <p:spPr>
            <a:xfrm>
              <a:off x="4424700" y="231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9"/>
            <p:cNvSpPr/>
            <p:nvPr/>
          </p:nvSpPr>
          <p:spPr>
            <a:xfrm>
              <a:off x="4418125" y="2326450"/>
              <a:ext cx="5675" cy="5500"/>
            </a:xfrm>
            <a:custGeom>
              <a:avLst/>
              <a:gdLst/>
              <a:ahLst/>
              <a:cxnLst/>
              <a:rect l="l" t="t" r="r" b="b"/>
              <a:pathLst>
                <a:path w="227" h="220" extrusionOk="0">
                  <a:moveTo>
                    <a:pt x="61" y="1"/>
                  </a:moveTo>
                  <a:lnTo>
                    <a:pt x="0" y="91"/>
                  </a:lnTo>
                  <a:lnTo>
                    <a:pt x="204" y="219"/>
                  </a:lnTo>
                  <a:cubicBezTo>
                    <a:pt x="219" y="182"/>
                    <a:pt x="219" y="144"/>
                    <a:pt x="226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9"/>
            <p:cNvSpPr/>
            <p:nvPr/>
          </p:nvSpPr>
          <p:spPr>
            <a:xfrm>
              <a:off x="442377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9"/>
            <p:cNvSpPr/>
            <p:nvPr/>
          </p:nvSpPr>
          <p:spPr>
            <a:xfrm>
              <a:off x="4428100" y="217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9"/>
            <p:cNvSpPr/>
            <p:nvPr/>
          </p:nvSpPr>
          <p:spPr>
            <a:xfrm>
              <a:off x="4446000" y="217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9"/>
            <p:cNvSpPr/>
            <p:nvPr/>
          </p:nvSpPr>
          <p:spPr>
            <a:xfrm>
              <a:off x="4439200" y="2183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9"/>
            <p:cNvSpPr/>
            <p:nvPr/>
          </p:nvSpPr>
          <p:spPr>
            <a:xfrm>
              <a:off x="4431675" y="2162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9"/>
            <p:cNvSpPr/>
            <p:nvPr/>
          </p:nvSpPr>
          <p:spPr>
            <a:xfrm>
              <a:off x="44239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9"/>
            <p:cNvSpPr/>
            <p:nvPr/>
          </p:nvSpPr>
          <p:spPr>
            <a:xfrm>
              <a:off x="4417375" y="215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9"/>
            <p:cNvSpPr/>
            <p:nvPr/>
          </p:nvSpPr>
          <p:spPr>
            <a:xfrm>
              <a:off x="4444850" y="2161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9"/>
            <p:cNvSpPr/>
            <p:nvPr/>
          </p:nvSpPr>
          <p:spPr>
            <a:xfrm>
              <a:off x="4439200" y="222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9"/>
            <p:cNvSpPr/>
            <p:nvPr/>
          </p:nvSpPr>
          <p:spPr>
            <a:xfrm>
              <a:off x="4456900" y="222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9"/>
            <p:cNvSpPr/>
            <p:nvPr/>
          </p:nvSpPr>
          <p:spPr>
            <a:xfrm>
              <a:off x="4450325" y="223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9"/>
            <p:cNvSpPr/>
            <p:nvPr/>
          </p:nvSpPr>
          <p:spPr>
            <a:xfrm>
              <a:off x="4442800" y="221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9"/>
            <p:cNvSpPr/>
            <p:nvPr/>
          </p:nvSpPr>
          <p:spPr>
            <a:xfrm>
              <a:off x="4449950" y="219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9"/>
            <p:cNvSpPr/>
            <p:nvPr/>
          </p:nvSpPr>
          <p:spPr>
            <a:xfrm>
              <a:off x="44350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9"/>
            <p:cNvSpPr/>
            <p:nvPr/>
          </p:nvSpPr>
          <p:spPr>
            <a:xfrm>
              <a:off x="4428475" y="221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9"/>
            <p:cNvSpPr/>
            <p:nvPr/>
          </p:nvSpPr>
          <p:spPr>
            <a:xfrm>
              <a:off x="4455975" y="2214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9"/>
            <p:cNvSpPr/>
            <p:nvPr/>
          </p:nvSpPr>
          <p:spPr>
            <a:xfrm>
              <a:off x="4420950" y="21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9"/>
            <p:cNvSpPr/>
            <p:nvPr/>
          </p:nvSpPr>
          <p:spPr>
            <a:xfrm>
              <a:off x="4434125" y="2191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9"/>
            <p:cNvSpPr/>
            <p:nvPr/>
          </p:nvSpPr>
          <p:spPr>
            <a:xfrm>
              <a:off x="445352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9"/>
            <p:cNvSpPr/>
            <p:nvPr/>
          </p:nvSpPr>
          <p:spPr>
            <a:xfrm>
              <a:off x="4450325" y="228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9"/>
            <p:cNvSpPr/>
            <p:nvPr/>
          </p:nvSpPr>
          <p:spPr>
            <a:xfrm>
              <a:off x="44680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9"/>
            <p:cNvSpPr/>
            <p:nvPr/>
          </p:nvSpPr>
          <p:spPr>
            <a:xfrm>
              <a:off x="4453900" y="226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9"/>
            <p:cNvSpPr/>
            <p:nvPr/>
          </p:nvSpPr>
          <p:spPr>
            <a:xfrm>
              <a:off x="4461050" y="22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9"/>
            <p:cNvSpPr/>
            <p:nvPr/>
          </p:nvSpPr>
          <p:spPr>
            <a:xfrm>
              <a:off x="44461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9"/>
            <p:cNvSpPr/>
            <p:nvPr/>
          </p:nvSpPr>
          <p:spPr>
            <a:xfrm>
              <a:off x="4439600" y="22663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9"/>
            <p:cNvSpPr/>
            <p:nvPr/>
          </p:nvSpPr>
          <p:spPr>
            <a:xfrm>
              <a:off x="4467075" y="226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9"/>
            <p:cNvSpPr/>
            <p:nvPr/>
          </p:nvSpPr>
          <p:spPr>
            <a:xfrm>
              <a:off x="443205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9"/>
            <p:cNvSpPr/>
            <p:nvPr/>
          </p:nvSpPr>
          <p:spPr>
            <a:xfrm>
              <a:off x="4445225" y="224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9"/>
            <p:cNvSpPr/>
            <p:nvPr/>
          </p:nvSpPr>
          <p:spPr>
            <a:xfrm>
              <a:off x="4443175" y="22989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9"/>
            <p:cNvSpPr/>
            <p:nvPr/>
          </p:nvSpPr>
          <p:spPr>
            <a:xfrm>
              <a:off x="4456350" y="229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64" y="256"/>
                  </a:lnTo>
                  <a:cubicBezTo>
                    <a:pt x="279" y="241"/>
                    <a:pt x="302" y="226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9"/>
            <p:cNvSpPr/>
            <p:nvPr/>
          </p:nvSpPr>
          <p:spPr>
            <a:xfrm>
              <a:off x="4461425" y="228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9"/>
            <p:cNvSpPr/>
            <p:nvPr/>
          </p:nvSpPr>
          <p:spPr>
            <a:xfrm>
              <a:off x="4460675" y="2171475"/>
              <a:ext cx="4175" cy="4750"/>
            </a:xfrm>
            <a:custGeom>
              <a:avLst/>
              <a:gdLst/>
              <a:ahLst/>
              <a:cxnLst/>
              <a:rect l="l" t="t" r="r" b="b"/>
              <a:pathLst>
                <a:path w="167" h="190" extrusionOk="0">
                  <a:moveTo>
                    <a:pt x="91" y="1"/>
                  </a:moveTo>
                  <a:lnTo>
                    <a:pt x="1" y="129"/>
                  </a:lnTo>
                  <a:lnTo>
                    <a:pt x="91" y="189"/>
                  </a:lnTo>
                  <a:lnTo>
                    <a:pt x="166" y="84"/>
                  </a:lnTo>
                  <a:cubicBezTo>
                    <a:pt x="144" y="53"/>
                    <a:pt x="114" y="31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9"/>
            <p:cNvSpPr/>
            <p:nvPr/>
          </p:nvSpPr>
          <p:spPr>
            <a:xfrm>
              <a:off x="4471800" y="2221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9"/>
            <p:cNvSpPr/>
            <p:nvPr/>
          </p:nvSpPr>
          <p:spPr>
            <a:xfrm>
              <a:off x="4482900" y="222947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09" y="219"/>
                  </a:lnTo>
                  <a:cubicBezTo>
                    <a:pt x="309" y="196"/>
                    <a:pt x="309" y="174"/>
                    <a:pt x="309" y="15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9"/>
            <p:cNvSpPr/>
            <p:nvPr/>
          </p:nvSpPr>
          <p:spPr>
            <a:xfrm>
              <a:off x="4475550" y="22087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9"/>
            <p:cNvSpPr/>
            <p:nvPr/>
          </p:nvSpPr>
          <p:spPr>
            <a:xfrm>
              <a:off x="4467825" y="21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9"/>
            <p:cNvSpPr/>
            <p:nvPr/>
          </p:nvSpPr>
          <p:spPr>
            <a:xfrm>
              <a:off x="4461050" y="220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9"/>
            <p:cNvSpPr/>
            <p:nvPr/>
          </p:nvSpPr>
          <p:spPr>
            <a:xfrm>
              <a:off x="4466700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9"/>
            <p:cNvSpPr/>
            <p:nvPr/>
          </p:nvSpPr>
          <p:spPr>
            <a:xfrm>
              <a:off x="4478950" y="2250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9"/>
            <p:cNvSpPr/>
            <p:nvPr/>
          </p:nvSpPr>
          <p:spPr>
            <a:xfrm>
              <a:off x="4472175" y="225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9"/>
            <p:cNvSpPr/>
            <p:nvPr/>
          </p:nvSpPr>
          <p:spPr>
            <a:xfrm>
              <a:off x="4464625" y="22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9"/>
            <p:cNvSpPr/>
            <p:nvPr/>
          </p:nvSpPr>
          <p:spPr>
            <a:xfrm>
              <a:off x="4477825" y="2237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9"/>
            <p:cNvSpPr/>
            <p:nvPr/>
          </p:nvSpPr>
          <p:spPr>
            <a:xfrm>
              <a:off x="3882575" y="2012550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8" y="1"/>
                  </a:moveTo>
                  <a:cubicBezTo>
                    <a:pt x="12225" y="1"/>
                    <a:pt x="12131" y="3"/>
                    <a:pt x="12037" y="8"/>
                  </a:cubicBezTo>
                  <a:cubicBezTo>
                    <a:pt x="10064" y="114"/>
                    <a:pt x="8407" y="1311"/>
                    <a:pt x="7616" y="2991"/>
                  </a:cubicBezTo>
                  <a:cubicBezTo>
                    <a:pt x="7213" y="2800"/>
                    <a:pt x="6761" y="2701"/>
                    <a:pt x="6288" y="2701"/>
                  </a:cubicBezTo>
                  <a:cubicBezTo>
                    <a:pt x="6238" y="2701"/>
                    <a:pt x="6189" y="2703"/>
                    <a:pt x="6139" y="2705"/>
                  </a:cubicBezTo>
                  <a:cubicBezTo>
                    <a:pt x="4565" y="2795"/>
                    <a:pt x="3322" y="4000"/>
                    <a:pt x="3149" y="5514"/>
                  </a:cubicBezTo>
                  <a:cubicBezTo>
                    <a:pt x="1326" y="5853"/>
                    <a:pt x="1" y="7495"/>
                    <a:pt x="99" y="9386"/>
                  </a:cubicBezTo>
                  <a:cubicBezTo>
                    <a:pt x="181" y="10952"/>
                    <a:pt x="1213" y="12233"/>
                    <a:pt x="2599" y="12722"/>
                  </a:cubicBezTo>
                  <a:cubicBezTo>
                    <a:pt x="3332" y="14045"/>
                    <a:pt x="4737" y="14928"/>
                    <a:pt x="6330" y="14928"/>
                  </a:cubicBezTo>
                  <a:cubicBezTo>
                    <a:pt x="6406" y="14928"/>
                    <a:pt x="6484" y="14926"/>
                    <a:pt x="6561" y="14922"/>
                  </a:cubicBezTo>
                  <a:cubicBezTo>
                    <a:pt x="7322" y="14884"/>
                    <a:pt x="8022" y="14643"/>
                    <a:pt x="8625" y="14259"/>
                  </a:cubicBezTo>
                  <a:cubicBezTo>
                    <a:pt x="9505" y="15267"/>
                    <a:pt x="10794" y="15901"/>
                    <a:pt x="12213" y="15901"/>
                  </a:cubicBezTo>
                  <a:cubicBezTo>
                    <a:pt x="12300" y="15901"/>
                    <a:pt x="12387" y="15898"/>
                    <a:pt x="12474" y="15893"/>
                  </a:cubicBezTo>
                  <a:cubicBezTo>
                    <a:pt x="13694" y="15826"/>
                    <a:pt x="14786" y="15314"/>
                    <a:pt x="15592" y="14508"/>
                  </a:cubicBezTo>
                  <a:cubicBezTo>
                    <a:pt x="16151" y="14846"/>
                    <a:pt x="16805" y="15032"/>
                    <a:pt x="17495" y="15032"/>
                  </a:cubicBezTo>
                  <a:cubicBezTo>
                    <a:pt x="17559" y="15032"/>
                    <a:pt x="17622" y="15030"/>
                    <a:pt x="17686" y="15027"/>
                  </a:cubicBezTo>
                  <a:cubicBezTo>
                    <a:pt x="19471" y="14929"/>
                    <a:pt x="20895" y="13604"/>
                    <a:pt x="21181" y="11909"/>
                  </a:cubicBezTo>
                  <a:cubicBezTo>
                    <a:pt x="22793" y="11427"/>
                    <a:pt x="23931" y="9883"/>
                    <a:pt x="23840" y="8128"/>
                  </a:cubicBezTo>
                  <a:cubicBezTo>
                    <a:pt x="23731" y="6129"/>
                    <a:pt x="22074" y="4583"/>
                    <a:pt x="20096" y="4583"/>
                  </a:cubicBezTo>
                  <a:cubicBezTo>
                    <a:pt x="20031" y="4583"/>
                    <a:pt x="19966" y="4584"/>
                    <a:pt x="19901" y="4588"/>
                  </a:cubicBezTo>
                  <a:cubicBezTo>
                    <a:pt x="19893" y="4595"/>
                    <a:pt x="19878" y="4595"/>
                    <a:pt x="19871" y="4595"/>
                  </a:cubicBezTo>
                  <a:cubicBezTo>
                    <a:pt x="19871" y="4527"/>
                    <a:pt x="19871" y="4467"/>
                    <a:pt x="19863" y="4399"/>
                  </a:cubicBezTo>
                  <a:cubicBezTo>
                    <a:pt x="19783" y="2894"/>
                    <a:pt x="18533" y="1730"/>
                    <a:pt x="17036" y="1730"/>
                  </a:cubicBezTo>
                  <a:cubicBezTo>
                    <a:pt x="16989" y="1730"/>
                    <a:pt x="16942" y="1731"/>
                    <a:pt x="16895" y="1733"/>
                  </a:cubicBezTo>
                  <a:cubicBezTo>
                    <a:pt x="16685" y="1748"/>
                    <a:pt x="16474" y="1786"/>
                    <a:pt x="16270" y="1846"/>
                  </a:cubicBezTo>
                  <a:cubicBezTo>
                    <a:pt x="15317" y="715"/>
                    <a:pt x="13894" y="1"/>
                    <a:pt x="123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9"/>
            <p:cNvSpPr/>
            <p:nvPr/>
          </p:nvSpPr>
          <p:spPr>
            <a:xfrm>
              <a:off x="3879375" y="2009375"/>
              <a:ext cx="604675" cy="403725"/>
            </a:xfrm>
            <a:custGeom>
              <a:avLst/>
              <a:gdLst/>
              <a:ahLst/>
              <a:cxnLst/>
              <a:rect l="l" t="t" r="r" b="b"/>
              <a:pathLst>
                <a:path w="24187" h="16149" extrusionOk="0">
                  <a:moveTo>
                    <a:pt x="12464" y="255"/>
                  </a:moveTo>
                  <a:cubicBezTo>
                    <a:pt x="13952" y="255"/>
                    <a:pt x="15339" y="903"/>
                    <a:pt x="16308" y="2056"/>
                  </a:cubicBezTo>
                  <a:cubicBezTo>
                    <a:pt x="16330" y="2084"/>
                    <a:pt x="16365" y="2099"/>
                    <a:pt x="16400" y="2099"/>
                  </a:cubicBezTo>
                  <a:cubicBezTo>
                    <a:pt x="16412" y="2099"/>
                    <a:pt x="16424" y="2097"/>
                    <a:pt x="16436" y="2093"/>
                  </a:cubicBezTo>
                  <a:cubicBezTo>
                    <a:pt x="16639" y="2033"/>
                    <a:pt x="16835" y="2003"/>
                    <a:pt x="17031" y="1988"/>
                  </a:cubicBezTo>
                  <a:cubicBezTo>
                    <a:pt x="17080" y="1985"/>
                    <a:pt x="17129" y="1984"/>
                    <a:pt x="17178" y="1984"/>
                  </a:cubicBezTo>
                  <a:cubicBezTo>
                    <a:pt x="17846" y="1984"/>
                    <a:pt x="18476" y="2224"/>
                    <a:pt x="18974" y="2673"/>
                  </a:cubicBezTo>
                  <a:cubicBezTo>
                    <a:pt x="19517" y="3156"/>
                    <a:pt x="19825" y="3818"/>
                    <a:pt x="19863" y="4534"/>
                  </a:cubicBezTo>
                  <a:cubicBezTo>
                    <a:pt x="19871" y="4594"/>
                    <a:pt x="19871" y="4662"/>
                    <a:pt x="19871" y="4722"/>
                  </a:cubicBezTo>
                  <a:cubicBezTo>
                    <a:pt x="19871" y="4752"/>
                    <a:pt x="19886" y="4790"/>
                    <a:pt x="19908" y="4813"/>
                  </a:cubicBezTo>
                  <a:cubicBezTo>
                    <a:pt x="19931" y="4835"/>
                    <a:pt x="19969" y="4850"/>
                    <a:pt x="20006" y="4850"/>
                  </a:cubicBezTo>
                  <a:lnTo>
                    <a:pt x="20036" y="4843"/>
                  </a:lnTo>
                  <a:cubicBezTo>
                    <a:pt x="20101" y="4839"/>
                    <a:pt x="20165" y="4838"/>
                    <a:pt x="20229" y="4838"/>
                  </a:cubicBezTo>
                  <a:cubicBezTo>
                    <a:pt x="22134" y="4838"/>
                    <a:pt x="23738" y="6338"/>
                    <a:pt x="23840" y="8262"/>
                  </a:cubicBezTo>
                  <a:cubicBezTo>
                    <a:pt x="23931" y="9934"/>
                    <a:pt x="22868" y="11433"/>
                    <a:pt x="21272" y="11915"/>
                  </a:cubicBezTo>
                  <a:cubicBezTo>
                    <a:pt x="21226" y="11931"/>
                    <a:pt x="21196" y="11968"/>
                    <a:pt x="21181" y="12013"/>
                  </a:cubicBezTo>
                  <a:cubicBezTo>
                    <a:pt x="20910" y="13670"/>
                    <a:pt x="19486" y="14936"/>
                    <a:pt x="17814" y="15026"/>
                  </a:cubicBezTo>
                  <a:cubicBezTo>
                    <a:pt x="17750" y="15030"/>
                    <a:pt x="17686" y="15031"/>
                    <a:pt x="17622" y="15031"/>
                  </a:cubicBezTo>
                  <a:cubicBezTo>
                    <a:pt x="16974" y="15031"/>
                    <a:pt x="16343" y="14858"/>
                    <a:pt x="15781" y="14529"/>
                  </a:cubicBezTo>
                  <a:cubicBezTo>
                    <a:pt x="15763" y="14517"/>
                    <a:pt x="15741" y="14511"/>
                    <a:pt x="15719" y="14511"/>
                  </a:cubicBezTo>
                  <a:cubicBezTo>
                    <a:pt x="15686" y="14511"/>
                    <a:pt x="15653" y="14525"/>
                    <a:pt x="15630" y="14552"/>
                  </a:cubicBezTo>
                  <a:cubicBezTo>
                    <a:pt x="14817" y="15358"/>
                    <a:pt x="13739" y="15832"/>
                    <a:pt x="12595" y="15892"/>
                  </a:cubicBezTo>
                  <a:cubicBezTo>
                    <a:pt x="12504" y="15898"/>
                    <a:pt x="12415" y="15900"/>
                    <a:pt x="12325" y="15900"/>
                  </a:cubicBezTo>
                  <a:cubicBezTo>
                    <a:pt x="10992" y="15900"/>
                    <a:pt x="9733" y="15327"/>
                    <a:pt x="8843" y="14303"/>
                  </a:cubicBezTo>
                  <a:cubicBezTo>
                    <a:pt x="8821" y="14281"/>
                    <a:pt x="8791" y="14265"/>
                    <a:pt x="8753" y="14265"/>
                  </a:cubicBezTo>
                  <a:cubicBezTo>
                    <a:pt x="8730" y="14265"/>
                    <a:pt x="8708" y="14273"/>
                    <a:pt x="8685" y="14281"/>
                  </a:cubicBezTo>
                  <a:cubicBezTo>
                    <a:pt x="8083" y="14665"/>
                    <a:pt x="7390" y="14891"/>
                    <a:pt x="6682" y="14928"/>
                  </a:cubicBezTo>
                  <a:cubicBezTo>
                    <a:pt x="6611" y="14932"/>
                    <a:pt x="6540" y="14934"/>
                    <a:pt x="6469" y="14934"/>
                  </a:cubicBezTo>
                  <a:cubicBezTo>
                    <a:pt x="4973" y="14934"/>
                    <a:pt x="3567" y="14105"/>
                    <a:pt x="2840" y="12789"/>
                  </a:cubicBezTo>
                  <a:cubicBezTo>
                    <a:pt x="2825" y="12759"/>
                    <a:pt x="2803" y="12744"/>
                    <a:pt x="2772" y="12729"/>
                  </a:cubicBezTo>
                  <a:cubicBezTo>
                    <a:pt x="1379" y="12247"/>
                    <a:pt x="430" y="10981"/>
                    <a:pt x="355" y="9505"/>
                  </a:cubicBezTo>
                  <a:cubicBezTo>
                    <a:pt x="257" y="7705"/>
                    <a:pt x="1522" y="6093"/>
                    <a:pt x="3300" y="5762"/>
                  </a:cubicBezTo>
                  <a:cubicBezTo>
                    <a:pt x="3352" y="5754"/>
                    <a:pt x="3390" y="5709"/>
                    <a:pt x="3398" y="5656"/>
                  </a:cubicBezTo>
                  <a:cubicBezTo>
                    <a:pt x="3571" y="4172"/>
                    <a:pt x="4776" y="3043"/>
                    <a:pt x="6275" y="2960"/>
                  </a:cubicBezTo>
                  <a:cubicBezTo>
                    <a:pt x="6324" y="2957"/>
                    <a:pt x="6373" y="2956"/>
                    <a:pt x="6422" y="2956"/>
                  </a:cubicBezTo>
                  <a:cubicBezTo>
                    <a:pt x="6861" y="2956"/>
                    <a:pt x="7292" y="3048"/>
                    <a:pt x="7699" y="3231"/>
                  </a:cubicBezTo>
                  <a:cubicBezTo>
                    <a:pt x="7715" y="3239"/>
                    <a:pt x="7732" y="3243"/>
                    <a:pt x="7749" y="3243"/>
                  </a:cubicBezTo>
                  <a:cubicBezTo>
                    <a:pt x="7796" y="3243"/>
                    <a:pt x="7842" y="3215"/>
                    <a:pt x="7864" y="3171"/>
                  </a:cubicBezTo>
                  <a:cubicBezTo>
                    <a:pt x="8655" y="1476"/>
                    <a:pt x="10305" y="361"/>
                    <a:pt x="12173" y="263"/>
                  </a:cubicBezTo>
                  <a:cubicBezTo>
                    <a:pt x="12270" y="258"/>
                    <a:pt x="12367" y="255"/>
                    <a:pt x="12464" y="255"/>
                  </a:cubicBezTo>
                  <a:close/>
                  <a:moveTo>
                    <a:pt x="12433" y="0"/>
                  </a:moveTo>
                  <a:cubicBezTo>
                    <a:pt x="12342" y="0"/>
                    <a:pt x="12250" y="2"/>
                    <a:pt x="12158" y="7"/>
                  </a:cubicBezTo>
                  <a:cubicBezTo>
                    <a:pt x="10244" y="113"/>
                    <a:pt x="8535" y="1235"/>
                    <a:pt x="7684" y="2952"/>
                  </a:cubicBezTo>
                  <a:cubicBezTo>
                    <a:pt x="7292" y="2789"/>
                    <a:pt x="6878" y="2705"/>
                    <a:pt x="6456" y="2705"/>
                  </a:cubicBezTo>
                  <a:cubicBezTo>
                    <a:pt x="6391" y="2705"/>
                    <a:pt x="6325" y="2707"/>
                    <a:pt x="6260" y="2711"/>
                  </a:cubicBezTo>
                  <a:cubicBezTo>
                    <a:pt x="4671" y="2794"/>
                    <a:pt x="3390" y="3977"/>
                    <a:pt x="3164" y="5536"/>
                  </a:cubicBezTo>
                  <a:cubicBezTo>
                    <a:pt x="1311" y="5927"/>
                    <a:pt x="1" y="7622"/>
                    <a:pt x="106" y="9520"/>
                  </a:cubicBezTo>
                  <a:cubicBezTo>
                    <a:pt x="189" y="11079"/>
                    <a:pt x="1183" y="12420"/>
                    <a:pt x="2644" y="12947"/>
                  </a:cubicBezTo>
                  <a:cubicBezTo>
                    <a:pt x="3419" y="14325"/>
                    <a:pt x="4892" y="15183"/>
                    <a:pt x="6462" y="15183"/>
                  </a:cubicBezTo>
                  <a:cubicBezTo>
                    <a:pt x="6540" y="15183"/>
                    <a:pt x="6618" y="15181"/>
                    <a:pt x="6697" y="15177"/>
                  </a:cubicBezTo>
                  <a:cubicBezTo>
                    <a:pt x="7412" y="15139"/>
                    <a:pt x="8113" y="14921"/>
                    <a:pt x="8730" y="14552"/>
                  </a:cubicBezTo>
                  <a:cubicBezTo>
                    <a:pt x="9664" y="15576"/>
                    <a:pt x="10968" y="16149"/>
                    <a:pt x="12346" y="16149"/>
                  </a:cubicBezTo>
                  <a:lnTo>
                    <a:pt x="12610" y="16149"/>
                  </a:lnTo>
                  <a:cubicBezTo>
                    <a:pt x="13785" y="16081"/>
                    <a:pt x="14892" y="15606"/>
                    <a:pt x="15735" y="14793"/>
                  </a:cubicBezTo>
                  <a:cubicBezTo>
                    <a:pt x="16309" y="15110"/>
                    <a:pt x="16943" y="15282"/>
                    <a:pt x="17594" y="15282"/>
                  </a:cubicBezTo>
                  <a:cubicBezTo>
                    <a:pt x="17670" y="15282"/>
                    <a:pt x="17746" y="15280"/>
                    <a:pt x="17822" y="15275"/>
                  </a:cubicBezTo>
                  <a:cubicBezTo>
                    <a:pt x="19592" y="15184"/>
                    <a:pt x="21091" y="13866"/>
                    <a:pt x="21422" y="12134"/>
                  </a:cubicBezTo>
                  <a:cubicBezTo>
                    <a:pt x="23087" y="11592"/>
                    <a:pt x="24187" y="10010"/>
                    <a:pt x="24089" y="8247"/>
                  </a:cubicBezTo>
                  <a:cubicBezTo>
                    <a:pt x="23977" y="6187"/>
                    <a:pt x="22261" y="4585"/>
                    <a:pt x="20218" y="4585"/>
                  </a:cubicBezTo>
                  <a:cubicBezTo>
                    <a:pt x="20185" y="4585"/>
                    <a:pt x="20152" y="4586"/>
                    <a:pt x="20119" y="4587"/>
                  </a:cubicBezTo>
                  <a:cubicBezTo>
                    <a:pt x="20119" y="4564"/>
                    <a:pt x="20119" y="4549"/>
                    <a:pt x="20119" y="4526"/>
                  </a:cubicBezTo>
                  <a:cubicBezTo>
                    <a:pt x="20074" y="3735"/>
                    <a:pt x="19728" y="3012"/>
                    <a:pt x="19148" y="2493"/>
                  </a:cubicBezTo>
                  <a:cubicBezTo>
                    <a:pt x="18602" y="2003"/>
                    <a:pt x="17914" y="1735"/>
                    <a:pt x="17192" y="1735"/>
                  </a:cubicBezTo>
                  <a:cubicBezTo>
                    <a:pt x="17136" y="1735"/>
                    <a:pt x="17080" y="1736"/>
                    <a:pt x="17023" y="1739"/>
                  </a:cubicBezTo>
                  <a:cubicBezTo>
                    <a:pt x="16835" y="1747"/>
                    <a:pt x="16639" y="1777"/>
                    <a:pt x="16443" y="1830"/>
                  </a:cubicBezTo>
                  <a:cubicBezTo>
                    <a:pt x="15427" y="657"/>
                    <a:pt x="13980" y="0"/>
                    <a:pt x="124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9"/>
            <p:cNvSpPr/>
            <p:nvPr/>
          </p:nvSpPr>
          <p:spPr>
            <a:xfrm>
              <a:off x="3873925" y="1999925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7" y="1"/>
                  </a:moveTo>
                  <a:cubicBezTo>
                    <a:pt x="12224" y="1"/>
                    <a:pt x="12131" y="3"/>
                    <a:pt x="12037" y="8"/>
                  </a:cubicBezTo>
                  <a:cubicBezTo>
                    <a:pt x="10063" y="114"/>
                    <a:pt x="8406" y="1319"/>
                    <a:pt x="7623" y="2991"/>
                  </a:cubicBezTo>
                  <a:cubicBezTo>
                    <a:pt x="7222" y="2811"/>
                    <a:pt x="6779" y="2707"/>
                    <a:pt x="6317" y="2707"/>
                  </a:cubicBezTo>
                  <a:cubicBezTo>
                    <a:pt x="6258" y="2707"/>
                    <a:pt x="6198" y="2709"/>
                    <a:pt x="6139" y="2713"/>
                  </a:cubicBezTo>
                  <a:cubicBezTo>
                    <a:pt x="4565" y="2795"/>
                    <a:pt x="3322" y="4001"/>
                    <a:pt x="3149" y="5514"/>
                  </a:cubicBezTo>
                  <a:cubicBezTo>
                    <a:pt x="1333" y="5853"/>
                    <a:pt x="0" y="7495"/>
                    <a:pt x="106" y="9394"/>
                  </a:cubicBezTo>
                  <a:cubicBezTo>
                    <a:pt x="189" y="10953"/>
                    <a:pt x="1213" y="12241"/>
                    <a:pt x="2606" y="12723"/>
                  </a:cubicBezTo>
                  <a:cubicBezTo>
                    <a:pt x="3335" y="14050"/>
                    <a:pt x="4747" y="14935"/>
                    <a:pt x="6347" y="14935"/>
                  </a:cubicBezTo>
                  <a:cubicBezTo>
                    <a:pt x="6418" y="14935"/>
                    <a:pt x="6489" y="14933"/>
                    <a:pt x="6561" y="14930"/>
                  </a:cubicBezTo>
                  <a:cubicBezTo>
                    <a:pt x="7322" y="14885"/>
                    <a:pt x="8030" y="14643"/>
                    <a:pt x="8625" y="14267"/>
                  </a:cubicBezTo>
                  <a:cubicBezTo>
                    <a:pt x="9505" y="15268"/>
                    <a:pt x="10794" y="15901"/>
                    <a:pt x="12219" y="15901"/>
                  </a:cubicBezTo>
                  <a:cubicBezTo>
                    <a:pt x="12306" y="15901"/>
                    <a:pt x="12393" y="15899"/>
                    <a:pt x="12481" y="15894"/>
                  </a:cubicBezTo>
                  <a:cubicBezTo>
                    <a:pt x="13701" y="15834"/>
                    <a:pt x="14786" y="15314"/>
                    <a:pt x="15592" y="14515"/>
                  </a:cubicBezTo>
                  <a:cubicBezTo>
                    <a:pt x="16151" y="14847"/>
                    <a:pt x="16804" y="15032"/>
                    <a:pt x="17500" y="15032"/>
                  </a:cubicBezTo>
                  <a:cubicBezTo>
                    <a:pt x="17564" y="15032"/>
                    <a:pt x="17629" y="15031"/>
                    <a:pt x="17693" y="15028"/>
                  </a:cubicBezTo>
                  <a:cubicBezTo>
                    <a:pt x="19479" y="14930"/>
                    <a:pt x="20902" y="13604"/>
                    <a:pt x="21181" y="11909"/>
                  </a:cubicBezTo>
                  <a:cubicBezTo>
                    <a:pt x="22800" y="11427"/>
                    <a:pt x="23930" y="9891"/>
                    <a:pt x="23840" y="8128"/>
                  </a:cubicBezTo>
                  <a:cubicBezTo>
                    <a:pt x="23731" y="6134"/>
                    <a:pt x="22088" y="4590"/>
                    <a:pt x="20116" y="4590"/>
                  </a:cubicBezTo>
                  <a:cubicBezTo>
                    <a:pt x="20047" y="4590"/>
                    <a:pt x="19978" y="4592"/>
                    <a:pt x="19908" y="4596"/>
                  </a:cubicBezTo>
                  <a:lnTo>
                    <a:pt x="19870" y="4596"/>
                  </a:lnTo>
                  <a:cubicBezTo>
                    <a:pt x="19870" y="4535"/>
                    <a:pt x="19870" y="4468"/>
                    <a:pt x="19870" y="4407"/>
                  </a:cubicBezTo>
                  <a:cubicBezTo>
                    <a:pt x="19790" y="2899"/>
                    <a:pt x="18541" y="1737"/>
                    <a:pt x="17055" y="1737"/>
                  </a:cubicBezTo>
                  <a:cubicBezTo>
                    <a:pt x="17004" y="1737"/>
                    <a:pt x="16954" y="1738"/>
                    <a:pt x="16903" y="1741"/>
                  </a:cubicBezTo>
                  <a:cubicBezTo>
                    <a:pt x="16684" y="1748"/>
                    <a:pt x="16473" y="1786"/>
                    <a:pt x="16277" y="1846"/>
                  </a:cubicBezTo>
                  <a:cubicBezTo>
                    <a:pt x="15324" y="715"/>
                    <a:pt x="13894" y="1"/>
                    <a:pt x="12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9"/>
            <p:cNvSpPr/>
            <p:nvPr/>
          </p:nvSpPr>
          <p:spPr>
            <a:xfrm>
              <a:off x="3870900" y="1996900"/>
              <a:ext cx="604500" cy="403775"/>
            </a:xfrm>
            <a:custGeom>
              <a:avLst/>
              <a:gdLst/>
              <a:ahLst/>
              <a:cxnLst/>
              <a:rect l="l" t="t" r="r" b="b"/>
              <a:pathLst>
                <a:path w="24180" h="16151" extrusionOk="0">
                  <a:moveTo>
                    <a:pt x="12438" y="250"/>
                  </a:moveTo>
                  <a:cubicBezTo>
                    <a:pt x="13932" y="250"/>
                    <a:pt x="15327" y="892"/>
                    <a:pt x="16300" y="2050"/>
                  </a:cubicBezTo>
                  <a:cubicBezTo>
                    <a:pt x="16323" y="2078"/>
                    <a:pt x="16358" y="2094"/>
                    <a:pt x="16392" y="2094"/>
                  </a:cubicBezTo>
                  <a:cubicBezTo>
                    <a:pt x="16405" y="2094"/>
                    <a:pt x="16417" y="2092"/>
                    <a:pt x="16428" y="2088"/>
                  </a:cubicBezTo>
                  <a:cubicBezTo>
                    <a:pt x="16632" y="2028"/>
                    <a:pt x="16835" y="1997"/>
                    <a:pt x="17031" y="1982"/>
                  </a:cubicBezTo>
                  <a:cubicBezTo>
                    <a:pt x="17078" y="1980"/>
                    <a:pt x="17126" y="1979"/>
                    <a:pt x="17173" y="1979"/>
                  </a:cubicBezTo>
                  <a:cubicBezTo>
                    <a:pt x="17838" y="1979"/>
                    <a:pt x="18475" y="2225"/>
                    <a:pt x="18974" y="2675"/>
                  </a:cubicBezTo>
                  <a:cubicBezTo>
                    <a:pt x="19509" y="3150"/>
                    <a:pt x="19825" y="3813"/>
                    <a:pt x="19863" y="4536"/>
                  </a:cubicBezTo>
                  <a:cubicBezTo>
                    <a:pt x="19863" y="4596"/>
                    <a:pt x="19863" y="4656"/>
                    <a:pt x="19863" y="4717"/>
                  </a:cubicBezTo>
                  <a:cubicBezTo>
                    <a:pt x="19863" y="4747"/>
                    <a:pt x="19878" y="4784"/>
                    <a:pt x="19901" y="4807"/>
                  </a:cubicBezTo>
                  <a:cubicBezTo>
                    <a:pt x="19931" y="4830"/>
                    <a:pt x="19969" y="4845"/>
                    <a:pt x="19999" y="4845"/>
                  </a:cubicBezTo>
                  <a:lnTo>
                    <a:pt x="20036" y="4837"/>
                  </a:lnTo>
                  <a:cubicBezTo>
                    <a:pt x="20102" y="4833"/>
                    <a:pt x="20168" y="4832"/>
                    <a:pt x="20234" y="4832"/>
                  </a:cubicBezTo>
                  <a:cubicBezTo>
                    <a:pt x="21121" y="4832"/>
                    <a:pt x="21976" y="5160"/>
                    <a:pt x="22643" y="5764"/>
                  </a:cubicBezTo>
                  <a:cubicBezTo>
                    <a:pt x="23358" y="6411"/>
                    <a:pt x="23780" y="7293"/>
                    <a:pt x="23833" y="8257"/>
                  </a:cubicBezTo>
                  <a:cubicBezTo>
                    <a:pt x="23923" y="9929"/>
                    <a:pt x="22869" y="11428"/>
                    <a:pt x="21264" y="11910"/>
                  </a:cubicBezTo>
                  <a:cubicBezTo>
                    <a:pt x="21219" y="11925"/>
                    <a:pt x="21189" y="11963"/>
                    <a:pt x="21181" y="12015"/>
                  </a:cubicBezTo>
                  <a:cubicBezTo>
                    <a:pt x="20903" y="13665"/>
                    <a:pt x="19487" y="14938"/>
                    <a:pt x="17807" y="15021"/>
                  </a:cubicBezTo>
                  <a:cubicBezTo>
                    <a:pt x="17741" y="15024"/>
                    <a:pt x="17674" y="15026"/>
                    <a:pt x="17609" y="15026"/>
                  </a:cubicBezTo>
                  <a:cubicBezTo>
                    <a:pt x="16962" y="15026"/>
                    <a:pt x="16334" y="14858"/>
                    <a:pt x="15773" y="14523"/>
                  </a:cubicBezTo>
                  <a:cubicBezTo>
                    <a:pt x="15756" y="14515"/>
                    <a:pt x="15737" y="14511"/>
                    <a:pt x="15718" y="14511"/>
                  </a:cubicBezTo>
                  <a:cubicBezTo>
                    <a:pt x="15685" y="14511"/>
                    <a:pt x="15651" y="14523"/>
                    <a:pt x="15623" y="14546"/>
                  </a:cubicBezTo>
                  <a:cubicBezTo>
                    <a:pt x="14809" y="15352"/>
                    <a:pt x="13739" y="15827"/>
                    <a:pt x="12595" y="15894"/>
                  </a:cubicBezTo>
                  <a:cubicBezTo>
                    <a:pt x="12511" y="15899"/>
                    <a:pt x="12428" y="15901"/>
                    <a:pt x="12346" y="15901"/>
                  </a:cubicBezTo>
                  <a:cubicBezTo>
                    <a:pt x="11000" y="15901"/>
                    <a:pt x="9738" y="15327"/>
                    <a:pt x="8844" y="14305"/>
                  </a:cubicBezTo>
                  <a:cubicBezTo>
                    <a:pt x="8821" y="14275"/>
                    <a:pt x="8783" y="14260"/>
                    <a:pt x="8746" y="14260"/>
                  </a:cubicBezTo>
                  <a:cubicBezTo>
                    <a:pt x="8723" y="14260"/>
                    <a:pt x="8700" y="14267"/>
                    <a:pt x="8678" y="14282"/>
                  </a:cubicBezTo>
                  <a:cubicBezTo>
                    <a:pt x="8083" y="14659"/>
                    <a:pt x="7390" y="14885"/>
                    <a:pt x="6674" y="14923"/>
                  </a:cubicBezTo>
                  <a:cubicBezTo>
                    <a:pt x="6603" y="14926"/>
                    <a:pt x="6531" y="14928"/>
                    <a:pt x="6460" y="14928"/>
                  </a:cubicBezTo>
                  <a:cubicBezTo>
                    <a:pt x="4964" y="14928"/>
                    <a:pt x="3559" y="14106"/>
                    <a:pt x="2833" y="12784"/>
                  </a:cubicBezTo>
                  <a:cubicBezTo>
                    <a:pt x="2818" y="12761"/>
                    <a:pt x="2795" y="12738"/>
                    <a:pt x="2765" y="12723"/>
                  </a:cubicBezTo>
                  <a:cubicBezTo>
                    <a:pt x="1379" y="12241"/>
                    <a:pt x="430" y="10976"/>
                    <a:pt x="347" y="9507"/>
                  </a:cubicBezTo>
                  <a:cubicBezTo>
                    <a:pt x="257" y="7699"/>
                    <a:pt x="1522" y="6087"/>
                    <a:pt x="3292" y="5764"/>
                  </a:cubicBezTo>
                  <a:cubicBezTo>
                    <a:pt x="3345" y="5748"/>
                    <a:pt x="3390" y="5703"/>
                    <a:pt x="3398" y="5651"/>
                  </a:cubicBezTo>
                  <a:cubicBezTo>
                    <a:pt x="3571" y="4167"/>
                    <a:pt x="4776" y="3037"/>
                    <a:pt x="6267" y="2954"/>
                  </a:cubicBezTo>
                  <a:cubicBezTo>
                    <a:pt x="6317" y="2952"/>
                    <a:pt x="6367" y="2951"/>
                    <a:pt x="6416" y="2951"/>
                  </a:cubicBezTo>
                  <a:cubicBezTo>
                    <a:pt x="6859" y="2951"/>
                    <a:pt x="7284" y="3042"/>
                    <a:pt x="7691" y="3225"/>
                  </a:cubicBezTo>
                  <a:cubicBezTo>
                    <a:pt x="7707" y="3233"/>
                    <a:pt x="7724" y="3237"/>
                    <a:pt x="7742" y="3237"/>
                  </a:cubicBezTo>
                  <a:cubicBezTo>
                    <a:pt x="7788" y="3237"/>
                    <a:pt x="7835" y="3209"/>
                    <a:pt x="7857" y="3165"/>
                  </a:cubicBezTo>
                  <a:cubicBezTo>
                    <a:pt x="8648" y="1470"/>
                    <a:pt x="10305" y="355"/>
                    <a:pt x="12165" y="258"/>
                  </a:cubicBezTo>
                  <a:cubicBezTo>
                    <a:pt x="12256" y="253"/>
                    <a:pt x="12347" y="250"/>
                    <a:pt x="12438" y="250"/>
                  </a:cubicBezTo>
                  <a:close/>
                  <a:moveTo>
                    <a:pt x="12454" y="1"/>
                  </a:moveTo>
                  <a:cubicBezTo>
                    <a:pt x="12356" y="1"/>
                    <a:pt x="12257" y="3"/>
                    <a:pt x="12158" y="9"/>
                  </a:cubicBezTo>
                  <a:cubicBezTo>
                    <a:pt x="10237" y="107"/>
                    <a:pt x="8535" y="1229"/>
                    <a:pt x="7684" y="2946"/>
                  </a:cubicBezTo>
                  <a:cubicBezTo>
                    <a:pt x="7280" y="2785"/>
                    <a:pt x="6847" y="2702"/>
                    <a:pt x="6410" y="2702"/>
                  </a:cubicBezTo>
                  <a:cubicBezTo>
                    <a:pt x="6358" y="2702"/>
                    <a:pt x="6305" y="2703"/>
                    <a:pt x="6252" y="2705"/>
                  </a:cubicBezTo>
                  <a:cubicBezTo>
                    <a:pt x="4671" y="2788"/>
                    <a:pt x="3383" y="3971"/>
                    <a:pt x="3157" y="5530"/>
                  </a:cubicBezTo>
                  <a:cubicBezTo>
                    <a:pt x="1304" y="5922"/>
                    <a:pt x="1" y="7616"/>
                    <a:pt x="99" y="9515"/>
                  </a:cubicBezTo>
                  <a:cubicBezTo>
                    <a:pt x="181" y="11074"/>
                    <a:pt x="1176" y="12414"/>
                    <a:pt x="2637" y="12949"/>
                  </a:cubicBezTo>
                  <a:cubicBezTo>
                    <a:pt x="3415" y="14325"/>
                    <a:pt x="4901" y="15177"/>
                    <a:pt x="6472" y="15177"/>
                  </a:cubicBezTo>
                  <a:cubicBezTo>
                    <a:pt x="6544" y="15177"/>
                    <a:pt x="6617" y="15175"/>
                    <a:pt x="6689" y="15171"/>
                  </a:cubicBezTo>
                  <a:cubicBezTo>
                    <a:pt x="7412" y="15134"/>
                    <a:pt x="8113" y="14923"/>
                    <a:pt x="8723" y="14546"/>
                  </a:cubicBezTo>
                  <a:cubicBezTo>
                    <a:pt x="9657" y="15578"/>
                    <a:pt x="10960" y="16150"/>
                    <a:pt x="12338" y="16150"/>
                  </a:cubicBezTo>
                  <a:cubicBezTo>
                    <a:pt x="12429" y="16150"/>
                    <a:pt x="12519" y="16143"/>
                    <a:pt x="12610" y="16143"/>
                  </a:cubicBezTo>
                  <a:cubicBezTo>
                    <a:pt x="13777" y="16083"/>
                    <a:pt x="14884" y="15601"/>
                    <a:pt x="15735" y="14787"/>
                  </a:cubicBezTo>
                  <a:cubicBezTo>
                    <a:pt x="16310" y="15115"/>
                    <a:pt x="16958" y="15282"/>
                    <a:pt x="17619" y="15282"/>
                  </a:cubicBezTo>
                  <a:cubicBezTo>
                    <a:pt x="17686" y="15282"/>
                    <a:pt x="17754" y="15280"/>
                    <a:pt x="17822" y="15277"/>
                  </a:cubicBezTo>
                  <a:cubicBezTo>
                    <a:pt x="19592" y="15179"/>
                    <a:pt x="21091" y="13861"/>
                    <a:pt x="21415" y="12128"/>
                  </a:cubicBezTo>
                  <a:cubicBezTo>
                    <a:pt x="23087" y="11593"/>
                    <a:pt x="24179" y="10004"/>
                    <a:pt x="24089" y="8249"/>
                  </a:cubicBezTo>
                  <a:cubicBezTo>
                    <a:pt x="24028" y="7217"/>
                    <a:pt x="23577" y="6268"/>
                    <a:pt x="22808" y="5575"/>
                  </a:cubicBezTo>
                  <a:cubicBezTo>
                    <a:pt x="22092" y="4932"/>
                    <a:pt x="21189" y="4587"/>
                    <a:pt x="20239" y="4587"/>
                  </a:cubicBezTo>
                  <a:cubicBezTo>
                    <a:pt x="20199" y="4587"/>
                    <a:pt x="20159" y="4587"/>
                    <a:pt x="20119" y="4589"/>
                  </a:cubicBezTo>
                  <a:cubicBezTo>
                    <a:pt x="20112" y="4566"/>
                    <a:pt x="20112" y="4543"/>
                    <a:pt x="20112" y="4521"/>
                  </a:cubicBezTo>
                  <a:cubicBezTo>
                    <a:pt x="20074" y="3737"/>
                    <a:pt x="19728" y="3014"/>
                    <a:pt x="19140" y="2487"/>
                  </a:cubicBezTo>
                  <a:cubicBezTo>
                    <a:pt x="18596" y="1993"/>
                    <a:pt x="17894" y="1730"/>
                    <a:pt x="17163" y="1730"/>
                  </a:cubicBezTo>
                  <a:cubicBezTo>
                    <a:pt x="17114" y="1730"/>
                    <a:pt x="17065" y="1731"/>
                    <a:pt x="17016" y="1734"/>
                  </a:cubicBezTo>
                  <a:cubicBezTo>
                    <a:pt x="16828" y="1741"/>
                    <a:pt x="16632" y="1771"/>
                    <a:pt x="16444" y="1824"/>
                  </a:cubicBezTo>
                  <a:cubicBezTo>
                    <a:pt x="15424" y="656"/>
                    <a:pt x="13986" y="1"/>
                    <a:pt x="124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9"/>
            <p:cNvSpPr/>
            <p:nvPr/>
          </p:nvSpPr>
          <p:spPr>
            <a:xfrm>
              <a:off x="4182550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9"/>
            <p:cNvSpPr/>
            <p:nvPr/>
          </p:nvSpPr>
          <p:spPr>
            <a:xfrm>
              <a:off x="4179525" y="2117450"/>
              <a:ext cx="59350" cy="110725"/>
            </a:xfrm>
            <a:custGeom>
              <a:avLst/>
              <a:gdLst/>
              <a:ahLst/>
              <a:cxnLst/>
              <a:rect l="l" t="t" r="r" b="b"/>
              <a:pathLst>
                <a:path w="2374" h="4429" extrusionOk="0">
                  <a:moveTo>
                    <a:pt x="1184" y="256"/>
                  </a:moveTo>
                  <a:cubicBezTo>
                    <a:pt x="1703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03" y="4173"/>
                    <a:pt x="1184" y="4173"/>
                  </a:cubicBezTo>
                  <a:cubicBezTo>
                    <a:pt x="671" y="4173"/>
                    <a:pt x="250" y="3759"/>
                    <a:pt x="250" y="3239"/>
                  </a:cubicBezTo>
                  <a:lnTo>
                    <a:pt x="250" y="1190"/>
                  </a:lnTo>
                  <a:cubicBezTo>
                    <a:pt x="250" y="670"/>
                    <a:pt x="671" y="256"/>
                    <a:pt x="1184" y="256"/>
                  </a:cubicBezTo>
                  <a:close/>
                  <a:moveTo>
                    <a:pt x="1184" y="0"/>
                  </a:moveTo>
                  <a:cubicBezTo>
                    <a:pt x="528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28" y="4429"/>
                    <a:pt x="1184" y="4429"/>
                  </a:cubicBezTo>
                  <a:cubicBezTo>
                    <a:pt x="1839" y="4429"/>
                    <a:pt x="2374" y="3894"/>
                    <a:pt x="2374" y="3239"/>
                  </a:cubicBezTo>
                  <a:lnTo>
                    <a:pt x="2374" y="1190"/>
                  </a:lnTo>
                  <a:cubicBezTo>
                    <a:pt x="2374" y="535"/>
                    <a:pt x="1839" y="0"/>
                    <a:pt x="11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9"/>
            <p:cNvSpPr/>
            <p:nvPr/>
          </p:nvSpPr>
          <p:spPr>
            <a:xfrm>
              <a:off x="4182550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89" y="2343"/>
                    <a:pt x="1145" y="2087"/>
                    <a:pt x="1145" y="1771"/>
                  </a:cubicBezTo>
                  <a:lnTo>
                    <a:pt x="1145" y="1680"/>
                  </a:lnTo>
                  <a:lnTo>
                    <a:pt x="1145" y="664"/>
                  </a:lnTo>
                  <a:lnTo>
                    <a:pt x="1145" y="573"/>
                  </a:lnTo>
                  <a:cubicBezTo>
                    <a:pt x="1145" y="257"/>
                    <a:pt x="889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9"/>
            <p:cNvSpPr/>
            <p:nvPr/>
          </p:nvSpPr>
          <p:spPr>
            <a:xfrm>
              <a:off x="4179525" y="2139100"/>
              <a:ext cx="34875" cy="64800"/>
            </a:xfrm>
            <a:custGeom>
              <a:avLst/>
              <a:gdLst/>
              <a:ahLst/>
              <a:cxnLst/>
              <a:rect l="l" t="t" r="r" b="b"/>
              <a:pathLst>
                <a:path w="1395" h="2592" extrusionOk="0">
                  <a:moveTo>
                    <a:pt x="694" y="249"/>
                  </a:moveTo>
                  <a:cubicBezTo>
                    <a:pt x="943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43" y="2343"/>
                    <a:pt x="694" y="2343"/>
                  </a:cubicBezTo>
                  <a:cubicBezTo>
                    <a:pt x="453" y="2343"/>
                    <a:pt x="250" y="2139"/>
                    <a:pt x="250" y="1891"/>
                  </a:cubicBezTo>
                  <a:lnTo>
                    <a:pt x="250" y="693"/>
                  </a:lnTo>
                  <a:cubicBezTo>
                    <a:pt x="250" y="452"/>
                    <a:pt x="453" y="249"/>
                    <a:pt x="694" y="249"/>
                  </a:cubicBezTo>
                  <a:close/>
                  <a:moveTo>
                    <a:pt x="694" y="0"/>
                  </a:moveTo>
                  <a:cubicBezTo>
                    <a:pt x="310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0" y="2591"/>
                    <a:pt x="694" y="2591"/>
                  </a:cubicBezTo>
                  <a:cubicBezTo>
                    <a:pt x="1078" y="2591"/>
                    <a:pt x="1394" y="2275"/>
                    <a:pt x="1394" y="1891"/>
                  </a:cubicBezTo>
                  <a:lnTo>
                    <a:pt x="1394" y="693"/>
                  </a:lnTo>
                  <a:cubicBezTo>
                    <a:pt x="1394" y="309"/>
                    <a:pt x="1078" y="0"/>
                    <a:pt x="6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9"/>
            <p:cNvSpPr/>
            <p:nvPr/>
          </p:nvSpPr>
          <p:spPr>
            <a:xfrm>
              <a:off x="4108725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9"/>
            <p:cNvSpPr/>
            <p:nvPr/>
          </p:nvSpPr>
          <p:spPr>
            <a:xfrm>
              <a:off x="4105525" y="2117450"/>
              <a:ext cx="59550" cy="110725"/>
            </a:xfrm>
            <a:custGeom>
              <a:avLst/>
              <a:gdLst/>
              <a:ahLst/>
              <a:cxnLst/>
              <a:rect l="l" t="t" r="r" b="b"/>
              <a:pathLst>
                <a:path w="2382" h="4429" extrusionOk="0">
                  <a:moveTo>
                    <a:pt x="1191" y="256"/>
                  </a:moveTo>
                  <a:cubicBezTo>
                    <a:pt x="1711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11" y="4173"/>
                    <a:pt x="1191" y="4173"/>
                  </a:cubicBezTo>
                  <a:cubicBezTo>
                    <a:pt x="679" y="4173"/>
                    <a:pt x="257" y="3759"/>
                    <a:pt x="257" y="3239"/>
                  </a:cubicBezTo>
                  <a:lnTo>
                    <a:pt x="257" y="1190"/>
                  </a:lnTo>
                  <a:cubicBezTo>
                    <a:pt x="257" y="670"/>
                    <a:pt x="679" y="256"/>
                    <a:pt x="1191" y="256"/>
                  </a:cubicBezTo>
                  <a:close/>
                  <a:moveTo>
                    <a:pt x="1191" y="0"/>
                  </a:moveTo>
                  <a:cubicBezTo>
                    <a:pt x="536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36" y="4429"/>
                    <a:pt x="1191" y="4429"/>
                  </a:cubicBezTo>
                  <a:cubicBezTo>
                    <a:pt x="1846" y="4429"/>
                    <a:pt x="2381" y="3894"/>
                    <a:pt x="2381" y="3239"/>
                  </a:cubicBezTo>
                  <a:lnTo>
                    <a:pt x="2381" y="1190"/>
                  </a:lnTo>
                  <a:cubicBezTo>
                    <a:pt x="2381" y="535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9"/>
            <p:cNvSpPr/>
            <p:nvPr/>
          </p:nvSpPr>
          <p:spPr>
            <a:xfrm>
              <a:off x="4108725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90" y="2343"/>
                    <a:pt x="1146" y="2087"/>
                    <a:pt x="1146" y="1771"/>
                  </a:cubicBezTo>
                  <a:lnTo>
                    <a:pt x="1146" y="1680"/>
                  </a:lnTo>
                  <a:lnTo>
                    <a:pt x="1146" y="664"/>
                  </a:lnTo>
                  <a:lnTo>
                    <a:pt x="1146" y="573"/>
                  </a:lnTo>
                  <a:cubicBezTo>
                    <a:pt x="1146" y="257"/>
                    <a:pt x="890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9"/>
            <p:cNvSpPr/>
            <p:nvPr/>
          </p:nvSpPr>
          <p:spPr>
            <a:xfrm>
              <a:off x="4105525" y="2139100"/>
              <a:ext cx="35050" cy="64800"/>
            </a:xfrm>
            <a:custGeom>
              <a:avLst/>
              <a:gdLst/>
              <a:ahLst/>
              <a:cxnLst/>
              <a:rect l="l" t="t" r="r" b="b"/>
              <a:pathLst>
                <a:path w="1402" h="2592" extrusionOk="0">
                  <a:moveTo>
                    <a:pt x="701" y="249"/>
                  </a:moveTo>
                  <a:cubicBezTo>
                    <a:pt x="950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50" y="2343"/>
                    <a:pt x="701" y="2343"/>
                  </a:cubicBezTo>
                  <a:cubicBezTo>
                    <a:pt x="453" y="2343"/>
                    <a:pt x="257" y="2139"/>
                    <a:pt x="257" y="1891"/>
                  </a:cubicBezTo>
                  <a:lnTo>
                    <a:pt x="257" y="693"/>
                  </a:lnTo>
                  <a:cubicBezTo>
                    <a:pt x="257" y="452"/>
                    <a:pt x="453" y="249"/>
                    <a:pt x="701" y="249"/>
                  </a:cubicBezTo>
                  <a:close/>
                  <a:moveTo>
                    <a:pt x="701" y="0"/>
                  </a:moveTo>
                  <a:cubicBezTo>
                    <a:pt x="317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7" y="2591"/>
                    <a:pt x="701" y="2591"/>
                  </a:cubicBezTo>
                  <a:cubicBezTo>
                    <a:pt x="1085" y="2591"/>
                    <a:pt x="1402" y="2275"/>
                    <a:pt x="1402" y="1891"/>
                  </a:cubicBezTo>
                  <a:lnTo>
                    <a:pt x="1402" y="693"/>
                  </a:lnTo>
                  <a:cubicBezTo>
                    <a:pt x="1402" y="309"/>
                    <a:pt x="1085" y="0"/>
                    <a:pt x="7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9"/>
            <p:cNvSpPr/>
            <p:nvPr/>
          </p:nvSpPr>
          <p:spPr>
            <a:xfrm>
              <a:off x="4162775" y="2228150"/>
              <a:ext cx="19050" cy="9825"/>
            </a:xfrm>
            <a:custGeom>
              <a:avLst/>
              <a:gdLst/>
              <a:ahLst/>
              <a:cxnLst/>
              <a:rect l="l" t="t" r="r" b="b"/>
              <a:pathLst>
                <a:path w="762" h="393" extrusionOk="0">
                  <a:moveTo>
                    <a:pt x="377" y="1"/>
                  </a:moveTo>
                  <a:cubicBezTo>
                    <a:pt x="166" y="1"/>
                    <a:pt x="1" y="91"/>
                    <a:pt x="1" y="197"/>
                  </a:cubicBezTo>
                  <a:cubicBezTo>
                    <a:pt x="1" y="310"/>
                    <a:pt x="166" y="393"/>
                    <a:pt x="377" y="393"/>
                  </a:cubicBezTo>
                  <a:cubicBezTo>
                    <a:pt x="588" y="393"/>
                    <a:pt x="761" y="310"/>
                    <a:pt x="761" y="197"/>
                  </a:cubicBezTo>
                  <a:cubicBezTo>
                    <a:pt x="761" y="91"/>
                    <a:pt x="588" y="1"/>
                    <a:pt x="37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9"/>
            <p:cNvSpPr/>
            <p:nvPr/>
          </p:nvSpPr>
          <p:spPr>
            <a:xfrm>
              <a:off x="4159575" y="2225150"/>
              <a:ext cx="25450" cy="16025"/>
            </a:xfrm>
            <a:custGeom>
              <a:avLst/>
              <a:gdLst/>
              <a:ahLst/>
              <a:cxnLst/>
              <a:rect l="l" t="t" r="r" b="b"/>
              <a:pathLst>
                <a:path w="1018" h="641" extrusionOk="0">
                  <a:moveTo>
                    <a:pt x="505" y="249"/>
                  </a:moveTo>
                  <a:cubicBezTo>
                    <a:pt x="648" y="249"/>
                    <a:pt x="739" y="294"/>
                    <a:pt x="761" y="317"/>
                  </a:cubicBezTo>
                  <a:cubicBezTo>
                    <a:pt x="739" y="347"/>
                    <a:pt x="648" y="392"/>
                    <a:pt x="505" y="392"/>
                  </a:cubicBezTo>
                  <a:cubicBezTo>
                    <a:pt x="370" y="392"/>
                    <a:pt x="279" y="347"/>
                    <a:pt x="257" y="317"/>
                  </a:cubicBezTo>
                  <a:cubicBezTo>
                    <a:pt x="279" y="294"/>
                    <a:pt x="362" y="249"/>
                    <a:pt x="505" y="249"/>
                  </a:cubicBezTo>
                  <a:close/>
                  <a:moveTo>
                    <a:pt x="505" y="0"/>
                  </a:moveTo>
                  <a:cubicBezTo>
                    <a:pt x="219" y="0"/>
                    <a:pt x="1" y="136"/>
                    <a:pt x="1" y="317"/>
                  </a:cubicBezTo>
                  <a:cubicBezTo>
                    <a:pt x="1" y="505"/>
                    <a:pt x="219" y="641"/>
                    <a:pt x="505" y="641"/>
                  </a:cubicBezTo>
                  <a:cubicBezTo>
                    <a:pt x="799" y="641"/>
                    <a:pt x="1017" y="505"/>
                    <a:pt x="1017" y="317"/>
                  </a:cubicBezTo>
                  <a:cubicBezTo>
                    <a:pt x="1017" y="136"/>
                    <a:pt x="799" y="0"/>
                    <a:pt x="5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9"/>
            <p:cNvSpPr/>
            <p:nvPr/>
          </p:nvSpPr>
          <p:spPr>
            <a:xfrm>
              <a:off x="4235100" y="2222900"/>
              <a:ext cx="69500" cy="38800"/>
            </a:xfrm>
            <a:custGeom>
              <a:avLst/>
              <a:gdLst/>
              <a:ahLst/>
              <a:cxnLst/>
              <a:rect l="l" t="t" r="r" b="b"/>
              <a:pathLst>
                <a:path w="2780" h="1552" extrusionOk="0">
                  <a:moveTo>
                    <a:pt x="1386" y="0"/>
                  </a:moveTo>
                  <a:cubicBezTo>
                    <a:pt x="618" y="0"/>
                    <a:pt x="0" y="347"/>
                    <a:pt x="0" y="776"/>
                  </a:cubicBezTo>
                  <a:cubicBezTo>
                    <a:pt x="0" y="1205"/>
                    <a:pt x="618" y="1552"/>
                    <a:pt x="1386" y="1552"/>
                  </a:cubicBezTo>
                  <a:cubicBezTo>
                    <a:pt x="2154" y="1552"/>
                    <a:pt x="2779" y="1205"/>
                    <a:pt x="2779" y="776"/>
                  </a:cubicBezTo>
                  <a:cubicBezTo>
                    <a:pt x="2779" y="347"/>
                    <a:pt x="2154" y="0"/>
                    <a:pt x="138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9"/>
            <p:cNvSpPr/>
            <p:nvPr/>
          </p:nvSpPr>
          <p:spPr>
            <a:xfrm>
              <a:off x="4231875" y="2219675"/>
              <a:ext cx="75925" cy="45225"/>
            </a:xfrm>
            <a:custGeom>
              <a:avLst/>
              <a:gdLst/>
              <a:ahLst/>
              <a:cxnLst/>
              <a:rect l="l" t="t" r="r" b="b"/>
              <a:pathLst>
                <a:path w="3037" h="1809" extrusionOk="0">
                  <a:moveTo>
                    <a:pt x="1515" y="257"/>
                  </a:moveTo>
                  <a:cubicBezTo>
                    <a:pt x="2208" y="257"/>
                    <a:pt x="2788" y="551"/>
                    <a:pt x="2788" y="905"/>
                  </a:cubicBezTo>
                  <a:cubicBezTo>
                    <a:pt x="2788" y="1259"/>
                    <a:pt x="2208" y="1553"/>
                    <a:pt x="1515" y="1553"/>
                  </a:cubicBezTo>
                  <a:cubicBezTo>
                    <a:pt x="830" y="1553"/>
                    <a:pt x="250" y="1259"/>
                    <a:pt x="250" y="905"/>
                  </a:cubicBezTo>
                  <a:cubicBezTo>
                    <a:pt x="250" y="551"/>
                    <a:pt x="830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71" y="1"/>
                    <a:pt x="1" y="400"/>
                    <a:pt x="1" y="905"/>
                  </a:cubicBezTo>
                  <a:cubicBezTo>
                    <a:pt x="1" y="1410"/>
                    <a:pt x="671" y="1809"/>
                    <a:pt x="1515" y="1809"/>
                  </a:cubicBezTo>
                  <a:cubicBezTo>
                    <a:pt x="2366" y="1809"/>
                    <a:pt x="3036" y="1410"/>
                    <a:pt x="3036" y="905"/>
                  </a:cubicBezTo>
                  <a:cubicBezTo>
                    <a:pt x="3036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9"/>
            <p:cNvSpPr/>
            <p:nvPr/>
          </p:nvSpPr>
          <p:spPr>
            <a:xfrm>
              <a:off x="4193650" y="2254150"/>
              <a:ext cx="14725" cy="24500"/>
            </a:xfrm>
            <a:custGeom>
              <a:avLst/>
              <a:gdLst/>
              <a:ahLst/>
              <a:cxnLst/>
              <a:rect l="l" t="t" r="r" b="b"/>
              <a:pathLst>
                <a:path w="589" h="980" extrusionOk="0">
                  <a:moveTo>
                    <a:pt x="588" y="980"/>
                  </a:moveTo>
                  <a:lnTo>
                    <a:pt x="1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9"/>
            <p:cNvSpPr/>
            <p:nvPr/>
          </p:nvSpPr>
          <p:spPr>
            <a:xfrm>
              <a:off x="4191025" y="2252650"/>
              <a:ext cx="19975" cy="27700"/>
            </a:xfrm>
            <a:custGeom>
              <a:avLst/>
              <a:gdLst/>
              <a:ahLst/>
              <a:cxnLst/>
              <a:rect l="l" t="t" r="r" b="b"/>
              <a:pathLst>
                <a:path w="799" h="1108" extrusionOk="0">
                  <a:moveTo>
                    <a:pt x="219" y="0"/>
                  </a:moveTo>
                  <a:lnTo>
                    <a:pt x="0" y="128"/>
                  </a:lnTo>
                  <a:lnTo>
                    <a:pt x="588" y="1107"/>
                  </a:lnTo>
                  <a:lnTo>
                    <a:pt x="799" y="97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9"/>
            <p:cNvSpPr/>
            <p:nvPr/>
          </p:nvSpPr>
          <p:spPr>
            <a:xfrm>
              <a:off x="4170875" y="2259975"/>
              <a:ext cx="2100" cy="28275"/>
            </a:xfrm>
            <a:custGeom>
              <a:avLst/>
              <a:gdLst/>
              <a:ahLst/>
              <a:cxnLst/>
              <a:rect l="l" t="t" r="r" b="b"/>
              <a:pathLst>
                <a:path w="84" h="1131" extrusionOk="0">
                  <a:moveTo>
                    <a:pt x="1" y="1"/>
                  </a:moveTo>
                  <a:lnTo>
                    <a:pt x="83" y="1131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9"/>
            <p:cNvSpPr/>
            <p:nvPr/>
          </p:nvSpPr>
          <p:spPr>
            <a:xfrm>
              <a:off x="4167875" y="2259600"/>
              <a:ext cx="8100" cy="28850"/>
            </a:xfrm>
            <a:custGeom>
              <a:avLst/>
              <a:gdLst/>
              <a:ahLst/>
              <a:cxnLst/>
              <a:rect l="l" t="t" r="r" b="b"/>
              <a:pathLst>
                <a:path w="324" h="1154" extrusionOk="0">
                  <a:moveTo>
                    <a:pt x="249" y="1"/>
                  </a:moveTo>
                  <a:lnTo>
                    <a:pt x="0" y="23"/>
                  </a:lnTo>
                  <a:lnTo>
                    <a:pt x="75" y="1153"/>
                  </a:lnTo>
                  <a:lnTo>
                    <a:pt x="324" y="113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9"/>
            <p:cNvSpPr/>
            <p:nvPr/>
          </p:nvSpPr>
          <p:spPr>
            <a:xfrm>
              <a:off x="4134150" y="2254150"/>
              <a:ext cx="16975" cy="23550"/>
            </a:xfrm>
            <a:custGeom>
              <a:avLst/>
              <a:gdLst/>
              <a:ahLst/>
              <a:cxnLst/>
              <a:rect l="l" t="t" r="r" b="b"/>
              <a:pathLst>
                <a:path w="679" h="942" extrusionOk="0">
                  <a:moveTo>
                    <a:pt x="679" y="0"/>
                  </a:moveTo>
                  <a:lnTo>
                    <a:pt x="1" y="942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9"/>
            <p:cNvSpPr/>
            <p:nvPr/>
          </p:nvSpPr>
          <p:spPr>
            <a:xfrm>
              <a:off x="4131525" y="2252275"/>
              <a:ext cx="22250" cy="27325"/>
            </a:xfrm>
            <a:custGeom>
              <a:avLst/>
              <a:gdLst/>
              <a:ahLst/>
              <a:cxnLst/>
              <a:rect l="l" t="t" r="r" b="b"/>
              <a:pathLst>
                <a:path w="890" h="1093" extrusionOk="0">
                  <a:moveTo>
                    <a:pt x="686" y="0"/>
                  </a:moveTo>
                  <a:lnTo>
                    <a:pt x="0" y="949"/>
                  </a:lnTo>
                  <a:lnTo>
                    <a:pt x="204" y="1092"/>
                  </a:lnTo>
                  <a:lnTo>
                    <a:pt x="889" y="15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9"/>
            <p:cNvSpPr/>
            <p:nvPr/>
          </p:nvSpPr>
          <p:spPr>
            <a:xfrm>
              <a:off x="4271625" y="2228525"/>
              <a:ext cx="18275" cy="10200"/>
            </a:xfrm>
            <a:custGeom>
              <a:avLst/>
              <a:gdLst/>
              <a:ahLst/>
              <a:cxnLst/>
              <a:rect l="l" t="t" r="r" b="b"/>
              <a:pathLst>
                <a:path w="731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31" y="317"/>
                    <a:pt x="731" y="204"/>
                  </a:cubicBezTo>
                  <a:cubicBezTo>
                    <a:pt x="731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9"/>
            <p:cNvSpPr/>
            <p:nvPr/>
          </p:nvSpPr>
          <p:spPr>
            <a:xfrm>
              <a:off x="4060725" y="224227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9"/>
            <p:cNvSpPr/>
            <p:nvPr/>
          </p:nvSpPr>
          <p:spPr>
            <a:xfrm>
              <a:off x="4041700" y="2222900"/>
              <a:ext cx="69700" cy="38800"/>
            </a:xfrm>
            <a:custGeom>
              <a:avLst/>
              <a:gdLst/>
              <a:ahLst/>
              <a:cxnLst/>
              <a:rect l="l" t="t" r="r" b="b"/>
              <a:pathLst>
                <a:path w="2788" h="1552" extrusionOk="0">
                  <a:moveTo>
                    <a:pt x="1394" y="0"/>
                  </a:moveTo>
                  <a:cubicBezTo>
                    <a:pt x="626" y="0"/>
                    <a:pt x="0" y="347"/>
                    <a:pt x="0" y="776"/>
                  </a:cubicBezTo>
                  <a:cubicBezTo>
                    <a:pt x="0" y="1205"/>
                    <a:pt x="626" y="1552"/>
                    <a:pt x="1394" y="1552"/>
                  </a:cubicBezTo>
                  <a:cubicBezTo>
                    <a:pt x="2162" y="1552"/>
                    <a:pt x="2787" y="1205"/>
                    <a:pt x="2787" y="776"/>
                  </a:cubicBezTo>
                  <a:cubicBezTo>
                    <a:pt x="2787" y="347"/>
                    <a:pt x="2162" y="0"/>
                    <a:pt x="1394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9"/>
            <p:cNvSpPr/>
            <p:nvPr/>
          </p:nvSpPr>
          <p:spPr>
            <a:xfrm>
              <a:off x="4038675" y="2219675"/>
              <a:ext cx="75725" cy="45225"/>
            </a:xfrm>
            <a:custGeom>
              <a:avLst/>
              <a:gdLst/>
              <a:ahLst/>
              <a:cxnLst/>
              <a:rect l="l" t="t" r="r" b="b"/>
              <a:pathLst>
                <a:path w="3029" h="1809" extrusionOk="0">
                  <a:moveTo>
                    <a:pt x="1515" y="257"/>
                  </a:moveTo>
                  <a:cubicBezTo>
                    <a:pt x="2200" y="257"/>
                    <a:pt x="2780" y="551"/>
                    <a:pt x="2780" y="905"/>
                  </a:cubicBezTo>
                  <a:cubicBezTo>
                    <a:pt x="2780" y="1259"/>
                    <a:pt x="2200" y="1553"/>
                    <a:pt x="1515" y="1553"/>
                  </a:cubicBezTo>
                  <a:cubicBezTo>
                    <a:pt x="829" y="1553"/>
                    <a:pt x="249" y="1259"/>
                    <a:pt x="249" y="905"/>
                  </a:cubicBezTo>
                  <a:cubicBezTo>
                    <a:pt x="249" y="551"/>
                    <a:pt x="829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64" y="1"/>
                    <a:pt x="1" y="400"/>
                    <a:pt x="1" y="905"/>
                  </a:cubicBezTo>
                  <a:cubicBezTo>
                    <a:pt x="1" y="1410"/>
                    <a:pt x="664" y="1809"/>
                    <a:pt x="1515" y="1809"/>
                  </a:cubicBezTo>
                  <a:cubicBezTo>
                    <a:pt x="2366" y="1809"/>
                    <a:pt x="3029" y="1410"/>
                    <a:pt x="3029" y="905"/>
                  </a:cubicBezTo>
                  <a:cubicBezTo>
                    <a:pt x="3029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9"/>
            <p:cNvSpPr/>
            <p:nvPr/>
          </p:nvSpPr>
          <p:spPr>
            <a:xfrm>
              <a:off x="4060725" y="222852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9"/>
            <p:cNvSpPr/>
            <p:nvPr/>
          </p:nvSpPr>
          <p:spPr>
            <a:xfrm>
              <a:off x="4115125" y="2235350"/>
              <a:ext cx="115475" cy="63450"/>
            </a:xfrm>
            <a:custGeom>
              <a:avLst/>
              <a:gdLst/>
              <a:ahLst/>
              <a:cxnLst/>
              <a:rect l="l" t="t" r="r" b="b"/>
              <a:pathLst>
                <a:path w="4619" h="2538" extrusionOk="0">
                  <a:moveTo>
                    <a:pt x="970" y="479"/>
                  </a:moveTo>
                  <a:cubicBezTo>
                    <a:pt x="986" y="479"/>
                    <a:pt x="997" y="490"/>
                    <a:pt x="1003" y="496"/>
                  </a:cubicBezTo>
                  <a:cubicBezTo>
                    <a:pt x="1116" y="587"/>
                    <a:pt x="1206" y="707"/>
                    <a:pt x="1312" y="798"/>
                  </a:cubicBezTo>
                  <a:cubicBezTo>
                    <a:pt x="1603" y="1060"/>
                    <a:pt x="1971" y="1240"/>
                    <a:pt x="2356" y="1240"/>
                  </a:cubicBezTo>
                  <a:cubicBezTo>
                    <a:pt x="2479" y="1240"/>
                    <a:pt x="2603" y="1222"/>
                    <a:pt x="2728" y="1182"/>
                  </a:cubicBezTo>
                  <a:cubicBezTo>
                    <a:pt x="2788" y="1159"/>
                    <a:pt x="2848" y="1137"/>
                    <a:pt x="2916" y="1106"/>
                  </a:cubicBezTo>
                  <a:cubicBezTo>
                    <a:pt x="3157" y="978"/>
                    <a:pt x="3360" y="798"/>
                    <a:pt x="3549" y="602"/>
                  </a:cubicBezTo>
                  <a:cubicBezTo>
                    <a:pt x="3556" y="587"/>
                    <a:pt x="3571" y="572"/>
                    <a:pt x="3594" y="572"/>
                  </a:cubicBezTo>
                  <a:cubicBezTo>
                    <a:pt x="3597" y="571"/>
                    <a:pt x="3600" y="570"/>
                    <a:pt x="3603" y="570"/>
                  </a:cubicBezTo>
                  <a:cubicBezTo>
                    <a:pt x="3622" y="570"/>
                    <a:pt x="3641" y="590"/>
                    <a:pt x="3654" y="609"/>
                  </a:cubicBezTo>
                  <a:cubicBezTo>
                    <a:pt x="3744" y="715"/>
                    <a:pt x="3790" y="873"/>
                    <a:pt x="3760" y="1008"/>
                  </a:cubicBezTo>
                  <a:cubicBezTo>
                    <a:pt x="3729" y="1121"/>
                    <a:pt x="3662" y="1212"/>
                    <a:pt x="3586" y="1295"/>
                  </a:cubicBezTo>
                  <a:cubicBezTo>
                    <a:pt x="3262" y="1649"/>
                    <a:pt x="2810" y="1875"/>
                    <a:pt x="2336" y="1882"/>
                  </a:cubicBezTo>
                  <a:cubicBezTo>
                    <a:pt x="1989" y="1882"/>
                    <a:pt x="1643" y="1784"/>
                    <a:pt x="1334" y="1619"/>
                  </a:cubicBezTo>
                  <a:cubicBezTo>
                    <a:pt x="1101" y="1498"/>
                    <a:pt x="860" y="1317"/>
                    <a:pt x="769" y="1061"/>
                  </a:cubicBezTo>
                  <a:cubicBezTo>
                    <a:pt x="732" y="941"/>
                    <a:pt x="732" y="805"/>
                    <a:pt x="784" y="692"/>
                  </a:cubicBezTo>
                  <a:cubicBezTo>
                    <a:pt x="814" y="632"/>
                    <a:pt x="852" y="587"/>
                    <a:pt x="897" y="541"/>
                  </a:cubicBezTo>
                  <a:cubicBezTo>
                    <a:pt x="905" y="526"/>
                    <a:pt x="920" y="511"/>
                    <a:pt x="935" y="496"/>
                  </a:cubicBezTo>
                  <a:cubicBezTo>
                    <a:pt x="943" y="489"/>
                    <a:pt x="950" y="481"/>
                    <a:pt x="958" y="481"/>
                  </a:cubicBezTo>
                  <a:cubicBezTo>
                    <a:pt x="962" y="480"/>
                    <a:pt x="966" y="479"/>
                    <a:pt x="970" y="479"/>
                  </a:cubicBezTo>
                  <a:close/>
                  <a:moveTo>
                    <a:pt x="958" y="1"/>
                  </a:moveTo>
                  <a:cubicBezTo>
                    <a:pt x="925" y="1"/>
                    <a:pt x="892" y="3"/>
                    <a:pt x="860" y="7"/>
                  </a:cubicBezTo>
                  <a:cubicBezTo>
                    <a:pt x="619" y="44"/>
                    <a:pt x="393" y="180"/>
                    <a:pt x="250" y="391"/>
                  </a:cubicBezTo>
                  <a:cubicBezTo>
                    <a:pt x="1" y="760"/>
                    <a:pt x="31" y="1280"/>
                    <a:pt x="325" y="1619"/>
                  </a:cubicBezTo>
                  <a:cubicBezTo>
                    <a:pt x="332" y="1626"/>
                    <a:pt x="340" y="1641"/>
                    <a:pt x="347" y="1649"/>
                  </a:cubicBezTo>
                  <a:cubicBezTo>
                    <a:pt x="378" y="1686"/>
                    <a:pt x="408" y="1724"/>
                    <a:pt x="453" y="1769"/>
                  </a:cubicBezTo>
                  <a:cubicBezTo>
                    <a:pt x="513" y="1822"/>
                    <a:pt x="566" y="1875"/>
                    <a:pt x="649" y="1935"/>
                  </a:cubicBezTo>
                  <a:cubicBezTo>
                    <a:pt x="769" y="2025"/>
                    <a:pt x="890" y="2108"/>
                    <a:pt x="1025" y="2183"/>
                  </a:cubicBezTo>
                  <a:cubicBezTo>
                    <a:pt x="1199" y="2281"/>
                    <a:pt x="1379" y="2357"/>
                    <a:pt x="1560" y="2409"/>
                  </a:cubicBezTo>
                  <a:cubicBezTo>
                    <a:pt x="1696" y="2455"/>
                    <a:pt x="1839" y="2492"/>
                    <a:pt x="1982" y="2507"/>
                  </a:cubicBezTo>
                  <a:cubicBezTo>
                    <a:pt x="2102" y="2522"/>
                    <a:pt x="2223" y="2538"/>
                    <a:pt x="2336" y="2538"/>
                  </a:cubicBezTo>
                  <a:cubicBezTo>
                    <a:pt x="2667" y="2538"/>
                    <a:pt x="2991" y="2470"/>
                    <a:pt x="3308" y="2342"/>
                  </a:cubicBezTo>
                  <a:cubicBezTo>
                    <a:pt x="3488" y="2266"/>
                    <a:pt x="3662" y="2176"/>
                    <a:pt x="3827" y="2071"/>
                  </a:cubicBezTo>
                  <a:cubicBezTo>
                    <a:pt x="4001" y="1950"/>
                    <a:pt x="4114" y="1852"/>
                    <a:pt x="4159" y="1814"/>
                  </a:cubicBezTo>
                  <a:lnTo>
                    <a:pt x="4174" y="1799"/>
                  </a:lnTo>
                  <a:cubicBezTo>
                    <a:pt x="4543" y="1483"/>
                    <a:pt x="4618" y="903"/>
                    <a:pt x="4332" y="481"/>
                  </a:cubicBezTo>
                  <a:cubicBezTo>
                    <a:pt x="4189" y="263"/>
                    <a:pt x="3963" y="112"/>
                    <a:pt x="3714" y="82"/>
                  </a:cubicBezTo>
                  <a:cubicBezTo>
                    <a:pt x="3673" y="76"/>
                    <a:pt x="3632" y="72"/>
                    <a:pt x="3592" y="72"/>
                  </a:cubicBezTo>
                  <a:cubicBezTo>
                    <a:pt x="3395" y="72"/>
                    <a:pt x="3208" y="147"/>
                    <a:pt x="3052" y="278"/>
                  </a:cubicBezTo>
                  <a:cubicBezTo>
                    <a:pt x="2908" y="398"/>
                    <a:pt x="2773" y="481"/>
                    <a:pt x="2645" y="534"/>
                  </a:cubicBezTo>
                  <a:cubicBezTo>
                    <a:pt x="2607" y="549"/>
                    <a:pt x="2577" y="557"/>
                    <a:pt x="2539" y="564"/>
                  </a:cubicBezTo>
                  <a:cubicBezTo>
                    <a:pt x="2471" y="582"/>
                    <a:pt x="2402" y="590"/>
                    <a:pt x="2333" y="590"/>
                  </a:cubicBezTo>
                  <a:cubicBezTo>
                    <a:pt x="2075" y="590"/>
                    <a:pt x="1811" y="469"/>
                    <a:pt x="1538" y="225"/>
                  </a:cubicBezTo>
                  <a:cubicBezTo>
                    <a:pt x="1375" y="82"/>
                    <a:pt x="1167" y="1"/>
                    <a:pt x="95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9"/>
            <p:cNvSpPr/>
            <p:nvPr/>
          </p:nvSpPr>
          <p:spPr>
            <a:xfrm>
              <a:off x="4111925" y="2232275"/>
              <a:ext cx="122050" cy="69550"/>
            </a:xfrm>
            <a:custGeom>
              <a:avLst/>
              <a:gdLst/>
              <a:ahLst/>
              <a:cxnLst/>
              <a:rect l="l" t="t" r="r" b="b"/>
              <a:pathLst>
                <a:path w="4882" h="2782" extrusionOk="0">
                  <a:moveTo>
                    <a:pt x="1101" y="762"/>
                  </a:moveTo>
                  <a:cubicBezTo>
                    <a:pt x="1138" y="793"/>
                    <a:pt x="1176" y="830"/>
                    <a:pt x="1206" y="868"/>
                  </a:cubicBezTo>
                  <a:cubicBezTo>
                    <a:pt x="1251" y="921"/>
                    <a:pt x="1304" y="973"/>
                    <a:pt x="1357" y="1018"/>
                  </a:cubicBezTo>
                  <a:cubicBezTo>
                    <a:pt x="1700" y="1328"/>
                    <a:pt x="2096" y="1488"/>
                    <a:pt x="2482" y="1488"/>
                  </a:cubicBezTo>
                  <a:cubicBezTo>
                    <a:pt x="2621" y="1488"/>
                    <a:pt x="2760" y="1467"/>
                    <a:pt x="2893" y="1425"/>
                  </a:cubicBezTo>
                  <a:cubicBezTo>
                    <a:pt x="2961" y="1403"/>
                    <a:pt x="3021" y="1380"/>
                    <a:pt x="3097" y="1342"/>
                  </a:cubicBezTo>
                  <a:cubicBezTo>
                    <a:pt x="3353" y="1214"/>
                    <a:pt x="3549" y="1034"/>
                    <a:pt x="3722" y="860"/>
                  </a:cubicBezTo>
                  <a:cubicBezTo>
                    <a:pt x="3760" y="936"/>
                    <a:pt x="3782" y="1026"/>
                    <a:pt x="3760" y="1101"/>
                  </a:cubicBezTo>
                  <a:cubicBezTo>
                    <a:pt x="3744" y="1192"/>
                    <a:pt x="3677" y="1275"/>
                    <a:pt x="3616" y="1335"/>
                  </a:cubicBezTo>
                  <a:cubicBezTo>
                    <a:pt x="3308" y="1681"/>
                    <a:pt x="2886" y="1877"/>
                    <a:pt x="2464" y="1877"/>
                  </a:cubicBezTo>
                  <a:cubicBezTo>
                    <a:pt x="2163" y="1877"/>
                    <a:pt x="1831" y="1794"/>
                    <a:pt x="1515" y="1629"/>
                  </a:cubicBezTo>
                  <a:cubicBezTo>
                    <a:pt x="1244" y="1485"/>
                    <a:pt x="1078" y="1327"/>
                    <a:pt x="1018" y="1139"/>
                  </a:cubicBezTo>
                  <a:cubicBezTo>
                    <a:pt x="988" y="1049"/>
                    <a:pt x="988" y="943"/>
                    <a:pt x="1025" y="868"/>
                  </a:cubicBezTo>
                  <a:cubicBezTo>
                    <a:pt x="1048" y="830"/>
                    <a:pt x="1078" y="793"/>
                    <a:pt x="1101" y="762"/>
                  </a:cubicBezTo>
                  <a:close/>
                  <a:moveTo>
                    <a:pt x="1103" y="478"/>
                  </a:moveTo>
                  <a:cubicBezTo>
                    <a:pt x="1090" y="478"/>
                    <a:pt x="1077" y="480"/>
                    <a:pt x="1063" y="484"/>
                  </a:cubicBezTo>
                  <a:cubicBezTo>
                    <a:pt x="1010" y="491"/>
                    <a:pt x="988" y="521"/>
                    <a:pt x="973" y="536"/>
                  </a:cubicBezTo>
                  <a:cubicBezTo>
                    <a:pt x="958" y="551"/>
                    <a:pt x="942" y="567"/>
                    <a:pt x="927" y="582"/>
                  </a:cubicBezTo>
                  <a:cubicBezTo>
                    <a:pt x="890" y="627"/>
                    <a:pt x="837" y="687"/>
                    <a:pt x="799" y="755"/>
                  </a:cubicBezTo>
                  <a:cubicBezTo>
                    <a:pt x="739" y="890"/>
                    <a:pt x="724" y="1064"/>
                    <a:pt x="777" y="1222"/>
                  </a:cubicBezTo>
                  <a:cubicBezTo>
                    <a:pt x="860" y="1470"/>
                    <a:pt x="1063" y="1674"/>
                    <a:pt x="1409" y="1855"/>
                  </a:cubicBezTo>
                  <a:cubicBezTo>
                    <a:pt x="1748" y="2035"/>
                    <a:pt x="2110" y="2126"/>
                    <a:pt x="2449" y="2126"/>
                  </a:cubicBezTo>
                  <a:lnTo>
                    <a:pt x="2464" y="2126"/>
                  </a:lnTo>
                  <a:cubicBezTo>
                    <a:pt x="2954" y="2126"/>
                    <a:pt x="3443" y="1900"/>
                    <a:pt x="3805" y="1508"/>
                  </a:cubicBezTo>
                  <a:cubicBezTo>
                    <a:pt x="3880" y="1418"/>
                    <a:pt x="3978" y="1305"/>
                    <a:pt x="4008" y="1154"/>
                  </a:cubicBezTo>
                  <a:cubicBezTo>
                    <a:pt x="4046" y="988"/>
                    <a:pt x="3993" y="793"/>
                    <a:pt x="3880" y="649"/>
                  </a:cubicBezTo>
                  <a:cubicBezTo>
                    <a:pt x="3822" y="585"/>
                    <a:pt x="3765" y="565"/>
                    <a:pt x="3725" y="565"/>
                  </a:cubicBezTo>
                  <a:cubicBezTo>
                    <a:pt x="3719" y="565"/>
                    <a:pt x="3712" y="565"/>
                    <a:pt x="3707" y="567"/>
                  </a:cubicBezTo>
                  <a:cubicBezTo>
                    <a:pt x="3639" y="574"/>
                    <a:pt x="3601" y="619"/>
                    <a:pt x="3586" y="634"/>
                  </a:cubicBezTo>
                  <a:cubicBezTo>
                    <a:pt x="3421" y="808"/>
                    <a:pt x="3232" y="996"/>
                    <a:pt x="2991" y="1116"/>
                  </a:cubicBezTo>
                  <a:cubicBezTo>
                    <a:pt x="2923" y="1147"/>
                    <a:pt x="2871" y="1169"/>
                    <a:pt x="2818" y="1184"/>
                  </a:cubicBezTo>
                  <a:cubicBezTo>
                    <a:pt x="2708" y="1220"/>
                    <a:pt x="2594" y="1237"/>
                    <a:pt x="2479" y="1237"/>
                  </a:cubicBezTo>
                  <a:cubicBezTo>
                    <a:pt x="2154" y="1237"/>
                    <a:pt x="1817" y="1097"/>
                    <a:pt x="1522" y="830"/>
                  </a:cubicBezTo>
                  <a:cubicBezTo>
                    <a:pt x="1477" y="793"/>
                    <a:pt x="1440" y="747"/>
                    <a:pt x="1394" y="702"/>
                  </a:cubicBezTo>
                  <a:cubicBezTo>
                    <a:pt x="1334" y="642"/>
                    <a:pt x="1281" y="582"/>
                    <a:pt x="1214" y="521"/>
                  </a:cubicBezTo>
                  <a:cubicBezTo>
                    <a:pt x="1175" y="493"/>
                    <a:pt x="1140" y="478"/>
                    <a:pt x="1103" y="478"/>
                  </a:cubicBezTo>
                  <a:close/>
                  <a:moveTo>
                    <a:pt x="1093" y="250"/>
                  </a:moveTo>
                  <a:cubicBezTo>
                    <a:pt x="1266" y="250"/>
                    <a:pt x="1447" y="318"/>
                    <a:pt x="1583" y="446"/>
                  </a:cubicBezTo>
                  <a:cubicBezTo>
                    <a:pt x="1885" y="706"/>
                    <a:pt x="2172" y="837"/>
                    <a:pt x="2461" y="837"/>
                  </a:cubicBezTo>
                  <a:cubicBezTo>
                    <a:pt x="2540" y="837"/>
                    <a:pt x="2618" y="827"/>
                    <a:pt x="2697" y="808"/>
                  </a:cubicBezTo>
                  <a:cubicBezTo>
                    <a:pt x="2735" y="800"/>
                    <a:pt x="2773" y="785"/>
                    <a:pt x="2818" y="770"/>
                  </a:cubicBezTo>
                  <a:cubicBezTo>
                    <a:pt x="2961" y="717"/>
                    <a:pt x="3112" y="619"/>
                    <a:pt x="3255" y="499"/>
                  </a:cubicBezTo>
                  <a:cubicBezTo>
                    <a:pt x="3393" y="380"/>
                    <a:pt x="3552" y="318"/>
                    <a:pt x="3718" y="318"/>
                  </a:cubicBezTo>
                  <a:cubicBezTo>
                    <a:pt x="3752" y="318"/>
                    <a:pt x="3786" y="320"/>
                    <a:pt x="3820" y="326"/>
                  </a:cubicBezTo>
                  <a:cubicBezTo>
                    <a:pt x="4038" y="356"/>
                    <a:pt x="4234" y="484"/>
                    <a:pt x="4355" y="672"/>
                  </a:cubicBezTo>
                  <a:cubicBezTo>
                    <a:pt x="4603" y="1041"/>
                    <a:pt x="4543" y="1546"/>
                    <a:pt x="4219" y="1824"/>
                  </a:cubicBezTo>
                  <a:lnTo>
                    <a:pt x="4196" y="1847"/>
                  </a:lnTo>
                  <a:cubicBezTo>
                    <a:pt x="4159" y="1885"/>
                    <a:pt x="4053" y="1975"/>
                    <a:pt x="3888" y="2088"/>
                  </a:cubicBezTo>
                  <a:cubicBezTo>
                    <a:pt x="3729" y="2194"/>
                    <a:pt x="3564" y="2276"/>
                    <a:pt x="3383" y="2344"/>
                  </a:cubicBezTo>
                  <a:cubicBezTo>
                    <a:pt x="3085" y="2468"/>
                    <a:pt x="2771" y="2533"/>
                    <a:pt x="2452" y="2533"/>
                  </a:cubicBezTo>
                  <a:cubicBezTo>
                    <a:pt x="2343" y="2533"/>
                    <a:pt x="2234" y="2525"/>
                    <a:pt x="2125" y="2510"/>
                  </a:cubicBezTo>
                  <a:cubicBezTo>
                    <a:pt x="1989" y="2487"/>
                    <a:pt x="1854" y="2457"/>
                    <a:pt x="1726" y="2419"/>
                  </a:cubicBezTo>
                  <a:cubicBezTo>
                    <a:pt x="1553" y="2359"/>
                    <a:pt x="1379" y="2284"/>
                    <a:pt x="1214" y="2194"/>
                  </a:cubicBezTo>
                  <a:cubicBezTo>
                    <a:pt x="1086" y="2126"/>
                    <a:pt x="965" y="2043"/>
                    <a:pt x="852" y="1960"/>
                  </a:cubicBezTo>
                  <a:cubicBezTo>
                    <a:pt x="777" y="1900"/>
                    <a:pt x="724" y="1855"/>
                    <a:pt x="671" y="1802"/>
                  </a:cubicBezTo>
                  <a:cubicBezTo>
                    <a:pt x="634" y="1764"/>
                    <a:pt x="604" y="1727"/>
                    <a:pt x="573" y="1689"/>
                  </a:cubicBezTo>
                  <a:cubicBezTo>
                    <a:pt x="566" y="1681"/>
                    <a:pt x="558" y="1666"/>
                    <a:pt x="551" y="1659"/>
                  </a:cubicBezTo>
                  <a:cubicBezTo>
                    <a:pt x="295" y="1365"/>
                    <a:pt x="265" y="913"/>
                    <a:pt x="483" y="589"/>
                  </a:cubicBezTo>
                  <a:cubicBezTo>
                    <a:pt x="604" y="401"/>
                    <a:pt x="799" y="288"/>
                    <a:pt x="1003" y="258"/>
                  </a:cubicBezTo>
                  <a:cubicBezTo>
                    <a:pt x="1033" y="258"/>
                    <a:pt x="1063" y="250"/>
                    <a:pt x="1093" y="250"/>
                  </a:cubicBezTo>
                  <a:close/>
                  <a:moveTo>
                    <a:pt x="1097" y="1"/>
                  </a:moveTo>
                  <a:cubicBezTo>
                    <a:pt x="1056" y="1"/>
                    <a:pt x="1014" y="4"/>
                    <a:pt x="973" y="9"/>
                  </a:cubicBezTo>
                  <a:cubicBezTo>
                    <a:pt x="694" y="47"/>
                    <a:pt x="438" y="205"/>
                    <a:pt x="272" y="446"/>
                  </a:cubicBezTo>
                  <a:cubicBezTo>
                    <a:pt x="1" y="860"/>
                    <a:pt x="31" y="1440"/>
                    <a:pt x="355" y="1824"/>
                  </a:cubicBezTo>
                  <a:cubicBezTo>
                    <a:pt x="362" y="1832"/>
                    <a:pt x="370" y="1839"/>
                    <a:pt x="378" y="1847"/>
                  </a:cubicBezTo>
                  <a:cubicBezTo>
                    <a:pt x="408" y="1885"/>
                    <a:pt x="445" y="1937"/>
                    <a:pt x="498" y="1983"/>
                  </a:cubicBezTo>
                  <a:cubicBezTo>
                    <a:pt x="551" y="2043"/>
                    <a:pt x="619" y="2096"/>
                    <a:pt x="701" y="2156"/>
                  </a:cubicBezTo>
                  <a:cubicBezTo>
                    <a:pt x="822" y="2254"/>
                    <a:pt x="958" y="2337"/>
                    <a:pt x="1093" y="2412"/>
                  </a:cubicBezTo>
                  <a:cubicBezTo>
                    <a:pt x="1274" y="2517"/>
                    <a:pt x="1462" y="2593"/>
                    <a:pt x="1650" y="2653"/>
                  </a:cubicBezTo>
                  <a:cubicBezTo>
                    <a:pt x="1794" y="2698"/>
                    <a:pt x="1944" y="2736"/>
                    <a:pt x="2095" y="2758"/>
                  </a:cubicBezTo>
                  <a:cubicBezTo>
                    <a:pt x="2215" y="2773"/>
                    <a:pt x="2343" y="2781"/>
                    <a:pt x="2464" y="2781"/>
                  </a:cubicBezTo>
                  <a:cubicBezTo>
                    <a:pt x="2810" y="2781"/>
                    <a:pt x="3149" y="2713"/>
                    <a:pt x="3481" y="2578"/>
                  </a:cubicBezTo>
                  <a:cubicBezTo>
                    <a:pt x="3669" y="2502"/>
                    <a:pt x="3850" y="2412"/>
                    <a:pt x="4023" y="2291"/>
                  </a:cubicBezTo>
                  <a:cubicBezTo>
                    <a:pt x="4211" y="2178"/>
                    <a:pt x="4324" y="2065"/>
                    <a:pt x="4362" y="2035"/>
                  </a:cubicBezTo>
                  <a:lnTo>
                    <a:pt x="4385" y="2020"/>
                  </a:lnTo>
                  <a:cubicBezTo>
                    <a:pt x="4799" y="1659"/>
                    <a:pt x="4882" y="1003"/>
                    <a:pt x="4565" y="536"/>
                  </a:cubicBezTo>
                  <a:cubicBezTo>
                    <a:pt x="4400" y="280"/>
                    <a:pt x="4144" y="115"/>
                    <a:pt x="3857" y="77"/>
                  </a:cubicBezTo>
                  <a:cubicBezTo>
                    <a:pt x="3813" y="71"/>
                    <a:pt x="3769" y="68"/>
                    <a:pt x="3726" y="68"/>
                  </a:cubicBezTo>
                  <a:cubicBezTo>
                    <a:pt x="3494" y="68"/>
                    <a:pt x="3274" y="151"/>
                    <a:pt x="3097" y="303"/>
                  </a:cubicBezTo>
                  <a:cubicBezTo>
                    <a:pt x="2969" y="416"/>
                    <a:pt x="2841" y="491"/>
                    <a:pt x="2728" y="536"/>
                  </a:cubicBezTo>
                  <a:cubicBezTo>
                    <a:pt x="2697" y="551"/>
                    <a:pt x="2667" y="559"/>
                    <a:pt x="2637" y="567"/>
                  </a:cubicBezTo>
                  <a:cubicBezTo>
                    <a:pt x="2581" y="580"/>
                    <a:pt x="2524" y="587"/>
                    <a:pt x="2466" y="587"/>
                  </a:cubicBezTo>
                  <a:cubicBezTo>
                    <a:pt x="2239" y="587"/>
                    <a:pt x="2001" y="480"/>
                    <a:pt x="1748" y="258"/>
                  </a:cubicBezTo>
                  <a:cubicBezTo>
                    <a:pt x="1569" y="91"/>
                    <a:pt x="1335" y="1"/>
                    <a:pt x="10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9"/>
            <p:cNvSpPr/>
            <p:nvPr/>
          </p:nvSpPr>
          <p:spPr>
            <a:xfrm>
              <a:off x="4116825" y="2083050"/>
              <a:ext cx="45025" cy="23300"/>
            </a:xfrm>
            <a:custGeom>
              <a:avLst/>
              <a:gdLst/>
              <a:ahLst/>
              <a:cxnLst/>
              <a:rect l="l" t="t" r="r" b="b"/>
              <a:pathLst>
                <a:path w="1801" h="932" extrusionOk="0">
                  <a:moveTo>
                    <a:pt x="1597" y="1"/>
                  </a:moveTo>
                  <a:cubicBezTo>
                    <a:pt x="1511" y="1"/>
                    <a:pt x="1429" y="63"/>
                    <a:pt x="1409" y="148"/>
                  </a:cubicBezTo>
                  <a:cubicBezTo>
                    <a:pt x="1351" y="393"/>
                    <a:pt x="1140" y="555"/>
                    <a:pt x="901" y="555"/>
                  </a:cubicBezTo>
                  <a:cubicBezTo>
                    <a:pt x="860" y="555"/>
                    <a:pt x="818" y="550"/>
                    <a:pt x="777" y="540"/>
                  </a:cubicBezTo>
                  <a:cubicBezTo>
                    <a:pt x="588" y="495"/>
                    <a:pt x="438" y="344"/>
                    <a:pt x="385" y="156"/>
                  </a:cubicBezTo>
                  <a:cubicBezTo>
                    <a:pt x="365" y="65"/>
                    <a:pt x="290" y="8"/>
                    <a:pt x="203" y="8"/>
                  </a:cubicBezTo>
                  <a:cubicBezTo>
                    <a:pt x="189" y="8"/>
                    <a:pt x="174" y="9"/>
                    <a:pt x="159" y="13"/>
                  </a:cubicBezTo>
                  <a:cubicBezTo>
                    <a:pt x="61" y="35"/>
                    <a:pt x="1" y="141"/>
                    <a:pt x="23" y="239"/>
                  </a:cubicBezTo>
                  <a:cubicBezTo>
                    <a:pt x="106" y="570"/>
                    <a:pt x="362" y="826"/>
                    <a:pt x="694" y="909"/>
                  </a:cubicBezTo>
                  <a:cubicBezTo>
                    <a:pt x="762" y="924"/>
                    <a:pt x="829" y="932"/>
                    <a:pt x="897" y="932"/>
                  </a:cubicBezTo>
                  <a:cubicBezTo>
                    <a:pt x="1311" y="932"/>
                    <a:pt x="1680" y="653"/>
                    <a:pt x="1778" y="239"/>
                  </a:cubicBezTo>
                  <a:cubicBezTo>
                    <a:pt x="1801" y="133"/>
                    <a:pt x="1741" y="35"/>
                    <a:pt x="1635" y="5"/>
                  </a:cubicBezTo>
                  <a:cubicBezTo>
                    <a:pt x="1622" y="2"/>
                    <a:pt x="1610" y="1"/>
                    <a:pt x="15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9"/>
            <p:cNvSpPr/>
            <p:nvPr/>
          </p:nvSpPr>
          <p:spPr>
            <a:xfrm>
              <a:off x="4191975" y="2075975"/>
              <a:ext cx="45200" cy="23225"/>
            </a:xfrm>
            <a:custGeom>
              <a:avLst/>
              <a:gdLst/>
              <a:ahLst/>
              <a:cxnLst/>
              <a:rect l="l" t="t" r="r" b="b"/>
              <a:pathLst>
                <a:path w="1808" h="929" extrusionOk="0">
                  <a:moveTo>
                    <a:pt x="908" y="1"/>
                  </a:moveTo>
                  <a:cubicBezTo>
                    <a:pt x="496" y="1"/>
                    <a:pt x="126" y="281"/>
                    <a:pt x="23" y="695"/>
                  </a:cubicBezTo>
                  <a:cubicBezTo>
                    <a:pt x="0" y="800"/>
                    <a:pt x="68" y="898"/>
                    <a:pt x="166" y="928"/>
                  </a:cubicBezTo>
                  <a:lnTo>
                    <a:pt x="211" y="928"/>
                  </a:lnTo>
                  <a:cubicBezTo>
                    <a:pt x="294" y="928"/>
                    <a:pt x="369" y="868"/>
                    <a:pt x="392" y="785"/>
                  </a:cubicBezTo>
                  <a:cubicBezTo>
                    <a:pt x="450" y="541"/>
                    <a:pt x="667" y="379"/>
                    <a:pt x="902" y="379"/>
                  </a:cubicBezTo>
                  <a:cubicBezTo>
                    <a:pt x="943" y="379"/>
                    <a:pt x="984" y="384"/>
                    <a:pt x="1025" y="394"/>
                  </a:cubicBezTo>
                  <a:cubicBezTo>
                    <a:pt x="1220" y="439"/>
                    <a:pt x="1371" y="589"/>
                    <a:pt x="1416" y="778"/>
                  </a:cubicBezTo>
                  <a:cubicBezTo>
                    <a:pt x="1436" y="868"/>
                    <a:pt x="1516" y="926"/>
                    <a:pt x="1601" y="926"/>
                  </a:cubicBezTo>
                  <a:cubicBezTo>
                    <a:pt x="1614" y="926"/>
                    <a:pt x="1628" y="924"/>
                    <a:pt x="1642" y="921"/>
                  </a:cubicBezTo>
                  <a:cubicBezTo>
                    <a:pt x="1748" y="898"/>
                    <a:pt x="1808" y="793"/>
                    <a:pt x="1785" y="695"/>
                  </a:cubicBezTo>
                  <a:cubicBezTo>
                    <a:pt x="1702" y="363"/>
                    <a:pt x="1446" y="107"/>
                    <a:pt x="1115" y="25"/>
                  </a:cubicBezTo>
                  <a:cubicBezTo>
                    <a:pt x="1045" y="8"/>
                    <a:pt x="976" y="1"/>
                    <a:pt x="9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29"/>
          <p:cNvGrpSpPr/>
          <p:nvPr/>
        </p:nvGrpSpPr>
        <p:grpSpPr>
          <a:xfrm rot="711265" flipH="1">
            <a:off x="87876" y="3959854"/>
            <a:ext cx="661699" cy="693813"/>
            <a:chOff x="1225975" y="1863375"/>
            <a:chExt cx="233125" cy="211525"/>
          </a:xfrm>
        </p:grpSpPr>
        <p:sp>
          <p:nvSpPr>
            <p:cNvPr id="7530" name="Google Shape;7530;p29"/>
            <p:cNvSpPr/>
            <p:nvPr/>
          </p:nvSpPr>
          <p:spPr>
            <a:xfrm>
              <a:off x="1273800" y="196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9"/>
            <p:cNvSpPr/>
            <p:nvPr/>
          </p:nvSpPr>
          <p:spPr>
            <a:xfrm>
              <a:off x="1266250" y="1955500"/>
              <a:ext cx="1925" cy="4175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9"/>
            <p:cNvSpPr/>
            <p:nvPr/>
          </p:nvSpPr>
          <p:spPr>
            <a:xfrm>
              <a:off x="1267575" y="194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9"/>
            <p:cNvSpPr/>
            <p:nvPr/>
          </p:nvSpPr>
          <p:spPr>
            <a:xfrm>
              <a:off x="1272475" y="195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9"/>
            <p:cNvSpPr/>
            <p:nvPr/>
          </p:nvSpPr>
          <p:spPr>
            <a:xfrm>
              <a:off x="1270225" y="1933850"/>
              <a:ext cx="4150" cy="5850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9"/>
            <p:cNvSpPr/>
            <p:nvPr/>
          </p:nvSpPr>
          <p:spPr>
            <a:xfrm>
              <a:off x="1278125" y="197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9"/>
            <p:cNvSpPr/>
            <p:nvPr/>
          </p:nvSpPr>
          <p:spPr>
            <a:xfrm>
              <a:off x="1282825" y="199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9"/>
            <p:cNvSpPr/>
            <p:nvPr/>
          </p:nvSpPr>
          <p:spPr>
            <a:xfrm>
              <a:off x="1270225" y="1977525"/>
              <a:ext cx="2275" cy="285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9"/>
            <p:cNvSpPr/>
            <p:nvPr/>
          </p:nvSpPr>
          <p:spPr>
            <a:xfrm>
              <a:off x="1280000" y="19707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9"/>
            <p:cNvSpPr/>
            <p:nvPr/>
          </p:nvSpPr>
          <p:spPr>
            <a:xfrm>
              <a:off x="1269650" y="1970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9"/>
            <p:cNvSpPr/>
            <p:nvPr/>
          </p:nvSpPr>
          <p:spPr>
            <a:xfrm>
              <a:off x="1295250" y="2037025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9"/>
            <p:cNvSpPr/>
            <p:nvPr/>
          </p:nvSpPr>
          <p:spPr>
            <a:xfrm>
              <a:off x="1293950" y="2028375"/>
              <a:ext cx="5300" cy="455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9"/>
            <p:cNvSpPr/>
            <p:nvPr/>
          </p:nvSpPr>
          <p:spPr>
            <a:xfrm>
              <a:off x="1303350" y="205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9"/>
            <p:cNvSpPr/>
            <p:nvPr/>
          </p:nvSpPr>
          <p:spPr>
            <a:xfrm>
              <a:off x="1286025" y="191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9"/>
            <p:cNvSpPr/>
            <p:nvPr/>
          </p:nvSpPr>
          <p:spPr>
            <a:xfrm>
              <a:off x="1281900" y="192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9"/>
            <p:cNvSpPr/>
            <p:nvPr/>
          </p:nvSpPr>
          <p:spPr>
            <a:xfrm>
              <a:off x="1284150" y="195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9"/>
            <p:cNvSpPr/>
            <p:nvPr/>
          </p:nvSpPr>
          <p:spPr>
            <a:xfrm>
              <a:off x="1296400" y="195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9"/>
            <p:cNvSpPr/>
            <p:nvPr/>
          </p:nvSpPr>
          <p:spPr>
            <a:xfrm>
              <a:off x="1292250" y="196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9"/>
            <p:cNvSpPr/>
            <p:nvPr/>
          </p:nvSpPr>
          <p:spPr>
            <a:xfrm>
              <a:off x="1286225" y="194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9"/>
            <p:cNvSpPr/>
            <p:nvPr/>
          </p:nvSpPr>
          <p:spPr>
            <a:xfrm>
              <a:off x="1290375" y="1936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9"/>
            <p:cNvSpPr/>
            <p:nvPr/>
          </p:nvSpPr>
          <p:spPr>
            <a:xfrm>
              <a:off x="1280000" y="194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9"/>
            <p:cNvSpPr/>
            <p:nvPr/>
          </p:nvSpPr>
          <p:spPr>
            <a:xfrm>
              <a:off x="1275675" y="194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9"/>
            <p:cNvSpPr/>
            <p:nvPr/>
          </p:nvSpPr>
          <p:spPr>
            <a:xfrm>
              <a:off x="1295250" y="1947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9"/>
            <p:cNvSpPr/>
            <p:nvPr/>
          </p:nvSpPr>
          <p:spPr>
            <a:xfrm>
              <a:off x="1278700" y="193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9"/>
            <p:cNvSpPr/>
            <p:nvPr/>
          </p:nvSpPr>
          <p:spPr>
            <a:xfrm>
              <a:off x="1294500" y="199522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9"/>
            <p:cNvSpPr/>
            <p:nvPr/>
          </p:nvSpPr>
          <p:spPr>
            <a:xfrm>
              <a:off x="1306925" y="1993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9"/>
            <p:cNvSpPr/>
            <p:nvPr/>
          </p:nvSpPr>
          <p:spPr>
            <a:xfrm>
              <a:off x="1302600" y="2000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9"/>
            <p:cNvSpPr/>
            <p:nvPr/>
          </p:nvSpPr>
          <p:spPr>
            <a:xfrm>
              <a:off x="1296575" y="1986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9"/>
            <p:cNvSpPr/>
            <p:nvPr/>
          </p:nvSpPr>
          <p:spPr>
            <a:xfrm>
              <a:off x="1300725" y="1973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9"/>
            <p:cNvSpPr/>
            <p:nvPr/>
          </p:nvSpPr>
          <p:spPr>
            <a:xfrm>
              <a:off x="1290375" y="197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9"/>
            <p:cNvSpPr/>
            <p:nvPr/>
          </p:nvSpPr>
          <p:spPr>
            <a:xfrm>
              <a:off x="1286025" y="198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9"/>
            <p:cNvSpPr/>
            <p:nvPr/>
          </p:nvSpPr>
          <p:spPr>
            <a:xfrm>
              <a:off x="1305625" y="198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9"/>
            <p:cNvSpPr/>
            <p:nvPr/>
          </p:nvSpPr>
          <p:spPr>
            <a:xfrm>
              <a:off x="1289050" y="1969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9"/>
            <p:cNvSpPr/>
            <p:nvPr/>
          </p:nvSpPr>
          <p:spPr>
            <a:xfrm>
              <a:off x="1304875" y="2032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9"/>
            <p:cNvSpPr/>
            <p:nvPr/>
          </p:nvSpPr>
          <p:spPr>
            <a:xfrm>
              <a:off x="1317300" y="203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9"/>
            <p:cNvSpPr/>
            <p:nvPr/>
          </p:nvSpPr>
          <p:spPr>
            <a:xfrm>
              <a:off x="1306925" y="20232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9"/>
            <p:cNvSpPr/>
            <p:nvPr/>
          </p:nvSpPr>
          <p:spPr>
            <a:xfrm>
              <a:off x="1311075" y="201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9"/>
            <p:cNvSpPr/>
            <p:nvPr/>
          </p:nvSpPr>
          <p:spPr>
            <a:xfrm>
              <a:off x="1300725" y="201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9"/>
            <p:cNvSpPr/>
            <p:nvPr/>
          </p:nvSpPr>
          <p:spPr>
            <a:xfrm>
              <a:off x="1296400" y="202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9"/>
            <p:cNvSpPr/>
            <p:nvPr/>
          </p:nvSpPr>
          <p:spPr>
            <a:xfrm>
              <a:off x="1315975" y="202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9"/>
            <p:cNvSpPr/>
            <p:nvPr/>
          </p:nvSpPr>
          <p:spPr>
            <a:xfrm>
              <a:off x="1299400" y="200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9"/>
            <p:cNvSpPr/>
            <p:nvPr/>
          </p:nvSpPr>
          <p:spPr>
            <a:xfrm>
              <a:off x="1313150" y="2001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9"/>
            <p:cNvSpPr/>
            <p:nvPr/>
          </p:nvSpPr>
          <p:spPr>
            <a:xfrm>
              <a:off x="1327650" y="206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9"/>
            <p:cNvSpPr/>
            <p:nvPr/>
          </p:nvSpPr>
          <p:spPr>
            <a:xfrm>
              <a:off x="1317300" y="2060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9"/>
            <p:cNvSpPr/>
            <p:nvPr/>
          </p:nvSpPr>
          <p:spPr>
            <a:xfrm>
              <a:off x="1321425" y="204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9"/>
            <p:cNvSpPr/>
            <p:nvPr/>
          </p:nvSpPr>
          <p:spPr>
            <a:xfrm>
              <a:off x="1311075" y="2052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9"/>
            <p:cNvSpPr/>
            <p:nvPr/>
          </p:nvSpPr>
          <p:spPr>
            <a:xfrm>
              <a:off x="1307500" y="2059250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9"/>
            <p:cNvSpPr/>
            <p:nvPr/>
          </p:nvSpPr>
          <p:spPr>
            <a:xfrm>
              <a:off x="1326325" y="2059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9"/>
            <p:cNvSpPr/>
            <p:nvPr/>
          </p:nvSpPr>
          <p:spPr>
            <a:xfrm>
              <a:off x="1300725" y="20449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9"/>
            <p:cNvSpPr/>
            <p:nvPr/>
          </p:nvSpPr>
          <p:spPr>
            <a:xfrm>
              <a:off x="1309750" y="204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9"/>
            <p:cNvSpPr/>
            <p:nvPr/>
          </p:nvSpPr>
          <p:spPr>
            <a:xfrm>
              <a:off x="1323500" y="20385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9"/>
            <p:cNvSpPr/>
            <p:nvPr/>
          </p:nvSpPr>
          <p:spPr>
            <a:xfrm>
              <a:off x="1312950" y="20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9"/>
            <p:cNvSpPr/>
            <p:nvPr/>
          </p:nvSpPr>
          <p:spPr>
            <a:xfrm>
              <a:off x="1296575" y="19148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9"/>
            <p:cNvSpPr/>
            <p:nvPr/>
          </p:nvSpPr>
          <p:spPr>
            <a:xfrm>
              <a:off x="1308825" y="191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9"/>
            <p:cNvSpPr/>
            <p:nvPr/>
          </p:nvSpPr>
          <p:spPr>
            <a:xfrm>
              <a:off x="1304475" y="1920275"/>
              <a:ext cx="6075" cy="4375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9"/>
            <p:cNvSpPr/>
            <p:nvPr/>
          </p:nvSpPr>
          <p:spPr>
            <a:xfrm>
              <a:off x="1306925" y="195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9"/>
            <p:cNvSpPr/>
            <p:nvPr/>
          </p:nvSpPr>
          <p:spPr>
            <a:xfrm>
              <a:off x="1319175" y="195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9"/>
            <p:cNvSpPr/>
            <p:nvPr/>
          </p:nvSpPr>
          <p:spPr>
            <a:xfrm>
              <a:off x="1314850" y="195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9"/>
            <p:cNvSpPr/>
            <p:nvPr/>
          </p:nvSpPr>
          <p:spPr>
            <a:xfrm>
              <a:off x="1308825" y="1942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9"/>
            <p:cNvSpPr/>
            <p:nvPr/>
          </p:nvSpPr>
          <p:spPr>
            <a:xfrm>
              <a:off x="1312950" y="193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9"/>
            <p:cNvSpPr/>
            <p:nvPr/>
          </p:nvSpPr>
          <p:spPr>
            <a:xfrm>
              <a:off x="1302600" y="193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9"/>
            <p:cNvSpPr/>
            <p:nvPr/>
          </p:nvSpPr>
          <p:spPr>
            <a:xfrm>
              <a:off x="1298450" y="1941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9"/>
            <p:cNvSpPr/>
            <p:nvPr/>
          </p:nvSpPr>
          <p:spPr>
            <a:xfrm>
              <a:off x="1317850" y="194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9"/>
            <p:cNvSpPr/>
            <p:nvPr/>
          </p:nvSpPr>
          <p:spPr>
            <a:xfrm>
              <a:off x="1292250" y="1927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9"/>
            <p:cNvSpPr/>
            <p:nvPr/>
          </p:nvSpPr>
          <p:spPr>
            <a:xfrm>
              <a:off x="1301275" y="192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9"/>
            <p:cNvSpPr/>
            <p:nvPr/>
          </p:nvSpPr>
          <p:spPr>
            <a:xfrm>
              <a:off x="1317300" y="19888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9"/>
            <p:cNvSpPr/>
            <p:nvPr/>
          </p:nvSpPr>
          <p:spPr>
            <a:xfrm>
              <a:off x="1329525" y="1987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9"/>
            <p:cNvSpPr/>
            <p:nvPr/>
          </p:nvSpPr>
          <p:spPr>
            <a:xfrm>
              <a:off x="1319175" y="1979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9"/>
            <p:cNvSpPr/>
            <p:nvPr/>
          </p:nvSpPr>
          <p:spPr>
            <a:xfrm>
              <a:off x="1323325" y="1967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9"/>
            <p:cNvSpPr/>
            <p:nvPr/>
          </p:nvSpPr>
          <p:spPr>
            <a:xfrm>
              <a:off x="1312950" y="197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9"/>
            <p:cNvSpPr/>
            <p:nvPr/>
          </p:nvSpPr>
          <p:spPr>
            <a:xfrm>
              <a:off x="1308825" y="197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9"/>
            <p:cNvSpPr/>
            <p:nvPr/>
          </p:nvSpPr>
          <p:spPr>
            <a:xfrm>
              <a:off x="1328225" y="19786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9"/>
            <p:cNvSpPr/>
            <p:nvPr/>
          </p:nvSpPr>
          <p:spPr>
            <a:xfrm>
              <a:off x="1302600" y="196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9"/>
            <p:cNvSpPr/>
            <p:nvPr/>
          </p:nvSpPr>
          <p:spPr>
            <a:xfrm>
              <a:off x="1311650" y="196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9"/>
            <p:cNvSpPr/>
            <p:nvPr/>
          </p:nvSpPr>
          <p:spPr>
            <a:xfrm>
              <a:off x="1327650" y="20259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9"/>
            <p:cNvSpPr/>
            <p:nvPr/>
          </p:nvSpPr>
          <p:spPr>
            <a:xfrm>
              <a:off x="1339900" y="20242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9"/>
            <p:cNvSpPr/>
            <p:nvPr/>
          </p:nvSpPr>
          <p:spPr>
            <a:xfrm>
              <a:off x="1329525" y="2016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9"/>
            <p:cNvSpPr/>
            <p:nvPr/>
          </p:nvSpPr>
          <p:spPr>
            <a:xfrm>
              <a:off x="1333675" y="20040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9"/>
            <p:cNvSpPr/>
            <p:nvPr/>
          </p:nvSpPr>
          <p:spPr>
            <a:xfrm>
              <a:off x="1323325" y="200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9"/>
            <p:cNvSpPr/>
            <p:nvPr/>
          </p:nvSpPr>
          <p:spPr>
            <a:xfrm>
              <a:off x="1319175" y="20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9"/>
            <p:cNvSpPr/>
            <p:nvPr/>
          </p:nvSpPr>
          <p:spPr>
            <a:xfrm>
              <a:off x="1338575" y="201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9"/>
            <p:cNvSpPr/>
            <p:nvPr/>
          </p:nvSpPr>
          <p:spPr>
            <a:xfrm>
              <a:off x="1322000" y="2000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9"/>
            <p:cNvSpPr/>
            <p:nvPr/>
          </p:nvSpPr>
          <p:spPr>
            <a:xfrm>
              <a:off x="1335750" y="1995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9"/>
            <p:cNvSpPr/>
            <p:nvPr/>
          </p:nvSpPr>
          <p:spPr>
            <a:xfrm>
              <a:off x="1325200" y="199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9"/>
            <p:cNvSpPr/>
            <p:nvPr/>
          </p:nvSpPr>
          <p:spPr>
            <a:xfrm>
              <a:off x="1338000" y="20628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9"/>
            <p:cNvSpPr/>
            <p:nvPr/>
          </p:nvSpPr>
          <p:spPr>
            <a:xfrm>
              <a:off x="1350250" y="206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9"/>
            <p:cNvSpPr/>
            <p:nvPr/>
          </p:nvSpPr>
          <p:spPr>
            <a:xfrm>
              <a:off x="1345925" y="20683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9"/>
            <p:cNvSpPr/>
            <p:nvPr/>
          </p:nvSpPr>
          <p:spPr>
            <a:xfrm>
              <a:off x="1339900" y="2053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9"/>
            <p:cNvSpPr/>
            <p:nvPr/>
          </p:nvSpPr>
          <p:spPr>
            <a:xfrm>
              <a:off x="1344025" y="204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9"/>
            <p:cNvSpPr/>
            <p:nvPr/>
          </p:nvSpPr>
          <p:spPr>
            <a:xfrm>
              <a:off x="1333675" y="204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9"/>
            <p:cNvSpPr/>
            <p:nvPr/>
          </p:nvSpPr>
          <p:spPr>
            <a:xfrm>
              <a:off x="1329525" y="205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9"/>
            <p:cNvSpPr/>
            <p:nvPr/>
          </p:nvSpPr>
          <p:spPr>
            <a:xfrm>
              <a:off x="1348925" y="205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9"/>
            <p:cNvSpPr/>
            <p:nvPr/>
          </p:nvSpPr>
          <p:spPr>
            <a:xfrm>
              <a:off x="1332550" y="203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9"/>
            <p:cNvSpPr/>
            <p:nvPr/>
          </p:nvSpPr>
          <p:spPr>
            <a:xfrm>
              <a:off x="1335550" y="2031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9"/>
            <p:cNvSpPr/>
            <p:nvPr/>
          </p:nvSpPr>
          <p:spPr>
            <a:xfrm>
              <a:off x="1343650" y="207450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9"/>
            <p:cNvSpPr/>
            <p:nvPr/>
          </p:nvSpPr>
          <p:spPr>
            <a:xfrm>
              <a:off x="1319175" y="1909925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9"/>
            <p:cNvSpPr/>
            <p:nvPr/>
          </p:nvSpPr>
          <p:spPr>
            <a:xfrm>
              <a:off x="1327275" y="191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9"/>
            <p:cNvSpPr/>
            <p:nvPr/>
          </p:nvSpPr>
          <p:spPr>
            <a:xfrm>
              <a:off x="1329525" y="19453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9"/>
            <p:cNvSpPr/>
            <p:nvPr/>
          </p:nvSpPr>
          <p:spPr>
            <a:xfrm>
              <a:off x="1341775" y="19438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9"/>
            <p:cNvSpPr/>
            <p:nvPr/>
          </p:nvSpPr>
          <p:spPr>
            <a:xfrm>
              <a:off x="1331600" y="1936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9"/>
            <p:cNvSpPr/>
            <p:nvPr/>
          </p:nvSpPr>
          <p:spPr>
            <a:xfrm>
              <a:off x="1335750" y="19236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9"/>
            <p:cNvSpPr/>
            <p:nvPr/>
          </p:nvSpPr>
          <p:spPr>
            <a:xfrm>
              <a:off x="1325400" y="192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9"/>
            <p:cNvSpPr/>
            <p:nvPr/>
          </p:nvSpPr>
          <p:spPr>
            <a:xfrm>
              <a:off x="1321050" y="193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9"/>
            <p:cNvSpPr/>
            <p:nvPr/>
          </p:nvSpPr>
          <p:spPr>
            <a:xfrm>
              <a:off x="1340450" y="193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9"/>
            <p:cNvSpPr/>
            <p:nvPr/>
          </p:nvSpPr>
          <p:spPr>
            <a:xfrm>
              <a:off x="1315025" y="19210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9"/>
            <p:cNvSpPr/>
            <p:nvPr/>
          </p:nvSpPr>
          <p:spPr>
            <a:xfrm>
              <a:off x="1324075" y="1919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9"/>
            <p:cNvSpPr/>
            <p:nvPr/>
          </p:nvSpPr>
          <p:spPr>
            <a:xfrm>
              <a:off x="1339900" y="1982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9"/>
            <p:cNvSpPr/>
            <p:nvPr/>
          </p:nvSpPr>
          <p:spPr>
            <a:xfrm>
              <a:off x="1352125" y="198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9"/>
            <p:cNvSpPr/>
            <p:nvPr/>
          </p:nvSpPr>
          <p:spPr>
            <a:xfrm>
              <a:off x="1347975" y="198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9"/>
            <p:cNvSpPr/>
            <p:nvPr/>
          </p:nvSpPr>
          <p:spPr>
            <a:xfrm>
              <a:off x="1341950" y="19735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9"/>
            <p:cNvSpPr/>
            <p:nvPr/>
          </p:nvSpPr>
          <p:spPr>
            <a:xfrm>
              <a:off x="1346100" y="1960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9"/>
            <p:cNvSpPr/>
            <p:nvPr/>
          </p:nvSpPr>
          <p:spPr>
            <a:xfrm>
              <a:off x="1335750" y="1965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9"/>
            <p:cNvSpPr/>
            <p:nvPr/>
          </p:nvSpPr>
          <p:spPr>
            <a:xfrm>
              <a:off x="1331425" y="197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9"/>
            <p:cNvSpPr/>
            <p:nvPr/>
          </p:nvSpPr>
          <p:spPr>
            <a:xfrm>
              <a:off x="1351000" y="197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9"/>
            <p:cNvSpPr/>
            <p:nvPr/>
          </p:nvSpPr>
          <p:spPr>
            <a:xfrm>
              <a:off x="1325400" y="1958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9"/>
            <p:cNvSpPr/>
            <p:nvPr/>
          </p:nvSpPr>
          <p:spPr>
            <a:xfrm>
              <a:off x="1334425" y="195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9"/>
            <p:cNvSpPr/>
            <p:nvPr/>
          </p:nvSpPr>
          <p:spPr>
            <a:xfrm>
              <a:off x="1337625" y="19508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9"/>
            <p:cNvSpPr/>
            <p:nvPr/>
          </p:nvSpPr>
          <p:spPr>
            <a:xfrm>
              <a:off x="1350250" y="20195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9"/>
            <p:cNvSpPr/>
            <p:nvPr/>
          </p:nvSpPr>
          <p:spPr>
            <a:xfrm>
              <a:off x="1362475" y="2018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9"/>
            <p:cNvSpPr/>
            <p:nvPr/>
          </p:nvSpPr>
          <p:spPr>
            <a:xfrm>
              <a:off x="1358350" y="202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9"/>
            <p:cNvSpPr/>
            <p:nvPr/>
          </p:nvSpPr>
          <p:spPr>
            <a:xfrm>
              <a:off x="1352325" y="2010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9"/>
            <p:cNvSpPr/>
            <p:nvPr/>
          </p:nvSpPr>
          <p:spPr>
            <a:xfrm>
              <a:off x="1356450" y="19978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9"/>
            <p:cNvSpPr/>
            <p:nvPr/>
          </p:nvSpPr>
          <p:spPr>
            <a:xfrm>
              <a:off x="1346100" y="200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9"/>
            <p:cNvSpPr/>
            <p:nvPr/>
          </p:nvSpPr>
          <p:spPr>
            <a:xfrm>
              <a:off x="1341775" y="20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9"/>
            <p:cNvSpPr/>
            <p:nvPr/>
          </p:nvSpPr>
          <p:spPr>
            <a:xfrm>
              <a:off x="1361350" y="200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9"/>
            <p:cNvSpPr/>
            <p:nvPr/>
          </p:nvSpPr>
          <p:spPr>
            <a:xfrm>
              <a:off x="1344775" y="199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9"/>
            <p:cNvSpPr/>
            <p:nvPr/>
          </p:nvSpPr>
          <p:spPr>
            <a:xfrm>
              <a:off x="1360600" y="2056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9"/>
            <p:cNvSpPr/>
            <p:nvPr/>
          </p:nvSpPr>
          <p:spPr>
            <a:xfrm>
              <a:off x="1372850" y="2054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9"/>
            <p:cNvSpPr/>
            <p:nvPr/>
          </p:nvSpPr>
          <p:spPr>
            <a:xfrm>
              <a:off x="1368700" y="2061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9"/>
            <p:cNvSpPr/>
            <p:nvPr/>
          </p:nvSpPr>
          <p:spPr>
            <a:xfrm>
              <a:off x="1362675" y="20475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9"/>
            <p:cNvSpPr/>
            <p:nvPr/>
          </p:nvSpPr>
          <p:spPr>
            <a:xfrm>
              <a:off x="1366825" y="20347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9"/>
            <p:cNvSpPr/>
            <p:nvPr/>
          </p:nvSpPr>
          <p:spPr>
            <a:xfrm>
              <a:off x="1356450" y="203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9"/>
            <p:cNvSpPr/>
            <p:nvPr/>
          </p:nvSpPr>
          <p:spPr>
            <a:xfrm>
              <a:off x="1352125" y="204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9"/>
            <p:cNvSpPr/>
            <p:nvPr/>
          </p:nvSpPr>
          <p:spPr>
            <a:xfrm>
              <a:off x="1371700" y="20464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9"/>
            <p:cNvSpPr/>
            <p:nvPr/>
          </p:nvSpPr>
          <p:spPr>
            <a:xfrm>
              <a:off x="1346100" y="203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9"/>
            <p:cNvSpPr/>
            <p:nvPr/>
          </p:nvSpPr>
          <p:spPr>
            <a:xfrm>
              <a:off x="1355150" y="20310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9"/>
            <p:cNvSpPr/>
            <p:nvPr/>
          </p:nvSpPr>
          <p:spPr>
            <a:xfrm>
              <a:off x="1368700" y="20259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9"/>
            <p:cNvSpPr/>
            <p:nvPr/>
          </p:nvSpPr>
          <p:spPr>
            <a:xfrm>
              <a:off x="1357400" y="20692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9"/>
            <p:cNvSpPr/>
            <p:nvPr/>
          </p:nvSpPr>
          <p:spPr>
            <a:xfrm>
              <a:off x="1366075" y="2068100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9"/>
            <p:cNvSpPr/>
            <p:nvPr/>
          </p:nvSpPr>
          <p:spPr>
            <a:xfrm>
              <a:off x="1341775" y="19020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9"/>
            <p:cNvSpPr/>
            <p:nvPr/>
          </p:nvSpPr>
          <p:spPr>
            <a:xfrm>
              <a:off x="1354200" y="190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9"/>
            <p:cNvSpPr/>
            <p:nvPr/>
          </p:nvSpPr>
          <p:spPr>
            <a:xfrm>
              <a:off x="1349875" y="190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9"/>
            <p:cNvSpPr/>
            <p:nvPr/>
          </p:nvSpPr>
          <p:spPr>
            <a:xfrm>
              <a:off x="1352875" y="1892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9"/>
            <p:cNvSpPr/>
            <p:nvPr/>
          </p:nvSpPr>
          <p:spPr>
            <a:xfrm>
              <a:off x="135212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9"/>
            <p:cNvSpPr/>
            <p:nvPr/>
          </p:nvSpPr>
          <p:spPr>
            <a:xfrm>
              <a:off x="1364550" y="19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9"/>
            <p:cNvSpPr/>
            <p:nvPr/>
          </p:nvSpPr>
          <p:spPr>
            <a:xfrm>
              <a:off x="1360225" y="194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9"/>
            <p:cNvSpPr/>
            <p:nvPr/>
          </p:nvSpPr>
          <p:spPr>
            <a:xfrm>
              <a:off x="1354200" y="193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9"/>
            <p:cNvSpPr/>
            <p:nvPr/>
          </p:nvSpPr>
          <p:spPr>
            <a:xfrm>
              <a:off x="1358350" y="1917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9"/>
            <p:cNvSpPr/>
            <p:nvPr/>
          </p:nvSpPr>
          <p:spPr>
            <a:xfrm>
              <a:off x="1347975" y="1922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9"/>
            <p:cNvSpPr/>
            <p:nvPr/>
          </p:nvSpPr>
          <p:spPr>
            <a:xfrm>
              <a:off x="1343650" y="192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9"/>
            <p:cNvSpPr/>
            <p:nvPr/>
          </p:nvSpPr>
          <p:spPr>
            <a:xfrm>
              <a:off x="1363250" y="192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29"/>
            <p:cNvSpPr/>
            <p:nvPr/>
          </p:nvSpPr>
          <p:spPr>
            <a:xfrm>
              <a:off x="1337625" y="1914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9"/>
            <p:cNvSpPr/>
            <p:nvPr/>
          </p:nvSpPr>
          <p:spPr>
            <a:xfrm>
              <a:off x="1346675" y="191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9"/>
            <p:cNvSpPr/>
            <p:nvPr/>
          </p:nvSpPr>
          <p:spPr>
            <a:xfrm>
              <a:off x="1362475" y="197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9"/>
            <p:cNvSpPr/>
            <p:nvPr/>
          </p:nvSpPr>
          <p:spPr>
            <a:xfrm>
              <a:off x="1374925" y="1974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9"/>
            <p:cNvSpPr/>
            <p:nvPr/>
          </p:nvSpPr>
          <p:spPr>
            <a:xfrm>
              <a:off x="1370575" y="1981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9"/>
            <p:cNvSpPr/>
            <p:nvPr/>
          </p:nvSpPr>
          <p:spPr>
            <a:xfrm>
              <a:off x="1364550" y="196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9"/>
            <p:cNvSpPr/>
            <p:nvPr/>
          </p:nvSpPr>
          <p:spPr>
            <a:xfrm>
              <a:off x="1368700" y="19543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9"/>
            <p:cNvSpPr/>
            <p:nvPr/>
          </p:nvSpPr>
          <p:spPr>
            <a:xfrm>
              <a:off x="1358350" y="195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9"/>
            <p:cNvSpPr/>
            <p:nvPr/>
          </p:nvSpPr>
          <p:spPr>
            <a:xfrm>
              <a:off x="1354000" y="196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9"/>
            <p:cNvSpPr/>
            <p:nvPr/>
          </p:nvSpPr>
          <p:spPr>
            <a:xfrm>
              <a:off x="1373600" y="196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9"/>
            <p:cNvSpPr/>
            <p:nvPr/>
          </p:nvSpPr>
          <p:spPr>
            <a:xfrm>
              <a:off x="1347975" y="1951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9"/>
            <p:cNvSpPr/>
            <p:nvPr/>
          </p:nvSpPr>
          <p:spPr>
            <a:xfrm>
              <a:off x="1357025" y="19506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9"/>
            <p:cNvSpPr/>
            <p:nvPr/>
          </p:nvSpPr>
          <p:spPr>
            <a:xfrm>
              <a:off x="1372850" y="201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9"/>
            <p:cNvSpPr/>
            <p:nvPr/>
          </p:nvSpPr>
          <p:spPr>
            <a:xfrm>
              <a:off x="1385275" y="2011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9"/>
            <p:cNvSpPr/>
            <p:nvPr/>
          </p:nvSpPr>
          <p:spPr>
            <a:xfrm>
              <a:off x="1380950" y="201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9"/>
            <p:cNvSpPr/>
            <p:nvPr/>
          </p:nvSpPr>
          <p:spPr>
            <a:xfrm>
              <a:off x="1374925" y="2004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9"/>
            <p:cNvSpPr/>
            <p:nvPr/>
          </p:nvSpPr>
          <p:spPr>
            <a:xfrm>
              <a:off x="1379050" y="19914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9"/>
            <p:cNvSpPr/>
            <p:nvPr/>
          </p:nvSpPr>
          <p:spPr>
            <a:xfrm>
              <a:off x="1368700" y="1996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9"/>
            <p:cNvSpPr/>
            <p:nvPr/>
          </p:nvSpPr>
          <p:spPr>
            <a:xfrm>
              <a:off x="1364375" y="2003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9"/>
            <p:cNvSpPr/>
            <p:nvPr/>
          </p:nvSpPr>
          <p:spPr>
            <a:xfrm>
              <a:off x="1383950" y="2003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9"/>
            <p:cNvSpPr/>
            <p:nvPr/>
          </p:nvSpPr>
          <p:spPr>
            <a:xfrm>
              <a:off x="1358350" y="1988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9"/>
            <p:cNvSpPr/>
            <p:nvPr/>
          </p:nvSpPr>
          <p:spPr>
            <a:xfrm>
              <a:off x="1367375" y="198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29"/>
            <p:cNvSpPr/>
            <p:nvPr/>
          </p:nvSpPr>
          <p:spPr>
            <a:xfrm>
              <a:off x="1385275" y="2041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29"/>
            <p:cNvSpPr/>
            <p:nvPr/>
          </p:nvSpPr>
          <p:spPr>
            <a:xfrm>
              <a:off x="1389425" y="2028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9"/>
            <p:cNvSpPr/>
            <p:nvPr/>
          </p:nvSpPr>
          <p:spPr>
            <a:xfrm>
              <a:off x="1379050" y="2033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9"/>
            <p:cNvSpPr/>
            <p:nvPr/>
          </p:nvSpPr>
          <p:spPr>
            <a:xfrm>
              <a:off x="1374925" y="20402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9"/>
            <p:cNvSpPr/>
            <p:nvPr/>
          </p:nvSpPr>
          <p:spPr>
            <a:xfrm>
              <a:off x="1394300" y="2040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9"/>
            <p:cNvSpPr/>
            <p:nvPr/>
          </p:nvSpPr>
          <p:spPr>
            <a:xfrm>
              <a:off x="1377750" y="20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9"/>
            <p:cNvSpPr/>
            <p:nvPr/>
          </p:nvSpPr>
          <p:spPr>
            <a:xfrm>
              <a:off x="1364550" y="18956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9"/>
            <p:cNvSpPr/>
            <p:nvPr/>
          </p:nvSpPr>
          <p:spPr>
            <a:xfrm>
              <a:off x="1376800" y="18941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9"/>
            <p:cNvSpPr/>
            <p:nvPr/>
          </p:nvSpPr>
          <p:spPr>
            <a:xfrm>
              <a:off x="1372475" y="1901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9"/>
            <p:cNvSpPr/>
            <p:nvPr/>
          </p:nvSpPr>
          <p:spPr>
            <a:xfrm>
              <a:off x="1366450" y="1886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9"/>
            <p:cNvSpPr/>
            <p:nvPr/>
          </p:nvSpPr>
          <p:spPr>
            <a:xfrm>
              <a:off x="1358150" y="18875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9"/>
            <p:cNvSpPr/>
            <p:nvPr/>
          </p:nvSpPr>
          <p:spPr>
            <a:xfrm>
              <a:off x="1375475" y="1885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9"/>
            <p:cNvSpPr/>
            <p:nvPr/>
          </p:nvSpPr>
          <p:spPr>
            <a:xfrm>
              <a:off x="1374925" y="19327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9"/>
            <p:cNvSpPr/>
            <p:nvPr/>
          </p:nvSpPr>
          <p:spPr>
            <a:xfrm>
              <a:off x="1387150" y="193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9"/>
            <p:cNvSpPr/>
            <p:nvPr/>
          </p:nvSpPr>
          <p:spPr>
            <a:xfrm>
              <a:off x="1382825" y="1938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9"/>
            <p:cNvSpPr/>
            <p:nvPr/>
          </p:nvSpPr>
          <p:spPr>
            <a:xfrm>
              <a:off x="1376800" y="19238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9"/>
            <p:cNvSpPr/>
            <p:nvPr/>
          </p:nvSpPr>
          <p:spPr>
            <a:xfrm>
              <a:off x="1380950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29"/>
            <p:cNvSpPr/>
            <p:nvPr/>
          </p:nvSpPr>
          <p:spPr>
            <a:xfrm>
              <a:off x="1370575" y="19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9"/>
            <p:cNvSpPr/>
            <p:nvPr/>
          </p:nvSpPr>
          <p:spPr>
            <a:xfrm>
              <a:off x="1366450" y="1922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9"/>
            <p:cNvSpPr/>
            <p:nvPr/>
          </p:nvSpPr>
          <p:spPr>
            <a:xfrm>
              <a:off x="1385825" y="192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9"/>
            <p:cNvSpPr/>
            <p:nvPr/>
          </p:nvSpPr>
          <p:spPr>
            <a:xfrm>
              <a:off x="1360425" y="1908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9"/>
            <p:cNvSpPr/>
            <p:nvPr/>
          </p:nvSpPr>
          <p:spPr>
            <a:xfrm>
              <a:off x="1369450" y="190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9"/>
            <p:cNvSpPr/>
            <p:nvPr/>
          </p:nvSpPr>
          <p:spPr>
            <a:xfrm>
              <a:off x="1385275" y="1969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9"/>
            <p:cNvSpPr/>
            <p:nvPr/>
          </p:nvSpPr>
          <p:spPr>
            <a:xfrm>
              <a:off x="1397500" y="196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9"/>
            <p:cNvSpPr/>
            <p:nvPr/>
          </p:nvSpPr>
          <p:spPr>
            <a:xfrm>
              <a:off x="1393375" y="1975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9"/>
            <p:cNvSpPr/>
            <p:nvPr/>
          </p:nvSpPr>
          <p:spPr>
            <a:xfrm>
              <a:off x="1387150" y="196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9"/>
            <p:cNvSpPr/>
            <p:nvPr/>
          </p:nvSpPr>
          <p:spPr>
            <a:xfrm>
              <a:off x="1391300" y="19481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9"/>
            <p:cNvSpPr/>
            <p:nvPr/>
          </p:nvSpPr>
          <p:spPr>
            <a:xfrm>
              <a:off x="1380950" y="1952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9"/>
            <p:cNvSpPr/>
            <p:nvPr/>
          </p:nvSpPr>
          <p:spPr>
            <a:xfrm>
              <a:off x="1376800" y="195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9"/>
            <p:cNvSpPr/>
            <p:nvPr/>
          </p:nvSpPr>
          <p:spPr>
            <a:xfrm>
              <a:off x="1396200" y="195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9"/>
            <p:cNvSpPr/>
            <p:nvPr/>
          </p:nvSpPr>
          <p:spPr>
            <a:xfrm>
              <a:off x="1370775" y="1945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9"/>
            <p:cNvSpPr/>
            <p:nvPr/>
          </p:nvSpPr>
          <p:spPr>
            <a:xfrm>
              <a:off x="1379800" y="1944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9"/>
            <p:cNvSpPr/>
            <p:nvPr/>
          </p:nvSpPr>
          <p:spPr>
            <a:xfrm>
              <a:off x="1395625" y="2006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9"/>
            <p:cNvSpPr/>
            <p:nvPr/>
          </p:nvSpPr>
          <p:spPr>
            <a:xfrm>
              <a:off x="1407875" y="2005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9"/>
            <p:cNvSpPr/>
            <p:nvPr/>
          </p:nvSpPr>
          <p:spPr>
            <a:xfrm>
              <a:off x="1397500" y="19978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9"/>
            <p:cNvSpPr/>
            <p:nvPr/>
          </p:nvSpPr>
          <p:spPr>
            <a:xfrm>
              <a:off x="140165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9"/>
            <p:cNvSpPr/>
            <p:nvPr/>
          </p:nvSpPr>
          <p:spPr>
            <a:xfrm>
              <a:off x="1391300" y="1989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9"/>
            <p:cNvSpPr/>
            <p:nvPr/>
          </p:nvSpPr>
          <p:spPr>
            <a:xfrm>
              <a:off x="1387150" y="1996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9"/>
            <p:cNvSpPr/>
            <p:nvPr/>
          </p:nvSpPr>
          <p:spPr>
            <a:xfrm>
              <a:off x="1406550" y="1996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9"/>
            <p:cNvSpPr/>
            <p:nvPr/>
          </p:nvSpPr>
          <p:spPr>
            <a:xfrm>
              <a:off x="1381125" y="19824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9"/>
            <p:cNvSpPr/>
            <p:nvPr/>
          </p:nvSpPr>
          <p:spPr>
            <a:xfrm>
              <a:off x="1390175" y="19813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9"/>
            <p:cNvSpPr/>
            <p:nvPr/>
          </p:nvSpPr>
          <p:spPr>
            <a:xfrm>
              <a:off x="1403725" y="1976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9"/>
            <p:cNvSpPr/>
            <p:nvPr/>
          </p:nvSpPr>
          <p:spPr>
            <a:xfrm>
              <a:off x="1406925" y="2043800"/>
              <a:ext cx="3600" cy="3425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9"/>
            <p:cNvSpPr/>
            <p:nvPr/>
          </p:nvSpPr>
          <p:spPr>
            <a:xfrm>
              <a:off x="1418225" y="204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9"/>
            <p:cNvSpPr/>
            <p:nvPr/>
          </p:nvSpPr>
          <p:spPr>
            <a:xfrm>
              <a:off x="1407875" y="20349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9"/>
            <p:cNvSpPr/>
            <p:nvPr/>
          </p:nvSpPr>
          <p:spPr>
            <a:xfrm>
              <a:off x="1412200" y="2022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9"/>
            <p:cNvSpPr/>
            <p:nvPr/>
          </p:nvSpPr>
          <p:spPr>
            <a:xfrm>
              <a:off x="1401650" y="2027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9"/>
            <p:cNvSpPr/>
            <p:nvPr/>
          </p:nvSpPr>
          <p:spPr>
            <a:xfrm>
              <a:off x="1397500" y="2034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9"/>
            <p:cNvSpPr/>
            <p:nvPr/>
          </p:nvSpPr>
          <p:spPr>
            <a:xfrm>
              <a:off x="1416900" y="203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9"/>
            <p:cNvSpPr/>
            <p:nvPr/>
          </p:nvSpPr>
          <p:spPr>
            <a:xfrm>
              <a:off x="1391475" y="201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9"/>
            <p:cNvSpPr/>
            <p:nvPr/>
          </p:nvSpPr>
          <p:spPr>
            <a:xfrm>
              <a:off x="1400525" y="2018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9"/>
            <p:cNvSpPr/>
            <p:nvPr/>
          </p:nvSpPr>
          <p:spPr>
            <a:xfrm>
              <a:off x="1403725" y="20121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9"/>
            <p:cNvSpPr/>
            <p:nvPr/>
          </p:nvSpPr>
          <p:spPr>
            <a:xfrm>
              <a:off x="1387150" y="1889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9"/>
            <p:cNvSpPr/>
            <p:nvPr/>
          </p:nvSpPr>
          <p:spPr>
            <a:xfrm>
              <a:off x="1399400" y="1887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9"/>
            <p:cNvSpPr/>
            <p:nvPr/>
          </p:nvSpPr>
          <p:spPr>
            <a:xfrm>
              <a:off x="1389225" y="18826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9"/>
            <p:cNvSpPr/>
            <p:nvPr/>
          </p:nvSpPr>
          <p:spPr>
            <a:xfrm>
              <a:off x="1380375" y="18818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9"/>
            <p:cNvSpPr/>
            <p:nvPr/>
          </p:nvSpPr>
          <p:spPr>
            <a:xfrm>
              <a:off x="1397500" y="19263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9"/>
            <p:cNvSpPr/>
            <p:nvPr/>
          </p:nvSpPr>
          <p:spPr>
            <a:xfrm>
              <a:off x="1409750" y="19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9"/>
            <p:cNvSpPr/>
            <p:nvPr/>
          </p:nvSpPr>
          <p:spPr>
            <a:xfrm>
              <a:off x="1399575" y="1917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9"/>
            <p:cNvSpPr/>
            <p:nvPr/>
          </p:nvSpPr>
          <p:spPr>
            <a:xfrm>
              <a:off x="1403725" y="19046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9"/>
            <p:cNvSpPr/>
            <p:nvPr/>
          </p:nvSpPr>
          <p:spPr>
            <a:xfrm>
              <a:off x="1393375" y="19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9"/>
            <p:cNvSpPr/>
            <p:nvPr/>
          </p:nvSpPr>
          <p:spPr>
            <a:xfrm>
              <a:off x="1389025" y="1916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9"/>
            <p:cNvSpPr/>
            <p:nvPr/>
          </p:nvSpPr>
          <p:spPr>
            <a:xfrm>
              <a:off x="1408625" y="1916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9"/>
            <p:cNvSpPr/>
            <p:nvPr/>
          </p:nvSpPr>
          <p:spPr>
            <a:xfrm>
              <a:off x="1411825" y="1910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9"/>
            <p:cNvSpPr/>
            <p:nvPr/>
          </p:nvSpPr>
          <p:spPr>
            <a:xfrm>
              <a:off x="1383000" y="190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9"/>
            <p:cNvSpPr/>
            <p:nvPr/>
          </p:nvSpPr>
          <p:spPr>
            <a:xfrm>
              <a:off x="1392050" y="19008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9"/>
            <p:cNvSpPr/>
            <p:nvPr/>
          </p:nvSpPr>
          <p:spPr>
            <a:xfrm>
              <a:off x="1395250" y="1894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9"/>
            <p:cNvSpPr/>
            <p:nvPr/>
          </p:nvSpPr>
          <p:spPr>
            <a:xfrm>
              <a:off x="1407875" y="1963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9"/>
            <p:cNvSpPr/>
            <p:nvPr/>
          </p:nvSpPr>
          <p:spPr>
            <a:xfrm>
              <a:off x="1420100" y="1961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9"/>
            <p:cNvSpPr/>
            <p:nvPr/>
          </p:nvSpPr>
          <p:spPr>
            <a:xfrm>
              <a:off x="1415975" y="1968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9"/>
            <p:cNvSpPr/>
            <p:nvPr/>
          </p:nvSpPr>
          <p:spPr>
            <a:xfrm>
              <a:off x="1409950" y="19545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9"/>
            <p:cNvSpPr/>
            <p:nvPr/>
          </p:nvSpPr>
          <p:spPr>
            <a:xfrm>
              <a:off x="1414075" y="1941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9"/>
            <p:cNvSpPr/>
            <p:nvPr/>
          </p:nvSpPr>
          <p:spPr>
            <a:xfrm>
              <a:off x="1403725" y="1946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9"/>
            <p:cNvSpPr/>
            <p:nvPr/>
          </p:nvSpPr>
          <p:spPr>
            <a:xfrm>
              <a:off x="1399400" y="1953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9"/>
            <p:cNvSpPr/>
            <p:nvPr/>
          </p:nvSpPr>
          <p:spPr>
            <a:xfrm>
              <a:off x="1418975" y="195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9"/>
            <p:cNvSpPr/>
            <p:nvPr/>
          </p:nvSpPr>
          <p:spPr>
            <a:xfrm>
              <a:off x="139337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9"/>
            <p:cNvSpPr/>
            <p:nvPr/>
          </p:nvSpPr>
          <p:spPr>
            <a:xfrm>
              <a:off x="1402400" y="1937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9"/>
            <p:cNvSpPr/>
            <p:nvPr/>
          </p:nvSpPr>
          <p:spPr>
            <a:xfrm>
              <a:off x="1405600" y="1931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9"/>
            <p:cNvSpPr/>
            <p:nvPr/>
          </p:nvSpPr>
          <p:spPr>
            <a:xfrm>
              <a:off x="1418225" y="20005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9"/>
            <p:cNvSpPr/>
            <p:nvPr/>
          </p:nvSpPr>
          <p:spPr>
            <a:xfrm>
              <a:off x="1430475" y="19990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9"/>
            <p:cNvSpPr/>
            <p:nvPr/>
          </p:nvSpPr>
          <p:spPr>
            <a:xfrm>
              <a:off x="1420300" y="1991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9"/>
            <p:cNvSpPr/>
            <p:nvPr/>
          </p:nvSpPr>
          <p:spPr>
            <a:xfrm>
              <a:off x="1424450" y="19788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9"/>
            <p:cNvSpPr/>
            <p:nvPr/>
          </p:nvSpPr>
          <p:spPr>
            <a:xfrm>
              <a:off x="1414075" y="1983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9"/>
            <p:cNvSpPr/>
            <p:nvPr/>
          </p:nvSpPr>
          <p:spPr>
            <a:xfrm>
              <a:off x="1409750" y="1990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9"/>
            <p:cNvSpPr/>
            <p:nvPr/>
          </p:nvSpPr>
          <p:spPr>
            <a:xfrm>
              <a:off x="1429325" y="1990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9"/>
            <p:cNvSpPr/>
            <p:nvPr/>
          </p:nvSpPr>
          <p:spPr>
            <a:xfrm>
              <a:off x="1412775" y="1975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9"/>
            <p:cNvSpPr/>
            <p:nvPr/>
          </p:nvSpPr>
          <p:spPr>
            <a:xfrm>
              <a:off x="1426325" y="19698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9"/>
            <p:cNvSpPr/>
            <p:nvPr/>
          </p:nvSpPr>
          <p:spPr>
            <a:xfrm>
              <a:off x="1428575" y="203740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9"/>
            <p:cNvSpPr/>
            <p:nvPr/>
          </p:nvSpPr>
          <p:spPr>
            <a:xfrm>
              <a:off x="1430650" y="2028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9"/>
            <p:cNvSpPr/>
            <p:nvPr/>
          </p:nvSpPr>
          <p:spPr>
            <a:xfrm>
              <a:off x="1434800" y="20157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9"/>
            <p:cNvSpPr/>
            <p:nvPr/>
          </p:nvSpPr>
          <p:spPr>
            <a:xfrm>
              <a:off x="1424450" y="2020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9"/>
            <p:cNvSpPr/>
            <p:nvPr/>
          </p:nvSpPr>
          <p:spPr>
            <a:xfrm>
              <a:off x="1420100" y="2027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9"/>
            <p:cNvSpPr/>
            <p:nvPr/>
          </p:nvSpPr>
          <p:spPr>
            <a:xfrm>
              <a:off x="1439700" y="2027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9"/>
            <p:cNvSpPr/>
            <p:nvPr/>
          </p:nvSpPr>
          <p:spPr>
            <a:xfrm>
              <a:off x="1414075" y="20131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9"/>
            <p:cNvSpPr/>
            <p:nvPr/>
          </p:nvSpPr>
          <p:spPr>
            <a:xfrm>
              <a:off x="1423125" y="2011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9"/>
            <p:cNvSpPr/>
            <p:nvPr/>
          </p:nvSpPr>
          <p:spPr>
            <a:xfrm>
              <a:off x="1426325" y="2005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9"/>
            <p:cNvSpPr/>
            <p:nvPr/>
          </p:nvSpPr>
          <p:spPr>
            <a:xfrm>
              <a:off x="1420100" y="1920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9"/>
            <p:cNvSpPr/>
            <p:nvPr/>
          </p:nvSpPr>
          <p:spPr>
            <a:xfrm>
              <a:off x="1428200" y="19255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9"/>
            <p:cNvSpPr/>
            <p:nvPr/>
          </p:nvSpPr>
          <p:spPr>
            <a:xfrm>
              <a:off x="1422175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9"/>
            <p:cNvSpPr/>
            <p:nvPr/>
          </p:nvSpPr>
          <p:spPr>
            <a:xfrm>
              <a:off x="1415975" y="1903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9"/>
            <p:cNvSpPr/>
            <p:nvPr/>
          </p:nvSpPr>
          <p:spPr>
            <a:xfrm>
              <a:off x="1405600" y="1895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9"/>
            <p:cNvSpPr/>
            <p:nvPr/>
          </p:nvSpPr>
          <p:spPr>
            <a:xfrm>
              <a:off x="1414650" y="189467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9"/>
            <p:cNvSpPr/>
            <p:nvPr/>
          </p:nvSpPr>
          <p:spPr>
            <a:xfrm>
              <a:off x="1430650" y="1957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9"/>
            <p:cNvSpPr/>
            <p:nvPr/>
          </p:nvSpPr>
          <p:spPr>
            <a:xfrm>
              <a:off x="1438550" y="1962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9"/>
            <p:cNvSpPr/>
            <p:nvPr/>
          </p:nvSpPr>
          <p:spPr>
            <a:xfrm>
              <a:off x="1426325" y="1940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9"/>
            <p:cNvSpPr/>
            <p:nvPr/>
          </p:nvSpPr>
          <p:spPr>
            <a:xfrm>
              <a:off x="1422175" y="19472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9"/>
            <p:cNvSpPr/>
            <p:nvPr/>
          </p:nvSpPr>
          <p:spPr>
            <a:xfrm>
              <a:off x="1415975" y="19327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9"/>
            <p:cNvSpPr/>
            <p:nvPr/>
          </p:nvSpPr>
          <p:spPr>
            <a:xfrm>
              <a:off x="1425000" y="1931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9"/>
            <p:cNvSpPr/>
            <p:nvPr/>
          </p:nvSpPr>
          <p:spPr>
            <a:xfrm>
              <a:off x="1441000" y="1994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9"/>
            <p:cNvSpPr/>
            <p:nvPr/>
          </p:nvSpPr>
          <p:spPr>
            <a:xfrm>
              <a:off x="1453250" y="1992600"/>
              <a:ext cx="5850" cy="4350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9"/>
            <p:cNvSpPr/>
            <p:nvPr/>
          </p:nvSpPr>
          <p:spPr>
            <a:xfrm>
              <a:off x="1448925" y="1999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9"/>
            <p:cNvSpPr/>
            <p:nvPr/>
          </p:nvSpPr>
          <p:spPr>
            <a:xfrm>
              <a:off x="144290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9"/>
            <p:cNvSpPr/>
            <p:nvPr/>
          </p:nvSpPr>
          <p:spPr>
            <a:xfrm>
              <a:off x="1447025" y="1972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9"/>
            <p:cNvSpPr/>
            <p:nvPr/>
          </p:nvSpPr>
          <p:spPr>
            <a:xfrm>
              <a:off x="1436675" y="1977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9"/>
            <p:cNvSpPr/>
            <p:nvPr/>
          </p:nvSpPr>
          <p:spPr>
            <a:xfrm>
              <a:off x="1432525" y="1984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9"/>
            <p:cNvSpPr/>
            <p:nvPr/>
          </p:nvSpPr>
          <p:spPr>
            <a:xfrm>
              <a:off x="1451925" y="1984125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9"/>
            <p:cNvSpPr/>
            <p:nvPr/>
          </p:nvSpPr>
          <p:spPr>
            <a:xfrm>
              <a:off x="1455125" y="19794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9"/>
            <p:cNvSpPr/>
            <p:nvPr/>
          </p:nvSpPr>
          <p:spPr>
            <a:xfrm>
              <a:off x="1435350" y="1968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9"/>
            <p:cNvSpPr/>
            <p:nvPr/>
          </p:nvSpPr>
          <p:spPr>
            <a:xfrm>
              <a:off x="1447025" y="201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9"/>
            <p:cNvSpPr/>
            <p:nvPr/>
          </p:nvSpPr>
          <p:spPr>
            <a:xfrm>
              <a:off x="1442900" y="2021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9"/>
            <p:cNvSpPr/>
            <p:nvPr/>
          </p:nvSpPr>
          <p:spPr>
            <a:xfrm>
              <a:off x="1436675" y="2006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9"/>
            <p:cNvSpPr/>
            <p:nvPr/>
          </p:nvSpPr>
          <p:spPr>
            <a:xfrm>
              <a:off x="1445725" y="2005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9"/>
            <p:cNvSpPr/>
            <p:nvPr/>
          </p:nvSpPr>
          <p:spPr>
            <a:xfrm>
              <a:off x="1238200" y="1870775"/>
              <a:ext cx="206225" cy="193025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9"/>
            <p:cNvSpPr/>
            <p:nvPr/>
          </p:nvSpPr>
          <p:spPr>
            <a:xfrm>
              <a:off x="1235575" y="1868450"/>
              <a:ext cx="206025" cy="197800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9"/>
            <p:cNvSpPr/>
            <p:nvPr/>
          </p:nvSpPr>
          <p:spPr>
            <a:xfrm>
              <a:off x="1228600" y="1865700"/>
              <a:ext cx="206225" cy="193000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9"/>
            <p:cNvSpPr/>
            <p:nvPr/>
          </p:nvSpPr>
          <p:spPr>
            <a:xfrm>
              <a:off x="1225975" y="1863375"/>
              <a:ext cx="206025" cy="197775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9"/>
            <p:cNvSpPr/>
            <p:nvPr/>
          </p:nvSpPr>
          <p:spPr>
            <a:xfrm>
              <a:off x="1327275" y="1930775"/>
              <a:ext cx="32775" cy="41175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9"/>
            <p:cNvSpPr/>
            <p:nvPr/>
          </p:nvSpPr>
          <p:spPr>
            <a:xfrm>
              <a:off x="1326150" y="1928400"/>
              <a:ext cx="35050" cy="45950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9"/>
            <p:cNvSpPr/>
            <p:nvPr/>
          </p:nvSpPr>
          <p:spPr>
            <a:xfrm>
              <a:off x="1327650" y="1933075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9"/>
            <p:cNvSpPr/>
            <p:nvPr/>
          </p:nvSpPr>
          <p:spPr>
            <a:xfrm>
              <a:off x="1325200" y="1930650"/>
              <a:ext cx="20750" cy="26950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9"/>
            <p:cNvSpPr/>
            <p:nvPr/>
          </p:nvSpPr>
          <p:spPr>
            <a:xfrm>
              <a:off x="1299400" y="1942250"/>
              <a:ext cx="32600" cy="41200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9"/>
            <p:cNvSpPr/>
            <p:nvPr/>
          </p:nvSpPr>
          <p:spPr>
            <a:xfrm>
              <a:off x="1296775" y="1939850"/>
              <a:ext cx="37875" cy="45975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9"/>
            <p:cNvSpPr/>
            <p:nvPr/>
          </p:nvSpPr>
          <p:spPr>
            <a:xfrm>
              <a:off x="1299775" y="1944550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9"/>
            <p:cNvSpPr/>
            <p:nvPr/>
          </p:nvSpPr>
          <p:spPr>
            <a:xfrm>
              <a:off x="1297150" y="1942125"/>
              <a:ext cx="21675" cy="26950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9"/>
            <p:cNvSpPr/>
            <p:nvPr/>
          </p:nvSpPr>
          <p:spPr>
            <a:xfrm>
              <a:off x="1308825" y="1946825"/>
              <a:ext cx="13575" cy="13775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9"/>
            <p:cNvSpPr/>
            <p:nvPr/>
          </p:nvSpPr>
          <p:spPr>
            <a:xfrm>
              <a:off x="1335750" y="1934225"/>
              <a:ext cx="13400" cy="13775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9"/>
            <p:cNvSpPr/>
            <p:nvPr/>
          </p:nvSpPr>
          <p:spPr>
            <a:xfrm>
              <a:off x="1335000" y="1977625"/>
              <a:ext cx="8125" cy="4725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9"/>
            <p:cNvSpPr/>
            <p:nvPr/>
          </p:nvSpPr>
          <p:spPr>
            <a:xfrm>
              <a:off x="1332350" y="1975225"/>
              <a:ext cx="12825" cy="9475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9"/>
            <p:cNvSpPr/>
            <p:nvPr/>
          </p:nvSpPr>
          <p:spPr>
            <a:xfrm>
              <a:off x="1362300" y="1965350"/>
              <a:ext cx="29775" cy="18300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9"/>
            <p:cNvSpPr/>
            <p:nvPr/>
          </p:nvSpPr>
          <p:spPr>
            <a:xfrm>
              <a:off x="1360600" y="1962925"/>
              <a:ext cx="33175" cy="23100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9"/>
            <p:cNvSpPr/>
            <p:nvPr/>
          </p:nvSpPr>
          <p:spPr>
            <a:xfrm>
              <a:off x="1366450" y="1972100"/>
              <a:ext cx="8500" cy="5225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9"/>
            <p:cNvSpPr/>
            <p:nvPr/>
          </p:nvSpPr>
          <p:spPr>
            <a:xfrm>
              <a:off x="1293200" y="1993650"/>
              <a:ext cx="29775" cy="1825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9"/>
            <p:cNvSpPr/>
            <p:nvPr/>
          </p:nvSpPr>
          <p:spPr>
            <a:xfrm>
              <a:off x="1291500" y="1991350"/>
              <a:ext cx="33150" cy="22925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9"/>
            <p:cNvSpPr/>
            <p:nvPr/>
          </p:nvSpPr>
          <p:spPr>
            <a:xfrm>
              <a:off x="1297700" y="2000625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9"/>
            <p:cNvSpPr/>
            <p:nvPr/>
          </p:nvSpPr>
          <p:spPr>
            <a:xfrm>
              <a:off x="1329150" y="1981075"/>
              <a:ext cx="25450" cy="17375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9"/>
            <p:cNvSpPr/>
            <p:nvPr/>
          </p:nvSpPr>
          <p:spPr>
            <a:xfrm>
              <a:off x="1346850" y="1975750"/>
              <a:ext cx="14350" cy="1027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9"/>
            <p:cNvSpPr/>
            <p:nvPr/>
          </p:nvSpPr>
          <p:spPr>
            <a:xfrm>
              <a:off x="1323125" y="1983950"/>
              <a:ext cx="10950" cy="13550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9"/>
            <p:cNvSpPr/>
            <p:nvPr/>
          </p:nvSpPr>
          <p:spPr>
            <a:xfrm>
              <a:off x="1324625" y="1915825"/>
              <a:ext cx="17550" cy="12575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9"/>
            <p:cNvSpPr/>
            <p:nvPr/>
          </p:nvSpPr>
          <p:spPr>
            <a:xfrm>
              <a:off x="1294325" y="1928250"/>
              <a:ext cx="17725" cy="12575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9"/>
            <p:cNvSpPr/>
            <p:nvPr/>
          </p:nvSpPr>
          <p:spPr>
            <a:xfrm>
              <a:off x="1253650" y="1958900"/>
              <a:ext cx="8300" cy="9625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9"/>
            <p:cNvSpPr/>
            <p:nvPr/>
          </p:nvSpPr>
          <p:spPr>
            <a:xfrm>
              <a:off x="1248925" y="1905225"/>
              <a:ext cx="33550" cy="4785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1BED164-7325-47ED-B222-0853B64A44CE}"/>
              </a:ext>
            </a:extLst>
          </p:cNvPr>
          <p:cNvGrpSpPr/>
          <p:nvPr/>
        </p:nvGrpSpPr>
        <p:grpSpPr>
          <a:xfrm>
            <a:off x="2116553" y="3034523"/>
            <a:ext cx="3133741" cy="659983"/>
            <a:chOff x="2134308" y="2688294"/>
            <a:chExt cx="3133741" cy="659983"/>
          </a:xfrm>
        </p:grpSpPr>
        <p:sp>
          <p:nvSpPr>
            <p:cNvPr id="2718" name="Rectangle 2717">
              <a:extLst>
                <a:ext uri="{FF2B5EF4-FFF2-40B4-BE49-F238E27FC236}">
                  <a16:creationId xmlns:a16="http://schemas.microsoft.com/office/drawing/2014/main" id="{E3EEA2D5-CA21-4947-AB3C-D3CF808EF151}"/>
                </a:ext>
              </a:extLst>
            </p:cNvPr>
            <p:cNvSpPr/>
            <p:nvPr/>
          </p:nvSpPr>
          <p:spPr>
            <a:xfrm>
              <a:off x="2134308" y="2688294"/>
              <a:ext cx="3133741" cy="659983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shade val="30000"/>
                    <a:satMod val="115000"/>
                  </a:schemeClr>
                </a:gs>
                <a:gs pos="50000">
                  <a:schemeClr val="tx2">
                    <a:shade val="67500"/>
                    <a:satMod val="115000"/>
                  </a:schemeClr>
                </a:gs>
                <a:gs pos="100000">
                  <a:schemeClr val="tx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2719" name="Rectangle 2718">
              <a:extLst>
                <a:ext uri="{FF2B5EF4-FFF2-40B4-BE49-F238E27FC236}">
                  <a16:creationId xmlns:a16="http://schemas.microsoft.com/office/drawing/2014/main" id="{67ADB5E1-B380-46D0-A3B1-3EE45AC262DD}"/>
                </a:ext>
              </a:extLst>
            </p:cNvPr>
            <p:cNvSpPr/>
            <p:nvPr/>
          </p:nvSpPr>
          <p:spPr>
            <a:xfrm>
              <a:off x="2566623" y="2767198"/>
              <a:ext cx="2468162" cy="544381"/>
            </a:xfrm>
            <a:prstGeom prst="rect">
              <a:avLst/>
            </a:prstGeom>
            <a:no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Comic Sans MS" panose="030F0702030302020204" pitchFamily="66" charset="0"/>
                </a:rPr>
                <a:t>got up.</a:t>
              </a:r>
            </a:p>
          </p:txBody>
        </p:sp>
      </p:grpSp>
      <p:sp>
        <p:nvSpPr>
          <p:cNvPr id="1311" name="Rectangle 1310">
            <a:extLst>
              <a:ext uri="{FF2B5EF4-FFF2-40B4-BE49-F238E27FC236}">
                <a16:creationId xmlns:a16="http://schemas.microsoft.com/office/drawing/2014/main" id="{8A76FBC7-12CF-4EFE-84D1-EED3A93261C8}"/>
              </a:ext>
            </a:extLst>
          </p:cNvPr>
          <p:cNvSpPr/>
          <p:nvPr/>
        </p:nvSpPr>
        <p:spPr>
          <a:xfrm>
            <a:off x="544933" y="1802309"/>
            <a:ext cx="764824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I usually  _____ at 7:30 am.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2" name="Google Shape;4282;p27">
            <a:extLst>
              <a:ext uri="{FF2B5EF4-FFF2-40B4-BE49-F238E27FC236}">
                <a16:creationId xmlns:a16="http://schemas.microsoft.com/office/drawing/2014/main" id="{44A84257-4CAA-4D9C-A9D2-C5DA1DFCAD25}"/>
              </a:ext>
            </a:extLst>
          </p:cNvPr>
          <p:cNvSpPr txBox="1">
            <a:spLocks/>
          </p:cNvSpPr>
          <p:nvPr/>
        </p:nvSpPr>
        <p:spPr>
          <a:xfrm>
            <a:off x="489181" y="241849"/>
            <a:ext cx="77040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88A3408-BCC9-4975-A876-3DD69506BA68}"/>
              </a:ext>
            </a:extLst>
          </p:cNvPr>
          <p:cNvGrpSpPr/>
          <p:nvPr/>
        </p:nvGrpSpPr>
        <p:grpSpPr>
          <a:xfrm>
            <a:off x="2134308" y="3959850"/>
            <a:ext cx="3133741" cy="659983"/>
            <a:chOff x="2134308" y="3604743"/>
            <a:chExt cx="3133741" cy="659983"/>
          </a:xfrm>
        </p:grpSpPr>
        <p:sp>
          <p:nvSpPr>
            <p:cNvPr id="1306" name="Rectangle 1305">
              <a:extLst>
                <a:ext uri="{FF2B5EF4-FFF2-40B4-BE49-F238E27FC236}">
                  <a16:creationId xmlns:a16="http://schemas.microsoft.com/office/drawing/2014/main" id="{0F3F9D56-C5EE-4F1B-B95C-2EE31FF43CD6}"/>
                </a:ext>
              </a:extLst>
            </p:cNvPr>
            <p:cNvSpPr/>
            <p:nvPr/>
          </p:nvSpPr>
          <p:spPr>
            <a:xfrm>
              <a:off x="2134308" y="3604743"/>
              <a:ext cx="3133741" cy="659983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shade val="30000"/>
                    <a:satMod val="115000"/>
                  </a:schemeClr>
                </a:gs>
                <a:gs pos="50000">
                  <a:schemeClr val="tx2">
                    <a:shade val="67500"/>
                    <a:satMod val="115000"/>
                  </a:schemeClr>
                </a:gs>
                <a:gs pos="100000">
                  <a:schemeClr val="tx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07" name="Rectangle 1306">
              <a:extLst>
                <a:ext uri="{FF2B5EF4-FFF2-40B4-BE49-F238E27FC236}">
                  <a16:creationId xmlns:a16="http://schemas.microsoft.com/office/drawing/2014/main" id="{4FB86CAA-4B29-4E26-AFA8-9B4FAAE05E71}"/>
                </a:ext>
              </a:extLst>
            </p:cNvPr>
            <p:cNvSpPr/>
            <p:nvPr/>
          </p:nvSpPr>
          <p:spPr>
            <a:xfrm>
              <a:off x="2221029" y="3662543"/>
              <a:ext cx="2960298" cy="544381"/>
            </a:xfrm>
            <a:prstGeom prst="rect">
              <a:avLst/>
            </a:prstGeom>
            <a:no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Comic Sans MS" panose="030F0702030302020204" pitchFamily="66" charset="0"/>
                </a:rPr>
                <a:t>get up.</a:t>
              </a:r>
            </a:p>
          </p:txBody>
        </p:sp>
      </p:grpSp>
      <p:pic>
        <p:nvPicPr>
          <p:cNvPr id="1315" name="Picture 13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489106B0-0161-43C0-AC1E-B22A4394A51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23668" y="78219"/>
            <a:ext cx="1455500" cy="14455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5620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lodic-bonus-coll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6" name="Google Shape;5646;p29"/>
          <p:cNvGrpSpPr/>
          <p:nvPr/>
        </p:nvGrpSpPr>
        <p:grpSpPr>
          <a:xfrm rot="1064988">
            <a:off x="7917107" y="760951"/>
            <a:ext cx="1115720" cy="903555"/>
            <a:chOff x="3870900" y="1996900"/>
            <a:chExt cx="619750" cy="430125"/>
          </a:xfrm>
        </p:grpSpPr>
        <p:sp>
          <p:nvSpPr>
            <p:cNvPr id="5647" name="Google Shape;5647;p29"/>
            <p:cNvSpPr/>
            <p:nvPr/>
          </p:nvSpPr>
          <p:spPr>
            <a:xfrm>
              <a:off x="3900475" y="2231350"/>
              <a:ext cx="1725" cy="2675"/>
            </a:xfrm>
            <a:custGeom>
              <a:avLst/>
              <a:gdLst/>
              <a:ahLst/>
              <a:cxnLst/>
              <a:rect l="l" t="t" r="r" b="b"/>
              <a:pathLst>
                <a:path w="69" h="107" extrusionOk="0">
                  <a:moveTo>
                    <a:pt x="38" y="1"/>
                  </a:moveTo>
                  <a:cubicBezTo>
                    <a:pt x="23" y="31"/>
                    <a:pt x="15" y="69"/>
                    <a:pt x="0" y="106"/>
                  </a:cubicBezTo>
                  <a:lnTo>
                    <a:pt x="68" y="1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9"/>
            <p:cNvSpPr/>
            <p:nvPr/>
          </p:nvSpPr>
          <p:spPr>
            <a:xfrm>
              <a:off x="3913075" y="222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9"/>
            <p:cNvSpPr/>
            <p:nvPr/>
          </p:nvSpPr>
          <p:spPr>
            <a:xfrm>
              <a:off x="3911950" y="2216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9"/>
            <p:cNvSpPr/>
            <p:nvPr/>
          </p:nvSpPr>
          <p:spPr>
            <a:xfrm>
              <a:off x="3906300" y="228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9"/>
            <p:cNvSpPr/>
            <p:nvPr/>
          </p:nvSpPr>
          <p:spPr>
            <a:xfrm>
              <a:off x="3924200" y="2282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9"/>
            <p:cNvSpPr/>
            <p:nvPr/>
          </p:nvSpPr>
          <p:spPr>
            <a:xfrm>
              <a:off x="3917425" y="22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9"/>
            <p:cNvSpPr/>
            <p:nvPr/>
          </p:nvSpPr>
          <p:spPr>
            <a:xfrm>
              <a:off x="3909875" y="227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9"/>
            <p:cNvSpPr/>
            <p:nvPr/>
          </p:nvSpPr>
          <p:spPr>
            <a:xfrm>
              <a:off x="3917050" y="2253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9"/>
            <p:cNvSpPr/>
            <p:nvPr/>
          </p:nvSpPr>
          <p:spPr>
            <a:xfrm>
              <a:off x="3902175" y="2259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9"/>
            <p:cNvSpPr/>
            <p:nvPr/>
          </p:nvSpPr>
          <p:spPr>
            <a:xfrm>
              <a:off x="3897450" y="2268825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46"/>
                    <a:pt x="8" y="91"/>
                    <a:pt x="16" y="136"/>
                  </a:cubicBezTo>
                  <a:lnTo>
                    <a:pt x="204" y="257"/>
                  </a:lnTo>
                  <a:lnTo>
                    <a:pt x="264" y="1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9"/>
            <p:cNvSpPr/>
            <p:nvPr/>
          </p:nvSpPr>
          <p:spPr>
            <a:xfrm>
              <a:off x="3923075" y="227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9"/>
            <p:cNvSpPr/>
            <p:nvPr/>
          </p:nvSpPr>
          <p:spPr>
            <a:xfrm>
              <a:off x="3901225" y="2247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9"/>
            <p:cNvSpPr/>
            <p:nvPr/>
          </p:nvSpPr>
          <p:spPr>
            <a:xfrm>
              <a:off x="3906300" y="223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9"/>
            <p:cNvSpPr/>
            <p:nvPr/>
          </p:nvSpPr>
          <p:spPr>
            <a:xfrm>
              <a:off x="3936625" y="2335675"/>
              <a:ext cx="7000" cy="4750"/>
            </a:xfrm>
            <a:custGeom>
              <a:avLst/>
              <a:gdLst/>
              <a:ahLst/>
              <a:cxnLst/>
              <a:rect l="l" t="t" r="r" b="b"/>
              <a:pathLst>
                <a:path w="280" h="190" extrusionOk="0">
                  <a:moveTo>
                    <a:pt x="8" y="1"/>
                  </a:moveTo>
                  <a:lnTo>
                    <a:pt x="0" y="8"/>
                  </a:lnTo>
                  <a:cubicBezTo>
                    <a:pt x="91" y="76"/>
                    <a:pt x="181" y="129"/>
                    <a:pt x="272" y="189"/>
                  </a:cubicBezTo>
                  <a:lnTo>
                    <a:pt x="279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9"/>
            <p:cNvSpPr/>
            <p:nvPr/>
          </p:nvSpPr>
          <p:spPr>
            <a:xfrm>
              <a:off x="3924575" y="23243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6" y="1"/>
                  </a:moveTo>
                  <a:lnTo>
                    <a:pt x="0" y="61"/>
                  </a:lnTo>
                  <a:cubicBezTo>
                    <a:pt x="30" y="91"/>
                    <a:pt x="53" y="114"/>
                    <a:pt x="83" y="136"/>
                  </a:cubicBez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9"/>
            <p:cNvSpPr/>
            <p:nvPr/>
          </p:nvSpPr>
          <p:spPr>
            <a:xfrm>
              <a:off x="3928150" y="2306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9"/>
            <p:cNvSpPr/>
            <p:nvPr/>
          </p:nvSpPr>
          <p:spPr>
            <a:xfrm>
              <a:off x="3914225" y="2312525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lnTo>
                    <a:pt x="0" y="38"/>
                  </a:lnTo>
                  <a:cubicBezTo>
                    <a:pt x="30" y="83"/>
                    <a:pt x="60" y="128"/>
                    <a:pt x="90" y="166"/>
                  </a:cubicBezTo>
                  <a:lnTo>
                    <a:pt x="241" y="256"/>
                  </a:lnTo>
                  <a:lnTo>
                    <a:pt x="301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9"/>
            <p:cNvSpPr/>
            <p:nvPr/>
          </p:nvSpPr>
          <p:spPr>
            <a:xfrm>
              <a:off x="3934175" y="232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9"/>
            <p:cNvSpPr/>
            <p:nvPr/>
          </p:nvSpPr>
          <p:spPr>
            <a:xfrm>
              <a:off x="3912325" y="2300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9"/>
            <p:cNvSpPr/>
            <p:nvPr/>
          </p:nvSpPr>
          <p:spPr>
            <a:xfrm>
              <a:off x="3927775" y="222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9"/>
            <p:cNvSpPr/>
            <p:nvPr/>
          </p:nvSpPr>
          <p:spPr>
            <a:xfrm>
              <a:off x="3945650" y="2222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9"/>
            <p:cNvSpPr/>
            <p:nvPr/>
          </p:nvSpPr>
          <p:spPr>
            <a:xfrm>
              <a:off x="3938875" y="2231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9"/>
            <p:cNvSpPr/>
            <p:nvPr/>
          </p:nvSpPr>
          <p:spPr>
            <a:xfrm>
              <a:off x="3931550" y="2211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9"/>
            <p:cNvSpPr/>
            <p:nvPr/>
          </p:nvSpPr>
          <p:spPr>
            <a:xfrm>
              <a:off x="3938500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9"/>
            <p:cNvSpPr/>
            <p:nvPr/>
          </p:nvSpPr>
          <p:spPr>
            <a:xfrm>
              <a:off x="3923825" y="2199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9"/>
            <p:cNvSpPr/>
            <p:nvPr/>
          </p:nvSpPr>
          <p:spPr>
            <a:xfrm>
              <a:off x="3917050" y="220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9"/>
            <p:cNvSpPr/>
            <p:nvPr/>
          </p:nvSpPr>
          <p:spPr>
            <a:xfrm>
              <a:off x="3944525" y="22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9"/>
            <p:cNvSpPr/>
            <p:nvPr/>
          </p:nvSpPr>
          <p:spPr>
            <a:xfrm>
              <a:off x="3926450" y="2189550"/>
              <a:ext cx="4725" cy="4000"/>
            </a:xfrm>
            <a:custGeom>
              <a:avLst/>
              <a:gdLst/>
              <a:ahLst/>
              <a:cxnLst/>
              <a:rect l="l" t="t" r="r" b="b"/>
              <a:pathLst>
                <a:path w="189" h="160" extrusionOk="0">
                  <a:moveTo>
                    <a:pt x="84" y="1"/>
                  </a:moveTo>
                  <a:cubicBezTo>
                    <a:pt x="53" y="23"/>
                    <a:pt x="31" y="54"/>
                    <a:pt x="1" y="76"/>
                  </a:cubicBezTo>
                  <a:lnTo>
                    <a:pt x="129" y="159"/>
                  </a:lnTo>
                  <a:lnTo>
                    <a:pt x="189" y="6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9"/>
            <p:cNvSpPr/>
            <p:nvPr/>
          </p:nvSpPr>
          <p:spPr>
            <a:xfrm>
              <a:off x="3934375" y="218410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45" y="0"/>
                  </a:moveTo>
                  <a:lnTo>
                    <a:pt x="45" y="0"/>
                  </a:lnTo>
                  <a:cubicBezTo>
                    <a:pt x="30" y="8"/>
                    <a:pt x="15" y="23"/>
                    <a:pt x="0" y="31"/>
                  </a:cubicBezTo>
                  <a:lnTo>
                    <a:pt x="15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9"/>
            <p:cNvSpPr/>
            <p:nvPr/>
          </p:nvSpPr>
          <p:spPr>
            <a:xfrm>
              <a:off x="3938875" y="227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9"/>
            <p:cNvSpPr/>
            <p:nvPr/>
          </p:nvSpPr>
          <p:spPr>
            <a:xfrm>
              <a:off x="3956775" y="2275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9"/>
            <p:cNvSpPr/>
            <p:nvPr/>
          </p:nvSpPr>
          <p:spPr>
            <a:xfrm>
              <a:off x="3950000" y="2285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9"/>
            <p:cNvSpPr/>
            <p:nvPr/>
          </p:nvSpPr>
          <p:spPr>
            <a:xfrm>
              <a:off x="3942650" y="2264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9"/>
            <p:cNvSpPr/>
            <p:nvPr/>
          </p:nvSpPr>
          <p:spPr>
            <a:xfrm>
              <a:off x="3949625" y="2246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9"/>
            <p:cNvSpPr/>
            <p:nvPr/>
          </p:nvSpPr>
          <p:spPr>
            <a:xfrm>
              <a:off x="3934925" y="2252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9"/>
            <p:cNvSpPr/>
            <p:nvPr/>
          </p:nvSpPr>
          <p:spPr>
            <a:xfrm>
              <a:off x="3928150" y="2261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9"/>
            <p:cNvSpPr/>
            <p:nvPr/>
          </p:nvSpPr>
          <p:spPr>
            <a:xfrm>
              <a:off x="3955650" y="226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9"/>
            <p:cNvSpPr/>
            <p:nvPr/>
          </p:nvSpPr>
          <p:spPr>
            <a:xfrm>
              <a:off x="3920625" y="2241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9"/>
            <p:cNvSpPr/>
            <p:nvPr/>
          </p:nvSpPr>
          <p:spPr>
            <a:xfrm>
              <a:off x="3933800" y="224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9"/>
            <p:cNvSpPr/>
            <p:nvPr/>
          </p:nvSpPr>
          <p:spPr>
            <a:xfrm>
              <a:off x="3950000" y="233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9"/>
            <p:cNvSpPr/>
            <p:nvPr/>
          </p:nvSpPr>
          <p:spPr>
            <a:xfrm>
              <a:off x="3967875" y="2328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9"/>
            <p:cNvSpPr/>
            <p:nvPr/>
          </p:nvSpPr>
          <p:spPr>
            <a:xfrm>
              <a:off x="3961100" y="2338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9"/>
            <p:cNvSpPr/>
            <p:nvPr/>
          </p:nvSpPr>
          <p:spPr>
            <a:xfrm>
              <a:off x="3953750" y="2317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9"/>
            <p:cNvSpPr/>
            <p:nvPr/>
          </p:nvSpPr>
          <p:spPr>
            <a:xfrm>
              <a:off x="3960725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9"/>
            <p:cNvSpPr/>
            <p:nvPr/>
          </p:nvSpPr>
          <p:spPr>
            <a:xfrm>
              <a:off x="3946050" y="2305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9"/>
            <p:cNvSpPr/>
            <p:nvPr/>
          </p:nvSpPr>
          <p:spPr>
            <a:xfrm>
              <a:off x="3939250" y="2315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9"/>
            <p:cNvSpPr/>
            <p:nvPr/>
          </p:nvSpPr>
          <p:spPr>
            <a:xfrm>
              <a:off x="3966750" y="2316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9"/>
            <p:cNvSpPr/>
            <p:nvPr/>
          </p:nvSpPr>
          <p:spPr>
            <a:xfrm>
              <a:off x="3931725" y="2294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9"/>
            <p:cNvSpPr/>
            <p:nvPr/>
          </p:nvSpPr>
          <p:spPr>
            <a:xfrm>
              <a:off x="3944900" y="22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9"/>
            <p:cNvSpPr/>
            <p:nvPr/>
          </p:nvSpPr>
          <p:spPr>
            <a:xfrm>
              <a:off x="3971825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9"/>
            <p:cNvSpPr/>
            <p:nvPr/>
          </p:nvSpPr>
          <p:spPr>
            <a:xfrm>
              <a:off x="3978050" y="2369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cubicBezTo>
                    <a:pt x="1" y="91"/>
                    <a:pt x="8" y="99"/>
                    <a:pt x="16" y="99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9"/>
            <p:cNvSpPr/>
            <p:nvPr/>
          </p:nvSpPr>
          <p:spPr>
            <a:xfrm>
              <a:off x="3957525" y="2346800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8" y="0"/>
                  </a:moveTo>
                  <a:lnTo>
                    <a:pt x="1" y="8"/>
                  </a:lnTo>
                  <a:cubicBezTo>
                    <a:pt x="23" y="15"/>
                    <a:pt x="46" y="30"/>
                    <a:pt x="68" y="3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9"/>
            <p:cNvSpPr/>
            <p:nvPr/>
          </p:nvSpPr>
          <p:spPr>
            <a:xfrm>
              <a:off x="3959775" y="2348100"/>
              <a:ext cx="4750" cy="5125"/>
            </a:xfrm>
            <a:custGeom>
              <a:avLst/>
              <a:gdLst/>
              <a:ahLst/>
              <a:cxnLst/>
              <a:rect l="l" t="t" r="r" b="b"/>
              <a:pathLst>
                <a:path w="190" h="205" extrusionOk="0">
                  <a:moveTo>
                    <a:pt x="1" y="1"/>
                  </a:moveTo>
                  <a:cubicBezTo>
                    <a:pt x="39" y="69"/>
                    <a:pt x="76" y="137"/>
                    <a:pt x="121" y="204"/>
                  </a:cubicBezTo>
                  <a:lnTo>
                    <a:pt x="129" y="204"/>
                  </a:lnTo>
                  <a:lnTo>
                    <a:pt x="189" y="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9"/>
            <p:cNvSpPr/>
            <p:nvPr/>
          </p:nvSpPr>
          <p:spPr>
            <a:xfrm>
              <a:off x="3972400" y="216545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3" y="1"/>
                  </a:moveTo>
                  <a:cubicBezTo>
                    <a:pt x="46" y="31"/>
                    <a:pt x="38" y="61"/>
                    <a:pt x="38" y="91"/>
                  </a:cubicBezTo>
                  <a:cubicBezTo>
                    <a:pt x="23" y="91"/>
                    <a:pt x="16" y="91"/>
                    <a:pt x="1" y="99"/>
                  </a:cubicBezTo>
                  <a:lnTo>
                    <a:pt x="61" y="136"/>
                  </a:lnTo>
                  <a:lnTo>
                    <a:pt x="129" y="4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9"/>
            <p:cNvSpPr/>
            <p:nvPr/>
          </p:nvSpPr>
          <p:spPr>
            <a:xfrm>
              <a:off x="3960550" y="217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9"/>
            <p:cNvSpPr/>
            <p:nvPr/>
          </p:nvSpPr>
          <p:spPr>
            <a:xfrm>
              <a:off x="3960350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9"/>
            <p:cNvSpPr/>
            <p:nvPr/>
          </p:nvSpPr>
          <p:spPr>
            <a:xfrm>
              <a:off x="3978250" y="2215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9"/>
            <p:cNvSpPr/>
            <p:nvPr/>
          </p:nvSpPr>
          <p:spPr>
            <a:xfrm>
              <a:off x="3971650" y="22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9"/>
            <p:cNvSpPr/>
            <p:nvPr/>
          </p:nvSpPr>
          <p:spPr>
            <a:xfrm>
              <a:off x="3964125" y="220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9"/>
            <p:cNvSpPr/>
            <p:nvPr/>
          </p:nvSpPr>
          <p:spPr>
            <a:xfrm>
              <a:off x="3971075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9"/>
            <p:cNvSpPr/>
            <p:nvPr/>
          </p:nvSpPr>
          <p:spPr>
            <a:xfrm>
              <a:off x="3956400" y="21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9"/>
            <p:cNvSpPr/>
            <p:nvPr/>
          </p:nvSpPr>
          <p:spPr>
            <a:xfrm>
              <a:off x="3949625" y="22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9"/>
            <p:cNvSpPr/>
            <p:nvPr/>
          </p:nvSpPr>
          <p:spPr>
            <a:xfrm>
              <a:off x="3977300" y="2203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9"/>
            <p:cNvSpPr/>
            <p:nvPr/>
          </p:nvSpPr>
          <p:spPr>
            <a:xfrm>
              <a:off x="3942275" y="21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9"/>
            <p:cNvSpPr/>
            <p:nvPr/>
          </p:nvSpPr>
          <p:spPr>
            <a:xfrm>
              <a:off x="3955450" y="2180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9"/>
            <p:cNvSpPr/>
            <p:nvPr/>
          </p:nvSpPr>
          <p:spPr>
            <a:xfrm>
              <a:off x="3971450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9"/>
            <p:cNvSpPr/>
            <p:nvPr/>
          </p:nvSpPr>
          <p:spPr>
            <a:xfrm>
              <a:off x="3989350" y="226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9"/>
            <p:cNvSpPr/>
            <p:nvPr/>
          </p:nvSpPr>
          <p:spPr>
            <a:xfrm>
              <a:off x="3982750" y="2278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9"/>
            <p:cNvSpPr/>
            <p:nvPr/>
          </p:nvSpPr>
          <p:spPr>
            <a:xfrm>
              <a:off x="3975225" y="2257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9"/>
            <p:cNvSpPr/>
            <p:nvPr/>
          </p:nvSpPr>
          <p:spPr>
            <a:xfrm>
              <a:off x="3982200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9"/>
            <p:cNvSpPr/>
            <p:nvPr/>
          </p:nvSpPr>
          <p:spPr>
            <a:xfrm>
              <a:off x="3967500" y="22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9"/>
            <p:cNvSpPr/>
            <p:nvPr/>
          </p:nvSpPr>
          <p:spPr>
            <a:xfrm>
              <a:off x="3960725" y="2255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9"/>
            <p:cNvSpPr/>
            <p:nvPr/>
          </p:nvSpPr>
          <p:spPr>
            <a:xfrm>
              <a:off x="3988400" y="2256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9"/>
            <p:cNvSpPr/>
            <p:nvPr/>
          </p:nvSpPr>
          <p:spPr>
            <a:xfrm>
              <a:off x="3953375" y="2234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9"/>
            <p:cNvSpPr/>
            <p:nvPr/>
          </p:nvSpPr>
          <p:spPr>
            <a:xfrm>
              <a:off x="3966575" y="2233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9"/>
            <p:cNvSpPr/>
            <p:nvPr/>
          </p:nvSpPr>
          <p:spPr>
            <a:xfrm>
              <a:off x="3982575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9"/>
            <p:cNvSpPr/>
            <p:nvPr/>
          </p:nvSpPr>
          <p:spPr>
            <a:xfrm>
              <a:off x="4000450" y="232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9"/>
            <p:cNvSpPr/>
            <p:nvPr/>
          </p:nvSpPr>
          <p:spPr>
            <a:xfrm>
              <a:off x="3993875" y="2331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9"/>
            <p:cNvSpPr/>
            <p:nvPr/>
          </p:nvSpPr>
          <p:spPr>
            <a:xfrm>
              <a:off x="3986325" y="2310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9"/>
            <p:cNvSpPr/>
            <p:nvPr/>
          </p:nvSpPr>
          <p:spPr>
            <a:xfrm>
              <a:off x="3993300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9"/>
            <p:cNvSpPr/>
            <p:nvPr/>
          </p:nvSpPr>
          <p:spPr>
            <a:xfrm>
              <a:off x="3978625" y="2298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9"/>
            <p:cNvSpPr/>
            <p:nvPr/>
          </p:nvSpPr>
          <p:spPr>
            <a:xfrm>
              <a:off x="3971825" y="230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9"/>
            <p:cNvSpPr/>
            <p:nvPr/>
          </p:nvSpPr>
          <p:spPr>
            <a:xfrm>
              <a:off x="3999525" y="2309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9"/>
            <p:cNvSpPr/>
            <p:nvPr/>
          </p:nvSpPr>
          <p:spPr>
            <a:xfrm>
              <a:off x="3964500" y="228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9"/>
            <p:cNvSpPr/>
            <p:nvPr/>
          </p:nvSpPr>
          <p:spPr>
            <a:xfrm>
              <a:off x="3977675" y="2286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9"/>
            <p:cNvSpPr/>
            <p:nvPr/>
          </p:nvSpPr>
          <p:spPr>
            <a:xfrm>
              <a:off x="3993675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9"/>
            <p:cNvSpPr/>
            <p:nvPr/>
          </p:nvSpPr>
          <p:spPr>
            <a:xfrm>
              <a:off x="4011575" y="237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9"/>
            <p:cNvSpPr/>
            <p:nvPr/>
          </p:nvSpPr>
          <p:spPr>
            <a:xfrm>
              <a:off x="4004975" y="2384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9"/>
            <p:cNvSpPr/>
            <p:nvPr/>
          </p:nvSpPr>
          <p:spPr>
            <a:xfrm>
              <a:off x="3997450" y="2364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9"/>
            <p:cNvSpPr/>
            <p:nvPr/>
          </p:nvSpPr>
          <p:spPr>
            <a:xfrm>
              <a:off x="4004425" y="23464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9"/>
            <p:cNvSpPr/>
            <p:nvPr/>
          </p:nvSpPr>
          <p:spPr>
            <a:xfrm>
              <a:off x="3989725" y="235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9"/>
            <p:cNvSpPr/>
            <p:nvPr/>
          </p:nvSpPr>
          <p:spPr>
            <a:xfrm>
              <a:off x="3982950" y="2361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9"/>
            <p:cNvSpPr/>
            <p:nvPr/>
          </p:nvSpPr>
          <p:spPr>
            <a:xfrm>
              <a:off x="4010625" y="236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9"/>
            <p:cNvSpPr/>
            <p:nvPr/>
          </p:nvSpPr>
          <p:spPr>
            <a:xfrm>
              <a:off x="3975600" y="23407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9"/>
            <p:cNvSpPr/>
            <p:nvPr/>
          </p:nvSpPr>
          <p:spPr>
            <a:xfrm>
              <a:off x="3988775" y="2340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9"/>
            <p:cNvSpPr/>
            <p:nvPr/>
          </p:nvSpPr>
          <p:spPr>
            <a:xfrm>
              <a:off x="4019300" y="238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9"/>
            <p:cNvSpPr/>
            <p:nvPr/>
          </p:nvSpPr>
          <p:spPr>
            <a:xfrm>
              <a:off x="3982000" y="2156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9"/>
            <p:cNvSpPr/>
            <p:nvPr/>
          </p:nvSpPr>
          <p:spPr>
            <a:xfrm>
              <a:off x="3999700" y="215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9"/>
            <p:cNvSpPr/>
            <p:nvPr/>
          </p:nvSpPr>
          <p:spPr>
            <a:xfrm>
              <a:off x="3985575" y="214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9"/>
            <p:cNvSpPr/>
            <p:nvPr/>
          </p:nvSpPr>
          <p:spPr>
            <a:xfrm>
              <a:off x="3992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9"/>
            <p:cNvSpPr/>
            <p:nvPr/>
          </p:nvSpPr>
          <p:spPr>
            <a:xfrm>
              <a:off x="3983125" y="2135325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4" y="1"/>
                  </a:moveTo>
                  <a:cubicBezTo>
                    <a:pt x="39" y="38"/>
                    <a:pt x="16" y="68"/>
                    <a:pt x="1" y="98"/>
                  </a:cubicBezTo>
                  <a:lnTo>
                    <a:pt x="69" y="136"/>
                  </a:lnTo>
                  <a:lnTo>
                    <a:pt x="129" y="46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9"/>
            <p:cNvSpPr/>
            <p:nvPr/>
          </p:nvSpPr>
          <p:spPr>
            <a:xfrm>
              <a:off x="3978250" y="2145675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38" y="1"/>
                  </a:moveTo>
                  <a:cubicBezTo>
                    <a:pt x="23" y="31"/>
                    <a:pt x="15" y="61"/>
                    <a:pt x="0" y="91"/>
                  </a:cubicBezTo>
                  <a:lnTo>
                    <a:pt x="53" y="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9"/>
            <p:cNvSpPr/>
            <p:nvPr/>
          </p:nvSpPr>
          <p:spPr>
            <a:xfrm>
              <a:off x="3998775" y="21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9"/>
            <p:cNvSpPr/>
            <p:nvPr/>
          </p:nvSpPr>
          <p:spPr>
            <a:xfrm>
              <a:off x="3996325" y="2115000"/>
              <a:ext cx="6975" cy="7350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241" y="0"/>
                  </a:moveTo>
                  <a:cubicBezTo>
                    <a:pt x="166" y="60"/>
                    <a:pt x="98" y="128"/>
                    <a:pt x="30" y="196"/>
                  </a:cubicBezTo>
                  <a:lnTo>
                    <a:pt x="0" y="234"/>
                  </a:lnTo>
                  <a:lnTo>
                    <a:pt x="91" y="294"/>
                  </a:lnTo>
                  <a:lnTo>
                    <a:pt x="279" y="2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9"/>
            <p:cNvSpPr/>
            <p:nvPr/>
          </p:nvSpPr>
          <p:spPr>
            <a:xfrm>
              <a:off x="3993125" y="2209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9"/>
            <p:cNvSpPr/>
            <p:nvPr/>
          </p:nvSpPr>
          <p:spPr>
            <a:xfrm>
              <a:off x="4010825" y="220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9"/>
            <p:cNvSpPr/>
            <p:nvPr/>
          </p:nvSpPr>
          <p:spPr>
            <a:xfrm>
              <a:off x="4004225" y="2218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9"/>
            <p:cNvSpPr/>
            <p:nvPr/>
          </p:nvSpPr>
          <p:spPr>
            <a:xfrm>
              <a:off x="3996700" y="2197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9"/>
            <p:cNvSpPr/>
            <p:nvPr/>
          </p:nvSpPr>
          <p:spPr>
            <a:xfrm>
              <a:off x="4003850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9"/>
            <p:cNvSpPr/>
            <p:nvPr/>
          </p:nvSpPr>
          <p:spPr>
            <a:xfrm>
              <a:off x="3988975" y="21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9"/>
            <p:cNvSpPr/>
            <p:nvPr/>
          </p:nvSpPr>
          <p:spPr>
            <a:xfrm>
              <a:off x="3982375" y="2195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9"/>
            <p:cNvSpPr/>
            <p:nvPr/>
          </p:nvSpPr>
          <p:spPr>
            <a:xfrm>
              <a:off x="4009875" y="219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9"/>
            <p:cNvSpPr/>
            <p:nvPr/>
          </p:nvSpPr>
          <p:spPr>
            <a:xfrm>
              <a:off x="397485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9"/>
            <p:cNvSpPr/>
            <p:nvPr/>
          </p:nvSpPr>
          <p:spPr>
            <a:xfrm>
              <a:off x="3988025" y="217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9"/>
            <p:cNvSpPr/>
            <p:nvPr/>
          </p:nvSpPr>
          <p:spPr>
            <a:xfrm>
              <a:off x="3993125" y="2164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9"/>
            <p:cNvSpPr/>
            <p:nvPr/>
          </p:nvSpPr>
          <p:spPr>
            <a:xfrm>
              <a:off x="4004225" y="2263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9"/>
            <p:cNvSpPr/>
            <p:nvPr/>
          </p:nvSpPr>
          <p:spPr>
            <a:xfrm>
              <a:off x="4021925" y="226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9"/>
            <p:cNvSpPr/>
            <p:nvPr/>
          </p:nvSpPr>
          <p:spPr>
            <a:xfrm>
              <a:off x="4015325" y="2271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9"/>
            <p:cNvSpPr/>
            <p:nvPr/>
          </p:nvSpPr>
          <p:spPr>
            <a:xfrm>
              <a:off x="40078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9"/>
            <p:cNvSpPr/>
            <p:nvPr/>
          </p:nvSpPr>
          <p:spPr>
            <a:xfrm>
              <a:off x="4014950" y="22330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9"/>
            <p:cNvSpPr/>
            <p:nvPr/>
          </p:nvSpPr>
          <p:spPr>
            <a:xfrm>
              <a:off x="4000075" y="223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9"/>
            <p:cNvSpPr/>
            <p:nvPr/>
          </p:nvSpPr>
          <p:spPr>
            <a:xfrm>
              <a:off x="3993500" y="2248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9"/>
            <p:cNvSpPr/>
            <p:nvPr/>
          </p:nvSpPr>
          <p:spPr>
            <a:xfrm>
              <a:off x="40209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9"/>
            <p:cNvSpPr/>
            <p:nvPr/>
          </p:nvSpPr>
          <p:spPr>
            <a:xfrm>
              <a:off x="3985950" y="2227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9"/>
            <p:cNvSpPr/>
            <p:nvPr/>
          </p:nvSpPr>
          <p:spPr>
            <a:xfrm>
              <a:off x="3999150" y="2226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9"/>
            <p:cNvSpPr/>
            <p:nvPr/>
          </p:nvSpPr>
          <p:spPr>
            <a:xfrm>
              <a:off x="4015150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9"/>
            <p:cNvSpPr/>
            <p:nvPr/>
          </p:nvSpPr>
          <p:spPr>
            <a:xfrm>
              <a:off x="4033025" y="231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9"/>
            <p:cNvSpPr/>
            <p:nvPr/>
          </p:nvSpPr>
          <p:spPr>
            <a:xfrm>
              <a:off x="4026450" y="2324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9"/>
            <p:cNvSpPr/>
            <p:nvPr/>
          </p:nvSpPr>
          <p:spPr>
            <a:xfrm>
              <a:off x="4018925" y="230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9"/>
            <p:cNvSpPr/>
            <p:nvPr/>
          </p:nvSpPr>
          <p:spPr>
            <a:xfrm>
              <a:off x="4026075" y="2286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9"/>
            <p:cNvSpPr/>
            <p:nvPr/>
          </p:nvSpPr>
          <p:spPr>
            <a:xfrm>
              <a:off x="4011200" y="229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9"/>
            <p:cNvSpPr/>
            <p:nvPr/>
          </p:nvSpPr>
          <p:spPr>
            <a:xfrm>
              <a:off x="4004600" y="2301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9"/>
            <p:cNvSpPr/>
            <p:nvPr/>
          </p:nvSpPr>
          <p:spPr>
            <a:xfrm>
              <a:off x="4032100" y="230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9"/>
            <p:cNvSpPr/>
            <p:nvPr/>
          </p:nvSpPr>
          <p:spPr>
            <a:xfrm>
              <a:off x="3997075" y="228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9"/>
            <p:cNvSpPr/>
            <p:nvPr/>
          </p:nvSpPr>
          <p:spPr>
            <a:xfrm>
              <a:off x="4010250" y="2279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9"/>
            <p:cNvSpPr/>
            <p:nvPr/>
          </p:nvSpPr>
          <p:spPr>
            <a:xfrm>
              <a:off x="4026250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9"/>
            <p:cNvSpPr/>
            <p:nvPr/>
          </p:nvSpPr>
          <p:spPr>
            <a:xfrm>
              <a:off x="4044150" y="2368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9"/>
            <p:cNvSpPr/>
            <p:nvPr/>
          </p:nvSpPr>
          <p:spPr>
            <a:xfrm>
              <a:off x="4037550" y="2378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9"/>
            <p:cNvSpPr/>
            <p:nvPr/>
          </p:nvSpPr>
          <p:spPr>
            <a:xfrm>
              <a:off x="4030025" y="235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9"/>
            <p:cNvSpPr/>
            <p:nvPr/>
          </p:nvSpPr>
          <p:spPr>
            <a:xfrm>
              <a:off x="4037175" y="23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9"/>
            <p:cNvSpPr/>
            <p:nvPr/>
          </p:nvSpPr>
          <p:spPr>
            <a:xfrm>
              <a:off x="4022300" y="234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9"/>
            <p:cNvSpPr/>
            <p:nvPr/>
          </p:nvSpPr>
          <p:spPr>
            <a:xfrm>
              <a:off x="4015700" y="2354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9"/>
            <p:cNvSpPr/>
            <p:nvPr/>
          </p:nvSpPr>
          <p:spPr>
            <a:xfrm>
              <a:off x="40432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9"/>
            <p:cNvSpPr/>
            <p:nvPr/>
          </p:nvSpPr>
          <p:spPr>
            <a:xfrm>
              <a:off x="4008175" y="2334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9"/>
            <p:cNvSpPr/>
            <p:nvPr/>
          </p:nvSpPr>
          <p:spPr>
            <a:xfrm>
              <a:off x="4021350" y="233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9"/>
            <p:cNvSpPr/>
            <p:nvPr/>
          </p:nvSpPr>
          <p:spPr>
            <a:xfrm>
              <a:off x="4048300" y="23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9"/>
            <p:cNvSpPr/>
            <p:nvPr/>
          </p:nvSpPr>
          <p:spPr>
            <a:xfrm>
              <a:off x="4033400" y="2398575"/>
              <a:ext cx="7575" cy="3800"/>
            </a:xfrm>
            <a:custGeom>
              <a:avLst/>
              <a:gdLst/>
              <a:ahLst/>
              <a:cxnLst/>
              <a:rect l="l" t="t" r="r" b="b"/>
              <a:pathLst>
                <a:path w="303" h="152" extrusionOk="0">
                  <a:moveTo>
                    <a:pt x="61" y="1"/>
                  </a:moveTo>
                  <a:lnTo>
                    <a:pt x="1" y="91"/>
                  </a:lnTo>
                  <a:lnTo>
                    <a:pt x="39" y="114"/>
                  </a:lnTo>
                  <a:cubicBezTo>
                    <a:pt x="122" y="129"/>
                    <a:pt x="212" y="144"/>
                    <a:pt x="302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9"/>
            <p:cNvSpPr/>
            <p:nvPr/>
          </p:nvSpPr>
          <p:spPr>
            <a:xfrm>
              <a:off x="4059775" y="2401225"/>
              <a:ext cx="3225" cy="1700"/>
            </a:xfrm>
            <a:custGeom>
              <a:avLst/>
              <a:gdLst/>
              <a:ahLst/>
              <a:cxnLst/>
              <a:rect l="l" t="t" r="r" b="b"/>
              <a:pathLst>
                <a:path w="129" h="68" extrusionOk="0">
                  <a:moveTo>
                    <a:pt x="46" y="0"/>
                  </a:moveTo>
                  <a:lnTo>
                    <a:pt x="1" y="68"/>
                  </a:lnTo>
                  <a:cubicBezTo>
                    <a:pt x="46" y="60"/>
                    <a:pt x="91" y="60"/>
                    <a:pt x="129" y="53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9"/>
            <p:cNvSpPr/>
            <p:nvPr/>
          </p:nvSpPr>
          <p:spPr>
            <a:xfrm>
              <a:off x="4032475" y="2386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9"/>
            <p:cNvSpPr/>
            <p:nvPr/>
          </p:nvSpPr>
          <p:spPr>
            <a:xfrm>
              <a:off x="4027375" y="2101050"/>
              <a:ext cx="1350" cy="975"/>
            </a:xfrm>
            <a:custGeom>
              <a:avLst/>
              <a:gdLst/>
              <a:ahLst/>
              <a:cxnLst/>
              <a:rect l="l" t="t" r="r" b="b"/>
              <a:pathLst>
                <a:path w="54" h="39" extrusionOk="0">
                  <a:moveTo>
                    <a:pt x="54" y="1"/>
                  </a:moveTo>
                  <a:lnTo>
                    <a:pt x="54" y="1"/>
                  </a:lnTo>
                  <a:cubicBezTo>
                    <a:pt x="39" y="8"/>
                    <a:pt x="16" y="8"/>
                    <a:pt x="1" y="16"/>
                  </a:cubicBezTo>
                  <a:lnTo>
                    <a:pt x="31" y="3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9"/>
            <p:cNvSpPr/>
            <p:nvPr/>
          </p:nvSpPr>
          <p:spPr>
            <a:xfrm>
              <a:off x="4014575" y="21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9"/>
            <p:cNvSpPr/>
            <p:nvPr/>
          </p:nvSpPr>
          <p:spPr>
            <a:xfrm>
              <a:off x="4032275" y="214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9"/>
            <p:cNvSpPr/>
            <p:nvPr/>
          </p:nvSpPr>
          <p:spPr>
            <a:xfrm>
              <a:off x="4018150" y="213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9"/>
            <p:cNvSpPr/>
            <p:nvPr/>
          </p:nvSpPr>
          <p:spPr>
            <a:xfrm>
              <a:off x="4025325" y="2119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9"/>
            <p:cNvSpPr/>
            <p:nvPr/>
          </p:nvSpPr>
          <p:spPr>
            <a:xfrm>
              <a:off x="4010450" y="2125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9"/>
            <p:cNvSpPr/>
            <p:nvPr/>
          </p:nvSpPr>
          <p:spPr>
            <a:xfrm>
              <a:off x="4003850" y="213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9"/>
            <p:cNvSpPr/>
            <p:nvPr/>
          </p:nvSpPr>
          <p:spPr>
            <a:xfrm>
              <a:off x="4031350" y="213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9"/>
            <p:cNvSpPr/>
            <p:nvPr/>
          </p:nvSpPr>
          <p:spPr>
            <a:xfrm>
              <a:off x="4009500" y="211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9"/>
            <p:cNvSpPr/>
            <p:nvPr/>
          </p:nvSpPr>
          <p:spPr>
            <a:xfrm>
              <a:off x="4014575" y="2105575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114" y="0"/>
                  </a:moveTo>
                  <a:cubicBezTo>
                    <a:pt x="76" y="16"/>
                    <a:pt x="38" y="31"/>
                    <a:pt x="8" y="53"/>
                  </a:cubicBezTo>
                  <a:lnTo>
                    <a:pt x="1" y="61"/>
                  </a:lnTo>
                  <a:lnTo>
                    <a:pt x="272" y="234"/>
                  </a:lnTo>
                  <a:lnTo>
                    <a:pt x="340" y="14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9"/>
            <p:cNvSpPr/>
            <p:nvPr/>
          </p:nvSpPr>
          <p:spPr>
            <a:xfrm>
              <a:off x="4025700" y="220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9"/>
            <p:cNvSpPr/>
            <p:nvPr/>
          </p:nvSpPr>
          <p:spPr>
            <a:xfrm>
              <a:off x="4043400" y="22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9"/>
            <p:cNvSpPr/>
            <p:nvPr/>
          </p:nvSpPr>
          <p:spPr>
            <a:xfrm>
              <a:off x="40368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9"/>
            <p:cNvSpPr/>
            <p:nvPr/>
          </p:nvSpPr>
          <p:spPr>
            <a:xfrm>
              <a:off x="4029275" y="21907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9"/>
            <p:cNvSpPr/>
            <p:nvPr/>
          </p:nvSpPr>
          <p:spPr>
            <a:xfrm>
              <a:off x="4036425" y="2173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9"/>
            <p:cNvSpPr/>
            <p:nvPr/>
          </p:nvSpPr>
          <p:spPr>
            <a:xfrm>
              <a:off x="4021550" y="21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9"/>
            <p:cNvSpPr/>
            <p:nvPr/>
          </p:nvSpPr>
          <p:spPr>
            <a:xfrm>
              <a:off x="40149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9"/>
            <p:cNvSpPr/>
            <p:nvPr/>
          </p:nvSpPr>
          <p:spPr>
            <a:xfrm>
              <a:off x="4042450" y="218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9"/>
            <p:cNvSpPr/>
            <p:nvPr/>
          </p:nvSpPr>
          <p:spPr>
            <a:xfrm>
              <a:off x="4007425" y="216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9"/>
            <p:cNvSpPr/>
            <p:nvPr/>
          </p:nvSpPr>
          <p:spPr>
            <a:xfrm>
              <a:off x="4020600" y="216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9"/>
            <p:cNvSpPr/>
            <p:nvPr/>
          </p:nvSpPr>
          <p:spPr>
            <a:xfrm>
              <a:off x="4025700" y="21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9"/>
            <p:cNvSpPr/>
            <p:nvPr/>
          </p:nvSpPr>
          <p:spPr>
            <a:xfrm>
              <a:off x="4036800" y="225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9"/>
            <p:cNvSpPr/>
            <p:nvPr/>
          </p:nvSpPr>
          <p:spPr>
            <a:xfrm>
              <a:off x="4054500" y="22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9"/>
            <p:cNvSpPr/>
            <p:nvPr/>
          </p:nvSpPr>
          <p:spPr>
            <a:xfrm>
              <a:off x="40479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9"/>
            <p:cNvSpPr/>
            <p:nvPr/>
          </p:nvSpPr>
          <p:spPr>
            <a:xfrm>
              <a:off x="4040375" y="224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9"/>
            <p:cNvSpPr/>
            <p:nvPr/>
          </p:nvSpPr>
          <p:spPr>
            <a:xfrm>
              <a:off x="4047525" y="222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9"/>
            <p:cNvSpPr/>
            <p:nvPr/>
          </p:nvSpPr>
          <p:spPr>
            <a:xfrm>
              <a:off x="4032650" y="223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9"/>
            <p:cNvSpPr/>
            <p:nvPr/>
          </p:nvSpPr>
          <p:spPr>
            <a:xfrm>
              <a:off x="4026075" y="22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9"/>
            <p:cNvSpPr/>
            <p:nvPr/>
          </p:nvSpPr>
          <p:spPr>
            <a:xfrm>
              <a:off x="4053550" y="224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9"/>
            <p:cNvSpPr/>
            <p:nvPr/>
          </p:nvSpPr>
          <p:spPr>
            <a:xfrm>
              <a:off x="4018525" y="222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9"/>
            <p:cNvSpPr/>
            <p:nvPr/>
          </p:nvSpPr>
          <p:spPr>
            <a:xfrm>
              <a:off x="4031725" y="2219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9"/>
            <p:cNvSpPr/>
            <p:nvPr/>
          </p:nvSpPr>
          <p:spPr>
            <a:xfrm>
              <a:off x="4047900" y="2309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9"/>
            <p:cNvSpPr/>
            <p:nvPr/>
          </p:nvSpPr>
          <p:spPr>
            <a:xfrm>
              <a:off x="4065625" y="23085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9"/>
            <p:cNvSpPr/>
            <p:nvPr/>
          </p:nvSpPr>
          <p:spPr>
            <a:xfrm>
              <a:off x="40590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9"/>
            <p:cNvSpPr/>
            <p:nvPr/>
          </p:nvSpPr>
          <p:spPr>
            <a:xfrm>
              <a:off x="4051500" y="229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9"/>
            <p:cNvSpPr/>
            <p:nvPr/>
          </p:nvSpPr>
          <p:spPr>
            <a:xfrm>
              <a:off x="4058650" y="2279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9"/>
            <p:cNvSpPr/>
            <p:nvPr/>
          </p:nvSpPr>
          <p:spPr>
            <a:xfrm>
              <a:off x="4043775" y="2285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9"/>
            <p:cNvSpPr/>
            <p:nvPr/>
          </p:nvSpPr>
          <p:spPr>
            <a:xfrm>
              <a:off x="40371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9"/>
            <p:cNvSpPr/>
            <p:nvPr/>
          </p:nvSpPr>
          <p:spPr>
            <a:xfrm>
              <a:off x="4064675" y="229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9"/>
            <p:cNvSpPr/>
            <p:nvPr/>
          </p:nvSpPr>
          <p:spPr>
            <a:xfrm>
              <a:off x="4029650" y="227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9"/>
            <p:cNvSpPr/>
            <p:nvPr/>
          </p:nvSpPr>
          <p:spPr>
            <a:xfrm>
              <a:off x="4042825" y="227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9"/>
            <p:cNvSpPr/>
            <p:nvPr/>
          </p:nvSpPr>
          <p:spPr>
            <a:xfrm>
              <a:off x="4059025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9"/>
            <p:cNvSpPr/>
            <p:nvPr/>
          </p:nvSpPr>
          <p:spPr>
            <a:xfrm>
              <a:off x="4076725" y="236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9"/>
            <p:cNvSpPr/>
            <p:nvPr/>
          </p:nvSpPr>
          <p:spPr>
            <a:xfrm>
              <a:off x="40701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9"/>
            <p:cNvSpPr/>
            <p:nvPr/>
          </p:nvSpPr>
          <p:spPr>
            <a:xfrm>
              <a:off x="4062600" y="23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9"/>
            <p:cNvSpPr/>
            <p:nvPr/>
          </p:nvSpPr>
          <p:spPr>
            <a:xfrm>
              <a:off x="4069750" y="23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9"/>
            <p:cNvSpPr/>
            <p:nvPr/>
          </p:nvSpPr>
          <p:spPr>
            <a:xfrm>
              <a:off x="4054875" y="233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9"/>
            <p:cNvSpPr/>
            <p:nvPr/>
          </p:nvSpPr>
          <p:spPr>
            <a:xfrm>
              <a:off x="4048300" y="23479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9"/>
            <p:cNvSpPr/>
            <p:nvPr/>
          </p:nvSpPr>
          <p:spPr>
            <a:xfrm>
              <a:off x="4075775" y="234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9"/>
            <p:cNvSpPr/>
            <p:nvPr/>
          </p:nvSpPr>
          <p:spPr>
            <a:xfrm>
              <a:off x="4040750" y="232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9"/>
            <p:cNvSpPr/>
            <p:nvPr/>
          </p:nvSpPr>
          <p:spPr>
            <a:xfrm>
              <a:off x="4053950" y="2326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9"/>
            <p:cNvSpPr/>
            <p:nvPr/>
          </p:nvSpPr>
          <p:spPr>
            <a:xfrm>
              <a:off x="4080875" y="238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9"/>
            <p:cNvSpPr/>
            <p:nvPr/>
          </p:nvSpPr>
          <p:spPr>
            <a:xfrm>
              <a:off x="4066000" y="23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9"/>
            <p:cNvSpPr/>
            <p:nvPr/>
          </p:nvSpPr>
          <p:spPr>
            <a:xfrm>
              <a:off x="4051875" y="238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9"/>
            <p:cNvSpPr/>
            <p:nvPr/>
          </p:nvSpPr>
          <p:spPr>
            <a:xfrm>
              <a:off x="4065050" y="23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9"/>
            <p:cNvSpPr/>
            <p:nvPr/>
          </p:nvSpPr>
          <p:spPr>
            <a:xfrm>
              <a:off x="404715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9"/>
            <p:cNvSpPr/>
            <p:nvPr/>
          </p:nvSpPr>
          <p:spPr>
            <a:xfrm>
              <a:off x="4064850" y="214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9"/>
            <p:cNvSpPr/>
            <p:nvPr/>
          </p:nvSpPr>
          <p:spPr>
            <a:xfrm>
              <a:off x="4058275" y="215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9"/>
            <p:cNvSpPr/>
            <p:nvPr/>
          </p:nvSpPr>
          <p:spPr>
            <a:xfrm>
              <a:off x="4050725" y="213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9"/>
            <p:cNvSpPr/>
            <p:nvPr/>
          </p:nvSpPr>
          <p:spPr>
            <a:xfrm>
              <a:off x="4057900" y="211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9"/>
            <p:cNvSpPr/>
            <p:nvPr/>
          </p:nvSpPr>
          <p:spPr>
            <a:xfrm>
              <a:off x="4043025" y="211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9"/>
            <p:cNvSpPr/>
            <p:nvPr/>
          </p:nvSpPr>
          <p:spPr>
            <a:xfrm>
              <a:off x="4036425" y="2128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4063925" y="212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028900" y="210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042075" y="210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047150" y="209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058275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075975" y="219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069375" y="220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061850" y="218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4069000" y="21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054125" y="21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0475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4075025" y="218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4040000" y="216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4053175" y="215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0693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4087075" y="224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4080500" y="2257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4072950" y="223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4080100" y="221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4065225" y="2225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4058650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4086150" y="2236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4051125" y="2213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064300" y="221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9"/>
            <p:cNvSpPr/>
            <p:nvPr/>
          </p:nvSpPr>
          <p:spPr>
            <a:xfrm>
              <a:off x="4080500" y="230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9"/>
            <p:cNvSpPr/>
            <p:nvPr/>
          </p:nvSpPr>
          <p:spPr>
            <a:xfrm>
              <a:off x="4098200" y="23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40916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084075" y="229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091225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4076350" y="2278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40697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4097250" y="22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062225" y="2267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4075400" y="226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091600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4109300" y="235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4095175" y="23436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4102325" y="232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4087450" y="233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4080875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4108350" y="234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4073325" y="232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4086525" y="231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4105900" y="231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4113450" y="2379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4098575" y="2385025"/>
              <a:ext cx="7725" cy="5300"/>
            </a:xfrm>
            <a:custGeom>
              <a:avLst/>
              <a:gdLst/>
              <a:ahLst/>
              <a:cxnLst/>
              <a:rect l="l" t="t" r="r" b="b"/>
              <a:pathLst>
                <a:path w="309" h="212" extrusionOk="0">
                  <a:moveTo>
                    <a:pt x="68" y="0"/>
                  </a:moveTo>
                  <a:lnTo>
                    <a:pt x="0" y="91"/>
                  </a:lnTo>
                  <a:lnTo>
                    <a:pt x="196" y="211"/>
                  </a:lnTo>
                  <a:cubicBezTo>
                    <a:pt x="234" y="196"/>
                    <a:pt x="271" y="173"/>
                    <a:pt x="309" y="15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4092925" y="239442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3" y="1"/>
                  </a:moveTo>
                  <a:lnTo>
                    <a:pt x="0" y="39"/>
                  </a:lnTo>
                  <a:cubicBezTo>
                    <a:pt x="15" y="31"/>
                    <a:pt x="30" y="23"/>
                    <a:pt x="45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4120600" y="2396125"/>
              <a:ext cx="7375" cy="5875"/>
            </a:xfrm>
            <a:custGeom>
              <a:avLst/>
              <a:gdLst/>
              <a:ahLst/>
              <a:cxnLst/>
              <a:rect l="l" t="t" r="r" b="b"/>
              <a:pathLst>
                <a:path w="295" h="235" extrusionOk="0">
                  <a:moveTo>
                    <a:pt x="15" y="1"/>
                  </a:moveTo>
                  <a:lnTo>
                    <a:pt x="0" y="31"/>
                  </a:lnTo>
                  <a:cubicBezTo>
                    <a:pt x="76" y="99"/>
                    <a:pt x="166" y="166"/>
                    <a:pt x="249" y="234"/>
                  </a:cubicBezTo>
                  <a:lnTo>
                    <a:pt x="294" y="16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4084450" y="2373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4097625" y="237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41027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4079725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4097625" y="2135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4090850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4083500" y="2123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4090475" y="210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4075775" y="2111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4069000" y="212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4096500" y="212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4061475" y="210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4074650" y="2100875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31" y="0"/>
                  </a:moveTo>
                  <a:lnTo>
                    <a:pt x="1" y="38"/>
                  </a:lnTo>
                  <a:lnTo>
                    <a:pt x="279" y="211"/>
                  </a:lnTo>
                  <a:lnTo>
                    <a:pt x="339" y="121"/>
                  </a:lnTo>
                  <a:lnTo>
                    <a:pt x="302" y="98"/>
                  </a:lnTo>
                  <a:cubicBezTo>
                    <a:pt x="211" y="60"/>
                    <a:pt x="121" y="30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4090850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4108725" y="2188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4101950" y="2197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4094425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4101575" y="21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4086900" y="2165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9"/>
            <p:cNvSpPr/>
            <p:nvPr/>
          </p:nvSpPr>
          <p:spPr>
            <a:xfrm>
              <a:off x="40801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4107600" y="217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4072575" y="215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408575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4101950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4119850" y="2241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4113075" y="225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4105525" y="223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4112700" y="2212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4098000" y="2218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40912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4118725" y="22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4083700" y="2207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409687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4113075" y="229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4130950" y="22948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4124175" y="2304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4116650" y="22835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4123800" y="22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4109100" y="2271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41023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4129825" y="2282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4094800" y="226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410797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4124175" y="23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4142075" y="2348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4135275" y="235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4127750" y="2336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4134900" y="231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4120225" y="23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4113450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4140925" y="233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4119100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4135850" y="240252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59" y="1"/>
                  </a:moveTo>
                  <a:lnTo>
                    <a:pt x="1" y="242"/>
                  </a:lnTo>
                  <a:cubicBezTo>
                    <a:pt x="31" y="257"/>
                    <a:pt x="61" y="279"/>
                    <a:pt x="91" y="294"/>
                  </a:cubicBezTo>
                  <a:lnTo>
                    <a:pt x="257" y="6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4153175" y="2401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4146400" y="2410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4138875" y="239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4146025" y="23726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4131325" y="2378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4124550" y="238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4152050" y="238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4117025" y="2366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4130200" y="236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4160900" y="2413450"/>
              <a:ext cx="6800" cy="7925"/>
            </a:xfrm>
            <a:custGeom>
              <a:avLst/>
              <a:gdLst/>
              <a:ahLst/>
              <a:cxnLst/>
              <a:rect l="l" t="t" r="r" b="b"/>
              <a:pathLst>
                <a:path w="272" h="317" extrusionOk="0">
                  <a:moveTo>
                    <a:pt x="181" y="1"/>
                  </a:moveTo>
                  <a:lnTo>
                    <a:pt x="0" y="264"/>
                  </a:lnTo>
                  <a:lnTo>
                    <a:pt x="76" y="309"/>
                  </a:lnTo>
                  <a:cubicBezTo>
                    <a:pt x="83" y="317"/>
                    <a:pt x="83" y="317"/>
                    <a:pt x="91" y="317"/>
                  </a:cubicBez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4101200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4119100" y="207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4112500" y="2084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4107225" y="20713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16"/>
                    <a:pt x="1" y="16"/>
                  </a:cubicBezTo>
                  <a:lnTo>
                    <a:pt x="1" y="2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4118150" y="2062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4123425" y="2055100"/>
              <a:ext cx="8125" cy="5875"/>
            </a:xfrm>
            <a:custGeom>
              <a:avLst/>
              <a:gdLst/>
              <a:ahLst/>
              <a:cxnLst/>
              <a:rect l="l" t="t" r="r" b="b"/>
              <a:pathLst>
                <a:path w="325" h="235" extrusionOk="0">
                  <a:moveTo>
                    <a:pt x="98" y="1"/>
                  </a:moveTo>
                  <a:cubicBezTo>
                    <a:pt x="61" y="23"/>
                    <a:pt x="31" y="46"/>
                    <a:pt x="0" y="69"/>
                  </a:cubicBezTo>
                  <a:lnTo>
                    <a:pt x="264" y="234"/>
                  </a:lnTo>
                  <a:lnTo>
                    <a:pt x="324" y="1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4112300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4130200" y="21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4116075" y="21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4123050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4108350" y="210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4101575" y="211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4129250" y="2116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4094225" y="2093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4107425" y="2092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4123425" y="21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4141300" y="21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4127200" y="21701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4134150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4119475" y="2158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4112700" y="2167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4140375" y="2169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4105350" y="214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4118525" y="214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4123600" y="2137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4134525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4152425" y="223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4145650" y="22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4138300" y="22234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4145275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4130575" y="2211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4123800" y="222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4151475" y="2222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4116450" y="220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412945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41347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4145650" y="22891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4163525" y="228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4156750" y="2297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4149400" y="2276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4156375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4141700" y="2264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4134900" y="227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9"/>
            <p:cNvSpPr/>
            <p:nvPr/>
          </p:nvSpPr>
          <p:spPr>
            <a:xfrm>
              <a:off x="4162600" y="227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9"/>
            <p:cNvSpPr/>
            <p:nvPr/>
          </p:nvSpPr>
          <p:spPr>
            <a:xfrm>
              <a:off x="4127575" y="2253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4140550" y="225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156750" y="2342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4174650" y="234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4167875" y="2350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4160525" y="2330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4167475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4152800" y="2318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4146025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4173700" y="2329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138675" y="230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4151675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4167875" y="23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4185750" y="23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4178975" y="240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4171625" y="2383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178600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163900" y="237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157125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184800" y="238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4149775" y="23601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4162775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4189700" y="241910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lnTo>
                    <a:pt x="99" y="317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4176325" y="2424750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8" y="1"/>
                  </a:moveTo>
                  <a:lnTo>
                    <a:pt x="1" y="8"/>
                  </a:lnTo>
                  <a:cubicBezTo>
                    <a:pt x="7" y="8"/>
                    <a:pt x="17" y="8"/>
                    <a:pt x="25" y="12"/>
                  </a:cubicBezTo>
                  <a:lnTo>
                    <a:pt x="25" y="12"/>
                  </a:lnTo>
                  <a:lnTo>
                    <a:pt x="8" y="1"/>
                  </a:lnTo>
                  <a:close/>
                  <a:moveTo>
                    <a:pt x="25" y="12"/>
                  </a:moveTo>
                  <a:lnTo>
                    <a:pt x="31" y="16"/>
                  </a:lnTo>
                  <a:cubicBezTo>
                    <a:pt x="29" y="14"/>
                    <a:pt x="27" y="13"/>
                    <a:pt x="25" y="12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4173900" y="2412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4133775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41516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145075" y="2077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41375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144700" y="204042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257" y="0"/>
                  </a:moveTo>
                  <a:cubicBezTo>
                    <a:pt x="204" y="23"/>
                    <a:pt x="151" y="53"/>
                    <a:pt x="98" y="76"/>
                  </a:cubicBezTo>
                  <a:lnTo>
                    <a:pt x="1" y="226"/>
                  </a:lnTo>
                  <a:lnTo>
                    <a:pt x="91" y="279"/>
                  </a:lnTo>
                  <a:lnTo>
                    <a:pt x="272" y="1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4133775" y="20479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99" y="1"/>
                  </a:moveTo>
                  <a:cubicBezTo>
                    <a:pt x="68" y="23"/>
                    <a:pt x="31" y="46"/>
                    <a:pt x="1" y="68"/>
                  </a:cubicBezTo>
                  <a:lnTo>
                    <a:pt x="114" y="144"/>
                  </a:lnTo>
                  <a:lnTo>
                    <a:pt x="181" y="5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4150725" y="20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4144900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4162775" y="212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4148650" y="2110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4155800" y="2092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41409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4134350" y="2107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4161825" y="2109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126800" y="20869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4140000" y="2086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4156000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4173900" y="217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4159775" y="216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4166925" y="214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4152050" y="215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145450" y="2160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172950" y="21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137925" y="214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151100" y="2139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156200" y="213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167100" y="2229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185000" y="222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178400" y="2237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170875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4178025" y="219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1631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156575" y="221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184050" y="2215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149025" y="21935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4162225" y="2192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4167300" y="21842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4178225" y="2282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196100" y="2281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189525" y="2290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181975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4189150" y="225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4174275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4167675" y="2267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4195175" y="2269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4160150" y="224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4173325" y="2245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4189325" y="23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207225" y="233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4200625" y="2343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193100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4200250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4185375" y="231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178775" y="232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206275" y="2322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9"/>
            <p:cNvSpPr/>
            <p:nvPr/>
          </p:nvSpPr>
          <p:spPr>
            <a:xfrm>
              <a:off x="4171250" y="2300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9"/>
            <p:cNvSpPr/>
            <p:nvPr/>
          </p:nvSpPr>
          <p:spPr>
            <a:xfrm>
              <a:off x="4184425" y="2299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9"/>
            <p:cNvSpPr/>
            <p:nvPr/>
          </p:nvSpPr>
          <p:spPr>
            <a:xfrm>
              <a:off x="4200450" y="2388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9"/>
            <p:cNvSpPr/>
            <p:nvPr/>
          </p:nvSpPr>
          <p:spPr>
            <a:xfrm>
              <a:off x="4218325" y="238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9"/>
            <p:cNvSpPr/>
            <p:nvPr/>
          </p:nvSpPr>
          <p:spPr>
            <a:xfrm>
              <a:off x="4211750" y="2397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9"/>
            <p:cNvSpPr/>
            <p:nvPr/>
          </p:nvSpPr>
          <p:spPr>
            <a:xfrm>
              <a:off x="4204200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9"/>
            <p:cNvSpPr/>
            <p:nvPr/>
          </p:nvSpPr>
          <p:spPr>
            <a:xfrm>
              <a:off x="4211350" y="2359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9"/>
            <p:cNvSpPr/>
            <p:nvPr/>
          </p:nvSpPr>
          <p:spPr>
            <a:xfrm>
              <a:off x="4196475" y="236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9"/>
            <p:cNvSpPr/>
            <p:nvPr/>
          </p:nvSpPr>
          <p:spPr>
            <a:xfrm>
              <a:off x="4189900" y="2374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9"/>
            <p:cNvSpPr/>
            <p:nvPr/>
          </p:nvSpPr>
          <p:spPr>
            <a:xfrm>
              <a:off x="4217375" y="2375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9"/>
            <p:cNvSpPr/>
            <p:nvPr/>
          </p:nvSpPr>
          <p:spPr>
            <a:xfrm>
              <a:off x="4182350" y="2353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9"/>
            <p:cNvSpPr/>
            <p:nvPr/>
          </p:nvSpPr>
          <p:spPr>
            <a:xfrm>
              <a:off x="4195550" y="2352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9"/>
            <p:cNvSpPr/>
            <p:nvPr/>
          </p:nvSpPr>
          <p:spPr>
            <a:xfrm>
              <a:off x="4222275" y="241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9"/>
            <p:cNvSpPr/>
            <p:nvPr/>
          </p:nvSpPr>
          <p:spPr>
            <a:xfrm>
              <a:off x="4207600" y="241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9"/>
            <p:cNvSpPr/>
            <p:nvPr/>
          </p:nvSpPr>
          <p:spPr>
            <a:xfrm>
              <a:off x="4193475" y="2406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9"/>
            <p:cNvSpPr/>
            <p:nvPr/>
          </p:nvSpPr>
          <p:spPr>
            <a:xfrm>
              <a:off x="4206650" y="2405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9"/>
            <p:cNvSpPr/>
            <p:nvPr/>
          </p:nvSpPr>
          <p:spPr>
            <a:xfrm>
              <a:off x="4166550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9"/>
            <p:cNvSpPr/>
            <p:nvPr/>
          </p:nvSpPr>
          <p:spPr>
            <a:xfrm>
              <a:off x="4184250" y="206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9"/>
            <p:cNvSpPr/>
            <p:nvPr/>
          </p:nvSpPr>
          <p:spPr>
            <a:xfrm>
              <a:off x="4170125" y="205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9"/>
            <p:cNvSpPr/>
            <p:nvPr/>
          </p:nvSpPr>
          <p:spPr>
            <a:xfrm>
              <a:off x="4177275" y="203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9"/>
            <p:cNvSpPr/>
            <p:nvPr/>
          </p:nvSpPr>
          <p:spPr>
            <a:xfrm>
              <a:off x="4162400" y="203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9"/>
            <p:cNvSpPr/>
            <p:nvPr/>
          </p:nvSpPr>
          <p:spPr>
            <a:xfrm>
              <a:off x="4155800" y="204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9"/>
            <p:cNvSpPr/>
            <p:nvPr/>
          </p:nvSpPr>
          <p:spPr>
            <a:xfrm>
              <a:off x="4183300" y="204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9"/>
            <p:cNvSpPr/>
            <p:nvPr/>
          </p:nvSpPr>
          <p:spPr>
            <a:xfrm>
              <a:off x="4177650" y="2115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9"/>
            <p:cNvSpPr/>
            <p:nvPr/>
          </p:nvSpPr>
          <p:spPr>
            <a:xfrm>
              <a:off x="4195350" y="211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9"/>
            <p:cNvSpPr/>
            <p:nvPr/>
          </p:nvSpPr>
          <p:spPr>
            <a:xfrm>
              <a:off x="4181225" y="210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9"/>
            <p:cNvSpPr/>
            <p:nvPr/>
          </p:nvSpPr>
          <p:spPr>
            <a:xfrm>
              <a:off x="4188400" y="208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9"/>
            <p:cNvSpPr/>
            <p:nvPr/>
          </p:nvSpPr>
          <p:spPr>
            <a:xfrm>
              <a:off x="4173500" y="209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9"/>
            <p:cNvSpPr/>
            <p:nvPr/>
          </p:nvSpPr>
          <p:spPr>
            <a:xfrm>
              <a:off x="41669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9"/>
            <p:cNvSpPr/>
            <p:nvPr/>
          </p:nvSpPr>
          <p:spPr>
            <a:xfrm>
              <a:off x="4194425" y="21025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9"/>
            <p:cNvSpPr/>
            <p:nvPr/>
          </p:nvSpPr>
          <p:spPr>
            <a:xfrm>
              <a:off x="4159400" y="20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9"/>
            <p:cNvSpPr/>
            <p:nvPr/>
          </p:nvSpPr>
          <p:spPr>
            <a:xfrm>
              <a:off x="4172575" y="20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9"/>
            <p:cNvSpPr/>
            <p:nvPr/>
          </p:nvSpPr>
          <p:spPr>
            <a:xfrm>
              <a:off x="4177650" y="20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9"/>
            <p:cNvSpPr/>
            <p:nvPr/>
          </p:nvSpPr>
          <p:spPr>
            <a:xfrm>
              <a:off x="4188775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9"/>
            <p:cNvSpPr/>
            <p:nvPr/>
          </p:nvSpPr>
          <p:spPr>
            <a:xfrm>
              <a:off x="4206475" y="216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9"/>
            <p:cNvSpPr/>
            <p:nvPr/>
          </p:nvSpPr>
          <p:spPr>
            <a:xfrm>
              <a:off x="4192350" y="215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9"/>
            <p:cNvSpPr/>
            <p:nvPr/>
          </p:nvSpPr>
          <p:spPr>
            <a:xfrm>
              <a:off x="4199500" y="213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9"/>
            <p:cNvSpPr/>
            <p:nvPr/>
          </p:nvSpPr>
          <p:spPr>
            <a:xfrm>
              <a:off x="4184625" y="214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9"/>
            <p:cNvSpPr/>
            <p:nvPr/>
          </p:nvSpPr>
          <p:spPr>
            <a:xfrm>
              <a:off x="41780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9"/>
            <p:cNvSpPr/>
            <p:nvPr/>
          </p:nvSpPr>
          <p:spPr>
            <a:xfrm>
              <a:off x="4205525" y="215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9"/>
            <p:cNvSpPr/>
            <p:nvPr/>
          </p:nvSpPr>
          <p:spPr>
            <a:xfrm>
              <a:off x="4170500" y="213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9"/>
            <p:cNvSpPr/>
            <p:nvPr/>
          </p:nvSpPr>
          <p:spPr>
            <a:xfrm>
              <a:off x="41836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9"/>
            <p:cNvSpPr/>
            <p:nvPr/>
          </p:nvSpPr>
          <p:spPr>
            <a:xfrm>
              <a:off x="4188775" y="212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9"/>
            <p:cNvSpPr/>
            <p:nvPr/>
          </p:nvSpPr>
          <p:spPr>
            <a:xfrm>
              <a:off x="4199875" y="222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9"/>
            <p:cNvSpPr/>
            <p:nvPr/>
          </p:nvSpPr>
          <p:spPr>
            <a:xfrm>
              <a:off x="4217575" y="2221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9"/>
            <p:cNvSpPr/>
            <p:nvPr/>
          </p:nvSpPr>
          <p:spPr>
            <a:xfrm>
              <a:off x="4210975" y="22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9"/>
            <p:cNvSpPr/>
            <p:nvPr/>
          </p:nvSpPr>
          <p:spPr>
            <a:xfrm>
              <a:off x="4203450" y="220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9"/>
            <p:cNvSpPr/>
            <p:nvPr/>
          </p:nvSpPr>
          <p:spPr>
            <a:xfrm>
              <a:off x="4210600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9"/>
            <p:cNvSpPr/>
            <p:nvPr/>
          </p:nvSpPr>
          <p:spPr>
            <a:xfrm>
              <a:off x="4195725" y="219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9"/>
            <p:cNvSpPr/>
            <p:nvPr/>
          </p:nvSpPr>
          <p:spPr>
            <a:xfrm>
              <a:off x="4189150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9"/>
            <p:cNvSpPr/>
            <p:nvPr/>
          </p:nvSpPr>
          <p:spPr>
            <a:xfrm>
              <a:off x="4216625" y="220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9"/>
            <p:cNvSpPr/>
            <p:nvPr/>
          </p:nvSpPr>
          <p:spPr>
            <a:xfrm>
              <a:off x="41816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9"/>
            <p:cNvSpPr/>
            <p:nvPr/>
          </p:nvSpPr>
          <p:spPr>
            <a:xfrm>
              <a:off x="4194800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9"/>
            <p:cNvSpPr/>
            <p:nvPr/>
          </p:nvSpPr>
          <p:spPr>
            <a:xfrm>
              <a:off x="4199875" y="217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9"/>
            <p:cNvSpPr/>
            <p:nvPr/>
          </p:nvSpPr>
          <p:spPr>
            <a:xfrm>
              <a:off x="4210975" y="22756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9"/>
            <p:cNvSpPr/>
            <p:nvPr/>
          </p:nvSpPr>
          <p:spPr>
            <a:xfrm>
              <a:off x="4228675" y="227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9"/>
            <p:cNvSpPr/>
            <p:nvPr/>
          </p:nvSpPr>
          <p:spPr>
            <a:xfrm>
              <a:off x="4222100" y="228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9"/>
            <p:cNvSpPr/>
            <p:nvPr/>
          </p:nvSpPr>
          <p:spPr>
            <a:xfrm>
              <a:off x="4214550" y="226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9"/>
            <p:cNvSpPr/>
            <p:nvPr/>
          </p:nvSpPr>
          <p:spPr>
            <a:xfrm>
              <a:off x="4221725" y="224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9"/>
            <p:cNvSpPr/>
            <p:nvPr/>
          </p:nvSpPr>
          <p:spPr>
            <a:xfrm>
              <a:off x="4206850" y="225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9"/>
            <p:cNvSpPr/>
            <p:nvPr/>
          </p:nvSpPr>
          <p:spPr>
            <a:xfrm>
              <a:off x="4200250" y="2260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9"/>
            <p:cNvSpPr/>
            <p:nvPr/>
          </p:nvSpPr>
          <p:spPr>
            <a:xfrm>
              <a:off x="4227750" y="226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9"/>
            <p:cNvSpPr/>
            <p:nvPr/>
          </p:nvSpPr>
          <p:spPr>
            <a:xfrm>
              <a:off x="4192725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9"/>
            <p:cNvSpPr/>
            <p:nvPr/>
          </p:nvSpPr>
          <p:spPr>
            <a:xfrm>
              <a:off x="42059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9"/>
            <p:cNvSpPr/>
            <p:nvPr/>
          </p:nvSpPr>
          <p:spPr>
            <a:xfrm>
              <a:off x="4222100" y="23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9"/>
            <p:cNvSpPr/>
            <p:nvPr/>
          </p:nvSpPr>
          <p:spPr>
            <a:xfrm>
              <a:off x="4239800" y="23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9"/>
            <p:cNvSpPr/>
            <p:nvPr/>
          </p:nvSpPr>
          <p:spPr>
            <a:xfrm>
              <a:off x="4233200" y="233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9"/>
            <p:cNvSpPr/>
            <p:nvPr/>
          </p:nvSpPr>
          <p:spPr>
            <a:xfrm>
              <a:off x="4225675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9"/>
            <p:cNvSpPr/>
            <p:nvPr/>
          </p:nvSpPr>
          <p:spPr>
            <a:xfrm>
              <a:off x="4232825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9"/>
            <p:cNvSpPr/>
            <p:nvPr/>
          </p:nvSpPr>
          <p:spPr>
            <a:xfrm>
              <a:off x="4217950" y="23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9"/>
            <p:cNvSpPr/>
            <p:nvPr/>
          </p:nvSpPr>
          <p:spPr>
            <a:xfrm>
              <a:off x="4211350" y="2314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9"/>
            <p:cNvSpPr/>
            <p:nvPr/>
          </p:nvSpPr>
          <p:spPr>
            <a:xfrm>
              <a:off x="4238850" y="231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9"/>
            <p:cNvSpPr/>
            <p:nvPr/>
          </p:nvSpPr>
          <p:spPr>
            <a:xfrm>
              <a:off x="42038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9"/>
            <p:cNvSpPr/>
            <p:nvPr/>
          </p:nvSpPr>
          <p:spPr>
            <a:xfrm>
              <a:off x="42170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9"/>
            <p:cNvSpPr/>
            <p:nvPr/>
          </p:nvSpPr>
          <p:spPr>
            <a:xfrm>
              <a:off x="4233200" y="238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9"/>
            <p:cNvSpPr/>
            <p:nvPr/>
          </p:nvSpPr>
          <p:spPr>
            <a:xfrm>
              <a:off x="4250900" y="238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9"/>
            <p:cNvSpPr/>
            <p:nvPr/>
          </p:nvSpPr>
          <p:spPr>
            <a:xfrm>
              <a:off x="4244325" y="239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9"/>
            <p:cNvSpPr/>
            <p:nvPr/>
          </p:nvSpPr>
          <p:spPr>
            <a:xfrm>
              <a:off x="4236775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9"/>
            <p:cNvSpPr/>
            <p:nvPr/>
          </p:nvSpPr>
          <p:spPr>
            <a:xfrm>
              <a:off x="4243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9"/>
            <p:cNvSpPr/>
            <p:nvPr/>
          </p:nvSpPr>
          <p:spPr>
            <a:xfrm>
              <a:off x="4229050" y="235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9"/>
            <p:cNvSpPr/>
            <p:nvPr/>
          </p:nvSpPr>
          <p:spPr>
            <a:xfrm>
              <a:off x="4222475" y="2367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9"/>
            <p:cNvSpPr/>
            <p:nvPr/>
          </p:nvSpPr>
          <p:spPr>
            <a:xfrm>
              <a:off x="4249975" y="2368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9"/>
            <p:cNvSpPr/>
            <p:nvPr/>
          </p:nvSpPr>
          <p:spPr>
            <a:xfrm>
              <a:off x="4214950" y="234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9"/>
            <p:cNvSpPr/>
            <p:nvPr/>
          </p:nvSpPr>
          <p:spPr>
            <a:xfrm>
              <a:off x="4228125" y="23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9"/>
            <p:cNvSpPr/>
            <p:nvPr/>
          </p:nvSpPr>
          <p:spPr>
            <a:xfrm>
              <a:off x="4255050" y="2405550"/>
              <a:ext cx="6800" cy="7550"/>
            </a:xfrm>
            <a:custGeom>
              <a:avLst/>
              <a:gdLst/>
              <a:ahLst/>
              <a:cxnLst/>
              <a:rect l="l" t="t" r="r" b="b"/>
              <a:pathLst>
                <a:path w="272" h="302" extrusionOk="0">
                  <a:moveTo>
                    <a:pt x="181" y="0"/>
                  </a:moveTo>
                  <a:lnTo>
                    <a:pt x="0" y="264"/>
                  </a:lnTo>
                  <a:lnTo>
                    <a:pt x="61" y="302"/>
                  </a:lnTo>
                  <a:cubicBezTo>
                    <a:pt x="83" y="294"/>
                    <a:pt x="106" y="279"/>
                    <a:pt x="128" y="271"/>
                  </a:cubicBez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9"/>
            <p:cNvSpPr/>
            <p:nvPr/>
          </p:nvSpPr>
          <p:spPr>
            <a:xfrm>
              <a:off x="4240175" y="24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9"/>
            <p:cNvSpPr/>
            <p:nvPr/>
          </p:nvSpPr>
          <p:spPr>
            <a:xfrm>
              <a:off x="4233775" y="2420600"/>
              <a:ext cx="3025" cy="1925"/>
            </a:xfrm>
            <a:custGeom>
              <a:avLst/>
              <a:gdLst/>
              <a:ahLst/>
              <a:cxnLst/>
              <a:rect l="l" t="t" r="r" b="b"/>
              <a:pathLst>
                <a:path w="121" h="77" extrusionOk="0">
                  <a:moveTo>
                    <a:pt x="53" y="1"/>
                  </a:moveTo>
                  <a:lnTo>
                    <a:pt x="0" y="76"/>
                  </a:lnTo>
                  <a:cubicBezTo>
                    <a:pt x="38" y="69"/>
                    <a:pt x="76" y="54"/>
                    <a:pt x="121" y="38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9"/>
            <p:cNvSpPr/>
            <p:nvPr/>
          </p:nvSpPr>
          <p:spPr>
            <a:xfrm>
              <a:off x="422605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9"/>
            <p:cNvSpPr/>
            <p:nvPr/>
          </p:nvSpPr>
          <p:spPr>
            <a:xfrm>
              <a:off x="4239225" y="239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9"/>
            <p:cNvSpPr/>
            <p:nvPr/>
          </p:nvSpPr>
          <p:spPr>
            <a:xfrm>
              <a:off x="4199125" y="205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9"/>
            <p:cNvSpPr/>
            <p:nvPr/>
          </p:nvSpPr>
          <p:spPr>
            <a:xfrm>
              <a:off x="42168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9"/>
            <p:cNvSpPr/>
            <p:nvPr/>
          </p:nvSpPr>
          <p:spPr>
            <a:xfrm>
              <a:off x="4210225" y="20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9"/>
            <p:cNvSpPr/>
            <p:nvPr/>
          </p:nvSpPr>
          <p:spPr>
            <a:xfrm>
              <a:off x="4202700" y="204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9"/>
            <p:cNvSpPr/>
            <p:nvPr/>
          </p:nvSpPr>
          <p:spPr>
            <a:xfrm>
              <a:off x="4209850" y="20302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61" y="1"/>
                  </a:moveTo>
                  <a:lnTo>
                    <a:pt x="1" y="83"/>
                  </a:lnTo>
                  <a:lnTo>
                    <a:pt x="91" y="144"/>
                  </a:lnTo>
                  <a:lnTo>
                    <a:pt x="181" y="8"/>
                  </a:lnTo>
                  <a:cubicBezTo>
                    <a:pt x="144" y="8"/>
                    <a:pt x="99" y="1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9"/>
            <p:cNvSpPr/>
            <p:nvPr/>
          </p:nvSpPr>
          <p:spPr>
            <a:xfrm>
              <a:off x="4194975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9"/>
            <p:cNvSpPr/>
            <p:nvPr/>
          </p:nvSpPr>
          <p:spPr>
            <a:xfrm>
              <a:off x="4188400" y="2040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9"/>
            <p:cNvSpPr/>
            <p:nvPr/>
          </p:nvSpPr>
          <p:spPr>
            <a:xfrm>
              <a:off x="4215875" y="204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9"/>
            <p:cNvSpPr/>
            <p:nvPr/>
          </p:nvSpPr>
          <p:spPr>
            <a:xfrm>
              <a:off x="4210225" y="210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9"/>
            <p:cNvSpPr/>
            <p:nvPr/>
          </p:nvSpPr>
          <p:spPr>
            <a:xfrm>
              <a:off x="42279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9"/>
            <p:cNvSpPr/>
            <p:nvPr/>
          </p:nvSpPr>
          <p:spPr>
            <a:xfrm>
              <a:off x="4213800" y="209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9"/>
            <p:cNvSpPr/>
            <p:nvPr/>
          </p:nvSpPr>
          <p:spPr>
            <a:xfrm>
              <a:off x="4220975" y="207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9"/>
            <p:cNvSpPr/>
            <p:nvPr/>
          </p:nvSpPr>
          <p:spPr>
            <a:xfrm>
              <a:off x="4206100" y="208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9"/>
            <p:cNvSpPr/>
            <p:nvPr/>
          </p:nvSpPr>
          <p:spPr>
            <a:xfrm>
              <a:off x="41995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9"/>
            <p:cNvSpPr/>
            <p:nvPr/>
          </p:nvSpPr>
          <p:spPr>
            <a:xfrm>
              <a:off x="4227000" y="209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9"/>
            <p:cNvSpPr/>
            <p:nvPr/>
          </p:nvSpPr>
          <p:spPr>
            <a:xfrm>
              <a:off x="4191975" y="207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9"/>
            <p:cNvSpPr/>
            <p:nvPr/>
          </p:nvSpPr>
          <p:spPr>
            <a:xfrm>
              <a:off x="4205150" y="20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9"/>
            <p:cNvSpPr/>
            <p:nvPr/>
          </p:nvSpPr>
          <p:spPr>
            <a:xfrm>
              <a:off x="4221350" y="216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9"/>
            <p:cNvSpPr/>
            <p:nvPr/>
          </p:nvSpPr>
          <p:spPr>
            <a:xfrm>
              <a:off x="4239050" y="216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9"/>
            <p:cNvSpPr/>
            <p:nvPr/>
          </p:nvSpPr>
          <p:spPr>
            <a:xfrm>
              <a:off x="4224925" y="2149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9"/>
            <p:cNvSpPr/>
            <p:nvPr/>
          </p:nvSpPr>
          <p:spPr>
            <a:xfrm>
              <a:off x="4232075" y="213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9"/>
            <p:cNvSpPr/>
            <p:nvPr/>
          </p:nvSpPr>
          <p:spPr>
            <a:xfrm>
              <a:off x="4217200" y="213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9"/>
            <p:cNvSpPr/>
            <p:nvPr/>
          </p:nvSpPr>
          <p:spPr>
            <a:xfrm>
              <a:off x="42106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9"/>
            <p:cNvSpPr/>
            <p:nvPr/>
          </p:nvSpPr>
          <p:spPr>
            <a:xfrm>
              <a:off x="4238100" y="214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9"/>
            <p:cNvSpPr/>
            <p:nvPr/>
          </p:nvSpPr>
          <p:spPr>
            <a:xfrm>
              <a:off x="4203075" y="212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9"/>
            <p:cNvSpPr/>
            <p:nvPr/>
          </p:nvSpPr>
          <p:spPr>
            <a:xfrm>
              <a:off x="4216250" y="212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9"/>
            <p:cNvSpPr/>
            <p:nvPr/>
          </p:nvSpPr>
          <p:spPr>
            <a:xfrm>
              <a:off x="4221350" y="211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9"/>
            <p:cNvSpPr/>
            <p:nvPr/>
          </p:nvSpPr>
          <p:spPr>
            <a:xfrm>
              <a:off x="4232450" y="221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9"/>
            <p:cNvSpPr/>
            <p:nvPr/>
          </p:nvSpPr>
          <p:spPr>
            <a:xfrm>
              <a:off x="42501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9"/>
            <p:cNvSpPr/>
            <p:nvPr/>
          </p:nvSpPr>
          <p:spPr>
            <a:xfrm>
              <a:off x="4243550" y="222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9"/>
            <p:cNvSpPr/>
            <p:nvPr/>
          </p:nvSpPr>
          <p:spPr>
            <a:xfrm>
              <a:off x="423602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9"/>
            <p:cNvSpPr/>
            <p:nvPr/>
          </p:nvSpPr>
          <p:spPr>
            <a:xfrm>
              <a:off x="42431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9"/>
            <p:cNvSpPr/>
            <p:nvPr/>
          </p:nvSpPr>
          <p:spPr>
            <a:xfrm>
              <a:off x="4228300" y="219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9"/>
            <p:cNvSpPr/>
            <p:nvPr/>
          </p:nvSpPr>
          <p:spPr>
            <a:xfrm>
              <a:off x="4221725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9"/>
            <p:cNvSpPr/>
            <p:nvPr/>
          </p:nvSpPr>
          <p:spPr>
            <a:xfrm>
              <a:off x="4249200" y="220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9"/>
            <p:cNvSpPr/>
            <p:nvPr/>
          </p:nvSpPr>
          <p:spPr>
            <a:xfrm>
              <a:off x="4214175" y="2179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9"/>
            <p:cNvSpPr/>
            <p:nvPr/>
          </p:nvSpPr>
          <p:spPr>
            <a:xfrm>
              <a:off x="4227375" y="217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9"/>
            <p:cNvSpPr/>
            <p:nvPr/>
          </p:nvSpPr>
          <p:spPr>
            <a:xfrm>
              <a:off x="4232450" y="217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9"/>
            <p:cNvSpPr/>
            <p:nvPr/>
          </p:nvSpPr>
          <p:spPr>
            <a:xfrm>
              <a:off x="4243550" y="2268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9"/>
            <p:cNvSpPr/>
            <p:nvPr/>
          </p:nvSpPr>
          <p:spPr>
            <a:xfrm>
              <a:off x="42612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9"/>
            <p:cNvSpPr/>
            <p:nvPr/>
          </p:nvSpPr>
          <p:spPr>
            <a:xfrm>
              <a:off x="4254675" y="227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9"/>
            <p:cNvSpPr/>
            <p:nvPr/>
          </p:nvSpPr>
          <p:spPr>
            <a:xfrm>
              <a:off x="424715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9"/>
            <p:cNvSpPr/>
            <p:nvPr/>
          </p:nvSpPr>
          <p:spPr>
            <a:xfrm>
              <a:off x="42543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9"/>
            <p:cNvSpPr/>
            <p:nvPr/>
          </p:nvSpPr>
          <p:spPr>
            <a:xfrm>
              <a:off x="4239425" y="2244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9"/>
            <p:cNvSpPr/>
            <p:nvPr/>
          </p:nvSpPr>
          <p:spPr>
            <a:xfrm>
              <a:off x="4232825" y="22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9"/>
            <p:cNvSpPr/>
            <p:nvPr/>
          </p:nvSpPr>
          <p:spPr>
            <a:xfrm>
              <a:off x="4260325" y="225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9"/>
            <p:cNvSpPr/>
            <p:nvPr/>
          </p:nvSpPr>
          <p:spPr>
            <a:xfrm>
              <a:off x="422530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9"/>
            <p:cNvSpPr/>
            <p:nvPr/>
          </p:nvSpPr>
          <p:spPr>
            <a:xfrm>
              <a:off x="4238475" y="22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9"/>
            <p:cNvSpPr/>
            <p:nvPr/>
          </p:nvSpPr>
          <p:spPr>
            <a:xfrm>
              <a:off x="4254675" y="232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9"/>
            <p:cNvSpPr/>
            <p:nvPr/>
          </p:nvSpPr>
          <p:spPr>
            <a:xfrm>
              <a:off x="4272375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9"/>
            <p:cNvSpPr/>
            <p:nvPr/>
          </p:nvSpPr>
          <p:spPr>
            <a:xfrm>
              <a:off x="4265775" y="233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9"/>
            <p:cNvSpPr/>
            <p:nvPr/>
          </p:nvSpPr>
          <p:spPr>
            <a:xfrm>
              <a:off x="425825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9"/>
            <p:cNvSpPr/>
            <p:nvPr/>
          </p:nvSpPr>
          <p:spPr>
            <a:xfrm>
              <a:off x="42654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9"/>
            <p:cNvSpPr/>
            <p:nvPr/>
          </p:nvSpPr>
          <p:spPr>
            <a:xfrm>
              <a:off x="4250525" y="229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9"/>
            <p:cNvSpPr/>
            <p:nvPr/>
          </p:nvSpPr>
          <p:spPr>
            <a:xfrm>
              <a:off x="4243950" y="2307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9"/>
            <p:cNvSpPr/>
            <p:nvPr/>
          </p:nvSpPr>
          <p:spPr>
            <a:xfrm>
              <a:off x="4271425" y="230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9"/>
            <p:cNvSpPr/>
            <p:nvPr/>
          </p:nvSpPr>
          <p:spPr>
            <a:xfrm>
              <a:off x="423640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9"/>
            <p:cNvSpPr/>
            <p:nvPr/>
          </p:nvSpPr>
          <p:spPr>
            <a:xfrm>
              <a:off x="4249575" y="22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9"/>
            <p:cNvSpPr/>
            <p:nvPr/>
          </p:nvSpPr>
          <p:spPr>
            <a:xfrm>
              <a:off x="4265775" y="237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9"/>
            <p:cNvSpPr/>
            <p:nvPr/>
          </p:nvSpPr>
          <p:spPr>
            <a:xfrm>
              <a:off x="4283475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9"/>
            <p:cNvSpPr/>
            <p:nvPr/>
          </p:nvSpPr>
          <p:spPr>
            <a:xfrm>
              <a:off x="4276900" y="23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9"/>
            <p:cNvSpPr/>
            <p:nvPr/>
          </p:nvSpPr>
          <p:spPr>
            <a:xfrm>
              <a:off x="4269350" y="236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9"/>
            <p:cNvSpPr/>
            <p:nvPr/>
          </p:nvSpPr>
          <p:spPr>
            <a:xfrm>
              <a:off x="4276525" y="23452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9"/>
            <p:cNvSpPr/>
            <p:nvPr/>
          </p:nvSpPr>
          <p:spPr>
            <a:xfrm>
              <a:off x="4261650" y="235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9"/>
            <p:cNvSpPr/>
            <p:nvPr/>
          </p:nvSpPr>
          <p:spPr>
            <a:xfrm>
              <a:off x="4255050" y="236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9"/>
            <p:cNvSpPr/>
            <p:nvPr/>
          </p:nvSpPr>
          <p:spPr>
            <a:xfrm>
              <a:off x="4282550" y="236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9"/>
            <p:cNvSpPr/>
            <p:nvPr/>
          </p:nvSpPr>
          <p:spPr>
            <a:xfrm>
              <a:off x="4247525" y="23396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9"/>
            <p:cNvSpPr/>
            <p:nvPr/>
          </p:nvSpPr>
          <p:spPr>
            <a:xfrm>
              <a:off x="4260700" y="233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9"/>
            <p:cNvSpPr/>
            <p:nvPr/>
          </p:nvSpPr>
          <p:spPr>
            <a:xfrm>
              <a:off x="4258625" y="239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9"/>
            <p:cNvSpPr/>
            <p:nvPr/>
          </p:nvSpPr>
          <p:spPr>
            <a:xfrm>
              <a:off x="4271800" y="2392175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0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9" y="226"/>
                    <a:pt x="302" y="204"/>
                    <a:pt x="325" y="181"/>
                  </a:cubicBez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9"/>
            <p:cNvSpPr/>
            <p:nvPr/>
          </p:nvSpPr>
          <p:spPr>
            <a:xfrm>
              <a:off x="4231700" y="204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9"/>
            <p:cNvSpPr/>
            <p:nvPr/>
          </p:nvSpPr>
          <p:spPr>
            <a:xfrm>
              <a:off x="4249575" y="204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9"/>
            <p:cNvSpPr/>
            <p:nvPr/>
          </p:nvSpPr>
          <p:spPr>
            <a:xfrm>
              <a:off x="4242800" y="205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9"/>
            <p:cNvSpPr/>
            <p:nvPr/>
          </p:nvSpPr>
          <p:spPr>
            <a:xfrm>
              <a:off x="4235275" y="203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9"/>
            <p:cNvSpPr/>
            <p:nvPr/>
          </p:nvSpPr>
          <p:spPr>
            <a:xfrm>
              <a:off x="4220975" y="203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4250900" y="2039300"/>
              <a:ext cx="4925" cy="2850"/>
            </a:xfrm>
            <a:custGeom>
              <a:avLst/>
              <a:gdLst/>
              <a:ahLst/>
              <a:cxnLst/>
              <a:rect l="l" t="t" r="r" b="b"/>
              <a:pathLst>
                <a:path w="197" h="114" extrusionOk="0">
                  <a:moveTo>
                    <a:pt x="1" y="0"/>
                  </a:moveTo>
                  <a:lnTo>
                    <a:pt x="181" y="113"/>
                  </a:lnTo>
                  <a:lnTo>
                    <a:pt x="197" y="83"/>
                  </a:lnTo>
                  <a:cubicBezTo>
                    <a:pt x="136" y="53"/>
                    <a:pt x="69" y="3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4242800" y="21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4260700" y="210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4246375" y="20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4253550" y="207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4238850" y="2077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4232075" y="208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4259575" y="2088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4224550" y="206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4237725" y="206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4253925" y="215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4271800" y="2154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425750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4264650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42497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4243175" y="21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427067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9"/>
            <p:cNvSpPr/>
            <p:nvPr/>
          </p:nvSpPr>
          <p:spPr>
            <a:xfrm>
              <a:off x="4235650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9"/>
            <p:cNvSpPr/>
            <p:nvPr/>
          </p:nvSpPr>
          <p:spPr>
            <a:xfrm>
              <a:off x="4248825" y="211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9"/>
            <p:cNvSpPr/>
            <p:nvPr/>
          </p:nvSpPr>
          <p:spPr>
            <a:xfrm>
              <a:off x="4253925" y="211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9"/>
            <p:cNvSpPr/>
            <p:nvPr/>
          </p:nvSpPr>
          <p:spPr>
            <a:xfrm>
              <a:off x="4265025" y="2208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9"/>
            <p:cNvSpPr/>
            <p:nvPr/>
          </p:nvSpPr>
          <p:spPr>
            <a:xfrm>
              <a:off x="4282925" y="220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9"/>
            <p:cNvSpPr/>
            <p:nvPr/>
          </p:nvSpPr>
          <p:spPr>
            <a:xfrm>
              <a:off x="4276150" y="2217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9"/>
            <p:cNvSpPr/>
            <p:nvPr/>
          </p:nvSpPr>
          <p:spPr>
            <a:xfrm>
              <a:off x="426860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9"/>
            <p:cNvSpPr/>
            <p:nvPr/>
          </p:nvSpPr>
          <p:spPr>
            <a:xfrm>
              <a:off x="4275750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9"/>
            <p:cNvSpPr/>
            <p:nvPr/>
          </p:nvSpPr>
          <p:spPr>
            <a:xfrm>
              <a:off x="42608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9"/>
            <p:cNvSpPr/>
            <p:nvPr/>
          </p:nvSpPr>
          <p:spPr>
            <a:xfrm>
              <a:off x="4254300" y="2193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9"/>
            <p:cNvSpPr/>
            <p:nvPr/>
          </p:nvSpPr>
          <p:spPr>
            <a:xfrm>
              <a:off x="428177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9"/>
            <p:cNvSpPr/>
            <p:nvPr/>
          </p:nvSpPr>
          <p:spPr>
            <a:xfrm>
              <a:off x="424677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9"/>
            <p:cNvSpPr/>
            <p:nvPr/>
          </p:nvSpPr>
          <p:spPr>
            <a:xfrm>
              <a:off x="4259950" y="21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9"/>
            <p:cNvSpPr/>
            <p:nvPr/>
          </p:nvSpPr>
          <p:spPr>
            <a:xfrm>
              <a:off x="4265025" y="21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9"/>
            <p:cNvSpPr/>
            <p:nvPr/>
          </p:nvSpPr>
          <p:spPr>
            <a:xfrm>
              <a:off x="4276150" y="22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9"/>
            <p:cNvSpPr/>
            <p:nvPr/>
          </p:nvSpPr>
          <p:spPr>
            <a:xfrm>
              <a:off x="4294025" y="226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9"/>
            <p:cNvSpPr/>
            <p:nvPr/>
          </p:nvSpPr>
          <p:spPr>
            <a:xfrm>
              <a:off x="4287250" y="2270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9"/>
            <p:cNvSpPr/>
            <p:nvPr/>
          </p:nvSpPr>
          <p:spPr>
            <a:xfrm>
              <a:off x="4279725" y="224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9"/>
            <p:cNvSpPr/>
            <p:nvPr/>
          </p:nvSpPr>
          <p:spPr>
            <a:xfrm>
              <a:off x="4286875" y="2232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9"/>
            <p:cNvSpPr/>
            <p:nvPr/>
          </p:nvSpPr>
          <p:spPr>
            <a:xfrm>
              <a:off x="42720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9"/>
            <p:cNvSpPr/>
            <p:nvPr/>
          </p:nvSpPr>
          <p:spPr>
            <a:xfrm>
              <a:off x="4265400" y="224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9"/>
            <p:cNvSpPr/>
            <p:nvPr/>
          </p:nvSpPr>
          <p:spPr>
            <a:xfrm>
              <a:off x="4292900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9"/>
            <p:cNvSpPr/>
            <p:nvPr/>
          </p:nvSpPr>
          <p:spPr>
            <a:xfrm>
              <a:off x="4257875" y="22262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9"/>
            <p:cNvSpPr/>
            <p:nvPr/>
          </p:nvSpPr>
          <p:spPr>
            <a:xfrm>
              <a:off x="4271050" y="22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9"/>
            <p:cNvSpPr/>
            <p:nvPr/>
          </p:nvSpPr>
          <p:spPr>
            <a:xfrm>
              <a:off x="4287250" y="23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9"/>
            <p:cNvSpPr/>
            <p:nvPr/>
          </p:nvSpPr>
          <p:spPr>
            <a:xfrm>
              <a:off x="4305125" y="2314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9"/>
            <p:cNvSpPr/>
            <p:nvPr/>
          </p:nvSpPr>
          <p:spPr>
            <a:xfrm>
              <a:off x="4298350" y="2323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9"/>
            <p:cNvSpPr/>
            <p:nvPr/>
          </p:nvSpPr>
          <p:spPr>
            <a:xfrm>
              <a:off x="429082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9"/>
            <p:cNvSpPr/>
            <p:nvPr/>
          </p:nvSpPr>
          <p:spPr>
            <a:xfrm>
              <a:off x="4297975" y="2285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9"/>
            <p:cNvSpPr/>
            <p:nvPr/>
          </p:nvSpPr>
          <p:spPr>
            <a:xfrm>
              <a:off x="42831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9"/>
            <p:cNvSpPr/>
            <p:nvPr/>
          </p:nvSpPr>
          <p:spPr>
            <a:xfrm>
              <a:off x="4276525" y="2300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9"/>
            <p:cNvSpPr/>
            <p:nvPr/>
          </p:nvSpPr>
          <p:spPr>
            <a:xfrm>
              <a:off x="43040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9"/>
            <p:cNvSpPr/>
            <p:nvPr/>
          </p:nvSpPr>
          <p:spPr>
            <a:xfrm>
              <a:off x="4268975" y="2279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9"/>
            <p:cNvSpPr/>
            <p:nvPr/>
          </p:nvSpPr>
          <p:spPr>
            <a:xfrm>
              <a:off x="4282175" y="2278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9"/>
            <p:cNvSpPr/>
            <p:nvPr/>
          </p:nvSpPr>
          <p:spPr>
            <a:xfrm>
              <a:off x="42983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9"/>
            <p:cNvSpPr/>
            <p:nvPr/>
          </p:nvSpPr>
          <p:spPr>
            <a:xfrm>
              <a:off x="4316250" y="2367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9"/>
            <p:cNvSpPr/>
            <p:nvPr/>
          </p:nvSpPr>
          <p:spPr>
            <a:xfrm>
              <a:off x="4309475" y="2376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9"/>
            <p:cNvSpPr/>
            <p:nvPr/>
          </p:nvSpPr>
          <p:spPr>
            <a:xfrm>
              <a:off x="4301925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9"/>
            <p:cNvSpPr/>
            <p:nvPr/>
          </p:nvSpPr>
          <p:spPr>
            <a:xfrm>
              <a:off x="4309100" y="233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9"/>
            <p:cNvSpPr/>
            <p:nvPr/>
          </p:nvSpPr>
          <p:spPr>
            <a:xfrm>
              <a:off x="4294225" y="234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9"/>
            <p:cNvSpPr/>
            <p:nvPr/>
          </p:nvSpPr>
          <p:spPr>
            <a:xfrm>
              <a:off x="4287625" y="235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9"/>
            <p:cNvSpPr/>
            <p:nvPr/>
          </p:nvSpPr>
          <p:spPr>
            <a:xfrm>
              <a:off x="4315125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9"/>
            <p:cNvSpPr/>
            <p:nvPr/>
          </p:nvSpPr>
          <p:spPr>
            <a:xfrm>
              <a:off x="4280100" y="2332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9"/>
            <p:cNvSpPr/>
            <p:nvPr/>
          </p:nvSpPr>
          <p:spPr>
            <a:xfrm>
              <a:off x="4293275" y="233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9"/>
            <p:cNvSpPr/>
            <p:nvPr/>
          </p:nvSpPr>
          <p:spPr>
            <a:xfrm>
              <a:off x="4320200" y="239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9"/>
            <p:cNvSpPr/>
            <p:nvPr/>
          </p:nvSpPr>
          <p:spPr>
            <a:xfrm>
              <a:off x="4305325" y="239745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68" y="0"/>
                  </a:moveTo>
                  <a:lnTo>
                    <a:pt x="1" y="91"/>
                  </a:lnTo>
                  <a:lnTo>
                    <a:pt x="226" y="226"/>
                  </a:lnTo>
                  <a:cubicBezTo>
                    <a:pt x="249" y="234"/>
                    <a:pt x="272" y="241"/>
                    <a:pt x="294" y="241"/>
                  </a:cubicBez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9"/>
            <p:cNvSpPr/>
            <p:nvPr/>
          </p:nvSpPr>
          <p:spPr>
            <a:xfrm>
              <a:off x="4291200" y="238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9"/>
            <p:cNvSpPr/>
            <p:nvPr/>
          </p:nvSpPr>
          <p:spPr>
            <a:xfrm>
              <a:off x="4304375" y="238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9"/>
            <p:cNvSpPr/>
            <p:nvPr/>
          </p:nvSpPr>
          <p:spPr>
            <a:xfrm>
              <a:off x="4264275" y="2046625"/>
              <a:ext cx="3975" cy="3625"/>
            </a:xfrm>
            <a:custGeom>
              <a:avLst/>
              <a:gdLst/>
              <a:ahLst/>
              <a:cxnLst/>
              <a:rect l="l" t="t" r="r" b="b"/>
              <a:pathLst>
                <a:path w="159" h="145" extrusionOk="0">
                  <a:moveTo>
                    <a:pt x="68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59" y="54"/>
                  </a:lnTo>
                  <a:cubicBezTo>
                    <a:pt x="129" y="31"/>
                    <a:pt x="98" y="1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9"/>
            <p:cNvSpPr/>
            <p:nvPr/>
          </p:nvSpPr>
          <p:spPr>
            <a:xfrm>
              <a:off x="4275375" y="209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9"/>
            <p:cNvSpPr/>
            <p:nvPr/>
          </p:nvSpPr>
          <p:spPr>
            <a:xfrm>
              <a:off x="4293275" y="2094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9"/>
            <p:cNvSpPr/>
            <p:nvPr/>
          </p:nvSpPr>
          <p:spPr>
            <a:xfrm>
              <a:off x="4286500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9"/>
            <p:cNvSpPr/>
            <p:nvPr/>
          </p:nvSpPr>
          <p:spPr>
            <a:xfrm>
              <a:off x="4279150" y="20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9"/>
            <p:cNvSpPr/>
            <p:nvPr/>
          </p:nvSpPr>
          <p:spPr>
            <a:xfrm>
              <a:off x="4286125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cubicBezTo>
                    <a:pt x="271" y="53"/>
                    <a:pt x="264" y="45"/>
                    <a:pt x="264" y="45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9"/>
            <p:cNvSpPr/>
            <p:nvPr/>
          </p:nvSpPr>
          <p:spPr>
            <a:xfrm>
              <a:off x="4271425" y="207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9"/>
            <p:cNvSpPr/>
            <p:nvPr/>
          </p:nvSpPr>
          <p:spPr>
            <a:xfrm>
              <a:off x="4264650" y="20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9"/>
            <p:cNvSpPr/>
            <p:nvPr/>
          </p:nvSpPr>
          <p:spPr>
            <a:xfrm>
              <a:off x="4292325" y="2082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9"/>
            <p:cNvSpPr/>
            <p:nvPr/>
          </p:nvSpPr>
          <p:spPr>
            <a:xfrm>
              <a:off x="4257300" y="205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9"/>
            <p:cNvSpPr/>
            <p:nvPr/>
          </p:nvSpPr>
          <p:spPr>
            <a:xfrm>
              <a:off x="427030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9"/>
            <p:cNvSpPr/>
            <p:nvPr/>
          </p:nvSpPr>
          <p:spPr>
            <a:xfrm>
              <a:off x="4275375" y="2052650"/>
              <a:ext cx="2300" cy="1550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1" y="1"/>
                  </a:moveTo>
                  <a:lnTo>
                    <a:pt x="91" y="61"/>
                  </a:lnTo>
                  <a:cubicBezTo>
                    <a:pt x="69" y="39"/>
                    <a:pt x="39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9"/>
            <p:cNvSpPr/>
            <p:nvPr/>
          </p:nvSpPr>
          <p:spPr>
            <a:xfrm>
              <a:off x="4286500" y="214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9"/>
            <p:cNvSpPr/>
            <p:nvPr/>
          </p:nvSpPr>
          <p:spPr>
            <a:xfrm>
              <a:off x="4304375" y="2147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9"/>
            <p:cNvSpPr/>
            <p:nvPr/>
          </p:nvSpPr>
          <p:spPr>
            <a:xfrm>
              <a:off x="4290250" y="213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9"/>
            <p:cNvSpPr/>
            <p:nvPr/>
          </p:nvSpPr>
          <p:spPr>
            <a:xfrm>
              <a:off x="4297225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9"/>
            <p:cNvSpPr/>
            <p:nvPr/>
          </p:nvSpPr>
          <p:spPr>
            <a:xfrm>
              <a:off x="4282550" y="2124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9"/>
            <p:cNvSpPr/>
            <p:nvPr/>
          </p:nvSpPr>
          <p:spPr>
            <a:xfrm>
              <a:off x="4275750" y="213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9"/>
            <p:cNvSpPr/>
            <p:nvPr/>
          </p:nvSpPr>
          <p:spPr>
            <a:xfrm>
              <a:off x="4303450" y="2135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9"/>
            <p:cNvSpPr/>
            <p:nvPr/>
          </p:nvSpPr>
          <p:spPr>
            <a:xfrm>
              <a:off x="4268425" y="211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9"/>
            <p:cNvSpPr/>
            <p:nvPr/>
          </p:nvSpPr>
          <p:spPr>
            <a:xfrm>
              <a:off x="4281400" y="2112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9"/>
            <p:cNvSpPr/>
            <p:nvPr/>
          </p:nvSpPr>
          <p:spPr>
            <a:xfrm>
              <a:off x="4297600" y="220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9"/>
            <p:cNvSpPr/>
            <p:nvPr/>
          </p:nvSpPr>
          <p:spPr>
            <a:xfrm>
              <a:off x="4315500" y="2200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9"/>
            <p:cNvSpPr/>
            <p:nvPr/>
          </p:nvSpPr>
          <p:spPr>
            <a:xfrm>
              <a:off x="4308725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9"/>
            <p:cNvSpPr/>
            <p:nvPr/>
          </p:nvSpPr>
          <p:spPr>
            <a:xfrm>
              <a:off x="430137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9"/>
            <p:cNvSpPr/>
            <p:nvPr/>
          </p:nvSpPr>
          <p:spPr>
            <a:xfrm>
              <a:off x="4308350" y="21718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9"/>
            <p:cNvSpPr/>
            <p:nvPr/>
          </p:nvSpPr>
          <p:spPr>
            <a:xfrm>
              <a:off x="4293650" y="2177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9"/>
            <p:cNvSpPr/>
            <p:nvPr/>
          </p:nvSpPr>
          <p:spPr>
            <a:xfrm>
              <a:off x="4286875" y="2187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9"/>
            <p:cNvSpPr/>
            <p:nvPr/>
          </p:nvSpPr>
          <p:spPr>
            <a:xfrm>
              <a:off x="4314550" y="2188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9"/>
            <p:cNvSpPr/>
            <p:nvPr/>
          </p:nvSpPr>
          <p:spPr>
            <a:xfrm>
              <a:off x="4279525" y="2166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9"/>
            <p:cNvSpPr/>
            <p:nvPr/>
          </p:nvSpPr>
          <p:spPr>
            <a:xfrm>
              <a:off x="4292525" y="21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9"/>
            <p:cNvSpPr/>
            <p:nvPr/>
          </p:nvSpPr>
          <p:spPr>
            <a:xfrm>
              <a:off x="429760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9"/>
            <p:cNvSpPr/>
            <p:nvPr/>
          </p:nvSpPr>
          <p:spPr>
            <a:xfrm>
              <a:off x="4308725" y="22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9"/>
            <p:cNvSpPr/>
            <p:nvPr/>
          </p:nvSpPr>
          <p:spPr>
            <a:xfrm>
              <a:off x="4326600" y="2254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9"/>
            <p:cNvSpPr/>
            <p:nvPr/>
          </p:nvSpPr>
          <p:spPr>
            <a:xfrm>
              <a:off x="4319825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9"/>
            <p:cNvSpPr/>
            <p:nvPr/>
          </p:nvSpPr>
          <p:spPr>
            <a:xfrm>
              <a:off x="4312475" y="224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9"/>
            <p:cNvSpPr/>
            <p:nvPr/>
          </p:nvSpPr>
          <p:spPr>
            <a:xfrm>
              <a:off x="4319450" y="222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9"/>
            <p:cNvSpPr/>
            <p:nvPr/>
          </p:nvSpPr>
          <p:spPr>
            <a:xfrm>
              <a:off x="4304750" y="223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9"/>
            <p:cNvSpPr/>
            <p:nvPr/>
          </p:nvSpPr>
          <p:spPr>
            <a:xfrm>
              <a:off x="4297975" y="22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9"/>
            <p:cNvSpPr/>
            <p:nvPr/>
          </p:nvSpPr>
          <p:spPr>
            <a:xfrm>
              <a:off x="4325675" y="224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9"/>
            <p:cNvSpPr/>
            <p:nvPr/>
          </p:nvSpPr>
          <p:spPr>
            <a:xfrm>
              <a:off x="4290650" y="221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9"/>
            <p:cNvSpPr/>
            <p:nvPr/>
          </p:nvSpPr>
          <p:spPr>
            <a:xfrm>
              <a:off x="4303625" y="2218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9"/>
            <p:cNvSpPr/>
            <p:nvPr/>
          </p:nvSpPr>
          <p:spPr>
            <a:xfrm>
              <a:off x="4319825" y="23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9"/>
            <p:cNvSpPr/>
            <p:nvPr/>
          </p:nvSpPr>
          <p:spPr>
            <a:xfrm>
              <a:off x="4337725" y="2307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9"/>
            <p:cNvSpPr/>
            <p:nvPr/>
          </p:nvSpPr>
          <p:spPr>
            <a:xfrm>
              <a:off x="43309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9"/>
            <p:cNvSpPr/>
            <p:nvPr/>
          </p:nvSpPr>
          <p:spPr>
            <a:xfrm>
              <a:off x="432360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9"/>
            <p:cNvSpPr/>
            <p:nvPr/>
          </p:nvSpPr>
          <p:spPr>
            <a:xfrm>
              <a:off x="4330550" y="227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9"/>
            <p:cNvSpPr/>
            <p:nvPr/>
          </p:nvSpPr>
          <p:spPr>
            <a:xfrm>
              <a:off x="4315875" y="2284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9"/>
            <p:cNvSpPr/>
            <p:nvPr/>
          </p:nvSpPr>
          <p:spPr>
            <a:xfrm>
              <a:off x="4309100" y="229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9"/>
            <p:cNvSpPr/>
            <p:nvPr/>
          </p:nvSpPr>
          <p:spPr>
            <a:xfrm>
              <a:off x="43365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9"/>
            <p:cNvSpPr/>
            <p:nvPr/>
          </p:nvSpPr>
          <p:spPr>
            <a:xfrm>
              <a:off x="4301550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9"/>
            <p:cNvSpPr/>
            <p:nvPr/>
          </p:nvSpPr>
          <p:spPr>
            <a:xfrm>
              <a:off x="4314750" y="2272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9"/>
            <p:cNvSpPr/>
            <p:nvPr/>
          </p:nvSpPr>
          <p:spPr>
            <a:xfrm>
              <a:off x="4330925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9"/>
            <p:cNvSpPr/>
            <p:nvPr/>
          </p:nvSpPr>
          <p:spPr>
            <a:xfrm>
              <a:off x="4348825" y="2360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9"/>
            <p:cNvSpPr/>
            <p:nvPr/>
          </p:nvSpPr>
          <p:spPr>
            <a:xfrm>
              <a:off x="4342050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9"/>
            <p:cNvSpPr/>
            <p:nvPr/>
          </p:nvSpPr>
          <p:spPr>
            <a:xfrm>
              <a:off x="433470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9"/>
            <p:cNvSpPr/>
            <p:nvPr/>
          </p:nvSpPr>
          <p:spPr>
            <a:xfrm>
              <a:off x="4341675" y="2331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9"/>
            <p:cNvSpPr/>
            <p:nvPr/>
          </p:nvSpPr>
          <p:spPr>
            <a:xfrm>
              <a:off x="4326975" y="2337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9"/>
            <p:cNvSpPr/>
            <p:nvPr/>
          </p:nvSpPr>
          <p:spPr>
            <a:xfrm>
              <a:off x="4320200" y="2346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9"/>
            <p:cNvSpPr/>
            <p:nvPr/>
          </p:nvSpPr>
          <p:spPr>
            <a:xfrm>
              <a:off x="4347700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9"/>
            <p:cNvSpPr/>
            <p:nvPr/>
          </p:nvSpPr>
          <p:spPr>
            <a:xfrm>
              <a:off x="4312675" y="23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9"/>
            <p:cNvSpPr/>
            <p:nvPr/>
          </p:nvSpPr>
          <p:spPr>
            <a:xfrm>
              <a:off x="432585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9"/>
            <p:cNvSpPr/>
            <p:nvPr/>
          </p:nvSpPr>
          <p:spPr>
            <a:xfrm>
              <a:off x="4349400" y="2402725"/>
              <a:ext cx="2275" cy="1325"/>
            </a:xfrm>
            <a:custGeom>
              <a:avLst/>
              <a:gdLst/>
              <a:ahLst/>
              <a:cxnLst/>
              <a:rect l="l" t="t" r="r" b="b"/>
              <a:pathLst>
                <a:path w="91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30" y="45"/>
                    <a:pt x="60" y="38"/>
                    <a:pt x="90" y="3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9"/>
            <p:cNvSpPr/>
            <p:nvPr/>
          </p:nvSpPr>
          <p:spPr>
            <a:xfrm>
              <a:off x="4352775" y="2385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9"/>
            <p:cNvSpPr/>
            <p:nvPr/>
          </p:nvSpPr>
          <p:spPr>
            <a:xfrm>
              <a:off x="4338100" y="2390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9"/>
            <p:cNvSpPr/>
            <p:nvPr/>
          </p:nvSpPr>
          <p:spPr>
            <a:xfrm>
              <a:off x="4331300" y="240007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04" y="219"/>
                  </a:lnTo>
                  <a:lnTo>
                    <a:pt x="219" y="219"/>
                  </a:lnTo>
                  <a:cubicBezTo>
                    <a:pt x="257" y="212"/>
                    <a:pt x="287" y="212"/>
                    <a:pt x="317" y="212"/>
                  </a:cubicBez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9"/>
            <p:cNvSpPr/>
            <p:nvPr/>
          </p:nvSpPr>
          <p:spPr>
            <a:xfrm>
              <a:off x="4323775" y="237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9"/>
            <p:cNvSpPr/>
            <p:nvPr/>
          </p:nvSpPr>
          <p:spPr>
            <a:xfrm>
              <a:off x="433695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9"/>
            <p:cNvSpPr/>
            <p:nvPr/>
          </p:nvSpPr>
          <p:spPr>
            <a:xfrm>
              <a:off x="4307950" y="208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9"/>
            <p:cNvSpPr/>
            <p:nvPr/>
          </p:nvSpPr>
          <p:spPr>
            <a:xfrm>
              <a:off x="43258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9"/>
            <p:cNvSpPr/>
            <p:nvPr/>
          </p:nvSpPr>
          <p:spPr>
            <a:xfrm>
              <a:off x="4311725" y="207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9"/>
            <p:cNvSpPr/>
            <p:nvPr/>
          </p:nvSpPr>
          <p:spPr>
            <a:xfrm>
              <a:off x="4297425" y="2073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188" y="83"/>
                  </a:lnTo>
                  <a:cubicBezTo>
                    <a:pt x="181" y="83"/>
                    <a:pt x="173" y="83"/>
                    <a:pt x="158" y="91"/>
                  </a:cubicBezTo>
                  <a:cubicBezTo>
                    <a:pt x="143" y="68"/>
                    <a:pt x="128" y="46"/>
                    <a:pt x="106" y="3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9"/>
            <p:cNvSpPr/>
            <p:nvPr/>
          </p:nvSpPr>
          <p:spPr>
            <a:xfrm>
              <a:off x="4324900" y="207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9"/>
            <p:cNvSpPr/>
            <p:nvPr/>
          </p:nvSpPr>
          <p:spPr>
            <a:xfrm>
              <a:off x="4319075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9"/>
            <p:cNvSpPr/>
            <p:nvPr/>
          </p:nvSpPr>
          <p:spPr>
            <a:xfrm>
              <a:off x="43369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9"/>
            <p:cNvSpPr/>
            <p:nvPr/>
          </p:nvSpPr>
          <p:spPr>
            <a:xfrm>
              <a:off x="4322850" y="2129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9"/>
            <p:cNvSpPr/>
            <p:nvPr/>
          </p:nvSpPr>
          <p:spPr>
            <a:xfrm>
              <a:off x="4329800" y="2111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9"/>
            <p:cNvSpPr/>
            <p:nvPr/>
          </p:nvSpPr>
          <p:spPr>
            <a:xfrm>
              <a:off x="4315125" y="211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9"/>
            <p:cNvSpPr/>
            <p:nvPr/>
          </p:nvSpPr>
          <p:spPr>
            <a:xfrm>
              <a:off x="4308525" y="212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9"/>
            <p:cNvSpPr/>
            <p:nvPr/>
          </p:nvSpPr>
          <p:spPr>
            <a:xfrm>
              <a:off x="4336025" y="2128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9"/>
            <p:cNvSpPr/>
            <p:nvPr/>
          </p:nvSpPr>
          <p:spPr>
            <a:xfrm>
              <a:off x="4301000" y="210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9"/>
            <p:cNvSpPr/>
            <p:nvPr/>
          </p:nvSpPr>
          <p:spPr>
            <a:xfrm>
              <a:off x="4314175" y="21053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9"/>
            <p:cNvSpPr/>
            <p:nvPr/>
          </p:nvSpPr>
          <p:spPr>
            <a:xfrm>
              <a:off x="4319250" y="20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9"/>
            <p:cNvSpPr/>
            <p:nvPr/>
          </p:nvSpPr>
          <p:spPr>
            <a:xfrm>
              <a:off x="4330175" y="219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9"/>
            <p:cNvSpPr/>
            <p:nvPr/>
          </p:nvSpPr>
          <p:spPr>
            <a:xfrm>
              <a:off x="4348075" y="21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9"/>
            <p:cNvSpPr/>
            <p:nvPr/>
          </p:nvSpPr>
          <p:spPr>
            <a:xfrm>
              <a:off x="4341475" y="220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9"/>
            <p:cNvSpPr/>
            <p:nvPr/>
          </p:nvSpPr>
          <p:spPr>
            <a:xfrm>
              <a:off x="433395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9"/>
            <p:cNvSpPr/>
            <p:nvPr/>
          </p:nvSpPr>
          <p:spPr>
            <a:xfrm>
              <a:off x="4340925" y="21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9"/>
            <p:cNvSpPr/>
            <p:nvPr/>
          </p:nvSpPr>
          <p:spPr>
            <a:xfrm>
              <a:off x="4326225" y="217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9"/>
            <p:cNvSpPr/>
            <p:nvPr/>
          </p:nvSpPr>
          <p:spPr>
            <a:xfrm>
              <a:off x="4319625" y="2180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9"/>
            <p:cNvSpPr/>
            <p:nvPr/>
          </p:nvSpPr>
          <p:spPr>
            <a:xfrm>
              <a:off x="4347125" y="2181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9"/>
            <p:cNvSpPr/>
            <p:nvPr/>
          </p:nvSpPr>
          <p:spPr>
            <a:xfrm>
              <a:off x="4312100" y="215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9"/>
            <p:cNvSpPr/>
            <p:nvPr/>
          </p:nvSpPr>
          <p:spPr>
            <a:xfrm>
              <a:off x="4325275" y="2158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9"/>
            <p:cNvSpPr/>
            <p:nvPr/>
          </p:nvSpPr>
          <p:spPr>
            <a:xfrm>
              <a:off x="4330375" y="215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9"/>
            <p:cNvSpPr/>
            <p:nvPr/>
          </p:nvSpPr>
          <p:spPr>
            <a:xfrm>
              <a:off x="4341300" y="22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9"/>
            <p:cNvSpPr/>
            <p:nvPr/>
          </p:nvSpPr>
          <p:spPr>
            <a:xfrm>
              <a:off x="4359175" y="224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9"/>
            <p:cNvSpPr/>
            <p:nvPr/>
          </p:nvSpPr>
          <p:spPr>
            <a:xfrm>
              <a:off x="4352600" y="225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9"/>
            <p:cNvSpPr/>
            <p:nvPr/>
          </p:nvSpPr>
          <p:spPr>
            <a:xfrm>
              <a:off x="4345050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9"/>
            <p:cNvSpPr/>
            <p:nvPr/>
          </p:nvSpPr>
          <p:spPr>
            <a:xfrm>
              <a:off x="4352025" y="221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9"/>
            <p:cNvSpPr/>
            <p:nvPr/>
          </p:nvSpPr>
          <p:spPr>
            <a:xfrm>
              <a:off x="4337350" y="2224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9"/>
            <p:cNvSpPr/>
            <p:nvPr/>
          </p:nvSpPr>
          <p:spPr>
            <a:xfrm>
              <a:off x="4330750" y="2233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9"/>
            <p:cNvSpPr/>
            <p:nvPr/>
          </p:nvSpPr>
          <p:spPr>
            <a:xfrm>
              <a:off x="4358250" y="2235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9"/>
            <p:cNvSpPr/>
            <p:nvPr/>
          </p:nvSpPr>
          <p:spPr>
            <a:xfrm>
              <a:off x="4323225" y="221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9"/>
            <p:cNvSpPr/>
            <p:nvPr/>
          </p:nvSpPr>
          <p:spPr>
            <a:xfrm>
              <a:off x="4336400" y="2211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9"/>
            <p:cNvSpPr/>
            <p:nvPr/>
          </p:nvSpPr>
          <p:spPr>
            <a:xfrm>
              <a:off x="4352400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9"/>
            <p:cNvSpPr/>
            <p:nvPr/>
          </p:nvSpPr>
          <p:spPr>
            <a:xfrm>
              <a:off x="43703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9"/>
            <p:cNvSpPr/>
            <p:nvPr/>
          </p:nvSpPr>
          <p:spPr>
            <a:xfrm>
              <a:off x="4363700" y="2310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9"/>
            <p:cNvSpPr/>
            <p:nvPr/>
          </p:nvSpPr>
          <p:spPr>
            <a:xfrm>
              <a:off x="435617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9"/>
            <p:cNvSpPr/>
            <p:nvPr/>
          </p:nvSpPr>
          <p:spPr>
            <a:xfrm>
              <a:off x="4363125" y="22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9"/>
            <p:cNvSpPr/>
            <p:nvPr/>
          </p:nvSpPr>
          <p:spPr>
            <a:xfrm>
              <a:off x="43484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9"/>
            <p:cNvSpPr/>
            <p:nvPr/>
          </p:nvSpPr>
          <p:spPr>
            <a:xfrm>
              <a:off x="4341850" y="22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9"/>
            <p:cNvSpPr/>
            <p:nvPr/>
          </p:nvSpPr>
          <p:spPr>
            <a:xfrm>
              <a:off x="4369350" y="2288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9"/>
            <p:cNvSpPr/>
            <p:nvPr/>
          </p:nvSpPr>
          <p:spPr>
            <a:xfrm>
              <a:off x="4334325" y="226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9"/>
            <p:cNvSpPr/>
            <p:nvPr/>
          </p:nvSpPr>
          <p:spPr>
            <a:xfrm>
              <a:off x="4347500" y="2265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9"/>
            <p:cNvSpPr/>
            <p:nvPr/>
          </p:nvSpPr>
          <p:spPr>
            <a:xfrm>
              <a:off x="4363500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9"/>
            <p:cNvSpPr/>
            <p:nvPr/>
          </p:nvSpPr>
          <p:spPr>
            <a:xfrm>
              <a:off x="43814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9"/>
            <p:cNvSpPr/>
            <p:nvPr/>
          </p:nvSpPr>
          <p:spPr>
            <a:xfrm>
              <a:off x="4374800" y="236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9"/>
            <p:cNvSpPr/>
            <p:nvPr/>
          </p:nvSpPr>
          <p:spPr>
            <a:xfrm>
              <a:off x="4367275" y="234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9"/>
            <p:cNvSpPr/>
            <p:nvPr/>
          </p:nvSpPr>
          <p:spPr>
            <a:xfrm>
              <a:off x="4374250" y="232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9"/>
            <p:cNvSpPr/>
            <p:nvPr/>
          </p:nvSpPr>
          <p:spPr>
            <a:xfrm>
              <a:off x="4359550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9"/>
            <p:cNvSpPr/>
            <p:nvPr/>
          </p:nvSpPr>
          <p:spPr>
            <a:xfrm>
              <a:off x="435277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9"/>
            <p:cNvSpPr/>
            <p:nvPr/>
          </p:nvSpPr>
          <p:spPr>
            <a:xfrm>
              <a:off x="4380450" y="2341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9"/>
            <p:cNvSpPr/>
            <p:nvPr/>
          </p:nvSpPr>
          <p:spPr>
            <a:xfrm>
              <a:off x="4345425" y="23193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9"/>
            <p:cNvSpPr/>
            <p:nvPr/>
          </p:nvSpPr>
          <p:spPr>
            <a:xfrm>
              <a:off x="4358625" y="2318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9"/>
            <p:cNvSpPr/>
            <p:nvPr/>
          </p:nvSpPr>
          <p:spPr>
            <a:xfrm>
              <a:off x="4385350" y="23782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9"/>
            <p:cNvSpPr/>
            <p:nvPr/>
          </p:nvSpPr>
          <p:spPr>
            <a:xfrm>
              <a:off x="43706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9"/>
            <p:cNvSpPr/>
            <p:nvPr/>
          </p:nvSpPr>
          <p:spPr>
            <a:xfrm>
              <a:off x="4363900" y="2393300"/>
              <a:ext cx="7350" cy="4925"/>
            </a:xfrm>
            <a:custGeom>
              <a:avLst/>
              <a:gdLst/>
              <a:ahLst/>
              <a:cxnLst/>
              <a:rect l="l" t="t" r="r" b="b"/>
              <a:pathLst>
                <a:path w="294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73" y="196"/>
                  </a:lnTo>
                  <a:cubicBezTo>
                    <a:pt x="218" y="181"/>
                    <a:pt x="256" y="166"/>
                    <a:pt x="294" y="14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9"/>
            <p:cNvSpPr/>
            <p:nvPr/>
          </p:nvSpPr>
          <p:spPr>
            <a:xfrm>
              <a:off x="435655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9"/>
            <p:cNvSpPr/>
            <p:nvPr/>
          </p:nvSpPr>
          <p:spPr>
            <a:xfrm>
              <a:off x="4369725" y="2371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9"/>
            <p:cNvSpPr/>
            <p:nvPr/>
          </p:nvSpPr>
          <p:spPr>
            <a:xfrm>
              <a:off x="4340725" y="208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9"/>
            <p:cNvSpPr/>
            <p:nvPr/>
          </p:nvSpPr>
          <p:spPr>
            <a:xfrm>
              <a:off x="43518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9"/>
            <p:cNvSpPr/>
            <p:nvPr/>
          </p:nvSpPr>
          <p:spPr>
            <a:xfrm>
              <a:off x="4351825" y="21351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9"/>
            <p:cNvSpPr/>
            <p:nvPr/>
          </p:nvSpPr>
          <p:spPr>
            <a:xfrm>
              <a:off x="4369550" y="2134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9"/>
            <p:cNvSpPr/>
            <p:nvPr/>
          </p:nvSpPr>
          <p:spPr>
            <a:xfrm>
              <a:off x="43629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9"/>
            <p:cNvSpPr/>
            <p:nvPr/>
          </p:nvSpPr>
          <p:spPr>
            <a:xfrm>
              <a:off x="4355425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9"/>
            <p:cNvSpPr/>
            <p:nvPr/>
          </p:nvSpPr>
          <p:spPr>
            <a:xfrm>
              <a:off x="4362575" y="210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9"/>
            <p:cNvSpPr/>
            <p:nvPr/>
          </p:nvSpPr>
          <p:spPr>
            <a:xfrm>
              <a:off x="4347700" y="211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9"/>
            <p:cNvSpPr/>
            <p:nvPr/>
          </p:nvSpPr>
          <p:spPr>
            <a:xfrm>
              <a:off x="4341100" y="2120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9"/>
            <p:cNvSpPr/>
            <p:nvPr/>
          </p:nvSpPr>
          <p:spPr>
            <a:xfrm>
              <a:off x="43686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9"/>
            <p:cNvSpPr/>
            <p:nvPr/>
          </p:nvSpPr>
          <p:spPr>
            <a:xfrm>
              <a:off x="4333575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9"/>
            <p:cNvSpPr/>
            <p:nvPr/>
          </p:nvSpPr>
          <p:spPr>
            <a:xfrm>
              <a:off x="4346750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9"/>
            <p:cNvSpPr/>
            <p:nvPr/>
          </p:nvSpPr>
          <p:spPr>
            <a:xfrm>
              <a:off x="4366150" y="20933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66" y="1"/>
                  </a:moveTo>
                  <a:lnTo>
                    <a:pt x="0" y="242"/>
                  </a:lnTo>
                  <a:lnTo>
                    <a:pt x="91" y="295"/>
                  </a:lnTo>
                  <a:lnTo>
                    <a:pt x="241" y="84"/>
                  </a:lnTo>
                  <a:cubicBezTo>
                    <a:pt x="219" y="54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9"/>
            <p:cNvSpPr/>
            <p:nvPr/>
          </p:nvSpPr>
          <p:spPr>
            <a:xfrm>
              <a:off x="4362950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9"/>
            <p:cNvSpPr/>
            <p:nvPr/>
          </p:nvSpPr>
          <p:spPr>
            <a:xfrm>
              <a:off x="4380650" y="218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9"/>
            <p:cNvSpPr/>
            <p:nvPr/>
          </p:nvSpPr>
          <p:spPr>
            <a:xfrm>
              <a:off x="436652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9"/>
            <p:cNvSpPr/>
            <p:nvPr/>
          </p:nvSpPr>
          <p:spPr>
            <a:xfrm>
              <a:off x="4373675" y="215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9"/>
            <p:cNvSpPr/>
            <p:nvPr/>
          </p:nvSpPr>
          <p:spPr>
            <a:xfrm>
              <a:off x="4358800" y="21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9"/>
            <p:cNvSpPr/>
            <p:nvPr/>
          </p:nvSpPr>
          <p:spPr>
            <a:xfrm>
              <a:off x="4352225" y="2173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9"/>
            <p:cNvSpPr/>
            <p:nvPr/>
          </p:nvSpPr>
          <p:spPr>
            <a:xfrm>
              <a:off x="43797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9"/>
            <p:cNvSpPr/>
            <p:nvPr/>
          </p:nvSpPr>
          <p:spPr>
            <a:xfrm>
              <a:off x="4344675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9"/>
            <p:cNvSpPr/>
            <p:nvPr/>
          </p:nvSpPr>
          <p:spPr>
            <a:xfrm>
              <a:off x="4357875" y="21517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9"/>
            <p:cNvSpPr/>
            <p:nvPr/>
          </p:nvSpPr>
          <p:spPr>
            <a:xfrm>
              <a:off x="4374050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9"/>
            <p:cNvSpPr/>
            <p:nvPr/>
          </p:nvSpPr>
          <p:spPr>
            <a:xfrm>
              <a:off x="4391750" y="22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9"/>
            <p:cNvSpPr/>
            <p:nvPr/>
          </p:nvSpPr>
          <p:spPr>
            <a:xfrm>
              <a:off x="438517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9"/>
            <p:cNvSpPr/>
            <p:nvPr/>
          </p:nvSpPr>
          <p:spPr>
            <a:xfrm>
              <a:off x="43776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4384800" y="221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43699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4363325" y="2226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439082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4355800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4368975" y="2205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4374050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4385175" y="229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4402875" y="229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439627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43887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4395900" y="226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43810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4374425" y="2279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4401925" y="22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436690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4380075" y="22583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4396275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4413975" y="2346975"/>
              <a:ext cx="3975" cy="4175"/>
            </a:xfrm>
            <a:custGeom>
              <a:avLst/>
              <a:gdLst/>
              <a:ahLst/>
              <a:cxnLst/>
              <a:rect l="l" t="t" r="r" b="b"/>
              <a:pathLst>
                <a:path w="159" h="167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66"/>
                  </a:lnTo>
                  <a:cubicBezTo>
                    <a:pt x="129" y="136"/>
                    <a:pt x="144" y="99"/>
                    <a:pt x="159" y="6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4399850" y="23356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4407000" y="2318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4392125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4385550" y="2333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4413025" y="23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4378000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4391200" y="2311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441060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4389125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4402300" y="2364875"/>
              <a:ext cx="5100" cy="4550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4407375" y="2356575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61" y="1"/>
                  </a:moveTo>
                  <a:lnTo>
                    <a:pt x="1" y="91"/>
                  </a:lnTo>
                  <a:lnTo>
                    <a:pt x="159" y="189"/>
                  </a:lnTo>
                  <a:cubicBezTo>
                    <a:pt x="182" y="159"/>
                    <a:pt x="197" y="129"/>
                    <a:pt x="219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4384425" y="2128350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34" y="121"/>
                  </a:lnTo>
                  <a:cubicBezTo>
                    <a:pt x="226" y="84"/>
                    <a:pt x="218" y="54"/>
                    <a:pt x="211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4388000" y="2122525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cubicBezTo>
                    <a:pt x="8" y="0"/>
                    <a:pt x="8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4380275" y="21059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"/>
                  </a:moveTo>
                  <a:lnTo>
                    <a:pt x="0" y="8"/>
                  </a:lnTo>
                  <a:lnTo>
                    <a:pt x="15" y="16"/>
                  </a:lnTo>
                  <a:cubicBezTo>
                    <a:pt x="15" y="16"/>
                    <a:pt x="8" y="8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4373675" y="211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4395525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4413225" y="21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439910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4406250" y="215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4391375" y="215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438480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4412275" y="216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4377250" y="214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439045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4409825" y="21455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6" y="0"/>
                  </a:moveTo>
                  <a:lnTo>
                    <a:pt x="1" y="8"/>
                  </a:lnTo>
                  <a:lnTo>
                    <a:pt x="99" y="68"/>
                  </a:lnTo>
                  <a:lnTo>
                    <a:pt x="129" y="15"/>
                  </a:lnTo>
                  <a:cubicBezTo>
                    <a:pt x="91" y="8"/>
                    <a:pt x="54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9"/>
            <p:cNvSpPr/>
            <p:nvPr/>
          </p:nvSpPr>
          <p:spPr>
            <a:xfrm>
              <a:off x="4406625" y="22349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9"/>
            <p:cNvSpPr/>
            <p:nvPr/>
          </p:nvSpPr>
          <p:spPr>
            <a:xfrm>
              <a:off x="4424325" y="223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9"/>
            <p:cNvSpPr/>
            <p:nvPr/>
          </p:nvSpPr>
          <p:spPr>
            <a:xfrm>
              <a:off x="441775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9"/>
            <p:cNvSpPr/>
            <p:nvPr/>
          </p:nvSpPr>
          <p:spPr>
            <a:xfrm>
              <a:off x="4410200" y="2222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9"/>
            <p:cNvSpPr/>
            <p:nvPr/>
          </p:nvSpPr>
          <p:spPr>
            <a:xfrm>
              <a:off x="4417375" y="220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9"/>
            <p:cNvSpPr/>
            <p:nvPr/>
          </p:nvSpPr>
          <p:spPr>
            <a:xfrm>
              <a:off x="4402500" y="221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9"/>
            <p:cNvSpPr/>
            <p:nvPr/>
          </p:nvSpPr>
          <p:spPr>
            <a:xfrm>
              <a:off x="43959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9"/>
            <p:cNvSpPr/>
            <p:nvPr/>
          </p:nvSpPr>
          <p:spPr>
            <a:xfrm>
              <a:off x="4423400" y="22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9"/>
            <p:cNvSpPr/>
            <p:nvPr/>
          </p:nvSpPr>
          <p:spPr>
            <a:xfrm>
              <a:off x="4388375" y="21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9"/>
            <p:cNvSpPr/>
            <p:nvPr/>
          </p:nvSpPr>
          <p:spPr>
            <a:xfrm>
              <a:off x="4401550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9"/>
            <p:cNvSpPr/>
            <p:nvPr/>
          </p:nvSpPr>
          <p:spPr>
            <a:xfrm>
              <a:off x="440662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9"/>
            <p:cNvSpPr/>
            <p:nvPr/>
          </p:nvSpPr>
          <p:spPr>
            <a:xfrm>
              <a:off x="4417750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9"/>
            <p:cNvSpPr/>
            <p:nvPr/>
          </p:nvSpPr>
          <p:spPr>
            <a:xfrm>
              <a:off x="4435450" y="228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9"/>
            <p:cNvSpPr/>
            <p:nvPr/>
          </p:nvSpPr>
          <p:spPr>
            <a:xfrm>
              <a:off x="442885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9"/>
            <p:cNvSpPr/>
            <p:nvPr/>
          </p:nvSpPr>
          <p:spPr>
            <a:xfrm>
              <a:off x="4421325" y="227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9"/>
            <p:cNvSpPr/>
            <p:nvPr/>
          </p:nvSpPr>
          <p:spPr>
            <a:xfrm>
              <a:off x="4428475" y="22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9"/>
            <p:cNvSpPr/>
            <p:nvPr/>
          </p:nvSpPr>
          <p:spPr>
            <a:xfrm>
              <a:off x="4413600" y="22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9"/>
            <p:cNvSpPr/>
            <p:nvPr/>
          </p:nvSpPr>
          <p:spPr>
            <a:xfrm>
              <a:off x="440700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9"/>
            <p:cNvSpPr/>
            <p:nvPr/>
          </p:nvSpPr>
          <p:spPr>
            <a:xfrm>
              <a:off x="4434500" y="2274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9"/>
            <p:cNvSpPr/>
            <p:nvPr/>
          </p:nvSpPr>
          <p:spPr>
            <a:xfrm>
              <a:off x="439947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9"/>
            <p:cNvSpPr/>
            <p:nvPr/>
          </p:nvSpPr>
          <p:spPr>
            <a:xfrm>
              <a:off x="4412650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9"/>
            <p:cNvSpPr/>
            <p:nvPr/>
          </p:nvSpPr>
          <p:spPr>
            <a:xfrm>
              <a:off x="4439600" y="231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9"/>
            <p:cNvSpPr/>
            <p:nvPr/>
          </p:nvSpPr>
          <p:spPr>
            <a:xfrm>
              <a:off x="4424700" y="231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9"/>
            <p:cNvSpPr/>
            <p:nvPr/>
          </p:nvSpPr>
          <p:spPr>
            <a:xfrm>
              <a:off x="4418125" y="2326450"/>
              <a:ext cx="5675" cy="5500"/>
            </a:xfrm>
            <a:custGeom>
              <a:avLst/>
              <a:gdLst/>
              <a:ahLst/>
              <a:cxnLst/>
              <a:rect l="l" t="t" r="r" b="b"/>
              <a:pathLst>
                <a:path w="227" h="220" extrusionOk="0">
                  <a:moveTo>
                    <a:pt x="61" y="1"/>
                  </a:moveTo>
                  <a:lnTo>
                    <a:pt x="0" y="91"/>
                  </a:lnTo>
                  <a:lnTo>
                    <a:pt x="204" y="219"/>
                  </a:lnTo>
                  <a:cubicBezTo>
                    <a:pt x="219" y="182"/>
                    <a:pt x="219" y="144"/>
                    <a:pt x="226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9"/>
            <p:cNvSpPr/>
            <p:nvPr/>
          </p:nvSpPr>
          <p:spPr>
            <a:xfrm>
              <a:off x="442377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9"/>
            <p:cNvSpPr/>
            <p:nvPr/>
          </p:nvSpPr>
          <p:spPr>
            <a:xfrm>
              <a:off x="4428100" y="217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9"/>
            <p:cNvSpPr/>
            <p:nvPr/>
          </p:nvSpPr>
          <p:spPr>
            <a:xfrm>
              <a:off x="4446000" y="217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9"/>
            <p:cNvSpPr/>
            <p:nvPr/>
          </p:nvSpPr>
          <p:spPr>
            <a:xfrm>
              <a:off x="4439200" y="2183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9"/>
            <p:cNvSpPr/>
            <p:nvPr/>
          </p:nvSpPr>
          <p:spPr>
            <a:xfrm>
              <a:off x="4431675" y="2162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9"/>
            <p:cNvSpPr/>
            <p:nvPr/>
          </p:nvSpPr>
          <p:spPr>
            <a:xfrm>
              <a:off x="44239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9"/>
            <p:cNvSpPr/>
            <p:nvPr/>
          </p:nvSpPr>
          <p:spPr>
            <a:xfrm>
              <a:off x="4417375" y="215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9"/>
            <p:cNvSpPr/>
            <p:nvPr/>
          </p:nvSpPr>
          <p:spPr>
            <a:xfrm>
              <a:off x="4444850" y="2161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9"/>
            <p:cNvSpPr/>
            <p:nvPr/>
          </p:nvSpPr>
          <p:spPr>
            <a:xfrm>
              <a:off x="4439200" y="222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9"/>
            <p:cNvSpPr/>
            <p:nvPr/>
          </p:nvSpPr>
          <p:spPr>
            <a:xfrm>
              <a:off x="4456900" y="222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9"/>
            <p:cNvSpPr/>
            <p:nvPr/>
          </p:nvSpPr>
          <p:spPr>
            <a:xfrm>
              <a:off x="4450325" y="223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9"/>
            <p:cNvSpPr/>
            <p:nvPr/>
          </p:nvSpPr>
          <p:spPr>
            <a:xfrm>
              <a:off x="4442800" y="221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9"/>
            <p:cNvSpPr/>
            <p:nvPr/>
          </p:nvSpPr>
          <p:spPr>
            <a:xfrm>
              <a:off x="4449950" y="219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9"/>
            <p:cNvSpPr/>
            <p:nvPr/>
          </p:nvSpPr>
          <p:spPr>
            <a:xfrm>
              <a:off x="44350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9"/>
            <p:cNvSpPr/>
            <p:nvPr/>
          </p:nvSpPr>
          <p:spPr>
            <a:xfrm>
              <a:off x="4428475" y="221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9"/>
            <p:cNvSpPr/>
            <p:nvPr/>
          </p:nvSpPr>
          <p:spPr>
            <a:xfrm>
              <a:off x="4455975" y="2214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9"/>
            <p:cNvSpPr/>
            <p:nvPr/>
          </p:nvSpPr>
          <p:spPr>
            <a:xfrm>
              <a:off x="4420950" y="21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9"/>
            <p:cNvSpPr/>
            <p:nvPr/>
          </p:nvSpPr>
          <p:spPr>
            <a:xfrm>
              <a:off x="4434125" y="2191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9"/>
            <p:cNvSpPr/>
            <p:nvPr/>
          </p:nvSpPr>
          <p:spPr>
            <a:xfrm>
              <a:off x="445352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9"/>
            <p:cNvSpPr/>
            <p:nvPr/>
          </p:nvSpPr>
          <p:spPr>
            <a:xfrm>
              <a:off x="4450325" y="228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9"/>
            <p:cNvSpPr/>
            <p:nvPr/>
          </p:nvSpPr>
          <p:spPr>
            <a:xfrm>
              <a:off x="44680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9"/>
            <p:cNvSpPr/>
            <p:nvPr/>
          </p:nvSpPr>
          <p:spPr>
            <a:xfrm>
              <a:off x="4453900" y="226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9"/>
            <p:cNvSpPr/>
            <p:nvPr/>
          </p:nvSpPr>
          <p:spPr>
            <a:xfrm>
              <a:off x="4461050" y="22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9"/>
            <p:cNvSpPr/>
            <p:nvPr/>
          </p:nvSpPr>
          <p:spPr>
            <a:xfrm>
              <a:off x="44461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9"/>
            <p:cNvSpPr/>
            <p:nvPr/>
          </p:nvSpPr>
          <p:spPr>
            <a:xfrm>
              <a:off x="4439600" y="22663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9"/>
            <p:cNvSpPr/>
            <p:nvPr/>
          </p:nvSpPr>
          <p:spPr>
            <a:xfrm>
              <a:off x="4467075" y="226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9"/>
            <p:cNvSpPr/>
            <p:nvPr/>
          </p:nvSpPr>
          <p:spPr>
            <a:xfrm>
              <a:off x="443205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9"/>
            <p:cNvSpPr/>
            <p:nvPr/>
          </p:nvSpPr>
          <p:spPr>
            <a:xfrm>
              <a:off x="4445225" y="224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9"/>
            <p:cNvSpPr/>
            <p:nvPr/>
          </p:nvSpPr>
          <p:spPr>
            <a:xfrm>
              <a:off x="4443175" y="22989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9"/>
            <p:cNvSpPr/>
            <p:nvPr/>
          </p:nvSpPr>
          <p:spPr>
            <a:xfrm>
              <a:off x="4456350" y="229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64" y="256"/>
                  </a:lnTo>
                  <a:cubicBezTo>
                    <a:pt x="279" y="241"/>
                    <a:pt x="302" y="226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9"/>
            <p:cNvSpPr/>
            <p:nvPr/>
          </p:nvSpPr>
          <p:spPr>
            <a:xfrm>
              <a:off x="4461425" y="228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9"/>
            <p:cNvSpPr/>
            <p:nvPr/>
          </p:nvSpPr>
          <p:spPr>
            <a:xfrm>
              <a:off x="4460675" y="2171475"/>
              <a:ext cx="4175" cy="4750"/>
            </a:xfrm>
            <a:custGeom>
              <a:avLst/>
              <a:gdLst/>
              <a:ahLst/>
              <a:cxnLst/>
              <a:rect l="l" t="t" r="r" b="b"/>
              <a:pathLst>
                <a:path w="167" h="190" extrusionOk="0">
                  <a:moveTo>
                    <a:pt x="91" y="1"/>
                  </a:moveTo>
                  <a:lnTo>
                    <a:pt x="1" y="129"/>
                  </a:lnTo>
                  <a:lnTo>
                    <a:pt x="91" y="189"/>
                  </a:lnTo>
                  <a:lnTo>
                    <a:pt x="166" y="84"/>
                  </a:lnTo>
                  <a:cubicBezTo>
                    <a:pt x="144" y="53"/>
                    <a:pt x="114" y="31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9"/>
            <p:cNvSpPr/>
            <p:nvPr/>
          </p:nvSpPr>
          <p:spPr>
            <a:xfrm>
              <a:off x="4471800" y="2221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9"/>
            <p:cNvSpPr/>
            <p:nvPr/>
          </p:nvSpPr>
          <p:spPr>
            <a:xfrm>
              <a:off x="4482900" y="222947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09" y="219"/>
                  </a:lnTo>
                  <a:cubicBezTo>
                    <a:pt x="309" y="196"/>
                    <a:pt x="309" y="174"/>
                    <a:pt x="309" y="15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9"/>
            <p:cNvSpPr/>
            <p:nvPr/>
          </p:nvSpPr>
          <p:spPr>
            <a:xfrm>
              <a:off x="4475550" y="22087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9"/>
            <p:cNvSpPr/>
            <p:nvPr/>
          </p:nvSpPr>
          <p:spPr>
            <a:xfrm>
              <a:off x="4467825" y="21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9"/>
            <p:cNvSpPr/>
            <p:nvPr/>
          </p:nvSpPr>
          <p:spPr>
            <a:xfrm>
              <a:off x="4461050" y="220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9"/>
            <p:cNvSpPr/>
            <p:nvPr/>
          </p:nvSpPr>
          <p:spPr>
            <a:xfrm>
              <a:off x="4466700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9"/>
            <p:cNvSpPr/>
            <p:nvPr/>
          </p:nvSpPr>
          <p:spPr>
            <a:xfrm>
              <a:off x="4478950" y="2250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9"/>
            <p:cNvSpPr/>
            <p:nvPr/>
          </p:nvSpPr>
          <p:spPr>
            <a:xfrm>
              <a:off x="4472175" y="225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9"/>
            <p:cNvSpPr/>
            <p:nvPr/>
          </p:nvSpPr>
          <p:spPr>
            <a:xfrm>
              <a:off x="4464625" y="22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9"/>
            <p:cNvSpPr/>
            <p:nvPr/>
          </p:nvSpPr>
          <p:spPr>
            <a:xfrm>
              <a:off x="4477825" y="2237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9"/>
            <p:cNvSpPr/>
            <p:nvPr/>
          </p:nvSpPr>
          <p:spPr>
            <a:xfrm>
              <a:off x="3882575" y="2012550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8" y="1"/>
                  </a:moveTo>
                  <a:cubicBezTo>
                    <a:pt x="12225" y="1"/>
                    <a:pt x="12131" y="3"/>
                    <a:pt x="12037" y="8"/>
                  </a:cubicBezTo>
                  <a:cubicBezTo>
                    <a:pt x="10064" y="114"/>
                    <a:pt x="8407" y="1311"/>
                    <a:pt x="7616" y="2991"/>
                  </a:cubicBezTo>
                  <a:cubicBezTo>
                    <a:pt x="7213" y="2800"/>
                    <a:pt x="6761" y="2701"/>
                    <a:pt x="6288" y="2701"/>
                  </a:cubicBezTo>
                  <a:cubicBezTo>
                    <a:pt x="6238" y="2701"/>
                    <a:pt x="6189" y="2703"/>
                    <a:pt x="6139" y="2705"/>
                  </a:cubicBezTo>
                  <a:cubicBezTo>
                    <a:pt x="4565" y="2795"/>
                    <a:pt x="3322" y="4000"/>
                    <a:pt x="3149" y="5514"/>
                  </a:cubicBezTo>
                  <a:cubicBezTo>
                    <a:pt x="1326" y="5853"/>
                    <a:pt x="1" y="7495"/>
                    <a:pt x="99" y="9386"/>
                  </a:cubicBezTo>
                  <a:cubicBezTo>
                    <a:pt x="181" y="10952"/>
                    <a:pt x="1213" y="12233"/>
                    <a:pt x="2599" y="12722"/>
                  </a:cubicBezTo>
                  <a:cubicBezTo>
                    <a:pt x="3332" y="14045"/>
                    <a:pt x="4737" y="14928"/>
                    <a:pt x="6330" y="14928"/>
                  </a:cubicBezTo>
                  <a:cubicBezTo>
                    <a:pt x="6406" y="14928"/>
                    <a:pt x="6484" y="14926"/>
                    <a:pt x="6561" y="14922"/>
                  </a:cubicBezTo>
                  <a:cubicBezTo>
                    <a:pt x="7322" y="14884"/>
                    <a:pt x="8022" y="14643"/>
                    <a:pt x="8625" y="14259"/>
                  </a:cubicBezTo>
                  <a:cubicBezTo>
                    <a:pt x="9505" y="15267"/>
                    <a:pt x="10794" y="15901"/>
                    <a:pt x="12213" y="15901"/>
                  </a:cubicBezTo>
                  <a:cubicBezTo>
                    <a:pt x="12300" y="15901"/>
                    <a:pt x="12387" y="15898"/>
                    <a:pt x="12474" y="15893"/>
                  </a:cubicBezTo>
                  <a:cubicBezTo>
                    <a:pt x="13694" y="15826"/>
                    <a:pt x="14786" y="15314"/>
                    <a:pt x="15592" y="14508"/>
                  </a:cubicBezTo>
                  <a:cubicBezTo>
                    <a:pt x="16151" y="14846"/>
                    <a:pt x="16805" y="15032"/>
                    <a:pt x="17495" y="15032"/>
                  </a:cubicBezTo>
                  <a:cubicBezTo>
                    <a:pt x="17559" y="15032"/>
                    <a:pt x="17622" y="15030"/>
                    <a:pt x="17686" y="15027"/>
                  </a:cubicBezTo>
                  <a:cubicBezTo>
                    <a:pt x="19471" y="14929"/>
                    <a:pt x="20895" y="13604"/>
                    <a:pt x="21181" y="11909"/>
                  </a:cubicBezTo>
                  <a:cubicBezTo>
                    <a:pt x="22793" y="11427"/>
                    <a:pt x="23931" y="9883"/>
                    <a:pt x="23840" y="8128"/>
                  </a:cubicBezTo>
                  <a:cubicBezTo>
                    <a:pt x="23731" y="6129"/>
                    <a:pt x="22074" y="4583"/>
                    <a:pt x="20096" y="4583"/>
                  </a:cubicBezTo>
                  <a:cubicBezTo>
                    <a:pt x="20031" y="4583"/>
                    <a:pt x="19966" y="4584"/>
                    <a:pt x="19901" y="4588"/>
                  </a:cubicBezTo>
                  <a:cubicBezTo>
                    <a:pt x="19893" y="4595"/>
                    <a:pt x="19878" y="4595"/>
                    <a:pt x="19871" y="4595"/>
                  </a:cubicBezTo>
                  <a:cubicBezTo>
                    <a:pt x="19871" y="4527"/>
                    <a:pt x="19871" y="4467"/>
                    <a:pt x="19863" y="4399"/>
                  </a:cubicBezTo>
                  <a:cubicBezTo>
                    <a:pt x="19783" y="2894"/>
                    <a:pt x="18533" y="1730"/>
                    <a:pt x="17036" y="1730"/>
                  </a:cubicBezTo>
                  <a:cubicBezTo>
                    <a:pt x="16989" y="1730"/>
                    <a:pt x="16942" y="1731"/>
                    <a:pt x="16895" y="1733"/>
                  </a:cubicBezTo>
                  <a:cubicBezTo>
                    <a:pt x="16685" y="1748"/>
                    <a:pt x="16474" y="1786"/>
                    <a:pt x="16270" y="1846"/>
                  </a:cubicBezTo>
                  <a:cubicBezTo>
                    <a:pt x="15317" y="715"/>
                    <a:pt x="13894" y="1"/>
                    <a:pt x="123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9"/>
            <p:cNvSpPr/>
            <p:nvPr/>
          </p:nvSpPr>
          <p:spPr>
            <a:xfrm>
              <a:off x="3879375" y="2009375"/>
              <a:ext cx="604675" cy="403725"/>
            </a:xfrm>
            <a:custGeom>
              <a:avLst/>
              <a:gdLst/>
              <a:ahLst/>
              <a:cxnLst/>
              <a:rect l="l" t="t" r="r" b="b"/>
              <a:pathLst>
                <a:path w="24187" h="16149" extrusionOk="0">
                  <a:moveTo>
                    <a:pt x="12464" y="255"/>
                  </a:moveTo>
                  <a:cubicBezTo>
                    <a:pt x="13952" y="255"/>
                    <a:pt x="15339" y="903"/>
                    <a:pt x="16308" y="2056"/>
                  </a:cubicBezTo>
                  <a:cubicBezTo>
                    <a:pt x="16330" y="2084"/>
                    <a:pt x="16365" y="2099"/>
                    <a:pt x="16400" y="2099"/>
                  </a:cubicBezTo>
                  <a:cubicBezTo>
                    <a:pt x="16412" y="2099"/>
                    <a:pt x="16424" y="2097"/>
                    <a:pt x="16436" y="2093"/>
                  </a:cubicBezTo>
                  <a:cubicBezTo>
                    <a:pt x="16639" y="2033"/>
                    <a:pt x="16835" y="2003"/>
                    <a:pt x="17031" y="1988"/>
                  </a:cubicBezTo>
                  <a:cubicBezTo>
                    <a:pt x="17080" y="1985"/>
                    <a:pt x="17129" y="1984"/>
                    <a:pt x="17178" y="1984"/>
                  </a:cubicBezTo>
                  <a:cubicBezTo>
                    <a:pt x="17846" y="1984"/>
                    <a:pt x="18476" y="2224"/>
                    <a:pt x="18974" y="2673"/>
                  </a:cubicBezTo>
                  <a:cubicBezTo>
                    <a:pt x="19517" y="3156"/>
                    <a:pt x="19825" y="3818"/>
                    <a:pt x="19863" y="4534"/>
                  </a:cubicBezTo>
                  <a:cubicBezTo>
                    <a:pt x="19871" y="4594"/>
                    <a:pt x="19871" y="4662"/>
                    <a:pt x="19871" y="4722"/>
                  </a:cubicBezTo>
                  <a:cubicBezTo>
                    <a:pt x="19871" y="4752"/>
                    <a:pt x="19886" y="4790"/>
                    <a:pt x="19908" y="4813"/>
                  </a:cubicBezTo>
                  <a:cubicBezTo>
                    <a:pt x="19931" y="4835"/>
                    <a:pt x="19969" y="4850"/>
                    <a:pt x="20006" y="4850"/>
                  </a:cubicBezTo>
                  <a:lnTo>
                    <a:pt x="20036" y="4843"/>
                  </a:lnTo>
                  <a:cubicBezTo>
                    <a:pt x="20101" y="4839"/>
                    <a:pt x="20165" y="4838"/>
                    <a:pt x="20229" y="4838"/>
                  </a:cubicBezTo>
                  <a:cubicBezTo>
                    <a:pt x="22134" y="4838"/>
                    <a:pt x="23738" y="6338"/>
                    <a:pt x="23840" y="8262"/>
                  </a:cubicBezTo>
                  <a:cubicBezTo>
                    <a:pt x="23931" y="9934"/>
                    <a:pt x="22868" y="11433"/>
                    <a:pt x="21272" y="11915"/>
                  </a:cubicBezTo>
                  <a:cubicBezTo>
                    <a:pt x="21226" y="11931"/>
                    <a:pt x="21196" y="11968"/>
                    <a:pt x="21181" y="12013"/>
                  </a:cubicBezTo>
                  <a:cubicBezTo>
                    <a:pt x="20910" y="13670"/>
                    <a:pt x="19486" y="14936"/>
                    <a:pt x="17814" y="15026"/>
                  </a:cubicBezTo>
                  <a:cubicBezTo>
                    <a:pt x="17750" y="15030"/>
                    <a:pt x="17686" y="15031"/>
                    <a:pt x="17622" y="15031"/>
                  </a:cubicBezTo>
                  <a:cubicBezTo>
                    <a:pt x="16974" y="15031"/>
                    <a:pt x="16343" y="14858"/>
                    <a:pt x="15781" y="14529"/>
                  </a:cubicBezTo>
                  <a:cubicBezTo>
                    <a:pt x="15763" y="14517"/>
                    <a:pt x="15741" y="14511"/>
                    <a:pt x="15719" y="14511"/>
                  </a:cubicBezTo>
                  <a:cubicBezTo>
                    <a:pt x="15686" y="14511"/>
                    <a:pt x="15653" y="14525"/>
                    <a:pt x="15630" y="14552"/>
                  </a:cubicBezTo>
                  <a:cubicBezTo>
                    <a:pt x="14817" y="15358"/>
                    <a:pt x="13739" y="15832"/>
                    <a:pt x="12595" y="15892"/>
                  </a:cubicBezTo>
                  <a:cubicBezTo>
                    <a:pt x="12504" y="15898"/>
                    <a:pt x="12415" y="15900"/>
                    <a:pt x="12325" y="15900"/>
                  </a:cubicBezTo>
                  <a:cubicBezTo>
                    <a:pt x="10992" y="15900"/>
                    <a:pt x="9733" y="15327"/>
                    <a:pt x="8843" y="14303"/>
                  </a:cubicBezTo>
                  <a:cubicBezTo>
                    <a:pt x="8821" y="14281"/>
                    <a:pt x="8791" y="14265"/>
                    <a:pt x="8753" y="14265"/>
                  </a:cubicBezTo>
                  <a:cubicBezTo>
                    <a:pt x="8730" y="14265"/>
                    <a:pt x="8708" y="14273"/>
                    <a:pt x="8685" y="14281"/>
                  </a:cubicBezTo>
                  <a:cubicBezTo>
                    <a:pt x="8083" y="14665"/>
                    <a:pt x="7390" y="14891"/>
                    <a:pt x="6682" y="14928"/>
                  </a:cubicBezTo>
                  <a:cubicBezTo>
                    <a:pt x="6611" y="14932"/>
                    <a:pt x="6540" y="14934"/>
                    <a:pt x="6469" y="14934"/>
                  </a:cubicBezTo>
                  <a:cubicBezTo>
                    <a:pt x="4973" y="14934"/>
                    <a:pt x="3567" y="14105"/>
                    <a:pt x="2840" y="12789"/>
                  </a:cubicBezTo>
                  <a:cubicBezTo>
                    <a:pt x="2825" y="12759"/>
                    <a:pt x="2803" y="12744"/>
                    <a:pt x="2772" y="12729"/>
                  </a:cubicBezTo>
                  <a:cubicBezTo>
                    <a:pt x="1379" y="12247"/>
                    <a:pt x="430" y="10981"/>
                    <a:pt x="355" y="9505"/>
                  </a:cubicBezTo>
                  <a:cubicBezTo>
                    <a:pt x="257" y="7705"/>
                    <a:pt x="1522" y="6093"/>
                    <a:pt x="3300" y="5762"/>
                  </a:cubicBezTo>
                  <a:cubicBezTo>
                    <a:pt x="3352" y="5754"/>
                    <a:pt x="3390" y="5709"/>
                    <a:pt x="3398" y="5656"/>
                  </a:cubicBezTo>
                  <a:cubicBezTo>
                    <a:pt x="3571" y="4172"/>
                    <a:pt x="4776" y="3043"/>
                    <a:pt x="6275" y="2960"/>
                  </a:cubicBezTo>
                  <a:cubicBezTo>
                    <a:pt x="6324" y="2957"/>
                    <a:pt x="6373" y="2956"/>
                    <a:pt x="6422" y="2956"/>
                  </a:cubicBezTo>
                  <a:cubicBezTo>
                    <a:pt x="6861" y="2956"/>
                    <a:pt x="7292" y="3048"/>
                    <a:pt x="7699" y="3231"/>
                  </a:cubicBezTo>
                  <a:cubicBezTo>
                    <a:pt x="7715" y="3239"/>
                    <a:pt x="7732" y="3243"/>
                    <a:pt x="7749" y="3243"/>
                  </a:cubicBezTo>
                  <a:cubicBezTo>
                    <a:pt x="7796" y="3243"/>
                    <a:pt x="7842" y="3215"/>
                    <a:pt x="7864" y="3171"/>
                  </a:cubicBezTo>
                  <a:cubicBezTo>
                    <a:pt x="8655" y="1476"/>
                    <a:pt x="10305" y="361"/>
                    <a:pt x="12173" y="263"/>
                  </a:cubicBezTo>
                  <a:cubicBezTo>
                    <a:pt x="12270" y="258"/>
                    <a:pt x="12367" y="255"/>
                    <a:pt x="12464" y="255"/>
                  </a:cubicBezTo>
                  <a:close/>
                  <a:moveTo>
                    <a:pt x="12433" y="0"/>
                  </a:moveTo>
                  <a:cubicBezTo>
                    <a:pt x="12342" y="0"/>
                    <a:pt x="12250" y="2"/>
                    <a:pt x="12158" y="7"/>
                  </a:cubicBezTo>
                  <a:cubicBezTo>
                    <a:pt x="10244" y="113"/>
                    <a:pt x="8535" y="1235"/>
                    <a:pt x="7684" y="2952"/>
                  </a:cubicBezTo>
                  <a:cubicBezTo>
                    <a:pt x="7292" y="2789"/>
                    <a:pt x="6878" y="2705"/>
                    <a:pt x="6456" y="2705"/>
                  </a:cubicBezTo>
                  <a:cubicBezTo>
                    <a:pt x="6391" y="2705"/>
                    <a:pt x="6325" y="2707"/>
                    <a:pt x="6260" y="2711"/>
                  </a:cubicBezTo>
                  <a:cubicBezTo>
                    <a:pt x="4671" y="2794"/>
                    <a:pt x="3390" y="3977"/>
                    <a:pt x="3164" y="5536"/>
                  </a:cubicBezTo>
                  <a:cubicBezTo>
                    <a:pt x="1311" y="5927"/>
                    <a:pt x="1" y="7622"/>
                    <a:pt x="106" y="9520"/>
                  </a:cubicBezTo>
                  <a:cubicBezTo>
                    <a:pt x="189" y="11079"/>
                    <a:pt x="1183" y="12420"/>
                    <a:pt x="2644" y="12947"/>
                  </a:cubicBezTo>
                  <a:cubicBezTo>
                    <a:pt x="3419" y="14325"/>
                    <a:pt x="4892" y="15183"/>
                    <a:pt x="6462" y="15183"/>
                  </a:cubicBezTo>
                  <a:cubicBezTo>
                    <a:pt x="6540" y="15183"/>
                    <a:pt x="6618" y="15181"/>
                    <a:pt x="6697" y="15177"/>
                  </a:cubicBezTo>
                  <a:cubicBezTo>
                    <a:pt x="7412" y="15139"/>
                    <a:pt x="8113" y="14921"/>
                    <a:pt x="8730" y="14552"/>
                  </a:cubicBezTo>
                  <a:cubicBezTo>
                    <a:pt x="9664" y="15576"/>
                    <a:pt x="10968" y="16149"/>
                    <a:pt x="12346" y="16149"/>
                  </a:cubicBezTo>
                  <a:lnTo>
                    <a:pt x="12610" y="16149"/>
                  </a:lnTo>
                  <a:cubicBezTo>
                    <a:pt x="13785" y="16081"/>
                    <a:pt x="14892" y="15606"/>
                    <a:pt x="15735" y="14793"/>
                  </a:cubicBezTo>
                  <a:cubicBezTo>
                    <a:pt x="16309" y="15110"/>
                    <a:pt x="16943" y="15282"/>
                    <a:pt x="17594" y="15282"/>
                  </a:cubicBezTo>
                  <a:cubicBezTo>
                    <a:pt x="17670" y="15282"/>
                    <a:pt x="17746" y="15280"/>
                    <a:pt x="17822" y="15275"/>
                  </a:cubicBezTo>
                  <a:cubicBezTo>
                    <a:pt x="19592" y="15184"/>
                    <a:pt x="21091" y="13866"/>
                    <a:pt x="21422" y="12134"/>
                  </a:cubicBezTo>
                  <a:cubicBezTo>
                    <a:pt x="23087" y="11592"/>
                    <a:pt x="24187" y="10010"/>
                    <a:pt x="24089" y="8247"/>
                  </a:cubicBezTo>
                  <a:cubicBezTo>
                    <a:pt x="23977" y="6187"/>
                    <a:pt x="22261" y="4585"/>
                    <a:pt x="20218" y="4585"/>
                  </a:cubicBezTo>
                  <a:cubicBezTo>
                    <a:pt x="20185" y="4585"/>
                    <a:pt x="20152" y="4586"/>
                    <a:pt x="20119" y="4587"/>
                  </a:cubicBezTo>
                  <a:cubicBezTo>
                    <a:pt x="20119" y="4564"/>
                    <a:pt x="20119" y="4549"/>
                    <a:pt x="20119" y="4526"/>
                  </a:cubicBezTo>
                  <a:cubicBezTo>
                    <a:pt x="20074" y="3735"/>
                    <a:pt x="19728" y="3012"/>
                    <a:pt x="19148" y="2493"/>
                  </a:cubicBezTo>
                  <a:cubicBezTo>
                    <a:pt x="18602" y="2003"/>
                    <a:pt x="17914" y="1735"/>
                    <a:pt x="17192" y="1735"/>
                  </a:cubicBezTo>
                  <a:cubicBezTo>
                    <a:pt x="17136" y="1735"/>
                    <a:pt x="17080" y="1736"/>
                    <a:pt x="17023" y="1739"/>
                  </a:cubicBezTo>
                  <a:cubicBezTo>
                    <a:pt x="16835" y="1747"/>
                    <a:pt x="16639" y="1777"/>
                    <a:pt x="16443" y="1830"/>
                  </a:cubicBezTo>
                  <a:cubicBezTo>
                    <a:pt x="15427" y="657"/>
                    <a:pt x="13980" y="0"/>
                    <a:pt x="124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9"/>
            <p:cNvSpPr/>
            <p:nvPr/>
          </p:nvSpPr>
          <p:spPr>
            <a:xfrm>
              <a:off x="3873925" y="1999925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7" y="1"/>
                  </a:moveTo>
                  <a:cubicBezTo>
                    <a:pt x="12224" y="1"/>
                    <a:pt x="12131" y="3"/>
                    <a:pt x="12037" y="8"/>
                  </a:cubicBezTo>
                  <a:cubicBezTo>
                    <a:pt x="10063" y="114"/>
                    <a:pt x="8406" y="1319"/>
                    <a:pt x="7623" y="2991"/>
                  </a:cubicBezTo>
                  <a:cubicBezTo>
                    <a:pt x="7222" y="2811"/>
                    <a:pt x="6779" y="2707"/>
                    <a:pt x="6317" y="2707"/>
                  </a:cubicBezTo>
                  <a:cubicBezTo>
                    <a:pt x="6258" y="2707"/>
                    <a:pt x="6198" y="2709"/>
                    <a:pt x="6139" y="2713"/>
                  </a:cubicBezTo>
                  <a:cubicBezTo>
                    <a:pt x="4565" y="2795"/>
                    <a:pt x="3322" y="4001"/>
                    <a:pt x="3149" y="5514"/>
                  </a:cubicBezTo>
                  <a:cubicBezTo>
                    <a:pt x="1333" y="5853"/>
                    <a:pt x="0" y="7495"/>
                    <a:pt x="106" y="9394"/>
                  </a:cubicBezTo>
                  <a:cubicBezTo>
                    <a:pt x="189" y="10953"/>
                    <a:pt x="1213" y="12241"/>
                    <a:pt x="2606" y="12723"/>
                  </a:cubicBezTo>
                  <a:cubicBezTo>
                    <a:pt x="3335" y="14050"/>
                    <a:pt x="4747" y="14935"/>
                    <a:pt x="6347" y="14935"/>
                  </a:cubicBezTo>
                  <a:cubicBezTo>
                    <a:pt x="6418" y="14935"/>
                    <a:pt x="6489" y="14933"/>
                    <a:pt x="6561" y="14930"/>
                  </a:cubicBezTo>
                  <a:cubicBezTo>
                    <a:pt x="7322" y="14885"/>
                    <a:pt x="8030" y="14643"/>
                    <a:pt x="8625" y="14267"/>
                  </a:cubicBezTo>
                  <a:cubicBezTo>
                    <a:pt x="9505" y="15268"/>
                    <a:pt x="10794" y="15901"/>
                    <a:pt x="12219" y="15901"/>
                  </a:cubicBezTo>
                  <a:cubicBezTo>
                    <a:pt x="12306" y="15901"/>
                    <a:pt x="12393" y="15899"/>
                    <a:pt x="12481" y="15894"/>
                  </a:cubicBezTo>
                  <a:cubicBezTo>
                    <a:pt x="13701" y="15834"/>
                    <a:pt x="14786" y="15314"/>
                    <a:pt x="15592" y="14515"/>
                  </a:cubicBezTo>
                  <a:cubicBezTo>
                    <a:pt x="16151" y="14847"/>
                    <a:pt x="16804" y="15032"/>
                    <a:pt x="17500" y="15032"/>
                  </a:cubicBezTo>
                  <a:cubicBezTo>
                    <a:pt x="17564" y="15032"/>
                    <a:pt x="17629" y="15031"/>
                    <a:pt x="17693" y="15028"/>
                  </a:cubicBezTo>
                  <a:cubicBezTo>
                    <a:pt x="19479" y="14930"/>
                    <a:pt x="20902" y="13604"/>
                    <a:pt x="21181" y="11909"/>
                  </a:cubicBezTo>
                  <a:cubicBezTo>
                    <a:pt x="22800" y="11427"/>
                    <a:pt x="23930" y="9891"/>
                    <a:pt x="23840" y="8128"/>
                  </a:cubicBezTo>
                  <a:cubicBezTo>
                    <a:pt x="23731" y="6134"/>
                    <a:pt x="22088" y="4590"/>
                    <a:pt x="20116" y="4590"/>
                  </a:cubicBezTo>
                  <a:cubicBezTo>
                    <a:pt x="20047" y="4590"/>
                    <a:pt x="19978" y="4592"/>
                    <a:pt x="19908" y="4596"/>
                  </a:cubicBezTo>
                  <a:lnTo>
                    <a:pt x="19870" y="4596"/>
                  </a:lnTo>
                  <a:cubicBezTo>
                    <a:pt x="19870" y="4535"/>
                    <a:pt x="19870" y="4468"/>
                    <a:pt x="19870" y="4407"/>
                  </a:cubicBezTo>
                  <a:cubicBezTo>
                    <a:pt x="19790" y="2899"/>
                    <a:pt x="18541" y="1737"/>
                    <a:pt x="17055" y="1737"/>
                  </a:cubicBezTo>
                  <a:cubicBezTo>
                    <a:pt x="17004" y="1737"/>
                    <a:pt x="16954" y="1738"/>
                    <a:pt x="16903" y="1741"/>
                  </a:cubicBezTo>
                  <a:cubicBezTo>
                    <a:pt x="16684" y="1748"/>
                    <a:pt x="16473" y="1786"/>
                    <a:pt x="16277" y="1846"/>
                  </a:cubicBezTo>
                  <a:cubicBezTo>
                    <a:pt x="15324" y="715"/>
                    <a:pt x="13894" y="1"/>
                    <a:pt x="12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9"/>
            <p:cNvSpPr/>
            <p:nvPr/>
          </p:nvSpPr>
          <p:spPr>
            <a:xfrm>
              <a:off x="3870900" y="1996900"/>
              <a:ext cx="604500" cy="403775"/>
            </a:xfrm>
            <a:custGeom>
              <a:avLst/>
              <a:gdLst/>
              <a:ahLst/>
              <a:cxnLst/>
              <a:rect l="l" t="t" r="r" b="b"/>
              <a:pathLst>
                <a:path w="24180" h="16151" extrusionOk="0">
                  <a:moveTo>
                    <a:pt x="12438" y="250"/>
                  </a:moveTo>
                  <a:cubicBezTo>
                    <a:pt x="13932" y="250"/>
                    <a:pt x="15327" y="892"/>
                    <a:pt x="16300" y="2050"/>
                  </a:cubicBezTo>
                  <a:cubicBezTo>
                    <a:pt x="16323" y="2078"/>
                    <a:pt x="16358" y="2094"/>
                    <a:pt x="16392" y="2094"/>
                  </a:cubicBezTo>
                  <a:cubicBezTo>
                    <a:pt x="16405" y="2094"/>
                    <a:pt x="16417" y="2092"/>
                    <a:pt x="16428" y="2088"/>
                  </a:cubicBezTo>
                  <a:cubicBezTo>
                    <a:pt x="16632" y="2028"/>
                    <a:pt x="16835" y="1997"/>
                    <a:pt x="17031" y="1982"/>
                  </a:cubicBezTo>
                  <a:cubicBezTo>
                    <a:pt x="17078" y="1980"/>
                    <a:pt x="17126" y="1979"/>
                    <a:pt x="17173" y="1979"/>
                  </a:cubicBezTo>
                  <a:cubicBezTo>
                    <a:pt x="17838" y="1979"/>
                    <a:pt x="18475" y="2225"/>
                    <a:pt x="18974" y="2675"/>
                  </a:cubicBezTo>
                  <a:cubicBezTo>
                    <a:pt x="19509" y="3150"/>
                    <a:pt x="19825" y="3813"/>
                    <a:pt x="19863" y="4536"/>
                  </a:cubicBezTo>
                  <a:cubicBezTo>
                    <a:pt x="19863" y="4596"/>
                    <a:pt x="19863" y="4656"/>
                    <a:pt x="19863" y="4717"/>
                  </a:cubicBezTo>
                  <a:cubicBezTo>
                    <a:pt x="19863" y="4747"/>
                    <a:pt x="19878" y="4784"/>
                    <a:pt x="19901" y="4807"/>
                  </a:cubicBezTo>
                  <a:cubicBezTo>
                    <a:pt x="19931" y="4830"/>
                    <a:pt x="19969" y="4845"/>
                    <a:pt x="19999" y="4845"/>
                  </a:cubicBezTo>
                  <a:lnTo>
                    <a:pt x="20036" y="4837"/>
                  </a:lnTo>
                  <a:cubicBezTo>
                    <a:pt x="20102" y="4833"/>
                    <a:pt x="20168" y="4832"/>
                    <a:pt x="20234" y="4832"/>
                  </a:cubicBezTo>
                  <a:cubicBezTo>
                    <a:pt x="21121" y="4832"/>
                    <a:pt x="21976" y="5160"/>
                    <a:pt x="22643" y="5764"/>
                  </a:cubicBezTo>
                  <a:cubicBezTo>
                    <a:pt x="23358" y="6411"/>
                    <a:pt x="23780" y="7293"/>
                    <a:pt x="23833" y="8257"/>
                  </a:cubicBezTo>
                  <a:cubicBezTo>
                    <a:pt x="23923" y="9929"/>
                    <a:pt x="22869" y="11428"/>
                    <a:pt x="21264" y="11910"/>
                  </a:cubicBezTo>
                  <a:cubicBezTo>
                    <a:pt x="21219" y="11925"/>
                    <a:pt x="21189" y="11963"/>
                    <a:pt x="21181" y="12015"/>
                  </a:cubicBezTo>
                  <a:cubicBezTo>
                    <a:pt x="20903" y="13665"/>
                    <a:pt x="19487" y="14938"/>
                    <a:pt x="17807" y="15021"/>
                  </a:cubicBezTo>
                  <a:cubicBezTo>
                    <a:pt x="17741" y="15024"/>
                    <a:pt x="17674" y="15026"/>
                    <a:pt x="17609" y="15026"/>
                  </a:cubicBezTo>
                  <a:cubicBezTo>
                    <a:pt x="16962" y="15026"/>
                    <a:pt x="16334" y="14858"/>
                    <a:pt x="15773" y="14523"/>
                  </a:cubicBezTo>
                  <a:cubicBezTo>
                    <a:pt x="15756" y="14515"/>
                    <a:pt x="15737" y="14511"/>
                    <a:pt x="15718" y="14511"/>
                  </a:cubicBezTo>
                  <a:cubicBezTo>
                    <a:pt x="15685" y="14511"/>
                    <a:pt x="15651" y="14523"/>
                    <a:pt x="15623" y="14546"/>
                  </a:cubicBezTo>
                  <a:cubicBezTo>
                    <a:pt x="14809" y="15352"/>
                    <a:pt x="13739" y="15827"/>
                    <a:pt x="12595" y="15894"/>
                  </a:cubicBezTo>
                  <a:cubicBezTo>
                    <a:pt x="12511" y="15899"/>
                    <a:pt x="12428" y="15901"/>
                    <a:pt x="12346" y="15901"/>
                  </a:cubicBezTo>
                  <a:cubicBezTo>
                    <a:pt x="11000" y="15901"/>
                    <a:pt x="9738" y="15327"/>
                    <a:pt x="8844" y="14305"/>
                  </a:cubicBezTo>
                  <a:cubicBezTo>
                    <a:pt x="8821" y="14275"/>
                    <a:pt x="8783" y="14260"/>
                    <a:pt x="8746" y="14260"/>
                  </a:cubicBezTo>
                  <a:cubicBezTo>
                    <a:pt x="8723" y="14260"/>
                    <a:pt x="8700" y="14267"/>
                    <a:pt x="8678" y="14282"/>
                  </a:cubicBezTo>
                  <a:cubicBezTo>
                    <a:pt x="8083" y="14659"/>
                    <a:pt x="7390" y="14885"/>
                    <a:pt x="6674" y="14923"/>
                  </a:cubicBezTo>
                  <a:cubicBezTo>
                    <a:pt x="6603" y="14926"/>
                    <a:pt x="6531" y="14928"/>
                    <a:pt x="6460" y="14928"/>
                  </a:cubicBezTo>
                  <a:cubicBezTo>
                    <a:pt x="4964" y="14928"/>
                    <a:pt x="3559" y="14106"/>
                    <a:pt x="2833" y="12784"/>
                  </a:cubicBezTo>
                  <a:cubicBezTo>
                    <a:pt x="2818" y="12761"/>
                    <a:pt x="2795" y="12738"/>
                    <a:pt x="2765" y="12723"/>
                  </a:cubicBezTo>
                  <a:cubicBezTo>
                    <a:pt x="1379" y="12241"/>
                    <a:pt x="430" y="10976"/>
                    <a:pt x="347" y="9507"/>
                  </a:cubicBezTo>
                  <a:cubicBezTo>
                    <a:pt x="257" y="7699"/>
                    <a:pt x="1522" y="6087"/>
                    <a:pt x="3292" y="5764"/>
                  </a:cubicBezTo>
                  <a:cubicBezTo>
                    <a:pt x="3345" y="5748"/>
                    <a:pt x="3390" y="5703"/>
                    <a:pt x="3398" y="5651"/>
                  </a:cubicBezTo>
                  <a:cubicBezTo>
                    <a:pt x="3571" y="4167"/>
                    <a:pt x="4776" y="3037"/>
                    <a:pt x="6267" y="2954"/>
                  </a:cubicBezTo>
                  <a:cubicBezTo>
                    <a:pt x="6317" y="2952"/>
                    <a:pt x="6367" y="2951"/>
                    <a:pt x="6416" y="2951"/>
                  </a:cubicBezTo>
                  <a:cubicBezTo>
                    <a:pt x="6859" y="2951"/>
                    <a:pt x="7284" y="3042"/>
                    <a:pt x="7691" y="3225"/>
                  </a:cubicBezTo>
                  <a:cubicBezTo>
                    <a:pt x="7707" y="3233"/>
                    <a:pt x="7724" y="3237"/>
                    <a:pt x="7742" y="3237"/>
                  </a:cubicBezTo>
                  <a:cubicBezTo>
                    <a:pt x="7788" y="3237"/>
                    <a:pt x="7835" y="3209"/>
                    <a:pt x="7857" y="3165"/>
                  </a:cubicBezTo>
                  <a:cubicBezTo>
                    <a:pt x="8648" y="1470"/>
                    <a:pt x="10305" y="355"/>
                    <a:pt x="12165" y="258"/>
                  </a:cubicBezTo>
                  <a:cubicBezTo>
                    <a:pt x="12256" y="253"/>
                    <a:pt x="12347" y="250"/>
                    <a:pt x="12438" y="250"/>
                  </a:cubicBezTo>
                  <a:close/>
                  <a:moveTo>
                    <a:pt x="12454" y="1"/>
                  </a:moveTo>
                  <a:cubicBezTo>
                    <a:pt x="12356" y="1"/>
                    <a:pt x="12257" y="3"/>
                    <a:pt x="12158" y="9"/>
                  </a:cubicBezTo>
                  <a:cubicBezTo>
                    <a:pt x="10237" y="107"/>
                    <a:pt x="8535" y="1229"/>
                    <a:pt x="7684" y="2946"/>
                  </a:cubicBezTo>
                  <a:cubicBezTo>
                    <a:pt x="7280" y="2785"/>
                    <a:pt x="6847" y="2702"/>
                    <a:pt x="6410" y="2702"/>
                  </a:cubicBezTo>
                  <a:cubicBezTo>
                    <a:pt x="6358" y="2702"/>
                    <a:pt x="6305" y="2703"/>
                    <a:pt x="6252" y="2705"/>
                  </a:cubicBezTo>
                  <a:cubicBezTo>
                    <a:pt x="4671" y="2788"/>
                    <a:pt x="3383" y="3971"/>
                    <a:pt x="3157" y="5530"/>
                  </a:cubicBezTo>
                  <a:cubicBezTo>
                    <a:pt x="1304" y="5922"/>
                    <a:pt x="1" y="7616"/>
                    <a:pt x="99" y="9515"/>
                  </a:cubicBezTo>
                  <a:cubicBezTo>
                    <a:pt x="181" y="11074"/>
                    <a:pt x="1176" y="12414"/>
                    <a:pt x="2637" y="12949"/>
                  </a:cubicBezTo>
                  <a:cubicBezTo>
                    <a:pt x="3415" y="14325"/>
                    <a:pt x="4901" y="15177"/>
                    <a:pt x="6472" y="15177"/>
                  </a:cubicBezTo>
                  <a:cubicBezTo>
                    <a:pt x="6544" y="15177"/>
                    <a:pt x="6617" y="15175"/>
                    <a:pt x="6689" y="15171"/>
                  </a:cubicBezTo>
                  <a:cubicBezTo>
                    <a:pt x="7412" y="15134"/>
                    <a:pt x="8113" y="14923"/>
                    <a:pt x="8723" y="14546"/>
                  </a:cubicBezTo>
                  <a:cubicBezTo>
                    <a:pt x="9657" y="15578"/>
                    <a:pt x="10960" y="16150"/>
                    <a:pt x="12338" y="16150"/>
                  </a:cubicBezTo>
                  <a:cubicBezTo>
                    <a:pt x="12429" y="16150"/>
                    <a:pt x="12519" y="16143"/>
                    <a:pt x="12610" y="16143"/>
                  </a:cubicBezTo>
                  <a:cubicBezTo>
                    <a:pt x="13777" y="16083"/>
                    <a:pt x="14884" y="15601"/>
                    <a:pt x="15735" y="14787"/>
                  </a:cubicBezTo>
                  <a:cubicBezTo>
                    <a:pt x="16310" y="15115"/>
                    <a:pt x="16958" y="15282"/>
                    <a:pt x="17619" y="15282"/>
                  </a:cubicBezTo>
                  <a:cubicBezTo>
                    <a:pt x="17686" y="15282"/>
                    <a:pt x="17754" y="15280"/>
                    <a:pt x="17822" y="15277"/>
                  </a:cubicBezTo>
                  <a:cubicBezTo>
                    <a:pt x="19592" y="15179"/>
                    <a:pt x="21091" y="13861"/>
                    <a:pt x="21415" y="12128"/>
                  </a:cubicBezTo>
                  <a:cubicBezTo>
                    <a:pt x="23087" y="11593"/>
                    <a:pt x="24179" y="10004"/>
                    <a:pt x="24089" y="8249"/>
                  </a:cubicBezTo>
                  <a:cubicBezTo>
                    <a:pt x="24028" y="7217"/>
                    <a:pt x="23577" y="6268"/>
                    <a:pt x="22808" y="5575"/>
                  </a:cubicBezTo>
                  <a:cubicBezTo>
                    <a:pt x="22092" y="4932"/>
                    <a:pt x="21189" y="4587"/>
                    <a:pt x="20239" y="4587"/>
                  </a:cubicBezTo>
                  <a:cubicBezTo>
                    <a:pt x="20199" y="4587"/>
                    <a:pt x="20159" y="4587"/>
                    <a:pt x="20119" y="4589"/>
                  </a:cubicBezTo>
                  <a:cubicBezTo>
                    <a:pt x="20112" y="4566"/>
                    <a:pt x="20112" y="4543"/>
                    <a:pt x="20112" y="4521"/>
                  </a:cubicBezTo>
                  <a:cubicBezTo>
                    <a:pt x="20074" y="3737"/>
                    <a:pt x="19728" y="3014"/>
                    <a:pt x="19140" y="2487"/>
                  </a:cubicBezTo>
                  <a:cubicBezTo>
                    <a:pt x="18596" y="1993"/>
                    <a:pt x="17894" y="1730"/>
                    <a:pt x="17163" y="1730"/>
                  </a:cubicBezTo>
                  <a:cubicBezTo>
                    <a:pt x="17114" y="1730"/>
                    <a:pt x="17065" y="1731"/>
                    <a:pt x="17016" y="1734"/>
                  </a:cubicBezTo>
                  <a:cubicBezTo>
                    <a:pt x="16828" y="1741"/>
                    <a:pt x="16632" y="1771"/>
                    <a:pt x="16444" y="1824"/>
                  </a:cubicBezTo>
                  <a:cubicBezTo>
                    <a:pt x="15424" y="656"/>
                    <a:pt x="13986" y="1"/>
                    <a:pt x="124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9"/>
            <p:cNvSpPr/>
            <p:nvPr/>
          </p:nvSpPr>
          <p:spPr>
            <a:xfrm>
              <a:off x="4182550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9"/>
            <p:cNvSpPr/>
            <p:nvPr/>
          </p:nvSpPr>
          <p:spPr>
            <a:xfrm>
              <a:off x="4179525" y="2117450"/>
              <a:ext cx="59350" cy="110725"/>
            </a:xfrm>
            <a:custGeom>
              <a:avLst/>
              <a:gdLst/>
              <a:ahLst/>
              <a:cxnLst/>
              <a:rect l="l" t="t" r="r" b="b"/>
              <a:pathLst>
                <a:path w="2374" h="4429" extrusionOk="0">
                  <a:moveTo>
                    <a:pt x="1184" y="256"/>
                  </a:moveTo>
                  <a:cubicBezTo>
                    <a:pt x="1703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03" y="4173"/>
                    <a:pt x="1184" y="4173"/>
                  </a:cubicBezTo>
                  <a:cubicBezTo>
                    <a:pt x="671" y="4173"/>
                    <a:pt x="250" y="3759"/>
                    <a:pt x="250" y="3239"/>
                  </a:cubicBezTo>
                  <a:lnTo>
                    <a:pt x="250" y="1190"/>
                  </a:lnTo>
                  <a:cubicBezTo>
                    <a:pt x="250" y="670"/>
                    <a:pt x="671" y="256"/>
                    <a:pt x="1184" y="256"/>
                  </a:cubicBezTo>
                  <a:close/>
                  <a:moveTo>
                    <a:pt x="1184" y="0"/>
                  </a:moveTo>
                  <a:cubicBezTo>
                    <a:pt x="528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28" y="4429"/>
                    <a:pt x="1184" y="4429"/>
                  </a:cubicBezTo>
                  <a:cubicBezTo>
                    <a:pt x="1839" y="4429"/>
                    <a:pt x="2374" y="3894"/>
                    <a:pt x="2374" y="3239"/>
                  </a:cubicBezTo>
                  <a:lnTo>
                    <a:pt x="2374" y="1190"/>
                  </a:lnTo>
                  <a:cubicBezTo>
                    <a:pt x="2374" y="535"/>
                    <a:pt x="1839" y="0"/>
                    <a:pt x="11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9"/>
            <p:cNvSpPr/>
            <p:nvPr/>
          </p:nvSpPr>
          <p:spPr>
            <a:xfrm>
              <a:off x="4182550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89" y="2343"/>
                    <a:pt x="1145" y="2087"/>
                    <a:pt x="1145" y="1771"/>
                  </a:cubicBezTo>
                  <a:lnTo>
                    <a:pt x="1145" y="1680"/>
                  </a:lnTo>
                  <a:lnTo>
                    <a:pt x="1145" y="664"/>
                  </a:lnTo>
                  <a:lnTo>
                    <a:pt x="1145" y="573"/>
                  </a:lnTo>
                  <a:cubicBezTo>
                    <a:pt x="1145" y="257"/>
                    <a:pt x="889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9"/>
            <p:cNvSpPr/>
            <p:nvPr/>
          </p:nvSpPr>
          <p:spPr>
            <a:xfrm>
              <a:off x="4179525" y="2139100"/>
              <a:ext cx="34875" cy="64800"/>
            </a:xfrm>
            <a:custGeom>
              <a:avLst/>
              <a:gdLst/>
              <a:ahLst/>
              <a:cxnLst/>
              <a:rect l="l" t="t" r="r" b="b"/>
              <a:pathLst>
                <a:path w="1395" h="2592" extrusionOk="0">
                  <a:moveTo>
                    <a:pt x="694" y="249"/>
                  </a:moveTo>
                  <a:cubicBezTo>
                    <a:pt x="943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43" y="2343"/>
                    <a:pt x="694" y="2343"/>
                  </a:cubicBezTo>
                  <a:cubicBezTo>
                    <a:pt x="453" y="2343"/>
                    <a:pt x="250" y="2139"/>
                    <a:pt x="250" y="1891"/>
                  </a:cubicBezTo>
                  <a:lnTo>
                    <a:pt x="250" y="693"/>
                  </a:lnTo>
                  <a:cubicBezTo>
                    <a:pt x="250" y="452"/>
                    <a:pt x="453" y="249"/>
                    <a:pt x="694" y="249"/>
                  </a:cubicBezTo>
                  <a:close/>
                  <a:moveTo>
                    <a:pt x="694" y="0"/>
                  </a:moveTo>
                  <a:cubicBezTo>
                    <a:pt x="310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0" y="2591"/>
                    <a:pt x="694" y="2591"/>
                  </a:cubicBezTo>
                  <a:cubicBezTo>
                    <a:pt x="1078" y="2591"/>
                    <a:pt x="1394" y="2275"/>
                    <a:pt x="1394" y="1891"/>
                  </a:cubicBezTo>
                  <a:lnTo>
                    <a:pt x="1394" y="693"/>
                  </a:lnTo>
                  <a:cubicBezTo>
                    <a:pt x="1394" y="309"/>
                    <a:pt x="1078" y="0"/>
                    <a:pt x="6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9"/>
            <p:cNvSpPr/>
            <p:nvPr/>
          </p:nvSpPr>
          <p:spPr>
            <a:xfrm>
              <a:off x="4108725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9"/>
            <p:cNvSpPr/>
            <p:nvPr/>
          </p:nvSpPr>
          <p:spPr>
            <a:xfrm>
              <a:off x="4105525" y="2117450"/>
              <a:ext cx="59550" cy="110725"/>
            </a:xfrm>
            <a:custGeom>
              <a:avLst/>
              <a:gdLst/>
              <a:ahLst/>
              <a:cxnLst/>
              <a:rect l="l" t="t" r="r" b="b"/>
              <a:pathLst>
                <a:path w="2382" h="4429" extrusionOk="0">
                  <a:moveTo>
                    <a:pt x="1191" y="256"/>
                  </a:moveTo>
                  <a:cubicBezTo>
                    <a:pt x="1711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11" y="4173"/>
                    <a:pt x="1191" y="4173"/>
                  </a:cubicBezTo>
                  <a:cubicBezTo>
                    <a:pt x="679" y="4173"/>
                    <a:pt x="257" y="3759"/>
                    <a:pt x="257" y="3239"/>
                  </a:cubicBezTo>
                  <a:lnTo>
                    <a:pt x="257" y="1190"/>
                  </a:lnTo>
                  <a:cubicBezTo>
                    <a:pt x="257" y="670"/>
                    <a:pt x="679" y="256"/>
                    <a:pt x="1191" y="256"/>
                  </a:cubicBezTo>
                  <a:close/>
                  <a:moveTo>
                    <a:pt x="1191" y="0"/>
                  </a:moveTo>
                  <a:cubicBezTo>
                    <a:pt x="536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36" y="4429"/>
                    <a:pt x="1191" y="4429"/>
                  </a:cubicBezTo>
                  <a:cubicBezTo>
                    <a:pt x="1846" y="4429"/>
                    <a:pt x="2381" y="3894"/>
                    <a:pt x="2381" y="3239"/>
                  </a:cubicBezTo>
                  <a:lnTo>
                    <a:pt x="2381" y="1190"/>
                  </a:lnTo>
                  <a:cubicBezTo>
                    <a:pt x="2381" y="535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9"/>
            <p:cNvSpPr/>
            <p:nvPr/>
          </p:nvSpPr>
          <p:spPr>
            <a:xfrm>
              <a:off x="4108725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90" y="2343"/>
                    <a:pt x="1146" y="2087"/>
                    <a:pt x="1146" y="1771"/>
                  </a:cubicBezTo>
                  <a:lnTo>
                    <a:pt x="1146" y="1680"/>
                  </a:lnTo>
                  <a:lnTo>
                    <a:pt x="1146" y="664"/>
                  </a:lnTo>
                  <a:lnTo>
                    <a:pt x="1146" y="573"/>
                  </a:lnTo>
                  <a:cubicBezTo>
                    <a:pt x="1146" y="257"/>
                    <a:pt x="890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9"/>
            <p:cNvSpPr/>
            <p:nvPr/>
          </p:nvSpPr>
          <p:spPr>
            <a:xfrm>
              <a:off x="4105525" y="2139100"/>
              <a:ext cx="35050" cy="64800"/>
            </a:xfrm>
            <a:custGeom>
              <a:avLst/>
              <a:gdLst/>
              <a:ahLst/>
              <a:cxnLst/>
              <a:rect l="l" t="t" r="r" b="b"/>
              <a:pathLst>
                <a:path w="1402" h="2592" extrusionOk="0">
                  <a:moveTo>
                    <a:pt x="701" y="249"/>
                  </a:moveTo>
                  <a:cubicBezTo>
                    <a:pt x="950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50" y="2343"/>
                    <a:pt x="701" y="2343"/>
                  </a:cubicBezTo>
                  <a:cubicBezTo>
                    <a:pt x="453" y="2343"/>
                    <a:pt x="257" y="2139"/>
                    <a:pt x="257" y="1891"/>
                  </a:cubicBezTo>
                  <a:lnTo>
                    <a:pt x="257" y="693"/>
                  </a:lnTo>
                  <a:cubicBezTo>
                    <a:pt x="257" y="452"/>
                    <a:pt x="453" y="249"/>
                    <a:pt x="701" y="249"/>
                  </a:cubicBezTo>
                  <a:close/>
                  <a:moveTo>
                    <a:pt x="701" y="0"/>
                  </a:moveTo>
                  <a:cubicBezTo>
                    <a:pt x="317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7" y="2591"/>
                    <a:pt x="701" y="2591"/>
                  </a:cubicBezTo>
                  <a:cubicBezTo>
                    <a:pt x="1085" y="2591"/>
                    <a:pt x="1402" y="2275"/>
                    <a:pt x="1402" y="1891"/>
                  </a:cubicBezTo>
                  <a:lnTo>
                    <a:pt x="1402" y="693"/>
                  </a:lnTo>
                  <a:cubicBezTo>
                    <a:pt x="1402" y="309"/>
                    <a:pt x="1085" y="0"/>
                    <a:pt x="7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9"/>
            <p:cNvSpPr/>
            <p:nvPr/>
          </p:nvSpPr>
          <p:spPr>
            <a:xfrm>
              <a:off x="4162775" y="2228150"/>
              <a:ext cx="19050" cy="9825"/>
            </a:xfrm>
            <a:custGeom>
              <a:avLst/>
              <a:gdLst/>
              <a:ahLst/>
              <a:cxnLst/>
              <a:rect l="l" t="t" r="r" b="b"/>
              <a:pathLst>
                <a:path w="762" h="393" extrusionOk="0">
                  <a:moveTo>
                    <a:pt x="377" y="1"/>
                  </a:moveTo>
                  <a:cubicBezTo>
                    <a:pt x="166" y="1"/>
                    <a:pt x="1" y="91"/>
                    <a:pt x="1" y="197"/>
                  </a:cubicBezTo>
                  <a:cubicBezTo>
                    <a:pt x="1" y="310"/>
                    <a:pt x="166" y="393"/>
                    <a:pt x="377" y="393"/>
                  </a:cubicBezTo>
                  <a:cubicBezTo>
                    <a:pt x="588" y="393"/>
                    <a:pt x="761" y="310"/>
                    <a:pt x="761" y="197"/>
                  </a:cubicBezTo>
                  <a:cubicBezTo>
                    <a:pt x="761" y="91"/>
                    <a:pt x="588" y="1"/>
                    <a:pt x="37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9"/>
            <p:cNvSpPr/>
            <p:nvPr/>
          </p:nvSpPr>
          <p:spPr>
            <a:xfrm>
              <a:off x="4159575" y="2225150"/>
              <a:ext cx="25450" cy="16025"/>
            </a:xfrm>
            <a:custGeom>
              <a:avLst/>
              <a:gdLst/>
              <a:ahLst/>
              <a:cxnLst/>
              <a:rect l="l" t="t" r="r" b="b"/>
              <a:pathLst>
                <a:path w="1018" h="641" extrusionOk="0">
                  <a:moveTo>
                    <a:pt x="505" y="249"/>
                  </a:moveTo>
                  <a:cubicBezTo>
                    <a:pt x="648" y="249"/>
                    <a:pt x="739" y="294"/>
                    <a:pt x="761" y="317"/>
                  </a:cubicBezTo>
                  <a:cubicBezTo>
                    <a:pt x="739" y="347"/>
                    <a:pt x="648" y="392"/>
                    <a:pt x="505" y="392"/>
                  </a:cubicBezTo>
                  <a:cubicBezTo>
                    <a:pt x="370" y="392"/>
                    <a:pt x="279" y="347"/>
                    <a:pt x="257" y="317"/>
                  </a:cubicBezTo>
                  <a:cubicBezTo>
                    <a:pt x="279" y="294"/>
                    <a:pt x="362" y="249"/>
                    <a:pt x="505" y="249"/>
                  </a:cubicBezTo>
                  <a:close/>
                  <a:moveTo>
                    <a:pt x="505" y="0"/>
                  </a:moveTo>
                  <a:cubicBezTo>
                    <a:pt x="219" y="0"/>
                    <a:pt x="1" y="136"/>
                    <a:pt x="1" y="317"/>
                  </a:cubicBezTo>
                  <a:cubicBezTo>
                    <a:pt x="1" y="505"/>
                    <a:pt x="219" y="641"/>
                    <a:pt x="505" y="641"/>
                  </a:cubicBezTo>
                  <a:cubicBezTo>
                    <a:pt x="799" y="641"/>
                    <a:pt x="1017" y="505"/>
                    <a:pt x="1017" y="317"/>
                  </a:cubicBezTo>
                  <a:cubicBezTo>
                    <a:pt x="1017" y="136"/>
                    <a:pt x="799" y="0"/>
                    <a:pt x="5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9"/>
            <p:cNvSpPr/>
            <p:nvPr/>
          </p:nvSpPr>
          <p:spPr>
            <a:xfrm>
              <a:off x="4235100" y="2222900"/>
              <a:ext cx="69500" cy="38800"/>
            </a:xfrm>
            <a:custGeom>
              <a:avLst/>
              <a:gdLst/>
              <a:ahLst/>
              <a:cxnLst/>
              <a:rect l="l" t="t" r="r" b="b"/>
              <a:pathLst>
                <a:path w="2780" h="1552" extrusionOk="0">
                  <a:moveTo>
                    <a:pt x="1386" y="0"/>
                  </a:moveTo>
                  <a:cubicBezTo>
                    <a:pt x="618" y="0"/>
                    <a:pt x="0" y="347"/>
                    <a:pt x="0" y="776"/>
                  </a:cubicBezTo>
                  <a:cubicBezTo>
                    <a:pt x="0" y="1205"/>
                    <a:pt x="618" y="1552"/>
                    <a:pt x="1386" y="1552"/>
                  </a:cubicBezTo>
                  <a:cubicBezTo>
                    <a:pt x="2154" y="1552"/>
                    <a:pt x="2779" y="1205"/>
                    <a:pt x="2779" y="776"/>
                  </a:cubicBezTo>
                  <a:cubicBezTo>
                    <a:pt x="2779" y="347"/>
                    <a:pt x="2154" y="0"/>
                    <a:pt x="138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9"/>
            <p:cNvSpPr/>
            <p:nvPr/>
          </p:nvSpPr>
          <p:spPr>
            <a:xfrm>
              <a:off x="4231875" y="2219675"/>
              <a:ext cx="75925" cy="45225"/>
            </a:xfrm>
            <a:custGeom>
              <a:avLst/>
              <a:gdLst/>
              <a:ahLst/>
              <a:cxnLst/>
              <a:rect l="l" t="t" r="r" b="b"/>
              <a:pathLst>
                <a:path w="3037" h="1809" extrusionOk="0">
                  <a:moveTo>
                    <a:pt x="1515" y="257"/>
                  </a:moveTo>
                  <a:cubicBezTo>
                    <a:pt x="2208" y="257"/>
                    <a:pt x="2788" y="551"/>
                    <a:pt x="2788" y="905"/>
                  </a:cubicBezTo>
                  <a:cubicBezTo>
                    <a:pt x="2788" y="1259"/>
                    <a:pt x="2208" y="1553"/>
                    <a:pt x="1515" y="1553"/>
                  </a:cubicBezTo>
                  <a:cubicBezTo>
                    <a:pt x="830" y="1553"/>
                    <a:pt x="250" y="1259"/>
                    <a:pt x="250" y="905"/>
                  </a:cubicBezTo>
                  <a:cubicBezTo>
                    <a:pt x="250" y="551"/>
                    <a:pt x="830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71" y="1"/>
                    <a:pt x="1" y="400"/>
                    <a:pt x="1" y="905"/>
                  </a:cubicBezTo>
                  <a:cubicBezTo>
                    <a:pt x="1" y="1410"/>
                    <a:pt x="671" y="1809"/>
                    <a:pt x="1515" y="1809"/>
                  </a:cubicBezTo>
                  <a:cubicBezTo>
                    <a:pt x="2366" y="1809"/>
                    <a:pt x="3036" y="1410"/>
                    <a:pt x="3036" y="905"/>
                  </a:cubicBezTo>
                  <a:cubicBezTo>
                    <a:pt x="3036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9"/>
            <p:cNvSpPr/>
            <p:nvPr/>
          </p:nvSpPr>
          <p:spPr>
            <a:xfrm>
              <a:off x="4193650" y="2254150"/>
              <a:ext cx="14725" cy="24500"/>
            </a:xfrm>
            <a:custGeom>
              <a:avLst/>
              <a:gdLst/>
              <a:ahLst/>
              <a:cxnLst/>
              <a:rect l="l" t="t" r="r" b="b"/>
              <a:pathLst>
                <a:path w="589" h="980" extrusionOk="0">
                  <a:moveTo>
                    <a:pt x="588" y="980"/>
                  </a:moveTo>
                  <a:lnTo>
                    <a:pt x="1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9"/>
            <p:cNvSpPr/>
            <p:nvPr/>
          </p:nvSpPr>
          <p:spPr>
            <a:xfrm>
              <a:off x="4191025" y="2252650"/>
              <a:ext cx="19975" cy="27700"/>
            </a:xfrm>
            <a:custGeom>
              <a:avLst/>
              <a:gdLst/>
              <a:ahLst/>
              <a:cxnLst/>
              <a:rect l="l" t="t" r="r" b="b"/>
              <a:pathLst>
                <a:path w="799" h="1108" extrusionOk="0">
                  <a:moveTo>
                    <a:pt x="219" y="0"/>
                  </a:moveTo>
                  <a:lnTo>
                    <a:pt x="0" y="128"/>
                  </a:lnTo>
                  <a:lnTo>
                    <a:pt x="588" y="1107"/>
                  </a:lnTo>
                  <a:lnTo>
                    <a:pt x="799" y="97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9"/>
            <p:cNvSpPr/>
            <p:nvPr/>
          </p:nvSpPr>
          <p:spPr>
            <a:xfrm>
              <a:off x="4170875" y="2259975"/>
              <a:ext cx="2100" cy="28275"/>
            </a:xfrm>
            <a:custGeom>
              <a:avLst/>
              <a:gdLst/>
              <a:ahLst/>
              <a:cxnLst/>
              <a:rect l="l" t="t" r="r" b="b"/>
              <a:pathLst>
                <a:path w="84" h="1131" extrusionOk="0">
                  <a:moveTo>
                    <a:pt x="1" y="1"/>
                  </a:moveTo>
                  <a:lnTo>
                    <a:pt x="83" y="1131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9"/>
            <p:cNvSpPr/>
            <p:nvPr/>
          </p:nvSpPr>
          <p:spPr>
            <a:xfrm>
              <a:off x="4167875" y="2259600"/>
              <a:ext cx="8100" cy="28850"/>
            </a:xfrm>
            <a:custGeom>
              <a:avLst/>
              <a:gdLst/>
              <a:ahLst/>
              <a:cxnLst/>
              <a:rect l="l" t="t" r="r" b="b"/>
              <a:pathLst>
                <a:path w="324" h="1154" extrusionOk="0">
                  <a:moveTo>
                    <a:pt x="249" y="1"/>
                  </a:moveTo>
                  <a:lnTo>
                    <a:pt x="0" y="23"/>
                  </a:lnTo>
                  <a:lnTo>
                    <a:pt x="75" y="1153"/>
                  </a:lnTo>
                  <a:lnTo>
                    <a:pt x="324" y="113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9"/>
            <p:cNvSpPr/>
            <p:nvPr/>
          </p:nvSpPr>
          <p:spPr>
            <a:xfrm>
              <a:off x="4134150" y="2254150"/>
              <a:ext cx="16975" cy="23550"/>
            </a:xfrm>
            <a:custGeom>
              <a:avLst/>
              <a:gdLst/>
              <a:ahLst/>
              <a:cxnLst/>
              <a:rect l="l" t="t" r="r" b="b"/>
              <a:pathLst>
                <a:path w="679" h="942" extrusionOk="0">
                  <a:moveTo>
                    <a:pt x="679" y="0"/>
                  </a:moveTo>
                  <a:lnTo>
                    <a:pt x="1" y="942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9"/>
            <p:cNvSpPr/>
            <p:nvPr/>
          </p:nvSpPr>
          <p:spPr>
            <a:xfrm>
              <a:off x="4131525" y="2252275"/>
              <a:ext cx="22250" cy="27325"/>
            </a:xfrm>
            <a:custGeom>
              <a:avLst/>
              <a:gdLst/>
              <a:ahLst/>
              <a:cxnLst/>
              <a:rect l="l" t="t" r="r" b="b"/>
              <a:pathLst>
                <a:path w="890" h="1093" extrusionOk="0">
                  <a:moveTo>
                    <a:pt x="686" y="0"/>
                  </a:moveTo>
                  <a:lnTo>
                    <a:pt x="0" y="949"/>
                  </a:lnTo>
                  <a:lnTo>
                    <a:pt x="204" y="1092"/>
                  </a:lnTo>
                  <a:lnTo>
                    <a:pt x="889" y="15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9"/>
            <p:cNvSpPr/>
            <p:nvPr/>
          </p:nvSpPr>
          <p:spPr>
            <a:xfrm>
              <a:off x="4271625" y="2228525"/>
              <a:ext cx="18275" cy="10200"/>
            </a:xfrm>
            <a:custGeom>
              <a:avLst/>
              <a:gdLst/>
              <a:ahLst/>
              <a:cxnLst/>
              <a:rect l="l" t="t" r="r" b="b"/>
              <a:pathLst>
                <a:path w="731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31" y="317"/>
                    <a:pt x="731" y="204"/>
                  </a:cubicBezTo>
                  <a:cubicBezTo>
                    <a:pt x="731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9"/>
            <p:cNvSpPr/>
            <p:nvPr/>
          </p:nvSpPr>
          <p:spPr>
            <a:xfrm>
              <a:off x="4060725" y="224227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9"/>
            <p:cNvSpPr/>
            <p:nvPr/>
          </p:nvSpPr>
          <p:spPr>
            <a:xfrm>
              <a:off x="4041700" y="2222900"/>
              <a:ext cx="69700" cy="38800"/>
            </a:xfrm>
            <a:custGeom>
              <a:avLst/>
              <a:gdLst/>
              <a:ahLst/>
              <a:cxnLst/>
              <a:rect l="l" t="t" r="r" b="b"/>
              <a:pathLst>
                <a:path w="2788" h="1552" extrusionOk="0">
                  <a:moveTo>
                    <a:pt x="1394" y="0"/>
                  </a:moveTo>
                  <a:cubicBezTo>
                    <a:pt x="626" y="0"/>
                    <a:pt x="0" y="347"/>
                    <a:pt x="0" y="776"/>
                  </a:cubicBezTo>
                  <a:cubicBezTo>
                    <a:pt x="0" y="1205"/>
                    <a:pt x="626" y="1552"/>
                    <a:pt x="1394" y="1552"/>
                  </a:cubicBezTo>
                  <a:cubicBezTo>
                    <a:pt x="2162" y="1552"/>
                    <a:pt x="2787" y="1205"/>
                    <a:pt x="2787" y="776"/>
                  </a:cubicBezTo>
                  <a:cubicBezTo>
                    <a:pt x="2787" y="347"/>
                    <a:pt x="2162" y="0"/>
                    <a:pt x="1394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9"/>
            <p:cNvSpPr/>
            <p:nvPr/>
          </p:nvSpPr>
          <p:spPr>
            <a:xfrm>
              <a:off x="4038675" y="2219675"/>
              <a:ext cx="75725" cy="45225"/>
            </a:xfrm>
            <a:custGeom>
              <a:avLst/>
              <a:gdLst/>
              <a:ahLst/>
              <a:cxnLst/>
              <a:rect l="l" t="t" r="r" b="b"/>
              <a:pathLst>
                <a:path w="3029" h="1809" extrusionOk="0">
                  <a:moveTo>
                    <a:pt x="1515" y="257"/>
                  </a:moveTo>
                  <a:cubicBezTo>
                    <a:pt x="2200" y="257"/>
                    <a:pt x="2780" y="551"/>
                    <a:pt x="2780" y="905"/>
                  </a:cubicBezTo>
                  <a:cubicBezTo>
                    <a:pt x="2780" y="1259"/>
                    <a:pt x="2200" y="1553"/>
                    <a:pt x="1515" y="1553"/>
                  </a:cubicBezTo>
                  <a:cubicBezTo>
                    <a:pt x="829" y="1553"/>
                    <a:pt x="249" y="1259"/>
                    <a:pt x="249" y="905"/>
                  </a:cubicBezTo>
                  <a:cubicBezTo>
                    <a:pt x="249" y="551"/>
                    <a:pt x="829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64" y="1"/>
                    <a:pt x="1" y="400"/>
                    <a:pt x="1" y="905"/>
                  </a:cubicBezTo>
                  <a:cubicBezTo>
                    <a:pt x="1" y="1410"/>
                    <a:pt x="664" y="1809"/>
                    <a:pt x="1515" y="1809"/>
                  </a:cubicBezTo>
                  <a:cubicBezTo>
                    <a:pt x="2366" y="1809"/>
                    <a:pt x="3029" y="1410"/>
                    <a:pt x="3029" y="905"/>
                  </a:cubicBezTo>
                  <a:cubicBezTo>
                    <a:pt x="3029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9"/>
            <p:cNvSpPr/>
            <p:nvPr/>
          </p:nvSpPr>
          <p:spPr>
            <a:xfrm>
              <a:off x="4060725" y="222852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9"/>
            <p:cNvSpPr/>
            <p:nvPr/>
          </p:nvSpPr>
          <p:spPr>
            <a:xfrm>
              <a:off x="4115125" y="2235350"/>
              <a:ext cx="115475" cy="63450"/>
            </a:xfrm>
            <a:custGeom>
              <a:avLst/>
              <a:gdLst/>
              <a:ahLst/>
              <a:cxnLst/>
              <a:rect l="l" t="t" r="r" b="b"/>
              <a:pathLst>
                <a:path w="4619" h="2538" extrusionOk="0">
                  <a:moveTo>
                    <a:pt x="970" y="479"/>
                  </a:moveTo>
                  <a:cubicBezTo>
                    <a:pt x="986" y="479"/>
                    <a:pt x="997" y="490"/>
                    <a:pt x="1003" y="496"/>
                  </a:cubicBezTo>
                  <a:cubicBezTo>
                    <a:pt x="1116" y="587"/>
                    <a:pt x="1206" y="707"/>
                    <a:pt x="1312" y="798"/>
                  </a:cubicBezTo>
                  <a:cubicBezTo>
                    <a:pt x="1603" y="1060"/>
                    <a:pt x="1971" y="1240"/>
                    <a:pt x="2356" y="1240"/>
                  </a:cubicBezTo>
                  <a:cubicBezTo>
                    <a:pt x="2479" y="1240"/>
                    <a:pt x="2603" y="1222"/>
                    <a:pt x="2728" y="1182"/>
                  </a:cubicBezTo>
                  <a:cubicBezTo>
                    <a:pt x="2788" y="1159"/>
                    <a:pt x="2848" y="1137"/>
                    <a:pt x="2916" y="1106"/>
                  </a:cubicBezTo>
                  <a:cubicBezTo>
                    <a:pt x="3157" y="978"/>
                    <a:pt x="3360" y="798"/>
                    <a:pt x="3549" y="602"/>
                  </a:cubicBezTo>
                  <a:cubicBezTo>
                    <a:pt x="3556" y="587"/>
                    <a:pt x="3571" y="572"/>
                    <a:pt x="3594" y="572"/>
                  </a:cubicBezTo>
                  <a:cubicBezTo>
                    <a:pt x="3597" y="571"/>
                    <a:pt x="3600" y="570"/>
                    <a:pt x="3603" y="570"/>
                  </a:cubicBezTo>
                  <a:cubicBezTo>
                    <a:pt x="3622" y="570"/>
                    <a:pt x="3641" y="590"/>
                    <a:pt x="3654" y="609"/>
                  </a:cubicBezTo>
                  <a:cubicBezTo>
                    <a:pt x="3744" y="715"/>
                    <a:pt x="3790" y="873"/>
                    <a:pt x="3760" y="1008"/>
                  </a:cubicBezTo>
                  <a:cubicBezTo>
                    <a:pt x="3729" y="1121"/>
                    <a:pt x="3662" y="1212"/>
                    <a:pt x="3586" y="1295"/>
                  </a:cubicBezTo>
                  <a:cubicBezTo>
                    <a:pt x="3262" y="1649"/>
                    <a:pt x="2810" y="1875"/>
                    <a:pt x="2336" y="1882"/>
                  </a:cubicBezTo>
                  <a:cubicBezTo>
                    <a:pt x="1989" y="1882"/>
                    <a:pt x="1643" y="1784"/>
                    <a:pt x="1334" y="1619"/>
                  </a:cubicBezTo>
                  <a:cubicBezTo>
                    <a:pt x="1101" y="1498"/>
                    <a:pt x="860" y="1317"/>
                    <a:pt x="769" y="1061"/>
                  </a:cubicBezTo>
                  <a:cubicBezTo>
                    <a:pt x="732" y="941"/>
                    <a:pt x="732" y="805"/>
                    <a:pt x="784" y="692"/>
                  </a:cubicBezTo>
                  <a:cubicBezTo>
                    <a:pt x="814" y="632"/>
                    <a:pt x="852" y="587"/>
                    <a:pt x="897" y="541"/>
                  </a:cubicBezTo>
                  <a:cubicBezTo>
                    <a:pt x="905" y="526"/>
                    <a:pt x="920" y="511"/>
                    <a:pt x="935" y="496"/>
                  </a:cubicBezTo>
                  <a:cubicBezTo>
                    <a:pt x="943" y="489"/>
                    <a:pt x="950" y="481"/>
                    <a:pt x="958" y="481"/>
                  </a:cubicBezTo>
                  <a:cubicBezTo>
                    <a:pt x="962" y="480"/>
                    <a:pt x="966" y="479"/>
                    <a:pt x="970" y="479"/>
                  </a:cubicBezTo>
                  <a:close/>
                  <a:moveTo>
                    <a:pt x="958" y="1"/>
                  </a:moveTo>
                  <a:cubicBezTo>
                    <a:pt x="925" y="1"/>
                    <a:pt x="892" y="3"/>
                    <a:pt x="860" y="7"/>
                  </a:cubicBezTo>
                  <a:cubicBezTo>
                    <a:pt x="619" y="44"/>
                    <a:pt x="393" y="180"/>
                    <a:pt x="250" y="391"/>
                  </a:cubicBezTo>
                  <a:cubicBezTo>
                    <a:pt x="1" y="760"/>
                    <a:pt x="31" y="1280"/>
                    <a:pt x="325" y="1619"/>
                  </a:cubicBezTo>
                  <a:cubicBezTo>
                    <a:pt x="332" y="1626"/>
                    <a:pt x="340" y="1641"/>
                    <a:pt x="347" y="1649"/>
                  </a:cubicBezTo>
                  <a:cubicBezTo>
                    <a:pt x="378" y="1686"/>
                    <a:pt x="408" y="1724"/>
                    <a:pt x="453" y="1769"/>
                  </a:cubicBezTo>
                  <a:cubicBezTo>
                    <a:pt x="513" y="1822"/>
                    <a:pt x="566" y="1875"/>
                    <a:pt x="649" y="1935"/>
                  </a:cubicBezTo>
                  <a:cubicBezTo>
                    <a:pt x="769" y="2025"/>
                    <a:pt x="890" y="2108"/>
                    <a:pt x="1025" y="2183"/>
                  </a:cubicBezTo>
                  <a:cubicBezTo>
                    <a:pt x="1199" y="2281"/>
                    <a:pt x="1379" y="2357"/>
                    <a:pt x="1560" y="2409"/>
                  </a:cubicBezTo>
                  <a:cubicBezTo>
                    <a:pt x="1696" y="2455"/>
                    <a:pt x="1839" y="2492"/>
                    <a:pt x="1982" y="2507"/>
                  </a:cubicBezTo>
                  <a:cubicBezTo>
                    <a:pt x="2102" y="2522"/>
                    <a:pt x="2223" y="2538"/>
                    <a:pt x="2336" y="2538"/>
                  </a:cubicBezTo>
                  <a:cubicBezTo>
                    <a:pt x="2667" y="2538"/>
                    <a:pt x="2991" y="2470"/>
                    <a:pt x="3308" y="2342"/>
                  </a:cubicBezTo>
                  <a:cubicBezTo>
                    <a:pt x="3488" y="2266"/>
                    <a:pt x="3662" y="2176"/>
                    <a:pt x="3827" y="2071"/>
                  </a:cubicBezTo>
                  <a:cubicBezTo>
                    <a:pt x="4001" y="1950"/>
                    <a:pt x="4114" y="1852"/>
                    <a:pt x="4159" y="1814"/>
                  </a:cubicBezTo>
                  <a:lnTo>
                    <a:pt x="4174" y="1799"/>
                  </a:lnTo>
                  <a:cubicBezTo>
                    <a:pt x="4543" y="1483"/>
                    <a:pt x="4618" y="903"/>
                    <a:pt x="4332" y="481"/>
                  </a:cubicBezTo>
                  <a:cubicBezTo>
                    <a:pt x="4189" y="263"/>
                    <a:pt x="3963" y="112"/>
                    <a:pt x="3714" y="82"/>
                  </a:cubicBezTo>
                  <a:cubicBezTo>
                    <a:pt x="3673" y="76"/>
                    <a:pt x="3632" y="72"/>
                    <a:pt x="3592" y="72"/>
                  </a:cubicBezTo>
                  <a:cubicBezTo>
                    <a:pt x="3395" y="72"/>
                    <a:pt x="3208" y="147"/>
                    <a:pt x="3052" y="278"/>
                  </a:cubicBezTo>
                  <a:cubicBezTo>
                    <a:pt x="2908" y="398"/>
                    <a:pt x="2773" y="481"/>
                    <a:pt x="2645" y="534"/>
                  </a:cubicBezTo>
                  <a:cubicBezTo>
                    <a:pt x="2607" y="549"/>
                    <a:pt x="2577" y="557"/>
                    <a:pt x="2539" y="564"/>
                  </a:cubicBezTo>
                  <a:cubicBezTo>
                    <a:pt x="2471" y="582"/>
                    <a:pt x="2402" y="590"/>
                    <a:pt x="2333" y="590"/>
                  </a:cubicBezTo>
                  <a:cubicBezTo>
                    <a:pt x="2075" y="590"/>
                    <a:pt x="1811" y="469"/>
                    <a:pt x="1538" y="225"/>
                  </a:cubicBezTo>
                  <a:cubicBezTo>
                    <a:pt x="1375" y="82"/>
                    <a:pt x="1167" y="1"/>
                    <a:pt x="95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9"/>
            <p:cNvSpPr/>
            <p:nvPr/>
          </p:nvSpPr>
          <p:spPr>
            <a:xfrm>
              <a:off x="4111925" y="2232275"/>
              <a:ext cx="122050" cy="69550"/>
            </a:xfrm>
            <a:custGeom>
              <a:avLst/>
              <a:gdLst/>
              <a:ahLst/>
              <a:cxnLst/>
              <a:rect l="l" t="t" r="r" b="b"/>
              <a:pathLst>
                <a:path w="4882" h="2782" extrusionOk="0">
                  <a:moveTo>
                    <a:pt x="1101" y="762"/>
                  </a:moveTo>
                  <a:cubicBezTo>
                    <a:pt x="1138" y="793"/>
                    <a:pt x="1176" y="830"/>
                    <a:pt x="1206" y="868"/>
                  </a:cubicBezTo>
                  <a:cubicBezTo>
                    <a:pt x="1251" y="921"/>
                    <a:pt x="1304" y="973"/>
                    <a:pt x="1357" y="1018"/>
                  </a:cubicBezTo>
                  <a:cubicBezTo>
                    <a:pt x="1700" y="1328"/>
                    <a:pt x="2096" y="1488"/>
                    <a:pt x="2482" y="1488"/>
                  </a:cubicBezTo>
                  <a:cubicBezTo>
                    <a:pt x="2621" y="1488"/>
                    <a:pt x="2760" y="1467"/>
                    <a:pt x="2893" y="1425"/>
                  </a:cubicBezTo>
                  <a:cubicBezTo>
                    <a:pt x="2961" y="1403"/>
                    <a:pt x="3021" y="1380"/>
                    <a:pt x="3097" y="1342"/>
                  </a:cubicBezTo>
                  <a:cubicBezTo>
                    <a:pt x="3353" y="1214"/>
                    <a:pt x="3549" y="1034"/>
                    <a:pt x="3722" y="860"/>
                  </a:cubicBezTo>
                  <a:cubicBezTo>
                    <a:pt x="3760" y="936"/>
                    <a:pt x="3782" y="1026"/>
                    <a:pt x="3760" y="1101"/>
                  </a:cubicBezTo>
                  <a:cubicBezTo>
                    <a:pt x="3744" y="1192"/>
                    <a:pt x="3677" y="1275"/>
                    <a:pt x="3616" y="1335"/>
                  </a:cubicBezTo>
                  <a:cubicBezTo>
                    <a:pt x="3308" y="1681"/>
                    <a:pt x="2886" y="1877"/>
                    <a:pt x="2464" y="1877"/>
                  </a:cubicBezTo>
                  <a:cubicBezTo>
                    <a:pt x="2163" y="1877"/>
                    <a:pt x="1831" y="1794"/>
                    <a:pt x="1515" y="1629"/>
                  </a:cubicBezTo>
                  <a:cubicBezTo>
                    <a:pt x="1244" y="1485"/>
                    <a:pt x="1078" y="1327"/>
                    <a:pt x="1018" y="1139"/>
                  </a:cubicBezTo>
                  <a:cubicBezTo>
                    <a:pt x="988" y="1049"/>
                    <a:pt x="988" y="943"/>
                    <a:pt x="1025" y="868"/>
                  </a:cubicBezTo>
                  <a:cubicBezTo>
                    <a:pt x="1048" y="830"/>
                    <a:pt x="1078" y="793"/>
                    <a:pt x="1101" y="762"/>
                  </a:cubicBezTo>
                  <a:close/>
                  <a:moveTo>
                    <a:pt x="1103" y="478"/>
                  </a:moveTo>
                  <a:cubicBezTo>
                    <a:pt x="1090" y="478"/>
                    <a:pt x="1077" y="480"/>
                    <a:pt x="1063" y="484"/>
                  </a:cubicBezTo>
                  <a:cubicBezTo>
                    <a:pt x="1010" y="491"/>
                    <a:pt x="988" y="521"/>
                    <a:pt x="973" y="536"/>
                  </a:cubicBezTo>
                  <a:cubicBezTo>
                    <a:pt x="958" y="551"/>
                    <a:pt x="942" y="567"/>
                    <a:pt x="927" y="582"/>
                  </a:cubicBezTo>
                  <a:cubicBezTo>
                    <a:pt x="890" y="627"/>
                    <a:pt x="837" y="687"/>
                    <a:pt x="799" y="755"/>
                  </a:cubicBezTo>
                  <a:cubicBezTo>
                    <a:pt x="739" y="890"/>
                    <a:pt x="724" y="1064"/>
                    <a:pt x="777" y="1222"/>
                  </a:cubicBezTo>
                  <a:cubicBezTo>
                    <a:pt x="860" y="1470"/>
                    <a:pt x="1063" y="1674"/>
                    <a:pt x="1409" y="1855"/>
                  </a:cubicBezTo>
                  <a:cubicBezTo>
                    <a:pt x="1748" y="2035"/>
                    <a:pt x="2110" y="2126"/>
                    <a:pt x="2449" y="2126"/>
                  </a:cubicBezTo>
                  <a:lnTo>
                    <a:pt x="2464" y="2126"/>
                  </a:lnTo>
                  <a:cubicBezTo>
                    <a:pt x="2954" y="2126"/>
                    <a:pt x="3443" y="1900"/>
                    <a:pt x="3805" y="1508"/>
                  </a:cubicBezTo>
                  <a:cubicBezTo>
                    <a:pt x="3880" y="1418"/>
                    <a:pt x="3978" y="1305"/>
                    <a:pt x="4008" y="1154"/>
                  </a:cubicBezTo>
                  <a:cubicBezTo>
                    <a:pt x="4046" y="988"/>
                    <a:pt x="3993" y="793"/>
                    <a:pt x="3880" y="649"/>
                  </a:cubicBezTo>
                  <a:cubicBezTo>
                    <a:pt x="3822" y="585"/>
                    <a:pt x="3765" y="565"/>
                    <a:pt x="3725" y="565"/>
                  </a:cubicBezTo>
                  <a:cubicBezTo>
                    <a:pt x="3719" y="565"/>
                    <a:pt x="3712" y="565"/>
                    <a:pt x="3707" y="567"/>
                  </a:cubicBezTo>
                  <a:cubicBezTo>
                    <a:pt x="3639" y="574"/>
                    <a:pt x="3601" y="619"/>
                    <a:pt x="3586" y="634"/>
                  </a:cubicBezTo>
                  <a:cubicBezTo>
                    <a:pt x="3421" y="808"/>
                    <a:pt x="3232" y="996"/>
                    <a:pt x="2991" y="1116"/>
                  </a:cubicBezTo>
                  <a:cubicBezTo>
                    <a:pt x="2923" y="1147"/>
                    <a:pt x="2871" y="1169"/>
                    <a:pt x="2818" y="1184"/>
                  </a:cubicBezTo>
                  <a:cubicBezTo>
                    <a:pt x="2708" y="1220"/>
                    <a:pt x="2594" y="1237"/>
                    <a:pt x="2479" y="1237"/>
                  </a:cubicBezTo>
                  <a:cubicBezTo>
                    <a:pt x="2154" y="1237"/>
                    <a:pt x="1817" y="1097"/>
                    <a:pt x="1522" y="830"/>
                  </a:cubicBezTo>
                  <a:cubicBezTo>
                    <a:pt x="1477" y="793"/>
                    <a:pt x="1440" y="747"/>
                    <a:pt x="1394" y="702"/>
                  </a:cubicBezTo>
                  <a:cubicBezTo>
                    <a:pt x="1334" y="642"/>
                    <a:pt x="1281" y="582"/>
                    <a:pt x="1214" y="521"/>
                  </a:cubicBezTo>
                  <a:cubicBezTo>
                    <a:pt x="1175" y="493"/>
                    <a:pt x="1140" y="478"/>
                    <a:pt x="1103" y="478"/>
                  </a:cubicBezTo>
                  <a:close/>
                  <a:moveTo>
                    <a:pt x="1093" y="250"/>
                  </a:moveTo>
                  <a:cubicBezTo>
                    <a:pt x="1266" y="250"/>
                    <a:pt x="1447" y="318"/>
                    <a:pt x="1583" y="446"/>
                  </a:cubicBezTo>
                  <a:cubicBezTo>
                    <a:pt x="1885" y="706"/>
                    <a:pt x="2172" y="837"/>
                    <a:pt x="2461" y="837"/>
                  </a:cubicBezTo>
                  <a:cubicBezTo>
                    <a:pt x="2540" y="837"/>
                    <a:pt x="2618" y="827"/>
                    <a:pt x="2697" y="808"/>
                  </a:cubicBezTo>
                  <a:cubicBezTo>
                    <a:pt x="2735" y="800"/>
                    <a:pt x="2773" y="785"/>
                    <a:pt x="2818" y="770"/>
                  </a:cubicBezTo>
                  <a:cubicBezTo>
                    <a:pt x="2961" y="717"/>
                    <a:pt x="3112" y="619"/>
                    <a:pt x="3255" y="499"/>
                  </a:cubicBezTo>
                  <a:cubicBezTo>
                    <a:pt x="3393" y="380"/>
                    <a:pt x="3552" y="318"/>
                    <a:pt x="3718" y="318"/>
                  </a:cubicBezTo>
                  <a:cubicBezTo>
                    <a:pt x="3752" y="318"/>
                    <a:pt x="3786" y="320"/>
                    <a:pt x="3820" y="326"/>
                  </a:cubicBezTo>
                  <a:cubicBezTo>
                    <a:pt x="4038" y="356"/>
                    <a:pt x="4234" y="484"/>
                    <a:pt x="4355" y="672"/>
                  </a:cubicBezTo>
                  <a:cubicBezTo>
                    <a:pt x="4603" y="1041"/>
                    <a:pt x="4543" y="1546"/>
                    <a:pt x="4219" y="1824"/>
                  </a:cubicBezTo>
                  <a:lnTo>
                    <a:pt x="4196" y="1847"/>
                  </a:lnTo>
                  <a:cubicBezTo>
                    <a:pt x="4159" y="1885"/>
                    <a:pt x="4053" y="1975"/>
                    <a:pt x="3888" y="2088"/>
                  </a:cubicBezTo>
                  <a:cubicBezTo>
                    <a:pt x="3729" y="2194"/>
                    <a:pt x="3564" y="2276"/>
                    <a:pt x="3383" y="2344"/>
                  </a:cubicBezTo>
                  <a:cubicBezTo>
                    <a:pt x="3085" y="2468"/>
                    <a:pt x="2771" y="2533"/>
                    <a:pt x="2452" y="2533"/>
                  </a:cubicBezTo>
                  <a:cubicBezTo>
                    <a:pt x="2343" y="2533"/>
                    <a:pt x="2234" y="2525"/>
                    <a:pt x="2125" y="2510"/>
                  </a:cubicBezTo>
                  <a:cubicBezTo>
                    <a:pt x="1989" y="2487"/>
                    <a:pt x="1854" y="2457"/>
                    <a:pt x="1726" y="2419"/>
                  </a:cubicBezTo>
                  <a:cubicBezTo>
                    <a:pt x="1553" y="2359"/>
                    <a:pt x="1379" y="2284"/>
                    <a:pt x="1214" y="2194"/>
                  </a:cubicBezTo>
                  <a:cubicBezTo>
                    <a:pt x="1086" y="2126"/>
                    <a:pt x="965" y="2043"/>
                    <a:pt x="852" y="1960"/>
                  </a:cubicBezTo>
                  <a:cubicBezTo>
                    <a:pt x="777" y="1900"/>
                    <a:pt x="724" y="1855"/>
                    <a:pt x="671" y="1802"/>
                  </a:cubicBezTo>
                  <a:cubicBezTo>
                    <a:pt x="634" y="1764"/>
                    <a:pt x="604" y="1727"/>
                    <a:pt x="573" y="1689"/>
                  </a:cubicBezTo>
                  <a:cubicBezTo>
                    <a:pt x="566" y="1681"/>
                    <a:pt x="558" y="1666"/>
                    <a:pt x="551" y="1659"/>
                  </a:cubicBezTo>
                  <a:cubicBezTo>
                    <a:pt x="295" y="1365"/>
                    <a:pt x="265" y="913"/>
                    <a:pt x="483" y="589"/>
                  </a:cubicBezTo>
                  <a:cubicBezTo>
                    <a:pt x="604" y="401"/>
                    <a:pt x="799" y="288"/>
                    <a:pt x="1003" y="258"/>
                  </a:cubicBezTo>
                  <a:cubicBezTo>
                    <a:pt x="1033" y="258"/>
                    <a:pt x="1063" y="250"/>
                    <a:pt x="1093" y="250"/>
                  </a:cubicBezTo>
                  <a:close/>
                  <a:moveTo>
                    <a:pt x="1097" y="1"/>
                  </a:moveTo>
                  <a:cubicBezTo>
                    <a:pt x="1056" y="1"/>
                    <a:pt x="1014" y="4"/>
                    <a:pt x="973" y="9"/>
                  </a:cubicBezTo>
                  <a:cubicBezTo>
                    <a:pt x="694" y="47"/>
                    <a:pt x="438" y="205"/>
                    <a:pt x="272" y="446"/>
                  </a:cubicBezTo>
                  <a:cubicBezTo>
                    <a:pt x="1" y="860"/>
                    <a:pt x="31" y="1440"/>
                    <a:pt x="355" y="1824"/>
                  </a:cubicBezTo>
                  <a:cubicBezTo>
                    <a:pt x="362" y="1832"/>
                    <a:pt x="370" y="1839"/>
                    <a:pt x="378" y="1847"/>
                  </a:cubicBezTo>
                  <a:cubicBezTo>
                    <a:pt x="408" y="1885"/>
                    <a:pt x="445" y="1937"/>
                    <a:pt x="498" y="1983"/>
                  </a:cubicBezTo>
                  <a:cubicBezTo>
                    <a:pt x="551" y="2043"/>
                    <a:pt x="619" y="2096"/>
                    <a:pt x="701" y="2156"/>
                  </a:cubicBezTo>
                  <a:cubicBezTo>
                    <a:pt x="822" y="2254"/>
                    <a:pt x="958" y="2337"/>
                    <a:pt x="1093" y="2412"/>
                  </a:cubicBezTo>
                  <a:cubicBezTo>
                    <a:pt x="1274" y="2517"/>
                    <a:pt x="1462" y="2593"/>
                    <a:pt x="1650" y="2653"/>
                  </a:cubicBezTo>
                  <a:cubicBezTo>
                    <a:pt x="1794" y="2698"/>
                    <a:pt x="1944" y="2736"/>
                    <a:pt x="2095" y="2758"/>
                  </a:cubicBezTo>
                  <a:cubicBezTo>
                    <a:pt x="2215" y="2773"/>
                    <a:pt x="2343" y="2781"/>
                    <a:pt x="2464" y="2781"/>
                  </a:cubicBezTo>
                  <a:cubicBezTo>
                    <a:pt x="2810" y="2781"/>
                    <a:pt x="3149" y="2713"/>
                    <a:pt x="3481" y="2578"/>
                  </a:cubicBezTo>
                  <a:cubicBezTo>
                    <a:pt x="3669" y="2502"/>
                    <a:pt x="3850" y="2412"/>
                    <a:pt x="4023" y="2291"/>
                  </a:cubicBezTo>
                  <a:cubicBezTo>
                    <a:pt x="4211" y="2178"/>
                    <a:pt x="4324" y="2065"/>
                    <a:pt x="4362" y="2035"/>
                  </a:cubicBezTo>
                  <a:lnTo>
                    <a:pt x="4385" y="2020"/>
                  </a:lnTo>
                  <a:cubicBezTo>
                    <a:pt x="4799" y="1659"/>
                    <a:pt x="4882" y="1003"/>
                    <a:pt x="4565" y="536"/>
                  </a:cubicBezTo>
                  <a:cubicBezTo>
                    <a:pt x="4400" y="280"/>
                    <a:pt x="4144" y="115"/>
                    <a:pt x="3857" y="77"/>
                  </a:cubicBezTo>
                  <a:cubicBezTo>
                    <a:pt x="3813" y="71"/>
                    <a:pt x="3769" y="68"/>
                    <a:pt x="3726" y="68"/>
                  </a:cubicBezTo>
                  <a:cubicBezTo>
                    <a:pt x="3494" y="68"/>
                    <a:pt x="3274" y="151"/>
                    <a:pt x="3097" y="303"/>
                  </a:cubicBezTo>
                  <a:cubicBezTo>
                    <a:pt x="2969" y="416"/>
                    <a:pt x="2841" y="491"/>
                    <a:pt x="2728" y="536"/>
                  </a:cubicBezTo>
                  <a:cubicBezTo>
                    <a:pt x="2697" y="551"/>
                    <a:pt x="2667" y="559"/>
                    <a:pt x="2637" y="567"/>
                  </a:cubicBezTo>
                  <a:cubicBezTo>
                    <a:pt x="2581" y="580"/>
                    <a:pt x="2524" y="587"/>
                    <a:pt x="2466" y="587"/>
                  </a:cubicBezTo>
                  <a:cubicBezTo>
                    <a:pt x="2239" y="587"/>
                    <a:pt x="2001" y="480"/>
                    <a:pt x="1748" y="258"/>
                  </a:cubicBezTo>
                  <a:cubicBezTo>
                    <a:pt x="1569" y="91"/>
                    <a:pt x="1335" y="1"/>
                    <a:pt x="10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9"/>
            <p:cNvSpPr/>
            <p:nvPr/>
          </p:nvSpPr>
          <p:spPr>
            <a:xfrm>
              <a:off x="4116825" y="2083050"/>
              <a:ext cx="45025" cy="23300"/>
            </a:xfrm>
            <a:custGeom>
              <a:avLst/>
              <a:gdLst/>
              <a:ahLst/>
              <a:cxnLst/>
              <a:rect l="l" t="t" r="r" b="b"/>
              <a:pathLst>
                <a:path w="1801" h="932" extrusionOk="0">
                  <a:moveTo>
                    <a:pt x="1597" y="1"/>
                  </a:moveTo>
                  <a:cubicBezTo>
                    <a:pt x="1511" y="1"/>
                    <a:pt x="1429" y="63"/>
                    <a:pt x="1409" y="148"/>
                  </a:cubicBezTo>
                  <a:cubicBezTo>
                    <a:pt x="1351" y="393"/>
                    <a:pt x="1140" y="555"/>
                    <a:pt x="901" y="555"/>
                  </a:cubicBezTo>
                  <a:cubicBezTo>
                    <a:pt x="860" y="555"/>
                    <a:pt x="818" y="550"/>
                    <a:pt x="777" y="540"/>
                  </a:cubicBezTo>
                  <a:cubicBezTo>
                    <a:pt x="588" y="495"/>
                    <a:pt x="438" y="344"/>
                    <a:pt x="385" y="156"/>
                  </a:cubicBezTo>
                  <a:cubicBezTo>
                    <a:pt x="365" y="65"/>
                    <a:pt x="290" y="8"/>
                    <a:pt x="203" y="8"/>
                  </a:cubicBezTo>
                  <a:cubicBezTo>
                    <a:pt x="189" y="8"/>
                    <a:pt x="174" y="9"/>
                    <a:pt x="159" y="13"/>
                  </a:cubicBezTo>
                  <a:cubicBezTo>
                    <a:pt x="61" y="35"/>
                    <a:pt x="1" y="141"/>
                    <a:pt x="23" y="239"/>
                  </a:cubicBezTo>
                  <a:cubicBezTo>
                    <a:pt x="106" y="570"/>
                    <a:pt x="362" y="826"/>
                    <a:pt x="694" y="909"/>
                  </a:cubicBezTo>
                  <a:cubicBezTo>
                    <a:pt x="762" y="924"/>
                    <a:pt x="829" y="932"/>
                    <a:pt x="897" y="932"/>
                  </a:cubicBezTo>
                  <a:cubicBezTo>
                    <a:pt x="1311" y="932"/>
                    <a:pt x="1680" y="653"/>
                    <a:pt x="1778" y="239"/>
                  </a:cubicBezTo>
                  <a:cubicBezTo>
                    <a:pt x="1801" y="133"/>
                    <a:pt x="1741" y="35"/>
                    <a:pt x="1635" y="5"/>
                  </a:cubicBezTo>
                  <a:cubicBezTo>
                    <a:pt x="1622" y="2"/>
                    <a:pt x="1610" y="1"/>
                    <a:pt x="15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9"/>
            <p:cNvSpPr/>
            <p:nvPr/>
          </p:nvSpPr>
          <p:spPr>
            <a:xfrm>
              <a:off x="4191975" y="2075975"/>
              <a:ext cx="45200" cy="23225"/>
            </a:xfrm>
            <a:custGeom>
              <a:avLst/>
              <a:gdLst/>
              <a:ahLst/>
              <a:cxnLst/>
              <a:rect l="l" t="t" r="r" b="b"/>
              <a:pathLst>
                <a:path w="1808" h="929" extrusionOk="0">
                  <a:moveTo>
                    <a:pt x="908" y="1"/>
                  </a:moveTo>
                  <a:cubicBezTo>
                    <a:pt x="496" y="1"/>
                    <a:pt x="126" y="281"/>
                    <a:pt x="23" y="695"/>
                  </a:cubicBezTo>
                  <a:cubicBezTo>
                    <a:pt x="0" y="800"/>
                    <a:pt x="68" y="898"/>
                    <a:pt x="166" y="928"/>
                  </a:cubicBezTo>
                  <a:lnTo>
                    <a:pt x="211" y="928"/>
                  </a:lnTo>
                  <a:cubicBezTo>
                    <a:pt x="294" y="928"/>
                    <a:pt x="369" y="868"/>
                    <a:pt x="392" y="785"/>
                  </a:cubicBezTo>
                  <a:cubicBezTo>
                    <a:pt x="450" y="541"/>
                    <a:pt x="667" y="379"/>
                    <a:pt x="902" y="379"/>
                  </a:cubicBezTo>
                  <a:cubicBezTo>
                    <a:pt x="943" y="379"/>
                    <a:pt x="984" y="384"/>
                    <a:pt x="1025" y="394"/>
                  </a:cubicBezTo>
                  <a:cubicBezTo>
                    <a:pt x="1220" y="439"/>
                    <a:pt x="1371" y="589"/>
                    <a:pt x="1416" y="778"/>
                  </a:cubicBezTo>
                  <a:cubicBezTo>
                    <a:pt x="1436" y="868"/>
                    <a:pt x="1516" y="926"/>
                    <a:pt x="1601" y="926"/>
                  </a:cubicBezTo>
                  <a:cubicBezTo>
                    <a:pt x="1614" y="926"/>
                    <a:pt x="1628" y="924"/>
                    <a:pt x="1642" y="921"/>
                  </a:cubicBezTo>
                  <a:cubicBezTo>
                    <a:pt x="1748" y="898"/>
                    <a:pt x="1808" y="793"/>
                    <a:pt x="1785" y="695"/>
                  </a:cubicBezTo>
                  <a:cubicBezTo>
                    <a:pt x="1702" y="363"/>
                    <a:pt x="1446" y="107"/>
                    <a:pt x="1115" y="25"/>
                  </a:cubicBezTo>
                  <a:cubicBezTo>
                    <a:pt x="1045" y="8"/>
                    <a:pt x="976" y="1"/>
                    <a:pt x="9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29"/>
          <p:cNvGrpSpPr/>
          <p:nvPr/>
        </p:nvGrpSpPr>
        <p:grpSpPr>
          <a:xfrm rot="711265" flipH="1">
            <a:off x="64208" y="3968019"/>
            <a:ext cx="661699" cy="693813"/>
            <a:chOff x="1225975" y="1863375"/>
            <a:chExt cx="233125" cy="211525"/>
          </a:xfrm>
        </p:grpSpPr>
        <p:sp>
          <p:nvSpPr>
            <p:cNvPr id="7530" name="Google Shape;7530;p29"/>
            <p:cNvSpPr/>
            <p:nvPr/>
          </p:nvSpPr>
          <p:spPr>
            <a:xfrm>
              <a:off x="1273800" y="196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9"/>
            <p:cNvSpPr/>
            <p:nvPr/>
          </p:nvSpPr>
          <p:spPr>
            <a:xfrm>
              <a:off x="1266250" y="1955500"/>
              <a:ext cx="1925" cy="4175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9"/>
            <p:cNvSpPr/>
            <p:nvPr/>
          </p:nvSpPr>
          <p:spPr>
            <a:xfrm>
              <a:off x="1267575" y="194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9"/>
            <p:cNvSpPr/>
            <p:nvPr/>
          </p:nvSpPr>
          <p:spPr>
            <a:xfrm>
              <a:off x="1272475" y="195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9"/>
            <p:cNvSpPr/>
            <p:nvPr/>
          </p:nvSpPr>
          <p:spPr>
            <a:xfrm>
              <a:off x="1270225" y="1933850"/>
              <a:ext cx="4150" cy="5850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9"/>
            <p:cNvSpPr/>
            <p:nvPr/>
          </p:nvSpPr>
          <p:spPr>
            <a:xfrm>
              <a:off x="1278125" y="197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9"/>
            <p:cNvSpPr/>
            <p:nvPr/>
          </p:nvSpPr>
          <p:spPr>
            <a:xfrm>
              <a:off x="1282825" y="199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9"/>
            <p:cNvSpPr/>
            <p:nvPr/>
          </p:nvSpPr>
          <p:spPr>
            <a:xfrm>
              <a:off x="1270225" y="1977525"/>
              <a:ext cx="2275" cy="285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9"/>
            <p:cNvSpPr/>
            <p:nvPr/>
          </p:nvSpPr>
          <p:spPr>
            <a:xfrm>
              <a:off x="1280000" y="19707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9"/>
            <p:cNvSpPr/>
            <p:nvPr/>
          </p:nvSpPr>
          <p:spPr>
            <a:xfrm>
              <a:off x="1269650" y="1970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9"/>
            <p:cNvSpPr/>
            <p:nvPr/>
          </p:nvSpPr>
          <p:spPr>
            <a:xfrm>
              <a:off x="1295250" y="2037025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9"/>
            <p:cNvSpPr/>
            <p:nvPr/>
          </p:nvSpPr>
          <p:spPr>
            <a:xfrm>
              <a:off x="1293950" y="2028375"/>
              <a:ext cx="5300" cy="455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9"/>
            <p:cNvSpPr/>
            <p:nvPr/>
          </p:nvSpPr>
          <p:spPr>
            <a:xfrm>
              <a:off x="1303350" y="205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9"/>
            <p:cNvSpPr/>
            <p:nvPr/>
          </p:nvSpPr>
          <p:spPr>
            <a:xfrm>
              <a:off x="1286025" y="191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9"/>
            <p:cNvSpPr/>
            <p:nvPr/>
          </p:nvSpPr>
          <p:spPr>
            <a:xfrm>
              <a:off x="1281900" y="192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9"/>
            <p:cNvSpPr/>
            <p:nvPr/>
          </p:nvSpPr>
          <p:spPr>
            <a:xfrm>
              <a:off x="1284150" y="195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9"/>
            <p:cNvSpPr/>
            <p:nvPr/>
          </p:nvSpPr>
          <p:spPr>
            <a:xfrm>
              <a:off x="1296400" y="195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9"/>
            <p:cNvSpPr/>
            <p:nvPr/>
          </p:nvSpPr>
          <p:spPr>
            <a:xfrm>
              <a:off x="1292250" y="196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9"/>
            <p:cNvSpPr/>
            <p:nvPr/>
          </p:nvSpPr>
          <p:spPr>
            <a:xfrm>
              <a:off x="1286225" y="194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9"/>
            <p:cNvSpPr/>
            <p:nvPr/>
          </p:nvSpPr>
          <p:spPr>
            <a:xfrm>
              <a:off x="1290375" y="1936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9"/>
            <p:cNvSpPr/>
            <p:nvPr/>
          </p:nvSpPr>
          <p:spPr>
            <a:xfrm>
              <a:off x="1280000" y="194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9"/>
            <p:cNvSpPr/>
            <p:nvPr/>
          </p:nvSpPr>
          <p:spPr>
            <a:xfrm>
              <a:off x="1275675" y="194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9"/>
            <p:cNvSpPr/>
            <p:nvPr/>
          </p:nvSpPr>
          <p:spPr>
            <a:xfrm>
              <a:off x="1295250" y="1947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9"/>
            <p:cNvSpPr/>
            <p:nvPr/>
          </p:nvSpPr>
          <p:spPr>
            <a:xfrm>
              <a:off x="1278700" y="193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9"/>
            <p:cNvSpPr/>
            <p:nvPr/>
          </p:nvSpPr>
          <p:spPr>
            <a:xfrm>
              <a:off x="1294500" y="199522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9"/>
            <p:cNvSpPr/>
            <p:nvPr/>
          </p:nvSpPr>
          <p:spPr>
            <a:xfrm>
              <a:off x="1306925" y="1993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9"/>
            <p:cNvSpPr/>
            <p:nvPr/>
          </p:nvSpPr>
          <p:spPr>
            <a:xfrm>
              <a:off x="1302600" y="2000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9"/>
            <p:cNvSpPr/>
            <p:nvPr/>
          </p:nvSpPr>
          <p:spPr>
            <a:xfrm>
              <a:off x="1296575" y="1986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9"/>
            <p:cNvSpPr/>
            <p:nvPr/>
          </p:nvSpPr>
          <p:spPr>
            <a:xfrm>
              <a:off x="1300725" y="1973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9"/>
            <p:cNvSpPr/>
            <p:nvPr/>
          </p:nvSpPr>
          <p:spPr>
            <a:xfrm>
              <a:off x="1290375" y="197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9"/>
            <p:cNvSpPr/>
            <p:nvPr/>
          </p:nvSpPr>
          <p:spPr>
            <a:xfrm>
              <a:off x="1286025" y="198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9"/>
            <p:cNvSpPr/>
            <p:nvPr/>
          </p:nvSpPr>
          <p:spPr>
            <a:xfrm>
              <a:off x="1305625" y="198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9"/>
            <p:cNvSpPr/>
            <p:nvPr/>
          </p:nvSpPr>
          <p:spPr>
            <a:xfrm>
              <a:off x="1289050" y="1969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9"/>
            <p:cNvSpPr/>
            <p:nvPr/>
          </p:nvSpPr>
          <p:spPr>
            <a:xfrm>
              <a:off x="1304875" y="2032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9"/>
            <p:cNvSpPr/>
            <p:nvPr/>
          </p:nvSpPr>
          <p:spPr>
            <a:xfrm>
              <a:off x="1317300" y="203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9"/>
            <p:cNvSpPr/>
            <p:nvPr/>
          </p:nvSpPr>
          <p:spPr>
            <a:xfrm>
              <a:off x="1306925" y="20232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9"/>
            <p:cNvSpPr/>
            <p:nvPr/>
          </p:nvSpPr>
          <p:spPr>
            <a:xfrm>
              <a:off x="1311075" y="201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9"/>
            <p:cNvSpPr/>
            <p:nvPr/>
          </p:nvSpPr>
          <p:spPr>
            <a:xfrm>
              <a:off x="1300725" y="201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9"/>
            <p:cNvSpPr/>
            <p:nvPr/>
          </p:nvSpPr>
          <p:spPr>
            <a:xfrm>
              <a:off x="1296400" y="202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9"/>
            <p:cNvSpPr/>
            <p:nvPr/>
          </p:nvSpPr>
          <p:spPr>
            <a:xfrm>
              <a:off x="1315975" y="202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9"/>
            <p:cNvSpPr/>
            <p:nvPr/>
          </p:nvSpPr>
          <p:spPr>
            <a:xfrm>
              <a:off x="1299400" y="200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9"/>
            <p:cNvSpPr/>
            <p:nvPr/>
          </p:nvSpPr>
          <p:spPr>
            <a:xfrm>
              <a:off x="1313150" y="2001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9"/>
            <p:cNvSpPr/>
            <p:nvPr/>
          </p:nvSpPr>
          <p:spPr>
            <a:xfrm>
              <a:off x="1327650" y="206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9"/>
            <p:cNvSpPr/>
            <p:nvPr/>
          </p:nvSpPr>
          <p:spPr>
            <a:xfrm>
              <a:off x="1317300" y="2060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9"/>
            <p:cNvSpPr/>
            <p:nvPr/>
          </p:nvSpPr>
          <p:spPr>
            <a:xfrm>
              <a:off x="1321425" y="204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9"/>
            <p:cNvSpPr/>
            <p:nvPr/>
          </p:nvSpPr>
          <p:spPr>
            <a:xfrm>
              <a:off x="1311075" y="2052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9"/>
            <p:cNvSpPr/>
            <p:nvPr/>
          </p:nvSpPr>
          <p:spPr>
            <a:xfrm>
              <a:off x="1307500" y="2059250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9"/>
            <p:cNvSpPr/>
            <p:nvPr/>
          </p:nvSpPr>
          <p:spPr>
            <a:xfrm>
              <a:off x="1326325" y="2059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9"/>
            <p:cNvSpPr/>
            <p:nvPr/>
          </p:nvSpPr>
          <p:spPr>
            <a:xfrm>
              <a:off x="1300725" y="20449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9"/>
            <p:cNvSpPr/>
            <p:nvPr/>
          </p:nvSpPr>
          <p:spPr>
            <a:xfrm>
              <a:off x="1309750" y="204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9"/>
            <p:cNvSpPr/>
            <p:nvPr/>
          </p:nvSpPr>
          <p:spPr>
            <a:xfrm>
              <a:off x="1323500" y="20385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9"/>
            <p:cNvSpPr/>
            <p:nvPr/>
          </p:nvSpPr>
          <p:spPr>
            <a:xfrm>
              <a:off x="1312950" y="20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9"/>
            <p:cNvSpPr/>
            <p:nvPr/>
          </p:nvSpPr>
          <p:spPr>
            <a:xfrm>
              <a:off x="1296575" y="19148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9"/>
            <p:cNvSpPr/>
            <p:nvPr/>
          </p:nvSpPr>
          <p:spPr>
            <a:xfrm>
              <a:off x="1308825" y="191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9"/>
            <p:cNvSpPr/>
            <p:nvPr/>
          </p:nvSpPr>
          <p:spPr>
            <a:xfrm>
              <a:off x="1304475" y="1920275"/>
              <a:ext cx="6075" cy="4375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9"/>
            <p:cNvSpPr/>
            <p:nvPr/>
          </p:nvSpPr>
          <p:spPr>
            <a:xfrm>
              <a:off x="1306925" y="195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9"/>
            <p:cNvSpPr/>
            <p:nvPr/>
          </p:nvSpPr>
          <p:spPr>
            <a:xfrm>
              <a:off x="1319175" y="195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9"/>
            <p:cNvSpPr/>
            <p:nvPr/>
          </p:nvSpPr>
          <p:spPr>
            <a:xfrm>
              <a:off x="1314850" y="195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9"/>
            <p:cNvSpPr/>
            <p:nvPr/>
          </p:nvSpPr>
          <p:spPr>
            <a:xfrm>
              <a:off x="1308825" y="1942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9"/>
            <p:cNvSpPr/>
            <p:nvPr/>
          </p:nvSpPr>
          <p:spPr>
            <a:xfrm>
              <a:off x="1312950" y="193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9"/>
            <p:cNvSpPr/>
            <p:nvPr/>
          </p:nvSpPr>
          <p:spPr>
            <a:xfrm>
              <a:off x="1302600" y="193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9"/>
            <p:cNvSpPr/>
            <p:nvPr/>
          </p:nvSpPr>
          <p:spPr>
            <a:xfrm>
              <a:off x="1298450" y="1941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9"/>
            <p:cNvSpPr/>
            <p:nvPr/>
          </p:nvSpPr>
          <p:spPr>
            <a:xfrm>
              <a:off x="1317850" y="194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9"/>
            <p:cNvSpPr/>
            <p:nvPr/>
          </p:nvSpPr>
          <p:spPr>
            <a:xfrm>
              <a:off x="1292250" y="1927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9"/>
            <p:cNvSpPr/>
            <p:nvPr/>
          </p:nvSpPr>
          <p:spPr>
            <a:xfrm>
              <a:off x="1301275" y="192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9"/>
            <p:cNvSpPr/>
            <p:nvPr/>
          </p:nvSpPr>
          <p:spPr>
            <a:xfrm>
              <a:off x="1317300" y="19888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9"/>
            <p:cNvSpPr/>
            <p:nvPr/>
          </p:nvSpPr>
          <p:spPr>
            <a:xfrm>
              <a:off x="1329525" y="1987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9"/>
            <p:cNvSpPr/>
            <p:nvPr/>
          </p:nvSpPr>
          <p:spPr>
            <a:xfrm>
              <a:off x="1319175" y="1979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9"/>
            <p:cNvSpPr/>
            <p:nvPr/>
          </p:nvSpPr>
          <p:spPr>
            <a:xfrm>
              <a:off x="1323325" y="1967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9"/>
            <p:cNvSpPr/>
            <p:nvPr/>
          </p:nvSpPr>
          <p:spPr>
            <a:xfrm>
              <a:off x="1312950" y="197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9"/>
            <p:cNvSpPr/>
            <p:nvPr/>
          </p:nvSpPr>
          <p:spPr>
            <a:xfrm>
              <a:off x="1308825" y="197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9"/>
            <p:cNvSpPr/>
            <p:nvPr/>
          </p:nvSpPr>
          <p:spPr>
            <a:xfrm>
              <a:off x="1328225" y="19786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9"/>
            <p:cNvSpPr/>
            <p:nvPr/>
          </p:nvSpPr>
          <p:spPr>
            <a:xfrm>
              <a:off x="1302600" y="196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9"/>
            <p:cNvSpPr/>
            <p:nvPr/>
          </p:nvSpPr>
          <p:spPr>
            <a:xfrm>
              <a:off x="1311650" y="196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9"/>
            <p:cNvSpPr/>
            <p:nvPr/>
          </p:nvSpPr>
          <p:spPr>
            <a:xfrm>
              <a:off x="1327650" y="20259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9"/>
            <p:cNvSpPr/>
            <p:nvPr/>
          </p:nvSpPr>
          <p:spPr>
            <a:xfrm>
              <a:off x="1339900" y="20242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9"/>
            <p:cNvSpPr/>
            <p:nvPr/>
          </p:nvSpPr>
          <p:spPr>
            <a:xfrm>
              <a:off x="1329525" y="2016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9"/>
            <p:cNvSpPr/>
            <p:nvPr/>
          </p:nvSpPr>
          <p:spPr>
            <a:xfrm>
              <a:off x="1333675" y="20040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9"/>
            <p:cNvSpPr/>
            <p:nvPr/>
          </p:nvSpPr>
          <p:spPr>
            <a:xfrm>
              <a:off x="1323325" y="200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9"/>
            <p:cNvSpPr/>
            <p:nvPr/>
          </p:nvSpPr>
          <p:spPr>
            <a:xfrm>
              <a:off x="1319175" y="20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9"/>
            <p:cNvSpPr/>
            <p:nvPr/>
          </p:nvSpPr>
          <p:spPr>
            <a:xfrm>
              <a:off x="1338575" y="201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9"/>
            <p:cNvSpPr/>
            <p:nvPr/>
          </p:nvSpPr>
          <p:spPr>
            <a:xfrm>
              <a:off x="1322000" y="2000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9"/>
            <p:cNvSpPr/>
            <p:nvPr/>
          </p:nvSpPr>
          <p:spPr>
            <a:xfrm>
              <a:off x="1335750" y="1995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9"/>
            <p:cNvSpPr/>
            <p:nvPr/>
          </p:nvSpPr>
          <p:spPr>
            <a:xfrm>
              <a:off x="1325200" y="199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9"/>
            <p:cNvSpPr/>
            <p:nvPr/>
          </p:nvSpPr>
          <p:spPr>
            <a:xfrm>
              <a:off x="1338000" y="20628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9"/>
            <p:cNvSpPr/>
            <p:nvPr/>
          </p:nvSpPr>
          <p:spPr>
            <a:xfrm>
              <a:off x="1350250" y="206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9"/>
            <p:cNvSpPr/>
            <p:nvPr/>
          </p:nvSpPr>
          <p:spPr>
            <a:xfrm>
              <a:off x="1345925" y="20683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9"/>
            <p:cNvSpPr/>
            <p:nvPr/>
          </p:nvSpPr>
          <p:spPr>
            <a:xfrm>
              <a:off x="1339900" y="2053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9"/>
            <p:cNvSpPr/>
            <p:nvPr/>
          </p:nvSpPr>
          <p:spPr>
            <a:xfrm>
              <a:off x="1344025" y="204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9"/>
            <p:cNvSpPr/>
            <p:nvPr/>
          </p:nvSpPr>
          <p:spPr>
            <a:xfrm>
              <a:off x="1333675" y="204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9"/>
            <p:cNvSpPr/>
            <p:nvPr/>
          </p:nvSpPr>
          <p:spPr>
            <a:xfrm>
              <a:off x="1329525" y="205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9"/>
            <p:cNvSpPr/>
            <p:nvPr/>
          </p:nvSpPr>
          <p:spPr>
            <a:xfrm>
              <a:off x="1348925" y="205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9"/>
            <p:cNvSpPr/>
            <p:nvPr/>
          </p:nvSpPr>
          <p:spPr>
            <a:xfrm>
              <a:off x="1332550" y="203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9"/>
            <p:cNvSpPr/>
            <p:nvPr/>
          </p:nvSpPr>
          <p:spPr>
            <a:xfrm>
              <a:off x="1335550" y="2031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9"/>
            <p:cNvSpPr/>
            <p:nvPr/>
          </p:nvSpPr>
          <p:spPr>
            <a:xfrm>
              <a:off x="1343650" y="207450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9"/>
            <p:cNvSpPr/>
            <p:nvPr/>
          </p:nvSpPr>
          <p:spPr>
            <a:xfrm>
              <a:off x="1319175" y="1909925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9"/>
            <p:cNvSpPr/>
            <p:nvPr/>
          </p:nvSpPr>
          <p:spPr>
            <a:xfrm>
              <a:off x="1327275" y="191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9"/>
            <p:cNvSpPr/>
            <p:nvPr/>
          </p:nvSpPr>
          <p:spPr>
            <a:xfrm>
              <a:off x="1329525" y="19453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9"/>
            <p:cNvSpPr/>
            <p:nvPr/>
          </p:nvSpPr>
          <p:spPr>
            <a:xfrm>
              <a:off x="1341775" y="19438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9"/>
            <p:cNvSpPr/>
            <p:nvPr/>
          </p:nvSpPr>
          <p:spPr>
            <a:xfrm>
              <a:off x="1331600" y="1936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9"/>
            <p:cNvSpPr/>
            <p:nvPr/>
          </p:nvSpPr>
          <p:spPr>
            <a:xfrm>
              <a:off x="1335750" y="19236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9"/>
            <p:cNvSpPr/>
            <p:nvPr/>
          </p:nvSpPr>
          <p:spPr>
            <a:xfrm>
              <a:off x="1325400" y="192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9"/>
            <p:cNvSpPr/>
            <p:nvPr/>
          </p:nvSpPr>
          <p:spPr>
            <a:xfrm>
              <a:off x="1321050" y="193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9"/>
            <p:cNvSpPr/>
            <p:nvPr/>
          </p:nvSpPr>
          <p:spPr>
            <a:xfrm>
              <a:off x="1340450" y="193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9"/>
            <p:cNvSpPr/>
            <p:nvPr/>
          </p:nvSpPr>
          <p:spPr>
            <a:xfrm>
              <a:off x="1315025" y="19210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9"/>
            <p:cNvSpPr/>
            <p:nvPr/>
          </p:nvSpPr>
          <p:spPr>
            <a:xfrm>
              <a:off x="1324075" y="1919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9"/>
            <p:cNvSpPr/>
            <p:nvPr/>
          </p:nvSpPr>
          <p:spPr>
            <a:xfrm>
              <a:off x="1339900" y="1982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9"/>
            <p:cNvSpPr/>
            <p:nvPr/>
          </p:nvSpPr>
          <p:spPr>
            <a:xfrm>
              <a:off x="1352125" y="198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9"/>
            <p:cNvSpPr/>
            <p:nvPr/>
          </p:nvSpPr>
          <p:spPr>
            <a:xfrm>
              <a:off x="1347975" y="198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9"/>
            <p:cNvSpPr/>
            <p:nvPr/>
          </p:nvSpPr>
          <p:spPr>
            <a:xfrm>
              <a:off x="1341950" y="19735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9"/>
            <p:cNvSpPr/>
            <p:nvPr/>
          </p:nvSpPr>
          <p:spPr>
            <a:xfrm>
              <a:off x="1346100" y="1960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9"/>
            <p:cNvSpPr/>
            <p:nvPr/>
          </p:nvSpPr>
          <p:spPr>
            <a:xfrm>
              <a:off x="1335750" y="1965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9"/>
            <p:cNvSpPr/>
            <p:nvPr/>
          </p:nvSpPr>
          <p:spPr>
            <a:xfrm>
              <a:off x="1331425" y="197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9"/>
            <p:cNvSpPr/>
            <p:nvPr/>
          </p:nvSpPr>
          <p:spPr>
            <a:xfrm>
              <a:off x="1351000" y="197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9"/>
            <p:cNvSpPr/>
            <p:nvPr/>
          </p:nvSpPr>
          <p:spPr>
            <a:xfrm>
              <a:off x="1325400" y="1958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9"/>
            <p:cNvSpPr/>
            <p:nvPr/>
          </p:nvSpPr>
          <p:spPr>
            <a:xfrm>
              <a:off x="1334425" y="195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9"/>
            <p:cNvSpPr/>
            <p:nvPr/>
          </p:nvSpPr>
          <p:spPr>
            <a:xfrm>
              <a:off x="1337625" y="19508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9"/>
            <p:cNvSpPr/>
            <p:nvPr/>
          </p:nvSpPr>
          <p:spPr>
            <a:xfrm>
              <a:off x="1350250" y="20195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9"/>
            <p:cNvSpPr/>
            <p:nvPr/>
          </p:nvSpPr>
          <p:spPr>
            <a:xfrm>
              <a:off x="1362475" y="2018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9"/>
            <p:cNvSpPr/>
            <p:nvPr/>
          </p:nvSpPr>
          <p:spPr>
            <a:xfrm>
              <a:off x="1358350" y="202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9"/>
            <p:cNvSpPr/>
            <p:nvPr/>
          </p:nvSpPr>
          <p:spPr>
            <a:xfrm>
              <a:off x="1352325" y="2010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9"/>
            <p:cNvSpPr/>
            <p:nvPr/>
          </p:nvSpPr>
          <p:spPr>
            <a:xfrm>
              <a:off x="1356450" y="19978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9"/>
            <p:cNvSpPr/>
            <p:nvPr/>
          </p:nvSpPr>
          <p:spPr>
            <a:xfrm>
              <a:off x="1346100" y="200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9"/>
            <p:cNvSpPr/>
            <p:nvPr/>
          </p:nvSpPr>
          <p:spPr>
            <a:xfrm>
              <a:off x="1341775" y="20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9"/>
            <p:cNvSpPr/>
            <p:nvPr/>
          </p:nvSpPr>
          <p:spPr>
            <a:xfrm>
              <a:off x="1361350" y="200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9"/>
            <p:cNvSpPr/>
            <p:nvPr/>
          </p:nvSpPr>
          <p:spPr>
            <a:xfrm>
              <a:off x="1344775" y="199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9"/>
            <p:cNvSpPr/>
            <p:nvPr/>
          </p:nvSpPr>
          <p:spPr>
            <a:xfrm>
              <a:off x="1360600" y="2056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9"/>
            <p:cNvSpPr/>
            <p:nvPr/>
          </p:nvSpPr>
          <p:spPr>
            <a:xfrm>
              <a:off x="1372850" y="2054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9"/>
            <p:cNvSpPr/>
            <p:nvPr/>
          </p:nvSpPr>
          <p:spPr>
            <a:xfrm>
              <a:off x="1368700" y="2061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9"/>
            <p:cNvSpPr/>
            <p:nvPr/>
          </p:nvSpPr>
          <p:spPr>
            <a:xfrm>
              <a:off x="1362675" y="20475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9"/>
            <p:cNvSpPr/>
            <p:nvPr/>
          </p:nvSpPr>
          <p:spPr>
            <a:xfrm>
              <a:off x="1366825" y="20347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9"/>
            <p:cNvSpPr/>
            <p:nvPr/>
          </p:nvSpPr>
          <p:spPr>
            <a:xfrm>
              <a:off x="1356450" y="203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9"/>
            <p:cNvSpPr/>
            <p:nvPr/>
          </p:nvSpPr>
          <p:spPr>
            <a:xfrm>
              <a:off x="1352125" y="204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9"/>
            <p:cNvSpPr/>
            <p:nvPr/>
          </p:nvSpPr>
          <p:spPr>
            <a:xfrm>
              <a:off x="1371700" y="20464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9"/>
            <p:cNvSpPr/>
            <p:nvPr/>
          </p:nvSpPr>
          <p:spPr>
            <a:xfrm>
              <a:off x="1346100" y="203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9"/>
            <p:cNvSpPr/>
            <p:nvPr/>
          </p:nvSpPr>
          <p:spPr>
            <a:xfrm>
              <a:off x="1355150" y="20310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9"/>
            <p:cNvSpPr/>
            <p:nvPr/>
          </p:nvSpPr>
          <p:spPr>
            <a:xfrm>
              <a:off x="1368700" y="20259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9"/>
            <p:cNvSpPr/>
            <p:nvPr/>
          </p:nvSpPr>
          <p:spPr>
            <a:xfrm>
              <a:off x="1357400" y="20692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9"/>
            <p:cNvSpPr/>
            <p:nvPr/>
          </p:nvSpPr>
          <p:spPr>
            <a:xfrm>
              <a:off x="1366075" y="2068100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9"/>
            <p:cNvSpPr/>
            <p:nvPr/>
          </p:nvSpPr>
          <p:spPr>
            <a:xfrm>
              <a:off x="1341775" y="19020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9"/>
            <p:cNvSpPr/>
            <p:nvPr/>
          </p:nvSpPr>
          <p:spPr>
            <a:xfrm>
              <a:off x="1354200" y="190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9"/>
            <p:cNvSpPr/>
            <p:nvPr/>
          </p:nvSpPr>
          <p:spPr>
            <a:xfrm>
              <a:off x="1349875" y="190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9"/>
            <p:cNvSpPr/>
            <p:nvPr/>
          </p:nvSpPr>
          <p:spPr>
            <a:xfrm>
              <a:off x="1352875" y="1892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9"/>
            <p:cNvSpPr/>
            <p:nvPr/>
          </p:nvSpPr>
          <p:spPr>
            <a:xfrm>
              <a:off x="135212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9"/>
            <p:cNvSpPr/>
            <p:nvPr/>
          </p:nvSpPr>
          <p:spPr>
            <a:xfrm>
              <a:off x="1364550" y="19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9"/>
            <p:cNvSpPr/>
            <p:nvPr/>
          </p:nvSpPr>
          <p:spPr>
            <a:xfrm>
              <a:off x="1360225" y="194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9"/>
            <p:cNvSpPr/>
            <p:nvPr/>
          </p:nvSpPr>
          <p:spPr>
            <a:xfrm>
              <a:off x="1354200" y="193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9"/>
            <p:cNvSpPr/>
            <p:nvPr/>
          </p:nvSpPr>
          <p:spPr>
            <a:xfrm>
              <a:off x="1358350" y="1917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9"/>
            <p:cNvSpPr/>
            <p:nvPr/>
          </p:nvSpPr>
          <p:spPr>
            <a:xfrm>
              <a:off x="1347975" y="1922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9"/>
            <p:cNvSpPr/>
            <p:nvPr/>
          </p:nvSpPr>
          <p:spPr>
            <a:xfrm>
              <a:off x="1343650" y="192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9"/>
            <p:cNvSpPr/>
            <p:nvPr/>
          </p:nvSpPr>
          <p:spPr>
            <a:xfrm>
              <a:off x="1363250" y="192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29"/>
            <p:cNvSpPr/>
            <p:nvPr/>
          </p:nvSpPr>
          <p:spPr>
            <a:xfrm>
              <a:off x="1337625" y="1914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9"/>
            <p:cNvSpPr/>
            <p:nvPr/>
          </p:nvSpPr>
          <p:spPr>
            <a:xfrm>
              <a:off x="1346675" y="191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9"/>
            <p:cNvSpPr/>
            <p:nvPr/>
          </p:nvSpPr>
          <p:spPr>
            <a:xfrm>
              <a:off x="1362475" y="197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9"/>
            <p:cNvSpPr/>
            <p:nvPr/>
          </p:nvSpPr>
          <p:spPr>
            <a:xfrm>
              <a:off x="1374925" y="1974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9"/>
            <p:cNvSpPr/>
            <p:nvPr/>
          </p:nvSpPr>
          <p:spPr>
            <a:xfrm>
              <a:off x="1370575" y="1981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9"/>
            <p:cNvSpPr/>
            <p:nvPr/>
          </p:nvSpPr>
          <p:spPr>
            <a:xfrm>
              <a:off x="1364550" y="196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9"/>
            <p:cNvSpPr/>
            <p:nvPr/>
          </p:nvSpPr>
          <p:spPr>
            <a:xfrm>
              <a:off x="1368700" y="19543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9"/>
            <p:cNvSpPr/>
            <p:nvPr/>
          </p:nvSpPr>
          <p:spPr>
            <a:xfrm>
              <a:off x="1358350" y="195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9"/>
            <p:cNvSpPr/>
            <p:nvPr/>
          </p:nvSpPr>
          <p:spPr>
            <a:xfrm>
              <a:off x="1354000" y="196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9"/>
            <p:cNvSpPr/>
            <p:nvPr/>
          </p:nvSpPr>
          <p:spPr>
            <a:xfrm>
              <a:off x="1373600" y="196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9"/>
            <p:cNvSpPr/>
            <p:nvPr/>
          </p:nvSpPr>
          <p:spPr>
            <a:xfrm>
              <a:off x="1347975" y="1951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9"/>
            <p:cNvSpPr/>
            <p:nvPr/>
          </p:nvSpPr>
          <p:spPr>
            <a:xfrm>
              <a:off x="1357025" y="19506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9"/>
            <p:cNvSpPr/>
            <p:nvPr/>
          </p:nvSpPr>
          <p:spPr>
            <a:xfrm>
              <a:off x="1372850" y="201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9"/>
            <p:cNvSpPr/>
            <p:nvPr/>
          </p:nvSpPr>
          <p:spPr>
            <a:xfrm>
              <a:off x="1385275" y="2011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9"/>
            <p:cNvSpPr/>
            <p:nvPr/>
          </p:nvSpPr>
          <p:spPr>
            <a:xfrm>
              <a:off x="1380950" y="201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9"/>
            <p:cNvSpPr/>
            <p:nvPr/>
          </p:nvSpPr>
          <p:spPr>
            <a:xfrm>
              <a:off x="1374925" y="2004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9"/>
            <p:cNvSpPr/>
            <p:nvPr/>
          </p:nvSpPr>
          <p:spPr>
            <a:xfrm>
              <a:off x="1379050" y="19914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9"/>
            <p:cNvSpPr/>
            <p:nvPr/>
          </p:nvSpPr>
          <p:spPr>
            <a:xfrm>
              <a:off x="1368700" y="1996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9"/>
            <p:cNvSpPr/>
            <p:nvPr/>
          </p:nvSpPr>
          <p:spPr>
            <a:xfrm>
              <a:off x="1364375" y="2003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9"/>
            <p:cNvSpPr/>
            <p:nvPr/>
          </p:nvSpPr>
          <p:spPr>
            <a:xfrm>
              <a:off x="1383950" y="2003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9"/>
            <p:cNvSpPr/>
            <p:nvPr/>
          </p:nvSpPr>
          <p:spPr>
            <a:xfrm>
              <a:off x="1358350" y="1988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9"/>
            <p:cNvSpPr/>
            <p:nvPr/>
          </p:nvSpPr>
          <p:spPr>
            <a:xfrm>
              <a:off x="1367375" y="198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29"/>
            <p:cNvSpPr/>
            <p:nvPr/>
          </p:nvSpPr>
          <p:spPr>
            <a:xfrm>
              <a:off x="1385275" y="2041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29"/>
            <p:cNvSpPr/>
            <p:nvPr/>
          </p:nvSpPr>
          <p:spPr>
            <a:xfrm>
              <a:off x="1389425" y="2028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9"/>
            <p:cNvSpPr/>
            <p:nvPr/>
          </p:nvSpPr>
          <p:spPr>
            <a:xfrm>
              <a:off x="1379050" y="2033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9"/>
            <p:cNvSpPr/>
            <p:nvPr/>
          </p:nvSpPr>
          <p:spPr>
            <a:xfrm>
              <a:off x="1374925" y="20402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9"/>
            <p:cNvSpPr/>
            <p:nvPr/>
          </p:nvSpPr>
          <p:spPr>
            <a:xfrm>
              <a:off x="1394300" y="2040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9"/>
            <p:cNvSpPr/>
            <p:nvPr/>
          </p:nvSpPr>
          <p:spPr>
            <a:xfrm>
              <a:off x="1377750" y="20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9"/>
            <p:cNvSpPr/>
            <p:nvPr/>
          </p:nvSpPr>
          <p:spPr>
            <a:xfrm>
              <a:off x="1364550" y="18956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9"/>
            <p:cNvSpPr/>
            <p:nvPr/>
          </p:nvSpPr>
          <p:spPr>
            <a:xfrm>
              <a:off x="1376800" y="18941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9"/>
            <p:cNvSpPr/>
            <p:nvPr/>
          </p:nvSpPr>
          <p:spPr>
            <a:xfrm>
              <a:off x="1372475" y="1901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9"/>
            <p:cNvSpPr/>
            <p:nvPr/>
          </p:nvSpPr>
          <p:spPr>
            <a:xfrm>
              <a:off x="1366450" y="1886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9"/>
            <p:cNvSpPr/>
            <p:nvPr/>
          </p:nvSpPr>
          <p:spPr>
            <a:xfrm>
              <a:off x="1358150" y="18875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9"/>
            <p:cNvSpPr/>
            <p:nvPr/>
          </p:nvSpPr>
          <p:spPr>
            <a:xfrm>
              <a:off x="1375475" y="1885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9"/>
            <p:cNvSpPr/>
            <p:nvPr/>
          </p:nvSpPr>
          <p:spPr>
            <a:xfrm>
              <a:off x="1374925" y="19327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9"/>
            <p:cNvSpPr/>
            <p:nvPr/>
          </p:nvSpPr>
          <p:spPr>
            <a:xfrm>
              <a:off x="1387150" y="193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9"/>
            <p:cNvSpPr/>
            <p:nvPr/>
          </p:nvSpPr>
          <p:spPr>
            <a:xfrm>
              <a:off x="1382825" y="1938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9"/>
            <p:cNvSpPr/>
            <p:nvPr/>
          </p:nvSpPr>
          <p:spPr>
            <a:xfrm>
              <a:off x="1376800" y="19238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9"/>
            <p:cNvSpPr/>
            <p:nvPr/>
          </p:nvSpPr>
          <p:spPr>
            <a:xfrm>
              <a:off x="1380950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29"/>
            <p:cNvSpPr/>
            <p:nvPr/>
          </p:nvSpPr>
          <p:spPr>
            <a:xfrm>
              <a:off x="1370575" y="19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9"/>
            <p:cNvSpPr/>
            <p:nvPr/>
          </p:nvSpPr>
          <p:spPr>
            <a:xfrm>
              <a:off x="1366450" y="1922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9"/>
            <p:cNvSpPr/>
            <p:nvPr/>
          </p:nvSpPr>
          <p:spPr>
            <a:xfrm>
              <a:off x="1385825" y="192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9"/>
            <p:cNvSpPr/>
            <p:nvPr/>
          </p:nvSpPr>
          <p:spPr>
            <a:xfrm>
              <a:off x="1360425" y="1908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9"/>
            <p:cNvSpPr/>
            <p:nvPr/>
          </p:nvSpPr>
          <p:spPr>
            <a:xfrm>
              <a:off x="1369450" y="190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9"/>
            <p:cNvSpPr/>
            <p:nvPr/>
          </p:nvSpPr>
          <p:spPr>
            <a:xfrm>
              <a:off x="1385275" y="1969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9"/>
            <p:cNvSpPr/>
            <p:nvPr/>
          </p:nvSpPr>
          <p:spPr>
            <a:xfrm>
              <a:off x="1397500" y="196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9"/>
            <p:cNvSpPr/>
            <p:nvPr/>
          </p:nvSpPr>
          <p:spPr>
            <a:xfrm>
              <a:off x="1393375" y="1975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9"/>
            <p:cNvSpPr/>
            <p:nvPr/>
          </p:nvSpPr>
          <p:spPr>
            <a:xfrm>
              <a:off x="1387150" y="196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9"/>
            <p:cNvSpPr/>
            <p:nvPr/>
          </p:nvSpPr>
          <p:spPr>
            <a:xfrm>
              <a:off x="1391300" y="19481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9"/>
            <p:cNvSpPr/>
            <p:nvPr/>
          </p:nvSpPr>
          <p:spPr>
            <a:xfrm>
              <a:off x="1380950" y="1952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9"/>
            <p:cNvSpPr/>
            <p:nvPr/>
          </p:nvSpPr>
          <p:spPr>
            <a:xfrm>
              <a:off x="1376800" y="195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9"/>
            <p:cNvSpPr/>
            <p:nvPr/>
          </p:nvSpPr>
          <p:spPr>
            <a:xfrm>
              <a:off x="1396200" y="195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9"/>
            <p:cNvSpPr/>
            <p:nvPr/>
          </p:nvSpPr>
          <p:spPr>
            <a:xfrm>
              <a:off x="1370775" y="1945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9"/>
            <p:cNvSpPr/>
            <p:nvPr/>
          </p:nvSpPr>
          <p:spPr>
            <a:xfrm>
              <a:off x="1379800" y="1944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9"/>
            <p:cNvSpPr/>
            <p:nvPr/>
          </p:nvSpPr>
          <p:spPr>
            <a:xfrm>
              <a:off x="1395625" y="2006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9"/>
            <p:cNvSpPr/>
            <p:nvPr/>
          </p:nvSpPr>
          <p:spPr>
            <a:xfrm>
              <a:off x="1407875" y="2005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9"/>
            <p:cNvSpPr/>
            <p:nvPr/>
          </p:nvSpPr>
          <p:spPr>
            <a:xfrm>
              <a:off x="1397500" y="19978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9"/>
            <p:cNvSpPr/>
            <p:nvPr/>
          </p:nvSpPr>
          <p:spPr>
            <a:xfrm>
              <a:off x="140165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9"/>
            <p:cNvSpPr/>
            <p:nvPr/>
          </p:nvSpPr>
          <p:spPr>
            <a:xfrm>
              <a:off x="1391300" y="1989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9"/>
            <p:cNvSpPr/>
            <p:nvPr/>
          </p:nvSpPr>
          <p:spPr>
            <a:xfrm>
              <a:off x="1387150" y="1996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9"/>
            <p:cNvSpPr/>
            <p:nvPr/>
          </p:nvSpPr>
          <p:spPr>
            <a:xfrm>
              <a:off x="1406550" y="1996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9"/>
            <p:cNvSpPr/>
            <p:nvPr/>
          </p:nvSpPr>
          <p:spPr>
            <a:xfrm>
              <a:off x="1381125" y="19824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9"/>
            <p:cNvSpPr/>
            <p:nvPr/>
          </p:nvSpPr>
          <p:spPr>
            <a:xfrm>
              <a:off x="1390175" y="19813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9"/>
            <p:cNvSpPr/>
            <p:nvPr/>
          </p:nvSpPr>
          <p:spPr>
            <a:xfrm>
              <a:off x="1403725" y="1976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9"/>
            <p:cNvSpPr/>
            <p:nvPr/>
          </p:nvSpPr>
          <p:spPr>
            <a:xfrm>
              <a:off x="1406925" y="2043800"/>
              <a:ext cx="3600" cy="3425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9"/>
            <p:cNvSpPr/>
            <p:nvPr/>
          </p:nvSpPr>
          <p:spPr>
            <a:xfrm>
              <a:off x="1418225" y="204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9"/>
            <p:cNvSpPr/>
            <p:nvPr/>
          </p:nvSpPr>
          <p:spPr>
            <a:xfrm>
              <a:off x="1407875" y="20349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9"/>
            <p:cNvSpPr/>
            <p:nvPr/>
          </p:nvSpPr>
          <p:spPr>
            <a:xfrm>
              <a:off x="1412200" y="2022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9"/>
            <p:cNvSpPr/>
            <p:nvPr/>
          </p:nvSpPr>
          <p:spPr>
            <a:xfrm>
              <a:off x="1401650" y="2027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9"/>
            <p:cNvSpPr/>
            <p:nvPr/>
          </p:nvSpPr>
          <p:spPr>
            <a:xfrm>
              <a:off x="1397500" y="2034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9"/>
            <p:cNvSpPr/>
            <p:nvPr/>
          </p:nvSpPr>
          <p:spPr>
            <a:xfrm>
              <a:off x="1416900" y="203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9"/>
            <p:cNvSpPr/>
            <p:nvPr/>
          </p:nvSpPr>
          <p:spPr>
            <a:xfrm>
              <a:off x="1391475" y="201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9"/>
            <p:cNvSpPr/>
            <p:nvPr/>
          </p:nvSpPr>
          <p:spPr>
            <a:xfrm>
              <a:off x="1400525" y="2018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9"/>
            <p:cNvSpPr/>
            <p:nvPr/>
          </p:nvSpPr>
          <p:spPr>
            <a:xfrm>
              <a:off x="1403725" y="20121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9"/>
            <p:cNvSpPr/>
            <p:nvPr/>
          </p:nvSpPr>
          <p:spPr>
            <a:xfrm>
              <a:off x="1387150" y="1889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9"/>
            <p:cNvSpPr/>
            <p:nvPr/>
          </p:nvSpPr>
          <p:spPr>
            <a:xfrm>
              <a:off x="1399400" y="1887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9"/>
            <p:cNvSpPr/>
            <p:nvPr/>
          </p:nvSpPr>
          <p:spPr>
            <a:xfrm>
              <a:off x="1389225" y="18826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9"/>
            <p:cNvSpPr/>
            <p:nvPr/>
          </p:nvSpPr>
          <p:spPr>
            <a:xfrm>
              <a:off x="1380375" y="18818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9"/>
            <p:cNvSpPr/>
            <p:nvPr/>
          </p:nvSpPr>
          <p:spPr>
            <a:xfrm>
              <a:off x="1397500" y="19263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9"/>
            <p:cNvSpPr/>
            <p:nvPr/>
          </p:nvSpPr>
          <p:spPr>
            <a:xfrm>
              <a:off x="1409750" y="19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9"/>
            <p:cNvSpPr/>
            <p:nvPr/>
          </p:nvSpPr>
          <p:spPr>
            <a:xfrm>
              <a:off x="1399575" y="1917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9"/>
            <p:cNvSpPr/>
            <p:nvPr/>
          </p:nvSpPr>
          <p:spPr>
            <a:xfrm>
              <a:off x="1403725" y="19046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9"/>
            <p:cNvSpPr/>
            <p:nvPr/>
          </p:nvSpPr>
          <p:spPr>
            <a:xfrm>
              <a:off x="1393375" y="19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9"/>
            <p:cNvSpPr/>
            <p:nvPr/>
          </p:nvSpPr>
          <p:spPr>
            <a:xfrm>
              <a:off x="1389025" y="1916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9"/>
            <p:cNvSpPr/>
            <p:nvPr/>
          </p:nvSpPr>
          <p:spPr>
            <a:xfrm>
              <a:off x="1408625" y="1916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9"/>
            <p:cNvSpPr/>
            <p:nvPr/>
          </p:nvSpPr>
          <p:spPr>
            <a:xfrm>
              <a:off x="1411825" y="1910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9"/>
            <p:cNvSpPr/>
            <p:nvPr/>
          </p:nvSpPr>
          <p:spPr>
            <a:xfrm>
              <a:off x="1383000" y="190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9"/>
            <p:cNvSpPr/>
            <p:nvPr/>
          </p:nvSpPr>
          <p:spPr>
            <a:xfrm>
              <a:off x="1392050" y="19008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9"/>
            <p:cNvSpPr/>
            <p:nvPr/>
          </p:nvSpPr>
          <p:spPr>
            <a:xfrm>
              <a:off x="1395250" y="1894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9"/>
            <p:cNvSpPr/>
            <p:nvPr/>
          </p:nvSpPr>
          <p:spPr>
            <a:xfrm>
              <a:off x="1407875" y="1963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9"/>
            <p:cNvSpPr/>
            <p:nvPr/>
          </p:nvSpPr>
          <p:spPr>
            <a:xfrm>
              <a:off x="1420100" y="1961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9"/>
            <p:cNvSpPr/>
            <p:nvPr/>
          </p:nvSpPr>
          <p:spPr>
            <a:xfrm>
              <a:off x="1415975" y="1968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9"/>
            <p:cNvSpPr/>
            <p:nvPr/>
          </p:nvSpPr>
          <p:spPr>
            <a:xfrm>
              <a:off x="1409950" y="19545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9"/>
            <p:cNvSpPr/>
            <p:nvPr/>
          </p:nvSpPr>
          <p:spPr>
            <a:xfrm>
              <a:off x="1414075" y="1941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9"/>
            <p:cNvSpPr/>
            <p:nvPr/>
          </p:nvSpPr>
          <p:spPr>
            <a:xfrm>
              <a:off x="1403725" y="1946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9"/>
            <p:cNvSpPr/>
            <p:nvPr/>
          </p:nvSpPr>
          <p:spPr>
            <a:xfrm>
              <a:off x="1399400" y="1953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9"/>
            <p:cNvSpPr/>
            <p:nvPr/>
          </p:nvSpPr>
          <p:spPr>
            <a:xfrm>
              <a:off x="1418975" y="195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9"/>
            <p:cNvSpPr/>
            <p:nvPr/>
          </p:nvSpPr>
          <p:spPr>
            <a:xfrm>
              <a:off x="139337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9"/>
            <p:cNvSpPr/>
            <p:nvPr/>
          </p:nvSpPr>
          <p:spPr>
            <a:xfrm>
              <a:off x="1402400" y="1937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9"/>
            <p:cNvSpPr/>
            <p:nvPr/>
          </p:nvSpPr>
          <p:spPr>
            <a:xfrm>
              <a:off x="1405600" y="1931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9"/>
            <p:cNvSpPr/>
            <p:nvPr/>
          </p:nvSpPr>
          <p:spPr>
            <a:xfrm>
              <a:off x="1418225" y="20005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9"/>
            <p:cNvSpPr/>
            <p:nvPr/>
          </p:nvSpPr>
          <p:spPr>
            <a:xfrm>
              <a:off x="1430475" y="19990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9"/>
            <p:cNvSpPr/>
            <p:nvPr/>
          </p:nvSpPr>
          <p:spPr>
            <a:xfrm>
              <a:off x="1420300" y="1991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9"/>
            <p:cNvSpPr/>
            <p:nvPr/>
          </p:nvSpPr>
          <p:spPr>
            <a:xfrm>
              <a:off x="1424450" y="19788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9"/>
            <p:cNvSpPr/>
            <p:nvPr/>
          </p:nvSpPr>
          <p:spPr>
            <a:xfrm>
              <a:off x="1414075" y="1983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9"/>
            <p:cNvSpPr/>
            <p:nvPr/>
          </p:nvSpPr>
          <p:spPr>
            <a:xfrm>
              <a:off x="1409750" y="1990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9"/>
            <p:cNvSpPr/>
            <p:nvPr/>
          </p:nvSpPr>
          <p:spPr>
            <a:xfrm>
              <a:off x="1429325" y="1990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9"/>
            <p:cNvSpPr/>
            <p:nvPr/>
          </p:nvSpPr>
          <p:spPr>
            <a:xfrm>
              <a:off x="1412775" y="1975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9"/>
            <p:cNvSpPr/>
            <p:nvPr/>
          </p:nvSpPr>
          <p:spPr>
            <a:xfrm>
              <a:off x="1426325" y="19698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9"/>
            <p:cNvSpPr/>
            <p:nvPr/>
          </p:nvSpPr>
          <p:spPr>
            <a:xfrm>
              <a:off x="1428575" y="203740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9"/>
            <p:cNvSpPr/>
            <p:nvPr/>
          </p:nvSpPr>
          <p:spPr>
            <a:xfrm>
              <a:off x="1430650" y="2028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9"/>
            <p:cNvSpPr/>
            <p:nvPr/>
          </p:nvSpPr>
          <p:spPr>
            <a:xfrm>
              <a:off x="1434800" y="20157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9"/>
            <p:cNvSpPr/>
            <p:nvPr/>
          </p:nvSpPr>
          <p:spPr>
            <a:xfrm>
              <a:off x="1424450" y="2020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9"/>
            <p:cNvSpPr/>
            <p:nvPr/>
          </p:nvSpPr>
          <p:spPr>
            <a:xfrm>
              <a:off x="1420100" y="2027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9"/>
            <p:cNvSpPr/>
            <p:nvPr/>
          </p:nvSpPr>
          <p:spPr>
            <a:xfrm>
              <a:off x="1439700" y="2027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9"/>
            <p:cNvSpPr/>
            <p:nvPr/>
          </p:nvSpPr>
          <p:spPr>
            <a:xfrm>
              <a:off x="1414075" y="20131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9"/>
            <p:cNvSpPr/>
            <p:nvPr/>
          </p:nvSpPr>
          <p:spPr>
            <a:xfrm>
              <a:off x="1423125" y="2011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9"/>
            <p:cNvSpPr/>
            <p:nvPr/>
          </p:nvSpPr>
          <p:spPr>
            <a:xfrm>
              <a:off x="1426325" y="2005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9"/>
            <p:cNvSpPr/>
            <p:nvPr/>
          </p:nvSpPr>
          <p:spPr>
            <a:xfrm>
              <a:off x="1420100" y="1920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9"/>
            <p:cNvSpPr/>
            <p:nvPr/>
          </p:nvSpPr>
          <p:spPr>
            <a:xfrm>
              <a:off x="1428200" y="19255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9"/>
            <p:cNvSpPr/>
            <p:nvPr/>
          </p:nvSpPr>
          <p:spPr>
            <a:xfrm>
              <a:off x="1422175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9"/>
            <p:cNvSpPr/>
            <p:nvPr/>
          </p:nvSpPr>
          <p:spPr>
            <a:xfrm>
              <a:off x="1415975" y="1903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9"/>
            <p:cNvSpPr/>
            <p:nvPr/>
          </p:nvSpPr>
          <p:spPr>
            <a:xfrm>
              <a:off x="1405600" y="1895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9"/>
            <p:cNvSpPr/>
            <p:nvPr/>
          </p:nvSpPr>
          <p:spPr>
            <a:xfrm>
              <a:off x="1414650" y="189467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9"/>
            <p:cNvSpPr/>
            <p:nvPr/>
          </p:nvSpPr>
          <p:spPr>
            <a:xfrm>
              <a:off x="1430650" y="1957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9"/>
            <p:cNvSpPr/>
            <p:nvPr/>
          </p:nvSpPr>
          <p:spPr>
            <a:xfrm>
              <a:off x="1438550" y="1962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9"/>
            <p:cNvSpPr/>
            <p:nvPr/>
          </p:nvSpPr>
          <p:spPr>
            <a:xfrm>
              <a:off x="1426325" y="1940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9"/>
            <p:cNvSpPr/>
            <p:nvPr/>
          </p:nvSpPr>
          <p:spPr>
            <a:xfrm>
              <a:off x="1422175" y="19472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9"/>
            <p:cNvSpPr/>
            <p:nvPr/>
          </p:nvSpPr>
          <p:spPr>
            <a:xfrm>
              <a:off x="1415975" y="19327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9"/>
            <p:cNvSpPr/>
            <p:nvPr/>
          </p:nvSpPr>
          <p:spPr>
            <a:xfrm>
              <a:off x="1425000" y="1931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9"/>
            <p:cNvSpPr/>
            <p:nvPr/>
          </p:nvSpPr>
          <p:spPr>
            <a:xfrm>
              <a:off x="1441000" y="1994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9"/>
            <p:cNvSpPr/>
            <p:nvPr/>
          </p:nvSpPr>
          <p:spPr>
            <a:xfrm>
              <a:off x="1453250" y="1992600"/>
              <a:ext cx="5850" cy="4350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9"/>
            <p:cNvSpPr/>
            <p:nvPr/>
          </p:nvSpPr>
          <p:spPr>
            <a:xfrm>
              <a:off x="1448925" y="1999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9"/>
            <p:cNvSpPr/>
            <p:nvPr/>
          </p:nvSpPr>
          <p:spPr>
            <a:xfrm>
              <a:off x="144290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9"/>
            <p:cNvSpPr/>
            <p:nvPr/>
          </p:nvSpPr>
          <p:spPr>
            <a:xfrm>
              <a:off x="1447025" y="1972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9"/>
            <p:cNvSpPr/>
            <p:nvPr/>
          </p:nvSpPr>
          <p:spPr>
            <a:xfrm>
              <a:off x="1436675" y="1977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9"/>
            <p:cNvSpPr/>
            <p:nvPr/>
          </p:nvSpPr>
          <p:spPr>
            <a:xfrm>
              <a:off x="1432525" y="1984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9"/>
            <p:cNvSpPr/>
            <p:nvPr/>
          </p:nvSpPr>
          <p:spPr>
            <a:xfrm>
              <a:off x="1451925" y="1984125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9"/>
            <p:cNvSpPr/>
            <p:nvPr/>
          </p:nvSpPr>
          <p:spPr>
            <a:xfrm>
              <a:off x="1455125" y="19794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9"/>
            <p:cNvSpPr/>
            <p:nvPr/>
          </p:nvSpPr>
          <p:spPr>
            <a:xfrm>
              <a:off x="1435350" y="1968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9"/>
            <p:cNvSpPr/>
            <p:nvPr/>
          </p:nvSpPr>
          <p:spPr>
            <a:xfrm>
              <a:off x="1447025" y="201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9"/>
            <p:cNvSpPr/>
            <p:nvPr/>
          </p:nvSpPr>
          <p:spPr>
            <a:xfrm>
              <a:off x="1442900" y="2021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9"/>
            <p:cNvSpPr/>
            <p:nvPr/>
          </p:nvSpPr>
          <p:spPr>
            <a:xfrm>
              <a:off x="1436675" y="2006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9"/>
            <p:cNvSpPr/>
            <p:nvPr/>
          </p:nvSpPr>
          <p:spPr>
            <a:xfrm>
              <a:off x="1445725" y="2005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9"/>
            <p:cNvSpPr/>
            <p:nvPr/>
          </p:nvSpPr>
          <p:spPr>
            <a:xfrm>
              <a:off x="1238200" y="1870775"/>
              <a:ext cx="206225" cy="193025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9"/>
            <p:cNvSpPr/>
            <p:nvPr/>
          </p:nvSpPr>
          <p:spPr>
            <a:xfrm>
              <a:off x="1235575" y="1868450"/>
              <a:ext cx="206025" cy="197800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9"/>
            <p:cNvSpPr/>
            <p:nvPr/>
          </p:nvSpPr>
          <p:spPr>
            <a:xfrm>
              <a:off x="1228600" y="1865700"/>
              <a:ext cx="206225" cy="193000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9"/>
            <p:cNvSpPr/>
            <p:nvPr/>
          </p:nvSpPr>
          <p:spPr>
            <a:xfrm>
              <a:off x="1225975" y="1863375"/>
              <a:ext cx="206025" cy="197775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9"/>
            <p:cNvSpPr/>
            <p:nvPr/>
          </p:nvSpPr>
          <p:spPr>
            <a:xfrm>
              <a:off x="1327275" y="1930775"/>
              <a:ext cx="32775" cy="41175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9"/>
            <p:cNvSpPr/>
            <p:nvPr/>
          </p:nvSpPr>
          <p:spPr>
            <a:xfrm>
              <a:off x="1326150" y="1928400"/>
              <a:ext cx="35050" cy="45950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9"/>
            <p:cNvSpPr/>
            <p:nvPr/>
          </p:nvSpPr>
          <p:spPr>
            <a:xfrm>
              <a:off x="1327650" y="1933075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9"/>
            <p:cNvSpPr/>
            <p:nvPr/>
          </p:nvSpPr>
          <p:spPr>
            <a:xfrm>
              <a:off x="1325200" y="1930650"/>
              <a:ext cx="20750" cy="26950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9"/>
            <p:cNvSpPr/>
            <p:nvPr/>
          </p:nvSpPr>
          <p:spPr>
            <a:xfrm>
              <a:off x="1299400" y="1942250"/>
              <a:ext cx="32600" cy="41200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9"/>
            <p:cNvSpPr/>
            <p:nvPr/>
          </p:nvSpPr>
          <p:spPr>
            <a:xfrm>
              <a:off x="1296775" y="1939850"/>
              <a:ext cx="37875" cy="45975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9"/>
            <p:cNvSpPr/>
            <p:nvPr/>
          </p:nvSpPr>
          <p:spPr>
            <a:xfrm>
              <a:off x="1299775" y="1944550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9"/>
            <p:cNvSpPr/>
            <p:nvPr/>
          </p:nvSpPr>
          <p:spPr>
            <a:xfrm>
              <a:off x="1297150" y="1942125"/>
              <a:ext cx="21675" cy="26950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9"/>
            <p:cNvSpPr/>
            <p:nvPr/>
          </p:nvSpPr>
          <p:spPr>
            <a:xfrm>
              <a:off x="1308825" y="1946825"/>
              <a:ext cx="13575" cy="13775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9"/>
            <p:cNvSpPr/>
            <p:nvPr/>
          </p:nvSpPr>
          <p:spPr>
            <a:xfrm>
              <a:off x="1335750" y="1934225"/>
              <a:ext cx="13400" cy="13775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9"/>
            <p:cNvSpPr/>
            <p:nvPr/>
          </p:nvSpPr>
          <p:spPr>
            <a:xfrm>
              <a:off x="1335000" y="1977625"/>
              <a:ext cx="8125" cy="4725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9"/>
            <p:cNvSpPr/>
            <p:nvPr/>
          </p:nvSpPr>
          <p:spPr>
            <a:xfrm>
              <a:off x="1332350" y="1975225"/>
              <a:ext cx="12825" cy="9475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9"/>
            <p:cNvSpPr/>
            <p:nvPr/>
          </p:nvSpPr>
          <p:spPr>
            <a:xfrm>
              <a:off x="1362300" y="1965350"/>
              <a:ext cx="29775" cy="18300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9"/>
            <p:cNvSpPr/>
            <p:nvPr/>
          </p:nvSpPr>
          <p:spPr>
            <a:xfrm>
              <a:off x="1360600" y="1962925"/>
              <a:ext cx="33175" cy="23100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9"/>
            <p:cNvSpPr/>
            <p:nvPr/>
          </p:nvSpPr>
          <p:spPr>
            <a:xfrm>
              <a:off x="1366450" y="1972100"/>
              <a:ext cx="8500" cy="5225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9"/>
            <p:cNvSpPr/>
            <p:nvPr/>
          </p:nvSpPr>
          <p:spPr>
            <a:xfrm>
              <a:off x="1293200" y="1993650"/>
              <a:ext cx="29775" cy="1825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9"/>
            <p:cNvSpPr/>
            <p:nvPr/>
          </p:nvSpPr>
          <p:spPr>
            <a:xfrm>
              <a:off x="1291500" y="1991350"/>
              <a:ext cx="33150" cy="22925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9"/>
            <p:cNvSpPr/>
            <p:nvPr/>
          </p:nvSpPr>
          <p:spPr>
            <a:xfrm>
              <a:off x="1297700" y="2000625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9"/>
            <p:cNvSpPr/>
            <p:nvPr/>
          </p:nvSpPr>
          <p:spPr>
            <a:xfrm>
              <a:off x="1329150" y="1981075"/>
              <a:ext cx="25450" cy="17375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9"/>
            <p:cNvSpPr/>
            <p:nvPr/>
          </p:nvSpPr>
          <p:spPr>
            <a:xfrm>
              <a:off x="1346850" y="1975750"/>
              <a:ext cx="14350" cy="1027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9"/>
            <p:cNvSpPr/>
            <p:nvPr/>
          </p:nvSpPr>
          <p:spPr>
            <a:xfrm>
              <a:off x="1323125" y="1983950"/>
              <a:ext cx="10950" cy="13550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9"/>
            <p:cNvSpPr/>
            <p:nvPr/>
          </p:nvSpPr>
          <p:spPr>
            <a:xfrm>
              <a:off x="1324625" y="1915825"/>
              <a:ext cx="17550" cy="12575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9"/>
            <p:cNvSpPr/>
            <p:nvPr/>
          </p:nvSpPr>
          <p:spPr>
            <a:xfrm>
              <a:off x="1294325" y="1928250"/>
              <a:ext cx="17725" cy="12575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9"/>
            <p:cNvSpPr/>
            <p:nvPr/>
          </p:nvSpPr>
          <p:spPr>
            <a:xfrm>
              <a:off x="1253650" y="1958900"/>
              <a:ext cx="8300" cy="9625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9"/>
            <p:cNvSpPr/>
            <p:nvPr/>
          </p:nvSpPr>
          <p:spPr>
            <a:xfrm>
              <a:off x="1248925" y="1905225"/>
              <a:ext cx="33550" cy="4785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1BED164-7325-47ED-B222-0853B64A44CE}"/>
              </a:ext>
            </a:extLst>
          </p:cNvPr>
          <p:cNvGrpSpPr/>
          <p:nvPr/>
        </p:nvGrpSpPr>
        <p:grpSpPr>
          <a:xfrm>
            <a:off x="2116553" y="3034523"/>
            <a:ext cx="3133741" cy="659983"/>
            <a:chOff x="2134308" y="2688294"/>
            <a:chExt cx="3133741" cy="659983"/>
          </a:xfrm>
        </p:grpSpPr>
        <p:sp>
          <p:nvSpPr>
            <p:cNvPr id="2718" name="Rectangle 2717">
              <a:extLst>
                <a:ext uri="{FF2B5EF4-FFF2-40B4-BE49-F238E27FC236}">
                  <a16:creationId xmlns:a16="http://schemas.microsoft.com/office/drawing/2014/main" id="{E3EEA2D5-CA21-4947-AB3C-D3CF808EF151}"/>
                </a:ext>
              </a:extLst>
            </p:cNvPr>
            <p:cNvSpPr/>
            <p:nvPr/>
          </p:nvSpPr>
          <p:spPr>
            <a:xfrm>
              <a:off x="2134308" y="2688294"/>
              <a:ext cx="3133741" cy="659983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shade val="30000"/>
                    <a:satMod val="115000"/>
                  </a:schemeClr>
                </a:gs>
                <a:gs pos="50000">
                  <a:schemeClr val="tx2">
                    <a:shade val="67500"/>
                    <a:satMod val="115000"/>
                  </a:schemeClr>
                </a:gs>
                <a:gs pos="100000">
                  <a:schemeClr val="tx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2719" name="Rectangle 2718">
              <a:extLst>
                <a:ext uri="{FF2B5EF4-FFF2-40B4-BE49-F238E27FC236}">
                  <a16:creationId xmlns:a16="http://schemas.microsoft.com/office/drawing/2014/main" id="{67ADB5E1-B380-46D0-A3B1-3EE45AC262DD}"/>
                </a:ext>
              </a:extLst>
            </p:cNvPr>
            <p:cNvSpPr/>
            <p:nvPr/>
          </p:nvSpPr>
          <p:spPr>
            <a:xfrm>
              <a:off x="2566623" y="2767198"/>
              <a:ext cx="2468162" cy="544381"/>
            </a:xfrm>
            <a:prstGeom prst="rect">
              <a:avLst/>
            </a:prstGeom>
            <a:no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Comic Sans MS" panose="030F0702030302020204" pitchFamily="66" charset="0"/>
                </a:rPr>
                <a:t>eat.</a:t>
              </a:r>
            </a:p>
          </p:txBody>
        </p:sp>
      </p:grpSp>
      <p:sp>
        <p:nvSpPr>
          <p:cNvPr id="1311" name="Rectangle 1310">
            <a:extLst>
              <a:ext uri="{FF2B5EF4-FFF2-40B4-BE49-F238E27FC236}">
                <a16:creationId xmlns:a16="http://schemas.microsoft.com/office/drawing/2014/main" id="{8A76FBC7-12CF-4EFE-84D1-EED3A93261C8}"/>
              </a:ext>
            </a:extLst>
          </p:cNvPr>
          <p:cNvSpPr/>
          <p:nvPr/>
        </p:nvSpPr>
        <p:spPr>
          <a:xfrm>
            <a:off x="-38396" y="1802309"/>
            <a:ext cx="9220794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I sometimes  _____ lunch at 1:20 pm.</a:t>
            </a:r>
            <a:endParaRPr lang="en-US" sz="40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2" name="Google Shape;4282;p27">
            <a:extLst>
              <a:ext uri="{FF2B5EF4-FFF2-40B4-BE49-F238E27FC236}">
                <a16:creationId xmlns:a16="http://schemas.microsoft.com/office/drawing/2014/main" id="{44A84257-4CAA-4D9C-A9D2-C5DA1DFCAD25}"/>
              </a:ext>
            </a:extLst>
          </p:cNvPr>
          <p:cNvSpPr txBox="1">
            <a:spLocks/>
          </p:cNvSpPr>
          <p:nvPr/>
        </p:nvSpPr>
        <p:spPr>
          <a:xfrm>
            <a:off x="489181" y="241849"/>
            <a:ext cx="77040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88A3408-BCC9-4975-A876-3DD69506BA68}"/>
              </a:ext>
            </a:extLst>
          </p:cNvPr>
          <p:cNvGrpSpPr/>
          <p:nvPr/>
        </p:nvGrpSpPr>
        <p:grpSpPr>
          <a:xfrm>
            <a:off x="2134308" y="3959850"/>
            <a:ext cx="3133741" cy="659983"/>
            <a:chOff x="2134308" y="3604743"/>
            <a:chExt cx="3133741" cy="659983"/>
          </a:xfrm>
        </p:grpSpPr>
        <p:sp>
          <p:nvSpPr>
            <p:cNvPr id="1306" name="Rectangle 1305">
              <a:extLst>
                <a:ext uri="{FF2B5EF4-FFF2-40B4-BE49-F238E27FC236}">
                  <a16:creationId xmlns:a16="http://schemas.microsoft.com/office/drawing/2014/main" id="{0F3F9D56-C5EE-4F1B-B95C-2EE31FF43CD6}"/>
                </a:ext>
              </a:extLst>
            </p:cNvPr>
            <p:cNvSpPr/>
            <p:nvPr/>
          </p:nvSpPr>
          <p:spPr>
            <a:xfrm>
              <a:off x="2134308" y="3604743"/>
              <a:ext cx="3133741" cy="659983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shade val="30000"/>
                    <a:satMod val="115000"/>
                  </a:schemeClr>
                </a:gs>
                <a:gs pos="50000">
                  <a:schemeClr val="tx2">
                    <a:shade val="67500"/>
                    <a:satMod val="115000"/>
                  </a:schemeClr>
                </a:gs>
                <a:gs pos="100000">
                  <a:schemeClr val="tx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07" name="Rectangle 1306">
              <a:extLst>
                <a:ext uri="{FF2B5EF4-FFF2-40B4-BE49-F238E27FC236}">
                  <a16:creationId xmlns:a16="http://schemas.microsoft.com/office/drawing/2014/main" id="{4FB86CAA-4B29-4E26-AFA8-9B4FAAE05E71}"/>
                </a:ext>
              </a:extLst>
            </p:cNvPr>
            <p:cNvSpPr/>
            <p:nvPr/>
          </p:nvSpPr>
          <p:spPr>
            <a:xfrm>
              <a:off x="2221029" y="3662543"/>
              <a:ext cx="2960298" cy="544381"/>
            </a:xfrm>
            <a:prstGeom prst="rect">
              <a:avLst/>
            </a:prstGeom>
            <a:no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Comic Sans MS" panose="030F0702030302020204" pitchFamily="66" charset="0"/>
                </a:rPr>
                <a:t>ate.</a:t>
              </a:r>
            </a:p>
          </p:txBody>
        </p:sp>
      </p:grpSp>
      <p:pic>
        <p:nvPicPr>
          <p:cNvPr id="1315" name="Picture 13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489106B0-0161-43C0-AC1E-B22A4394A51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23668" y="78219"/>
            <a:ext cx="1455500" cy="14455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8867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lodic-bonus-coll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6" name="Google Shape;5646;p29"/>
          <p:cNvGrpSpPr/>
          <p:nvPr/>
        </p:nvGrpSpPr>
        <p:grpSpPr>
          <a:xfrm rot="1064988">
            <a:off x="7917107" y="760951"/>
            <a:ext cx="1115720" cy="903555"/>
            <a:chOff x="3870900" y="1996900"/>
            <a:chExt cx="619750" cy="430125"/>
          </a:xfrm>
        </p:grpSpPr>
        <p:sp>
          <p:nvSpPr>
            <p:cNvPr id="5647" name="Google Shape;5647;p29"/>
            <p:cNvSpPr/>
            <p:nvPr/>
          </p:nvSpPr>
          <p:spPr>
            <a:xfrm>
              <a:off x="3900475" y="2231350"/>
              <a:ext cx="1725" cy="2675"/>
            </a:xfrm>
            <a:custGeom>
              <a:avLst/>
              <a:gdLst/>
              <a:ahLst/>
              <a:cxnLst/>
              <a:rect l="l" t="t" r="r" b="b"/>
              <a:pathLst>
                <a:path w="69" h="107" extrusionOk="0">
                  <a:moveTo>
                    <a:pt x="38" y="1"/>
                  </a:moveTo>
                  <a:cubicBezTo>
                    <a:pt x="23" y="31"/>
                    <a:pt x="15" y="69"/>
                    <a:pt x="0" y="106"/>
                  </a:cubicBezTo>
                  <a:lnTo>
                    <a:pt x="68" y="1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9"/>
            <p:cNvSpPr/>
            <p:nvPr/>
          </p:nvSpPr>
          <p:spPr>
            <a:xfrm>
              <a:off x="3913075" y="222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9"/>
            <p:cNvSpPr/>
            <p:nvPr/>
          </p:nvSpPr>
          <p:spPr>
            <a:xfrm>
              <a:off x="3911950" y="2216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9"/>
            <p:cNvSpPr/>
            <p:nvPr/>
          </p:nvSpPr>
          <p:spPr>
            <a:xfrm>
              <a:off x="3906300" y="228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9"/>
            <p:cNvSpPr/>
            <p:nvPr/>
          </p:nvSpPr>
          <p:spPr>
            <a:xfrm>
              <a:off x="3924200" y="2282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9"/>
            <p:cNvSpPr/>
            <p:nvPr/>
          </p:nvSpPr>
          <p:spPr>
            <a:xfrm>
              <a:off x="3917425" y="22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9"/>
            <p:cNvSpPr/>
            <p:nvPr/>
          </p:nvSpPr>
          <p:spPr>
            <a:xfrm>
              <a:off x="3909875" y="227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9"/>
            <p:cNvSpPr/>
            <p:nvPr/>
          </p:nvSpPr>
          <p:spPr>
            <a:xfrm>
              <a:off x="3917050" y="2253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9"/>
            <p:cNvSpPr/>
            <p:nvPr/>
          </p:nvSpPr>
          <p:spPr>
            <a:xfrm>
              <a:off x="3902175" y="2259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9"/>
            <p:cNvSpPr/>
            <p:nvPr/>
          </p:nvSpPr>
          <p:spPr>
            <a:xfrm>
              <a:off x="3897450" y="2268825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46"/>
                    <a:pt x="8" y="91"/>
                    <a:pt x="16" y="136"/>
                  </a:cubicBezTo>
                  <a:lnTo>
                    <a:pt x="204" y="257"/>
                  </a:lnTo>
                  <a:lnTo>
                    <a:pt x="264" y="1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9"/>
            <p:cNvSpPr/>
            <p:nvPr/>
          </p:nvSpPr>
          <p:spPr>
            <a:xfrm>
              <a:off x="3923075" y="227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9"/>
            <p:cNvSpPr/>
            <p:nvPr/>
          </p:nvSpPr>
          <p:spPr>
            <a:xfrm>
              <a:off x="3901225" y="2247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9"/>
            <p:cNvSpPr/>
            <p:nvPr/>
          </p:nvSpPr>
          <p:spPr>
            <a:xfrm>
              <a:off x="3906300" y="223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9"/>
            <p:cNvSpPr/>
            <p:nvPr/>
          </p:nvSpPr>
          <p:spPr>
            <a:xfrm>
              <a:off x="3936625" y="2335675"/>
              <a:ext cx="7000" cy="4750"/>
            </a:xfrm>
            <a:custGeom>
              <a:avLst/>
              <a:gdLst/>
              <a:ahLst/>
              <a:cxnLst/>
              <a:rect l="l" t="t" r="r" b="b"/>
              <a:pathLst>
                <a:path w="280" h="190" extrusionOk="0">
                  <a:moveTo>
                    <a:pt x="8" y="1"/>
                  </a:moveTo>
                  <a:lnTo>
                    <a:pt x="0" y="8"/>
                  </a:lnTo>
                  <a:cubicBezTo>
                    <a:pt x="91" y="76"/>
                    <a:pt x="181" y="129"/>
                    <a:pt x="272" y="189"/>
                  </a:cubicBezTo>
                  <a:lnTo>
                    <a:pt x="279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9"/>
            <p:cNvSpPr/>
            <p:nvPr/>
          </p:nvSpPr>
          <p:spPr>
            <a:xfrm>
              <a:off x="3924575" y="23243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6" y="1"/>
                  </a:moveTo>
                  <a:lnTo>
                    <a:pt x="0" y="61"/>
                  </a:lnTo>
                  <a:cubicBezTo>
                    <a:pt x="30" y="91"/>
                    <a:pt x="53" y="114"/>
                    <a:pt x="83" y="136"/>
                  </a:cubicBez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9"/>
            <p:cNvSpPr/>
            <p:nvPr/>
          </p:nvSpPr>
          <p:spPr>
            <a:xfrm>
              <a:off x="3928150" y="2306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9"/>
            <p:cNvSpPr/>
            <p:nvPr/>
          </p:nvSpPr>
          <p:spPr>
            <a:xfrm>
              <a:off x="3914225" y="2312525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lnTo>
                    <a:pt x="0" y="38"/>
                  </a:lnTo>
                  <a:cubicBezTo>
                    <a:pt x="30" y="83"/>
                    <a:pt x="60" y="128"/>
                    <a:pt x="90" y="166"/>
                  </a:cubicBezTo>
                  <a:lnTo>
                    <a:pt x="241" y="256"/>
                  </a:lnTo>
                  <a:lnTo>
                    <a:pt x="301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9"/>
            <p:cNvSpPr/>
            <p:nvPr/>
          </p:nvSpPr>
          <p:spPr>
            <a:xfrm>
              <a:off x="3934175" y="232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9"/>
            <p:cNvSpPr/>
            <p:nvPr/>
          </p:nvSpPr>
          <p:spPr>
            <a:xfrm>
              <a:off x="3912325" y="2300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9"/>
            <p:cNvSpPr/>
            <p:nvPr/>
          </p:nvSpPr>
          <p:spPr>
            <a:xfrm>
              <a:off x="3927775" y="222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9"/>
            <p:cNvSpPr/>
            <p:nvPr/>
          </p:nvSpPr>
          <p:spPr>
            <a:xfrm>
              <a:off x="3945650" y="2222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9"/>
            <p:cNvSpPr/>
            <p:nvPr/>
          </p:nvSpPr>
          <p:spPr>
            <a:xfrm>
              <a:off x="3938875" y="2231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9"/>
            <p:cNvSpPr/>
            <p:nvPr/>
          </p:nvSpPr>
          <p:spPr>
            <a:xfrm>
              <a:off x="3931550" y="2211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9"/>
            <p:cNvSpPr/>
            <p:nvPr/>
          </p:nvSpPr>
          <p:spPr>
            <a:xfrm>
              <a:off x="3938500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9"/>
            <p:cNvSpPr/>
            <p:nvPr/>
          </p:nvSpPr>
          <p:spPr>
            <a:xfrm>
              <a:off x="3923825" y="2199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9"/>
            <p:cNvSpPr/>
            <p:nvPr/>
          </p:nvSpPr>
          <p:spPr>
            <a:xfrm>
              <a:off x="3917050" y="220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9"/>
            <p:cNvSpPr/>
            <p:nvPr/>
          </p:nvSpPr>
          <p:spPr>
            <a:xfrm>
              <a:off x="3944525" y="22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9"/>
            <p:cNvSpPr/>
            <p:nvPr/>
          </p:nvSpPr>
          <p:spPr>
            <a:xfrm>
              <a:off x="3926450" y="2189550"/>
              <a:ext cx="4725" cy="4000"/>
            </a:xfrm>
            <a:custGeom>
              <a:avLst/>
              <a:gdLst/>
              <a:ahLst/>
              <a:cxnLst/>
              <a:rect l="l" t="t" r="r" b="b"/>
              <a:pathLst>
                <a:path w="189" h="160" extrusionOk="0">
                  <a:moveTo>
                    <a:pt x="84" y="1"/>
                  </a:moveTo>
                  <a:cubicBezTo>
                    <a:pt x="53" y="23"/>
                    <a:pt x="31" y="54"/>
                    <a:pt x="1" y="76"/>
                  </a:cubicBezTo>
                  <a:lnTo>
                    <a:pt x="129" y="159"/>
                  </a:lnTo>
                  <a:lnTo>
                    <a:pt x="189" y="6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9"/>
            <p:cNvSpPr/>
            <p:nvPr/>
          </p:nvSpPr>
          <p:spPr>
            <a:xfrm>
              <a:off x="3934375" y="218410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45" y="0"/>
                  </a:moveTo>
                  <a:lnTo>
                    <a:pt x="45" y="0"/>
                  </a:lnTo>
                  <a:cubicBezTo>
                    <a:pt x="30" y="8"/>
                    <a:pt x="15" y="23"/>
                    <a:pt x="0" y="31"/>
                  </a:cubicBezTo>
                  <a:lnTo>
                    <a:pt x="15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9"/>
            <p:cNvSpPr/>
            <p:nvPr/>
          </p:nvSpPr>
          <p:spPr>
            <a:xfrm>
              <a:off x="3938875" y="227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9"/>
            <p:cNvSpPr/>
            <p:nvPr/>
          </p:nvSpPr>
          <p:spPr>
            <a:xfrm>
              <a:off x="3956775" y="2275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9"/>
            <p:cNvSpPr/>
            <p:nvPr/>
          </p:nvSpPr>
          <p:spPr>
            <a:xfrm>
              <a:off x="3950000" y="2285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9"/>
            <p:cNvSpPr/>
            <p:nvPr/>
          </p:nvSpPr>
          <p:spPr>
            <a:xfrm>
              <a:off x="3942650" y="2264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9"/>
            <p:cNvSpPr/>
            <p:nvPr/>
          </p:nvSpPr>
          <p:spPr>
            <a:xfrm>
              <a:off x="3949625" y="2246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9"/>
            <p:cNvSpPr/>
            <p:nvPr/>
          </p:nvSpPr>
          <p:spPr>
            <a:xfrm>
              <a:off x="3934925" y="2252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9"/>
            <p:cNvSpPr/>
            <p:nvPr/>
          </p:nvSpPr>
          <p:spPr>
            <a:xfrm>
              <a:off x="3928150" y="2261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9"/>
            <p:cNvSpPr/>
            <p:nvPr/>
          </p:nvSpPr>
          <p:spPr>
            <a:xfrm>
              <a:off x="3955650" y="226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9"/>
            <p:cNvSpPr/>
            <p:nvPr/>
          </p:nvSpPr>
          <p:spPr>
            <a:xfrm>
              <a:off x="3920625" y="2241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9"/>
            <p:cNvSpPr/>
            <p:nvPr/>
          </p:nvSpPr>
          <p:spPr>
            <a:xfrm>
              <a:off x="3933800" y="224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9"/>
            <p:cNvSpPr/>
            <p:nvPr/>
          </p:nvSpPr>
          <p:spPr>
            <a:xfrm>
              <a:off x="3950000" y="233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9"/>
            <p:cNvSpPr/>
            <p:nvPr/>
          </p:nvSpPr>
          <p:spPr>
            <a:xfrm>
              <a:off x="3967875" y="2328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9"/>
            <p:cNvSpPr/>
            <p:nvPr/>
          </p:nvSpPr>
          <p:spPr>
            <a:xfrm>
              <a:off x="3961100" y="2338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9"/>
            <p:cNvSpPr/>
            <p:nvPr/>
          </p:nvSpPr>
          <p:spPr>
            <a:xfrm>
              <a:off x="3953750" y="2317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9"/>
            <p:cNvSpPr/>
            <p:nvPr/>
          </p:nvSpPr>
          <p:spPr>
            <a:xfrm>
              <a:off x="3960725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9"/>
            <p:cNvSpPr/>
            <p:nvPr/>
          </p:nvSpPr>
          <p:spPr>
            <a:xfrm>
              <a:off x="3946050" y="2305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9"/>
            <p:cNvSpPr/>
            <p:nvPr/>
          </p:nvSpPr>
          <p:spPr>
            <a:xfrm>
              <a:off x="3939250" y="2315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9"/>
            <p:cNvSpPr/>
            <p:nvPr/>
          </p:nvSpPr>
          <p:spPr>
            <a:xfrm>
              <a:off x="3966750" y="2316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9"/>
            <p:cNvSpPr/>
            <p:nvPr/>
          </p:nvSpPr>
          <p:spPr>
            <a:xfrm>
              <a:off x="3931725" y="2294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9"/>
            <p:cNvSpPr/>
            <p:nvPr/>
          </p:nvSpPr>
          <p:spPr>
            <a:xfrm>
              <a:off x="3944900" y="22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9"/>
            <p:cNvSpPr/>
            <p:nvPr/>
          </p:nvSpPr>
          <p:spPr>
            <a:xfrm>
              <a:off x="3971825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9"/>
            <p:cNvSpPr/>
            <p:nvPr/>
          </p:nvSpPr>
          <p:spPr>
            <a:xfrm>
              <a:off x="3978050" y="2369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cubicBezTo>
                    <a:pt x="1" y="91"/>
                    <a:pt x="8" y="99"/>
                    <a:pt x="16" y="99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9"/>
            <p:cNvSpPr/>
            <p:nvPr/>
          </p:nvSpPr>
          <p:spPr>
            <a:xfrm>
              <a:off x="3957525" y="2346800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8" y="0"/>
                  </a:moveTo>
                  <a:lnTo>
                    <a:pt x="1" y="8"/>
                  </a:lnTo>
                  <a:cubicBezTo>
                    <a:pt x="23" y="15"/>
                    <a:pt x="46" y="30"/>
                    <a:pt x="68" y="3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9"/>
            <p:cNvSpPr/>
            <p:nvPr/>
          </p:nvSpPr>
          <p:spPr>
            <a:xfrm>
              <a:off x="3959775" y="2348100"/>
              <a:ext cx="4750" cy="5125"/>
            </a:xfrm>
            <a:custGeom>
              <a:avLst/>
              <a:gdLst/>
              <a:ahLst/>
              <a:cxnLst/>
              <a:rect l="l" t="t" r="r" b="b"/>
              <a:pathLst>
                <a:path w="190" h="205" extrusionOk="0">
                  <a:moveTo>
                    <a:pt x="1" y="1"/>
                  </a:moveTo>
                  <a:cubicBezTo>
                    <a:pt x="39" y="69"/>
                    <a:pt x="76" y="137"/>
                    <a:pt x="121" y="204"/>
                  </a:cubicBezTo>
                  <a:lnTo>
                    <a:pt x="129" y="204"/>
                  </a:lnTo>
                  <a:lnTo>
                    <a:pt x="189" y="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9"/>
            <p:cNvSpPr/>
            <p:nvPr/>
          </p:nvSpPr>
          <p:spPr>
            <a:xfrm>
              <a:off x="3972400" y="216545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3" y="1"/>
                  </a:moveTo>
                  <a:cubicBezTo>
                    <a:pt x="46" y="31"/>
                    <a:pt x="38" y="61"/>
                    <a:pt x="38" y="91"/>
                  </a:cubicBezTo>
                  <a:cubicBezTo>
                    <a:pt x="23" y="91"/>
                    <a:pt x="16" y="91"/>
                    <a:pt x="1" y="99"/>
                  </a:cubicBezTo>
                  <a:lnTo>
                    <a:pt x="61" y="136"/>
                  </a:lnTo>
                  <a:lnTo>
                    <a:pt x="129" y="4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9"/>
            <p:cNvSpPr/>
            <p:nvPr/>
          </p:nvSpPr>
          <p:spPr>
            <a:xfrm>
              <a:off x="3960550" y="217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9"/>
            <p:cNvSpPr/>
            <p:nvPr/>
          </p:nvSpPr>
          <p:spPr>
            <a:xfrm>
              <a:off x="3960350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9"/>
            <p:cNvSpPr/>
            <p:nvPr/>
          </p:nvSpPr>
          <p:spPr>
            <a:xfrm>
              <a:off x="3978250" y="2215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9"/>
            <p:cNvSpPr/>
            <p:nvPr/>
          </p:nvSpPr>
          <p:spPr>
            <a:xfrm>
              <a:off x="3971650" y="22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9"/>
            <p:cNvSpPr/>
            <p:nvPr/>
          </p:nvSpPr>
          <p:spPr>
            <a:xfrm>
              <a:off x="3964125" y="220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9"/>
            <p:cNvSpPr/>
            <p:nvPr/>
          </p:nvSpPr>
          <p:spPr>
            <a:xfrm>
              <a:off x="3971075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9"/>
            <p:cNvSpPr/>
            <p:nvPr/>
          </p:nvSpPr>
          <p:spPr>
            <a:xfrm>
              <a:off x="3956400" y="21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9"/>
            <p:cNvSpPr/>
            <p:nvPr/>
          </p:nvSpPr>
          <p:spPr>
            <a:xfrm>
              <a:off x="3949625" y="22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9"/>
            <p:cNvSpPr/>
            <p:nvPr/>
          </p:nvSpPr>
          <p:spPr>
            <a:xfrm>
              <a:off x="3977300" y="2203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9"/>
            <p:cNvSpPr/>
            <p:nvPr/>
          </p:nvSpPr>
          <p:spPr>
            <a:xfrm>
              <a:off x="3942275" y="21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9"/>
            <p:cNvSpPr/>
            <p:nvPr/>
          </p:nvSpPr>
          <p:spPr>
            <a:xfrm>
              <a:off x="3955450" y="2180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9"/>
            <p:cNvSpPr/>
            <p:nvPr/>
          </p:nvSpPr>
          <p:spPr>
            <a:xfrm>
              <a:off x="3971450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9"/>
            <p:cNvSpPr/>
            <p:nvPr/>
          </p:nvSpPr>
          <p:spPr>
            <a:xfrm>
              <a:off x="3989350" y="226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9"/>
            <p:cNvSpPr/>
            <p:nvPr/>
          </p:nvSpPr>
          <p:spPr>
            <a:xfrm>
              <a:off x="3982750" y="2278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9"/>
            <p:cNvSpPr/>
            <p:nvPr/>
          </p:nvSpPr>
          <p:spPr>
            <a:xfrm>
              <a:off x="3975225" y="2257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9"/>
            <p:cNvSpPr/>
            <p:nvPr/>
          </p:nvSpPr>
          <p:spPr>
            <a:xfrm>
              <a:off x="3982200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9"/>
            <p:cNvSpPr/>
            <p:nvPr/>
          </p:nvSpPr>
          <p:spPr>
            <a:xfrm>
              <a:off x="3967500" y="22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9"/>
            <p:cNvSpPr/>
            <p:nvPr/>
          </p:nvSpPr>
          <p:spPr>
            <a:xfrm>
              <a:off x="3960725" y="2255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9"/>
            <p:cNvSpPr/>
            <p:nvPr/>
          </p:nvSpPr>
          <p:spPr>
            <a:xfrm>
              <a:off x="3988400" y="2256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9"/>
            <p:cNvSpPr/>
            <p:nvPr/>
          </p:nvSpPr>
          <p:spPr>
            <a:xfrm>
              <a:off x="3953375" y="2234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9"/>
            <p:cNvSpPr/>
            <p:nvPr/>
          </p:nvSpPr>
          <p:spPr>
            <a:xfrm>
              <a:off x="3966575" y="2233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9"/>
            <p:cNvSpPr/>
            <p:nvPr/>
          </p:nvSpPr>
          <p:spPr>
            <a:xfrm>
              <a:off x="3982575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9"/>
            <p:cNvSpPr/>
            <p:nvPr/>
          </p:nvSpPr>
          <p:spPr>
            <a:xfrm>
              <a:off x="4000450" y="232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9"/>
            <p:cNvSpPr/>
            <p:nvPr/>
          </p:nvSpPr>
          <p:spPr>
            <a:xfrm>
              <a:off x="3993875" y="2331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9"/>
            <p:cNvSpPr/>
            <p:nvPr/>
          </p:nvSpPr>
          <p:spPr>
            <a:xfrm>
              <a:off x="3986325" y="2310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9"/>
            <p:cNvSpPr/>
            <p:nvPr/>
          </p:nvSpPr>
          <p:spPr>
            <a:xfrm>
              <a:off x="3993300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9"/>
            <p:cNvSpPr/>
            <p:nvPr/>
          </p:nvSpPr>
          <p:spPr>
            <a:xfrm>
              <a:off x="3978625" y="2298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9"/>
            <p:cNvSpPr/>
            <p:nvPr/>
          </p:nvSpPr>
          <p:spPr>
            <a:xfrm>
              <a:off x="3971825" y="230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9"/>
            <p:cNvSpPr/>
            <p:nvPr/>
          </p:nvSpPr>
          <p:spPr>
            <a:xfrm>
              <a:off x="3999525" y="2309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9"/>
            <p:cNvSpPr/>
            <p:nvPr/>
          </p:nvSpPr>
          <p:spPr>
            <a:xfrm>
              <a:off x="3964500" y="228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9"/>
            <p:cNvSpPr/>
            <p:nvPr/>
          </p:nvSpPr>
          <p:spPr>
            <a:xfrm>
              <a:off x="3977675" y="2286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9"/>
            <p:cNvSpPr/>
            <p:nvPr/>
          </p:nvSpPr>
          <p:spPr>
            <a:xfrm>
              <a:off x="3993675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9"/>
            <p:cNvSpPr/>
            <p:nvPr/>
          </p:nvSpPr>
          <p:spPr>
            <a:xfrm>
              <a:off x="4011575" y="237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9"/>
            <p:cNvSpPr/>
            <p:nvPr/>
          </p:nvSpPr>
          <p:spPr>
            <a:xfrm>
              <a:off x="4004975" y="2384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9"/>
            <p:cNvSpPr/>
            <p:nvPr/>
          </p:nvSpPr>
          <p:spPr>
            <a:xfrm>
              <a:off x="3997450" y="2364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9"/>
            <p:cNvSpPr/>
            <p:nvPr/>
          </p:nvSpPr>
          <p:spPr>
            <a:xfrm>
              <a:off x="4004425" y="23464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9"/>
            <p:cNvSpPr/>
            <p:nvPr/>
          </p:nvSpPr>
          <p:spPr>
            <a:xfrm>
              <a:off x="3989725" y="235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9"/>
            <p:cNvSpPr/>
            <p:nvPr/>
          </p:nvSpPr>
          <p:spPr>
            <a:xfrm>
              <a:off x="3982950" y="2361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9"/>
            <p:cNvSpPr/>
            <p:nvPr/>
          </p:nvSpPr>
          <p:spPr>
            <a:xfrm>
              <a:off x="4010625" y="236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9"/>
            <p:cNvSpPr/>
            <p:nvPr/>
          </p:nvSpPr>
          <p:spPr>
            <a:xfrm>
              <a:off x="3975600" y="23407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9"/>
            <p:cNvSpPr/>
            <p:nvPr/>
          </p:nvSpPr>
          <p:spPr>
            <a:xfrm>
              <a:off x="3988775" y="2340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9"/>
            <p:cNvSpPr/>
            <p:nvPr/>
          </p:nvSpPr>
          <p:spPr>
            <a:xfrm>
              <a:off x="4019300" y="238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9"/>
            <p:cNvSpPr/>
            <p:nvPr/>
          </p:nvSpPr>
          <p:spPr>
            <a:xfrm>
              <a:off x="3982000" y="2156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9"/>
            <p:cNvSpPr/>
            <p:nvPr/>
          </p:nvSpPr>
          <p:spPr>
            <a:xfrm>
              <a:off x="3999700" y="215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9"/>
            <p:cNvSpPr/>
            <p:nvPr/>
          </p:nvSpPr>
          <p:spPr>
            <a:xfrm>
              <a:off x="3985575" y="214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9"/>
            <p:cNvSpPr/>
            <p:nvPr/>
          </p:nvSpPr>
          <p:spPr>
            <a:xfrm>
              <a:off x="3992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9"/>
            <p:cNvSpPr/>
            <p:nvPr/>
          </p:nvSpPr>
          <p:spPr>
            <a:xfrm>
              <a:off x="3983125" y="2135325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4" y="1"/>
                  </a:moveTo>
                  <a:cubicBezTo>
                    <a:pt x="39" y="38"/>
                    <a:pt x="16" y="68"/>
                    <a:pt x="1" y="98"/>
                  </a:cubicBezTo>
                  <a:lnTo>
                    <a:pt x="69" y="136"/>
                  </a:lnTo>
                  <a:lnTo>
                    <a:pt x="129" y="46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9"/>
            <p:cNvSpPr/>
            <p:nvPr/>
          </p:nvSpPr>
          <p:spPr>
            <a:xfrm>
              <a:off x="3978250" y="2145675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38" y="1"/>
                  </a:moveTo>
                  <a:cubicBezTo>
                    <a:pt x="23" y="31"/>
                    <a:pt x="15" y="61"/>
                    <a:pt x="0" y="91"/>
                  </a:cubicBezTo>
                  <a:lnTo>
                    <a:pt x="53" y="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9"/>
            <p:cNvSpPr/>
            <p:nvPr/>
          </p:nvSpPr>
          <p:spPr>
            <a:xfrm>
              <a:off x="3998775" y="21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9"/>
            <p:cNvSpPr/>
            <p:nvPr/>
          </p:nvSpPr>
          <p:spPr>
            <a:xfrm>
              <a:off x="3996325" y="2115000"/>
              <a:ext cx="6975" cy="7350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241" y="0"/>
                  </a:moveTo>
                  <a:cubicBezTo>
                    <a:pt x="166" y="60"/>
                    <a:pt x="98" y="128"/>
                    <a:pt x="30" y="196"/>
                  </a:cubicBezTo>
                  <a:lnTo>
                    <a:pt x="0" y="234"/>
                  </a:lnTo>
                  <a:lnTo>
                    <a:pt x="91" y="294"/>
                  </a:lnTo>
                  <a:lnTo>
                    <a:pt x="279" y="2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9"/>
            <p:cNvSpPr/>
            <p:nvPr/>
          </p:nvSpPr>
          <p:spPr>
            <a:xfrm>
              <a:off x="3993125" y="2209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9"/>
            <p:cNvSpPr/>
            <p:nvPr/>
          </p:nvSpPr>
          <p:spPr>
            <a:xfrm>
              <a:off x="4010825" y="220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9"/>
            <p:cNvSpPr/>
            <p:nvPr/>
          </p:nvSpPr>
          <p:spPr>
            <a:xfrm>
              <a:off x="4004225" y="2218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9"/>
            <p:cNvSpPr/>
            <p:nvPr/>
          </p:nvSpPr>
          <p:spPr>
            <a:xfrm>
              <a:off x="3996700" y="2197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9"/>
            <p:cNvSpPr/>
            <p:nvPr/>
          </p:nvSpPr>
          <p:spPr>
            <a:xfrm>
              <a:off x="4003850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9"/>
            <p:cNvSpPr/>
            <p:nvPr/>
          </p:nvSpPr>
          <p:spPr>
            <a:xfrm>
              <a:off x="3988975" y="21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9"/>
            <p:cNvSpPr/>
            <p:nvPr/>
          </p:nvSpPr>
          <p:spPr>
            <a:xfrm>
              <a:off x="3982375" y="2195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9"/>
            <p:cNvSpPr/>
            <p:nvPr/>
          </p:nvSpPr>
          <p:spPr>
            <a:xfrm>
              <a:off x="4009875" y="219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9"/>
            <p:cNvSpPr/>
            <p:nvPr/>
          </p:nvSpPr>
          <p:spPr>
            <a:xfrm>
              <a:off x="397485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9"/>
            <p:cNvSpPr/>
            <p:nvPr/>
          </p:nvSpPr>
          <p:spPr>
            <a:xfrm>
              <a:off x="3988025" y="217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9"/>
            <p:cNvSpPr/>
            <p:nvPr/>
          </p:nvSpPr>
          <p:spPr>
            <a:xfrm>
              <a:off x="3993125" y="2164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9"/>
            <p:cNvSpPr/>
            <p:nvPr/>
          </p:nvSpPr>
          <p:spPr>
            <a:xfrm>
              <a:off x="4004225" y="2263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9"/>
            <p:cNvSpPr/>
            <p:nvPr/>
          </p:nvSpPr>
          <p:spPr>
            <a:xfrm>
              <a:off x="4021925" y="226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9"/>
            <p:cNvSpPr/>
            <p:nvPr/>
          </p:nvSpPr>
          <p:spPr>
            <a:xfrm>
              <a:off x="4015325" y="2271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9"/>
            <p:cNvSpPr/>
            <p:nvPr/>
          </p:nvSpPr>
          <p:spPr>
            <a:xfrm>
              <a:off x="40078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9"/>
            <p:cNvSpPr/>
            <p:nvPr/>
          </p:nvSpPr>
          <p:spPr>
            <a:xfrm>
              <a:off x="4014950" y="22330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9"/>
            <p:cNvSpPr/>
            <p:nvPr/>
          </p:nvSpPr>
          <p:spPr>
            <a:xfrm>
              <a:off x="4000075" y="223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9"/>
            <p:cNvSpPr/>
            <p:nvPr/>
          </p:nvSpPr>
          <p:spPr>
            <a:xfrm>
              <a:off x="3993500" y="2248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9"/>
            <p:cNvSpPr/>
            <p:nvPr/>
          </p:nvSpPr>
          <p:spPr>
            <a:xfrm>
              <a:off x="40209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9"/>
            <p:cNvSpPr/>
            <p:nvPr/>
          </p:nvSpPr>
          <p:spPr>
            <a:xfrm>
              <a:off x="3985950" y="2227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9"/>
            <p:cNvSpPr/>
            <p:nvPr/>
          </p:nvSpPr>
          <p:spPr>
            <a:xfrm>
              <a:off x="3999150" y="2226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9"/>
            <p:cNvSpPr/>
            <p:nvPr/>
          </p:nvSpPr>
          <p:spPr>
            <a:xfrm>
              <a:off x="4015150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9"/>
            <p:cNvSpPr/>
            <p:nvPr/>
          </p:nvSpPr>
          <p:spPr>
            <a:xfrm>
              <a:off x="4033025" y="231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9"/>
            <p:cNvSpPr/>
            <p:nvPr/>
          </p:nvSpPr>
          <p:spPr>
            <a:xfrm>
              <a:off x="4026450" y="2324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9"/>
            <p:cNvSpPr/>
            <p:nvPr/>
          </p:nvSpPr>
          <p:spPr>
            <a:xfrm>
              <a:off x="4018925" y="230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9"/>
            <p:cNvSpPr/>
            <p:nvPr/>
          </p:nvSpPr>
          <p:spPr>
            <a:xfrm>
              <a:off x="4026075" y="2286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9"/>
            <p:cNvSpPr/>
            <p:nvPr/>
          </p:nvSpPr>
          <p:spPr>
            <a:xfrm>
              <a:off x="4011200" y="229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9"/>
            <p:cNvSpPr/>
            <p:nvPr/>
          </p:nvSpPr>
          <p:spPr>
            <a:xfrm>
              <a:off x="4004600" y="2301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9"/>
            <p:cNvSpPr/>
            <p:nvPr/>
          </p:nvSpPr>
          <p:spPr>
            <a:xfrm>
              <a:off x="4032100" y="230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9"/>
            <p:cNvSpPr/>
            <p:nvPr/>
          </p:nvSpPr>
          <p:spPr>
            <a:xfrm>
              <a:off x="3997075" y="228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9"/>
            <p:cNvSpPr/>
            <p:nvPr/>
          </p:nvSpPr>
          <p:spPr>
            <a:xfrm>
              <a:off x="4010250" y="2279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9"/>
            <p:cNvSpPr/>
            <p:nvPr/>
          </p:nvSpPr>
          <p:spPr>
            <a:xfrm>
              <a:off x="4026250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9"/>
            <p:cNvSpPr/>
            <p:nvPr/>
          </p:nvSpPr>
          <p:spPr>
            <a:xfrm>
              <a:off x="4044150" y="2368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9"/>
            <p:cNvSpPr/>
            <p:nvPr/>
          </p:nvSpPr>
          <p:spPr>
            <a:xfrm>
              <a:off x="4037550" y="2378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9"/>
            <p:cNvSpPr/>
            <p:nvPr/>
          </p:nvSpPr>
          <p:spPr>
            <a:xfrm>
              <a:off x="4030025" y="235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9"/>
            <p:cNvSpPr/>
            <p:nvPr/>
          </p:nvSpPr>
          <p:spPr>
            <a:xfrm>
              <a:off x="4037175" y="23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9"/>
            <p:cNvSpPr/>
            <p:nvPr/>
          </p:nvSpPr>
          <p:spPr>
            <a:xfrm>
              <a:off x="4022300" y="234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9"/>
            <p:cNvSpPr/>
            <p:nvPr/>
          </p:nvSpPr>
          <p:spPr>
            <a:xfrm>
              <a:off x="4015700" y="2354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9"/>
            <p:cNvSpPr/>
            <p:nvPr/>
          </p:nvSpPr>
          <p:spPr>
            <a:xfrm>
              <a:off x="40432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9"/>
            <p:cNvSpPr/>
            <p:nvPr/>
          </p:nvSpPr>
          <p:spPr>
            <a:xfrm>
              <a:off x="4008175" y="2334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9"/>
            <p:cNvSpPr/>
            <p:nvPr/>
          </p:nvSpPr>
          <p:spPr>
            <a:xfrm>
              <a:off x="4021350" y="233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9"/>
            <p:cNvSpPr/>
            <p:nvPr/>
          </p:nvSpPr>
          <p:spPr>
            <a:xfrm>
              <a:off x="4048300" y="23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9"/>
            <p:cNvSpPr/>
            <p:nvPr/>
          </p:nvSpPr>
          <p:spPr>
            <a:xfrm>
              <a:off x="4033400" y="2398575"/>
              <a:ext cx="7575" cy="3800"/>
            </a:xfrm>
            <a:custGeom>
              <a:avLst/>
              <a:gdLst/>
              <a:ahLst/>
              <a:cxnLst/>
              <a:rect l="l" t="t" r="r" b="b"/>
              <a:pathLst>
                <a:path w="303" h="152" extrusionOk="0">
                  <a:moveTo>
                    <a:pt x="61" y="1"/>
                  </a:moveTo>
                  <a:lnTo>
                    <a:pt x="1" y="91"/>
                  </a:lnTo>
                  <a:lnTo>
                    <a:pt x="39" y="114"/>
                  </a:lnTo>
                  <a:cubicBezTo>
                    <a:pt x="122" y="129"/>
                    <a:pt x="212" y="144"/>
                    <a:pt x="302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9"/>
            <p:cNvSpPr/>
            <p:nvPr/>
          </p:nvSpPr>
          <p:spPr>
            <a:xfrm>
              <a:off x="4059775" y="2401225"/>
              <a:ext cx="3225" cy="1700"/>
            </a:xfrm>
            <a:custGeom>
              <a:avLst/>
              <a:gdLst/>
              <a:ahLst/>
              <a:cxnLst/>
              <a:rect l="l" t="t" r="r" b="b"/>
              <a:pathLst>
                <a:path w="129" h="68" extrusionOk="0">
                  <a:moveTo>
                    <a:pt x="46" y="0"/>
                  </a:moveTo>
                  <a:lnTo>
                    <a:pt x="1" y="68"/>
                  </a:lnTo>
                  <a:cubicBezTo>
                    <a:pt x="46" y="60"/>
                    <a:pt x="91" y="60"/>
                    <a:pt x="129" y="53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9"/>
            <p:cNvSpPr/>
            <p:nvPr/>
          </p:nvSpPr>
          <p:spPr>
            <a:xfrm>
              <a:off x="4032475" y="2386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9"/>
            <p:cNvSpPr/>
            <p:nvPr/>
          </p:nvSpPr>
          <p:spPr>
            <a:xfrm>
              <a:off x="4027375" y="2101050"/>
              <a:ext cx="1350" cy="975"/>
            </a:xfrm>
            <a:custGeom>
              <a:avLst/>
              <a:gdLst/>
              <a:ahLst/>
              <a:cxnLst/>
              <a:rect l="l" t="t" r="r" b="b"/>
              <a:pathLst>
                <a:path w="54" h="39" extrusionOk="0">
                  <a:moveTo>
                    <a:pt x="54" y="1"/>
                  </a:moveTo>
                  <a:lnTo>
                    <a:pt x="54" y="1"/>
                  </a:lnTo>
                  <a:cubicBezTo>
                    <a:pt x="39" y="8"/>
                    <a:pt x="16" y="8"/>
                    <a:pt x="1" y="16"/>
                  </a:cubicBezTo>
                  <a:lnTo>
                    <a:pt x="31" y="3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9"/>
            <p:cNvSpPr/>
            <p:nvPr/>
          </p:nvSpPr>
          <p:spPr>
            <a:xfrm>
              <a:off x="4014575" y="21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9"/>
            <p:cNvSpPr/>
            <p:nvPr/>
          </p:nvSpPr>
          <p:spPr>
            <a:xfrm>
              <a:off x="4032275" y="214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9"/>
            <p:cNvSpPr/>
            <p:nvPr/>
          </p:nvSpPr>
          <p:spPr>
            <a:xfrm>
              <a:off x="4018150" y="213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9"/>
            <p:cNvSpPr/>
            <p:nvPr/>
          </p:nvSpPr>
          <p:spPr>
            <a:xfrm>
              <a:off x="4025325" y="2119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9"/>
            <p:cNvSpPr/>
            <p:nvPr/>
          </p:nvSpPr>
          <p:spPr>
            <a:xfrm>
              <a:off x="4010450" y="2125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9"/>
            <p:cNvSpPr/>
            <p:nvPr/>
          </p:nvSpPr>
          <p:spPr>
            <a:xfrm>
              <a:off x="4003850" y="213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9"/>
            <p:cNvSpPr/>
            <p:nvPr/>
          </p:nvSpPr>
          <p:spPr>
            <a:xfrm>
              <a:off x="4031350" y="213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9"/>
            <p:cNvSpPr/>
            <p:nvPr/>
          </p:nvSpPr>
          <p:spPr>
            <a:xfrm>
              <a:off x="4009500" y="211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9"/>
            <p:cNvSpPr/>
            <p:nvPr/>
          </p:nvSpPr>
          <p:spPr>
            <a:xfrm>
              <a:off x="4014575" y="2105575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114" y="0"/>
                  </a:moveTo>
                  <a:cubicBezTo>
                    <a:pt x="76" y="16"/>
                    <a:pt x="38" y="31"/>
                    <a:pt x="8" y="53"/>
                  </a:cubicBezTo>
                  <a:lnTo>
                    <a:pt x="1" y="61"/>
                  </a:lnTo>
                  <a:lnTo>
                    <a:pt x="272" y="234"/>
                  </a:lnTo>
                  <a:lnTo>
                    <a:pt x="340" y="14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9"/>
            <p:cNvSpPr/>
            <p:nvPr/>
          </p:nvSpPr>
          <p:spPr>
            <a:xfrm>
              <a:off x="4025700" y="220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9"/>
            <p:cNvSpPr/>
            <p:nvPr/>
          </p:nvSpPr>
          <p:spPr>
            <a:xfrm>
              <a:off x="4043400" y="22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9"/>
            <p:cNvSpPr/>
            <p:nvPr/>
          </p:nvSpPr>
          <p:spPr>
            <a:xfrm>
              <a:off x="40368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9"/>
            <p:cNvSpPr/>
            <p:nvPr/>
          </p:nvSpPr>
          <p:spPr>
            <a:xfrm>
              <a:off x="4029275" y="21907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9"/>
            <p:cNvSpPr/>
            <p:nvPr/>
          </p:nvSpPr>
          <p:spPr>
            <a:xfrm>
              <a:off x="4036425" y="2173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9"/>
            <p:cNvSpPr/>
            <p:nvPr/>
          </p:nvSpPr>
          <p:spPr>
            <a:xfrm>
              <a:off x="4021550" y="21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9"/>
            <p:cNvSpPr/>
            <p:nvPr/>
          </p:nvSpPr>
          <p:spPr>
            <a:xfrm>
              <a:off x="40149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9"/>
            <p:cNvSpPr/>
            <p:nvPr/>
          </p:nvSpPr>
          <p:spPr>
            <a:xfrm>
              <a:off x="4042450" y="218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9"/>
            <p:cNvSpPr/>
            <p:nvPr/>
          </p:nvSpPr>
          <p:spPr>
            <a:xfrm>
              <a:off x="4007425" y="216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9"/>
            <p:cNvSpPr/>
            <p:nvPr/>
          </p:nvSpPr>
          <p:spPr>
            <a:xfrm>
              <a:off x="4020600" y="216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9"/>
            <p:cNvSpPr/>
            <p:nvPr/>
          </p:nvSpPr>
          <p:spPr>
            <a:xfrm>
              <a:off x="4025700" y="21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9"/>
            <p:cNvSpPr/>
            <p:nvPr/>
          </p:nvSpPr>
          <p:spPr>
            <a:xfrm>
              <a:off x="4036800" y="225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9"/>
            <p:cNvSpPr/>
            <p:nvPr/>
          </p:nvSpPr>
          <p:spPr>
            <a:xfrm>
              <a:off x="4054500" y="22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9"/>
            <p:cNvSpPr/>
            <p:nvPr/>
          </p:nvSpPr>
          <p:spPr>
            <a:xfrm>
              <a:off x="40479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9"/>
            <p:cNvSpPr/>
            <p:nvPr/>
          </p:nvSpPr>
          <p:spPr>
            <a:xfrm>
              <a:off x="4040375" y="224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9"/>
            <p:cNvSpPr/>
            <p:nvPr/>
          </p:nvSpPr>
          <p:spPr>
            <a:xfrm>
              <a:off x="4047525" y="222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9"/>
            <p:cNvSpPr/>
            <p:nvPr/>
          </p:nvSpPr>
          <p:spPr>
            <a:xfrm>
              <a:off x="4032650" y="223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9"/>
            <p:cNvSpPr/>
            <p:nvPr/>
          </p:nvSpPr>
          <p:spPr>
            <a:xfrm>
              <a:off x="4026075" y="22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9"/>
            <p:cNvSpPr/>
            <p:nvPr/>
          </p:nvSpPr>
          <p:spPr>
            <a:xfrm>
              <a:off x="4053550" y="224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9"/>
            <p:cNvSpPr/>
            <p:nvPr/>
          </p:nvSpPr>
          <p:spPr>
            <a:xfrm>
              <a:off x="4018525" y="222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9"/>
            <p:cNvSpPr/>
            <p:nvPr/>
          </p:nvSpPr>
          <p:spPr>
            <a:xfrm>
              <a:off x="4031725" y="2219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9"/>
            <p:cNvSpPr/>
            <p:nvPr/>
          </p:nvSpPr>
          <p:spPr>
            <a:xfrm>
              <a:off x="4047900" y="2309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9"/>
            <p:cNvSpPr/>
            <p:nvPr/>
          </p:nvSpPr>
          <p:spPr>
            <a:xfrm>
              <a:off x="4065625" y="23085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9"/>
            <p:cNvSpPr/>
            <p:nvPr/>
          </p:nvSpPr>
          <p:spPr>
            <a:xfrm>
              <a:off x="40590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9"/>
            <p:cNvSpPr/>
            <p:nvPr/>
          </p:nvSpPr>
          <p:spPr>
            <a:xfrm>
              <a:off x="4051500" y="229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9"/>
            <p:cNvSpPr/>
            <p:nvPr/>
          </p:nvSpPr>
          <p:spPr>
            <a:xfrm>
              <a:off x="4058650" y="2279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9"/>
            <p:cNvSpPr/>
            <p:nvPr/>
          </p:nvSpPr>
          <p:spPr>
            <a:xfrm>
              <a:off x="4043775" y="2285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9"/>
            <p:cNvSpPr/>
            <p:nvPr/>
          </p:nvSpPr>
          <p:spPr>
            <a:xfrm>
              <a:off x="40371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9"/>
            <p:cNvSpPr/>
            <p:nvPr/>
          </p:nvSpPr>
          <p:spPr>
            <a:xfrm>
              <a:off x="4064675" y="229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9"/>
            <p:cNvSpPr/>
            <p:nvPr/>
          </p:nvSpPr>
          <p:spPr>
            <a:xfrm>
              <a:off x="4029650" y="227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9"/>
            <p:cNvSpPr/>
            <p:nvPr/>
          </p:nvSpPr>
          <p:spPr>
            <a:xfrm>
              <a:off x="4042825" y="227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9"/>
            <p:cNvSpPr/>
            <p:nvPr/>
          </p:nvSpPr>
          <p:spPr>
            <a:xfrm>
              <a:off x="4059025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9"/>
            <p:cNvSpPr/>
            <p:nvPr/>
          </p:nvSpPr>
          <p:spPr>
            <a:xfrm>
              <a:off x="4076725" y="236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9"/>
            <p:cNvSpPr/>
            <p:nvPr/>
          </p:nvSpPr>
          <p:spPr>
            <a:xfrm>
              <a:off x="40701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9"/>
            <p:cNvSpPr/>
            <p:nvPr/>
          </p:nvSpPr>
          <p:spPr>
            <a:xfrm>
              <a:off x="4062600" y="23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9"/>
            <p:cNvSpPr/>
            <p:nvPr/>
          </p:nvSpPr>
          <p:spPr>
            <a:xfrm>
              <a:off x="4069750" y="23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9"/>
            <p:cNvSpPr/>
            <p:nvPr/>
          </p:nvSpPr>
          <p:spPr>
            <a:xfrm>
              <a:off x="4054875" y="233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9"/>
            <p:cNvSpPr/>
            <p:nvPr/>
          </p:nvSpPr>
          <p:spPr>
            <a:xfrm>
              <a:off x="4048300" y="23479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9"/>
            <p:cNvSpPr/>
            <p:nvPr/>
          </p:nvSpPr>
          <p:spPr>
            <a:xfrm>
              <a:off x="4075775" y="234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9"/>
            <p:cNvSpPr/>
            <p:nvPr/>
          </p:nvSpPr>
          <p:spPr>
            <a:xfrm>
              <a:off x="4040750" y="232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9"/>
            <p:cNvSpPr/>
            <p:nvPr/>
          </p:nvSpPr>
          <p:spPr>
            <a:xfrm>
              <a:off x="4053950" y="2326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9"/>
            <p:cNvSpPr/>
            <p:nvPr/>
          </p:nvSpPr>
          <p:spPr>
            <a:xfrm>
              <a:off x="4080875" y="238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9"/>
            <p:cNvSpPr/>
            <p:nvPr/>
          </p:nvSpPr>
          <p:spPr>
            <a:xfrm>
              <a:off x="4066000" y="23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9"/>
            <p:cNvSpPr/>
            <p:nvPr/>
          </p:nvSpPr>
          <p:spPr>
            <a:xfrm>
              <a:off x="4051875" y="238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9"/>
            <p:cNvSpPr/>
            <p:nvPr/>
          </p:nvSpPr>
          <p:spPr>
            <a:xfrm>
              <a:off x="4065050" y="23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9"/>
            <p:cNvSpPr/>
            <p:nvPr/>
          </p:nvSpPr>
          <p:spPr>
            <a:xfrm>
              <a:off x="404715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9"/>
            <p:cNvSpPr/>
            <p:nvPr/>
          </p:nvSpPr>
          <p:spPr>
            <a:xfrm>
              <a:off x="4064850" y="214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9"/>
            <p:cNvSpPr/>
            <p:nvPr/>
          </p:nvSpPr>
          <p:spPr>
            <a:xfrm>
              <a:off x="4058275" y="215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9"/>
            <p:cNvSpPr/>
            <p:nvPr/>
          </p:nvSpPr>
          <p:spPr>
            <a:xfrm>
              <a:off x="4050725" y="213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9"/>
            <p:cNvSpPr/>
            <p:nvPr/>
          </p:nvSpPr>
          <p:spPr>
            <a:xfrm>
              <a:off x="4057900" y="211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9"/>
            <p:cNvSpPr/>
            <p:nvPr/>
          </p:nvSpPr>
          <p:spPr>
            <a:xfrm>
              <a:off x="4043025" y="211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9"/>
            <p:cNvSpPr/>
            <p:nvPr/>
          </p:nvSpPr>
          <p:spPr>
            <a:xfrm>
              <a:off x="4036425" y="2128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4063925" y="212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028900" y="210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042075" y="210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047150" y="209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058275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075975" y="219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069375" y="220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061850" y="218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4069000" y="21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054125" y="21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0475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4075025" y="218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4040000" y="216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4053175" y="215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0693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4087075" y="224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4080500" y="2257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4072950" y="223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4080100" y="221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4065225" y="2225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4058650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4086150" y="2236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4051125" y="2213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064300" y="221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9"/>
            <p:cNvSpPr/>
            <p:nvPr/>
          </p:nvSpPr>
          <p:spPr>
            <a:xfrm>
              <a:off x="4080500" y="230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9"/>
            <p:cNvSpPr/>
            <p:nvPr/>
          </p:nvSpPr>
          <p:spPr>
            <a:xfrm>
              <a:off x="4098200" y="23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40916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084075" y="229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091225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4076350" y="2278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40697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4097250" y="22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062225" y="2267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4075400" y="226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091600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4109300" y="235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4095175" y="23436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4102325" y="232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4087450" y="233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4080875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4108350" y="234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4073325" y="232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4086525" y="231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4105900" y="231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4113450" y="2379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4098575" y="2385025"/>
              <a:ext cx="7725" cy="5300"/>
            </a:xfrm>
            <a:custGeom>
              <a:avLst/>
              <a:gdLst/>
              <a:ahLst/>
              <a:cxnLst/>
              <a:rect l="l" t="t" r="r" b="b"/>
              <a:pathLst>
                <a:path w="309" h="212" extrusionOk="0">
                  <a:moveTo>
                    <a:pt x="68" y="0"/>
                  </a:moveTo>
                  <a:lnTo>
                    <a:pt x="0" y="91"/>
                  </a:lnTo>
                  <a:lnTo>
                    <a:pt x="196" y="211"/>
                  </a:lnTo>
                  <a:cubicBezTo>
                    <a:pt x="234" y="196"/>
                    <a:pt x="271" y="173"/>
                    <a:pt x="309" y="15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4092925" y="239442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3" y="1"/>
                  </a:moveTo>
                  <a:lnTo>
                    <a:pt x="0" y="39"/>
                  </a:lnTo>
                  <a:cubicBezTo>
                    <a:pt x="15" y="31"/>
                    <a:pt x="30" y="23"/>
                    <a:pt x="45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4120600" y="2396125"/>
              <a:ext cx="7375" cy="5875"/>
            </a:xfrm>
            <a:custGeom>
              <a:avLst/>
              <a:gdLst/>
              <a:ahLst/>
              <a:cxnLst/>
              <a:rect l="l" t="t" r="r" b="b"/>
              <a:pathLst>
                <a:path w="295" h="235" extrusionOk="0">
                  <a:moveTo>
                    <a:pt x="15" y="1"/>
                  </a:moveTo>
                  <a:lnTo>
                    <a:pt x="0" y="31"/>
                  </a:lnTo>
                  <a:cubicBezTo>
                    <a:pt x="76" y="99"/>
                    <a:pt x="166" y="166"/>
                    <a:pt x="249" y="234"/>
                  </a:cubicBezTo>
                  <a:lnTo>
                    <a:pt x="294" y="16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4084450" y="2373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4097625" y="237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41027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4079725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4097625" y="2135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4090850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4083500" y="2123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4090475" y="210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4075775" y="2111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4069000" y="212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4096500" y="212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4061475" y="210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4074650" y="2100875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31" y="0"/>
                  </a:moveTo>
                  <a:lnTo>
                    <a:pt x="1" y="38"/>
                  </a:lnTo>
                  <a:lnTo>
                    <a:pt x="279" y="211"/>
                  </a:lnTo>
                  <a:lnTo>
                    <a:pt x="339" y="121"/>
                  </a:lnTo>
                  <a:lnTo>
                    <a:pt x="302" y="98"/>
                  </a:lnTo>
                  <a:cubicBezTo>
                    <a:pt x="211" y="60"/>
                    <a:pt x="121" y="30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4090850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4108725" y="2188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4101950" y="2197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4094425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4101575" y="21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4086900" y="2165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9"/>
            <p:cNvSpPr/>
            <p:nvPr/>
          </p:nvSpPr>
          <p:spPr>
            <a:xfrm>
              <a:off x="40801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4107600" y="217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4072575" y="215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408575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4101950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4119850" y="2241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4113075" y="225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4105525" y="223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4112700" y="2212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4098000" y="2218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40912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4118725" y="22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4083700" y="2207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409687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4113075" y="229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4130950" y="22948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4124175" y="2304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4116650" y="22835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4123800" y="22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4109100" y="2271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41023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4129825" y="2282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4094800" y="226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410797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4124175" y="23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4142075" y="2348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4135275" y="235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4127750" y="2336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4134900" y="231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4120225" y="23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4113450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4140925" y="233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4119100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4135850" y="240252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59" y="1"/>
                  </a:moveTo>
                  <a:lnTo>
                    <a:pt x="1" y="242"/>
                  </a:lnTo>
                  <a:cubicBezTo>
                    <a:pt x="31" y="257"/>
                    <a:pt x="61" y="279"/>
                    <a:pt x="91" y="294"/>
                  </a:cubicBezTo>
                  <a:lnTo>
                    <a:pt x="257" y="6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4153175" y="2401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4146400" y="2410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4138875" y="239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4146025" y="23726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4131325" y="2378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4124550" y="238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4152050" y="238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4117025" y="2366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4130200" y="236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4160900" y="2413450"/>
              <a:ext cx="6800" cy="7925"/>
            </a:xfrm>
            <a:custGeom>
              <a:avLst/>
              <a:gdLst/>
              <a:ahLst/>
              <a:cxnLst/>
              <a:rect l="l" t="t" r="r" b="b"/>
              <a:pathLst>
                <a:path w="272" h="317" extrusionOk="0">
                  <a:moveTo>
                    <a:pt x="181" y="1"/>
                  </a:moveTo>
                  <a:lnTo>
                    <a:pt x="0" y="264"/>
                  </a:lnTo>
                  <a:lnTo>
                    <a:pt x="76" y="309"/>
                  </a:lnTo>
                  <a:cubicBezTo>
                    <a:pt x="83" y="317"/>
                    <a:pt x="83" y="317"/>
                    <a:pt x="91" y="317"/>
                  </a:cubicBez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4101200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4119100" y="207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4112500" y="2084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4107225" y="20713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16"/>
                    <a:pt x="1" y="16"/>
                  </a:cubicBezTo>
                  <a:lnTo>
                    <a:pt x="1" y="2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4118150" y="2062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4123425" y="2055100"/>
              <a:ext cx="8125" cy="5875"/>
            </a:xfrm>
            <a:custGeom>
              <a:avLst/>
              <a:gdLst/>
              <a:ahLst/>
              <a:cxnLst/>
              <a:rect l="l" t="t" r="r" b="b"/>
              <a:pathLst>
                <a:path w="325" h="235" extrusionOk="0">
                  <a:moveTo>
                    <a:pt x="98" y="1"/>
                  </a:moveTo>
                  <a:cubicBezTo>
                    <a:pt x="61" y="23"/>
                    <a:pt x="31" y="46"/>
                    <a:pt x="0" y="69"/>
                  </a:cubicBezTo>
                  <a:lnTo>
                    <a:pt x="264" y="234"/>
                  </a:lnTo>
                  <a:lnTo>
                    <a:pt x="324" y="1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4112300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4130200" y="21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4116075" y="21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4123050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4108350" y="210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4101575" y="211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4129250" y="2116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4094225" y="2093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4107425" y="2092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4123425" y="21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4141300" y="21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4127200" y="21701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4134150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4119475" y="2158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4112700" y="2167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4140375" y="2169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4105350" y="214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4118525" y="214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4123600" y="2137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4134525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4152425" y="223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4145650" y="22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4138300" y="22234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4145275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4130575" y="2211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4123800" y="222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4151475" y="2222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4116450" y="220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412945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41347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4145650" y="22891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4163525" y="228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4156750" y="2297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4149400" y="2276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4156375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4141700" y="2264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4134900" y="227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9"/>
            <p:cNvSpPr/>
            <p:nvPr/>
          </p:nvSpPr>
          <p:spPr>
            <a:xfrm>
              <a:off x="4162600" y="227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9"/>
            <p:cNvSpPr/>
            <p:nvPr/>
          </p:nvSpPr>
          <p:spPr>
            <a:xfrm>
              <a:off x="4127575" y="2253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4140550" y="225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156750" y="2342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4174650" y="234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4167875" y="2350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4160525" y="2330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4167475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4152800" y="2318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4146025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4173700" y="2329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138675" y="230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4151675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4167875" y="23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4185750" y="23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4178975" y="240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4171625" y="2383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178600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163900" y="237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157125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184800" y="238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4149775" y="23601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4162775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4189700" y="241910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lnTo>
                    <a:pt x="99" y="317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4176325" y="2424750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8" y="1"/>
                  </a:moveTo>
                  <a:lnTo>
                    <a:pt x="1" y="8"/>
                  </a:lnTo>
                  <a:cubicBezTo>
                    <a:pt x="7" y="8"/>
                    <a:pt x="17" y="8"/>
                    <a:pt x="25" y="12"/>
                  </a:cubicBezTo>
                  <a:lnTo>
                    <a:pt x="25" y="12"/>
                  </a:lnTo>
                  <a:lnTo>
                    <a:pt x="8" y="1"/>
                  </a:lnTo>
                  <a:close/>
                  <a:moveTo>
                    <a:pt x="25" y="12"/>
                  </a:moveTo>
                  <a:lnTo>
                    <a:pt x="31" y="16"/>
                  </a:lnTo>
                  <a:cubicBezTo>
                    <a:pt x="29" y="14"/>
                    <a:pt x="27" y="13"/>
                    <a:pt x="25" y="12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4173900" y="2412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4133775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41516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145075" y="2077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41375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144700" y="204042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257" y="0"/>
                  </a:moveTo>
                  <a:cubicBezTo>
                    <a:pt x="204" y="23"/>
                    <a:pt x="151" y="53"/>
                    <a:pt x="98" y="76"/>
                  </a:cubicBezTo>
                  <a:lnTo>
                    <a:pt x="1" y="226"/>
                  </a:lnTo>
                  <a:lnTo>
                    <a:pt x="91" y="279"/>
                  </a:lnTo>
                  <a:lnTo>
                    <a:pt x="272" y="1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4133775" y="20479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99" y="1"/>
                  </a:moveTo>
                  <a:cubicBezTo>
                    <a:pt x="68" y="23"/>
                    <a:pt x="31" y="46"/>
                    <a:pt x="1" y="68"/>
                  </a:cubicBezTo>
                  <a:lnTo>
                    <a:pt x="114" y="144"/>
                  </a:lnTo>
                  <a:lnTo>
                    <a:pt x="181" y="5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4150725" y="20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4144900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4162775" y="212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4148650" y="2110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4155800" y="2092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41409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4134350" y="2107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4161825" y="2109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126800" y="20869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4140000" y="2086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4156000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4173900" y="217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4159775" y="216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4166925" y="214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4152050" y="215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145450" y="2160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172950" y="21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137925" y="214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151100" y="2139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156200" y="213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167100" y="2229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185000" y="222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178400" y="2237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170875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4178025" y="219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1631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156575" y="221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184050" y="2215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149025" y="21935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4162225" y="2192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4167300" y="21842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4178225" y="2282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196100" y="2281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189525" y="2290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181975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4189150" y="225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4174275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4167675" y="2267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4195175" y="2269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4160150" y="224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4173325" y="2245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4189325" y="23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207225" y="233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4200625" y="2343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193100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4200250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4185375" y="231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178775" y="232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206275" y="2322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9"/>
            <p:cNvSpPr/>
            <p:nvPr/>
          </p:nvSpPr>
          <p:spPr>
            <a:xfrm>
              <a:off x="4171250" y="2300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9"/>
            <p:cNvSpPr/>
            <p:nvPr/>
          </p:nvSpPr>
          <p:spPr>
            <a:xfrm>
              <a:off x="4184425" y="2299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9"/>
            <p:cNvSpPr/>
            <p:nvPr/>
          </p:nvSpPr>
          <p:spPr>
            <a:xfrm>
              <a:off x="4200450" y="2388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9"/>
            <p:cNvSpPr/>
            <p:nvPr/>
          </p:nvSpPr>
          <p:spPr>
            <a:xfrm>
              <a:off x="4218325" y="238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9"/>
            <p:cNvSpPr/>
            <p:nvPr/>
          </p:nvSpPr>
          <p:spPr>
            <a:xfrm>
              <a:off x="4211750" y="2397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9"/>
            <p:cNvSpPr/>
            <p:nvPr/>
          </p:nvSpPr>
          <p:spPr>
            <a:xfrm>
              <a:off x="4204200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9"/>
            <p:cNvSpPr/>
            <p:nvPr/>
          </p:nvSpPr>
          <p:spPr>
            <a:xfrm>
              <a:off x="4211350" y="2359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9"/>
            <p:cNvSpPr/>
            <p:nvPr/>
          </p:nvSpPr>
          <p:spPr>
            <a:xfrm>
              <a:off x="4196475" y="236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9"/>
            <p:cNvSpPr/>
            <p:nvPr/>
          </p:nvSpPr>
          <p:spPr>
            <a:xfrm>
              <a:off x="4189900" y="2374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9"/>
            <p:cNvSpPr/>
            <p:nvPr/>
          </p:nvSpPr>
          <p:spPr>
            <a:xfrm>
              <a:off x="4217375" y="2375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9"/>
            <p:cNvSpPr/>
            <p:nvPr/>
          </p:nvSpPr>
          <p:spPr>
            <a:xfrm>
              <a:off x="4182350" y="2353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9"/>
            <p:cNvSpPr/>
            <p:nvPr/>
          </p:nvSpPr>
          <p:spPr>
            <a:xfrm>
              <a:off x="4195550" y="2352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9"/>
            <p:cNvSpPr/>
            <p:nvPr/>
          </p:nvSpPr>
          <p:spPr>
            <a:xfrm>
              <a:off x="4222275" y="241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9"/>
            <p:cNvSpPr/>
            <p:nvPr/>
          </p:nvSpPr>
          <p:spPr>
            <a:xfrm>
              <a:off x="4207600" y="241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9"/>
            <p:cNvSpPr/>
            <p:nvPr/>
          </p:nvSpPr>
          <p:spPr>
            <a:xfrm>
              <a:off x="4193475" y="2406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9"/>
            <p:cNvSpPr/>
            <p:nvPr/>
          </p:nvSpPr>
          <p:spPr>
            <a:xfrm>
              <a:off x="4206650" y="2405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9"/>
            <p:cNvSpPr/>
            <p:nvPr/>
          </p:nvSpPr>
          <p:spPr>
            <a:xfrm>
              <a:off x="4166550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9"/>
            <p:cNvSpPr/>
            <p:nvPr/>
          </p:nvSpPr>
          <p:spPr>
            <a:xfrm>
              <a:off x="4184250" y="206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9"/>
            <p:cNvSpPr/>
            <p:nvPr/>
          </p:nvSpPr>
          <p:spPr>
            <a:xfrm>
              <a:off x="4170125" y="205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9"/>
            <p:cNvSpPr/>
            <p:nvPr/>
          </p:nvSpPr>
          <p:spPr>
            <a:xfrm>
              <a:off x="4177275" y="203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9"/>
            <p:cNvSpPr/>
            <p:nvPr/>
          </p:nvSpPr>
          <p:spPr>
            <a:xfrm>
              <a:off x="4162400" y="203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9"/>
            <p:cNvSpPr/>
            <p:nvPr/>
          </p:nvSpPr>
          <p:spPr>
            <a:xfrm>
              <a:off x="4155800" y="204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9"/>
            <p:cNvSpPr/>
            <p:nvPr/>
          </p:nvSpPr>
          <p:spPr>
            <a:xfrm>
              <a:off x="4183300" y="204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9"/>
            <p:cNvSpPr/>
            <p:nvPr/>
          </p:nvSpPr>
          <p:spPr>
            <a:xfrm>
              <a:off x="4177650" y="2115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9"/>
            <p:cNvSpPr/>
            <p:nvPr/>
          </p:nvSpPr>
          <p:spPr>
            <a:xfrm>
              <a:off x="4195350" y="211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9"/>
            <p:cNvSpPr/>
            <p:nvPr/>
          </p:nvSpPr>
          <p:spPr>
            <a:xfrm>
              <a:off x="4181225" y="210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9"/>
            <p:cNvSpPr/>
            <p:nvPr/>
          </p:nvSpPr>
          <p:spPr>
            <a:xfrm>
              <a:off x="4188400" y="208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9"/>
            <p:cNvSpPr/>
            <p:nvPr/>
          </p:nvSpPr>
          <p:spPr>
            <a:xfrm>
              <a:off x="4173500" y="209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9"/>
            <p:cNvSpPr/>
            <p:nvPr/>
          </p:nvSpPr>
          <p:spPr>
            <a:xfrm>
              <a:off x="41669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9"/>
            <p:cNvSpPr/>
            <p:nvPr/>
          </p:nvSpPr>
          <p:spPr>
            <a:xfrm>
              <a:off x="4194425" y="21025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9"/>
            <p:cNvSpPr/>
            <p:nvPr/>
          </p:nvSpPr>
          <p:spPr>
            <a:xfrm>
              <a:off x="4159400" y="20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9"/>
            <p:cNvSpPr/>
            <p:nvPr/>
          </p:nvSpPr>
          <p:spPr>
            <a:xfrm>
              <a:off x="4172575" y="20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9"/>
            <p:cNvSpPr/>
            <p:nvPr/>
          </p:nvSpPr>
          <p:spPr>
            <a:xfrm>
              <a:off x="4177650" y="20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9"/>
            <p:cNvSpPr/>
            <p:nvPr/>
          </p:nvSpPr>
          <p:spPr>
            <a:xfrm>
              <a:off x="4188775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9"/>
            <p:cNvSpPr/>
            <p:nvPr/>
          </p:nvSpPr>
          <p:spPr>
            <a:xfrm>
              <a:off x="4206475" y="216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9"/>
            <p:cNvSpPr/>
            <p:nvPr/>
          </p:nvSpPr>
          <p:spPr>
            <a:xfrm>
              <a:off x="4192350" y="215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9"/>
            <p:cNvSpPr/>
            <p:nvPr/>
          </p:nvSpPr>
          <p:spPr>
            <a:xfrm>
              <a:off x="4199500" y="213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9"/>
            <p:cNvSpPr/>
            <p:nvPr/>
          </p:nvSpPr>
          <p:spPr>
            <a:xfrm>
              <a:off x="4184625" y="214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9"/>
            <p:cNvSpPr/>
            <p:nvPr/>
          </p:nvSpPr>
          <p:spPr>
            <a:xfrm>
              <a:off x="41780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9"/>
            <p:cNvSpPr/>
            <p:nvPr/>
          </p:nvSpPr>
          <p:spPr>
            <a:xfrm>
              <a:off x="4205525" y="215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9"/>
            <p:cNvSpPr/>
            <p:nvPr/>
          </p:nvSpPr>
          <p:spPr>
            <a:xfrm>
              <a:off x="4170500" y="213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9"/>
            <p:cNvSpPr/>
            <p:nvPr/>
          </p:nvSpPr>
          <p:spPr>
            <a:xfrm>
              <a:off x="41836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9"/>
            <p:cNvSpPr/>
            <p:nvPr/>
          </p:nvSpPr>
          <p:spPr>
            <a:xfrm>
              <a:off x="4188775" y="212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9"/>
            <p:cNvSpPr/>
            <p:nvPr/>
          </p:nvSpPr>
          <p:spPr>
            <a:xfrm>
              <a:off x="4199875" y="222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9"/>
            <p:cNvSpPr/>
            <p:nvPr/>
          </p:nvSpPr>
          <p:spPr>
            <a:xfrm>
              <a:off x="4217575" y="2221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9"/>
            <p:cNvSpPr/>
            <p:nvPr/>
          </p:nvSpPr>
          <p:spPr>
            <a:xfrm>
              <a:off x="4210975" y="22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9"/>
            <p:cNvSpPr/>
            <p:nvPr/>
          </p:nvSpPr>
          <p:spPr>
            <a:xfrm>
              <a:off x="4203450" y="220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9"/>
            <p:cNvSpPr/>
            <p:nvPr/>
          </p:nvSpPr>
          <p:spPr>
            <a:xfrm>
              <a:off x="4210600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9"/>
            <p:cNvSpPr/>
            <p:nvPr/>
          </p:nvSpPr>
          <p:spPr>
            <a:xfrm>
              <a:off x="4195725" y="219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9"/>
            <p:cNvSpPr/>
            <p:nvPr/>
          </p:nvSpPr>
          <p:spPr>
            <a:xfrm>
              <a:off x="4189150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9"/>
            <p:cNvSpPr/>
            <p:nvPr/>
          </p:nvSpPr>
          <p:spPr>
            <a:xfrm>
              <a:off x="4216625" y="220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9"/>
            <p:cNvSpPr/>
            <p:nvPr/>
          </p:nvSpPr>
          <p:spPr>
            <a:xfrm>
              <a:off x="41816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9"/>
            <p:cNvSpPr/>
            <p:nvPr/>
          </p:nvSpPr>
          <p:spPr>
            <a:xfrm>
              <a:off x="4194800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9"/>
            <p:cNvSpPr/>
            <p:nvPr/>
          </p:nvSpPr>
          <p:spPr>
            <a:xfrm>
              <a:off x="4199875" y="217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9"/>
            <p:cNvSpPr/>
            <p:nvPr/>
          </p:nvSpPr>
          <p:spPr>
            <a:xfrm>
              <a:off x="4210975" y="22756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9"/>
            <p:cNvSpPr/>
            <p:nvPr/>
          </p:nvSpPr>
          <p:spPr>
            <a:xfrm>
              <a:off x="4228675" y="227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9"/>
            <p:cNvSpPr/>
            <p:nvPr/>
          </p:nvSpPr>
          <p:spPr>
            <a:xfrm>
              <a:off x="4222100" y="228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9"/>
            <p:cNvSpPr/>
            <p:nvPr/>
          </p:nvSpPr>
          <p:spPr>
            <a:xfrm>
              <a:off x="4214550" y="226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9"/>
            <p:cNvSpPr/>
            <p:nvPr/>
          </p:nvSpPr>
          <p:spPr>
            <a:xfrm>
              <a:off x="4221725" y="224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9"/>
            <p:cNvSpPr/>
            <p:nvPr/>
          </p:nvSpPr>
          <p:spPr>
            <a:xfrm>
              <a:off x="4206850" y="225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9"/>
            <p:cNvSpPr/>
            <p:nvPr/>
          </p:nvSpPr>
          <p:spPr>
            <a:xfrm>
              <a:off x="4200250" y="2260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9"/>
            <p:cNvSpPr/>
            <p:nvPr/>
          </p:nvSpPr>
          <p:spPr>
            <a:xfrm>
              <a:off x="4227750" y="226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9"/>
            <p:cNvSpPr/>
            <p:nvPr/>
          </p:nvSpPr>
          <p:spPr>
            <a:xfrm>
              <a:off x="4192725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9"/>
            <p:cNvSpPr/>
            <p:nvPr/>
          </p:nvSpPr>
          <p:spPr>
            <a:xfrm>
              <a:off x="42059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9"/>
            <p:cNvSpPr/>
            <p:nvPr/>
          </p:nvSpPr>
          <p:spPr>
            <a:xfrm>
              <a:off x="4222100" y="23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9"/>
            <p:cNvSpPr/>
            <p:nvPr/>
          </p:nvSpPr>
          <p:spPr>
            <a:xfrm>
              <a:off x="4239800" y="23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9"/>
            <p:cNvSpPr/>
            <p:nvPr/>
          </p:nvSpPr>
          <p:spPr>
            <a:xfrm>
              <a:off x="4233200" y="233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9"/>
            <p:cNvSpPr/>
            <p:nvPr/>
          </p:nvSpPr>
          <p:spPr>
            <a:xfrm>
              <a:off x="4225675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9"/>
            <p:cNvSpPr/>
            <p:nvPr/>
          </p:nvSpPr>
          <p:spPr>
            <a:xfrm>
              <a:off x="4232825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9"/>
            <p:cNvSpPr/>
            <p:nvPr/>
          </p:nvSpPr>
          <p:spPr>
            <a:xfrm>
              <a:off x="4217950" y="23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9"/>
            <p:cNvSpPr/>
            <p:nvPr/>
          </p:nvSpPr>
          <p:spPr>
            <a:xfrm>
              <a:off x="4211350" y="2314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9"/>
            <p:cNvSpPr/>
            <p:nvPr/>
          </p:nvSpPr>
          <p:spPr>
            <a:xfrm>
              <a:off x="4238850" y="231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9"/>
            <p:cNvSpPr/>
            <p:nvPr/>
          </p:nvSpPr>
          <p:spPr>
            <a:xfrm>
              <a:off x="42038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9"/>
            <p:cNvSpPr/>
            <p:nvPr/>
          </p:nvSpPr>
          <p:spPr>
            <a:xfrm>
              <a:off x="42170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9"/>
            <p:cNvSpPr/>
            <p:nvPr/>
          </p:nvSpPr>
          <p:spPr>
            <a:xfrm>
              <a:off x="4233200" y="238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9"/>
            <p:cNvSpPr/>
            <p:nvPr/>
          </p:nvSpPr>
          <p:spPr>
            <a:xfrm>
              <a:off x="4250900" y="238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9"/>
            <p:cNvSpPr/>
            <p:nvPr/>
          </p:nvSpPr>
          <p:spPr>
            <a:xfrm>
              <a:off x="4244325" y="239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9"/>
            <p:cNvSpPr/>
            <p:nvPr/>
          </p:nvSpPr>
          <p:spPr>
            <a:xfrm>
              <a:off x="4236775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9"/>
            <p:cNvSpPr/>
            <p:nvPr/>
          </p:nvSpPr>
          <p:spPr>
            <a:xfrm>
              <a:off x="4243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9"/>
            <p:cNvSpPr/>
            <p:nvPr/>
          </p:nvSpPr>
          <p:spPr>
            <a:xfrm>
              <a:off x="4229050" y="235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9"/>
            <p:cNvSpPr/>
            <p:nvPr/>
          </p:nvSpPr>
          <p:spPr>
            <a:xfrm>
              <a:off x="4222475" y="2367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9"/>
            <p:cNvSpPr/>
            <p:nvPr/>
          </p:nvSpPr>
          <p:spPr>
            <a:xfrm>
              <a:off x="4249975" y="2368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9"/>
            <p:cNvSpPr/>
            <p:nvPr/>
          </p:nvSpPr>
          <p:spPr>
            <a:xfrm>
              <a:off x="4214950" y="234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9"/>
            <p:cNvSpPr/>
            <p:nvPr/>
          </p:nvSpPr>
          <p:spPr>
            <a:xfrm>
              <a:off x="4228125" y="23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9"/>
            <p:cNvSpPr/>
            <p:nvPr/>
          </p:nvSpPr>
          <p:spPr>
            <a:xfrm>
              <a:off x="4255050" y="2405550"/>
              <a:ext cx="6800" cy="7550"/>
            </a:xfrm>
            <a:custGeom>
              <a:avLst/>
              <a:gdLst/>
              <a:ahLst/>
              <a:cxnLst/>
              <a:rect l="l" t="t" r="r" b="b"/>
              <a:pathLst>
                <a:path w="272" h="302" extrusionOk="0">
                  <a:moveTo>
                    <a:pt x="181" y="0"/>
                  </a:moveTo>
                  <a:lnTo>
                    <a:pt x="0" y="264"/>
                  </a:lnTo>
                  <a:lnTo>
                    <a:pt x="61" y="302"/>
                  </a:lnTo>
                  <a:cubicBezTo>
                    <a:pt x="83" y="294"/>
                    <a:pt x="106" y="279"/>
                    <a:pt x="128" y="271"/>
                  </a:cubicBez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9"/>
            <p:cNvSpPr/>
            <p:nvPr/>
          </p:nvSpPr>
          <p:spPr>
            <a:xfrm>
              <a:off x="4240175" y="24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9"/>
            <p:cNvSpPr/>
            <p:nvPr/>
          </p:nvSpPr>
          <p:spPr>
            <a:xfrm>
              <a:off x="4233775" y="2420600"/>
              <a:ext cx="3025" cy="1925"/>
            </a:xfrm>
            <a:custGeom>
              <a:avLst/>
              <a:gdLst/>
              <a:ahLst/>
              <a:cxnLst/>
              <a:rect l="l" t="t" r="r" b="b"/>
              <a:pathLst>
                <a:path w="121" h="77" extrusionOk="0">
                  <a:moveTo>
                    <a:pt x="53" y="1"/>
                  </a:moveTo>
                  <a:lnTo>
                    <a:pt x="0" y="76"/>
                  </a:lnTo>
                  <a:cubicBezTo>
                    <a:pt x="38" y="69"/>
                    <a:pt x="76" y="54"/>
                    <a:pt x="121" y="38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9"/>
            <p:cNvSpPr/>
            <p:nvPr/>
          </p:nvSpPr>
          <p:spPr>
            <a:xfrm>
              <a:off x="422605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9"/>
            <p:cNvSpPr/>
            <p:nvPr/>
          </p:nvSpPr>
          <p:spPr>
            <a:xfrm>
              <a:off x="4239225" y="239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9"/>
            <p:cNvSpPr/>
            <p:nvPr/>
          </p:nvSpPr>
          <p:spPr>
            <a:xfrm>
              <a:off x="4199125" y="205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9"/>
            <p:cNvSpPr/>
            <p:nvPr/>
          </p:nvSpPr>
          <p:spPr>
            <a:xfrm>
              <a:off x="42168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9"/>
            <p:cNvSpPr/>
            <p:nvPr/>
          </p:nvSpPr>
          <p:spPr>
            <a:xfrm>
              <a:off x="4210225" y="20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9"/>
            <p:cNvSpPr/>
            <p:nvPr/>
          </p:nvSpPr>
          <p:spPr>
            <a:xfrm>
              <a:off x="4202700" y="204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9"/>
            <p:cNvSpPr/>
            <p:nvPr/>
          </p:nvSpPr>
          <p:spPr>
            <a:xfrm>
              <a:off x="4209850" y="20302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61" y="1"/>
                  </a:moveTo>
                  <a:lnTo>
                    <a:pt x="1" y="83"/>
                  </a:lnTo>
                  <a:lnTo>
                    <a:pt x="91" y="144"/>
                  </a:lnTo>
                  <a:lnTo>
                    <a:pt x="181" y="8"/>
                  </a:lnTo>
                  <a:cubicBezTo>
                    <a:pt x="144" y="8"/>
                    <a:pt x="99" y="1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9"/>
            <p:cNvSpPr/>
            <p:nvPr/>
          </p:nvSpPr>
          <p:spPr>
            <a:xfrm>
              <a:off x="4194975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9"/>
            <p:cNvSpPr/>
            <p:nvPr/>
          </p:nvSpPr>
          <p:spPr>
            <a:xfrm>
              <a:off x="4188400" y="2040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9"/>
            <p:cNvSpPr/>
            <p:nvPr/>
          </p:nvSpPr>
          <p:spPr>
            <a:xfrm>
              <a:off x="4215875" y="204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9"/>
            <p:cNvSpPr/>
            <p:nvPr/>
          </p:nvSpPr>
          <p:spPr>
            <a:xfrm>
              <a:off x="4210225" y="210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9"/>
            <p:cNvSpPr/>
            <p:nvPr/>
          </p:nvSpPr>
          <p:spPr>
            <a:xfrm>
              <a:off x="42279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9"/>
            <p:cNvSpPr/>
            <p:nvPr/>
          </p:nvSpPr>
          <p:spPr>
            <a:xfrm>
              <a:off x="4213800" y="209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9"/>
            <p:cNvSpPr/>
            <p:nvPr/>
          </p:nvSpPr>
          <p:spPr>
            <a:xfrm>
              <a:off x="4220975" y="207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9"/>
            <p:cNvSpPr/>
            <p:nvPr/>
          </p:nvSpPr>
          <p:spPr>
            <a:xfrm>
              <a:off x="4206100" y="208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9"/>
            <p:cNvSpPr/>
            <p:nvPr/>
          </p:nvSpPr>
          <p:spPr>
            <a:xfrm>
              <a:off x="41995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9"/>
            <p:cNvSpPr/>
            <p:nvPr/>
          </p:nvSpPr>
          <p:spPr>
            <a:xfrm>
              <a:off x="4227000" y="209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9"/>
            <p:cNvSpPr/>
            <p:nvPr/>
          </p:nvSpPr>
          <p:spPr>
            <a:xfrm>
              <a:off x="4191975" y="207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9"/>
            <p:cNvSpPr/>
            <p:nvPr/>
          </p:nvSpPr>
          <p:spPr>
            <a:xfrm>
              <a:off x="4205150" y="20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9"/>
            <p:cNvSpPr/>
            <p:nvPr/>
          </p:nvSpPr>
          <p:spPr>
            <a:xfrm>
              <a:off x="4221350" y="216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9"/>
            <p:cNvSpPr/>
            <p:nvPr/>
          </p:nvSpPr>
          <p:spPr>
            <a:xfrm>
              <a:off x="4239050" y="216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9"/>
            <p:cNvSpPr/>
            <p:nvPr/>
          </p:nvSpPr>
          <p:spPr>
            <a:xfrm>
              <a:off x="4224925" y="2149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9"/>
            <p:cNvSpPr/>
            <p:nvPr/>
          </p:nvSpPr>
          <p:spPr>
            <a:xfrm>
              <a:off x="4232075" y="213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9"/>
            <p:cNvSpPr/>
            <p:nvPr/>
          </p:nvSpPr>
          <p:spPr>
            <a:xfrm>
              <a:off x="4217200" y="213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9"/>
            <p:cNvSpPr/>
            <p:nvPr/>
          </p:nvSpPr>
          <p:spPr>
            <a:xfrm>
              <a:off x="42106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9"/>
            <p:cNvSpPr/>
            <p:nvPr/>
          </p:nvSpPr>
          <p:spPr>
            <a:xfrm>
              <a:off x="4238100" y="214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9"/>
            <p:cNvSpPr/>
            <p:nvPr/>
          </p:nvSpPr>
          <p:spPr>
            <a:xfrm>
              <a:off x="4203075" y="212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9"/>
            <p:cNvSpPr/>
            <p:nvPr/>
          </p:nvSpPr>
          <p:spPr>
            <a:xfrm>
              <a:off x="4216250" y="212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9"/>
            <p:cNvSpPr/>
            <p:nvPr/>
          </p:nvSpPr>
          <p:spPr>
            <a:xfrm>
              <a:off x="4221350" y="211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9"/>
            <p:cNvSpPr/>
            <p:nvPr/>
          </p:nvSpPr>
          <p:spPr>
            <a:xfrm>
              <a:off x="4232450" y="221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9"/>
            <p:cNvSpPr/>
            <p:nvPr/>
          </p:nvSpPr>
          <p:spPr>
            <a:xfrm>
              <a:off x="42501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9"/>
            <p:cNvSpPr/>
            <p:nvPr/>
          </p:nvSpPr>
          <p:spPr>
            <a:xfrm>
              <a:off x="4243550" y="222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9"/>
            <p:cNvSpPr/>
            <p:nvPr/>
          </p:nvSpPr>
          <p:spPr>
            <a:xfrm>
              <a:off x="423602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9"/>
            <p:cNvSpPr/>
            <p:nvPr/>
          </p:nvSpPr>
          <p:spPr>
            <a:xfrm>
              <a:off x="42431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9"/>
            <p:cNvSpPr/>
            <p:nvPr/>
          </p:nvSpPr>
          <p:spPr>
            <a:xfrm>
              <a:off x="4228300" y="219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9"/>
            <p:cNvSpPr/>
            <p:nvPr/>
          </p:nvSpPr>
          <p:spPr>
            <a:xfrm>
              <a:off x="4221725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9"/>
            <p:cNvSpPr/>
            <p:nvPr/>
          </p:nvSpPr>
          <p:spPr>
            <a:xfrm>
              <a:off x="4249200" y="220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9"/>
            <p:cNvSpPr/>
            <p:nvPr/>
          </p:nvSpPr>
          <p:spPr>
            <a:xfrm>
              <a:off x="4214175" y="2179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9"/>
            <p:cNvSpPr/>
            <p:nvPr/>
          </p:nvSpPr>
          <p:spPr>
            <a:xfrm>
              <a:off x="4227375" y="217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9"/>
            <p:cNvSpPr/>
            <p:nvPr/>
          </p:nvSpPr>
          <p:spPr>
            <a:xfrm>
              <a:off x="4232450" y="217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9"/>
            <p:cNvSpPr/>
            <p:nvPr/>
          </p:nvSpPr>
          <p:spPr>
            <a:xfrm>
              <a:off x="4243550" y="2268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9"/>
            <p:cNvSpPr/>
            <p:nvPr/>
          </p:nvSpPr>
          <p:spPr>
            <a:xfrm>
              <a:off x="42612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9"/>
            <p:cNvSpPr/>
            <p:nvPr/>
          </p:nvSpPr>
          <p:spPr>
            <a:xfrm>
              <a:off x="4254675" y="227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9"/>
            <p:cNvSpPr/>
            <p:nvPr/>
          </p:nvSpPr>
          <p:spPr>
            <a:xfrm>
              <a:off x="424715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9"/>
            <p:cNvSpPr/>
            <p:nvPr/>
          </p:nvSpPr>
          <p:spPr>
            <a:xfrm>
              <a:off x="42543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9"/>
            <p:cNvSpPr/>
            <p:nvPr/>
          </p:nvSpPr>
          <p:spPr>
            <a:xfrm>
              <a:off x="4239425" y="2244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9"/>
            <p:cNvSpPr/>
            <p:nvPr/>
          </p:nvSpPr>
          <p:spPr>
            <a:xfrm>
              <a:off x="4232825" y="22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9"/>
            <p:cNvSpPr/>
            <p:nvPr/>
          </p:nvSpPr>
          <p:spPr>
            <a:xfrm>
              <a:off x="4260325" y="225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9"/>
            <p:cNvSpPr/>
            <p:nvPr/>
          </p:nvSpPr>
          <p:spPr>
            <a:xfrm>
              <a:off x="422530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9"/>
            <p:cNvSpPr/>
            <p:nvPr/>
          </p:nvSpPr>
          <p:spPr>
            <a:xfrm>
              <a:off x="4238475" y="22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9"/>
            <p:cNvSpPr/>
            <p:nvPr/>
          </p:nvSpPr>
          <p:spPr>
            <a:xfrm>
              <a:off x="4254675" y="232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9"/>
            <p:cNvSpPr/>
            <p:nvPr/>
          </p:nvSpPr>
          <p:spPr>
            <a:xfrm>
              <a:off x="4272375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9"/>
            <p:cNvSpPr/>
            <p:nvPr/>
          </p:nvSpPr>
          <p:spPr>
            <a:xfrm>
              <a:off x="4265775" y="233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9"/>
            <p:cNvSpPr/>
            <p:nvPr/>
          </p:nvSpPr>
          <p:spPr>
            <a:xfrm>
              <a:off x="425825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9"/>
            <p:cNvSpPr/>
            <p:nvPr/>
          </p:nvSpPr>
          <p:spPr>
            <a:xfrm>
              <a:off x="42654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9"/>
            <p:cNvSpPr/>
            <p:nvPr/>
          </p:nvSpPr>
          <p:spPr>
            <a:xfrm>
              <a:off x="4250525" y="229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9"/>
            <p:cNvSpPr/>
            <p:nvPr/>
          </p:nvSpPr>
          <p:spPr>
            <a:xfrm>
              <a:off x="4243950" y="2307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9"/>
            <p:cNvSpPr/>
            <p:nvPr/>
          </p:nvSpPr>
          <p:spPr>
            <a:xfrm>
              <a:off x="4271425" y="230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9"/>
            <p:cNvSpPr/>
            <p:nvPr/>
          </p:nvSpPr>
          <p:spPr>
            <a:xfrm>
              <a:off x="423640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9"/>
            <p:cNvSpPr/>
            <p:nvPr/>
          </p:nvSpPr>
          <p:spPr>
            <a:xfrm>
              <a:off x="4249575" y="22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9"/>
            <p:cNvSpPr/>
            <p:nvPr/>
          </p:nvSpPr>
          <p:spPr>
            <a:xfrm>
              <a:off x="4265775" y="237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9"/>
            <p:cNvSpPr/>
            <p:nvPr/>
          </p:nvSpPr>
          <p:spPr>
            <a:xfrm>
              <a:off x="4283475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9"/>
            <p:cNvSpPr/>
            <p:nvPr/>
          </p:nvSpPr>
          <p:spPr>
            <a:xfrm>
              <a:off x="4276900" y="23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9"/>
            <p:cNvSpPr/>
            <p:nvPr/>
          </p:nvSpPr>
          <p:spPr>
            <a:xfrm>
              <a:off x="4269350" y="236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9"/>
            <p:cNvSpPr/>
            <p:nvPr/>
          </p:nvSpPr>
          <p:spPr>
            <a:xfrm>
              <a:off x="4276525" y="23452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9"/>
            <p:cNvSpPr/>
            <p:nvPr/>
          </p:nvSpPr>
          <p:spPr>
            <a:xfrm>
              <a:off x="4261650" y="235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9"/>
            <p:cNvSpPr/>
            <p:nvPr/>
          </p:nvSpPr>
          <p:spPr>
            <a:xfrm>
              <a:off x="4255050" y="236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9"/>
            <p:cNvSpPr/>
            <p:nvPr/>
          </p:nvSpPr>
          <p:spPr>
            <a:xfrm>
              <a:off x="4282550" y="236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9"/>
            <p:cNvSpPr/>
            <p:nvPr/>
          </p:nvSpPr>
          <p:spPr>
            <a:xfrm>
              <a:off x="4247525" y="23396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9"/>
            <p:cNvSpPr/>
            <p:nvPr/>
          </p:nvSpPr>
          <p:spPr>
            <a:xfrm>
              <a:off x="4260700" y="233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9"/>
            <p:cNvSpPr/>
            <p:nvPr/>
          </p:nvSpPr>
          <p:spPr>
            <a:xfrm>
              <a:off x="4258625" y="239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9"/>
            <p:cNvSpPr/>
            <p:nvPr/>
          </p:nvSpPr>
          <p:spPr>
            <a:xfrm>
              <a:off x="4271800" y="2392175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0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9" y="226"/>
                    <a:pt x="302" y="204"/>
                    <a:pt x="325" y="181"/>
                  </a:cubicBez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9"/>
            <p:cNvSpPr/>
            <p:nvPr/>
          </p:nvSpPr>
          <p:spPr>
            <a:xfrm>
              <a:off x="4231700" y="204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9"/>
            <p:cNvSpPr/>
            <p:nvPr/>
          </p:nvSpPr>
          <p:spPr>
            <a:xfrm>
              <a:off x="4249575" y="204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9"/>
            <p:cNvSpPr/>
            <p:nvPr/>
          </p:nvSpPr>
          <p:spPr>
            <a:xfrm>
              <a:off x="4242800" y="205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9"/>
            <p:cNvSpPr/>
            <p:nvPr/>
          </p:nvSpPr>
          <p:spPr>
            <a:xfrm>
              <a:off x="4235275" y="203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9"/>
            <p:cNvSpPr/>
            <p:nvPr/>
          </p:nvSpPr>
          <p:spPr>
            <a:xfrm>
              <a:off x="4220975" y="203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4250900" y="2039300"/>
              <a:ext cx="4925" cy="2850"/>
            </a:xfrm>
            <a:custGeom>
              <a:avLst/>
              <a:gdLst/>
              <a:ahLst/>
              <a:cxnLst/>
              <a:rect l="l" t="t" r="r" b="b"/>
              <a:pathLst>
                <a:path w="197" h="114" extrusionOk="0">
                  <a:moveTo>
                    <a:pt x="1" y="0"/>
                  </a:moveTo>
                  <a:lnTo>
                    <a:pt x="181" y="113"/>
                  </a:lnTo>
                  <a:lnTo>
                    <a:pt x="197" y="83"/>
                  </a:lnTo>
                  <a:cubicBezTo>
                    <a:pt x="136" y="53"/>
                    <a:pt x="69" y="3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4242800" y="21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4260700" y="210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4246375" y="20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4253550" y="207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4238850" y="2077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4232075" y="208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4259575" y="2088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4224550" y="206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4237725" y="206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4253925" y="215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4271800" y="2154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425750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4264650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42497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4243175" y="21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427067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9"/>
            <p:cNvSpPr/>
            <p:nvPr/>
          </p:nvSpPr>
          <p:spPr>
            <a:xfrm>
              <a:off x="4235650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9"/>
            <p:cNvSpPr/>
            <p:nvPr/>
          </p:nvSpPr>
          <p:spPr>
            <a:xfrm>
              <a:off x="4248825" y="211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9"/>
            <p:cNvSpPr/>
            <p:nvPr/>
          </p:nvSpPr>
          <p:spPr>
            <a:xfrm>
              <a:off x="4253925" y="211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9"/>
            <p:cNvSpPr/>
            <p:nvPr/>
          </p:nvSpPr>
          <p:spPr>
            <a:xfrm>
              <a:off x="4265025" y="2208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9"/>
            <p:cNvSpPr/>
            <p:nvPr/>
          </p:nvSpPr>
          <p:spPr>
            <a:xfrm>
              <a:off x="4282925" y="220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9"/>
            <p:cNvSpPr/>
            <p:nvPr/>
          </p:nvSpPr>
          <p:spPr>
            <a:xfrm>
              <a:off x="4276150" y="2217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9"/>
            <p:cNvSpPr/>
            <p:nvPr/>
          </p:nvSpPr>
          <p:spPr>
            <a:xfrm>
              <a:off x="426860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9"/>
            <p:cNvSpPr/>
            <p:nvPr/>
          </p:nvSpPr>
          <p:spPr>
            <a:xfrm>
              <a:off x="4275750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9"/>
            <p:cNvSpPr/>
            <p:nvPr/>
          </p:nvSpPr>
          <p:spPr>
            <a:xfrm>
              <a:off x="42608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9"/>
            <p:cNvSpPr/>
            <p:nvPr/>
          </p:nvSpPr>
          <p:spPr>
            <a:xfrm>
              <a:off x="4254300" y="2193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9"/>
            <p:cNvSpPr/>
            <p:nvPr/>
          </p:nvSpPr>
          <p:spPr>
            <a:xfrm>
              <a:off x="428177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9"/>
            <p:cNvSpPr/>
            <p:nvPr/>
          </p:nvSpPr>
          <p:spPr>
            <a:xfrm>
              <a:off x="424677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9"/>
            <p:cNvSpPr/>
            <p:nvPr/>
          </p:nvSpPr>
          <p:spPr>
            <a:xfrm>
              <a:off x="4259950" y="21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9"/>
            <p:cNvSpPr/>
            <p:nvPr/>
          </p:nvSpPr>
          <p:spPr>
            <a:xfrm>
              <a:off x="4265025" y="21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9"/>
            <p:cNvSpPr/>
            <p:nvPr/>
          </p:nvSpPr>
          <p:spPr>
            <a:xfrm>
              <a:off x="4276150" y="22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9"/>
            <p:cNvSpPr/>
            <p:nvPr/>
          </p:nvSpPr>
          <p:spPr>
            <a:xfrm>
              <a:off x="4294025" y="226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9"/>
            <p:cNvSpPr/>
            <p:nvPr/>
          </p:nvSpPr>
          <p:spPr>
            <a:xfrm>
              <a:off x="4287250" y="2270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9"/>
            <p:cNvSpPr/>
            <p:nvPr/>
          </p:nvSpPr>
          <p:spPr>
            <a:xfrm>
              <a:off x="4279725" y="224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9"/>
            <p:cNvSpPr/>
            <p:nvPr/>
          </p:nvSpPr>
          <p:spPr>
            <a:xfrm>
              <a:off x="4286875" y="2232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9"/>
            <p:cNvSpPr/>
            <p:nvPr/>
          </p:nvSpPr>
          <p:spPr>
            <a:xfrm>
              <a:off x="42720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9"/>
            <p:cNvSpPr/>
            <p:nvPr/>
          </p:nvSpPr>
          <p:spPr>
            <a:xfrm>
              <a:off x="4265400" y="224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9"/>
            <p:cNvSpPr/>
            <p:nvPr/>
          </p:nvSpPr>
          <p:spPr>
            <a:xfrm>
              <a:off x="4292900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9"/>
            <p:cNvSpPr/>
            <p:nvPr/>
          </p:nvSpPr>
          <p:spPr>
            <a:xfrm>
              <a:off x="4257875" y="22262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9"/>
            <p:cNvSpPr/>
            <p:nvPr/>
          </p:nvSpPr>
          <p:spPr>
            <a:xfrm>
              <a:off x="4271050" y="22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9"/>
            <p:cNvSpPr/>
            <p:nvPr/>
          </p:nvSpPr>
          <p:spPr>
            <a:xfrm>
              <a:off x="4287250" y="23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9"/>
            <p:cNvSpPr/>
            <p:nvPr/>
          </p:nvSpPr>
          <p:spPr>
            <a:xfrm>
              <a:off x="4305125" y="2314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9"/>
            <p:cNvSpPr/>
            <p:nvPr/>
          </p:nvSpPr>
          <p:spPr>
            <a:xfrm>
              <a:off x="4298350" y="2323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9"/>
            <p:cNvSpPr/>
            <p:nvPr/>
          </p:nvSpPr>
          <p:spPr>
            <a:xfrm>
              <a:off x="429082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9"/>
            <p:cNvSpPr/>
            <p:nvPr/>
          </p:nvSpPr>
          <p:spPr>
            <a:xfrm>
              <a:off x="4297975" y="2285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9"/>
            <p:cNvSpPr/>
            <p:nvPr/>
          </p:nvSpPr>
          <p:spPr>
            <a:xfrm>
              <a:off x="42831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9"/>
            <p:cNvSpPr/>
            <p:nvPr/>
          </p:nvSpPr>
          <p:spPr>
            <a:xfrm>
              <a:off x="4276525" y="2300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9"/>
            <p:cNvSpPr/>
            <p:nvPr/>
          </p:nvSpPr>
          <p:spPr>
            <a:xfrm>
              <a:off x="43040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9"/>
            <p:cNvSpPr/>
            <p:nvPr/>
          </p:nvSpPr>
          <p:spPr>
            <a:xfrm>
              <a:off x="4268975" y="2279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9"/>
            <p:cNvSpPr/>
            <p:nvPr/>
          </p:nvSpPr>
          <p:spPr>
            <a:xfrm>
              <a:off x="4282175" y="2278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9"/>
            <p:cNvSpPr/>
            <p:nvPr/>
          </p:nvSpPr>
          <p:spPr>
            <a:xfrm>
              <a:off x="42983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9"/>
            <p:cNvSpPr/>
            <p:nvPr/>
          </p:nvSpPr>
          <p:spPr>
            <a:xfrm>
              <a:off x="4316250" y="2367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9"/>
            <p:cNvSpPr/>
            <p:nvPr/>
          </p:nvSpPr>
          <p:spPr>
            <a:xfrm>
              <a:off x="4309475" y="2376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9"/>
            <p:cNvSpPr/>
            <p:nvPr/>
          </p:nvSpPr>
          <p:spPr>
            <a:xfrm>
              <a:off x="4301925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9"/>
            <p:cNvSpPr/>
            <p:nvPr/>
          </p:nvSpPr>
          <p:spPr>
            <a:xfrm>
              <a:off x="4309100" y="233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9"/>
            <p:cNvSpPr/>
            <p:nvPr/>
          </p:nvSpPr>
          <p:spPr>
            <a:xfrm>
              <a:off x="4294225" y="234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9"/>
            <p:cNvSpPr/>
            <p:nvPr/>
          </p:nvSpPr>
          <p:spPr>
            <a:xfrm>
              <a:off x="4287625" y="235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9"/>
            <p:cNvSpPr/>
            <p:nvPr/>
          </p:nvSpPr>
          <p:spPr>
            <a:xfrm>
              <a:off x="4315125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9"/>
            <p:cNvSpPr/>
            <p:nvPr/>
          </p:nvSpPr>
          <p:spPr>
            <a:xfrm>
              <a:off x="4280100" y="2332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9"/>
            <p:cNvSpPr/>
            <p:nvPr/>
          </p:nvSpPr>
          <p:spPr>
            <a:xfrm>
              <a:off x="4293275" y="233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9"/>
            <p:cNvSpPr/>
            <p:nvPr/>
          </p:nvSpPr>
          <p:spPr>
            <a:xfrm>
              <a:off x="4320200" y="239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9"/>
            <p:cNvSpPr/>
            <p:nvPr/>
          </p:nvSpPr>
          <p:spPr>
            <a:xfrm>
              <a:off x="4305325" y="239745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68" y="0"/>
                  </a:moveTo>
                  <a:lnTo>
                    <a:pt x="1" y="91"/>
                  </a:lnTo>
                  <a:lnTo>
                    <a:pt x="226" y="226"/>
                  </a:lnTo>
                  <a:cubicBezTo>
                    <a:pt x="249" y="234"/>
                    <a:pt x="272" y="241"/>
                    <a:pt x="294" y="241"/>
                  </a:cubicBez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9"/>
            <p:cNvSpPr/>
            <p:nvPr/>
          </p:nvSpPr>
          <p:spPr>
            <a:xfrm>
              <a:off x="4291200" y="238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9"/>
            <p:cNvSpPr/>
            <p:nvPr/>
          </p:nvSpPr>
          <p:spPr>
            <a:xfrm>
              <a:off x="4304375" y="238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9"/>
            <p:cNvSpPr/>
            <p:nvPr/>
          </p:nvSpPr>
          <p:spPr>
            <a:xfrm>
              <a:off x="4264275" y="2046625"/>
              <a:ext cx="3975" cy="3625"/>
            </a:xfrm>
            <a:custGeom>
              <a:avLst/>
              <a:gdLst/>
              <a:ahLst/>
              <a:cxnLst/>
              <a:rect l="l" t="t" r="r" b="b"/>
              <a:pathLst>
                <a:path w="159" h="145" extrusionOk="0">
                  <a:moveTo>
                    <a:pt x="68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59" y="54"/>
                  </a:lnTo>
                  <a:cubicBezTo>
                    <a:pt x="129" y="31"/>
                    <a:pt x="98" y="1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9"/>
            <p:cNvSpPr/>
            <p:nvPr/>
          </p:nvSpPr>
          <p:spPr>
            <a:xfrm>
              <a:off x="4275375" y="209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9"/>
            <p:cNvSpPr/>
            <p:nvPr/>
          </p:nvSpPr>
          <p:spPr>
            <a:xfrm>
              <a:off x="4293275" y="2094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9"/>
            <p:cNvSpPr/>
            <p:nvPr/>
          </p:nvSpPr>
          <p:spPr>
            <a:xfrm>
              <a:off x="4286500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9"/>
            <p:cNvSpPr/>
            <p:nvPr/>
          </p:nvSpPr>
          <p:spPr>
            <a:xfrm>
              <a:off x="4279150" y="20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9"/>
            <p:cNvSpPr/>
            <p:nvPr/>
          </p:nvSpPr>
          <p:spPr>
            <a:xfrm>
              <a:off x="4286125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cubicBezTo>
                    <a:pt x="271" y="53"/>
                    <a:pt x="264" y="45"/>
                    <a:pt x="264" y="45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9"/>
            <p:cNvSpPr/>
            <p:nvPr/>
          </p:nvSpPr>
          <p:spPr>
            <a:xfrm>
              <a:off x="4271425" y="207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9"/>
            <p:cNvSpPr/>
            <p:nvPr/>
          </p:nvSpPr>
          <p:spPr>
            <a:xfrm>
              <a:off x="4264650" y="20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9"/>
            <p:cNvSpPr/>
            <p:nvPr/>
          </p:nvSpPr>
          <p:spPr>
            <a:xfrm>
              <a:off x="4292325" y="2082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9"/>
            <p:cNvSpPr/>
            <p:nvPr/>
          </p:nvSpPr>
          <p:spPr>
            <a:xfrm>
              <a:off x="4257300" y="205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9"/>
            <p:cNvSpPr/>
            <p:nvPr/>
          </p:nvSpPr>
          <p:spPr>
            <a:xfrm>
              <a:off x="427030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9"/>
            <p:cNvSpPr/>
            <p:nvPr/>
          </p:nvSpPr>
          <p:spPr>
            <a:xfrm>
              <a:off x="4275375" y="2052650"/>
              <a:ext cx="2300" cy="1550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1" y="1"/>
                  </a:moveTo>
                  <a:lnTo>
                    <a:pt x="91" y="61"/>
                  </a:lnTo>
                  <a:cubicBezTo>
                    <a:pt x="69" y="39"/>
                    <a:pt x="39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9"/>
            <p:cNvSpPr/>
            <p:nvPr/>
          </p:nvSpPr>
          <p:spPr>
            <a:xfrm>
              <a:off x="4286500" y="214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9"/>
            <p:cNvSpPr/>
            <p:nvPr/>
          </p:nvSpPr>
          <p:spPr>
            <a:xfrm>
              <a:off x="4304375" y="2147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9"/>
            <p:cNvSpPr/>
            <p:nvPr/>
          </p:nvSpPr>
          <p:spPr>
            <a:xfrm>
              <a:off x="4290250" y="213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9"/>
            <p:cNvSpPr/>
            <p:nvPr/>
          </p:nvSpPr>
          <p:spPr>
            <a:xfrm>
              <a:off x="4297225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9"/>
            <p:cNvSpPr/>
            <p:nvPr/>
          </p:nvSpPr>
          <p:spPr>
            <a:xfrm>
              <a:off x="4282550" y="2124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9"/>
            <p:cNvSpPr/>
            <p:nvPr/>
          </p:nvSpPr>
          <p:spPr>
            <a:xfrm>
              <a:off x="4275750" y="213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9"/>
            <p:cNvSpPr/>
            <p:nvPr/>
          </p:nvSpPr>
          <p:spPr>
            <a:xfrm>
              <a:off x="4303450" y="2135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9"/>
            <p:cNvSpPr/>
            <p:nvPr/>
          </p:nvSpPr>
          <p:spPr>
            <a:xfrm>
              <a:off x="4268425" y="211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9"/>
            <p:cNvSpPr/>
            <p:nvPr/>
          </p:nvSpPr>
          <p:spPr>
            <a:xfrm>
              <a:off x="4281400" y="2112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9"/>
            <p:cNvSpPr/>
            <p:nvPr/>
          </p:nvSpPr>
          <p:spPr>
            <a:xfrm>
              <a:off x="4297600" y="220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9"/>
            <p:cNvSpPr/>
            <p:nvPr/>
          </p:nvSpPr>
          <p:spPr>
            <a:xfrm>
              <a:off x="4315500" y="2200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9"/>
            <p:cNvSpPr/>
            <p:nvPr/>
          </p:nvSpPr>
          <p:spPr>
            <a:xfrm>
              <a:off x="4308725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9"/>
            <p:cNvSpPr/>
            <p:nvPr/>
          </p:nvSpPr>
          <p:spPr>
            <a:xfrm>
              <a:off x="430137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9"/>
            <p:cNvSpPr/>
            <p:nvPr/>
          </p:nvSpPr>
          <p:spPr>
            <a:xfrm>
              <a:off x="4308350" y="21718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9"/>
            <p:cNvSpPr/>
            <p:nvPr/>
          </p:nvSpPr>
          <p:spPr>
            <a:xfrm>
              <a:off x="4293650" y="2177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9"/>
            <p:cNvSpPr/>
            <p:nvPr/>
          </p:nvSpPr>
          <p:spPr>
            <a:xfrm>
              <a:off x="4286875" y="2187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9"/>
            <p:cNvSpPr/>
            <p:nvPr/>
          </p:nvSpPr>
          <p:spPr>
            <a:xfrm>
              <a:off x="4314550" y="2188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9"/>
            <p:cNvSpPr/>
            <p:nvPr/>
          </p:nvSpPr>
          <p:spPr>
            <a:xfrm>
              <a:off x="4279525" y="2166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9"/>
            <p:cNvSpPr/>
            <p:nvPr/>
          </p:nvSpPr>
          <p:spPr>
            <a:xfrm>
              <a:off x="4292525" y="21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9"/>
            <p:cNvSpPr/>
            <p:nvPr/>
          </p:nvSpPr>
          <p:spPr>
            <a:xfrm>
              <a:off x="429760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9"/>
            <p:cNvSpPr/>
            <p:nvPr/>
          </p:nvSpPr>
          <p:spPr>
            <a:xfrm>
              <a:off x="4308725" y="22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9"/>
            <p:cNvSpPr/>
            <p:nvPr/>
          </p:nvSpPr>
          <p:spPr>
            <a:xfrm>
              <a:off x="4326600" y="2254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9"/>
            <p:cNvSpPr/>
            <p:nvPr/>
          </p:nvSpPr>
          <p:spPr>
            <a:xfrm>
              <a:off x="4319825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9"/>
            <p:cNvSpPr/>
            <p:nvPr/>
          </p:nvSpPr>
          <p:spPr>
            <a:xfrm>
              <a:off x="4312475" y="224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9"/>
            <p:cNvSpPr/>
            <p:nvPr/>
          </p:nvSpPr>
          <p:spPr>
            <a:xfrm>
              <a:off x="4319450" y="222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9"/>
            <p:cNvSpPr/>
            <p:nvPr/>
          </p:nvSpPr>
          <p:spPr>
            <a:xfrm>
              <a:off x="4304750" y="223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9"/>
            <p:cNvSpPr/>
            <p:nvPr/>
          </p:nvSpPr>
          <p:spPr>
            <a:xfrm>
              <a:off x="4297975" y="22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9"/>
            <p:cNvSpPr/>
            <p:nvPr/>
          </p:nvSpPr>
          <p:spPr>
            <a:xfrm>
              <a:off x="4325675" y="224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9"/>
            <p:cNvSpPr/>
            <p:nvPr/>
          </p:nvSpPr>
          <p:spPr>
            <a:xfrm>
              <a:off x="4290650" y="221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9"/>
            <p:cNvSpPr/>
            <p:nvPr/>
          </p:nvSpPr>
          <p:spPr>
            <a:xfrm>
              <a:off x="4303625" y="2218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9"/>
            <p:cNvSpPr/>
            <p:nvPr/>
          </p:nvSpPr>
          <p:spPr>
            <a:xfrm>
              <a:off x="4319825" y="23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9"/>
            <p:cNvSpPr/>
            <p:nvPr/>
          </p:nvSpPr>
          <p:spPr>
            <a:xfrm>
              <a:off x="4337725" y="2307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9"/>
            <p:cNvSpPr/>
            <p:nvPr/>
          </p:nvSpPr>
          <p:spPr>
            <a:xfrm>
              <a:off x="43309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9"/>
            <p:cNvSpPr/>
            <p:nvPr/>
          </p:nvSpPr>
          <p:spPr>
            <a:xfrm>
              <a:off x="432360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9"/>
            <p:cNvSpPr/>
            <p:nvPr/>
          </p:nvSpPr>
          <p:spPr>
            <a:xfrm>
              <a:off x="4330550" y="227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9"/>
            <p:cNvSpPr/>
            <p:nvPr/>
          </p:nvSpPr>
          <p:spPr>
            <a:xfrm>
              <a:off x="4315875" y="2284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9"/>
            <p:cNvSpPr/>
            <p:nvPr/>
          </p:nvSpPr>
          <p:spPr>
            <a:xfrm>
              <a:off x="4309100" y="229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9"/>
            <p:cNvSpPr/>
            <p:nvPr/>
          </p:nvSpPr>
          <p:spPr>
            <a:xfrm>
              <a:off x="43365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9"/>
            <p:cNvSpPr/>
            <p:nvPr/>
          </p:nvSpPr>
          <p:spPr>
            <a:xfrm>
              <a:off x="4301550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9"/>
            <p:cNvSpPr/>
            <p:nvPr/>
          </p:nvSpPr>
          <p:spPr>
            <a:xfrm>
              <a:off x="4314750" y="2272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9"/>
            <p:cNvSpPr/>
            <p:nvPr/>
          </p:nvSpPr>
          <p:spPr>
            <a:xfrm>
              <a:off x="4330925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9"/>
            <p:cNvSpPr/>
            <p:nvPr/>
          </p:nvSpPr>
          <p:spPr>
            <a:xfrm>
              <a:off x="4348825" y="2360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9"/>
            <p:cNvSpPr/>
            <p:nvPr/>
          </p:nvSpPr>
          <p:spPr>
            <a:xfrm>
              <a:off x="4342050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9"/>
            <p:cNvSpPr/>
            <p:nvPr/>
          </p:nvSpPr>
          <p:spPr>
            <a:xfrm>
              <a:off x="433470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9"/>
            <p:cNvSpPr/>
            <p:nvPr/>
          </p:nvSpPr>
          <p:spPr>
            <a:xfrm>
              <a:off x="4341675" y="2331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9"/>
            <p:cNvSpPr/>
            <p:nvPr/>
          </p:nvSpPr>
          <p:spPr>
            <a:xfrm>
              <a:off x="4326975" y="2337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9"/>
            <p:cNvSpPr/>
            <p:nvPr/>
          </p:nvSpPr>
          <p:spPr>
            <a:xfrm>
              <a:off x="4320200" y="2346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9"/>
            <p:cNvSpPr/>
            <p:nvPr/>
          </p:nvSpPr>
          <p:spPr>
            <a:xfrm>
              <a:off x="4347700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9"/>
            <p:cNvSpPr/>
            <p:nvPr/>
          </p:nvSpPr>
          <p:spPr>
            <a:xfrm>
              <a:off x="4312675" y="23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9"/>
            <p:cNvSpPr/>
            <p:nvPr/>
          </p:nvSpPr>
          <p:spPr>
            <a:xfrm>
              <a:off x="432585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9"/>
            <p:cNvSpPr/>
            <p:nvPr/>
          </p:nvSpPr>
          <p:spPr>
            <a:xfrm>
              <a:off x="4349400" y="2402725"/>
              <a:ext cx="2275" cy="1325"/>
            </a:xfrm>
            <a:custGeom>
              <a:avLst/>
              <a:gdLst/>
              <a:ahLst/>
              <a:cxnLst/>
              <a:rect l="l" t="t" r="r" b="b"/>
              <a:pathLst>
                <a:path w="91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30" y="45"/>
                    <a:pt x="60" y="38"/>
                    <a:pt x="90" y="3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9"/>
            <p:cNvSpPr/>
            <p:nvPr/>
          </p:nvSpPr>
          <p:spPr>
            <a:xfrm>
              <a:off x="4352775" y="2385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9"/>
            <p:cNvSpPr/>
            <p:nvPr/>
          </p:nvSpPr>
          <p:spPr>
            <a:xfrm>
              <a:off x="4338100" y="2390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9"/>
            <p:cNvSpPr/>
            <p:nvPr/>
          </p:nvSpPr>
          <p:spPr>
            <a:xfrm>
              <a:off x="4331300" y="240007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04" y="219"/>
                  </a:lnTo>
                  <a:lnTo>
                    <a:pt x="219" y="219"/>
                  </a:lnTo>
                  <a:cubicBezTo>
                    <a:pt x="257" y="212"/>
                    <a:pt x="287" y="212"/>
                    <a:pt x="317" y="212"/>
                  </a:cubicBez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9"/>
            <p:cNvSpPr/>
            <p:nvPr/>
          </p:nvSpPr>
          <p:spPr>
            <a:xfrm>
              <a:off x="4323775" y="237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9"/>
            <p:cNvSpPr/>
            <p:nvPr/>
          </p:nvSpPr>
          <p:spPr>
            <a:xfrm>
              <a:off x="433695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9"/>
            <p:cNvSpPr/>
            <p:nvPr/>
          </p:nvSpPr>
          <p:spPr>
            <a:xfrm>
              <a:off x="4307950" y="208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9"/>
            <p:cNvSpPr/>
            <p:nvPr/>
          </p:nvSpPr>
          <p:spPr>
            <a:xfrm>
              <a:off x="43258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9"/>
            <p:cNvSpPr/>
            <p:nvPr/>
          </p:nvSpPr>
          <p:spPr>
            <a:xfrm>
              <a:off x="4311725" y="207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9"/>
            <p:cNvSpPr/>
            <p:nvPr/>
          </p:nvSpPr>
          <p:spPr>
            <a:xfrm>
              <a:off x="4297425" y="2073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188" y="83"/>
                  </a:lnTo>
                  <a:cubicBezTo>
                    <a:pt x="181" y="83"/>
                    <a:pt x="173" y="83"/>
                    <a:pt x="158" y="91"/>
                  </a:cubicBezTo>
                  <a:cubicBezTo>
                    <a:pt x="143" y="68"/>
                    <a:pt x="128" y="46"/>
                    <a:pt x="106" y="3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9"/>
            <p:cNvSpPr/>
            <p:nvPr/>
          </p:nvSpPr>
          <p:spPr>
            <a:xfrm>
              <a:off x="4324900" y="207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9"/>
            <p:cNvSpPr/>
            <p:nvPr/>
          </p:nvSpPr>
          <p:spPr>
            <a:xfrm>
              <a:off x="4319075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9"/>
            <p:cNvSpPr/>
            <p:nvPr/>
          </p:nvSpPr>
          <p:spPr>
            <a:xfrm>
              <a:off x="43369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9"/>
            <p:cNvSpPr/>
            <p:nvPr/>
          </p:nvSpPr>
          <p:spPr>
            <a:xfrm>
              <a:off x="4322850" y="2129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9"/>
            <p:cNvSpPr/>
            <p:nvPr/>
          </p:nvSpPr>
          <p:spPr>
            <a:xfrm>
              <a:off x="4329800" y="2111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9"/>
            <p:cNvSpPr/>
            <p:nvPr/>
          </p:nvSpPr>
          <p:spPr>
            <a:xfrm>
              <a:off x="4315125" y="211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9"/>
            <p:cNvSpPr/>
            <p:nvPr/>
          </p:nvSpPr>
          <p:spPr>
            <a:xfrm>
              <a:off x="4308525" y="212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9"/>
            <p:cNvSpPr/>
            <p:nvPr/>
          </p:nvSpPr>
          <p:spPr>
            <a:xfrm>
              <a:off x="4336025" y="2128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9"/>
            <p:cNvSpPr/>
            <p:nvPr/>
          </p:nvSpPr>
          <p:spPr>
            <a:xfrm>
              <a:off x="4301000" y="210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9"/>
            <p:cNvSpPr/>
            <p:nvPr/>
          </p:nvSpPr>
          <p:spPr>
            <a:xfrm>
              <a:off x="4314175" y="21053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9"/>
            <p:cNvSpPr/>
            <p:nvPr/>
          </p:nvSpPr>
          <p:spPr>
            <a:xfrm>
              <a:off x="4319250" y="20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9"/>
            <p:cNvSpPr/>
            <p:nvPr/>
          </p:nvSpPr>
          <p:spPr>
            <a:xfrm>
              <a:off x="4330175" y="219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9"/>
            <p:cNvSpPr/>
            <p:nvPr/>
          </p:nvSpPr>
          <p:spPr>
            <a:xfrm>
              <a:off x="4348075" y="21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9"/>
            <p:cNvSpPr/>
            <p:nvPr/>
          </p:nvSpPr>
          <p:spPr>
            <a:xfrm>
              <a:off x="4341475" y="220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9"/>
            <p:cNvSpPr/>
            <p:nvPr/>
          </p:nvSpPr>
          <p:spPr>
            <a:xfrm>
              <a:off x="433395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9"/>
            <p:cNvSpPr/>
            <p:nvPr/>
          </p:nvSpPr>
          <p:spPr>
            <a:xfrm>
              <a:off x="4340925" y="21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9"/>
            <p:cNvSpPr/>
            <p:nvPr/>
          </p:nvSpPr>
          <p:spPr>
            <a:xfrm>
              <a:off x="4326225" y="217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9"/>
            <p:cNvSpPr/>
            <p:nvPr/>
          </p:nvSpPr>
          <p:spPr>
            <a:xfrm>
              <a:off x="4319625" y="2180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9"/>
            <p:cNvSpPr/>
            <p:nvPr/>
          </p:nvSpPr>
          <p:spPr>
            <a:xfrm>
              <a:off x="4347125" y="2181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9"/>
            <p:cNvSpPr/>
            <p:nvPr/>
          </p:nvSpPr>
          <p:spPr>
            <a:xfrm>
              <a:off x="4312100" y="215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9"/>
            <p:cNvSpPr/>
            <p:nvPr/>
          </p:nvSpPr>
          <p:spPr>
            <a:xfrm>
              <a:off x="4325275" y="2158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9"/>
            <p:cNvSpPr/>
            <p:nvPr/>
          </p:nvSpPr>
          <p:spPr>
            <a:xfrm>
              <a:off x="4330375" y="215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9"/>
            <p:cNvSpPr/>
            <p:nvPr/>
          </p:nvSpPr>
          <p:spPr>
            <a:xfrm>
              <a:off x="4341300" y="22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9"/>
            <p:cNvSpPr/>
            <p:nvPr/>
          </p:nvSpPr>
          <p:spPr>
            <a:xfrm>
              <a:off x="4359175" y="224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9"/>
            <p:cNvSpPr/>
            <p:nvPr/>
          </p:nvSpPr>
          <p:spPr>
            <a:xfrm>
              <a:off x="4352600" y="225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9"/>
            <p:cNvSpPr/>
            <p:nvPr/>
          </p:nvSpPr>
          <p:spPr>
            <a:xfrm>
              <a:off x="4345050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9"/>
            <p:cNvSpPr/>
            <p:nvPr/>
          </p:nvSpPr>
          <p:spPr>
            <a:xfrm>
              <a:off x="4352025" y="221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9"/>
            <p:cNvSpPr/>
            <p:nvPr/>
          </p:nvSpPr>
          <p:spPr>
            <a:xfrm>
              <a:off x="4337350" y="2224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9"/>
            <p:cNvSpPr/>
            <p:nvPr/>
          </p:nvSpPr>
          <p:spPr>
            <a:xfrm>
              <a:off x="4330750" y="2233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9"/>
            <p:cNvSpPr/>
            <p:nvPr/>
          </p:nvSpPr>
          <p:spPr>
            <a:xfrm>
              <a:off x="4358250" y="2235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9"/>
            <p:cNvSpPr/>
            <p:nvPr/>
          </p:nvSpPr>
          <p:spPr>
            <a:xfrm>
              <a:off x="4323225" y="221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9"/>
            <p:cNvSpPr/>
            <p:nvPr/>
          </p:nvSpPr>
          <p:spPr>
            <a:xfrm>
              <a:off x="4336400" y="2211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9"/>
            <p:cNvSpPr/>
            <p:nvPr/>
          </p:nvSpPr>
          <p:spPr>
            <a:xfrm>
              <a:off x="4352400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9"/>
            <p:cNvSpPr/>
            <p:nvPr/>
          </p:nvSpPr>
          <p:spPr>
            <a:xfrm>
              <a:off x="43703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9"/>
            <p:cNvSpPr/>
            <p:nvPr/>
          </p:nvSpPr>
          <p:spPr>
            <a:xfrm>
              <a:off x="4363700" y="2310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9"/>
            <p:cNvSpPr/>
            <p:nvPr/>
          </p:nvSpPr>
          <p:spPr>
            <a:xfrm>
              <a:off x="435617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9"/>
            <p:cNvSpPr/>
            <p:nvPr/>
          </p:nvSpPr>
          <p:spPr>
            <a:xfrm>
              <a:off x="4363125" y="22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9"/>
            <p:cNvSpPr/>
            <p:nvPr/>
          </p:nvSpPr>
          <p:spPr>
            <a:xfrm>
              <a:off x="43484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9"/>
            <p:cNvSpPr/>
            <p:nvPr/>
          </p:nvSpPr>
          <p:spPr>
            <a:xfrm>
              <a:off x="4341850" y="22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9"/>
            <p:cNvSpPr/>
            <p:nvPr/>
          </p:nvSpPr>
          <p:spPr>
            <a:xfrm>
              <a:off x="4369350" y="2288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9"/>
            <p:cNvSpPr/>
            <p:nvPr/>
          </p:nvSpPr>
          <p:spPr>
            <a:xfrm>
              <a:off x="4334325" y="226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9"/>
            <p:cNvSpPr/>
            <p:nvPr/>
          </p:nvSpPr>
          <p:spPr>
            <a:xfrm>
              <a:off x="4347500" y="2265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9"/>
            <p:cNvSpPr/>
            <p:nvPr/>
          </p:nvSpPr>
          <p:spPr>
            <a:xfrm>
              <a:off x="4363500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9"/>
            <p:cNvSpPr/>
            <p:nvPr/>
          </p:nvSpPr>
          <p:spPr>
            <a:xfrm>
              <a:off x="43814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9"/>
            <p:cNvSpPr/>
            <p:nvPr/>
          </p:nvSpPr>
          <p:spPr>
            <a:xfrm>
              <a:off x="4374800" y="236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9"/>
            <p:cNvSpPr/>
            <p:nvPr/>
          </p:nvSpPr>
          <p:spPr>
            <a:xfrm>
              <a:off x="4367275" y="234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9"/>
            <p:cNvSpPr/>
            <p:nvPr/>
          </p:nvSpPr>
          <p:spPr>
            <a:xfrm>
              <a:off x="4374250" y="232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9"/>
            <p:cNvSpPr/>
            <p:nvPr/>
          </p:nvSpPr>
          <p:spPr>
            <a:xfrm>
              <a:off x="4359550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9"/>
            <p:cNvSpPr/>
            <p:nvPr/>
          </p:nvSpPr>
          <p:spPr>
            <a:xfrm>
              <a:off x="435277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9"/>
            <p:cNvSpPr/>
            <p:nvPr/>
          </p:nvSpPr>
          <p:spPr>
            <a:xfrm>
              <a:off x="4380450" y="2341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9"/>
            <p:cNvSpPr/>
            <p:nvPr/>
          </p:nvSpPr>
          <p:spPr>
            <a:xfrm>
              <a:off x="4345425" y="23193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9"/>
            <p:cNvSpPr/>
            <p:nvPr/>
          </p:nvSpPr>
          <p:spPr>
            <a:xfrm>
              <a:off x="4358625" y="2318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9"/>
            <p:cNvSpPr/>
            <p:nvPr/>
          </p:nvSpPr>
          <p:spPr>
            <a:xfrm>
              <a:off x="4385350" y="23782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9"/>
            <p:cNvSpPr/>
            <p:nvPr/>
          </p:nvSpPr>
          <p:spPr>
            <a:xfrm>
              <a:off x="43706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9"/>
            <p:cNvSpPr/>
            <p:nvPr/>
          </p:nvSpPr>
          <p:spPr>
            <a:xfrm>
              <a:off x="4363900" y="2393300"/>
              <a:ext cx="7350" cy="4925"/>
            </a:xfrm>
            <a:custGeom>
              <a:avLst/>
              <a:gdLst/>
              <a:ahLst/>
              <a:cxnLst/>
              <a:rect l="l" t="t" r="r" b="b"/>
              <a:pathLst>
                <a:path w="294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73" y="196"/>
                  </a:lnTo>
                  <a:cubicBezTo>
                    <a:pt x="218" y="181"/>
                    <a:pt x="256" y="166"/>
                    <a:pt x="294" y="14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9"/>
            <p:cNvSpPr/>
            <p:nvPr/>
          </p:nvSpPr>
          <p:spPr>
            <a:xfrm>
              <a:off x="435655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9"/>
            <p:cNvSpPr/>
            <p:nvPr/>
          </p:nvSpPr>
          <p:spPr>
            <a:xfrm>
              <a:off x="4369725" y="2371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9"/>
            <p:cNvSpPr/>
            <p:nvPr/>
          </p:nvSpPr>
          <p:spPr>
            <a:xfrm>
              <a:off x="4340725" y="208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9"/>
            <p:cNvSpPr/>
            <p:nvPr/>
          </p:nvSpPr>
          <p:spPr>
            <a:xfrm>
              <a:off x="43518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9"/>
            <p:cNvSpPr/>
            <p:nvPr/>
          </p:nvSpPr>
          <p:spPr>
            <a:xfrm>
              <a:off x="4351825" y="21351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9"/>
            <p:cNvSpPr/>
            <p:nvPr/>
          </p:nvSpPr>
          <p:spPr>
            <a:xfrm>
              <a:off x="4369550" y="2134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9"/>
            <p:cNvSpPr/>
            <p:nvPr/>
          </p:nvSpPr>
          <p:spPr>
            <a:xfrm>
              <a:off x="43629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9"/>
            <p:cNvSpPr/>
            <p:nvPr/>
          </p:nvSpPr>
          <p:spPr>
            <a:xfrm>
              <a:off x="4355425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9"/>
            <p:cNvSpPr/>
            <p:nvPr/>
          </p:nvSpPr>
          <p:spPr>
            <a:xfrm>
              <a:off x="4362575" y="210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9"/>
            <p:cNvSpPr/>
            <p:nvPr/>
          </p:nvSpPr>
          <p:spPr>
            <a:xfrm>
              <a:off x="4347700" y="211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9"/>
            <p:cNvSpPr/>
            <p:nvPr/>
          </p:nvSpPr>
          <p:spPr>
            <a:xfrm>
              <a:off x="4341100" y="2120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9"/>
            <p:cNvSpPr/>
            <p:nvPr/>
          </p:nvSpPr>
          <p:spPr>
            <a:xfrm>
              <a:off x="43686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9"/>
            <p:cNvSpPr/>
            <p:nvPr/>
          </p:nvSpPr>
          <p:spPr>
            <a:xfrm>
              <a:off x="4333575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9"/>
            <p:cNvSpPr/>
            <p:nvPr/>
          </p:nvSpPr>
          <p:spPr>
            <a:xfrm>
              <a:off x="4346750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9"/>
            <p:cNvSpPr/>
            <p:nvPr/>
          </p:nvSpPr>
          <p:spPr>
            <a:xfrm>
              <a:off x="4366150" y="20933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66" y="1"/>
                  </a:moveTo>
                  <a:lnTo>
                    <a:pt x="0" y="242"/>
                  </a:lnTo>
                  <a:lnTo>
                    <a:pt x="91" y="295"/>
                  </a:lnTo>
                  <a:lnTo>
                    <a:pt x="241" y="84"/>
                  </a:lnTo>
                  <a:cubicBezTo>
                    <a:pt x="219" y="54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9"/>
            <p:cNvSpPr/>
            <p:nvPr/>
          </p:nvSpPr>
          <p:spPr>
            <a:xfrm>
              <a:off x="4362950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9"/>
            <p:cNvSpPr/>
            <p:nvPr/>
          </p:nvSpPr>
          <p:spPr>
            <a:xfrm>
              <a:off x="4380650" y="218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9"/>
            <p:cNvSpPr/>
            <p:nvPr/>
          </p:nvSpPr>
          <p:spPr>
            <a:xfrm>
              <a:off x="436652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9"/>
            <p:cNvSpPr/>
            <p:nvPr/>
          </p:nvSpPr>
          <p:spPr>
            <a:xfrm>
              <a:off x="4373675" y="215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9"/>
            <p:cNvSpPr/>
            <p:nvPr/>
          </p:nvSpPr>
          <p:spPr>
            <a:xfrm>
              <a:off x="4358800" y="21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9"/>
            <p:cNvSpPr/>
            <p:nvPr/>
          </p:nvSpPr>
          <p:spPr>
            <a:xfrm>
              <a:off x="4352225" y="2173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9"/>
            <p:cNvSpPr/>
            <p:nvPr/>
          </p:nvSpPr>
          <p:spPr>
            <a:xfrm>
              <a:off x="43797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9"/>
            <p:cNvSpPr/>
            <p:nvPr/>
          </p:nvSpPr>
          <p:spPr>
            <a:xfrm>
              <a:off x="4344675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9"/>
            <p:cNvSpPr/>
            <p:nvPr/>
          </p:nvSpPr>
          <p:spPr>
            <a:xfrm>
              <a:off x="4357875" y="21517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9"/>
            <p:cNvSpPr/>
            <p:nvPr/>
          </p:nvSpPr>
          <p:spPr>
            <a:xfrm>
              <a:off x="4374050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9"/>
            <p:cNvSpPr/>
            <p:nvPr/>
          </p:nvSpPr>
          <p:spPr>
            <a:xfrm>
              <a:off x="4391750" y="22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9"/>
            <p:cNvSpPr/>
            <p:nvPr/>
          </p:nvSpPr>
          <p:spPr>
            <a:xfrm>
              <a:off x="438517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9"/>
            <p:cNvSpPr/>
            <p:nvPr/>
          </p:nvSpPr>
          <p:spPr>
            <a:xfrm>
              <a:off x="43776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4384800" y="221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43699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4363325" y="2226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439082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4355800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4368975" y="2205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4374050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4385175" y="229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4402875" y="229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439627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43887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4395900" y="226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43810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4374425" y="2279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4401925" y="22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436690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4380075" y="22583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4396275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4413975" y="2346975"/>
              <a:ext cx="3975" cy="4175"/>
            </a:xfrm>
            <a:custGeom>
              <a:avLst/>
              <a:gdLst/>
              <a:ahLst/>
              <a:cxnLst/>
              <a:rect l="l" t="t" r="r" b="b"/>
              <a:pathLst>
                <a:path w="159" h="167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66"/>
                  </a:lnTo>
                  <a:cubicBezTo>
                    <a:pt x="129" y="136"/>
                    <a:pt x="144" y="99"/>
                    <a:pt x="159" y="6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4399850" y="23356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4407000" y="2318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4392125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4385550" y="2333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4413025" y="23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4378000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4391200" y="2311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441060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4389125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4402300" y="2364875"/>
              <a:ext cx="5100" cy="4550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4407375" y="2356575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61" y="1"/>
                  </a:moveTo>
                  <a:lnTo>
                    <a:pt x="1" y="91"/>
                  </a:lnTo>
                  <a:lnTo>
                    <a:pt x="159" y="189"/>
                  </a:lnTo>
                  <a:cubicBezTo>
                    <a:pt x="182" y="159"/>
                    <a:pt x="197" y="129"/>
                    <a:pt x="219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4384425" y="2128350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34" y="121"/>
                  </a:lnTo>
                  <a:cubicBezTo>
                    <a:pt x="226" y="84"/>
                    <a:pt x="218" y="54"/>
                    <a:pt x="211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4388000" y="2122525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cubicBezTo>
                    <a:pt x="8" y="0"/>
                    <a:pt x="8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4380275" y="21059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"/>
                  </a:moveTo>
                  <a:lnTo>
                    <a:pt x="0" y="8"/>
                  </a:lnTo>
                  <a:lnTo>
                    <a:pt x="15" y="16"/>
                  </a:lnTo>
                  <a:cubicBezTo>
                    <a:pt x="15" y="16"/>
                    <a:pt x="8" y="8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4373675" y="211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4395525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4413225" y="21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439910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4406250" y="215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4391375" y="215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438480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4412275" y="216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4377250" y="214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439045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4409825" y="21455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6" y="0"/>
                  </a:moveTo>
                  <a:lnTo>
                    <a:pt x="1" y="8"/>
                  </a:lnTo>
                  <a:lnTo>
                    <a:pt x="99" y="68"/>
                  </a:lnTo>
                  <a:lnTo>
                    <a:pt x="129" y="15"/>
                  </a:lnTo>
                  <a:cubicBezTo>
                    <a:pt x="91" y="8"/>
                    <a:pt x="54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9"/>
            <p:cNvSpPr/>
            <p:nvPr/>
          </p:nvSpPr>
          <p:spPr>
            <a:xfrm>
              <a:off x="4406625" y="22349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9"/>
            <p:cNvSpPr/>
            <p:nvPr/>
          </p:nvSpPr>
          <p:spPr>
            <a:xfrm>
              <a:off x="4424325" y="223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9"/>
            <p:cNvSpPr/>
            <p:nvPr/>
          </p:nvSpPr>
          <p:spPr>
            <a:xfrm>
              <a:off x="441775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9"/>
            <p:cNvSpPr/>
            <p:nvPr/>
          </p:nvSpPr>
          <p:spPr>
            <a:xfrm>
              <a:off x="4410200" y="2222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9"/>
            <p:cNvSpPr/>
            <p:nvPr/>
          </p:nvSpPr>
          <p:spPr>
            <a:xfrm>
              <a:off x="4417375" y="220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9"/>
            <p:cNvSpPr/>
            <p:nvPr/>
          </p:nvSpPr>
          <p:spPr>
            <a:xfrm>
              <a:off x="4402500" y="221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9"/>
            <p:cNvSpPr/>
            <p:nvPr/>
          </p:nvSpPr>
          <p:spPr>
            <a:xfrm>
              <a:off x="43959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9"/>
            <p:cNvSpPr/>
            <p:nvPr/>
          </p:nvSpPr>
          <p:spPr>
            <a:xfrm>
              <a:off x="4423400" y="22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9"/>
            <p:cNvSpPr/>
            <p:nvPr/>
          </p:nvSpPr>
          <p:spPr>
            <a:xfrm>
              <a:off x="4388375" y="21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9"/>
            <p:cNvSpPr/>
            <p:nvPr/>
          </p:nvSpPr>
          <p:spPr>
            <a:xfrm>
              <a:off x="4401550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9"/>
            <p:cNvSpPr/>
            <p:nvPr/>
          </p:nvSpPr>
          <p:spPr>
            <a:xfrm>
              <a:off x="440662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9"/>
            <p:cNvSpPr/>
            <p:nvPr/>
          </p:nvSpPr>
          <p:spPr>
            <a:xfrm>
              <a:off x="4417750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9"/>
            <p:cNvSpPr/>
            <p:nvPr/>
          </p:nvSpPr>
          <p:spPr>
            <a:xfrm>
              <a:off x="4435450" y="228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9"/>
            <p:cNvSpPr/>
            <p:nvPr/>
          </p:nvSpPr>
          <p:spPr>
            <a:xfrm>
              <a:off x="442885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9"/>
            <p:cNvSpPr/>
            <p:nvPr/>
          </p:nvSpPr>
          <p:spPr>
            <a:xfrm>
              <a:off x="4421325" y="227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9"/>
            <p:cNvSpPr/>
            <p:nvPr/>
          </p:nvSpPr>
          <p:spPr>
            <a:xfrm>
              <a:off x="4428475" y="22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9"/>
            <p:cNvSpPr/>
            <p:nvPr/>
          </p:nvSpPr>
          <p:spPr>
            <a:xfrm>
              <a:off x="4413600" y="22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9"/>
            <p:cNvSpPr/>
            <p:nvPr/>
          </p:nvSpPr>
          <p:spPr>
            <a:xfrm>
              <a:off x="440700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9"/>
            <p:cNvSpPr/>
            <p:nvPr/>
          </p:nvSpPr>
          <p:spPr>
            <a:xfrm>
              <a:off x="4434500" y="2274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9"/>
            <p:cNvSpPr/>
            <p:nvPr/>
          </p:nvSpPr>
          <p:spPr>
            <a:xfrm>
              <a:off x="439947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9"/>
            <p:cNvSpPr/>
            <p:nvPr/>
          </p:nvSpPr>
          <p:spPr>
            <a:xfrm>
              <a:off x="4412650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9"/>
            <p:cNvSpPr/>
            <p:nvPr/>
          </p:nvSpPr>
          <p:spPr>
            <a:xfrm>
              <a:off x="4439600" y="231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9"/>
            <p:cNvSpPr/>
            <p:nvPr/>
          </p:nvSpPr>
          <p:spPr>
            <a:xfrm>
              <a:off x="4424700" y="231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9"/>
            <p:cNvSpPr/>
            <p:nvPr/>
          </p:nvSpPr>
          <p:spPr>
            <a:xfrm>
              <a:off x="4418125" y="2326450"/>
              <a:ext cx="5675" cy="5500"/>
            </a:xfrm>
            <a:custGeom>
              <a:avLst/>
              <a:gdLst/>
              <a:ahLst/>
              <a:cxnLst/>
              <a:rect l="l" t="t" r="r" b="b"/>
              <a:pathLst>
                <a:path w="227" h="220" extrusionOk="0">
                  <a:moveTo>
                    <a:pt x="61" y="1"/>
                  </a:moveTo>
                  <a:lnTo>
                    <a:pt x="0" y="91"/>
                  </a:lnTo>
                  <a:lnTo>
                    <a:pt x="204" y="219"/>
                  </a:lnTo>
                  <a:cubicBezTo>
                    <a:pt x="219" y="182"/>
                    <a:pt x="219" y="144"/>
                    <a:pt x="226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9"/>
            <p:cNvSpPr/>
            <p:nvPr/>
          </p:nvSpPr>
          <p:spPr>
            <a:xfrm>
              <a:off x="442377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9"/>
            <p:cNvSpPr/>
            <p:nvPr/>
          </p:nvSpPr>
          <p:spPr>
            <a:xfrm>
              <a:off x="4428100" y="217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9"/>
            <p:cNvSpPr/>
            <p:nvPr/>
          </p:nvSpPr>
          <p:spPr>
            <a:xfrm>
              <a:off x="4446000" y="217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9"/>
            <p:cNvSpPr/>
            <p:nvPr/>
          </p:nvSpPr>
          <p:spPr>
            <a:xfrm>
              <a:off x="4439200" y="2183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9"/>
            <p:cNvSpPr/>
            <p:nvPr/>
          </p:nvSpPr>
          <p:spPr>
            <a:xfrm>
              <a:off x="4431675" y="2162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9"/>
            <p:cNvSpPr/>
            <p:nvPr/>
          </p:nvSpPr>
          <p:spPr>
            <a:xfrm>
              <a:off x="44239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9"/>
            <p:cNvSpPr/>
            <p:nvPr/>
          </p:nvSpPr>
          <p:spPr>
            <a:xfrm>
              <a:off x="4417375" y="215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9"/>
            <p:cNvSpPr/>
            <p:nvPr/>
          </p:nvSpPr>
          <p:spPr>
            <a:xfrm>
              <a:off x="4444850" y="2161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9"/>
            <p:cNvSpPr/>
            <p:nvPr/>
          </p:nvSpPr>
          <p:spPr>
            <a:xfrm>
              <a:off x="4439200" y="222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9"/>
            <p:cNvSpPr/>
            <p:nvPr/>
          </p:nvSpPr>
          <p:spPr>
            <a:xfrm>
              <a:off x="4456900" y="222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9"/>
            <p:cNvSpPr/>
            <p:nvPr/>
          </p:nvSpPr>
          <p:spPr>
            <a:xfrm>
              <a:off x="4450325" y="223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9"/>
            <p:cNvSpPr/>
            <p:nvPr/>
          </p:nvSpPr>
          <p:spPr>
            <a:xfrm>
              <a:off x="4442800" y="221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9"/>
            <p:cNvSpPr/>
            <p:nvPr/>
          </p:nvSpPr>
          <p:spPr>
            <a:xfrm>
              <a:off x="4449950" y="219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9"/>
            <p:cNvSpPr/>
            <p:nvPr/>
          </p:nvSpPr>
          <p:spPr>
            <a:xfrm>
              <a:off x="44350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9"/>
            <p:cNvSpPr/>
            <p:nvPr/>
          </p:nvSpPr>
          <p:spPr>
            <a:xfrm>
              <a:off x="4428475" y="221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9"/>
            <p:cNvSpPr/>
            <p:nvPr/>
          </p:nvSpPr>
          <p:spPr>
            <a:xfrm>
              <a:off x="4455975" y="2214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9"/>
            <p:cNvSpPr/>
            <p:nvPr/>
          </p:nvSpPr>
          <p:spPr>
            <a:xfrm>
              <a:off x="4420950" y="21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9"/>
            <p:cNvSpPr/>
            <p:nvPr/>
          </p:nvSpPr>
          <p:spPr>
            <a:xfrm>
              <a:off x="4434125" y="2191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9"/>
            <p:cNvSpPr/>
            <p:nvPr/>
          </p:nvSpPr>
          <p:spPr>
            <a:xfrm>
              <a:off x="445352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9"/>
            <p:cNvSpPr/>
            <p:nvPr/>
          </p:nvSpPr>
          <p:spPr>
            <a:xfrm>
              <a:off x="4450325" y="228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9"/>
            <p:cNvSpPr/>
            <p:nvPr/>
          </p:nvSpPr>
          <p:spPr>
            <a:xfrm>
              <a:off x="44680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9"/>
            <p:cNvSpPr/>
            <p:nvPr/>
          </p:nvSpPr>
          <p:spPr>
            <a:xfrm>
              <a:off x="4453900" y="226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9"/>
            <p:cNvSpPr/>
            <p:nvPr/>
          </p:nvSpPr>
          <p:spPr>
            <a:xfrm>
              <a:off x="4461050" y="22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9"/>
            <p:cNvSpPr/>
            <p:nvPr/>
          </p:nvSpPr>
          <p:spPr>
            <a:xfrm>
              <a:off x="44461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9"/>
            <p:cNvSpPr/>
            <p:nvPr/>
          </p:nvSpPr>
          <p:spPr>
            <a:xfrm>
              <a:off x="4439600" y="22663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9"/>
            <p:cNvSpPr/>
            <p:nvPr/>
          </p:nvSpPr>
          <p:spPr>
            <a:xfrm>
              <a:off x="4467075" y="226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9"/>
            <p:cNvSpPr/>
            <p:nvPr/>
          </p:nvSpPr>
          <p:spPr>
            <a:xfrm>
              <a:off x="443205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9"/>
            <p:cNvSpPr/>
            <p:nvPr/>
          </p:nvSpPr>
          <p:spPr>
            <a:xfrm>
              <a:off x="4445225" y="224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9"/>
            <p:cNvSpPr/>
            <p:nvPr/>
          </p:nvSpPr>
          <p:spPr>
            <a:xfrm>
              <a:off x="4443175" y="22989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9"/>
            <p:cNvSpPr/>
            <p:nvPr/>
          </p:nvSpPr>
          <p:spPr>
            <a:xfrm>
              <a:off x="4456350" y="229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64" y="256"/>
                  </a:lnTo>
                  <a:cubicBezTo>
                    <a:pt x="279" y="241"/>
                    <a:pt x="302" y="226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9"/>
            <p:cNvSpPr/>
            <p:nvPr/>
          </p:nvSpPr>
          <p:spPr>
            <a:xfrm>
              <a:off x="4461425" y="228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9"/>
            <p:cNvSpPr/>
            <p:nvPr/>
          </p:nvSpPr>
          <p:spPr>
            <a:xfrm>
              <a:off x="4460675" y="2171475"/>
              <a:ext cx="4175" cy="4750"/>
            </a:xfrm>
            <a:custGeom>
              <a:avLst/>
              <a:gdLst/>
              <a:ahLst/>
              <a:cxnLst/>
              <a:rect l="l" t="t" r="r" b="b"/>
              <a:pathLst>
                <a:path w="167" h="190" extrusionOk="0">
                  <a:moveTo>
                    <a:pt x="91" y="1"/>
                  </a:moveTo>
                  <a:lnTo>
                    <a:pt x="1" y="129"/>
                  </a:lnTo>
                  <a:lnTo>
                    <a:pt x="91" y="189"/>
                  </a:lnTo>
                  <a:lnTo>
                    <a:pt x="166" y="84"/>
                  </a:lnTo>
                  <a:cubicBezTo>
                    <a:pt x="144" y="53"/>
                    <a:pt x="114" y="31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9"/>
            <p:cNvSpPr/>
            <p:nvPr/>
          </p:nvSpPr>
          <p:spPr>
            <a:xfrm>
              <a:off x="4471800" y="2221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9"/>
            <p:cNvSpPr/>
            <p:nvPr/>
          </p:nvSpPr>
          <p:spPr>
            <a:xfrm>
              <a:off x="4482900" y="222947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09" y="219"/>
                  </a:lnTo>
                  <a:cubicBezTo>
                    <a:pt x="309" y="196"/>
                    <a:pt x="309" y="174"/>
                    <a:pt x="309" y="15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9"/>
            <p:cNvSpPr/>
            <p:nvPr/>
          </p:nvSpPr>
          <p:spPr>
            <a:xfrm>
              <a:off x="4475550" y="22087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9"/>
            <p:cNvSpPr/>
            <p:nvPr/>
          </p:nvSpPr>
          <p:spPr>
            <a:xfrm>
              <a:off x="4467825" y="21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9"/>
            <p:cNvSpPr/>
            <p:nvPr/>
          </p:nvSpPr>
          <p:spPr>
            <a:xfrm>
              <a:off x="4461050" y="220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9"/>
            <p:cNvSpPr/>
            <p:nvPr/>
          </p:nvSpPr>
          <p:spPr>
            <a:xfrm>
              <a:off x="4466700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9"/>
            <p:cNvSpPr/>
            <p:nvPr/>
          </p:nvSpPr>
          <p:spPr>
            <a:xfrm>
              <a:off x="4478950" y="2250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9"/>
            <p:cNvSpPr/>
            <p:nvPr/>
          </p:nvSpPr>
          <p:spPr>
            <a:xfrm>
              <a:off x="4472175" y="225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9"/>
            <p:cNvSpPr/>
            <p:nvPr/>
          </p:nvSpPr>
          <p:spPr>
            <a:xfrm>
              <a:off x="4464625" y="22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9"/>
            <p:cNvSpPr/>
            <p:nvPr/>
          </p:nvSpPr>
          <p:spPr>
            <a:xfrm>
              <a:off x="4477825" y="2237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9"/>
            <p:cNvSpPr/>
            <p:nvPr/>
          </p:nvSpPr>
          <p:spPr>
            <a:xfrm>
              <a:off x="3882575" y="2012550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8" y="1"/>
                  </a:moveTo>
                  <a:cubicBezTo>
                    <a:pt x="12225" y="1"/>
                    <a:pt x="12131" y="3"/>
                    <a:pt x="12037" y="8"/>
                  </a:cubicBezTo>
                  <a:cubicBezTo>
                    <a:pt x="10064" y="114"/>
                    <a:pt x="8407" y="1311"/>
                    <a:pt x="7616" y="2991"/>
                  </a:cubicBezTo>
                  <a:cubicBezTo>
                    <a:pt x="7213" y="2800"/>
                    <a:pt x="6761" y="2701"/>
                    <a:pt x="6288" y="2701"/>
                  </a:cubicBezTo>
                  <a:cubicBezTo>
                    <a:pt x="6238" y="2701"/>
                    <a:pt x="6189" y="2703"/>
                    <a:pt x="6139" y="2705"/>
                  </a:cubicBezTo>
                  <a:cubicBezTo>
                    <a:pt x="4565" y="2795"/>
                    <a:pt x="3322" y="4000"/>
                    <a:pt x="3149" y="5514"/>
                  </a:cubicBezTo>
                  <a:cubicBezTo>
                    <a:pt x="1326" y="5853"/>
                    <a:pt x="1" y="7495"/>
                    <a:pt x="99" y="9386"/>
                  </a:cubicBezTo>
                  <a:cubicBezTo>
                    <a:pt x="181" y="10952"/>
                    <a:pt x="1213" y="12233"/>
                    <a:pt x="2599" y="12722"/>
                  </a:cubicBezTo>
                  <a:cubicBezTo>
                    <a:pt x="3332" y="14045"/>
                    <a:pt x="4737" y="14928"/>
                    <a:pt x="6330" y="14928"/>
                  </a:cubicBezTo>
                  <a:cubicBezTo>
                    <a:pt x="6406" y="14928"/>
                    <a:pt x="6484" y="14926"/>
                    <a:pt x="6561" y="14922"/>
                  </a:cubicBezTo>
                  <a:cubicBezTo>
                    <a:pt x="7322" y="14884"/>
                    <a:pt x="8022" y="14643"/>
                    <a:pt x="8625" y="14259"/>
                  </a:cubicBezTo>
                  <a:cubicBezTo>
                    <a:pt x="9505" y="15267"/>
                    <a:pt x="10794" y="15901"/>
                    <a:pt x="12213" y="15901"/>
                  </a:cubicBezTo>
                  <a:cubicBezTo>
                    <a:pt x="12300" y="15901"/>
                    <a:pt x="12387" y="15898"/>
                    <a:pt x="12474" y="15893"/>
                  </a:cubicBezTo>
                  <a:cubicBezTo>
                    <a:pt x="13694" y="15826"/>
                    <a:pt x="14786" y="15314"/>
                    <a:pt x="15592" y="14508"/>
                  </a:cubicBezTo>
                  <a:cubicBezTo>
                    <a:pt x="16151" y="14846"/>
                    <a:pt x="16805" y="15032"/>
                    <a:pt x="17495" y="15032"/>
                  </a:cubicBezTo>
                  <a:cubicBezTo>
                    <a:pt x="17559" y="15032"/>
                    <a:pt x="17622" y="15030"/>
                    <a:pt x="17686" y="15027"/>
                  </a:cubicBezTo>
                  <a:cubicBezTo>
                    <a:pt x="19471" y="14929"/>
                    <a:pt x="20895" y="13604"/>
                    <a:pt x="21181" y="11909"/>
                  </a:cubicBezTo>
                  <a:cubicBezTo>
                    <a:pt x="22793" y="11427"/>
                    <a:pt x="23931" y="9883"/>
                    <a:pt x="23840" y="8128"/>
                  </a:cubicBezTo>
                  <a:cubicBezTo>
                    <a:pt x="23731" y="6129"/>
                    <a:pt x="22074" y="4583"/>
                    <a:pt x="20096" y="4583"/>
                  </a:cubicBezTo>
                  <a:cubicBezTo>
                    <a:pt x="20031" y="4583"/>
                    <a:pt x="19966" y="4584"/>
                    <a:pt x="19901" y="4588"/>
                  </a:cubicBezTo>
                  <a:cubicBezTo>
                    <a:pt x="19893" y="4595"/>
                    <a:pt x="19878" y="4595"/>
                    <a:pt x="19871" y="4595"/>
                  </a:cubicBezTo>
                  <a:cubicBezTo>
                    <a:pt x="19871" y="4527"/>
                    <a:pt x="19871" y="4467"/>
                    <a:pt x="19863" y="4399"/>
                  </a:cubicBezTo>
                  <a:cubicBezTo>
                    <a:pt x="19783" y="2894"/>
                    <a:pt x="18533" y="1730"/>
                    <a:pt x="17036" y="1730"/>
                  </a:cubicBezTo>
                  <a:cubicBezTo>
                    <a:pt x="16989" y="1730"/>
                    <a:pt x="16942" y="1731"/>
                    <a:pt x="16895" y="1733"/>
                  </a:cubicBezTo>
                  <a:cubicBezTo>
                    <a:pt x="16685" y="1748"/>
                    <a:pt x="16474" y="1786"/>
                    <a:pt x="16270" y="1846"/>
                  </a:cubicBezTo>
                  <a:cubicBezTo>
                    <a:pt x="15317" y="715"/>
                    <a:pt x="13894" y="1"/>
                    <a:pt x="123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9"/>
            <p:cNvSpPr/>
            <p:nvPr/>
          </p:nvSpPr>
          <p:spPr>
            <a:xfrm>
              <a:off x="3879375" y="2009375"/>
              <a:ext cx="604675" cy="403725"/>
            </a:xfrm>
            <a:custGeom>
              <a:avLst/>
              <a:gdLst/>
              <a:ahLst/>
              <a:cxnLst/>
              <a:rect l="l" t="t" r="r" b="b"/>
              <a:pathLst>
                <a:path w="24187" h="16149" extrusionOk="0">
                  <a:moveTo>
                    <a:pt x="12464" y="255"/>
                  </a:moveTo>
                  <a:cubicBezTo>
                    <a:pt x="13952" y="255"/>
                    <a:pt x="15339" y="903"/>
                    <a:pt x="16308" y="2056"/>
                  </a:cubicBezTo>
                  <a:cubicBezTo>
                    <a:pt x="16330" y="2084"/>
                    <a:pt x="16365" y="2099"/>
                    <a:pt x="16400" y="2099"/>
                  </a:cubicBezTo>
                  <a:cubicBezTo>
                    <a:pt x="16412" y="2099"/>
                    <a:pt x="16424" y="2097"/>
                    <a:pt x="16436" y="2093"/>
                  </a:cubicBezTo>
                  <a:cubicBezTo>
                    <a:pt x="16639" y="2033"/>
                    <a:pt x="16835" y="2003"/>
                    <a:pt x="17031" y="1988"/>
                  </a:cubicBezTo>
                  <a:cubicBezTo>
                    <a:pt x="17080" y="1985"/>
                    <a:pt x="17129" y="1984"/>
                    <a:pt x="17178" y="1984"/>
                  </a:cubicBezTo>
                  <a:cubicBezTo>
                    <a:pt x="17846" y="1984"/>
                    <a:pt x="18476" y="2224"/>
                    <a:pt x="18974" y="2673"/>
                  </a:cubicBezTo>
                  <a:cubicBezTo>
                    <a:pt x="19517" y="3156"/>
                    <a:pt x="19825" y="3818"/>
                    <a:pt x="19863" y="4534"/>
                  </a:cubicBezTo>
                  <a:cubicBezTo>
                    <a:pt x="19871" y="4594"/>
                    <a:pt x="19871" y="4662"/>
                    <a:pt x="19871" y="4722"/>
                  </a:cubicBezTo>
                  <a:cubicBezTo>
                    <a:pt x="19871" y="4752"/>
                    <a:pt x="19886" y="4790"/>
                    <a:pt x="19908" y="4813"/>
                  </a:cubicBezTo>
                  <a:cubicBezTo>
                    <a:pt x="19931" y="4835"/>
                    <a:pt x="19969" y="4850"/>
                    <a:pt x="20006" y="4850"/>
                  </a:cubicBezTo>
                  <a:lnTo>
                    <a:pt x="20036" y="4843"/>
                  </a:lnTo>
                  <a:cubicBezTo>
                    <a:pt x="20101" y="4839"/>
                    <a:pt x="20165" y="4838"/>
                    <a:pt x="20229" y="4838"/>
                  </a:cubicBezTo>
                  <a:cubicBezTo>
                    <a:pt x="22134" y="4838"/>
                    <a:pt x="23738" y="6338"/>
                    <a:pt x="23840" y="8262"/>
                  </a:cubicBezTo>
                  <a:cubicBezTo>
                    <a:pt x="23931" y="9934"/>
                    <a:pt x="22868" y="11433"/>
                    <a:pt x="21272" y="11915"/>
                  </a:cubicBezTo>
                  <a:cubicBezTo>
                    <a:pt x="21226" y="11931"/>
                    <a:pt x="21196" y="11968"/>
                    <a:pt x="21181" y="12013"/>
                  </a:cubicBezTo>
                  <a:cubicBezTo>
                    <a:pt x="20910" y="13670"/>
                    <a:pt x="19486" y="14936"/>
                    <a:pt x="17814" y="15026"/>
                  </a:cubicBezTo>
                  <a:cubicBezTo>
                    <a:pt x="17750" y="15030"/>
                    <a:pt x="17686" y="15031"/>
                    <a:pt x="17622" y="15031"/>
                  </a:cubicBezTo>
                  <a:cubicBezTo>
                    <a:pt x="16974" y="15031"/>
                    <a:pt x="16343" y="14858"/>
                    <a:pt x="15781" y="14529"/>
                  </a:cubicBezTo>
                  <a:cubicBezTo>
                    <a:pt x="15763" y="14517"/>
                    <a:pt x="15741" y="14511"/>
                    <a:pt x="15719" y="14511"/>
                  </a:cubicBezTo>
                  <a:cubicBezTo>
                    <a:pt x="15686" y="14511"/>
                    <a:pt x="15653" y="14525"/>
                    <a:pt x="15630" y="14552"/>
                  </a:cubicBezTo>
                  <a:cubicBezTo>
                    <a:pt x="14817" y="15358"/>
                    <a:pt x="13739" y="15832"/>
                    <a:pt x="12595" y="15892"/>
                  </a:cubicBezTo>
                  <a:cubicBezTo>
                    <a:pt x="12504" y="15898"/>
                    <a:pt x="12415" y="15900"/>
                    <a:pt x="12325" y="15900"/>
                  </a:cubicBezTo>
                  <a:cubicBezTo>
                    <a:pt x="10992" y="15900"/>
                    <a:pt x="9733" y="15327"/>
                    <a:pt x="8843" y="14303"/>
                  </a:cubicBezTo>
                  <a:cubicBezTo>
                    <a:pt x="8821" y="14281"/>
                    <a:pt x="8791" y="14265"/>
                    <a:pt x="8753" y="14265"/>
                  </a:cubicBezTo>
                  <a:cubicBezTo>
                    <a:pt x="8730" y="14265"/>
                    <a:pt x="8708" y="14273"/>
                    <a:pt x="8685" y="14281"/>
                  </a:cubicBezTo>
                  <a:cubicBezTo>
                    <a:pt x="8083" y="14665"/>
                    <a:pt x="7390" y="14891"/>
                    <a:pt x="6682" y="14928"/>
                  </a:cubicBezTo>
                  <a:cubicBezTo>
                    <a:pt x="6611" y="14932"/>
                    <a:pt x="6540" y="14934"/>
                    <a:pt x="6469" y="14934"/>
                  </a:cubicBezTo>
                  <a:cubicBezTo>
                    <a:pt x="4973" y="14934"/>
                    <a:pt x="3567" y="14105"/>
                    <a:pt x="2840" y="12789"/>
                  </a:cubicBezTo>
                  <a:cubicBezTo>
                    <a:pt x="2825" y="12759"/>
                    <a:pt x="2803" y="12744"/>
                    <a:pt x="2772" y="12729"/>
                  </a:cubicBezTo>
                  <a:cubicBezTo>
                    <a:pt x="1379" y="12247"/>
                    <a:pt x="430" y="10981"/>
                    <a:pt x="355" y="9505"/>
                  </a:cubicBezTo>
                  <a:cubicBezTo>
                    <a:pt x="257" y="7705"/>
                    <a:pt x="1522" y="6093"/>
                    <a:pt x="3300" y="5762"/>
                  </a:cubicBezTo>
                  <a:cubicBezTo>
                    <a:pt x="3352" y="5754"/>
                    <a:pt x="3390" y="5709"/>
                    <a:pt x="3398" y="5656"/>
                  </a:cubicBezTo>
                  <a:cubicBezTo>
                    <a:pt x="3571" y="4172"/>
                    <a:pt x="4776" y="3043"/>
                    <a:pt x="6275" y="2960"/>
                  </a:cubicBezTo>
                  <a:cubicBezTo>
                    <a:pt x="6324" y="2957"/>
                    <a:pt x="6373" y="2956"/>
                    <a:pt x="6422" y="2956"/>
                  </a:cubicBezTo>
                  <a:cubicBezTo>
                    <a:pt x="6861" y="2956"/>
                    <a:pt x="7292" y="3048"/>
                    <a:pt x="7699" y="3231"/>
                  </a:cubicBezTo>
                  <a:cubicBezTo>
                    <a:pt x="7715" y="3239"/>
                    <a:pt x="7732" y="3243"/>
                    <a:pt x="7749" y="3243"/>
                  </a:cubicBezTo>
                  <a:cubicBezTo>
                    <a:pt x="7796" y="3243"/>
                    <a:pt x="7842" y="3215"/>
                    <a:pt x="7864" y="3171"/>
                  </a:cubicBezTo>
                  <a:cubicBezTo>
                    <a:pt x="8655" y="1476"/>
                    <a:pt x="10305" y="361"/>
                    <a:pt x="12173" y="263"/>
                  </a:cubicBezTo>
                  <a:cubicBezTo>
                    <a:pt x="12270" y="258"/>
                    <a:pt x="12367" y="255"/>
                    <a:pt x="12464" y="255"/>
                  </a:cubicBezTo>
                  <a:close/>
                  <a:moveTo>
                    <a:pt x="12433" y="0"/>
                  </a:moveTo>
                  <a:cubicBezTo>
                    <a:pt x="12342" y="0"/>
                    <a:pt x="12250" y="2"/>
                    <a:pt x="12158" y="7"/>
                  </a:cubicBezTo>
                  <a:cubicBezTo>
                    <a:pt x="10244" y="113"/>
                    <a:pt x="8535" y="1235"/>
                    <a:pt x="7684" y="2952"/>
                  </a:cubicBezTo>
                  <a:cubicBezTo>
                    <a:pt x="7292" y="2789"/>
                    <a:pt x="6878" y="2705"/>
                    <a:pt x="6456" y="2705"/>
                  </a:cubicBezTo>
                  <a:cubicBezTo>
                    <a:pt x="6391" y="2705"/>
                    <a:pt x="6325" y="2707"/>
                    <a:pt x="6260" y="2711"/>
                  </a:cubicBezTo>
                  <a:cubicBezTo>
                    <a:pt x="4671" y="2794"/>
                    <a:pt x="3390" y="3977"/>
                    <a:pt x="3164" y="5536"/>
                  </a:cubicBezTo>
                  <a:cubicBezTo>
                    <a:pt x="1311" y="5927"/>
                    <a:pt x="1" y="7622"/>
                    <a:pt x="106" y="9520"/>
                  </a:cubicBezTo>
                  <a:cubicBezTo>
                    <a:pt x="189" y="11079"/>
                    <a:pt x="1183" y="12420"/>
                    <a:pt x="2644" y="12947"/>
                  </a:cubicBezTo>
                  <a:cubicBezTo>
                    <a:pt x="3419" y="14325"/>
                    <a:pt x="4892" y="15183"/>
                    <a:pt x="6462" y="15183"/>
                  </a:cubicBezTo>
                  <a:cubicBezTo>
                    <a:pt x="6540" y="15183"/>
                    <a:pt x="6618" y="15181"/>
                    <a:pt x="6697" y="15177"/>
                  </a:cubicBezTo>
                  <a:cubicBezTo>
                    <a:pt x="7412" y="15139"/>
                    <a:pt x="8113" y="14921"/>
                    <a:pt x="8730" y="14552"/>
                  </a:cubicBezTo>
                  <a:cubicBezTo>
                    <a:pt x="9664" y="15576"/>
                    <a:pt x="10968" y="16149"/>
                    <a:pt x="12346" y="16149"/>
                  </a:cubicBezTo>
                  <a:lnTo>
                    <a:pt x="12610" y="16149"/>
                  </a:lnTo>
                  <a:cubicBezTo>
                    <a:pt x="13785" y="16081"/>
                    <a:pt x="14892" y="15606"/>
                    <a:pt x="15735" y="14793"/>
                  </a:cubicBezTo>
                  <a:cubicBezTo>
                    <a:pt x="16309" y="15110"/>
                    <a:pt x="16943" y="15282"/>
                    <a:pt x="17594" y="15282"/>
                  </a:cubicBezTo>
                  <a:cubicBezTo>
                    <a:pt x="17670" y="15282"/>
                    <a:pt x="17746" y="15280"/>
                    <a:pt x="17822" y="15275"/>
                  </a:cubicBezTo>
                  <a:cubicBezTo>
                    <a:pt x="19592" y="15184"/>
                    <a:pt x="21091" y="13866"/>
                    <a:pt x="21422" y="12134"/>
                  </a:cubicBezTo>
                  <a:cubicBezTo>
                    <a:pt x="23087" y="11592"/>
                    <a:pt x="24187" y="10010"/>
                    <a:pt x="24089" y="8247"/>
                  </a:cubicBezTo>
                  <a:cubicBezTo>
                    <a:pt x="23977" y="6187"/>
                    <a:pt x="22261" y="4585"/>
                    <a:pt x="20218" y="4585"/>
                  </a:cubicBezTo>
                  <a:cubicBezTo>
                    <a:pt x="20185" y="4585"/>
                    <a:pt x="20152" y="4586"/>
                    <a:pt x="20119" y="4587"/>
                  </a:cubicBezTo>
                  <a:cubicBezTo>
                    <a:pt x="20119" y="4564"/>
                    <a:pt x="20119" y="4549"/>
                    <a:pt x="20119" y="4526"/>
                  </a:cubicBezTo>
                  <a:cubicBezTo>
                    <a:pt x="20074" y="3735"/>
                    <a:pt x="19728" y="3012"/>
                    <a:pt x="19148" y="2493"/>
                  </a:cubicBezTo>
                  <a:cubicBezTo>
                    <a:pt x="18602" y="2003"/>
                    <a:pt x="17914" y="1735"/>
                    <a:pt x="17192" y="1735"/>
                  </a:cubicBezTo>
                  <a:cubicBezTo>
                    <a:pt x="17136" y="1735"/>
                    <a:pt x="17080" y="1736"/>
                    <a:pt x="17023" y="1739"/>
                  </a:cubicBezTo>
                  <a:cubicBezTo>
                    <a:pt x="16835" y="1747"/>
                    <a:pt x="16639" y="1777"/>
                    <a:pt x="16443" y="1830"/>
                  </a:cubicBezTo>
                  <a:cubicBezTo>
                    <a:pt x="15427" y="657"/>
                    <a:pt x="13980" y="0"/>
                    <a:pt x="124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9"/>
            <p:cNvSpPr/>
            <p:nvPr/>
          </p:nvSpPr>
          <p:spPr>
            <a:xfrm>
              <a:off x="3873925" y="1999925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7" y="1"/>
                  </a:moveTo>
                  <a:cubicBezTo>
                    <a:pt x="12224" y="1"/>
                    <a:pt x="12131" y="3"/>
                    <a:pt x="12037" y="8"/>
                  </a:cubicBezTo>
                  <a:cubicBezTo>
                    <a:pt x="10063" y="114"/>
                    <a:pt x="8406" y="1319"/>
                    <a:pt x="7623" y="2991"/>
                  </a:cubicBezTo>
                  <a:cubicBezTo>
                    <a:pt x="7222" y="2811"/>
                    <a:pt x="6779" y="2707"/>
                    <a:pt x="6317" y="2707"/>
                  </a:cubicBezTo>
                  <a:cubicBezTo>
                    <a:pt x="6258" y="2707"/>
                    <a:pt x="6198" y="2709"/>
                    <a:pt x="6139" y="2713"/>
                  </a:cubicBezTo>
                  <a:cubicBezTo>
                    <a:pt x="4565" y="2795"/>
                    <a:pt x="3322" y="4001"/>
                    <a:pt x="3149" y="5514"/>
                  </a:cubicBezTo>
                  <a:cubicBezTo>
                    <a:pt x="1333" y="5853"/>
                    <a:pt x="0" y="7495"/>
                    <a:pt x="106" y="9394"/>
                  </a:cubicBezTo>
                  <a:cubicBezTo>
                    <a:pt x="189" y="10953"/>
                    <a:pt x="1213" y="12241"/>
                    <a:pt x="2606" y="12723"/>
                  </a:cubicBezTo>
                  <a:cubicBezTo>
                    <a:pt x="3335" y="14050"/>
                    <a:pt x="4747" y="14935"/>
                    <a:pt x="6347" y="14935"/>
                  </a:cubicBezTo>
                  <a:cubicBezTo>
                    <a:pt x="6418" y="14935"/>
                    <a:pt x="6489" y="14933"/>
                    <a:pt x="6561" y="14930"/>
                  </a:cubicBezTo>
                  <a:cubicBezTo>
                    <a:pt x="7322" y="14885"/>
                    <a:pt x="8030" y="14643"/>
                    <a:pt x="8625" y="14267"/>
                  </a:cubicBezTo>
                  <a:cubicBezTo>
                    <a:pt x="9505" y="15268"/>
                    <a:pt x="10794" y="15901"/>
                    <a:pt x="12219" y="15901"/>
                  </a:cubicBezTo>
                  <a:cubicBezTo>
                    <a:pt x="12306" y="15901"/>
                    <a:pt x="12393" y="15899"/>
                    <a:pt x="12481" y="15894"/>
                  </a:cubicBezTo>
                  <a:cubicBezTo>
                    <a:pt x="13701" y="15834"/>
                    <a:pt x="14786" y="15314"/>
                    <a:pt x="15592" y="14515"/>
                  </a:cubicBezTo>
                  <a:cubicBezTo>
                    <a:pt x="16151" y="14847"/>
                    <a:pt x="16804" y="15032"/>
                    <a:pt x="17500" y="15032"/>
                  </a:cubicBezTo>
                  <a:cubicBezTo>
                    <a:pt x="17564" y="15032"/>
                    <a:pt x="17629" y="15031"/>
                    <a:pt x="17693" y="15028"/>
                  </a:cubicBezTo>
                  <a:cubicBezTo>
                    <a:pt x="19479" y="14930"/>
                    <a:pt x="20902" y="13604"/>
                    <a:pt x="21181" y="11909"/>
                  </a:cubicBezTo>
                  <a:cubicBezTo>
                    <a:pt x="22800" y="11427"/>
                    <a:pt x="23930" y="9891"/>
                    <a:pt x="23840" y="8128"/>
                  </a:cubicBezTo>
                  <a:cubicBezTo>
                    <a:pt x="23731" y="6134"/>
                    <a:pt x="22088" y="4590"/>
                    <a:pt x="20116" y="4590"/>
                  </a:cubicBezTo>
                  <a:cubicBezTo>
                    <a:pt x="20047" y="4590"/>
                    <a:pt x="19978" y="4592"/>
                    <a:pt x="19908" y="4596"/>
                  </a:cubicBezTo>
                  <a:lnTo>
                    <a:pt x="19870" y="4596"/>
                  </a:lnTo>
                  <a:cubicBezTo>
                    <a:pt x="19870" y="4535"/>
                    <a:pt x="19870" y="4468"/>
                    <a:pt x="19870" y="4407"/>
                  </a:cubicBezTo>
                  <a:cubicBezTo>
                    <a:pt x="19790" y="2899"/>
                    <a:pt x="18541" y="1737"/>
                    <a:pt x="17055" y="1737"/>
                  </a:cubicBezTo>
                  <a:cubicBezTo>
                    <a:pt x="17004" y="1737"/>
                    <a:pt x="16954" y="1738"/>
                    <a:pt x="16903" y="1741"/>
                  </a:cubicBezTo>
                  <a:cubicBezTo>
                    <a:pt x="16684" y="1748"/>
                    <a:pt x="16473" y="1786"/>
                    <a:pt x="16277" y="1846"/>
                  </a:cubicBezTo>
                  <a:cubicBezTo>
                    <a:pt x="15324" y="715"/>
                    <a:pt x="13894" y="1"/>
                    <a:pt x="12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9"/>
            <p:cNvSpPr/>
            <p:nvPr/>
          </p:nvSpPr>
          <p:spPr>
            <a:xfrm>
              <a:off x="3870900" y="1996900"/>
              <a:ext cx="604500" cy="403775"/>
            </a:xfrm>
            <a:custGeom>
              <a:avLst/>
              <a:gdLst/>
              <a:ahLst/>
              <a:cxnLst/>
              <a:rect l="l" t="t" r="r" b="b"/>
              <a:pathLst>
                <a:path w="24180" h="16151" extrusionOk="0">
                  <a:moveTo>
                    <a:pt x="12438" y="250"/>
                  </a:moveTo>
                  <a:cubicBezTo>
                    <a:pt x="13932" y="250"/>
                    <a:pt x="15327" y="892"/>
                    <a:pt x="16300" y="2050"/>
                  </a:cubicBezTo>
                  <a:cubicBezTo>
                    <a:pt x="16323" y="2078"/>
                    <a:pt x="16358" y="2094"/>
                    <a:pt x="16392" y="2094"/>
                  </a:cubicBezTo>
                  <a:cubicBezTo>
                    <a:pt x="16405" y="2094"/>
                    <a:pt x="16417" y="2092"/>
                    <a:pt x="16428" y="2088"/>
                  </a:cubicBezTo>
                  <a:cubicBezTo>
                    <a:pt x="16632" y="2028"/>
                    <a:pt x="16835" y="1997"/>
                    <a:pt x="17031" y="1982"/>
                  </a:cubicBezTo>
                  <a:cubicBezTo>
                    <a:pt x="17078" y="1980"/>
                    <a:pt x="17126" y="1979"/>
                    <a:pt x="17173" y="1979"/>
                  </a:cubicBezTo>
                  <a:cubicBezTo>
                    <a:pt x="17838" y="1979"/>
                    <a:pt x="18475" y="2225"/>
                    <a:pt x="18974" y="2675"/>
                  </a:cubicBezTo>
                  <a:cubicBezTo>
                    <a:pt x="19509" y="3150"/>
                    <a:pt x="19825" y="3813"/>
                    <a:pt x="19863" y="4536"/>
                  </a:cubicBezTo>
                  <a:cubicBezTo>
                    <a:pt x="19863" y="4596"/>
                    <a:pt x="19863" y="4656"/>
                    <a:pt x="19863" y="4717"/>
                  </a:cubicBezTo>
                  <a:cubicBezTo>
                    <a:pt x="19863" y="4747"/>
                    <a:pt x="19878" y="4784"/>
                    <a:pt x="19901" y="4807"/>
                  </a:cubicBezTo>
                  <a:cubicBezTo>
                    <a:pt x="19931" y="4830"/>
                    <a:pt x="19969" y="4845"/>
                    <a:pt x="19999" y="4845"/>
                  </a:cubicBezTo>
                  <a:lnTo>
                    <a:pt x="20036" y="4837"/>
                  </a:lnTo>
                  <a:cubicBezTo>
                    <a:pt x="20102" y="4833"/>
                    <a:pt x="20168" y="4832"/>
                    <a:pt x="20234" y="4832"/>
                  </a:cubicBezTo>
                  <a:cubicBezTo>
                    <a:pt x="21121" y="4832"/>
                    <a:pt x="21976" y="5160"/>
                    <a:pt x="22643" y="5764"/>
                  </a:cubicBezTo>
                  <a:cubicBezTo>
                    <a:pt x="23358" y="6411"/>
                    <a:pt x="23780" y="7293"/>
                    <a:pt x="23833" y="8257"/>
                  </a:cubicBezTo>
                  <a:cubicBezTo>
                    <a:pt x="23923" y="9929"/>
                    <a:pt x="22869" y="11428"/>
                    <a:pt x="21264" y="11910"/>
                  </a:cubicBezTo>
                  <a:cubicBezTo>
                    <a:pt x="21219" y="11925"/>
                    <a:pt x="21189" y="11963"/>
                    <a:pt x="21181" y="12015"/>
                  </a:cubicBezTo>
                  <a:cubicBezTo>
                    <a:pt x="20903" y="13665"/>
                    <a:pt x="19487" y="14938"/>
                    <a:pt x="17807" y="15021"/>
                  </a:cubicBezTo>
                  <a:cubicBezTo>
                    <a:pt x="17741" y="15024"/>
                    <a:pt x="17674" y="15026"/>
                    <a:pt x="17609" y="15026"/>
                  </a:cubicBezTo>
                  <a:cubicBezTo>
                    <a:pt x="16962" y="15026"/>
                    <a:pt x="16334" y="14858"/>
                    <a:pt x="15773" y="14523"/>
                  </a:cubicBezTo>
                  <a:cubicBezTo>
                    <a:pt x="15756" y="14515"/>
                    <a:pt x="15737" y="14511"/>
                    <a:pt x="15718" y="14511"/>
                  </a:cubicBezTo>
                  <a:cubicBezTo>
                    <a:pt x="15685" y="14511"/>
                    <a:pt x="15651" y="14523"/>
                    <a:pt x="15623" y="14546"/>
                  </a:cubicBezTo>
                  <a:cubicBezTo>
                    <a:pt x="14809" y="15352"/>
                    <a:pt x="13739" y="15827"/>
                    <a:pt x="12595" y="15894"/>
                  </a:cubicBezTo>
                  <a:cubicBezTo>
                    <a:pt x="12511" y="15899"/>
                    <a:pt x="12428" y="15901"/>
                    <a:pt x="12346" y="15901"/>
                  </a:cubicBezTo>
                  <a:cubicBezTo>
                    <a:pt x="11000" y="15901"/>
                    <a:pt x="9738" y="15327"/>
                    <a:pt x="8844" y="14305"/>
                  </a:cubicBezTo>
                  <a:cubicBezTo>
                    <a:pt x="8821" y="14275"/>
                    <a:pt x="8783" y="14260"/>
                    <a:pt x="8746" y="14260"/>
                  </a:cubicBezTo>
                  <a:cubicBezTo>
                    <a:pt x="8723" y="14260"/>
                    <a:pt x="8700" y="14267"/>
                    <a:pt x="8678" y="14282"/>
                  </a:cubicBezTo>
                  <a:cubicBezTo>
                    <a:pt x="8083" y="14659"/>
                    <a:pt x="7390" y="14885"/>
                    <a:pt x="6674" y="14923"/>
                  </a:cubicBezTo>
                  <a:cubicBezTo>
                    <a:pt x="6603" y="14926"/>
                    <a:pt x="6531" y="14928"/>
                    <a:pt x="6460" y="14928"/>
                  </a:cubicBezTo>
                  <a:cubicBezTo>
                    <a:pt x="4964" y="14928"/>
                    <a:pt x="3559" y="14106"/>
                    <a:pt x="2833" y="12784"/>
                  </a:cubicBezTo>
                  <a:cubicBezTo>
                    <a:pt x="2818" y="12761"/>
                    <a:pt x="2795" y="12738"/>
                    <a:pt x="2765" y="12723"/>
                  </a:cubicBezTo>
                  <a:cubicBezTo>
                    <a:pt x="1379" y="12241"/>
                    <a:pt x="430" y="10976"/>
                    <a:pt x="347" y="9507"/>
                  </a:cubicBezTo>
                  <a:cubicBezTo>
                    <a:pt x="257" y="7699"/>
                    <a:pt x="1522" y="6087"/>
                    <a:pt x="3292" y="5764"/>
                  </a:cubicBezTo>
                  <a:cubicBezTo>
                    <a:pt x="3345" y="5748"/>
                    <a:pt x="3390" y="5703"/>
                    <a:pt x="3398" y="5651"/>
                  </a:cubicBezTo>
                  <a:cubicBezTo>
                    <a:pt x="3571" y="4167"/>
                    <a:pt x="4776" y="3037"/>
                    <a:pt x="6267" y="2954"/>
                  </a:cubicBezTo>
                  <a:cubicBezTo>
                    <a:pt x="6317" y="2952"/>
                    <a:pt x="6367" y="2951"/>
                    <a:pt x="6416" y="2951"/>
                  </a:cubicBezTo>
                  <a:cubicBezTo>
                    <a:pt x="6859" y="2951"/>
                    <a:pt x="7284" y="3042"/>
                    <a:pt x="7691" y="3225"/>
                  </a:cubicBezTo>
                  <a:cubicBezTo>
                    <a:pt x="7707" y="3233"/>
                    <a:pt x="7724" y="3237"/>
                    <a:pt x="7742" y="3237"/>
                  </a:cubicBezTo>
                  <a:cubicBezTo>
                    <a:pt x="7788" y="3237"/>
                    <a:pt x="7835" y="3209"/>
                    <a:pt x="7857" y="3165"/>
                  </a:cubicBezTo>
                  <a:cubicBezTo>
                    <a:pt x="8648" y="1470"/>
                    <a:pt x="10305" y="355"/>
                    <a:pt x="12165" y="258"/>
                  </a:cubicBezTo>
                  <a:cubicBezTo>
                    <a:pt x="12256" y="253"/>
                    <a:pt x="12347" y="250"/>
                    <a:pt x="12438" y="250"/>
                  </a:cubicBezTo>
                  <a:close/>
                  <a:moveTo>
                    <a:pt x="12454" y="1"/>
                  </a:moveTo>
                  <a:cubicBezTo>
                    <a:pt x="12356" y="1"/>
                    <a:pt x="12257" y="3"/>
                    <a:pt x="12158" y="9"/>
                  </a:cubicBezTo>
                  <a:cubicBezTo>
                    <a:pt x="10237" y="107"/>
                    <a:pt x="8535" y="1229"/>
                    <a:pt x="7684" y="2946"/>
                  </a:cubicBezTo>
                  <a:cubicBezTo>
                    <a:pt x="7280" y="2785"/>
                    <a:pt x="6847" y="2702"/>
                    <a:pt x="6410" y="2702"/>
                  </a:cubicBezTo>
                  <a:cubicBezTo>
                    <a:pt x="6358" y="2702"/>
                    <a:pt x="6305" y="2703"/>
                    <a:pt x="6252" y="2705"/>
                  </a:cubicBezTo>
                  <a:cubicBezTo>
                    <a:pt x="4671" y="2788"/>
                    <a:pt x="3383" y="3971"/>
                    <a:pt x="3157" y="5530"/>
                  </a:cubicBezTo>
                  <a:cubicBezTo>
                    <a:pt x="1304" y="5922"/>
                    <a:pt x="1" y="7616"/>
                    <a:pt x="99" y="9515"/>
                  </a:cubicBezTo>
                  <a:cubicBezTo>
                    <a:pt x="181" y="11074"/>
                    <a:pt x="1176" y="12414"/>
                    <a:pt x="2637" y="12949"/>
                  </a:cubicBezTo>
                  <a:cubicBezTo>
                    <a:pt x="3415" y="14325"/>
                    <a:pt x="4901" y="15177"/>
                    <a:pt x="6472" y="15177"/>
                  </a:cubicBezTo>
                  <a:cubicBezTo>
                    <a:pt x="6544" y="15177"/>
                    <a:pt x="6617" y="15175"/>
                    <a:pt x="6689" y="15171"/>
                  </a:cubicBezTo>
                  <a:cubicBezTo>
                    <a:pt x="7412" y="15134"/>
                    <a:pt x="8113" y="14923"/>
                    <a:pt x="8723" y="14546"/>
                  </a:cubicBezTo>
                  <a:cubicBezTo>
                    <a:pt x="9657" y="15578"/>
                    <a:pt x="10960" y="16150"/>
                    <a:pt x="12338" y="16150"/>
                  </a:cubicBezTo>
                  <a:cubicBezTo>
                    <a:pt x="12429" y="16150"/>
                    <a:pt x="12519" y="16143"/>
                    <a:pt x="12610" y="16143"/>
                  </a:cubicBezTo>
                  <a:cubicBezTo>
                    <a:pt x="13777" y="16083"/>
                    <a:pt x="14884" y="15601"/>
                    <a:pt x="15735" y="14787"/>
                  </a:cubicBezTo>
                  <a:cubicBezTo>
                    <a:pt x="16310" y="15115"/>
                    <a:pt x="16958" y="15282"/>
                    <a:pt x="17619" y="15282"/>
                  </a:cubicBezTo>
                  <a:cubicBezTo>
                    <a:pt x="17686" y="15282"/>
                    <a:pt x="17754" y="15280"/>
                    <a:pt x="17822" y="15277"/>
                  </a:cubicBezTo>
                  <a:cubicBezTo>
                    <a:pt x="19592" y="15179"/>
                    <a:pt x="21091" y="13861"/>
                    <a:pt x="21415" y="12128"/>
                  </a:cubicBezTo>
                  <a:cubicBezTo>
                    <a:pt x="23087" y="11593"/>
                    <a:pt x="24179" y="10004"/>
                    <a:pt x="24089" y="8249"/>
                  </a:cubicBezTo>
                  <a:cubicBezTo>
                    <a:pt x="24028" y="7217"/>
                    <a:pt x="23577" y="6268"/>
                    <a:pt x="22808" y="5575"/>
                  </a:cubicBezTo>
                  <a:cubicBezTo>
                    <a:pt x="22092" y="4932"/>
                    <a:pt x="21189" y="4587"/>
                    <a:pt x="20239" y="4587"/>
                  </a:cubicBezTo>
                  <a:cubicBezTo>
                    <a:pt x="20199" y="4587"/>
                    <a:pt x="20159" y="4587"/>
                    <a:pt x="20119" y="4589"/>
                  </a:cubicBezTo>
                  <a:cubicBezTo>
                    <a:pt x="20112" y="4566"/>
                    <a:pt x="20112" y="4543"/>
                    <a:pt x="20112" y="4521"/>
                  </a:cubicBezTo>
                  <a:cubicBezTo>
                    <a:pt x="20074" y="3737"/>
                    <a:pt x="19728" y="3014"/>
                    <a:pt x="19140" y="2487"/>
                  </a:cubicBezTo>
                  <a:cubicBezTo>
                    <a:pt x="18596" y="1993"/>
                    <a:pt x="17894" y="1730"/>
                    <a:pt x="17163" y="1730"/>
                  </a:cubicBezTo>
                  <a:cubicBezTo>
                    <a:pt x="17114" y="1730"/>
                    <a:pt x="17065" y="1731"/>
                    <a:pt x="17016" y="1734"/>
                  </a:cubicBezTo>
                  <a:cubicBezTo>
                    <a:pt x="16828" y="1741"/>
                    <a:pt x="16632" y="1771"/>
                    <a:pt x="16444" y="1824"/>
                  </a:cubicBezTo>
                  <a:cubicBezTo>
                    <a:pt x="15424" y="656"/>
                    <a:pt x="13986" y="1"/>
                    <a:pt x="124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9"/>
            <p:cNvSpPr/>
            <p:nvPr/>
          </p:nvSpPr>
          <p:spPr>
            <a:xfrm>
              <a:off x="4182550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9"/>
            <p:cNvSpPr/>
            <p:nvPr/>
          </p:nvSpPr>
          <p:spPr>
            <a:xfrm>
              <a:off x="4179525" y="2117450"/>
              <a:ext cx="59350" cy="110725"/>
            </a:xfrm>
            <a:custGeom>
              <a:avLst/>
              <a:gdLst/>
              <a:ahLst/>
              <a:cxnLst/>
              <a:rect l="l" t="t" r="r" b="b"/>
              <a:pathLst>
                <a:path w="2374" h="4429" extrusionOk="0">
                  <a:moveTo>
                    <a:pt x="1184" y="256"/>
                  </a:moveTo>
                  <a:cubicBezTo>
                    <a:pt x="1703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03" y="4173"/>
                    <a:pt x="1184" y="4173"/>
                  </a:cubicBezTo>
                  <a:cubicBezTo>
                    <a:pt x="671" y="4173"/>
                    <a:pt x="250" y="3759"/>
                    <a:pt x="250" y="3239"/>
                  </a:cubicBezTo>
                  <a:lnTo>
                    <a:pt x="250" y="1190"/>
                  </a:lnTo>
                  <a:cubicBezTo>
                    <a:pt x="250" y="670"/>
                    <a:pt x="671" y="256"/>
                    <a:pt x="1184" y="256"/>
                  </a:cubicBezTo>
                  <a:close/>
                  <a:moveTo>
                    <a:pt x="1184" y="0"/>
                  </a:moveTo>
                  <a:cubicBezTo>
                    <a:pt x="528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28" y="4429"/>
                    <a:pt x="1184" y="4429"/>
                  </a:cubicBezTo>
                  <a:cubicBezTo>
                    <a:pt x="1839" y="4429"/>
                    <a:pt x="2374" y="3894"/>
                    <a:pt x="2374" y="3239"/>
                  </a:cubicBezTo>
                  <a:lnTo>
                    <a:pt x="2374" y="1190"/>
                  </a:lnTo>
                  <a:cubicBezTo>
                    <a:pt x="2374" y="535"/>
                    <a:pt x="1839" y="0"/>
                    <a:pt x="11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9"/>
            <p:cNvSpPr/>
            <p:nvPr/>
          </p:nvSpPr>
          <p:spPr>
            <a:xfrm>
              <a:off x="4182550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89" y="2343"/>
                    <a:pt x="1145" y="2087"/>
                    <a:pt x="1145" y="1771"/>
                  </a:cubicBezTo>
                  <a:lnTo>
                    <a:pt x="1145" y="1680"/>
                  </a:lnTo>
                  <a:lnTo>
                    <a:pt x="1145" y="664"/>
                  </a:lnTo>
                  <a:lnTo>
                    <a:pt x="1145" y="573"/>
                  </a:lnTo>
                  <a:cubicBezTo>
                    <a:pt x="1145" y="257"/>
                    <a:pt x="889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9"/>
            <p:cNvSpPr/>
            <p:nvPr/>
          </p:nvSpPr>
          <p:spPr>
            <a:xfrm>
              <a:off x="4179525" y="2139100"/>
              <a:ext cx="34875" cy="64800"/>
            </a:xfrm>
            <a:custGeom>
              <a:avLst/>
              <a:gdLst/>
              <a:ahLst/>
              <a:cxnLst/>
              <a:rect l="l" t="t" r="r" b="b"/>
              <a:pathLst>
                <a:path w="1395" h="2592" extrusionOk="0">
                  <a:moveTo>
                    <a:pt x="694" y="249"/>
                  </a:moveTo>
                  <a:cubicBezTo>
                    <a:pt x="943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43" y="2343"/>
                    <a:pt x="694" y="2343"/>
                  </a:cubicBezTo>
                  <a:cubicBezTo>
                    <a:pt x="453" y="2343"/>
                    <a:pt x="250" y="2139"/>
                    <a:pt x="250" y="1891"/>
                  </a:cubicBezTo>
                  <a:lnTo>
                    <a:pt x="250" y="693"/>
                  </a:lnTo>
                  <a:cubicBezTo>
                    <a:pt x="250" y="452"/>
                    <a:pt x="453" y="249"/>
                    <a:pt x="694" y="249"/>
                  </a:cubicBezTo>
                  <a:close/>
                  <a:moveTo>
                    <a:pt x="694" y="0"/>
                  </a:moveTo>
                  <a:cubicBezTo>
                    <a:pt x="310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0" y="2591"/>
                    <a:pt x="694" y="2591"/>
                  </a:cubicBezTo>
                  <a:cubicBezTo>
                    <a:pt x="1078" y="2591"/>
                    <a:pt x="1394" y="2275"/>
                    <a:pt x="1394" y="1891"/>
                  </a:cubicBezTo>
                  <a:lnTo>
                    <a:pt x="1394" y="693"/>
                  </a:lnTo>
                  <a:cubicBezTo>
                    <a:pt x="1394" y="309"/>
                    <a:pt x="1078" y="0"/>
                    <a:pt x="6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9"/>
            <p:cNvSpPr/>
            <p:nvPr/>
          </p:nvSpPr>
          <p:spPr>
            <a:xfrm>
              <a:off x="4108725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9"/>
            <p:cNvSpPr/>
            <p:nvPr/>
          </p:nvSpPr>
          <p:spPr>
            <a:xfrm>
              <a:off x="4105525" y="2117450"/>
              <a:ext cx="59550" cy="110725"/>
            </a:xfrm>
            <a:custGeom>
              <a:avLst/>
              <a:gdLst/>
              <a:ahLst/>
              <a:cxnLst/>
              <a:rect l="l" t="t" r="r" b="b"/>
              <a:pathLst>
                <a:path w="2382" h="4429" extrusionOk="0">
                  <a:moveTo>
                    <a:pt x="1191" y="256"/>
                  </a:moveTo>
                  <a:cubicBezTo>
                    <a:pt x="1711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11" y="4173"/>
                    <a:pt x="1191" y="4173"/>
                  </a:cubicBezTo>
                  <a:cubicBezTo>
                    <a:pt x="679" y="4173"/>
                    <a:pt x="257" y="3759"/>
                    <a:pt x="257" y="3239"/>
                  </a:cubicBezTo>
                  <a:lnTo>
                    <a:pt x="257" y="1190"/>
                  </a:lnTo>
                  <a:cubicBezTo>
                    <a:pt x="257" y="670"/>
                    <a:pt x="679" y="256"/>
                    <a:pt x="1191" y="256"/>
                  </a:cubicBezTo>
                  <a:close/>
                  <a:moveTo>
                    <a:pt x="1191" y="0"/>
                  </a:moveTo>
                  <a:cubicBezTo>
                    <a:pt x="536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36" y="4429"/>
                    <a:pt x="1191" y="4429"/>
                  </a:cubicBezTo>
                  <a:cubicBezTo>
                    <a:pt x="1846" y="4429"/>
                    <a:pt x="2381" y="3894"/>
                    <a:pt x="2381" y="3239"/>
                  </a:cubicBezTo>
                  <a:lnTo>
                    <a:pt x="2381" y="1190"/>
                  </a:lnTo>
                  <a:cubicBezTo>
                    <a:pt x="2381" y="535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9"/>
            <p:cNvSpPr/>
            <p:nvPr/>
          </p:nvSpPr>
          <p:spPr>
            <a:xfrm>
              <a:off x="4108725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90" y="2343"/>
                    <a:pt x="1146" y="2087"/>
                    <a:pt x="1146" y="1771"/>
                  </a:cubicBezTo>
                  <a:lnTo>
                    <a:pt x="1146" y="1680"/>
                  </a:lnTo>
                  <a:lnTo>
                    <a:pt x="1146" y="664"/>
                  </a:lnTo>
                  <a:lnTo>
                    <a:pt x="1146" y="573"/>
                  </a:lnTo>
                  <a:cubicBezTo>
                    <a:pt x="1146" y="257"/>
                    <a:pt x="890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9"/>
            <p:cNvSpPr/>
            <p:nvPr/>
          </p:nvSpPr>
          <p:spPr>
            <a:xfrm>
              <a:off x="4105525" y="2139100"/>
              <a:ext cx="35050" cy="64800"/>
            </a:xfrm>
            <a:custGeom>
              <a:avLst/>
              <a:gdLst/>
              <a:ahLst/>
              <a:cxnLst/>
              <a:rect l="l" t="t" r="r" b="b"/>
              <a:pathLst>
                <a:path w="1402" h="2592" extrusionOk="0">
                  <a:moveTo>
                    <a:pt x="701" y="249"/>
                  </a:moveTo>
                  <a:cubicBezTo>
                    <a:pt x="950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50" y="2343"/>
                    <a:pt x="701" y="2343"/>
                  </a:cubicBezTo>
                  <a:cubicBezTo>
                    <a:pt x="453" y="2343"/>
                    <a:pt x="257" y="2139"/>
                    <a:pt x="257" y="1891"/>
                  </a:cubicBezTo>
                  <a:lnTo>
                    <a:pt x="257" y="693"/>
                  </a:lnTo>
                  <a:cubicBezTo>
                    <a:pt x="257" y="452"/>
                    <a:pt x="453" y="249"/>
                    <a:pt x="701" y="249"/>
                  </a:cubicBezTo>
                  <a:close/>
                  <a:moveTo>
                    <a:pt x="701" y="0"/>
                  </a:moveTo>
                  <a:cubicBezTo>
                    <a:pt x="317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7" y="2591"/>
                    <a:pt x="701" y="2591"/>
                  </a:cubicBezTo>
                  <a:cubicBezTo>
                    <a:pt x="1085" y="2591"/>
                    <a:pt x="1402" y="2275"/>
                    <a:pt x="1402" y="1891"/>
                  </a:cubicBezTo>
                  <a:lnTo>
                    <a:pt x="1402" y="693"/>
                  </a:lnTo>
                  <a:cubicBezTo>
                    <a:pt x="1402" y="309"/>
                    <a:pt x="1085" y="0"/>
                    <a:pt x="7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9"/>
            <p:cNvSpPr/>
            <p:nvPr/>
          </p:nvSpPr>
          <p:spPr>
            <a:xfrm>
              <a:off x="4162775" y="2228150"/>
              <a:ext cx="19050" cy="9825"/>
            </a:xfrm>
            <a:custGeom>
              <a:avLst/>
              <a:gdLst/>
              <a:ahLst/>
              <a:cxnLst/>
              <a:rect l="l" t="t" r="r" b="b"/>
              <a:pathLst>
                <a:path w="762" h="393" extrusionOk="0">
                  <a:moveTo>
                    <a:pt x="377" y="1"/>
                  </a:moveTo>
                  <a:cubicBezTo>
                    <a:pt x="166" y="1"/>
                    <a:pt x="1" y="91"/>
                    <a:pt x="1" y="197"/>
                  </a:cubicBezTo>
                  <a:cubicBezTo>
                    <a:pt x="1" y="310"/>
                    <a:pt x="166" y="393"/>
                    <a:pt x="377" y="393"/>
                  </a:cubicBezTo>
                  <a:cubicBezTo>
                    <a:pt x="588" y="393"/>
                    <a:pt x="761" y="310"/>
                    <a:pt x="761" y="197"/>
                  </a:cubicBezTo>
                  <a:cubicBezTo>
                    <a:pt x="761" y="91"/>
                    <a:pt x="588" y="1"/>
                    <a:pt x="37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9"/>
            <p:cNvSpPr/>
            <p:nvPr/>
          </p:nvSpPr>
          <p:spPr>
            <a:xfrm>
              <a:off x="4159575" y="2225150"/>
              <a:ext cx="25450" cy="16025"/>
            </a:xfrm>
            <a:custGeom>
              <a:avLst/>
              <a:gdLst/>
              <a:ahLst/>
              <a:cxnLst/>
              <a:rect l="l" t="t" r="r" b="b"/>
              <a:pathLst>
                <a:path w="1018" h="641" extrusionOk="0">
                  <a:moveTo>
                    <a:pt x="505" y="249"/>
                  </a:moveTo>
                  <a:cubicBezTo>
                    <a:pt x="648" y="249"/>
                    <a:pt x="739" y="294"/>
                    <a:pt x="761" y="317"/>
                  </a:cubicBezTo>
                  <a:cubicBezTo>
                    <a:pt x="739" y="347"/>
                    <a:pt x="648" y="392"/>
                    <a:pt x="505" y="392"/>
                  </a:cubicBezTo>
                  <a:cubicBezTo>
                    <a:pt x="370" y="392"/>
                    <a:pt x="279" y="347"/>
                    <a:pt x="257" y="317"/>
                  </a:cubicBezTo>
                  <a:cubicBezTo>
                    <a:pt x="279" y="294"/>
                    <a:pt x="362" y="249"/>
                    <a:pt x="505" y="249"/>
                  </a:cubicBezTo>
                  <a:close/>
                  <a:moveTo>
                    <a:pt x="505" y="0"/>
                  </a:moveTo>
                  <a:cubicBezTo>
                    <a:pt x="219" y="0"/>
                    <a:pt x="1" y="136"/>
                    <a:pt x="1" y="317"/>
                  </a:cubicBezTo>
                  <a:cubicBezTo>
                    <a:pt x="1" y="505"/>
                    <a:pt x="219" y="641"/>
                    <a:pt x="505" y="641"/>
                  </a:cubicBezTo>
                  <a:cubicBezTo>
                    <a:pt x="799" y="641"/>
                    <a:pt x="1017" y="505"/>
                    <a:pt x="1017" y="317"/>
                  </a:cubicBezTo>
                  <a:cubicBezTo>
                    <a:pt x="1017" y="136"/>
                    <a:pt x="799" y="0"/>
                    <a:pt x="5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9"/>
            <p:cNvSpPr/>
            <p:nvPr/>
          </p:nvSpPr>
          <p:spPr>
            <a:xfrm>
              <a:off x="4235100" y="2222900"/>
              <a:ext cx="69500" cy="38800"/>
            </a:xfrm>
            <a:custGeom>
              <a:avLst/>
              <a:gdLst/>
              <a:ahLst/>
              <a:cxnLst/>
              <a:rect l="l" t="t" r="r" b="b"/>
              <a:pathLst>
                <a:path w="2780" h="1552" extrusionOk="0">
                  <a:moveTo>
                    <a:pt x="1386" y="0"/>
                  </a:moveTo>
                  <a:cubicBezTo>
                    <a:pt x="618" y="0"/>
                    <a:pt x="0" y="347"/>
                    <a:pt x="0" y="776"/>
                  </a:cubicBezTo>
                  <a:cubicBezTo>
                    <a:pt x="0" y="1205"/>
                    <a:pt x="618" y="1552"/>
                    <a:pt x="1386" y="1552"/>
                  </a:cubicBezTo>
                  <a:cubicBezTo>
                    <a:pt x="2154" y="1552"/>
                    <a:pt x="2779" y="1205"/>
                    <a:pt x="2779" y="776"/>
                  </a:cubicBezTo>
                  <a:cubicBezTo>
                    <a:pt x="2779" y="347"/>
                    <a:pt x="2154" y="0"/>
                    <a:pt x="138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9"/>
            <p:cNvSpPr/>
            <p:nvPr/>
          </p:nvSpPr>
          <p:spPr>
            <a:xfrm>
              <a:off x="4231875" y="2219675"/>
              <a:ext cx="75925" cy="45225"/>
            </a:xfrm>
            <a:custGeom>
              <a:avLst/>
              <a:gdLst/>
              <a:ahLst/>
              <a:cxnLst/>
              <a:rect l="l" t="t" r="r" b="b"/>
              <a:pathLst>
                <a:path w="3037" h="1809" extrusionOk="0">
                  <a:moveTo>
                    <a:pt x="1515" y="257"/>
                  </a:moveTo>
                  <a:cubicBezTo>
                    <a:pt x="2208" y="257"/>
                    <a:pt x="2788" y="551"/>
                    <a:pt x="2788" y="905"/>
                  </a:cubicBezTo>
                  <a:cubicBezTo>
                    <a:pt x="2788" y="1259"/>
                    <a:pt x="2208" y="1553"/>
                    <a:pt x="1515" y="1553"/>
                  </a:cubicBezTo>
                  <a:cubicBezTo>
                    <a:pt x="830" y="1553"/>
                    <a:pt x="250" y="1259"/>
                    <a:pt x="250" y="905"/>
                  </a:cubicBezTo>
                  <a:cubicBezTo>
                    <a:pt x="250" y="551"/>
                    <a:pt x="830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71" y="1"/>
                    <a:pt x="1" y="400"/>
                    <a:pt x="1" y="905"/>
                  </a:cubicBezTo>
                  <a:cubicBezTo>
                    <a:pt x="1" y="1410"/>
                    <a:pt x="671" y="1809"/>
                    <a:pt x="1515" y="1809"/>
                  </a:cubicBezTo>
                  <a:cubicBezTo>
                    <a:pt x="2366" y="1809"/>
                    <a:pt x="3036" y="1410"/>
                    <a:pt x="3036" y="905"/>
                  </a:cubicBezTo>
                  <a:cubicBezTo>
                    <a:pt x="3036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9"/>
            <p:cNvSpPr/>
            <p:nvPr/>
          </p:nvSpPr>
          <p:spPr>
            <a:xfrm>
              <a:off x="4193650" y="2254150"/>
              <a:ext cx="14725" cy="24500"/>
            </a:xfrm>
            <a:custGeom>
              <a:avLst/>
              <a:gdLst/>
              <a:ahLst/>
              <a:cxnLst/>
              <a:rect l="l" t="t" r="r" b="b"/>
              <a:pathLst>
                <a:path w="589" h="980" extrusionOk="0">
                  <a:moveTo>
                    <a:pt x="588" y="980"/>
                  </a:moveTo>
                  <a:lnTo>
                    <a:pt x="1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9"/>
            <p:cNvSpPr/>
            <p:nvPr/>
          </p:nvSpPr>
          <p:spPr>
            <a:xfrm>
              <a:off x="4191025" y="2252650"/>
              <a:ext cx="19975" cy="27700"/>
            </a:xfrm>
            <a:custGeom>
              <a:avLst/>
              <a:gdLst/>
              <a:ahLst/>
              <a:cxnLst/>
              <a:rect l="l" t="t" r="r" b="b"/>
              <a:pathLst>
                <a:path w="799" h="1108" extrusionOk="0">
                  <a:moveTo>
                    <a:pt x="219" y="0"/>
                  </a:moveTo>
                  <a:lnTo>
                    <a:pt x="0" y="128"/>
                  </a:lnTo>
                  <a:lnTo>
                    <a:pt x="588" y="1107"/>
                  </a:lnTo>
                  <a:lnTo>
                    <a:pt x="799" y="97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9"/>
            <p:cNvSpPr/>
            <p:nvPr/>
          </p:nvSpPr>
          <p:spPr>
            <a:xfrm>
              <a:off x="4170875" y="2259975"/>
              <a:ext cx="2100" cy="28275"/>
            </a:xfrm>
            <a:custGeom>
              <a:avLst/>
              <a:gdLst/>
              <a:ahLst/>
              <a:cxnLst/>
              <a:rect l="l" t="t" r="r" b="b"/>
              <a:pathLst>
                <a:path w="84" h="1131" extrusionOk="0">
                  <a:moveTo>
                    <a:pt x="1" y="1"/>
                  </a:moveTo>
                  <a:lnTo>
                    <a:pt x="83" y="1131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9"/>
            <p:cNvSpPr/>
            <p:nvPr/>
          </p:nvSpPr>
          <p:spPr>
            <a:xfrm>
              <a:off x="4167875" y="2259600"/>
              <a:ext cx="8100" cy="28850"/>
            </a:xfrm>
            <a:custGeom>
              <a:avLst/>
              <a:gdLst/>
              <a:ahLst/>
              <a:cxnLst/>
              <a:rect l="l" t="t" r="r" b="b"/>
              <a:pathLst>
                <a:path w="324" h="1154" extrusionOk="0">
                  <a:moveTo>
                    <a:pt x="249" y="1"/>
                  </a:moveTo>
                  <a:lnTo>
                    <a:pt x="0" y="23"/>
                  </a:lnTo>
                  <a:lnTo>
                    <a:pt x="75" y="1153"/>
                  </a:lnTo>
                  <a:lnTo>
                    <a:pt x="324" y="113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9"/>
            <p:cNvSpPr/>
            <p:nvPr/>
          </p:nvSpPr>
          <p:spPr>
            <a:xfrm>
              <a:off x="4134150" y="2254150"/>
              <a:ext cx="16975" cy="23550"/>
            </a:xfrm>
            <a:custGeom>
              <a:avLst/>
              <a:gdLst/>
              <a:ahLst/>
              <a:cxnLst/>
              <a:rect l="l" t="t" r="r" b="b"/>
              <a:pathLst>
                <a:path w="679" h="942" extrusionOk="0">
                  <a:moveTo>
                    <a:pt x="679" y="0"/>
                  </a:moveTo>
                  <a:lnTo>
                    <a:pt x="1" y="942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9"/>
            <p:cNvSpPr/>
            <p:nvPr/>
          </p:nvSpPr>
          <p:spPr>
            <a:xfrm>
              <a:off x="4131525" y="2252275"/>
              <a:ext cx="22250" cy="27325"/>
            </a:xfrm>
            <a:custGeom>
              <a:avLst/>
              <a:gdLst/>
              <a:ahLst/>
              <a:cxnLst/>
              <a:rect l="l" t="t" r="r" b="b"/>
              <a:pathLst>
                <a:path w="890" h="1093" extrusionOk="0">
                  <a:moveTo>
                    <a:pt x="686" y="0"/>
                  </a:moveTo>
                  <a:lnTo>
                    <a:pt x="0" y="949"/>
                  </a:lnTo>
                  <a:lnTo>
                    <a:pt x="204" y="1092"/>
                  </a:lnTo>
                  <a:lnTo>
                    <a:pt x="889" y="15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9"/>
            <p:cNvSpPr/>
            <p:nvPr/>
          </p:nvSpPr>
          <p:spPr>
            <a:xfrm>
              <a:off x="4271625" y="2228525"/>
              <a:ext cx="18275" cy="10200"/>
            </a:xfrm>
            <a:custGeom>
              <a:avLst/>
              <a:gdLst/>
              <a:ahLst/>
              <a:cxnLst/>
              <a:rect l="l" t="t" r="r" b="b"/>
              <a:pathLst>
                <a:path w="731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31" y="317"/>
                    <a:pt x="731" y="204"/>
                  </a:cubicBezTo>
                  <a:cubicBezTo>
                    <a:pt x="731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9"/>
            <p:cNvSpPr/>
            <p:nvPr/>
          </p:nvSpPr>
          <p:spPr>
            <a:xfrm>
              <a:off x="4060725" y="224227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9"/>
            <p:cNvSpPr/>
            <p:nvPr/>
          </p:nvSpPr>
          <p:spPr>
            <a:xfrm>
              <a:off x="4041700" y="2222900"/>
              <a:ext cx="69700" cy="38800"/>
            </a:xfrm>
            <a:custGeom>
              <a:avLst/>
              <a:gdLst/>
              <a:ahLst/>
              <a:cxnLst/>
              <a:rect l="l" t="t" r="r" b="b"/>
              <a:pathLst>
                <a:path w="2788" h="1552" extrusionOk="0">
                  <a:moveTo>
                    <a:pt x="1394" y="0"/>
                  </a:moveTo>
                  <a:cubicBezTo>
                    <a:pt x="626" y="0"/>
                    <a:pt x="0" y="347"/>
                    <a:pt x="0" y="776"/>
                  </a:cubicBezTo>
                  <a:cubicBezTo>
                    <a:pt x="0" y="1205"/>
                    <a:pt x="626" y="1552"/>
                    <a:pt x="1394" y="1552"/>
                  </a:cubicBezTo>
                  <a:cubicBezTo>
                    <a:pt x="2162" y="1552"/>
                    <a:pt x="2787" y="1205"/>
                    <a:pt x="2787" y="776"/>
                  </a:cubicBezTo>
                  <a:cubicBezTo>
                    <a:pt x="2787" y="347"/>
                    <a:pt x="2162" y="0"/>
                    <a:pt x="1394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9"/>
            <p:cNvSpPr/>
            <p:nvPr/>
          </p:nvSpPr>
          <p:spPr>
            <a:xfrm>
              <a:off x="4038675" y="2219675"/>
              <a:ext cx="75725" cy="45225"/>
            </a:xfrm>
            <a:custGeom>
              <a:avLst/>
              <a:gdLst/>
              <a:ahLst/>
              <a:cxnLst/>
              <a:rect l="l" t="t" r="r" b="b"/>
              <a:pathLst>
                <a:path w="3029" h="1809" extrusionOk="0">
                  <a:moveTo>
                    <a:pt x="1515" y="257"/>
                  </a:moveTo>
                  <a:cubicBezTo>
                    <a:pt x="2200" y="257"/>
                    <a:pt x="2780" y="551"/>
                    <a:pt x="2780" y="905"/>
                  </a:cubicBezTo>
                  <a:cubicBezTo>
                    <a:pt x="2780" y="1259"/>
                    <a:pt x="2200" y="1553"/>
                    <a:pt x="1515" y="1553"/>
                  </a:cubicBezTo>
                  <a:cubicBezTo>
                    <a:pt x="829" y="1553"/>
                    <a:pt x="249" y="1259"/>
                    <a:pt x="249" y="905"/>
                  </a:cubicBezTo>
                  <a:cubicBezTo>
                    <a:pt x="249" y="551"/>
                    <a:pt x="829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64" y="1"/>
                    <a:pt x="1" y="400"/>
                    <a:pt x="1" y="905"/>
                  </a:cubicBezTo>
                  <a:cubicBezTo>
                    <a:pt x="1" y="1410"/>
                    <a:pt x="664" y="1809"/>
                    <a:pt x="1515" y="1809"/>
                  </a:cubicBezTo>
                  <a:cubicBezTo>
                    <a:pt x="2366" y="1809"/>
                    <a:pt x="3029" y="1410"/>
                    <a:pt x="3029" y="905"/>
                  </a:cubicBezTo>
                  <a:cubicBezTo>
                    <a:pt x="3029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9"/>
            <p:cNvSpPr/>
            <p:nvPr/>
          </p:nvSpPr>
          <p:spPr>
            <a:xfrm>
              <a:off x="4060725" y="222852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9"/>
            <p:cNvSpPr/>
            <p:nvPr/>
          </p:nvSpPr>
          <p:spPr>
            <a:xfrm>
              <a:off x="4115125" y="2235350"/>
              <a:ext cx="115475" cy="63450"/>
            </a:xfrm>
            <a:custGeom>
              <a:avLst/>
              <a:gdLst/>
              <a:ahLst/>
              <a:cxnLst/>
              <a:rect l="l" t="t" r="r" b="b"/>
              <a:pathLst>
                <a:path w="4619" h="2538" extrusionOk="0">
                  <a:moveTo>
                    <a:pt x="970" y="479"/>
                  </a:moveTo>
                  <a:cubicBezTo>
                    <a:pt x="986" y="479"/>
                    <a:pt x="997" y="490"/>
                    <a:pt x="1003" y="496"/>
                  </a:cubicBezTo>
                  <a:cubicBezTo>
                    <a:pt x="1116" y="587"/>
                    <a:pt x="1206" y="707"/>
                    <a:pt x="1312" y="798"/>
                  </a:cubicBezTo>
                  <a:cubicBezTo>
                    <a:pt x="1603" y="1060"/>
                    <a:pt x="1971" y="1240"/>
                    <a:pt x="2356" y="1240"/>
                  </a:cubicBezTo>
                  <a:cubicBezTo>
                    <a:pt x="2479" y="1240"/>
                    <a:pt x="2603" y="1222"/>
                    <a:pt x="2728" y="1182"/>
                  </a:cubicBezTo>
                  <a:cubicBezTo>
                    <a:pt x="2788" y="1159"/>
                    <a:pt x="2848" y="1137"/>
                    <a:pt x="2916" y="1106"/>
                  </a:cubicBezTo>
                  <a:cubicBezTo>
                    <a:pt x="3157" y="978"/>
                    <a:pt x="3360" y="798"/>
                    <a:pt x="3549" y="602"/>
                  </a:cubicBezTo>
                  <a:cubicBezTo>
                    <a:pt x="3556" y="587"/>
                    <a:pt x="3571" y="572"/>
                    <a:pt x="3594" y="572"/>
                  </a:cubicBezTo>
                  <a:cubicBezTo>
                    <a:pt x="3597" y="571"/>
                    <a:pt x="3600" y="570"/>
                    <a:pt x="3603" y="570"/>
                  </a:cubicBezTo>
                  <a:cubicBezTo>
                    <a:pt x="3622" y="570"/>
                    <a:pt x="3641" y="590"/>
                    <a:pt x="3654" y="609"/>
                  </a:cubicBezTo>
                  <a:cubicBezTo>
                    <a:pt x="3744" y="715"/>
                    <a:pt x="3790" y="873"/>
                    <a:pt x="3760" y="1008"/>
                  </a:cubicBezTo>
                  <a:cubicBezTo>
                    <a:pt x="3729" y="1121"/>
                    <a:pt x="3662" y="1212"/>
                    <a:pt x="3586" y="1295"/>
                  </a:cubicBezTo>
                  <a:cubicBezTo>
                    <a:pt x="3262" y="1649"/>
                    <a:pt x="2810" y="1875"/>
                    <a:pt x="2336" y="1882"/>
                  </a:cubicBezTo>
                  <a:cubicBezTo>
                    <a:pt x="1989" y="1882"/>
                    <a:pt x="1643" y="1784"/>
                    <a:pt x="1334" y="1619"/>
                  </a:cubicBezTo>
                  <a:cubicBezTo>
                    <a:pt x="1101" y="1498"/>
                    <a:pt x="860" y="1317"/>
                    <a:pt x="769" y="1061"/>
                  </a:cubicBezTo>
                  <a:cubicBezTo>
                    <a:pt x="732" y="941"/>
                    <a:pt x="732" y="805"/>
                    <a:pt x="784" y="692"/>
                  </a:cubicBezTo>
                  <a:cubicBezTo>
                    <a:pt x="814" y="632"/>
                    <a:pt x="852" y="587"/>
                    <a:pt x="897" y="541"/>
                  </a:cubicBezTo>
                  <a:cubicBezTo>
                    <a:pt x="905" y="526"/>
                    <a:pt x="920" y="511"/>
                    <a:pt x="935" y="496"/>
                  </a:cubicBezTo>
                  <a:cubicBezTo>
                    <a:pt x="943" y="489"/>
                    <a:pt x="950" y="481"/>
                    <a:pt x="958" y="481"/>
                  </a:cubicBezTo>
                  <a:cubicBezTo>
                    <a:pt x="962" y="480"/>
                    <a:pt x="966" y="479"/>
                    <a:pt x="970" y="479"/>
                  </a:cubicBezTo>
                  <a:close/>
                  <a:moveTo>
                    <a:pt x="958" y="1"/>
                  </a:moveTo>
                  <a:cubicBezTo>
                    <a:pt x="925" y="1"/>
                    <a:pt x="892" y="3"/>
                    <a:pt x="860" y="7"/>
                  </a:cubicBezTo>
                  <a:cubicBezTo>
                    <a:pt x="619" y="44"/>
                    <a:pt x="393" y="180"/>
                    <a:pt x="250" y="391"/>
                  </a:cubicBezTo>
                  <a:cubicBezTo>
                    <a:pt x="1" y="760"/>
                    <a:pt x="31" y="1280"/>
                    <a:pt x="325" y="1619"/>
                  </a:cubicBezTo>
                  <a:cubicBezTo>
                    <a:pt x="332" y="1626"/>
                    <a:pt x="340" y="1641"/>
                    <a:pt x="347" y="1649"/>
                  </a:cubicBezTo>
                  <a:cubicBezTo>
                    <a:pt x="378" y="1686"/>
                    <a:pt x="408" y="1724"/>
                    <a:pt x="453" y="1769"/>
                  </a:cubicBezTo>
                  <a:cubicBezTo>
                    <a:pt x="513" y="1822"/>
                    <a:pt x="566" y="1875"/>
                    <a:pt x="649" y="1935"/>
                  </a:cubicBezTo>
                  <a:cubicBezTo>
                    <a:pt x="769" y="2025"/>
                    <a:pt x="890" y="2108"/>
                    <a:pt x="1025" y="2183"/>
                  </a:cubicBezTo>
                  <a:cubicBezTo>
                    <a:pt x="1199" y="2281"/>
                    <a:pt x="1379" y="2357"/>
                    <a:pt x="1560" y="2409"/>
                  </a:cubicBezTo>
                  <a:cubicBezTo>
                    <a:pt x="1696" y="2455"/>
                    <a:pt x="1839" y="2492"/>
                    <a:pt x="1982" y="2507"/>
                  </a:cubicBezTo>
                  <a:cubicBezTo>
                    <a:pt x="2102" y="2522"/>
                    <a:pt x="2223" y="2538"/>
                    <a:pt x="2336" y="2538"/>
                  </a:cubicBezTo>
                  <a:cubicBezTo>
                    <a:pt x="2667" y="2538"/>
                    <a:pt x="2991" y="2470"/>
                    <a:pt x="3308" y="2342"/>
                  </a:cubicBezTo>
                  <a:cubicBezTo>
                    <a:pt x="3488" y="2266"/>
                    <a:pt x="3662" y="2176"/>
                    <a:pt x="3827" y="2071"/>
                  </a:cubicBezTo>
                  <a:cubicBezTo>
                    <a:pt x="4001" y="1950"/>
                    <a:pt x="4114" y="1852"/>
                    <a:pt x="4159" y="1814"/>
                  </a:cubicBezTo>
                  <a:lnTo>
                    <a:pt x="4174" y="1799"/>
                  </a:lnTo>
                  <a:cubicBezTo>
                    <a:pt x="4543" y="1483"/>
                    <a:pt x="4618" y="903"/>
                    <a:pt x="4332" y="481"/>
                  </a:cubicBezTo>
                  <a:cubicBezTo>
                    <a:pt x="4189" y="263"/>
                    <a:pt x="3963" y="112"/>
                    <a:pt x="3714" y="82"/>
                  </a:cubicBezTo>
                  <a:cubicBezTo>
                    <a:pt x="3673" y="76"/>
                    <a:pt x="3632" y="72"/>
                    <a:pt x="3592" y="72"/>
                  </a:cubicBezTo>
                  <a:cubicBezTo>
                    <a:pt x="3395" y="72"/>
                    <a:pt x="3208" y="147"/>
                    <a:pt x="3052" y="278"/>
                  </a:cubicBezTo>
                  <a:cubicBezTo>
                    <a:pt x="2908" y="398"/>
                    <a:pt x="2773" y="481"/>
                    <a:pt x="2645" y="534"/>
                  </a:cubicBezTo>
                  <a:cubicBezTo>
                    <a:pt x="2607" y="549"/>
                    <a:pt x="2577" y="557"/>
                    <a:pt x="2539" y="564"/>
                  </a:cubicBezTo>
                  <a:cubicBezTo>
                    <a:pt x="2471" y="582"/>
                    <a:pt x="2402" y="590"/>
                    <a:pt x="2333" y="590"/>
                  </a:cubicBezTo>
                  <a:cubicBezTo>
                    <a:pt x="2075" y="590"/>
                    <a:pt x="1811" y="469"/>
                    <a:pt x="1538" y="225"/>
                  </a:cubicBezTo>
                  <a:cubicBezTo>
                    <a:pt x="1375" y="82"/>
                    <a:pt x="1167" y="1"/>
                    <a:pt x="95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9"/>
            <p:cNvSpPr/>
            <p:nvPr/>
          </p:nvSpPr>
          <p:spPr>
            <a:xfrm>
              <a:off x="4111925" y="2232275"/>
              <a:ext cx="122050" cy="69550"/>
            </a:xfrm>
            <a:custGeom>
              <a:avLst/>
              <a:gdLst/>
              <a:ahLst/>
              <a:cxnLst/>
              <a:rect l="l" t="t" r="r" b="b"/>
              <a:pathLst>
                <a:path w="4882" h="2782" extrusionOk="0">
                  <a:moveTo>
                    <a:pt x="1101" y="762"/>
                  </a:moveTo>
                  <a:cubicBezTo>
                    <a:pt x="1138" y="793"/>
                    <a:pt x="1176" y="830"/>
                    <a:pt x="1206" y="868"/>
                  </a:cubicBezTo>
                  <a:cubicBezTo>
                    <a:pt x="1251" y="921"/>
                    <a:pt x="1304" y="973"/>
                    <a:pt x="1357" y="1018"/>
                  </a:cubicBezTo>
                  <a:cubicBezTo>
                    <a:pt x="1700" y="1328"/>
                    <a:pt x="2096" y="1488"/>
                    <a:pt x="2482" y="1488"/>
                  </a:cubicBezTo>
                  <a:cubicBezTo>
                    <a:pt x="2621" y="1488"/>
                    <a:pt x="2760" y="1467"/>
                    <a:pt x="2893" y="1425"/>
                  </a:cubicBezTo>
                  <a:cubicBezTo>
                    <a:pt x="2961" y="1403"/>
                    <a:pt x="3021" y="1380"/>
                    <a:pt x="3097" y="1342"/>
                  </a:cubicBezTo>
                  <a:cubicBezTo>
                    <a:pt x="3353" y="1214"/>
                    <a:pt x="3549" y="1034"/>
                    <a:pt x="3722" y="860"/>
                  </a:cubicBezTo>
                  <a:cubicBezTo>
                    <a:pt x="3760" y="936"/>
                    <a:pt x="3782" y="1026"/>
                    <a:pt x="3760" y="1101"/>
                  </a:cubicBezTo>
                  <a:cubicBezTo>
                    <a:pt x="3744" y="1192"/>
                    <a:pt x="3677" y="1275"/>
                    <a:pt x="3616" y="1335"/>
                  </a:cubicBezTo>
                  <a:cubicBezTo>
                    <a:pt x="3308" y="1681"/>
                    <a:pt x="2886" y="1877"/>
                    <a:pt x="2464" y="1877"/>
                  </a:cubicBezTo>
                  <a:cubicBezTo>
                    <a:pt x="2163" y="1877"/>
                    <a:pt x="1831" y="1794"/>
                    <a:pt x="1515" y="1629"/>
                  </a:cubicBezTo>
                  <a:cubicBezTo>
                    <a:pt x="1244" y="1485"/>
                    <a:pt x="1078" y="1327"/>
                    <a:pt x="1018" y="1139"/>
                  </a:cubicBezTo>
                  <a:cubicBezTo>
                    <a:pt x="988" y="1049"/>
                    <a:pt x="988" y="943"/>
                    <a:pt x="1025" y="868"/>
                  </a:cubicBezTo>
                  <a:cubicBezTo>
                    <a:pt x="1048" y="830"/>
                    <a:pt x="1078" y="793"/>
                    <a:pt x="1101" y="762"/>
                  </a:cubicBezTo>
                  <a:close/>
                  <a:moveTo>
                    <a:pt x="1103" y="478"/>
                  </a:moveTo>
                  <a:cubicBezTo>
                    <a:pt x="1090" y="478"/>
                    <a:pt x="1077" y="480"/>
                    <a:pt x="1063" y="484"/>
                  </a:cubicBezTo>
                  <a:cubicBezTo>
                    <a:pt x="1010" y="491"/>
                    <a:pt x="988" y="521"/>
                    <a:pt x="973" y="536"/>
                  </a:cubicBezTo>
                  <a:cubicBezTo>
                    <a:pt x="958" y="551"/>
                    <a:pt x="942" y="567"/>
                    <a:pt x="927" y="582"/>
                  </a:cubicBezTo>
                  <a:cubicBezTo>
                    <a:pt x="890" y="627"/>
                    <a:pt x="837" y="687"/>
                    <a:pt x="799" y="755"/>
                  </a:cubicBezTo>
                  <a:cubicBezTo>
                    <a:pt x="739" y="890"/>
                    <a:pt x="724" y="1064"/>
                    <a:pt x="777" y="1222"/>
                  </a:cubicBezTo>
                  <a:cubicBezTo>
                    <a:pt x="860" y="1470"/>
                    <a:pt x="1063" y="1674"/>
                    <a:pt x="1409" y="1855"/>
                  </a:cubicBezTo>
                  <a:cubicBezTo>
                    <a:pt x="1748" y="2035"/>
                    <a:pt x="2110" y="2126"/>
                    <a:pt x="2449" y="2126"/>
                  </a:cubicBezTo>
                  <a:lnTo>
                    <a:pt x="2464" y="2126"/>
                  </a:lnTo>
                  <a:cubicBezTo>
                    <a:pt x="2954" y="2126"/>
                    <a:pt x="3443" y="1900"/>
                    <a:pt x="3805" y="1508"/>
                  </a:cubicBezTo>
                  <a:cubicBezTo>
                    <a:pt x="3880" y="1418"/>
                    <a:pt x="3978" y="1305"/>
                    <a:pt x="4008" y="1154"/>
                  </a:cubicBezTo>
                  <a:cubicBezTo>
                    <a:pt x="4046" y="988"/>
                    <a:pt x="3993" y="793"/>
                    <a:pt x="3880" y="649"/>
                  </a:cubicBezTo>
                  <a:cubicBezTo>
                    <a:pt x="3822" y="585"/>
                    <a:pt x="3765" y="565"/>
                    <a:pt x="3725" y="565"/>
                  </a:cubicBezTo>
                  <a:cubicBezTo>
                    <a:pt x="3719" y="565"/>
                    <a:pt x="3712" y="565"/>
                    <a:pt x="3707" y="567"/>
                  </a:cubicBezTo>
                  <a:cubicBezTo>
                    <a:pt x="3639" y="574"/>
                    <a:pt x="3601" y="619"/>
                    <a:pt x="3586" y="634"/>
                  </a:cubicBezTo>
                  <a:cubicBezTo>
                    <a:pt x="3421" y="808"/>
                    <a:pt x="3232" y="996"/>
                    <a:pt x="2991" y="1116"/>
                  </a:cubicBezTo>
                  <a:cubicBezTo>
                    <a:pt x="2923" y="1147"/>
                    <a:pt x="2871" y="1169"/>
                    <a:pt x="2818" y="1184"/>
                  </a:cubicBezTo>
                  <a:cubicBezTo>
                    <a:pt x="2708" y="1220"/>
                    <a:pt x="2594" y="1237"/>
                    <a:pt x="2479" y="1237"/>
                  </a:cubicBezTo>
                  <a:cubicBezTo>
                    <a:pt x="2154" y="1237"/>
                    <a:pt x="1817" y="1097"/>
                    <a:pt x="1522" y="830"/>
                  </a:cubicBezTo>
                  <a:cubicBezTo>
                    <a:pt x="1477" y="793"/>
                    <a:pt x="1440" y="747"/>
                    <a:pt x="1394" y="702"/>
                  </a:cubicBezTo>
                  <a:cubicBezTo>
                    <a:pt x="1334" y="642"/>
                    <a:pt x="1281" y="582"/>
                    <a:pt x="1214" y="521"/>
                  </a:cubicBezTo>
                  <a:cubicBezTo>
                    <a:pt x="1175" y="493"/>
                    <a:pt x="1140" y="478"/>
                    <a:pt x="1103" y="478"/>
                  </a:cubicBezTo>
                  <a:close/>
                  <a:moveTo>
                    <a:pt x="1093" y="250"/>
                  </a:moveTo>
                  <a:cubicBezTo>
                    <a:pt x="1266" y="250"/>
                    <a:pt x="1447" y="318"/>
                    <a:pt x="1583" y="446"/>
                  </a:cubicBezTo>
                  <a:cubicBezTo>
                    <a:pt x="1885" y="706"/>
                    <a:pt x="2172" y="837"/>
                    <a:pt x="2461" y="837"/>
                  </a:cubicBezTo>
                  <a:cubicBezTo>
                    <a:pt x="2540" y="837"/>
                    <a:pt x="2618" y="827"/>
                    <a:pt x="2697" y="808"/>
                  </a:cubicBezTo>
                  <a:cubicBezTo>
                    <a:pt x="2735" y="800"/>
                    <a:pt x="2773" y="785"/>
                    <a:pt x="2818" y="770"/>
                  </a:cubicBezTo>
                  <a:cubicBezTo>
                    <a:pt x="2961" y="717"/>
                    <a:pt x="3112" y="619"/>
                    <a:pt x="3255" y="499"/>
                  </a:cubicBezTo>
                  <a:cubicBezTo>
                    <a:pt x="3393" y="380"/>
                    <a:pt x="3552" y="318"/>
                    <a:pt x="3718" y="318"/>
                  </a:cubicBezTo>
                  <a:cubicBezTo>
                    <a:pt x="3752" y="318"/>
                    <a:pt x="3786" y="320"/>
                    <a:pt x="3820" y="326"/>
                  </a:cubicBezTo>
                  <a:cubicBezTo>
                    <a:pt x="4038" y="356"/>
                    <a:pt x="4234" y="484"/>
                    <a:pt x="4355" y="672"/>
                  </a:cubicBezTo>
                  <a:cubicBezTo>
                    <a:pt x="4603" y="1041"/>
                    <a:pt x="4543" y="1546"/>
                    <a:pt x="4219" y="1824"/>
                  </a:cubicBezTo>
                  <a:lnTo>
                    <a:pt x="4196" y="1847"/>
                  </a:lnTo>
                  <a:cubicBezTo>
                    <a:pt x="4159" y="1885"/>
                    <a:pt x="4053" y="1975"/>
                    <a:pt x="3888" y="2088"/>
                  </a:cubicBezTo>
                  <a:cubicBezTo>
                    <a:pt x="3729" y="2194"/>
                    <a:pt x="3564" y="2276"/>
                    <a:pt x="3383" y="2344"/>
                  </a:cubicBezTo>
                  <a:cubicBezTo>
                    <a:pt x="3085" y="2468"/>
                    <a:pt x="2771" y="2533"/>
                    <a:pt x="2452" y="2533"/>
                  </a:cubicBezTo>
                  <a:cubicBezTo>
                    <a:pt x="2343" y="2533"/>
                    <a:pt x="2234" y="2525"/>
                    <a:pt x="2125" y="2510"/>
                  </a:cubicBezTo>
                  <a:cubicBezTo>
                    <a:pt x="1989" y="2487"/>
                    <a:pt x="1854" y="2457"/>
                    <a:pt x="1726" y="2419"/>
                  </a:cubicBezTo>
                  <a:cubicBezTo>
                    <a:pt x="1553" y="2359"/>
                    <a:pt x="1379" y="2284"/>
                    <a:pt x="1214" y="2194"/>
                  </a:cubicBezTo>
                  <a:cubicBezTo>
                    <a:pt x="1086" y="2126"/>
                    <a:pt x="965" y="2043"/>
                    <a:pt x="852" y="1960"/>
                  </a:cubicBezTo>
                  <a:cubicBezTo>
                    <a:pt x="777" y="1900"/>
                    <a:pt x="724" y="1855"/>
                    <a:pt x="671" y="1802"/>
                  </a:cubicBezTo>
                  <a:cubicBezTo>
                    <a:pt x="634" y="1764"/>
                    <a:pt x="604" y="1727"/>
                    <a:pt x="573" y="1689"/>
                  </a:cubicBezTo>
                  <a:cubicBezTo>
                    <a:pt x="566" y="1681"/>
                    <a:pt x="558" y="1666"/>
                    <a:pt x="551" y="1659"/>
                  </a:cubicBezTo>
                  <a:cubicBezTo>
                    <a:pt x="295" y="1365"/>
                    <a:pt x="265" y="913"/>
                    <a:pt x="483" y="589"/>
                  </a:cubicBezTo>
                  <a:cubicBezTo>
                    <a:pt x="604" y="401"/>
                    <a:pt x="799" y="288"/>
                    <a:pt x="1003" y="258"/>
                  </a:cubicBezTo>
                  <a:cubicBezTo>
                    <a:pt x="1033" y="258"/>
                    <a:pt x="1063" y="250"/>
                    <a:pt x="1093" y="250"/>
                  </a:cubicBezTo>
                  <a:close/>
                  <a:moveTo>
                    <a:pt x="1097" y="1"/>
                  </a:moveTo>
                  <a:cubicBezTo>
                    <a:pt x="1056" y="1"/>
                    <a:pt x="1014" y="4"/>
                    <a:pt x="973" y="9"/>
                  </a:cubicBezTo>
                  <a:cubicBezTo>
                    <a:pt x="694" y="47"/>
                    <a:pt x="438" y="205"/>
                    <a:pt x="272" y="446"/>
                  </a:cubicBezTo>
                  <a:cubicBezTo>
                    <a:pt x="1" y="860"/>
                    <a:pt x="31" y="1440"/>
                    <a:pt x="355" y="1824"/>
                  </a:cubicBezTo>
                  <a:cubicBezTo>
                    <a:pt x="362" y="1832"/>
                    <a:pt x="370" y="1839"/>
                    <a:pt x="378" y="1847"/>
                  </a:cubicBezTo>
                  <a:cubicBezTo>
                    <a:pt x="408" y="1885"/>
                    <a:pt x="445" y="1937"/>
                    <a:pt x="498" y="1983"/>
                  </a:cubicBezTo>
                  <a:cubicBezTo>
                    <a:pt x="551" y="2043"/>
                    <a:pt x="619" y="2096"/>
                    <a:pt x="701" y="2156"/>
                  </a:cubicBezTo>
                  <a:cubicBezTo>
                    <a:pt x="822" y="2254"/>
                    <a:pt x="958" y="2337"/>
                    <a:pt x="1093" y="2412"/>
                  </a:cubicBezTo>
                  <a:cubicBezTo>
                    <a:pt x="1274" y="2517"/>
                    <a:pt x="1462" y="2593"/>
                    <a:pt x="1650" y="2653"/>
                  </a:cubicBezTo>
                  <a:cubicBezTo>
                    <a:pt x="1794" y="2698"/>
                    <a:pt x="1944" y="2736"/>
                    <a:pt x="2095" y="2758"/>
                  </a:cubicBezTo>
                  <a:cubicBezTo>
                    <a:pt x="2215" y="2773"/>
                    <a:pt x="2343" y="2781"/>
                    <a:pt x="2464" y="2781"/>
                  </a:cubicBezTo>
                  <a:cubicBezTo>
                    <a:pt x="2810" y="2781"/>
                    <a:pt x="3149" y="2713"/>
                    <a:pt x="3481" y="2578"/>
                  </a:cubicBezTo>
                  <a:cubicBezTo>
                    <a:pt x="3669" y="2502"/>
                    <a:pt x="3850" y="2412"/>
                    <a:pt x="4023" y="2291"/>
                  </a:cubicBezTo>
                  <a:cubicBezTo>
                    <a:pt x="4211" y="2178"/>
                    <a:pt x="4324" y="2065"/>
                    <a:pt x="4362" y="2035"/>
                  </a:cubicBezTo>
                  <a:lnTo>
                    <a:pt x="4385" y="2020"/>
                  </a:lnTo>
                  <a:cubicBezTo>
                    <a:pt x="4799" y="1659"/>
                    <a:pt x="4882" y="1003"/>
                    <a:pt x="4565" y="536"/>
                  </a:cubicBezTo>
                  <a:cubicBezTo>
                    <a:pt x="4400" y="280"/>
                    <a:pt x="4144" y="115"/>
                    <a:pt x="3857" y="77"/>
                  </a:cubicBezTo>
                  <a:cubicBezTo>
                    <a:pt x="3813" y="71"/>
                    <a:pt x="3769" y="68"/>
                    <a:pt x="3726" y="68"/>
                  </a:cubicBezTo>
                  <a:cubicBezTo>
                    <a:pt x="3494" y="68"/>
                    <a:pt x="3274" y="151"/>
                    <a:pt x="3097" y="303"/>
                  </a:cubicBezTo>
                  <a:cubicBezTo>
                    <a:pt x="2969" y="416"/>
                    <a:pt x="2841" y="491"/>
                    <a:pt x="2728" y="536"/>
                  </a:cubicBezTo>
                  <a:cubicBezTo>
                    <a:pt x="2697" y="551"/>
                    <a:pt x="2667" y="559"/>
                    <a:pt x="2637" y="567"/>
                  </a:cubicBezTo>
                  <a:cubicBezTo>
                    <a:pt x="2581" y="580"/>
                    <a:pt x="2524" y="587"/>
                    <a:pt x="2466" y="587"/>
                  </a:cubicBezTo>
                  <a:cubicBezTo>
                    <a:pt x="2239" y="587"/>
                    <a:pt x="2001" y="480"/>
                    <a:pt x="1748" y="258"/>
                  </a:cubicBezTo>
                  <a:cubicBezTo>
                    <a:pt x="1569" y="91"/>
                    <a:pt x="1335" y="1"/>
                    <a:pt x="10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9"/>
            <p:cNvSpPr/>
            <p:nvPr/>
          </p:nvSpPr>
          <p:spPr>
            <a:xfrm>
              <a:off x="4116825" y="2083050"/>
              <a:ext cx="45025" cy="23300"/>
            </a:xfrm>
            <a:custGeom>
              <a:avLst/>
              <a:gdLst/>
              <a:ahLst/>
              <a:cxnLst/>
              <a:rect l="l" t="t" r="r" b="b"/>
              <a:pathLst>
                <a:path w="1801" h="932" extrusionOk="0">
                  <a:moveTo>
                    <a:pt x="1597" y="1"/>
                  </a:moveTo>
                  <a:cubicBezTo>
                    <a:pt x="1511" y="1"/>
                    <a:pt x="1429" y="63"/>
                    <a:pt x="1409" y="148"/>
                  </a:cubicBezTo>
                  <a:cubicBezTo>
                    <a:pt x="1351" y="393"/>
                    <a:pt x="1140" y="555"/>
                    <a:pt x="901" y="555"/>
                  </a:cubicBezTo>
                  <a:cubicBezTo>
                    <a:pt x="860" y="555"/>
                    <a:pt x="818" y="550"/>
                    <a:pt x="777" y="540"/>
                  </a:cubicBezTo>
                  <a:cubicBezTo>
                    <a:pt x="588" y="495"/>
                    <a:pt x="438" y="344"/>
                    <a:pt x="385" y="156"/>
                  </a:cubicBezTo>
                  <a:cubicBezTo>
                    <a:pt x="365" y="65"/>
                    <a:pt x="290" y="8"/>
                    <a:pt x="203" y="8"/>
                  </a:cubicBezTo>
                  <a:cubicBezTo>
                    <a:pt x="189" y="8"/>
                    <a:pt x="174" y="9"/>
                    <a:pt x="159" y="13"/>
                  </a:cubicBezTo>
                  <a:cubicBezTo>
                    <a:pt x="61" y="35"/>
                    <a:pt x="1" y="141"/>
                    <a:pt x="23" y="239"/>
                  </a:cubicBezTo>
                  <a:cubicBezTo>
                    <a:pt x="106" y="570"/>
                    <a:pt x="362" y="826"/>
                    <a:pt x="694" y="909"/>
                  </a:cubicBezTo>
                  <a:cubicBezTo>
                    <a:pt x="762" y="924"/>
                    <a:pt x="829" y="932"/>
                    <a:pt x="897" y="932"/>
                  </a:cubicBezTo>
                  <a:cubicBezTo>
                    <a:pt x="1311" y="932"/>
                    <a:pt x="1680" y="653"/>
                    <a:pt x="1778" y="239"/>
                  </a:cubicBezTo>
                  <a:cubicBezTo>
                    <a:pt x="1801" y="133"/>
                    <a:pt x="1741" y="35"/>
                    <a:pt x="1635" y="5"/>
                  </a:cubicBezTo>
                  <a:cubicBezTo>
                    <a:pt x="1622" y="2"/>
                    <a:pt x="1610" y="1"/>
                    <a:pt x="15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9"/>
            <p:cNvSpPr/>
            <p:nvPr/>
          </p:nvSpPr>
          <p:spPr>
            <a:xfrm>
              <a:off x="4191975" y="2075975"/>
              <a:ext cx="45200" cy="23225"/>
            </a:xfrm>
            <a:custGeom>
              <a:avLst/>
              <a:gdLst/>
              <a:ahLst/>
              <a:cxnLst/>
              <a:rect l="l" t="t" r="r" b="b"/>
              <a:pathLst>
                <a:path w="1808" h="929" extrusionOk="0">
                  <a:moveTo>
                    <a:pt x="908" y="1"/>
                  </a:moveTo>
                  <a:cubicBezTo>
                    <a:pt x="496" y="1"/>
                    <a:pt x="126" y="281"/>
                    <a:pt x="23" y="695"/>
                  </a:cubicBezTo>
                  <a:cubicBezTo>
                    <a:pt x="0" y="800"/>
                    <a:pt x="68" y="898"/>
                    <a:pt x="166" y="928"/>
                  </a:cubicBezTo>
                  <a:lnTo>
                    <a:pt x="211" y="928"/>
                  </a:lnTo>
                  <a:cubicBezTo>
                    <a:pt x="294" y="928"/>
                    <a:pt x="369" y="868"/>
                    <a:pt x="392" y="785"/>
                  </a:cubicBezTo>
                  <a:cubicBezTo>
                    <a:pt x="450" y="541"/>
                    <a:pt x="667" y="379"/>
                    <a:pt x="902" y="379"/>
                  </a:cubicBezTo>
                  <a:cubicBezTo>
                    <a:pt x="943" y="379"/>
                    <a:pt x="984" y="384"/>
                    <a:pt x="1025" y="394"/>
                  </a:cubicBezTo>
                  <a:cubicBezTo>
                    <a:pt x="1220" y="439"/>
                    <a:pt x="1371" y="589"/>
                    <a:pt x="1416" y="778"/>
                  </a:cubicBezTo>
                  <a:cubicBezTo>
                    <a:pt x="1436" y="868"/>
                    <a:pt x="1516" y="926"/>
                    <a:pt x="1601" y="926"/>
                  </a:cubicBezTo>
                  <a:cubicBezTo>
                    <a:pt x="1614" y="926"/>
                    <a:pt x="1628" y="924"/>
                    <a:pt x="1642" y="921"/>
                  </a:cubicBezTo>
                  <a:cubicBezTo>
                    <a:pt x="1748" y="898"/>
                    <a:pt x="1808" y="793"/>
                    <a:pt x="1785" y="695"/>
                  </a:cubicBezTo>
                  <a:cubicBezTo>
                    <a:pt x="1702" y="363"/>
                    <a:pt x="1446" y="107"/>
                    <a:pt x="1115" y="25"/>
                  </a:cubicBezTo>
                  <a:cubicBezTo>
                    <a:pt x="1045" y="8"/>
                    <a:pt x="976" y="1"/>
                    <a:pt x="9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29"/>
          <p:cNvGrpSpPr/>
          <p:nvPr/>
        </p:nvGrpSpPr>
        <p:grpSpPr>
          <a:xfrm rot="711265" flipH="1">
            <a:off x="25512" y="3968019"/>
            <a:ext cx="661699" cy="693813"/>
            <a:chOff x="1225975" y="1863375"/>
            <a:chExt cx="233125" cy="211525"/>
          </a:xfrm>
        </p:grpSpPr>
        <p:sp>
          <p:nvSpPr>
            <p:cNvPr id="7530" name="Google Shape;7530;p29"/>
            <p:cNvSpPr/>
            <p:nvPr/>
          </p:nvSpPr>
          <p:spPr>
            <a:xfrm>
              <a:off x="1273800" y="196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9"/>
            <p:cNvSpPr/>
            <p:nvPr/>
          </p:nvSpPr>
          <p:spPr>
            <a:xfrm>
              <a:off x="1266250" y="1955500"/>
              <a:ext cx="1925" cy="4175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9"/>
            <p:cNvSpPr/>
            <p:nvPr/>
          </p:nvSpPr>
          <p:spPr>
            <a:xfrm>
              <a:off x="1267575" y="194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9"/>
            <p:cNvSpPr/>
            <p:nvPr/>
          </p:nvSpPr>
          <p:spPr>
            <a:xfrm>
              <a:off x="1272475" y="195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9"/>
            <p:cNvSpPr/>
            <p:nvPr/>
          </p:nvSpPr>
          <p:spPr>
            <a:xfrm>
              <a:off x="1270225" y="1933850"/>
              <a:ext cx="4150" cy="5850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9"/>
            <p:cNvSpPr/>
            <p:nvPr/>
          </p:nvSpPr>
          <p:spPr>
            <a:xfrm>
              <a:off x="1278125" y="197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9"/>
            <p:cNvSpPr/>
            <p:nvPr/>
          </p:nvSpPr>
          <p:spPr>
            <a:xfrm>
              <a:off x="1282825" y="199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9"/>
            <p:cNvSpPr/>
            <p:nvPr/>
          </p:nvSpPr>
          <p:spPr>
            <a:xfrm>
              <a:off x="1270225" y="1977525"/>
              <a:ext cx="2275" cy="285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9"/>
            <p:cNvSpPr/>
            <p:nvPr/>
          </p:nvSpPr>
          <p:spPr>
            <a:xfrm>
              <a:off x="1280000" y="19707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9"/>
            <p:cNvSpPr/>
            <p:nvPr/>
          </p:nvSpPr>
          <p:spPr>
            <a:xfrm>
              <a:off x="1269650" y="1970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9"/>
            <p:cNvSpPr/>
            <p:nvPr/>
          </p:nvSpPr>
          <p:spPr>
            <a:xfrm>
              <a:off x="1295250" y="2037025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9"/>
            <p:cNvSpPr/>
            <p:nvPr/>
          </p:nvSpPr>
          <p:spPr>
            <a:xfrm>
              <a:off x="1293950" y="2028375"/>
              <a:ext cx="5300" cy="455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9"/>
            <p:cNvSpPr/>
            <p:nvPr/>
          </p:nvSpPr>
          <p:spPr>
            <a:xfrm>
              <a:off x="1303350" y="205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9"/>
            <p:cNvSpPr/>
            <p:nvPr/>
          </p:nvSpPr>
          <p:spPr>
            <a:xfrm>
              <a:off x="1286025" y="191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9"/>
            <p:cNvSpPr/>
            <p:nvPr/>
          </p:nvSpPr>
          <p:spPr>
            <a:xfrm>
              <a:off x="1281900" y="192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9"/>
            <p:cNvSpPr/>
            <p:nvPr/>
          </p:nvSpPr>
          <p:spPr>
            <a:xfrm>
              <a:off x="1284150" y="195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9"/>
            <p:cNvSpPr/>
            <p:nvPr/>
          </p:nvSpPr>
          <p:spPr>
            <a:xfrm>
              <a:off x="1296400" y="195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9"/>
            <p:cNvSpPr/>
            <p:nvPr/>
          </p:nvSpPr>
          <p:spPr>
            <a:xfrm>
              <a:off x="1292250" y="196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9"/>
            <p:cNvSpPr/>
            <p:nvPr/>
          </p:nvSpPr>
          <p:spPr>
            <a:xfrm>
              <a:off x="1286225" y="194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9"/>
            <p:cNvSpPr/>
            <p:nvPr/>
          </p:nvSpPr>
          <p:spPr>
            <a:xfrm>
              <a:off x="1290375" y="1936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9"/>
            <p:cNvSpPr/>
            <p:nvPr/>
          </p:nvSpPr>
          <p:spPr>
            <a:xfrm>
              <a:off x="1280000" y="194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9"/>
            <p:cNvSpPr/>
            <p:nvPr/>
          </p:nvSpPr>
          <p:spPr>
            <a:xfrm>
              <a:off x="1275675" y="194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9"/>
            <p:cNvSpPr/>
            <p:nvPr/>
          </p:nvSpPr>
          <p:spPr>
            <a:xfrm>
              <a:off x="1295250" y="1947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9"/>
            <p:cNvSpPr/>
            <p:nvPr/>
          </p:nvSpPr>
          <p:spPr>
            <a:xfrm>
              <a:off x="1278700" y="193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9"/>
            <p:cNvSpPr/>
            <p:nvPr/>
          </p:nvSpPr>
          <p:spPr>
            <a:xfrm>
              <a:off x="1294500" y="199522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9"/>
            <p:cNvSpPr/>
            <p:nvPr/>
          </p:nvSpPr>
          <p:spPr>
            <a:xfrm>
              <a:off x="1306925" y="1993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9"/>
            <p:cNvSpPr/>
            <p:nvPr/>
          </p:nvSpPr>
          <p:spPr>
            <a:xfrm>
              <a:off x="1302600" y="2000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9"/>
            <p:cNvSpPr/>
            <p:nvPr/>
          </p:nvSpPr>
          <p:spPr>
            <a:xfrm>
              <a:off x="1296575" y="1986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9"/>
            <p:cNvSpPr/>
            <p:nvPr/>
          </p:nvSpPr>
          <p:spPr>
            <a:xfrm>
              <a:off x="1300725" y="1973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9"/>
            <p:cNvSpPr/>
            <p:nvPr/>
          </p:nvSpPr>
          <p:spPr>
            <a:xfrm>
              <a:off x="1290375" y="197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9"/>
            <p:cNvSpPr/>
            <p:nvPr/>
          </p:nvSpPr>
          <p:spPr>
            <a:xfrm>
              <a:off x="1286025" y="198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9"/>
            <p:cNvSpPr/>
            <p:nvPr/>
          </p:nvSpPr>
          <p:spPr>
            <a:xfrm>
              <a:off x="1305625" y="198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9"/>
            <p:cNvSpPr/>
            <p:nvPr/>
          </p:nvSpPr>
          <p:spPr>
            <a:xfrm>
              <a:off x="1289050" y="1969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9"/>
            <p:cNvSpPr/>
            <p:nvPr/>
          </p:nvSpPr>
          <p:spPr>
            <a:xfrm>
              <a:off x="1304875" y="2032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9"/>
            <p:cNvSpPr/>
            <p:nvPr/>
          </p:nvSpPr>
          <p:spPr>
            <a:xfrm>
              <a:off x="1317300" y="203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9"/>
            <p:cNvSpPr/>
            <p:nvPr/>
          </p:nvSpPr>
          <p:spPr>
            <a:xfrm>
              <a:off x="1306925" y="20232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9"/>
            <p:cNvSpPr/>
            <p:nvPr/>
          </p:nvSpPr>
          <p:spPr>
            <a:xfrm>
              <a:off x="1311075" y="201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9"/>
            <p:cNvSpPr/>
            <p:nvPr/>
          </p:nvSpPr>
          <p:spPr>
            <a:xfrm>
              <a:off x="1300725" y="201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9"/>
            <p:cNvSpPr/>
            <p:nvPr/>
          </p:nvSpPr>
          <p:spPr>
            <a:xfrm>
              <a:off x="1296400" y="202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9"/>
            <p:cNvSpPr/>
            <p:nvPr/>
          </p:nvSpPr>
          <p:spPr>
            <a:xfrm>
              <a:off x="1315975" y="202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9"/>
            <p:cNvSpPr/>
            <p:nvPr/>
          </p:nvSpPr>
          <p:spPr>
            <a:xfrm>
              <a:off x="1299400" y="200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9"/>
            <p:cNvSpPr/>
            <p:nvPr/>
          </p:nvSpPr>
          <p:spPr>
            <a:xfrm>
              <a:off x="1313150" y="2001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9"/>
            <p:cNvSpPr/>
            <p:nvPr/>
          </p:nvSpPr>
          <p:spPr>
            <a:xfrm>
              <a:off x="1327650" y="206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9"/>
            <p:cNvSpPr/>
            <p:nvPr/>
          </p:nvSpPr>
          <p:spPr>
            <a:xfrm>
              <a:off x="1317300" y="2060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9"/>
            <p:cNvSpPr/>
            <p:nvPr/>
          </p:nvSpPr>
          <p:spPr>
            <a:xfrm>
              <a:off x="1321425" y="204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9"/>
            <p:cNvSpPr/>
            <p:nvPr/>
          </p:nvSpPr>
          <p:spPr>
            <a:xfrm>
              <a:off x="1311075" y="2052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9"/>
            <p:cNvSpPr/>
            <p:nvPr/>
          </p:nvSpPr>
          <p:spPr>
            <a:xfrm>
              <a:off x="1307500" y="2059250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9"/>
            <p:cNvSpPr/>
            <p:nvPr/>
          </p:nvSpPr>
          <p:spPr>
            <a:xfrm>
              <a:off x="1326325" y="2059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9"/>
            <p:cNvSpPr/>
            <p:nvPr/>
          </p:nvSpPr>
          <p:spPr>
            <a:xfrm>
              <a:off x="1300725" y="20449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9"/>
            <p:cNvSpPr/>
            <p:nvPr/>
          </p:nvSpPr>
          <p:spPr>
            <a:xfrm>
              <a:off x="1309750" y="204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9"/>
            <p:cNvSpPr/>
            <p:nvPr/>
          </p:nvSpPr>
          <p:spPr>
            <a:xfrm>
              <a:off x="1323500" y="20385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9"/>
            <p:cNvSpPr/>
            <p:nvPr/>
          </p:nvSpPr>
          <p:spPr>
            <a:xfrm>
              <a:off x="1312950" y="20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9"/>
            <p:cNvSpPr/>
            <p:nvPr/>
          </p:nvSpPr>
          <p:spPr>
            <a:xfrm>
              <a:off x="1296575" y="19148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9"/>
            <p:cNvSpPr/>
            <p:nvPr/>
          </p:nvSpPr>
          <p:spPr>
            <a:xfrm>
              <a:off x="1308825" y="191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9"/>
            <p:cNvSpPr/>
            <p:nvPr/>
          </p:nvSpPr>
          <p:spPr>
            <a:xfrm>
              <a:off x="1304475" y="1920275"/>
              <a:ext cx="6075" cy="4375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9"/>
            <p:cNvSpPr/>
            <p:nvPr/>
          </p:nvSpPr>
          <p:spPr>
            <a:xfrm>
              <a:off x="1306925" y="195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9"/>
            <p:cNvSpPr/>
            <p:nvPr/>
          </p:nvSpPr>
          <p:spPr>
            <a:xfrm>
              <a:off x="1319175" y="195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9"/>
            <p:cNvSpPr/>
            <p:nvPr/>
          </p:nvSpPr>
          <p:spPr>
            <a:xfrm>
              <a:off x="1314850" y="195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9"/>
            <p:cNvSpPr/>
            <p:nvPr/>
          </p:nvSpPr>
          <p:spPr>
            <a:xfrm>
              <a:off x="1308825" y="1942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9"/>
            <p:cNvSpPr/>
            <p:nvPr/>
          </p:nvSpPr>
          <p:spPr>
            <a:xfrm>
              <a:off x="1312950" y="193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9"/>
            <p:cNvSpPr/>
            <p:nvPr/>
          </p:nvSpPr>
          <p:spPr>
            <a:xfrm>
              <a:off x="1302600" y="193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9"/>
            <p:cNvSpPr/>
            <p:nvPr/>
          </p:nvSpPr>
          <p:spPr>
            <a:xfrm>
              <a:off x="1298450" y="1941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9"/>
            <p:cNvSpPr/>
            <p:nvPr/>
          </p:nvSpPr>
          <p:spPr>
            <a:xfrm>
              <a:off x="1317850" y="194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9"/>
            <p:cNvSpPr/>
            <p:nvPr/>
          </p:nvSpPr>
          <p:spPr>
            <a:xfrm>
              <a:off x="1292250" y="1927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9"/>
            <p:cNvSpPr/>
            <p:nvPr/>
          </p:nvSpPr>
          <p:spPr>
            <a:xfrm>
              <a:off x="1301275" y="192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9"/>
            <p:cNvSpPr/>
            <p:nvPr/>
          </p:nvSpPr>
          <p:spPr>
            <a:xfrm>
              <a:off x="1317300" y="19888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9"/>
            <p:cNvSpPr/>
            <p:nvPr/>
          </p:nvSpPr>
          <p:spPr>
            <a:xfrm>
              <a:off x="1329525" y="1987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9"/>
            <p:cNvSpPr/>
            <p:nvPr/>
          </p:nvSpPr>
          <p:spPr>
            <a:xfrm>
              <a:off x="1319175" y="1979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9"/>
            <p:cNvSpPr/>
            <p:nvPr/>
          </p:nvSpPr>
          <p:spPr>
            <a:xfrm>
              <a:off x="1323325" y="1967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9"/>
            <p:cNvSpPr/>
            <p:nvPr/>
          </p:nvSpPr>
          <p:spPr>
            <a:xfrm>
              <a:off x="1312950" y="197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9"/>
            <p:cNvSpPr/>
            <p:nvPr/>
          </p:nvSpPr>
          <p:spPr>
            <a:xfrm>
              <a:off x="1308825" y="197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9"/>
            <p:cNvSpPr/>
            <p:nvPr/>
          </p:nvSpPr>
          <p:spPr>
            <a:xfrm>
              <a:off x="1328225" y="19786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9"/>
            <p:cNvSpPr/>
            <p:nvPr/>
          </p:nvSpPr>
          <p:spPr>
            <a:xfrm>
              <a:off x="1302600" y="196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9"/>
            <p:cNvSpPr/>
            <p:nvPr/>
          </p:nvSpPr>
          <p:spPr>
            <a:xfrm>
              <a:off x="1311650" y="196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9"/>
            <p:cNvSpPr/>
            <p:nvPr/>
          </p:nvSpPr>
          <p:spPr>
            <a:xfrm>
              <a:off x="1327650" y="20259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9"/>
            <p:cNvSpPr/>
            <p:nvPr/>
          </p:nvSpPr>
          <p:spPr>
            <a:xfrm>
              <a:off x="1339900" y="20242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9"/>
            <p:cNvSpPr/>
            <p:nvPr/>
          </p:nvSpPr>
          <p:spPr>
            <a:xfrm>
              <a:off x="1329525" y="2016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9"/>
            <p:cNvSpPr/>
            <p:nvPr/>
          </p:nvSpPr>
          <p:spPr>
            <a:xfrm>
              <a:off x="1333675" y="20040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9"/>
            <p:cNvSpPr/>
            <p:nvPr/>
          </p:nvSpPr>
          <p:spPr>
            <a:xfrm>
              <a:off x="1323325" y="200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9"/>
            <p:cNvSpPr/>
            <p:nvPr/>
          </p:nvSpPr>
          <p:spPr>
            <a:xfrm>
              <a:off x="1319175" y="20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9"/>
            <p:cNvSpPr/>
            <p:nvPr/>
          </p:nvSpPr>
          <p:spPr>
            <a:xfrm>
              <a:off x="1338575" y="201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9"/>
            <p:cNvSpPr/>
            <p:nvPr/>
          </p:nvSpPr>
          <p:spPr>
            <a:xfrm>
              <a:off x="1322000" y="2000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9"/>
            <p:cNvSpPr/>
            <p:nvPr/>
          </p:nvSpPr>
          <p:spPr>
            <a:xfrm>
              <a:off x="1335750" y="1995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9"/>
            <p:cNvSpPr/>
            <p:nvPr/>
          </p:nvSpPr>
          <p:spPr>
            <a:xfrm>
              <a:off x="1325200" y="199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9"/>
            <p:cNvSpPr/>
            <p:nvPr/>
          </p:nvSpPr>
          <p:spPr>
            <a:xfrm>
              <a:off x="1338000" y="20628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9"/>
            <p:cNvSpPr/>
            <p:nvPr/>
          </p:nvSpPr>
          <p:spPr>
            <a:xfrm>
              <a:off x="1350250" y="206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9"/>
            <p:cNvSpPr/>
            <p:nvPr/>
          </p:nvSpPr>
          <p:spPr>
            <a:xfrm>
              <a:off x="1345925" y="20683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9"/>
            <p:cNvSpPr/>
            <p:nvPr/>
          </p:nvSpPr>
          <p:spPr>
            <a:xfrm>
              <a:off x="1339900" y="2053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9"/>
            <p:cNvSpPr/>
            <p:nvPr/>
          </p:nvSpPr>
          <p:spPr>
            <a:xfrm>
              <a:off x="1344025" y="204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9"/>
            <p:cNvSpPr/>
            <p:nvPr/>
          </p:nvSpPr>
          <p:spPr>
            <a:xfrm>
              <a:off x="1333675" y="204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9"/>
            <p:cNvSpPr/>
            <p:nvPr/>
          </p:nvSpPr>
          <p:spPr>
            <a:xfrm>
              <a:off x="1329525" y="205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9"/>
            <p:cNvSpPr/>
            <p:nvPr/>
          </p:nvSpPr>
          <p:spPr>
            <a:xfrm>
              <a:off x="1348925" y="205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9"/>
            <p:cNvSpPr/>
            <p:nvPr/>
          </p:nvSpPr>
          <p:spPr>
            <a:xfrm>
              <a:off x="1332550" y="203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9"/>
            <p:cNvSpPr/>
            <p:nvPr/>
          </p:nvSpPr>
          <p:spPr>
            <a:xfrm>
              <a:off x="1335550" y="2031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9"/>
            <p:cNvSpPr/>
            <p:nvPr/>
          </p:nvSpPr>
          <p:spPr>
            <a:xfrm>
              <a:off x="1343650" y="207450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9"/>
            <p:cNvSpPr/>
            <p:nvPr/>
          </p:nvSpPr>
          <p:spPr>
            <a:xfrm>
              <a:off x="1319175" y="1909925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9"/>
            <p:cNvSpPr/>
            <p:nvPr/>
          </p:nvSpPr>
          <p:spPr>
            <a:xfrm>
              <a:off x="1327275" y="191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9"/>
            <p:cNvSpPr/>
            <p:nvPr/>
          </p:nvSpPr>
          <p:spPr>
            <a:xfrm>
              <a:off x="1329525" y="19453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9"/>
            <p:cNvSpPr/>
            <p:nvPr/>
          </p:nvSpPr>
          <p:spPr>
            <a:xfrm>
              <a:off x="1341775" y="19438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9"/>
            <p:cNvSpPr/>
            <p:nvPr/>
          </p:nvSpPr>
          <p:spPr>
            <a:xfrm>
              <a:off x="1331600" y="1936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9"/>
            <p:cNvSpPr/>
            <p:nvPr/>
          </p:nvSpPr>
          <p:spPr>
            <a:xfrm>
              <a:off x="1335750" y="19236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9"/>
            <p:cNvSpPr/>
            <p:nvPr/>
          </p:nvSpPr>
          <p:spPr>
            <a:xfrm>
              <a:off x="1325400" y="192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9"/>
            <p:cNvSpPr/>
            <p:nvPr/>
          </p:nvSpPr>
          <p:spPr>
            <a:xfrm>
              <a:off x="1321050" y="193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9"/>
            <p:cNvSpPr/>
            <p:nvPr/>
          </p:nvSpPr>
          <p:spPr>
            <a:xfrm>
              <a:off x="1340450" y="193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9"/>
            <p:cNvSpPr/>
            <p:nvPr/>
          </p:nvSpPr>
          <p:spPr>
            <a:xfrm>
              <a:off x="1315025" y="19210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9"/>
            <p:cNvSpPr/>
            <p:nvPr/>
          </p:nvSpPr>
          <p:spPr>
            <a:xfrm>
              <a:off x="1324075" y="1919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9"/>
            <p:cNvSpPr/>
            <p:nvPr/>
          </p:nvSpPr>
          <p:spPr>
            <a:xfrm>
              <a:off x="1339900" y="1982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9"/>
            <p:cNvSpPr/>
            <p:nvPr/>
          </p:nvSpPr>
          <p:spPr>
            <a:xfrm>
              <a:off x="1352125" y="198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9"/>
            <p:cNvSpPr/>
            <p:nvPr/>
          </p:nvSpPr>
          <p:spPr>
            <a:xfrm>
              <a:off x="1347975" y="198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9"/>
            <p:cNvSpPr/>
            <p:nvPr/>
          </p:nvSpPr>
          <p:spPr>
            <a:xfrm>
              <a:off x="1341950" y="19735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9"/>
            <p:cNvSpPr/>
            <p:nvPr/>
          </p:nvSpPr>
          <p:spPr>
            <a:xfrm>
              <a:off x="1346100" y="1960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9"/>
            <p:cNvSpPr/>
            <p:nvPr/>
          </p:nvSpPr>
          <p:spPr>
            <a:xfrm>
              <a:off x="1335750" y="1965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9"/>
            <p:cNvSpPr/>
            <p:nvPr/>
          </p:nvSpPr>
          <p:spPr>
            <a:xfrm>
              <a:off x="1331425" y="197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9"/>
            <p:cNvSpPr/>
            <p:nvPr/>
          </p:nvSpPr>
          <p:spPr>
            <a:xfrm>
              <a:off x="1351000" y="197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9"/>
            <p:cNvSpPr/>
            <p:nvPr/>
          </p:nvSpPr>
          <p:spPr>
            <a:xfrm>
              <a:off x="1325400" y="1958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9"/>
            <p:cNvSpPr/>
            <p:nvPr/>
          </p:nvSpPr>
          <p:spPr>
            <a:xfrm>
              <a:off x="1334425" y="195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9"/>
            <p:cNvSpPr/>
            <p:nvPr/>
          </p:nvSpPr>
          <p:spPr>
            <a:xfrm>
              <a:off x="1337625" y="19508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9"/>
            <p:cNvSpPr/>
            <p:nvPr/>
          </p:nvSpPr>
          <p:spPr>
            <a:xfrm>
              <a:off x="1350250" y="20195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9"/>
            <p:cNvSpPr/>
            <p:nvPr/>
          </p:nvSpPr>
          <p:spPr>
            <a:xfrm>
              <a:off x="1362475" y="2018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9"/>
            <p:cNvSpPr/>
            <p:nvPr/>
          </p:nvSpPr>
          <p:spPr>
            <a:xfrm>
              <a:off x="1358350" y="202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9"/>
            <p:cNvSpPr/>
            <p:nvPr/>
          </p:nvSpPr>
          <p:spPr>
            <a:xfrm>
              <a:off x="1352325" y="2010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9"/>
            <p:cNvSpPr/>
            <p:nvPr/>
          </p:nvSpPr>
          <p:spPr>
            <a:xfrm>
              <a:off x="1356450" y="19978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9"/>
            <p:cNvSpPr/>
            <p:nvPr/>
          </p:nvSpPr>
          <p:spPr>
            <a:xfrm>
              <a:off x="1346100" y="200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9"/>
            <p:cNvSpPr/>
            <p:nvPr/>
          </p:nvSpPr>
          <p:spPr>
            <a:xfrm>
              <a:off x="1341775" y="20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9"/>
            <p:cNvSpPr/>
            <p:nvPr/>
          </p:nvSpPr>
          <p:spPr>
            <a:xfrm>
              <a:off x="1361350" y="200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9"/>
            <p:cNvSpPr/>
            <p:nvPr/>
          </p:nvSpPr>
          <p:spPr>
            <a:xfrm>
              <a:off x="1344775" y="199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9"/>
            <p:cNvSpPr/>
            <p:nvPr/>
          </p:nvSpPr>
          <p:spPr>
            <a:xfrm>
              <a:off x="1360600" y="2056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9"/>
            <p:cNvSpPr/>
            <p:nvPr/>
          </p:nvSpPr>
          <p:spPr>
            <a:xfrm>
              <a:off x="1372850" y="2054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9"/>
            <p:cNvSpPr/>
            <p:nvPr/>
          </p:nvSpPr>
          <p:spPr>
            <a:xfrm>
              <a:off x="1368700" y="2061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9"/>
            <p:cNvSpPr/>
            <p:nvPr/>
          </p:nvSpPr>
          <p:spPr>
            <a:xfrm>
              <a:off x="1362675" y="20475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9"/>
            <p:cNvSpPr/>
            <p:nvPr/>
          </p:nvSpPr>
          <p:spPr>
            <a:xfrm>
              <a:off x="1366825" y="20347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9"/>
            <p:cNvSpPr/>
            <p:nvPr/>
          </p:nvSpPr>
          <p:spPr>
            <a:xfrm>
              <a:off x="1356450" y="203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9"/>
            <p:cNvSpPr/>
            <p:nvPr/>
          </p:nvSpPr>
          <p:spPr>
            <a:xfrm>
              <a:off x="1352125" y="204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9"/>
            <p:cNvSpPr/>
            <p:nvPr/>
          </p:nvSpPr>
          <p:spPr>
            <a:xfrm>
              <a:off x="1371700" y="20464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9"/>
            <p:cNvSpPr/>
            <p:nvPr/>
          </p:nvSpPr>
          <p:spPr>
            <a:xfrm>
              <a:off x="1346100" y="203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9"/>
            <p:cNvSpPr/>
            <p:nvPr/>
          </p:nvSpPr>
          <p:spPr>
            <a:xfrm>
              <a:off x="1355150" y="20310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9"/>
            <p:cNvSpPr/>
            <p:nvPr/>
          </p:nvSpPr>
          <p:spPr>
            <a:xfrm>
              <a:off x="1368700" y="20259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9"/>
            <p:cNvSpPr/>
            <p:nvPr/>
          </p:nvSpPr>
          <p:spPr>
            <a:xfrm>
              <a:off x="1357400" y="20692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9"/>
            <p:cNvSpPr/>
            <p:nvPr/>
          </p:nvSpPr>
          <p:spPr>
            <a:xfrm>
              <a:off x="1366075" y="2068100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9"/>
            <p:cNvSpPr/>
            <p:nvPr/>
          </p:nvSpPr>
          <p:spPr>
            <a:xfrm>
              <a:off x="1341775" y="19020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9"/>
            <p:cNvSpPr/>
            <p:nvPr/>
          </p:nvSpPr>
          <p:spPr>
            <a:xfrm>
              <a:off x="1354200" y="190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9"/>
            <p:cNvSpPr/>
            <p:nvPr/>
          </p:nvSpPr>
          <p:spPr>
            <a:xfrm>
              <a:off x="1349875" y="190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9"/>
            <p:cNvSpPr/>
            <p:nvPr/>
          </p:nvSpPr>
          <p:spPr>
            <a:xfrm>
              <a:off x="1352875" y="1892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9"/>
            <p:cNvSpPr/>
            <p:nvPr/>
          </p:nvSpPr>
          <p:spPr>
            <a:xfrm>
              <a:off x="135212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9"/>
            <p:cNvSpPr/>
            <p:nvPr/>
          </p:nvSpPr>
          <p:spPr>
            <a:xfrm>
              <a:off x="1364550" y="19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9"/>
            <p:cNvSpPr/>
            <p:nvPr/>
          </p:nvSpPr>
          <p:spPr>
            <a:xfrm>
              <a:off x="1360225" y="194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9"/>
            <p:cNvSpPr/>
            <p:nvPr/>
          </p:nvSpPr>
          <p:spPr>
            <a:xfrm>
              <a:off x="1354200" y="193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9"/>
            <p:cNvSpPr/>
            <p:nvPr/>
          </p:nvSpPr>
          <p:spPr>
            <a:xfrm>
              <a:off x="1358350" y="1917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9"/>
            <p:cNvSpPr/>
            <p:nvPr/>
          </p:nvSpPr>
          <p:spPr>
            <a:xfrm>
              <a:off x="1347975" y="1922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9"/>
            <p:cNvSpPr/>
            <p:nvPr/>
          </p:nvSpPr>
          <p:spPr>
            <a:xfrm>
              <a:off x="1343650" y="192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9"/>
            <p:cNvSpPr/>
            <p:nvPr/>
          </p:nvSpPr>
          <p:spPr>
            <a:xfrm>
              <a:off x="1363250" y="192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29"/>
            <p:cNvSpPr/>
            <p:nvPr/>
          </p:nvSpPr>
          <p:spPr>
            <a:xfrm>
              <a:off x="1337625" y="1914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9"/>
            <p:cNvSpPr/>
            <p:nvPr/>
          </p:nvSpPr>
          <p:spPr>
            <a:xfrm>
              <a:off x="1346675" y="191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9"/>
            <p:cNvSpPr/>
            <p:nvPr/>
          </p:nvSpPr>
          <p:spPr>
            <a:xfrm>
              <a:off x="1362475" y="197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9"/>
            <p:cNvSpPr/>
            <p:nvPr/>
          </p:nvSpPr>
          <p:spPr>
            <a:xfrm>
              <a:off x="1374925" y="1974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9"/>
            <p:cNvSpPr/>
            <p:nvPr/>
          </p:nvSpPr>
          <p:spPr>
            <a:xfrm>
              <a:off x="1370575" y="1981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9"/>
            <p:cNvSpPr/>
            <p:nvPr/>
          </p:nvSpPr>
          <p:spPr>
            <a:xfrm>
              <a:off x="1364550" y="196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9"/>
            <p:cNvSpPr/>
            <p:nvPr/>
          </p:nvSpPr>
          <p:spPr>
            <a:xfrm>
              <a:off x="1368700" y="19543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9"/>
            <p:cNvSpPr/>
            <p:nvPr/>
          </p:nvSpPr>
          <p:spPr>
            <a:xfrm>
              <a:off x="1358350" y="195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9"/>
            <p:cNvSpPr/>
            <p:nvPr/>
          </p:nvSpPr>
          <p:spPr>
            <a:xfrm>
              <a:off x="1354000" y="196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9"/>
            <p:cNvSpPr/>
            <p:nvPr/>
          </p:nvSpPr>
          <p:spPr>
            <a:xfrm>
              <a:off x="1373600" y="196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9"/>
            <p:cNvSpPr/>
            <p:nvPr/>
          </p:nvSpPr>
          <p:spPr>
            <a:xfrm>
              <a:off x="1347975" y="1951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9"/>
            <p:cNvSpPr/>
            <p:nvPr/>
          </p:nvSpPr>
          <p:spPr>
            <a:xfrm>
              <a:off x="1357025" y="19506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9"/>
            <p:cNvSpPr/>
            <p:nvPr/>
          </p:nvSpPr>
          <p:spPr>
            <a:xfrm>
              <a:off x="1372850" y="201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9"/>
            <p:cNvSpPr/>
            <p:nvPr/>
          </p:nvSpPr>
          <p:spPr>
            <a:xfrm>
              <a:off x="1385275" y="2011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9"/>
            <p:cNvSpPr/>
            <p:nvPr/>
          </p:nvSpPr>
          <p:spPr>
            <a:xfrm>
              <a:off x="1380950" y="201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9"/>
            <p:cNvSpPr/>
            <p:nvPr/>
          </p:nvSpPr>
          <p:spPr>
            <a:xfrm>
              <a:off x="1374925" y="2004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9"/>
            <p:cNvSpPr/>
            <p:nvPr/>
          </p:nvSpPr>
          <p:spPr>
            <a:xfrm>
              <a:off x="1379050" y="19914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9"/>
            <p:cNvSpPr/>
            <p:nvPr/>
          </p:nvSpPr>
          <p:spPr>
            <a:xfrm>
              <a:off x="1368700" y="1996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9"/>
            <p:cNvSpPr/>
            <p:nvPr/>
          </p:nvSpPr>
          <p:spPr>
            <a:xfrm>
              <a:off x="1364375" y="2003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9"/>
            <p:cNvSpPr/>
            <p:nvPr/>
          </p:nvSpPr>
          <p:spPr>
            <a:xfrm>
              <a:off x="1383950" y="2003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9"/>
            <p:cNvSpPr/>
            <p:nvPr/>
          </p:nvSpPr>
          <p:spPr>
            <a:xfrm>
              <a:off x="1358350" y="1988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9"/>
            <p:cNvSpPr/>
            <p:nvPr/>
          </p:nvSpPr>
          <p:spPr>
            <a:xfrm>
              <a:off x="1367375" y="198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29"/>
            <p:cNvSpPr/>
            <p:nvPr/>
          </p:nvSpPr>
          <p:spPr>
            <a:xfrm>
              <a:off x="1385275" y="2041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29"/>
            <p:cNvSpPr/>
            <p:nvPr/>
          </p:nvSpPr>
          <p:spPr>
            <a:xfrm>
              <a:off x="1389425" y="2028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9"/>
            <p:cNvSpPr/>
            <p:nvPr/>
          </p:nvSpPr>
          <p:spPr>
            <a:xfrm>
              <a:off x="1379050" y="2033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9"/>
            <p:cNvSpPr/>
            <p:nvPr/>
          </p:nvSpPr>
          <p:spPr>
            <a:xfrm>
              <a:off x="1374925" y="20402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9"/>
            <p:cNvSpPr/>
            <p:nvPr/>
          </p:nvSpPr>
          <p:spPr>
            <a:xfrm>
              <a:off x="1394300" y="2040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9"/>
            <p:cNvSpPr/>
            <p:nvPr/>
          </p:nvSpPr>
          <p:spPr>
            <a:xfrm>
              <a:off x="1377750" y="20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9"/>
            <p:cNvSpPr/>
            <p:nvPr/>
          </p:nvSpPr>
          <p:spPr>
            <a:xfrm>
              <a:off x="1364550" y="18956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9"/>
            <p:cNvSpPr/>
            <p:nvPr/>
          </p:nvSpPr>
          <p:spPr>
            <a:xfrm>
              <a:off x="1376800" y="18941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9"/>
            <p:cNvSpPr/>
            <p:nvPr/>
          </p:nvSpPr>
          <p:spPr>
            <a:xfrm>
              <a:off x="1372475" y="1901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9"/>
            <p:cNvSpPr/>
            <p:nvPr/>
          </p:nvSpPr>
          <p:spPr>
            <a:xfrm>
              <a:off x="1366450" y="1886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9"/>
            <p:cNvSpPr/>
            <p:nvPr/>
          </p:nvSpPr>
          <p:spPr>
            <a:xfrm>
              <a:off x="1358150" y="18875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9"/>
            <p:cNvSpPr/>
            <p:nvPr/>
          </p:nvSpPr>
          <p:spPr>
            <a:xfrm>
              <a:off x="1375475" y="1885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9"/>
            <p:cNvSpPr/>
            <p:nvPr/>
          </p:nvSpPr>
          <p:spPr>
            <a:xfrm>
              <a:off x="1374925" y="19327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9"/>
            <p:cNvSpPr/>
            <p:nvPr/>
          </p:nvSpPr>
          <p:spPr>
            <a:xfrm>
              <a:off x="1387150" y="193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9"/>
            <p:cNvSpPr/>
            <p:nvPr/>
          </p:nvSpPr>
          <p:spPr>
            <a:xfrm>
              <a:off x="1382825" y="1938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9"/>
            <p:cNvSpPr/>
            <p:nvPr/>
          </p:nvSpPr>
          <p:spPr>
            <a:xfrm>
              <a:off x="1376800" y="19238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9"/>
            <p:cNvSpPr/>
            <p:nvPr/>
          </p:nvSpPr>
          <p:spPr>
            <a:xfrm>
              <a:off x="1380950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29"/>
            <p:cNvSpPr/>
            <p:nvPr/>
          </p:nvSpPr>
          <p:spPr>
            <a:xfrm>
              <a:off x="1370575" y="19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9"/>
            <p:cNvSpPr/>
            <p:nvPr/>
          </p:nvSpPr>
          <p:spPr>
            <a:xfrm>
              <a:off x="1366450" y="1922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9"/>
            <p:cNvSpPr/>
            <p:nvPr/>
          </p:nvSpPr>
          <p:spPr>
            <a:xfrm>
              <a:off x="1385825" y="192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9"/>
            <p:cNvSpPr/>
            <p:nvPr/>
          </p:nvSpPr>
          <p:spPr>
            <a:xfrm>
              <a:off x="1360425" y="1908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9"/>
            <p:cNvSpPr/>
            <p:nvPr/>
          </p:nvSpPr>
          <p:spPr>
            <a:xfrm>
              <a:off x="1369450" y="190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9"/>
            <p:cNvSpPr/>
            <p:nvPr/>
          </p:nvSpPr>
          <p:spPr>
            <a:xfrm>
              <a:off x="1385275" y="1969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9"/>
            <p:cNvSpPr/>
            <p:nvPr/>
          </p:nvSpPr>
          <p:spPr>
            <a:xfrm>
              <a:off x="1397500" y="196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9"/>
            <p:cNvSpPr/>
            <p:nvPr/>
          </p:nvSpPr>
          <p:spPr>
            <a:xfrm>
              <a:off x="1393375" y="1975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9"/>
            <p:cNvSpPr/>
            <p:nvPr/>
          </p:nvSpPr>
          <p:spPr>
            <a:xfrm>
              <a:off x="1387150" y="196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9"/>
            <p:cNvSpPr/>
            <p:nvPr/>
          </p:nvSpPr>
          <p:spPr>
            <a:xfrm>
              <a:off x="1391300" y="19481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9"/>
            <p:cNvSpPr/>
            <p:nvPr/>
          </p:nvSpPr>
          <p:spPr>
            <a:xfrm>
              <a:off x="1380950" y="1952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9"/>
            <p:cNvSpPr/>
            <p:nvPr/>
          </p:nvSpPr>
          <p:spPr>
            <a:xfrm>
              <a:off x="1376800" y="195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9"/>
            <p:cNvSpPr/>
            <p:nvPr/>
          </p:nvSpPr>
          <p:spPr>
            <a:xfrm>
              <a:off x="1396200" y="195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9"/>
            <p:cNvSpPr/>
            <p:nvPr/>
          </p:nvSpPr>
          <p:spPr>
            <a:xfrm>
              <a:off x="1370775" y="1945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9"/>
            <p:cNvSpPr/>
            <p:nvPr/>
          </p:nvSpPr>
          <p:spPr>
            <a:xfrm>
              <a:off x="1379800" y="1944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9"/>
            <p:cNvSpPr/>
            <p:nvPr/>
          </p:nvSpPr>
          <p:spPr>
            <a:xfrm>
              <a:off x="1395625" y="2006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9"/>
            <p:cNvSpPr/>
            <p:nvPr/>
          </p:nvSpPr>
          <p:spPr>
            <a:xfrm>
              <a:off x="1407875" y="2005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9"/>
            <p:cNvSpPr/>
            <p:nvPr/>
          </p:nvSpPr>
          <p:spPr>
            <a:xfrm>
              <a:off x="1397500" y="19978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9"/>
            <p:cNvSpPr/>
            <p:nvPr/>
          </p:nvSpPr>
          <p:spPr>
            <a:xfrm>
              <a:off x="140165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9"/>
            <p:cNvSpPr/>
            <p:nvPr/>
          </p:nvSpPr>
          <p:spPr>
            <a:xfrm>
              <a:off x="1391300" y="1989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9"/>
            <p:cNvSpPr/>
            <p:nvPr/>
          </p:nvSpPr>
          <p:spPr>
            <a:xfrm>
              <a:off x="1387150" y="1996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9"/>
            <p:cNvSpPr/>
            <p:nvPr/>
          </p:nvSpPr>
          <p:spPr>
            <a:xfrm>
              <a:off x="1406550" y="1996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9"/>
            <p:cNvSpPr/>
            <p:nvPr/>
          </p:nvSpPr>
          <p:spPr>
            <a:xfrm>
              <a:off x="1381125" y="19824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9"/>
            <p:cNvSpPr/>
            <p:nvPr/>
          </p:nvSpPr>
          <p:spPr>
            <a:xfrm>
              <a:off x="1390175" y="19813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9"/>
            <p:cNvSpPr/>
            <p:nvPr/>
          </p:nvSpPr>
          <p:spPr>
            <a:xfrm>
              <a:off x="1403725" y="1976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9"/>
            <p:cNvSpPr/>
            <p:nvPr/>
          </p:nvSpPr>
          <p:spPr>
            <a:xfrm>
              <a:off x="1406925" y="2043800"/>
              <a:ext cx="3600" cy="3425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9"/>
            <p:cNvSpPr/>
            <p:nvPr/>
          </p:nvSpPr>
          <p:spPr>
            <a:xfrm>
              <a:off x="1418225" y="204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9"/>
            <p:cNvSpPr/>
            <p:nvPr/>
          </p:nvSpPr>
          <p:spPr>
            <a:xfrm>
              <a:off x="1407875" y="20349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9"/>
            <p:cNvSpPr/>
            <p:nvPr/>
          </p:nvSpPr>
          <p:spPr>
            <a:xfrm>
              <a:off x="1412200" y="2022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9"/>
            <p:cNvSpPr/>
            <p:nvPr/>
          </p:nvSpPr>
          <p:spPr>
            <a:xfrm>
              <a:off x="1401650" y="2027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9"/>
            <p:cNvSpPr/>
            <p:nvPr/>
          </p:nvSpPr>
          <p:spPr>
            <a:xfrm>
              <a:off x="1397500" y="2034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9"/>
            <p:cNvSpPr/>
            <p:nvPr/>
          </p:nvSpPr>
          <p:spPr>
            <a:xfrm>
              <a:off x="1416900" y="203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9"/>
            <p:cNvSpPr/>
            <p:nvPr/>
          </p:nvSpPr>
          <p:spPr>
            <a:xfrm>
              <a:off x="1391475" y="201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9"/>
            <p:cNvSpPr/>
            <p:nvPr/>
          </p:nvSpPr>
          <p:spPr>
            <a:xfrm>
              <a:off x="1400525" y="2018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9"/>
            <p:cNvSpPr/>
            <p:nvPr/>
          </p:nvSpPr>
          <p:spPr>
            <a:xfrm>
              <a:off x="1403725" y="20121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9"/>
            <p:cNvSpPr/>
            <p:nvPr/>
          </p:nvSpPr>
          <p:spPr>
            <a:xfrm>
              <a:off x="1387150" y="1889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9"/>
            <p:cNvSpPr/>
            <p:nvPr/>
          </p:nvSpPr>
          <p:spPr>
            <a:xfrm>
              <a:off x="1399400" y="1887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9"/>
            <p:cNvSpPr/>
            <p:nvPr/>
          </p:nvSpPr>
          <p:spPr>
            <a:xfrm>
              <a:off x="1389225" y="18826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9"/>
            <p:cNvSpPr/>
            <p:nvPr/>
          </p:nvSpPr>
          <p:spPr>
            <a:xfrm>
              <a:off x="1380375" y="18818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9"/>
            <p:cNvSpPr/>
            <p:nvPr/>
          </p:nvSpPr>
          <p:spPr>
            <a:xfrm>
              <a:off x="1397500" y="19263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9"/>
            <p:cNvSpPr/>
            <p:nvPr/>
          </p:nvSpPr>
          <p:spPr>
            <a:xfrm>
              <a:off x="1409750" y="19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9"/>
            <p:cNvSpPr/>
            <p:nvPr/>
          </p:nvSpPr>
          <p:spPr>
            <a:xfrm>
              <a:off x="1399575" y="1917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9"/>
            <p:cNvSpPr/>
            <p:nvPr/>
          </p:nvSpPr>
          <p:spPr>
            <a:xfrm>
              <a:off x="1403725" y="19046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9"/>
            <p:cNvSpPr/>
            <p:nvPr/>
          </p:nvSpPr>
          <p:spPr>
            <a:xfrm>
              <a:off x="1393375" y="19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9"/>
            <p:cNvSpPr/>
            <p:nvPr/>
          </p:nvSpPr>
          <p:spPr>
            <a:xfrm>
              <a:off x="1389025" y="1916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9"/>
            <p:cNvSpPr/>
            <p:nvPr/>
          </p:nvSpPr>
          <p:spPr>
            <a:xfrm>
              <a:off x="1408625" y="1916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9"/>
            <p:cNvSpPr/>
            <p:nvPr/>
          </p:nvSpPr>
          <p:spPr>
            <a:xfrm>
              <a:off x="1411825" y="1910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9"/>
            <p:cNvSpPr/>
            <p:nvPr/>
          </p:nvSpPr>
          <p:spPr>
            <a:xfrm>
              <a:off x="1383000" y="190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9"/>
            <p:cNvSpPr/>
            <p:nvPr/>
          </p:nvSpPr>
          <p:spPr>
            <a:xfrm>
              <a:off x="1392050" y="19008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9"/>
            <p:cNvSpPr/>
            <p:nvPr/>
          </p:nvSpPr>
          <p:spPr>
            <a:xfrm>
              <a:off x="1395250" y="1894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9"/>
            <p:cNvSpPr/>
            <p:nvPr/>
          </p:nvSpPr>
          <p:spPr>
            <a:xfrm>
              <a:off x="1407875" y="1963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9"/>
            <p:cNvSpPr/>
            <p:nvPr/>
          </p:nvSpPr>
          <p:spPr>
            <a:xfrm>
              <a:off x="1420100" y="1961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9"/>
            <p:cNvSpPr/>
            <p:nvPr/>
          </p:nvSpPr>
          <p:spPr>
            <a:xfrm>
              <a:off x="1415975" y="1968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9"/>
            <p:cNvSpPr/>
            <p:nvPr/>
          </p:nvSpPr>
          <p:spPr>
            <a:xfrm>
              <a:off x="1409950" y="19545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9"/>
            <p:cNvSpPr/>
            <p:nvPr/>
          </p:nvSpPr>
          <p:spPr>
            <a:xfrm>
              <a:off x="1414075" y="1941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9"/>
            <p:cNvSpPr/>
            <p:nvPr/>
          </p:nvSpPr>
          <p:spPr>
            <a:xfrm>
              <a:off x="1403725" y="1946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9"/>
            <p:cNvSpPr/>
            <p:nvPr/>
          </p:nvSpPr>
          <p:spPr>
            <a:xfrm>
              <a:off x="1399400" y="1953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9"/>
            <p:cNvSpPr/>
            <p:nvPr/>
          </p:nvSpPr>
          <p:spPr>
            <a:xfrm>
              <a:off x="1418975" y="195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9"/>
            <p:cNvSpPr/>
            <p:nvPr/>
          </p:nvSpPr>
          <p:spPr>
            <a:xfrm>
              <a:off x="139337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9"/>
            <p:cNvSpPr/>
            <p:nvPr/>
          </p:nvSpPr>
          <p:spPr>
            <a:xfrm>
              <a:off x="1402400" y="1937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9"/>
            <p:cNvSpPr/>
            <p:nvPr/>
          </p:nvSpPr>
          <p:spPr>
            <a:xfrm>
              <a:off x="1405600" y="1931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9"/>
            <p:cNvSpPr/>
            <p:nvPr/>
          </p:nvSpPr>
          <p:spPr>
            <a:xfrm>
              <a:off x="1418225" y="20005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9"/>
            <p:cNvSpPr/>
            <p:nvPr/>
          </p:nvSpPr>
          <p:spPr>
            <a:xfrm>
              <a:off x="1430475" y="19990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9"/>
            <p:cNvSpPr/>
            <p:nvPr/>
          </p:nvSpPr>
          <p:spPr>
            <a:xfrm>
              <a:off x="1420300" y="1991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9"/>
            <p:cNvSpPr/>
            <p:nvPr/>
          </p:nvSpPr>
          <p:spPr>
            <a:xfrm>
              <a:off x="1424450" y="19788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9"/>
            <p:cNvSpPr/>
            <p:nvPr/>
          </p:nvSpPr>
          <p:spPr>
            <a:xfrm>
              <a:off x="1414075" y="1983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9"/>
            <p:cNvSpPr/>
            <p:nvPr/>
          </p:nvSpPr>
          <p:spPr>
            <a:xfrm>
              <a:off x="1409750" y="1990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9"/>
            <p:cNvSpPr/>
            <p:nvPr/>
          </p:nvSpPr>
          <p:spPr>
            <a:xfrm>
              <a:off x="1429325" y="1990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9"/>
            <p:cNvSpPr/>
            <p:nvPr/>
          </p:nvSpPr>
          <p:spPr>
            <a:xfrm>
              <a:off x="1412775" y="1975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9"/>
            <p:cNvSpPr/>
            <p:nvPr/>
          </p:nvSpPr>
          <p:spPr>
            <a:xfrm>
              <a:off x="1426325" y="19698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9"/>
            <p:cNvSpPr/>
            <p:nvPr/>
          </p:nvSpPr>
          <p:spPr>
            <a:xfrm>
              <a:off x="1428575" y="203740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9"/>
            <p:cNvSpPr/>
            <p:nvPr/>
          </p:nvSpPr>
          <p:spPr>
            <a:xfrm>
              <a:off x="1430650" y="2028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9"/>
            <p:cNvSpPr/>
            <p:nvPr/>
          </p:nvSpPr>
          <p:spPr>
            <a:xfrm>
              <a:off x="1434800" y="20157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9"/>
            <p:cNvSpPr/>
            <p:nvPr/>
          </p:nvSpPr>
          <p:spPr>
            <a:xfrm>
              <a:off x="1424450" y="2020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9"/>
            <p:cNvSpPr/>
            <p:nvPr/>
          </p:nvSpPr>
          <p:spPr>
            <a:xfrm>
              <a:off x="1420100" y="2027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9"/>
            <p:cNvSpPr/>
            <p:nvPr/>
          </p:nvSpPr>
          <p:spPr>
            <a:xfrm>
              <a:off x="1439700" y="2027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9"/>
            <p:cNvSpPr/>
            <p:nvPr/>
          </p:nvSpPr>
          <p:spPr>
            <a:xfrm>
              <a:off x="1414075" y="20131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9"/>
            <p:cNvSpPr/>
            <p:nvPr/>
          </p:nvSpPr>
          <p:spPr>
            <a:xfrm>
              <a:off x="1423125" y="2011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9"/>
            <p:cNvSpPr/>
            <p:nvPr/>
          </p:nvSpPr>
          <p:spPr>
            <a:xfrm>
              <a:off x="1426325" y="2005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9"/>
            <p:cNvSpPr/>
            <p:nvPr/>
          </p:nvSpPr>
          <p:spPr>
            <a:xfrm>
              <a:off x="1420100" y="1920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9"/>
            <p:cNvSpPr/>
            <p:nvPr/>
          </p:nvSpPr>
          <p:spPr>
            <a:xfrm>
              <a:off x="1428200" y="19255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9"/>
            <p:cNvSpPr/>
            <p:nvPr/>
          </p:nvSpPr>
          <p:spPr>
            <a:xfrm>
              <a:off x="1422175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9"/>
            <p:cNvSpPr/>
            <p:nvPr/>
          </p:nvSpPr>
          <p:spPr>
            <a:xfrm>
              <a:off x="1415975" y="1903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9"/>
            <p:cNvSpPr/>
            <p:nvPr/>
          </p:nvSpPr>
          <p:spPr>
            <a:xfrm>
              <a:off x="1405600" y="1895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9"/>
            <p:cNvSpPr/>
            <p:nvPr/>
          </p:nvSpPr>
          <p:spPr>
            <a:xfrm>
              <a:off x="1414650" y="189467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9"/>
            <p:cNvSpPr/>
            <p:nvPr/>
          </p:nvSpPr>
          <p:spPr>
            <a:xfrm>
              <a:off x="1430650" y="1957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9"/>
            <p:cNvSpPr/>
            <p:nvPr/>
          </p:nvSpPr>
          <p:spPr>
            <a:xfrm>
              <a:off x="1438550" y="1962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9"/>
            <p:cNvSpPr/>
            <p:nvPr/>
          </p:nvSpPr>
          <p:spPr>
            <a:xfrm>
              <a:off x="1426325" y="1940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9"/>
            <p:cNvSpPr/>
            <p:nvPr/>
          </p:nvSpPr>
          <p:spPr>
            <a:xfrm>
              <a:off x="1422175" y="19472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9"/>
            <p:cNvSpPr/>
            <p:nvPr/>
          </p:nvSpPr>
          <p:spPr>
            <a:xfrm>
              <a:off x="1415975" y="19327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9"/>
            <p:cNvSpPr/>
            <p:nvPr/>
          </p:nvSpPr>
          <p:spPr>
            <a:xfrm>
              <a:off x="1425000" y="1931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9"/>
            <p:cNvSpPr/>
            <p:nvPr/>
          </p:nvSpPr>
          <p:spPr>
            <a:xfrm>
              <a:off x="1441000" y="1994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9"/>
            <p:cNvSpPr/>
            <p:nvPr/>
          </p:nvSpPr>
          <p:spPr>
            <a:xfrm>
              <a:off x="1453250" y="1992600"/>
              <a:ext cx="5850" cy="4350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9"/>
            <p:cNvSpPr/>
            <p:nvPr/>
          </p:nvSpPr>
          <p:spPr>
            <a:xfrm>
              <a:off x="1448925" y="1999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9"/>
            <p:cNvSpPr/>
            <p:nvPr/>
          </p:nvSpPr>
          <p:spPr>
            <a:xfrm>
              <a:off x="144290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9"/>
            <p:cNvSpPr/>
            <p:nvPr/>
          </p:nvSpPr>
          <p:spPr>
            <a:xfrm>
              <a:off x="1447025" y="1972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9"/>
            <p:cNvSpPr/>
            <p:nvPr/>
          </p:nvSpPr>
          <p:spPr>
            <a:xfrm>
              <a:off x="1436675" y="1977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9"/>
            <p:cNvSpPr/>
            <p:nvPr/>
          </p:nvSpPr>
          <p:spPr>
            <a:xfrm>
              <a:off x="1432525" y="1984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9"/>
            <p:cNvSpPr/>
            <p:nvPr/>
          </p:nvSpPr>
          <p:spPr>
            <a:xfrm>
              <a:off x="1451925" y="1984125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9"/>
            <p:cNvSpPr/>
            <p:nvPr/>
          </p:nvSpPr>
          <p:spPr>
            <a:xfrm>
              <a:off x="1455125" y="19794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9"/>
            <p:cNvSpPr/>
            <p:nvPr/>
          </p:nvSpPr>
          <p:spPr>
            <a:xfrm>
              <a:off x="1435350" y="1968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9"/>
            <p:cNvSpPr/>
            <p:nvPr/>
          </p:nvSpPr>
          <p:spPr>
            <a:xfrm>
              <a:off x="1447025" y="201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9"/>
            <p:cNvSpPr/>
            <p:nvPr/>
          </p:nvSpPr>
          <p:spPr>
            <a:xfrm>
              <a:off x="1442900" y="2021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9"/>
            <p:cNvSpPr/>
            <p:nvPr/>
          </p:nvSpPr>
          <p:spPr>
            <a:xfrm>
              <a:off x="1436675" y="2006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9"/>
            <p:cNvSpPr/>
            <p:nvPr/>
          </p:nvSpPr>
          <p:spPr>
            <a:xfrm>
              <a:off x="1445725" y="2005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9"/>
            <p:cNvSpPr/>
            <p:nvPr/>
          </p:nvSpPr>
          <p:spPr>
            <a:xfrm>
              <a:off x="1238200" y="1870775"/>
              <a:ext cx="206225" cy="193025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9"/>
            <p:cNvSpPr/>
            <p:nvPr/>
          </p:nvSpPr>
          <p:spPr>
            <a:xfrm>
              <a:off x="1235575" y="1868450"/>
              <a:ext cx="206025" cy="197800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9"/>
            <p:cNvSpPr/>
            <p:nvPr/>
          </p:nvSpPr>
          <p:spPr>
            <a:xfrm>
              <a:off x="1228600" y="1865700"/>
              <a:ext cx="206225" cy="193000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9"/>
            <p:cNvSpPr/>
            <p:nvPr/>
          </p:nvSpPr>
          <p:spPr>
            <a:xfrm>
              <a:off x="1225975" y="1863375"/>
              <a:ext cx="206025" cy="197775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9"/>
            <p:cNvSpPr/>
            <p:nvPr/>
          </p:nvSpPr>
          <p:spPr>
            <a:xfrm>
              <a:off x="1327275" y="1930775"/>
              <a:ext cx="32775" cy="41175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9"/>
            <p:cNvSpPr/>
            <p:nvPr/>
          </p:nvSpPr>
          <p:spPr>
            <a:xfrm>
              <a:off x="1326150" y="1928400"/>
              <a:ext cx="35050" cy="45950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9"/>
            <p:cNvSpPr/>
            <p:nvPr/>
          </p:nvSpPr>
          <p:spPr>
            <a:xfrm>
              <a:off x="1327650" y="1933075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9"/>
            <p:cNvSpPr/>
            <p:nvPr/>
          </p:nvSpPr>
          <p:spPr>
            <a:xfrm>
              <a:off x="1325200" y="1930650"/>
              <a:ext cx="20750" cy="26950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9"/>
            <p:cNvSpPr/>
            <p:nvPr/>
          </p:nvSpPr>
          <p:spPr>
            <a:xfrm>
              <a:off x="1299400" y="1942250"/>
              <a:ext cx="32600" cy="41200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9"/>
            <p:cNvSpPr/>
            <p:nvPr/>
          </p:nvSpPr>
          <p:spPr>
            <a:xfrm>
              <a:off x="1296775" y="1939850"/>
              <a:ext cx="37875" cy="45975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9"/>
            <p:cNvSpPr/>
            <p:nvPr/>
          </p:nvSpPr>
          <p:spPr>
            <a:xfrm>
              <a:off x="1299775" y="1944550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9"/>
            <p:cNvSpPr/>
            <p:nvPr/>
          </p:nvSpPr>
          <p:spPr>
            <a:xfrm>
              <a:off x="1297150" y="1942125"/>
              <a:ext cx="21675" cy="26950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9"/>
            <p:cNvSpPr/>
            <p:nvPr/>
          </p:nvSpPr>
          <p:spPr>
            <a:xfrm>
              <a:off x="1308825" y="1946825"/>
              <a:ext cx="13575" cy="13775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9"/>
            <p:cNvSpPr/>
            <p:nvPr/>
          </p:nvSpPr>
          <p:spPr>
            <a:xfrm>
              <a:off x="1335750" y="1934225"/>
              <a:ext cx="13400" cy="13775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9"/>
            <p:cNvSpPr/>
            <p:nvPr/>
          </p:nvSpPr>
          <p:spPr>
            <a:xfrm>
              <a:off x="1335000" y="1977625"/>
              <a:ext cx="8125" cy="4725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9"/>
            <p:cNvSpPr/>
            <p:nvPr/>
          </p:nvSpPr>
          <p:spPr>
            <a:xfrm>
              <a:off x="1332350" y="1975225"/>
              <a:ext cx="12825" cy="9475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9"/>
            <p:cNvSpPr/>
            <p:nvPr/>
          </p:nvSpPr>
          <p:spPr>
            <a:xfrm>
              <a:off x="1362300" y="1965350"/>
              <a:ext cx="29775" cy="18300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9"/>
            <p:cNvSpPr/>
            <p:nvPr/>
          </p:nvSpPr>
          <p:spPr>
            <a:xfrm>
              <a:off x="1360600" y="1962925"/>
              <a:ext cx="33175" cy="23100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9"/>
            <p:cNvSpPr/>
            <p:nvPr/>
          </p:nvSpPr>
          <p:spPr>
            <a:xfrm>
              <a:off x="1366450" y="1972100"/>
              <a:ext cx="8500" cy="5225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9"/>
            <p:cNvSpPr/>
            <p:nvPr/>
          </p:nvSpPr>
          <p:spPr>
            <a:xfrm>
              <a:off x="1293200" y="1993650"/>
              <a:ext cx="29775" cy="1825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9"/>
            <p:cNvSpPr/>
            <p:nvPr/>
          </p:nvSpPr>
          <p:spPr>
            <a:xfrm>
              <a:off x="1291500" y="1991350"/>
              <a:ext cx="33150" cy="22925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9"/>
            <p:cNvSpPr/>
            <p:nvPr/>
          </p:nvSpPr>
          <p:spPr>
            <a:xfrm>
              <a:off x="1297700" y="2000625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9"/>
            <p:cNvSpPr/>
            <p:nvPr/>
          </p:nvSpPr>
          <p:spPr>
            <a:xfrm>
              <a:off x="1329150" y="1981075"/>
              <a:ext cx="25450" cy="17375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9"/>
            <p:cNvSpPr/>
            <p:nvPr/>
          </p:nvSpPr>
          <p:spPr>
            <a:xfrm>
              <a:off x="1346850" y="1975750"/>
              <a:ext cx="14350" cy="1027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9"/>
            <p:cNvSpPr/>
            <p:nvPr/>
          </p:nvSpPr>
          <p:spPr>
            <a:xfrm>
              <a:off x="1323125" y="1983950"/>
              <a:ext cx="10950" cy="13550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9"/>
            <p:cNvSpPr/>
            <p:nvPr/>
          </p:nvSpPr>
          <p:spPr>
            <a:xfrm>
              <a:off x="1324625" y="1915825"/>
              <a:ext cx="17550" cy="12575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9"/>
            <p:cNvSpPr/>
            <p:nvPr/>
          </p:nvSpPr>
          <p:spPr>
            <a:xfrm>
              <a:off x="1294325" y="1928250"/>
              <a:ext cx="17725" cy="12575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9"/>
            <p:cNvSpPr/>
            <p:nvPr/>
          </p:nvSpPr>
          <p:spPr>
            <a:xfrm>
              <a:off x="1253650" y="1958900"/>
              <a:ext cx="8300" cy="9625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9"/>
            <p:cNvSpPr/>
            <p:nvPr/>
          </p:nvSpPr>
          <p:spPr>
            <a:xfrm>
              <a:off x="1248925" y="1905225"/>
              <a:ext cx="33550" cy="4785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1BED164-7325-47ED-B222-0853B64A44CE}"/>
              </a:ext>
            </a:extLst>
          </p:cNvPr>
          <p:cNvGrpSpPr/>
          <p:nvPr/>
        </p:nvGrpSpPr>
        <p:grpSpPr>
          <a:xfrm>
            <a:off x="2116553" y="3034523"/>
            <a:ext cx="3133741" cy="659983"/>
            <a:chOff x="2134308" y="2688294"/>
            <a:chExt cx="3133741" cy="659983"/>
          </a:xfrm>
        </p:grpSpPr>
        <p:sp>
          <p:nvSpPr>
            <p:cNvPr id="2718" name="Rectangle 2717">
              <a:extLst>
                <a:ext uri="{FF2B5EF4-FFF2-40B4-BE49-F238E27FC236}">
                  <a16:creationId xmlns:a16="http://schemas.microsoft.com/office/drawing/2014/main" id="{E3EEA2D5-CA21-4947-AB3C-D3CF808EF151}"/>
                </a:ext>
              </a:extLst>
            </p:cNvPr>
            <p:cNvSpPr/>
            <p:nvPr/>
          </p:nvSpPr>
          <p:spPr>
            <a:xfrm>
              <a:off x="2134308" y="2688294"/>
              <a:ext cx="3133741" cy="659983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shade val="30000"/>
                    <a:satMod val="115000"/>
                  </a:schemeClr>
                </a:gs>
                <a:gs pos="50000">
                  <a:schemeClr val="tx2">
                    <a:shade val="67500"/>
                    <a:satMod val="115000"/>
                  </a:schemeClr>
                </a:gs>
                <a:gs pos="100000">
                  <a:schemeClr val="tx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2719" name="Rectangle 2718">
              <a:extLst>
                <a:ext uri="{FF2B5EF4-FFF2-40B4-BE49-F238E27FC236}">
                  <a16:creationId xmlns:a16="http://schemas.microsoft.com/office/drawing/2014/main" id="{67ADB5E1-B380-46D0-A3B1-3EE45AC262DD}"/>
                </a:ext>
              </a:extLst>
            </p:cNvPr>
            <p:cNvSpPr/>
            <p:nvPr/>
          </p:nvSpPr>
          <p:spPr>
            <a:xfrm>
              <a:off x="2566623" y="2767198"/>
              <a:ext cx="2468162" cy="544381"/>
            </a:xfrm>
            <a:prstGeom prst="rect">
              <a:avLst/>
            </a:prstGeom>
            <a:no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Comic Sans MS" panose="030F0702030302020204" pitchFamily="66" charset="0"/>
                </a:rPr>
                <a:t>Come.</a:t>
              </a:r>
            </a:p>
          </p:txBody>
        </p:sp>
      </p:grpSp>
      <p:sp>
        <p:nvSpPr>
          <p:cNvPr id="1311" name="Rectangle 1310">
            <a:extLst>
              <a:ext uri="{FF2B5EF4-FFF2-40B4-BE49-F238E27FC236}">
                <a16:creationId xmlns:a16="http://schemas.microsoft.com/office/drawing/2014/main" id="{8A76FBC7-12CF-4EFE-84D1-EED3A93261C8}"/>
              </a:ext>
            </a:extLst>
          </p:cNvPr>
          <p:cNvSpPr/>
          <p:nvPr/>
        </p:nvSpPr>
        <p:spPr>
          <a:xfrm>
            <a:off x="-14350" y="1802309"/>
            <a:ext cx="9172704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Yesterday I  _____ home at 3:00 pm.</a:t>
            </a:r>
            <a:endParaRPr lang="en-US" sz="40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2" name="Google Shape;4282;p27">
            <a:extLst>
              <a:ext uri="{FF2B5EF4-FFF2-40B4-BE49-F238E27FC236}">
                <a16:creationId xmlns:a16="http://schemas.microsoft.com/office/drawing/2014/main" id="{44A84257-4CAA-4D9C-A9D2-C5DA1DFCAD25}"/>
              </a:ext>
            </a:extLst>
          </p:cNvPr>
          <p:cNvSpPr txBox="1">
            <a:spLocks/>
          </p:cNvSpPr>
          <p:nvPr/>
        </p:nvSpPr>
        <p:spPr>
          <a:xfrm>
            <a:off x="489181" y="241849"/>
            <a:ext cx="77040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88A3408-BCC9-4975-A876-3DD69506BA68}"/>
              </a:ext>
            </a:extLst>
          </p:cNvPr>
          <p:cNvGrpSpPr/>
          <p:nvPr/>
        </p:nvGrpSpPr>
        <p:grpSpPr>
          <a:xfrm>
            <a:off x="2134308" y="3959850"/>
            <a:ext cx="3133741" cy="659983"/>
            <a:chOff x="2134308" y="3604743"/>
            <a:chExt cx="3133741" cy="659983"/>
          </a:xfrm>
        </p:grpSpPr>
        <p:sp>
          <p:nvSpPr>
            <p:cNvPr id="1306" name="Rectangle 1305">
              <a:extLst>
                <a:ext uri="{FF2B5EF4-FFF2-40B4-BE49-F238E27FC236}">
                  <a16:creationId xmlns:a16="http://schemas.microsoft.com/office/drawing/2014/main" id="{0F3F9D56-C5EE-4F1B-B95C-2EE31FF43CD6}"/>
                </a:ext>
              </a:extLst>
            </p:cNvPr>
            <p:cNvSpPr/>
            <p:nvPr/>
          </p:nvSpPr>
          <p:spPr>
            <a:xfrm>
              <a:off x="2134308" y="3604743"/>
              <a:ext cx="3133741" cy="659983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shade val="30000"/>
                    <a:satMod val="115000"/>
                  </a:schemeClr>
                </a:gs>
                <a:gs pos="50000">
                  <a:schemeClr val="tx2">
                    <a:shade val="67500"/>
                    <a:satMod val="115000"/>
                  </a:schemeClr>
                </a:gs>
                <a:gs pos="100000">
                  <a:schemeClr val="tx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07" name="Rectangle 1306">
              <a:extLst>
                <a:ext uri="{FF2B5EF4-FFF2-40B4-BE49-F238E27FC236}">
                  <a16:creationId xmlns:a16="http://schemas.microsoft.com/office/drawing/2014/main" id="{4FB86CAA-4B29-4E26-AFA8-9B4FAAE05E71}"/>
                </a:ext>
              </a:extLst>
            </p:cNvPr>
            <p:cNvSpPr/>
            <p:nvPr/>
          </p:nvSpPr>
          <p:spPr>
            <a:xfrm>
              <a:off x="2221029" y="3662543"/>
              <a:ext cx="2960298" cy="544381"/>
            </a:xfrm>
            <a:prstGeom prst="rect">
              <a:avLst/>
            </a:prstGeom>
            <a:no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Comic Sans MS" panose="030F0702030302020204" pitchFamily="66" charset="0"/>
                </a:rPr>
                <a:t>Came.</a:t>
              </a:r>
            </a:p>
          </p:txBody>
        </p:sp>
      </p:grpSp>
      <p:pic>
        <p:nvPicPr>
          <p:cNvPr id="1315" name="Picture 13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489106B0-0161-43C0-AC1E-B22A4394A51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23668" y="78219"/>
            <a:ext cx="1455500" cy="14455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0989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lodic-bonus-coll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6" name="Google Shape;5646;p29"/>
          <p:cNvGrpSpPr/>
          <p:nvPr/>
        </p:nvGrpSpPr>
        <p:grpSpPr>
          <a:xfrm rot="1064988">
            <a:off x="7917107" y="760951"/>
            <a:ext cx="1115720" cy="903555"/>
            <a:chOff x="3870900" y="1996900"/>
            <a:chExt cx="619750" cy="430125"/>
          </a:xfrm>
        </p:grpSpPr>
        <p:sp>
          <p:nvSpPr>
            <p:cNvPr id="5647" name="Google Shape;5647;p29"/>
            <p:cNvSpPr/>
            <p:nvPr/>
          </p:nvSpPr>
          <p:spPr>
            <a:xfrm>
              <a:off x="3900475" y="2231350"/>
              <a:ext cx="1725" cy="2675"/>
            </a:xfrm>
            <a:custGeom>
              <a:avLst/>
              <a:gdLst/>
              <a:ahLst/>
              <a:cxnLst/>
              <a:rect l="l" t="t" r="r" b="b"/>
              <a:pathLst>
                <a:path w="69" h="107" extrusionOk="0">
                  <a:moveTo>
                    <a:pt x="38" y="1"/>
                  </a:moveTo>
                  <a:cubicBezTo>
                    <a:pt x="23" y="31"/>
                    <a:pt x="15" y="69"/>
                    <a:pt x="0" y="106"/>
                  </a:cubicBezTo>
                  <a:lnTo>
                    <a:pt x="68" y="1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9"/>
            <p:cNvSpPr/>
            <p:nvPr/>
          </p:nvSpPr>
          <p:spPr>
            <a:xfrm>
              <a:off x="3913075" y="222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9"/>
            <p:cNvSpPr/>
            <p:nvPr/>
          </p:nvSpPr>
          <p:spPr>
            <a:xfrm>
              <a:off x="3911950" y="2216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9"/>
            <p:cNvSpPr/>
            <p:nvPr/>
          </p:nvSpPr>
          <p:spPr>
            <a:xfrm>
              <a:off x="3906300" y="228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9"/>
            <p:cNvSpPr/>
            <p:nvPr/>
          </p:nvSpPr>
          <p:spPr>
            <a:xfrm>
              <a:off x="3924200" y="2282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9"/>
            <p:cNvSpPr/>
            <p:nvPr/>
          </p:nvSpPr>
          <p:spPr>
            <a:xfrm>
              <a:off x="3917425" y="22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9"/>
            <p:cNvSpPr/>
            <p:nvPr/>
          </p:nvSpPr>
          <p:spPr>
            <a:xfrm>
              <a:off x="3909875" y="227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9"/>
            <p:cNvSpPr/>
            <p:nvPr/>
          </p:nvSpPr>
          <p:spPr>
            <a:xfrm>
              <a:off x="3917050" y="2253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9"/>
            <p:cNvSpPr/>
            <p:nvPr/>
          </p:nvSpPr>
          <p:spPr>
            <a:xfrm>
              <a:off x="3902175" y="2259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9"/>
            <p:cNvSpPr/>
            <p:nvPr/>
          </p:nvSpPr>
          <p:spPr>
            <a:xfrm>
              <a:off x="3897450" y="2268825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46"/>
                    <a:pt x="8" y="91"/>
                    <a:pt x="16" y="136"/>
                  </a:cubicBezTo>
                  <a:lnTo>
                    <a:pt x="204" y="257"/>
                  </a:lnTo>
                  <a:lnTo>
                    <a:pt x="264" y="1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9"/>
            <p:cNvSpPr/>
            <p:nvPr/>
          </p:nvSpPr>
          <p:spPr>
            <a:xfrm>
              <a:off x="3923075" y="227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9"/>
            <p:cNvSpPr/>
            <p:nvPr/>
          </p:nvSpPr>
          <p:spPr>
            <a:xfrm>
              <a:off x="3901225" y="2247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9"/>
            <p:cNvSpPr/>
            <p:nvPr/>
          </p:nvSpPr>
          <p:spPr>
            <a:xfrm>
              <a:off x="3906300" y="223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9"/>
            <p:cNvSpPr/>
            <p:nvPr/>
          </p:nvSpPr>
          <p:spPr>
            <a:xfrm>
              <a:off x="3936625" y="2335675"/>
              <a:ext cx="7000" cy="4750"/>
            </a:xfrm>
            <a:custGeom>
              <a:avLst/>
              <a:gdLst/>
              <a:ahLst/>
              <a:cxnLst/>
              <a:rect l="l" t="t" r="r" b="b"/>
              <a:pathLst>
                <a:path w="280" h="190" extrusionOk="0">
                  <a:moveTo>
                    <a:pt x="8" y="1"/>
                  </a:moveTo>
                  <a:lnTo>
                    <a:pt x="0" y="8"/>
                  </a:lnTo>
                  <a:cubicBezTo>
                    <a:pt x="91" y="76"/>
                    <a:pt x="181" y="129"/>
                    <a:pt x="272" y="189"/>
                  </a:cubicBezTo>
                  <a:lnTo>
                    <a:pt x="279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9"/>
            <p:cNvSpPr/>
            <p:nvPr/>
          </p:nvSpPr>
          <p:spPr>
            <a:xfrm>
              <a:off x="3924575" y="23243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6" y="1"/>
                  </a:moveTo>
                  <a:lnTo>
                    <a:pt x="0" y="61"/>
                  </a:lnTo>
                  <a:cubicBezTo>
                    <a:pt x="30" y="91"/>
                    <a:pt x="53" y="114"/>
                    <a:pt x="83" y="136"/>
                  </a:cubicBez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9"/>
            <p:cNvSpPr/>
            <p:nvPr/>
          </p:nvSpPr>
          <p:spPr>
            <a:xfrm>
              <a:off x="3928150" y="2306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9"/>
            <p:cNvSpPr/>
            <p:nvPr/>
          </p:nvSpPr>
          <p:spPr>
            <a:xfrm>
              <a:off x="3914225" y="2312525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lnTo>
                    <a:pt x="0" y="38"/>
                  </a:lnTo>
                  <a:cubicBezTo>
                    <a:pt x="30" y="83"/>
                    <a:pt x="60" y="128"/>
                    <a:pt x="90" y="166"/>
                  </a:cubicBezTo>
                  <a:lnTo>
                    <a:pt x="241" y="256"/>
                  </a:lnTo>
                  <a:lnTo>
                    <a:pt x="301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9"/>
            <p:cNvSpPr/>
            <p:nvPr/>
          </p:nvSpPr>
          <p:spPr>
            <a:xfrm>
              <a:off x="3934175" y="232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9"/>
            <p:cNvSpPr/>
            <p:nvPr/>
          </p:nvSpPr>
          <p:spPr>
            <a:xfrm>
              <a:off x="3912325" y="2300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9"/>
            <p:cNvSpPr/>
            <p:nvPr/>
          </p:nvSpPr>
          <p:spPr>
            <a:xfrm>
              <a:off x="3927775" y="222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9"/>
            <p:cNvSpPr/>
            <p:nvPr/>
          </p:nvSpPr>
          <p:spPr>
            <a:xfrm>
              <a:off x="3945650" y="2222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9"/>
            <p:cNvSpPr/>
            <p:nvPr/>
          </p:nvSpPr>
          <p:spPr>
            <a:xfrm>
              <a:off x="3938875" y="2231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9"/>
            <p:cNvSpPr/>
            <p:nvPr/>
          </p:nvSpPr>
          <p:spPr>
            <a:xfrm>
              <a:off x="3931550" y="2211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9"/>
            <p:cNvSpPr/>
            <p:nvPr/>
          </p:nvSpPr>
          <p:spPr>
            <a:xfrm>
              <a:off x="3938500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9"/>
            <p:cNvSpPr/>
            <p:nvPr/>
          </p:nvSpPr>
          <p:spPr>
            <a:xfrm>
              <a:off x="3923825" y="2199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9"/>
            <p:cNvSpPr/>
            <p:nvPr/>
          </p:nvSpPr>
          <p:spPr>
            <a:xfrm>
              <a:off x="3917050" y="220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9"/>
            <p:cNvSpPr/>
            <p:nvPr/>
          </p:nvSpPr>
          <p:spPr>
            <a:xfrm>
              <a:off x="3944525" y="22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9"/>
            <p:cNvSpPr/>
            <p:nvPr/>
          </p:nvSpPr>
          <p:spPr>
            <a:xfrm>
              <a:off x="3926450" y="2189550"/>
              <a:ext cx="4725" cy="4000"/>
            </a:xfrm>
            <a:custGeom>
              <a:avLst/>
              <a:gdLst/>
              <a:ahLst/>
              <a:cxnLst/>
              <a:rect l="l" t="t" r="r" b="b"/>
              <a:pathLst>
                <a:path w="189" h="160" extrusionOk="0">
                  <a:moveTo>
                    <a:pt x="84" y="1"/>
                  </a:moveTo>
                  <a:cubicBezTo>
                    <a:pt x="53" y="23"/>
                    <a:pt x="31" y="54"/>
                    <a:pt x="1" y="76"/>
                  </a:cubicBezTo>
                  <a:lnTo>
                    <a:pt x="129" y="159"/>
                  </a:lnTo>
                  <a:lnTo>
                    <a:pt x="189" y="6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9"/>
            <p:cNvSpPr/>
            <p:nvPr/>
          </p:nvSpPr>
          <p:spPr>
            <a:xfrm>
              <a:off x="3934375" y="218410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45" y="0"/>
                  </a:moveTo>
                  <a:lnTo>
                    <a:pt x="45" y="0"/>
                  </a:lnTo>
                  <a:cubicBezTo>
                    <a:pt x="30" y="8"/>
                    <a:pt x="15" y="23"/>
                    <a:pt x="0" y="31"/>
                  </a:cubicBezTo>
                  <a:lnTo>
                    <a:pt x="15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9"/>
            <p:cNvSpPr/>
            <p:nvPr/>
          </p:nvSpPr>
          <p:spPr>
            <a:xfrm>
              <a:off x="3938875" y="227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9"/>
            <p:cNvSpPr/>
            <p:nvPr/>
          </p:nvSpPr>
          <p:spPr>
            <a:xfrm>
              <a:off x="3956775" y="2275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9"/>
            <p:cNvSpPr/>
            <p:nvPr/>
          </p:nvSpPr>
          <p:spPr>
            <a:xfrm>
              <a:off x="3950000" y="2285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9"/>
            <p:cNvSpPr/>
            <p:nvPr/>
          </p:nvSpPr>
          <p:spPr>
            <a:xfrm>
              <a:off x="3942650" y="2264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9"/>
            <p:cNvSpPr/>
            <p:nvPr/>
          </p:nvSpPr>
          <p:spPr>
            <a:xfrm>
              <a:off x="3949625" y="2246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9"/>
            <p:cNvSpPr/>
            <p:nvPr/>
          </p:nvSpPr>
          <p:spPr>
            <a:xfrm>
              <a:off x="3934925" y="2252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9"/>
            <p:cNvSpPr/>
            <p:nvPr/>
          </p:nvSpPr>
          <p:spPr>
            <a:xfrm>
              <a:off x="3928150" y="2261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9"/>
            <p:cNvSpPr/>
            <p:nvPr/>
          </p:nvSpPr>
          <p:spPr>
            <a:xfrm>
              <a:off x="3955650" y="226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9"/>
            <p:cNvSpPr/>
            <p:nvPr/>
          </p:nvSpPr>
          <p:spPr>
            <a:xfrm>
              <a:off x="3920625" y="2241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9"/>
            <p:cNvSpPr/>
            <p:nvPr/>
          </p:nvSpPr>
          <p:spPr>
            <a:xfrm>
              <a:off x="3933800" y="224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9"/>
            <p:cNvSpPr/>
            <p:nvPr/>
          </p:nvSpPr>
          <p:spPr>
            <a:xfrm>
              <a:off x="3950000" y="233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9"/>
            <p:cNvSpPr/>
            <p:nvPr/>
          </p:nvSpPr>
          <p:spPr>
            <a:xfrm>
              <a:off x="3967875" y="2328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9"/>
            <p:cNvSpPr/>
            <p:nvPr/>
          </p:nvSpPr>
          <p:spPr>
            <a:xfrm>
              <a:off x="3961100" y="2338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9"/>
            <p:cNvSpPr/>
            <p:nvPr/>
          </p:nvSpPr>
          <p:spPr>
            <a:xfrm>
              <a:off x="3953750" y="2317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9"/>
            <p:cNvSpPr/>
            <p:nvPr/>
          </p:nvSpPr>
          <p:spPr>
            <a:xfrm>
              <a:off x="3960725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9"/>
            <p:cNvSpPr/>
            <p:nvPr/>
          </p:nvSpPr>
          <p:spPr>
            <a:xfrm>
              <a:off x="3946050" y="2305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9"/>
            <p:cNvSpPr/>
            <p:nvPr/>
          </p:nvSpPr>
          <p:spPr>
            <a:xfrm>
              <a:off x="3939250" y="2315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9"/>
            <p:cNvSpPr/>
            <p:nvPr/>
          </p:nvSpPr>
          <p:spPr>
            <a:xfrm>
              <a:off x="3966750" y="2316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9"/>
            <p:cNvSpPr/>
            <p:nvPr/>
          </p:nvSpPr>
          <p:spPr>
            <a:xfrm>
              <a:off x="3931725" y="2294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9"/>
            <p:cNvSpPr/>
            <p:nvPr/>
          </p:nvSpPr>
          <p:spPr>
            <a:xfrm>
              <a:off x="3944900" y="22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9"/>
            <p:cNvSpPr/>
            <p:nvPr/>
          </p:nvSpPr>
          <p:spPr>
            <a:xfrm>
              <a:off x="3971825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9"/>
            <p:cNvSpPr/>
            <p:nvPr/>
          </p:nvSpPr>
          <p:spPr>
            <a:xfrm>
              <a:off x="3978050" y="2369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cubicBezTo>
                    <a:pt x="1" y="91"/>
                    <a:pt x="8" y="99"/>
                    <a:pt x="16" y="99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9"/>
            <p:cNvSpPr/>
            <p:nvPr/>
          </p:nvSpPr>
          <p:spPr>
            <a:xfrm>
              <a:off x="3957525" y="2346800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8" y="0"/>
                  </a:moveTo>
                  <a:lnTo>
                    <a:pt x="1" y="8"/>
                  </a:lnTo>
                  <a:cubicBezTo>
                    <a:pt x="23" y="15"/>
                    <a:pt x="46" y="30"/>
                    <a:pt x="68" y="3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9"/>
            <p:cNvSpPr/>
            <p:nvPr/>
          </p:nvSpPr>
          <p:spPr>
            <a:xfrm>
              <a:off x="3959775" y="2348100"/>
              <a:ext cx="4750" cy="5125"/>
            </a:xfrm>
            <a:custGeom>
              <a:avLst/>
              <a:gdLst/>
              <a:ahLst/>
              <a:cxnLst/>
              <a:rect l="l" t="t" r="r" b="b"/>
              <a:pathLst>
                <a:path w="190" h="205" extrusionOk="0">
                  <a:moveTo>
                    <a:pt x="1" y="1"/>
                  </a:moveTo>
                  <a:cubicBezTo>
                    <a:pt x="39" y="69"/>
                    <a:pt x="76" y="137"/>
                    <a:pt x="121" y="204"/>
                  </a:cubicBezTo>
                  <a:lnTo>
                    <a:pt x="129" y="204"/>
                  </a:lnTo>
                  <a:lnTo>
                    <a:pt x="189" y="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9"/>
            <p:cNvSpPr/>
            <p:nvPr/>
          </p:nvSpPr>
          <p:spPr>
            <a:xfrm>
              <a:off x="3972400" y="216545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3" y="1"/>
                  </a:moveTo>
                  <a:cubicBezTo>
                    <a:pt x="46" y="31"/>
                    <a:pt x="38" y="61"/>
                    <a:pt x="38" y="91"/>
                  </a:cubicBezTo>
                  <a:cubicBezTo>
                    <a:pt x="23" y="91"/>
                    <a:pt x="16" y="91"/>
                    <a:pt x="1" y="99"/>
                  </a:cubicBezTo>
                  <a:lnTo>
                    <a:pt x="61" y="136"/>
                  </a:lnTo>
                  <a:lnTo>
                    <a:pt x="129" y="4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9"/>
            <p:cNvSpPr/>
            <p:nvPr/>
          </p:nvSpPr>
          <p:spPr>
            <a:xfrm>
              <a:off x="3960550" y="217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9"/>
            <p:cNvSpPr/>
            <p:nvPr/>
          </p:nvSpPr>
          <p:spPr>
            <a:xfrm>
              <a:off x="3960350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9"/>
            <p:cNvSpPr/>
            <p:nvPr/>
          </p:nvSpPr>
          <p:spPr>
            <a:xfrm>
              <a:off x="3978250" y="2215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9"/>
            <p:cNvSpPr/>
            <p:nvPr/>
          </p:nvSpPr>
          <p:spPr>
            <a:xfrm>
              <a:off x="3971650" y="22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9"/>
            <p:cNvSpPr/>
            <p:nvPr/>
          </p:nvSpPr>
          <p:spPr>
            <a:xfrm>
              <a:off x="3964125" y="220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9"/>
            <p:cNvSpPr/>
            <p:nvPr/>
          </p:nvSpPr>
          <p:spPr>
            <a:xfrm>
              <a:off x="3971075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9"/>
            <p:cNvSpPr/>
            <p:nvPr/>
          </p:nvSpPr>
          <p:spPr>
            <a:xfrm>
              <a:off x="3956400" y="21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9"/>
            <p:cNvSpPr/>
            <p:nvPr/>
          </p:nvSpPr>
          <p:spPr>
            <a:xfrm>
              <a:off x="3949625" y="22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9"/>
            <p:cNvSpPr/>
            <p:nvPr/>
          </p:nvSpPr>
          <p:spPr>
            <a:xfrm>
              <a:off x="3977300" y="2203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9"/>
            <p:cNvSpPr/>
            <p:nvPr/>
          </p:nvSpPr>
          <p:spPr>
            <a:xfrm>
              <a:off x="3942275" y="21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9"/>
            <p:cNvSpPr/>
            <p:nvPr/>
          </p:nvSpPr>
          <p:spPr>
            <a:xfrm>
              <a:off x="3955450" y="2180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9"/>
            <p:cNvSpPr/>
            <p:nvPr/>
          </p:nvSpPr>
          <p:spPr>
            <a:xfrm>
              <a:off x="3971450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9"/>
            <p:cNvSpPr/>
            <p:nvPr/>
          </p:nvSpPr>
          <p:spPr>
            <a:xfrm>
              <a:off x="3989350" y="226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9"/>
            <p:cNvSpPr/>
            <p:nvPr/>
          </p:nvSpPr>
          <p:spPr>
            <a:xfrm>
              <a:off x="3982750" y="2278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9"/>
            <p:cNvSpPr/>
            <p:nvPr/>
          </p:nvSpPr>
          <p:spPr>
            <a:xfrm>
              <a:off x="3975225" y="2257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9"/>
            <p:cNvSpPr/>
            <p:nvPr/>
          </p:nvSpPr>
          <p:spPr>
            <a:xfrm>
              <a:off x="3982200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9"/>
            <p:cNvSpPr/>
            <p:nvPr/>
          </p:nvSpPr>
          <p:spPr>
            <a:xfrm>
              <a:off x="3967500" y="22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9"/>
            <p:cNvSpPr/>
            <p:nvPr/>
          </p:nvSpPr>
          <p:spPr>
            <a:xfrm>
              <a:off x="3960725" y="2255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9"/>
            <p:cNvSpPr/>
            <p:nvPr/>
          </p:nvSpPr>
          <p:spPr>
            <a:xfrm>
              <a:off x="3988400" y="2256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9"/>
            <p:cNvSpPr/>
            <p:nvPr/>
          </p:nvSpPr>
          <p:spPr>
            <a:xfrm>
              <a:off x="3953375" y="2234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9"/>
            <p:cNvSpPr/>
            <p:nvPr/>
          </p:nvSpPr>
          <p:spPr>
            <a:xfrm>
              <a:off x="3966575" y="2233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9"/>
            <p:cNvSpPr/>
            <p:nvPr/>
          </p:nvSpPr>
          <p:spPr>
            <a:xfrm>
              <a:off x="3982575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9"/>
            <p:cNvSpPr/>
            <p:nvPr/>
          </p:nvSpPr>
          <p:spPr>
            <a:xfrm>
              <a:off x="4000450" y="232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9"/>
            <p:cNvSpPr/>
            <p:nvPr/>
          </p:nvSpPr>
          <p:spPr>
            <a:xfrm>
              <a:off x="3993875" y="2331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9"/>
            <p:cNvSpPr/>
            <p:nvPr/>
          </p:nvSpPr>
          <p:spPr>
            <a:xfrm>
              <a:off x="3986325" y="2310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9"/>
            <p:cNvSpPr/>
            <p:nvPr/>
          </p:nvSpPr>
          <p:spPr>
            <a:xfrm>
              <a:off x="3993300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9"/>
            <p:cNvSpPr/>
            <p:nvPr/>
          </p:nvSpPr>
          <p:spPr>
            <a:xfrm>
              <a:off x="3978625" y="2298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9"/>
            <p:cNvSpPr/>
            <p:nvPr/>
          </p:nvSpPr>
          <p:spPr>
            <a:xfrm>
              <a:off x="3971825" y="230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9"/>
            <p:cNvSpPr/>
            <p:nvPr/>
          </p:nvSpPr>
          <p:spPr>
            <a:xfrm>
              <a:off x="3999525" y="2309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9"/>
            <p:cNvSpPr/>
            <p:nvPr/>
          </p:nvSpPr>
          <p:spPr>
            <a:xfrm>
              <a:off x="3964500" y="228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9"/>
            <p:cNvSpPr/>
            <p:nvPr/>
          </p:nvSpPr>
          <p:spPr>
            <a:xfrm>
              <a:off x="3977675" y="2286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9"/>
            <p:cNvSpPr/>
            <p:nvPr/>
          </p:nvSpPr>
          <p:spPr>
            <a:xfrm>
              <a:off x="3993675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9"/>
            <p:cNvSpPr/>
            <p:nvPr/>
          </p:nvSpPr>
          <p:spPr>
            <a:xfrm>
              <a:off x="4011575" y="237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9"/>
            <p:cNvSpPr/>
            <p:nvPr/>
          </p:nvSpPr>
          <p:spPr>
            <a:xfrm>
              <a:off x="4004975" y="2384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9"/>
            <p:cNvSpPr/>
            <p:nvPr/>
          </p:nvSpPr>
          <p:spPr>
            <a:xfrm>
              <a:off x="3997450" y="2364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9"/>
            <p:cNvSpPr/>
            <p:nvPr/>
          </p:nvSpPr>
          <p:spPr>
            <a:xfrm>
              <a:off x="4004425" y="23464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9"/>
            <p:cNvSpPr/>
            <p:nvPr/>
          </p:nvSpPr>
          <p:spPr>
            <a:xfrm>
              <a:off x="3989725" y="235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9"/>
            <p:cNvSpPr/>
            <p:nvPr/>
          </p:nvSpPr>
          <p:spPr>
            <a:xfrm>
              <a:off x="3982950" y="2361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9"/>
            <p:cNvSpPr/>
            <p:nvPr/>
          </p:nvSpPr>
          <p:spPr>
            <a:xfrm>
              <a:off x="4010625" y="236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9"/>
            <p:cNvSpPr/>
            <p:nvPr/>
          </p:nvSpPr>
          <p:spPr>
            <a:xfrm>
              <a:off x="3975600" y="23407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9"/>
            <p:cNvSpPr/>
            <p:nvPr/>
          </p:nvSpPr>
          <p:spPr>
            <a:xfrm>
              <a:off x="3988775" y="2340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9"/>
            <p:cNvSpPr/>
            <p:nvPr/>
          </p:nvSpPr>
          <p:spPr>
            <a:xfrm>
              <a:off x="4019300" y="238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9"/>
            <p:cNvSpPr/>
            <p:nvPr/>
          </p:nvSpPr>
          <p:spPr>
            <a:xfrm>
              <a:off x="3982000" y="2156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9"/>
            <p:cNvSpPr/>
            <p:nvPr/>
          </p:nvSpPr>
          <p:spPr>
            <a:xfrm>
              <a:off x="3999700" y="215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9"/>
            <p:cNvSpPr/>
            <p:nvPr/>
          </p:nvSpPr>
          <p:spPr>
            <a:xfrm>
              <a:off x="3985575" y="214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9"/>
            <p:cNvSpPr/>
            <p:nvPr/>
          </p:nvSpPr>
          <p:spPr>
            <a:xfrm>
              <a:off x="3992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9"/>
            <p:cNvSpPr/>
            <p:nvPr/>
          </p:nvSpPr>
          <p:spPr>
            <a:xfrm>
              <a:off x="3983125" y="2135325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4" y="1"/>
                  </a:moveTo>
                  <a:cubicBezTo>
                    <a:pt x="39" y="38"/>
                    <a:pt x="16" y="68"/>
                    <a:pt x="1" y="98"/>
                  </a:cubicBezTo>
                  <a:lnTo>
                    <a:pt x="69" y="136"/>
                  </a:lnTo>
                  <a:lnTo>
                    <a:pt x="129" y="46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9"/>
            <p:cNvSpPr/>
            <p:nvPr/>
          </p:nvSpPr>
          <p:spPr>
            <a:xfrm>
              <a:off x="3978250" y="2145675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38" y="1"/>
                  </a:moveTo>
                  <a:cubicBezTo>
                    <a:pt x="23" y="31"/>
                    <a:pt x="15" y="61"/>
                    <a:pt x="0" y="91"/>
                  </a:cubicBezTo>
                  <a:lnTo>
                    <a:pt x="53" y="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9"/>
            <p:cNvSpPr/>
            <p:nvPr/>
          </p:nvSpPr>
          <p:spPr>
            <a:xfrm>
              <a:off x="3998775" y="21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9"/>
            <p:cNvSpPr/>
            <p:nvPr/>
          </p:nvSpPr>
          <p:spPr>
            <a:xfrm>
              <a:off x="3996325" y="2115000"/>
              <a:ext cx="6975" cy="7350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241" y="0"/>
                  </a:moveTo>
                  <a:cubicBezTo>
                    <a:pt x="166" y="60"/>
                    <a:pt x="98" y="128"/>
                    <a:pt x="30" y="196"/>
                  </a:cubicBezTo>
                  <a:lnTo>
                    <a:pt x="0" y="234"/>
                  </a:lnTo>
                  <a:lnTo>
                    <a:pt x="91" y="294"/>
                  </a:lnTo>
                  <a:lnTo>
                    <a:pt x="279" y="2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9"/>
            <p:cNvSpPr/>
            <p:nvPr/>
          </p:nvSpPr>
          <p:spPr>
            <a:xfrm>
              <a:off x="3993125" y="2209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9"/>
            <p:cNvSpPr/>
            <p:nvPr/>
          </p:nvSpPr>
          <p:spPr>
            <a:xfrm>
              <a:off x="4010825" y="220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9"/>
            <p:cNvSpPr/>
            <p:nvPr/>
          </p:nvSpPr>
          <p:spPr>
            <a:xfrm>
              <a:off x="4004225" y="2218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9"/>
            <p:cNvSpPr/>
            <p:nvPr/>
          </p:nvSpPr>
          <p:spPr>
            <a:xfrm>
              <a:off x="3996700" y="2197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9"/>
            <p:cNvSpPr/>
            <p:nvPr/>
          </p:nvSpPr>
          <p:spPr>
            <a:xfrm>
              <a:off x="4003850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9"/>
            <p:cNvSpPr/>
            <p:nvPr/>
          </p:nvSpPr>
          <p:spPr>
            <a:xfrm>
              <a:off x="3988975" y="21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9"/>
            <p:cNvSpPr/>
            <p:nvPr/>
          </p:nvSpPr>
          <p:spPr>
            <a:xfrm>
              <a:off x="3982375" y="2195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9"/>
            <p:cNvSpPr/>
            <p:nvPr/>
          </p:nvSpPr>
          <p:spPr>
            <a:xfrm>
              <a:off x="4009875" y="219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9"/>
            <p:cNvSpPr/>
            <p:nvPr/>
          </p:nvSpPr>
          <p:spPr>
            <a:xfrm>
              <a:off x="397485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9"/>
            <p:cNvSpPr/>
            <p:nvPr/>
          </p:nvSpPr>
          <p:spPr>
            <a:xfrm>
              <a:off x="3988025" y="217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9"/>
            <p:cNvSpPr/>
            <p:nvPr/>
          </p:nvSpPr>
          <p:spPr>
            <a:xfrm>
              <a:off x="3993125" y="2164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9"/>
            <p:cNvSpPr/>
            <p:nvPr/>
          </p:nvSpPr>
          <p:spPr>
            <a:xfrm>
              <a:off x="4004225" y="2263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9"/>
            <p:cNvSpPr/>
            <p:nvPr/>
          </p:nvSpPr>
          <p:spPr>
            <a:xfrm>
              <a:off x="4021925" y="226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9"/>
            <p:cNvSpPr/>
            <p:nvPr/>
          </p:nvSpPr>
          <p:spPr>
            <a:xfrm>
              <a:off x="4015325" y="2271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9"/>
            <p:cNvSpPr/>
            <p:nvPr/>
          </p:nvSpPr>
          <p:spPr>
            <a:xfrm>
              <a:off x="40078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9"/>
            <p:cNvSpPr/>
            <p:nvPr/>
          </p:nvSpPr>
          <p:spPr>
            <a:xfrm>
              <a:off x="4014950" y="22330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9"/>
            <p:cNvSpPr/>
            <p:nvPr/>
          </p:nvSpPr>
          <p:spPr>
            <a:xfrm>
              <a:off x="4000075" y="223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9"/>
            <p:cNvSpPr/>
            <p:nvPr/>
          </p:nvSpPr>
          <p:spPr>
            <a:xfrm>
              <a:off x="3993500" y="2248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9"/>
            <p:cNvSpPr/>
            <p:nvPr/>
          </p:nvSpPr>
          <p:spPr>
            <a:xfrm>
              <a:off x="40209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9"/>
            <p:cNvSpPr/>
            <p:nvPr/>
          </p:nvSpPr>
          <p:spPr>
            <a:xfrm>
              <a:off x="3985950" y="2227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9"/>
            <p:cNvSpPr/>
            <p:nvPr/>
          </p:nvSpPr>
          <p:spPr>
            <a:xfrm>
              <a:off x="3999150" y="2226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9"/>
            <p:cNvSpPr/>
            <p:nvPr/>
          </p:nvSpPr>
          <p:spPr>
            <a:xfrm>
              <a:off x="4015150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9"/>
            <p:cNvSpPr/>
            <p:nvPr/>
          </p:nvSpPr>
          <p:spPr>
            <a:xfrm>
              <a:off x="4033025" y="231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9"/>
            <p:cNvSpPr/>
            <p:nvPr/>
          </p:nvSpPr>
          <p:spPr>
            <a:xfrm>
              <a:off x="4026450" y="2324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9"/>
            <p:cNvSpPr/>
            <p:nvPr/>
          </p:nvSpPr>
          <p:spPr>
            <a:xfrm>
              <a:off x="4018925" y="230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9"/>
            <p:cNvSpPr/>
            <p:nvPr/>
          </p:nvSpPr>
          <p:spPr>
            <a:xfrm>
              <a:off x="4026075" y="2286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9"/>
            <p:cNvSpPr/>
            <p:nvPr/>
          </p:nvSpPr>
          <p:spPr>
            <a:xfrm>
              <a:off x="4011200" y="229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9"/>
            <p:cNvSpPr/>
            <p:nvPr/>
          </p:nvSpPr>
          <p:spPr>
            <a:xfrm>
              <a:off x="4004600" y="2301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9"/>
            <p:cNvSpPr/>
            <p:nvPr/>
          </p:nvSpPr>
          <p:spPr>
            <a:xfrm>
              <a:off x="4032100" y="230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9"/>
            <p:cNvSpPr/>
            <p:nvPr/>
          </p:nvSpPr>
          <p:spPr>
            <a:xfrm>
              <a:off x="3997075" y="228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9"/>
            <p:cNvSpPr/>
            <p:nvPr/>
          </p:nvSpPr>
          <p:spPr>
            <a:xfrm>
              <a:off x="4010250" y="2279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9"/>
            <p:cNvSpPr/>
            <p:nvPr/>
          </p:nvSpPr>
          <p:spPr>
            <a:xfrm>
              <a:off x="4026250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9"/>
            <p:cNvSpPr/>
            <p:nvPr/>
          </p:nvSpPr>
          <p:spPr>
            <a:xfrm>
              <a:off x="4044150" y="2368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9"/>
            <p:cNvSpPr/>
            <p:nvPr/>
          </p:nvSpPr>
          <p:spPr>
            <a:xfrm>
              <a:off x="4037550" y="2378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9"/>
            <p:cNvSpPr/>
            <p:nvPr/>
          </p:nvSpPr>
          <p:spPr>
            <a:xfrm>
              <a:off x="4030025" y="235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9"/>
            <p:cNvSpPr/>
            <p:nvPr/>
          </p:nvSpPr>
          <p:spPr>
            <a:xfrm>
              <a:off x="4037175" y="23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9"/>
            <p:cNvSpPr/>
            <p:nvPr/>
          </p:nvSpPr>
          <p:spPr>
            <a:xfrm>
              <a:off x="4022300" y="234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9"/>
            <p:cNvSpPr/>
            <p:nvPr/>
          </p:nvSpPr>
          <p:spPr>
            <a:xfrm>
              <a:off x="4015700" y="2354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9"/>
            <p:cNvSpPr/>
            <p:nvPr/>
          </p:nvSpPr>
          <p:spPr>
            <a:xfrm>
              <a:off x="40432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9"/>
            <p:cNvSpPr/>
            <p:nvPr/>
          </p:nvSpPr>
          <p:spPr>
            <a:xfrm>
              <a:off x="4008175" y="2334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9"/>
            <p:cNvSpPr/>
            <p:nvPr/>
          </p:nvSpPr>
          <p:spPr>
            <a:xfrm>
              <a:off x="4021350" y="233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9"/>
            <p:cNvSpPr/>
            <p:nvPr/>
          </p:nvSpPr>
          <p:spPr>
            <a:xfrm>
              <a:off x="4048300" y="23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9"/>
            <p:cNvSpPr/>
            <p:nvPr/>
          </p:nvSpPr>
          <p:spPr>
            <a:xfrm>
              <a:off x="4033400" y="2398575"/>
              <a:ext cx="7575" cy="3800"/>
            </a:xfrm>
            <a:custGeom>
              <a:avLst/>
              <a:gdLst/>
              <a:ahLst/>
              <a:cxnLst/>
              <a:rect l="l" t="t" r="r" b="b"/>
              <a:pathLst>
                <a:path w="303" h="152" extrusionOk="0">
                  <a:moveTo>
                    <a:pt x="61" y="1"/>
                  </a:moveTo>
                  <a:lnTo>
                    <a:pt x="1" y="91"/>
                  </a:lnTo>
                  <a:lnTo>
                    <a:pt x="39" y="114"/>
                  </a:lnTo>
                  <a:cubicBezTo>
                    <a:pt x="122" y="129"/>
                    <a:pt x="212" y="144"/>
                    <a:pt x="302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9"/>
            <p:cNvSpPr/>
            <p:nvPr/>
          </p:nvSpPr>
          <p:spPr>
            <a:xfrm>
              <a:off x="4059775" y="2401225"/>
              <a:ext cx="3225" cy="1700"/>
            </a:xfrm>
            <a:custGeom>
              <a:avLst/>
              <a:gdLst/>
              <a:ahLst/>
              <a:cxnLst/>
              <a:rect l="l" t="t" r="r" b="b"/>
              <a:pathLst>
                <a:path w="129" h="68" extrusionOk="0">
                  <a:moveTo>
                    <a:pt x="46" y="0"/>
                  </a:moveTo>
                  <a:lnTo>
                    <a:pt x="1" y="68"/>
                  </a:lnTo>
                  <a:cubicBezTo>
                    <a:pt x="46" y="60"/>
                    <a:pt x="91" y="60"/>
                    <a:pt x="129" y="53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9"/>
            <p:cNvSpPr/>
            <p:nvPr/>
          </p:nvSpPr>
          <p:spPr>
            <a:xfrm>
              <a:off x="4032475" y="2386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9"/>
            <p:cNvSpPr/>
            <p:nvPr/>
          </p:nvSpPr>
          <p:spPr>
            <a:xfrm>
              <a:off x="4027375" y="2101050"/>
              <a:ext cx="1350" cy="975"/>
            </a:xfrm>
            <a:custGeom>
              <a:avLst/>
              <a:gdLst/>
              <a:ahLst/>
              <a:cxnLst/>
              <a:rect l="l" t="t" r="r" b="b"/>
              <a:pathLst>
                <a:path w="54" h="39" extrusionOk="0">
                  <a:moveTo>
                    <a:pt x="54" y="1"/>
                  </a:moveTo>
                  <a:lnTo>
                    <a:pt x="54" y="1"/>
                  </a:lnTo>
                  <a:cubicBezTo>
                    <a:pt x="39" y="8"/>
                    <a:pt x="16" y="8"/>
                    <a:pt x="1" y="16"/>
                  </a:cubicBezTo>
                  <a:lnTo>
                    <a:pt x="31" y="3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9"/>
            <p:cNvSpPr/>
            <p:nvPr/>
          </p:nvSpPr>
          <p:spPr>
            <a:xfrm>
              <a:off x="4014575" y="21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9"/>
            <p:cNvSpPr/>
            <p:nvPr/>
          </p:nvSpPr>
          <p:spPr>
            <a:xfrm>
              <a:off x="4032275" y="214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9"/>
            <p:cNvSpPr/>
            <p:nvPr/>
          </p:nvSpPr>
          <p:spPr>
            <a:xfrm>
              <a:off x="4018150" y="213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9"/>
            <p:cNvSpPr/>
            <p:nvPr/>
          </p:nvSpPr>
          <p:spPr>
            <a:xfrm>
              <a:off x="4025325" y="2119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9"/>
            <p:cNvSpPr/>
            <p:nvPr/>
          </p:nvSpPr>
          <p:spPr>
            <a:xfrm>
              <a:off x="4010450" y="2125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9"/>
            <p:cNvSpPr/>
            <p:nvPr/>
          </p:nvSpPr>
          <p:spPr>
            <a:xfrm>
              <a:off x="4003850" y="213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9"/>
            <p:cNvSpPr/>
            <p:nvPr/>
          </p:nvSpPr>
          <p:spPr>
            <a:xfrm>
              <a:off x="4031350" y="213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9"/>
            <p:cNvSpPr/>
            <p:nvPr/>
          </p:nvSpPr>
          <p:spPr>
            <a:xfrm>
              <a:off x="4009500" y="211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9"/>
            <p:cNvSpPr/>
            <p:nvPr/>
          </p:nvSpPr>
          <p:spPr>
            <a:xfrm>
              <a:off x="4014575" y="2105575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114" y="0"/>
                  </a:moveTo>
                  <a:cubicBezTo>
                    <a:pt x="76" y="16"/>
                    <a:pt x="38" y="31"/>
                    <a:pt x="8" y="53"/>
                  </a:cubicBezTo>
                  <a:lnTo>
                    <a:pt x="1" y="61"/>
                  </a:lnTo>
                  <a:lnTo>
                    <a:pt x="272" y="234"/>
                  </a:lnTo>
                  <a:lnTo>
                    <a:pt x="340" y="14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9"/>
            <p:cNvSpPr/>
            <p:nvPr/>
          </p:nvSpPr>
          <p:spPr>
            <a:xfrm>
              <a:off x="4025700" y="220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9"/>
            <p:cNvSpPr/>
            <p:nvPr/>
          </p:nvSpPr>
          <p:spPr>
            <a:xfrm>
              <a:off x="4043400" y="22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9"/>
            <p:cNvSpPr/>
            <p:nvPr/>
          </p:nvSpPr>
          <p:spPr>
            <a:xfrm>
              <a:off x="40368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9"/>
            <p:cNvSpPr/>
            <p:nvPr/>
          </p:nvSpPr>
          <p:spPr>
            <a:xfrm>
              <a:off x="4029275" y="21907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9"/>
            <p:cNvSpPr/>
            <p:nvPr/>
          </p:nvSpPr>
          <p:spPr>
            <a:xfrm>
              <a:off x="4036425" y="2173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9"/>
            <p:cNvSpPr/>
            <p:nvPr/>
          </p:nvSpPr>
          <p:spPr>
            <a:xfrm>
              <a:off x="4021550" y="21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9"/>
            <p:cNvSpPr/>
            <p:nvPr/>
          </p:nvSpPr>
          <p:spPr>
            <a:xfrm>
              <a:off x="40149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9"/>
            <p:cNvSpPr/>
            <p:nvPr/>
          </p:nvSpPr>
          <p:spPr>
            <a:xfrm>
              <a:off x="4042450" y="218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9"/>
            <p:cNvSpPr/>
            <p:nvPr/>
          </p:nvSpPr>
          <p:spPr>
            <a:xfrm>
              <a:off x="4007425" y="216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9"/>
            <p:cNvSpPr/>
            <p:nvPr/>
          </p:nvSpPr>
          <p:spPr>
            <a:xfrm>
              <a:off x="4020600" y="216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9"/>
            <p:cNvSpPr/>
            <p:nvPr/>
          </p:nvSpPr>
          <p:spPr>
            <a:xfrm>
              <a:off x="4025700" y="21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9"/>
            <p:cNvSpPr/>
            <p:nvPr/>
          </p:nvSpPr>
          <p:spPr>
            <a:xfrm>
              <a:off x="4036800" y="225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9"/>
            <p:cNvSpPr/>
            <p:nvPr/>
          </p:nvSpPr>
          <p:spPr>
            <a:xfrm>
              <a:off x="4054500" y="22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9"/>
            <p:cNvSpPr/>
            <p:nvPr/>
          </p:nvSpPr>
          <p:spPr>
            <a:xfrm>
              <a:off x="40479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9"/>
            <p:cNvSpPr/>
            <p:nvPr/>
          </p:nvSpPr>
          <p:spPr>
            <a:xfrm>
              <a:off x="4040375" y="224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9"/>
            <p:cNvSpPr/>
            <p:nvPr/>
          </p:nvSpPr>
          <p:spPr>
            <a:xfrm>
              <a:off x="4047525" y="222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9"/>
            <p:cNvSpPr/>
            <p:nvPr/>
          </p:nvSpPr>
          <p:spPr>
            <a:xfrm>
              <a:off x="4032650" y="223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9"/>
            <p:cNvSpPr/>
            <p:nvPr/>
          </p:nvSpPr>
          <p:spPr>
            <a:xfrm>
              <a:off x="4026075" y="22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9"/>
            <p:cNvSpPr/>
            <p:nvPr/>
          </p:nvSpPr>
          <p:spPr>
            <a:xfrm>
              <a:off x="4053550" y="224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9"/>
            <p:cNvSpPr/>
            <p:nvPr/>
          </p:nvSpPr>
          <p:spPr>
            <a:xfrm>
              <a:off x="4018525" y="222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9"/>
            <p:cNvSpPr/>
            <p:nvPr/>
          </p:nvSpPr>
          <p:spPr>
            <a:xfrm>
              <a:off x="4031725" y="2219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9"/>
            <p:cNvSpPr/>
            <p:nvPr/>
          </p:nvSpPr>
          <p:spPr>
            <a:xfrm>
              <a:off x="4047900" y="2309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9"/>
            <p:cNvSpPr/>
            <p:nvPr/>
          </p:nvSpPr>
          <p:spPr>
            <a:xfrm>
              <a:off x="4065625" y="23085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9"/>
            <p:cNvSpPr/>
            <p:nvPr/>
          </p:nvSpPr>
          <p:spPr>
            <a:xfrm>
              <a:off x="40590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9"/>
            <p:cNvSpPr/>
            <p:nvPr/>
          </p:nvSpPr>
          <p:spPr>
            <a:xfrm>
              <a:off x="4051500" y="229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9"/>
            <p:cNvSpPr/>
            <p:nvPr/>
          </p:nvSpPr>
          <p:spPr>
            <a:xfrm>
              <a:off x="4058650" y="2279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9"/>
            <p:cNvSpPr/>
            <p:nvPr/>
          </p:nvSpPr>
          <p:spPr>
            <a:xfrm>
              <a:off x="4043775" y="2285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9"/>
            <p:cNvSpPr/>
            <p:nvPr/>
          </p:nvSpPr>
          <p:spPr>
            <a:xfrm>
              <a:off x="40371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9"/>
            <p:cNvSpPr/>
            <p:nvPr/>
          </p:nvSpPr>
          <p:spPr>
            <a:xfrm>
              <a:off x="4064675" y="229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9"/>
            <p:cNvSpPr/>
            <p:nvPr/>
          </p:nvSpPr>
          <p:spPr>
            <a:xfrm>
              <a:off x="4029650" y="227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9"/>
            <p:cNvSpPr/>
            <p:nvPr/>
          </p:nvSpPr>
          <p:spPr>
            <a:xfrm>
              <a:off x="4042825" y="227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9"/>
            <p:cNvSpPr/>
            <p:nvPr/>
          </p:nvSpPr>
          <p:spPr>
            <a:xfrm>
              <a:off x="4059025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9"/>
            <p:cNvSpPr/>
            <p:nvPr/>
          </p:nvSpPr>
          <p:spPr>
            <a:xfrm>
              <a:off x="4076725" y="236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9"/>
            <p:cNvSpPr/>
            <p:nvPr/>
          </p:nvSpPr>
          <p:spPr>
            <a:xfrm>
              <a:off x="40701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9"/>
            <p:cNvSpPr/>
            <p:nvPr/>
          </p:nvSpPr>
          <p:spPr>
            <a:xfrm>
              <a:off x="4062600" y="23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9"/>
            <p:cNvSpPr/>
            <p:nvPr/>
          </p:nvSpPr>
          <p:spPr>
            <a:xfrm>
              <a:off x="4069750" y="23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9"/>
            <p:cNvSpPr/>
            <p:nvPr/>
          </p:nvSpPr>
          <p:spPr>
            <a:xfrm>
              <a:off x="4054875" y="233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9"/>
            <p:cNvSpPr/>
            <p:nvPr/>
          </p:nvSpPr>
          <p:spPr>
            <a:xfrm>
              <a:off x="4048300" y="23479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9"/>
            <p:cNvSpPr/>
            <p:nvPr/>
          </p:nvSpPr>
          <p:spPr>
            <a:xfrm>
              <a:off x="4075775" y="234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9"/>
            <p:cNvSpPr/>
            <p:nvPr/>
          </p:nvSpPr>
          <p:spPr>
            <a:xfrm>
              <a:off x="4040750" y="232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9"/>
            <p:cNvSpPr/>
            <p:nvPr/>
          </p:nvSpPr>
          <p:spPr>
            <a:xfrm>
              <a:off x="4053950" y="2326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9"/>
            <p:cNvSpPr/>
            <p:nvPr/>
          </p:nvSpPr>
          <p:spPr>
            <a:xfrm>
              <a:off x="4080875" y="238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9"/>
            <p:cNvSpPr/>
            <p:nvPr/>
          </p:nvSpPr>
          <p:spPr>
            <a:xfrm>
              <a:off x="4066000" y="23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9"/>
            <p:cNvSpPr/>
            <p:nvPr/>
          </p:nvSpPr>
          <p:spPr>
            <a:xfrm>
              <a:off x="4051875" y="238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9"/>
            <p:cNvSpPr/>
            <p:nvPr/>
          </p:nvSpPr>
          <p:spPr>
            <a:xfrm>
              <a:off x="4065050" y="23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9"/>
            <p:cNvSpPr/>
            <p:nvPr/>
          </p:nvSpPr>
          <p:spPr>
            <a:xfrm>
              <a:off x="404715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9"/>
            <p:cNvSpPr/>
            <p:nvPr/>
          </p:nvSpPr>
          <p:spPr>
            <a:xfrm>
              <a:off x="4064850" y="214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9"/>
            <p:cNvSpPr/>
            <p:nvPr/>
          </p:nvSpPr>
          <p:spPr>
            <a:xfrm>
              <a:off x="4058275" y="215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9"/>
            <p:cNvSpPr/>
            <p:nvPr/>
          </p:nvSpPr>
          <p:spPr>
            <a:xfrm>
              <a:off x="4050725" y="213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9"/>
            <p:cNvSpPr/>
            <p:nvPr/>
          </p:nvSpPr>
          <p:spPr>
            <a:xfrm>
              <a:off x="4057900" y="211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9"/>
            <p:cNvSpPr/>
            <p:nvPr/>
          </p:nvSpPr>
          <p:spPr>
            <a:xfrm>
              <a:off x="4043025" y="211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9"/>
            <p:cNvSpPr/>
            <p:nvPr/>
          </p:nvSpPr>
          <p:spPr>
            <a:xfrm>
              <a:off x="4036425" y="2128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4063925" y="212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028900" y="210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042075" y="210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047150" y="209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058275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075975" y="219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069375" y="220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061850" y="218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4069000" y="21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054125" y="21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0475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4075025" y="218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4040000" y="216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4053175" y="215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0693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4087075" y="224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4080500" y="2257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4072950" y="223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4080100" y="221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4065225" y="2225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4058650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4086150" y="2236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4051125" y="2213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064300" y="221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9"/>
            <p:cNvSpPr/>
            <p:nvPr/>
          </p:nvSpPr>
          <p:spPr>
            <a:xfrm>
              <a:off x="4080500" y="230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9"/>
            <p:cNvSpPr/>
            <p:nvPr/>
          </p:nvSpPr>
          <p:spPr>
            <a:xfrm>
              <a:off x="4098200" y="23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40916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084075" y="229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091225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4076350" y="2278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40697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4097250" y="22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062225" y="2267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4075400" y="226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091600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4109300" y="235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4095175" y="23436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4102325" y="232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4087450" y="233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4080875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4108350" y="234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4073325" y="232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4086525" y="231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4105900" y="231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4113450" y="2379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4098575" y="2385025"/>
              <a:ext cx="7725" cy="5300"/>
            </a:xfrm>
            <a:custGeom>
              <a:avLst/>
              <a:gdLst/>
              <a:ahLst/>
              <a:cxnLst/>
              <a:rect l="l" t="t" r="r" b="b"/>
              <a:pathLst>
                <a:path w="309" h="212" extrusionOk="0">
                  <a:moveTo>
                    <a:pt x="68" y="0"/>
                  </a:moveTo>
                  <a:lnTo>
                    <a:pt x="0" y="91"/>
                  </a:lnTo>
                  <a:lnTo>
                    <a:pt x="196" y="211"/>
                  </a:lnTo>
                  <a:cubicBezTo>
                    <a:pt x="234" y="196"/>
                    <a:pt x="271" y="173"/>
                    <a:pt x="309" y="15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4092925" y="239442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3" y="1"/>
                  </a:moveTo>
                  <a:lnTo>
                    <a:pt x="0" y="39"/>
                  </a:lnTo>
                  <a:cubicBezTo>
                    <a:pt x="15" y="31"/>
                    <a:pt x="30" y="23"/>
                    <a:pt x="45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4120600" y="2396125"/>
              <a:ext cx="7375" cy="5875"/>
            </a:xfrm>
            <a:custGeom>
              <a:avLst/>
              <a:gdLst/>
              <a:ahLst/>
              <a:cxnLst/>
              <a:rect l="l" t="t" r="r" b="b"/>
              <a:pathLst>
                <a:path w="295" h="235" extrusionOk="0">
                  <a:moveTo>
                    <a:pt x="15" y="1"/>
                  </a:moveTo>
                  <a:lnTo>
                    <a:pt x="0" y="31"/>
                  </a:lnTo>
                  <a:cubicBezTo>
                    <a:pt x="76" y="99"/>
                    <a:pt x="166" y="166"/>
                    <a:pt x="249" y="234"/>
                  </a:cubicBezTo>
                  <a:lnTo>
                    <a:pt x="294" y="16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4084450" y="2373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4097625" y="237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41027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4079725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4097625" y="2135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4090850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4083500" y="2123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4090475" y="210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4075775" y="2111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4069000" y="212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4096500" y="212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4061475" y="210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4074650" y="2100875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31" y="0"/>
                  </a:moveTo>
                  <a:lnTo>
                    <a:pt x="1" y="38"/>
                  </a:lnTo>
                  <a:lnTo>
                    <a:pt x="279" y="211"/>
                  </a:lnTo>
                  <a:lnTo>
                    <a:pt x="339" y="121"/>
                  </a:lnTo>
                  <a:lnTo>
                    <a:pt x="302" y="98"/>
                  </a:lnTo>
                  <a:cubicBezTo>
                    <a:pt x="211" y="60"/>
                    <a:pt x="121" y="30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4090850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4108725" y="2188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4101950" y="2197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4094425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4101575" y="21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4086900" y="2165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9"/>
            <p:cNvSpPr/>
            <p:nvPr/>
          </p:nvSpPr>
          <p:spPr>
            <a:xfrm>
              <a:off x="40801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4107600" y="217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4072575" y="215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408575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4101950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4119850" y="2241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4113075" y="225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4105525" y="223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4112700" y="2212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4098000" y="2218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40912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4118725" y="22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4083700" y="2207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409687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4113075" y="229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4130950" y="22948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4124175" y="2304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4116650" y="22835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4123800" y="22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4109100" y="2271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41023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4129825" y="2282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4094800" y="226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410797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4124175" y="23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4142075" y="2348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4135275" y="235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4127750" y="2336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4134900" y="231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4120225" y="23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4113450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4140925" y="233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4119100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4135850" y="240252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59" y="1"/>
                  </a:moveTo>
                  <a:lnTo>
                    <a:pt x="1" y="242"/>
                  </a:lnTo>
                  <a:cubicBezTo>
                    <a:pt x="31" y="257"/>
                    <a:pt x="61" y="279"/>
                    <a:pt x="91" y="294"/>
                  </a:cubicBezTo>
                  <a:lnTo>
                    <a:pt x="257" y="6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4153175" y="2401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4146400" y="2410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4138875" y="239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4146025" y="23726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4131325" y="2378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4124550" y="238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4152050" y="238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4117025" y="2366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4130200" y="236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4160900" y="2413450"/>
              <a:ext cx="6800" cy="7925"/>
            </a:xfrm>
            <a:custGeom>
              <a:avLst/>
              <a:gdLst/>
              <a:ahLst/>
              <a:cxnLst/>
              <a:rect l="l" t="t" r="r" b="b"/>
              <a:pathLst>
                <a:path w="272" h="317" extrusionOk="0">
                  <a:moveTo>
                    <a:pt x="181" y="1"/>
                  </a:moveTo>
                  <a:lnTo>
                    <a:pt x="0" y="264"/>
                  </a:lnTo>
                  <a:lnTo>
                    <a:pt x="76" y="309"/>
                  </a:lnTo>
                  <a:cubicBezTo>
                    <a:pt x="83" y="317"/>
                    <a:pt x="83" y="317"/>
                    <a:pt x="91" y="317"/>
                  </a:cubicBez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4101200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4119100" y="207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4112500" y="2084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4107225" y="20713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16"/>
                    <a:pt x="1" y="16"/>
                  </a:cubicBezTo>
                  <a:lnTo>
                    <a:pt x="1" y="2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4118150" y="2062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4123425" y="2055100"/>
              <a:ext cx="8125" cy="5875"/>
            </a:xfrm>
            <a:custGeom>
              <a:avLst/>
              <a:gdLst/>
              <a:ahLst/>
              <a:cxnLst/>
              <a:rect l="l" t="t" r="r" b="b"/>
              <a:pathLst>
                <a:path w="325" h="235" extrusionOk="0">
                  <a:moveTo>
                    <a:pt x="98" y="1"/>
                  </a:moveTo>
                  <a:cubicBezTo>
                    <a:pt x="61" y="23"/>
                    <a:pt x="31" y="46"/>
                    <a:pt x="0" y="69"/>
                  </a:cubicBezTo>
                  <a:lnTo>
                    <a:pt x="264" y="234"/>
                  </a:lnTo>
                  <a:lnTo>
                    <a:pt x="324" y="1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4112300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4130200" y="21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4116075" y="21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4123050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4108350" y="210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4101575" y="211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4129250" y="2116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4094225" y="2093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4107425" y="2092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4123425" y="21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4141300" y="21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4127200" y="21701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4134150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4119475" y="2158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4112700" y="2167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4140375" y="2169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4105350" y="214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4118525" y="214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4123600" y="2137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4134525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4152425" y="223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4145650" y="22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4138300" y="22234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4145275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4130575" y="2211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4123800" y="222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4151475" y="2222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4116450" y="220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412945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41347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4145650" y="22891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4163525" y="228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4156750" y="2297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4149400" y="2276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4156375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4141700" y="2264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4134900" y="227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9"/>
            <p:cNvSpPr/>
            <p:nvPr/>
          </p:nvSpPr>
          <p:spPr>
            <a:xfrm>
              <a:off x="4162600" y="227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9"/>
            <p:cNvSpPr/>
            <p:nvPr/>
          </p:nvSpPr>
          <p:spPr>
            <a:xfrm>
              <a:off x="4127575" y="2253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4140550" y="225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156750" y="2342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4174650" y="234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4167875" y="2350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4160525" y="2330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4167475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4152800" y="2318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4146025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4173700" y="2329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138675" y="230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4151675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4167875" y="23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4185750" y="23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4178975" y="240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4171625" y="2383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178600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163900" y="237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157125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184800" y="238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4149775" y="23601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4162775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4189700" y="241910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lnTo>
                    <a:pt x="99" y="317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4176325" y="2424750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8" y="1"/>
                  </a:moveTo>
                  <a:lnTo>
                    <a:pt x="1" y="8"/>
                  </a:lnTo>
                  <a:cubicBezTo>
                    <a:pt x="7" y="8"/>
                    <a:pt x="17" y="8"/>
                    <a:pt x="25" y="12"/>
                  </a:cubicBezTo>
                  <a:lnTo>
                    <a:pt x="25" y="12"/>
                  </a:lnTo>
                  <a:lnTo>
                    <a:pt x="8" y="1"/>
                  </a:lnTo>
                  <a:close/>
                  <a:moveTo>
                    <a:pt x="25" y="12"/>
                  </a:moveTo>
                  <a:lnTo>
                    <a:pt x="31" y="16"/>
                  </a:lnTo>
                  <a:cubicBezTo>
                    <a:pt x="29" y="14"/>
                    <a:pt x="27" y="13"/>
                    <a:pt x="25" y="12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4173900" y="2412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4133775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41516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145075" y="2077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41375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144700" y="204042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257" y="0"/>
                  </a:moveTo>
                  <a:cubicBezTo>
                    <a:pt x="204" y="23"/>
                    <a:pt x="151" y="53"/>
                    <a:pt x="98" y="76"/>
                  </a:cubicBezTo>
                  <a:lnTo>
                    <a:pt x="1" y="226"/>
                  </a:lnTo>
                  <a:lnTo>
                    <a:pt x="91" y="279"/>
                  </a:lnTo>
                  <a:lnTo>
                    <a:pt x="272" y="1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4133775" y="20479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99" y="1"/>
                  </a:moveTo>
                  <a:cubicBezTo>
                    <a:pt x="68" y="23"/>
                    <a:pt x="31" y="46"/>
                    <a:pt x="1" y="68"/>
                  </a:cubicBezTo>
                  <a:lnTo>
                    <a:pt x="114" y="144"/>
                  </a:lnTo>
                  <a:lnTo>
                    <a:pt x="181" y="5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4150725" y="20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4144900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4162775" y="212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4148650" y="2110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4155800" y="2092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41409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4134350" y="2107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4161825" y="2109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126800" y="20869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4140000" y="2086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4156000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4173900" y="217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4159775" y="216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4166925" y="214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4152050" y="215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145450" y="2160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172950" y="21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137925" y="214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151100" y="2139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156200" y="213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167100" y="2229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185000" y="222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178400" y="2237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170875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4178025" y="219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1631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156575" y="221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184050" y="2215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149025" y="21935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4162225" y="2192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4167300" y="21842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4178225" y="2282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196100" y="2281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189525" y="2290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181975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4189150" y="225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4174275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4167675" y="2267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4195175" y="2269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4160150" y="224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4173325" y="2245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4189325" y="23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207225" y="233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4200625" y="2343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193100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4200250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4185375" y="231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178775" y="232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206275" y="2322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9"/>
            <p:cNvSpPr/>
            <p:nvPr/>
          </p:nvSpPr>
          <p:spPr>
            <a:xfrm>
              <a:off x="4171250" y="2300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9"/>
            <p:cNvSpPr/>
            <p:nvPr/>
          </p:nvSpPr>
          <p:spPr>
            <a:xfrm>
              <a:off x="4184425" y="2299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9"/>
            <p:cNvSpPr/>
            <p:nvPr/>
          </p:nvSpPr>
          <p:spPr>
            <a:xfrm>
              <a:off x="4200450" y="2388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9"/>
            <p:cNvSpPr/>
            <p:nvPr/>
          </p:nvSpPr>
          <p:spPr>
            <a:xfrm>
              <a:off x="4218325" y="238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9"/>
            <p:cNvSpPr/>
            <p:nvPr/>
          </p:nvSpPr>
          <p:spPr>
            <a:xfrm>
              <a:off x="4211750" y="2397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9"/>
            <p:cNvSpPr/>
            <p:nvPr/>
          </p:nvSpPr>
          <p:spPr>
            <a:xfrm>
              <a:off x="4204200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9"/>
            <p:cNvSpPr/>
            <p:nvPr/>
          </p:nvSpPr>
          <p:spPr>
            <a:xfrm>
              <a:off x="4211350" y="2359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9"/>
            <p:cNvSpPr/>
            <p:nvPr/>
          </p:nvSpPr>
          <p:spPr>
            <a:xfrm>
              <a:off x="4196475" y="236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9"/>
            <p:cNvSpPr/>
            <p:nvPr/>
          </p:nvSpPr>
          <p:spPr>
            <a:xfrm>
              <a:off x="4189900" y="2374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9"/>
            <p:cNvSpPr/>
            <p:nvPr/>
          </p:nvSpPr>
          <p:spPr>
            <a:xfrm>
              <a:off x="4217375" y="2375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9"/>
            <p:cNvSpPr/>
            <p:nvPr/>
          </p:nvSpPr>
          <p:spPr>
            <a:xfrm>
              <a:off x="4182350" y="2353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9"/>
            <p:cNvSpPr/>
            <p:nvPr/>
          </p:nvSpPr>
          <p:spPr>
            <a:xfrm>
              <a:off x="4195550" y="2352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9"/>
            <p:cNvSpPr/>
            <p:nvPr/>
          </p:nvSpPr>
          <p:spPr>
            <a:xfrm>
              <a:off x="4222275" y="241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9"/>
            <p:cNvSpPr/>
            <p:nvPr/>
          </p:nvSpPr>
          <p:spPr>
            <a:xfrm>
              <a:off x="4207600" y="241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9"/>
            <p:cNvSpPr/>
            <p:nvPr/>
          </p:nvSpPr>
          <p:spPr>
            <a:xfrm>
              <a:off x="4193475" y="2406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9"/>
            <p:cNvSpPr/>
            <p:nvPr/>
          </p:nvSpPr>
          <p:spPr>
            <a:xfrm>
              <a:off x="4206650" y="2405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9"/>
            <p:cNvSpPr/>
            <p:nvPr/>
          </p:nvSpPr>
          <p:spPr>
            <a:xfrm>
              <a:off x="4166550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9"/>
            <p:cNvSpPr/>
            <p:nvPr/>
          </p:nvSpPr>
          <p:spPr>
            <a:xfrm>
              <a:off x="4184250" y="206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9"/>
            <p:cNvSpPr/>
            <p:nvPr/>
          </p:nvSpPr>
          <p:spPr>
            <a:xfrm>
              <a:off x="4170125" y="205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9"/>
            <p:cNvSpPr/>
            <p:nvPr/>
          </p:nvSpPr>
          <p:spPr>
            <a:xfrm>
              <a:off x="4177275" y="203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9"/>
            <p:cNvSpPr/>
            <p:nvPr/>
          </p:nvSpPr>
          <p:spPr>
            <a:xfrm>
              <a:off x="4162400" y="203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9"/>
            <p:cNvSpPr/>
            <p:nvPr/>
          </p:nvSpPr>
          <p:spPr>
            <a:xfrm>
              <a:off x="4155800" y="204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9"/>
            <p:cNvSpPr/>
            <p:nvPr/>
          </p:nvSpPr>
          <p:spPr>
            <a:xfrm>
              <a:off x="4183300" y="204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9"/>
            <p:cNvSpPr/>
            <p:nvPr/>
          </p:nvSpPr>
          <p:spPr>
            <a:xfrm>
              <a:off x="4177650" y="2115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9"/>
            <p:cNvSpPr/>
            <p:nvPr/>
          </p:nvSpPr>
          <p:spPr>
            <a:xfrm>
              <a:off x="4195350" y="211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9"/>
            <p:cNvSpPr/>
            <p:nvPr/>
          </p:nvSpPr>
          <p:spPr>
            <a:xfrm>
              <a:off x="4181225" y="210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9"/>
            <p:cNvSpPr/>
            <p:nvPr/>
          </p:nvSpPr>
          <p:spPr>
            <a:xfrm>
              <a:off x="4188400" y="208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9"/>
            <p:cNvSpPr/>
            <p:nvPr/>
          </p:nvSpPr>
          <p:spPr>
            <a:xfrm>
              <a:off x="4173500" y="209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9"/>
            <p:cNvSpPr/>
            <p:nvPr/>
          </p:nvSpPr>
          <p:spPr>
            <a:xfrm>
              <a:off x="41669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9"/>
            <p:cNvSpPr/>
            <p:nvPr/>
          </p:nvSpPr>
          <p:spPr>
            <a:xfrm>
              <a:off x="4194425" y="21025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9"/>
            <p:cNvSpPr/>
            <p:nvPr/>
          </p:nvSpPr>
          <p:spPr>
            <a:xfrm>
              <a:off x="4159400" y="20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9"/>
            <p:cNvSpPr/>
            <p:nvPr/>
          </p:nvSpPr>
          <p:spPr>
            <a:xfrm>
              <a:off x="4172575" y="20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9"/>
            <p:cNvSpPr/>
            <p:nvPr/>
          </p:nvSpPr>
          <p:spPr>
            <a:xfrm>
              <a:off x="4177650" y="20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9"/>
            <p:cNvSpPr/>
            <p:nvPr/>
          </p:nvSpPr>
          <p:spPr>
            <a:xfrm>
              <a:off x="4188775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9"/>
            <p:cNvSpPr/>
            <p:nvPr/>
          </p:nvSpPr>
          <p:spPr>
            <a:xfrm>
              <a:off x="4206475" y="216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9"/>
            <p:cNvSpPr/>
            <p:nvPr/>
          </p:nvSpPr>
          <p:spPr>
            <a:xfrm>
              <a:off x="4192350" y="215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9"/>
            <p:cNvSpPr/>
            <p:nvPr/>
          </p:nvSpPr>
          <p:spPr>
            <a:xfrm>
              <a:off x="4199500" y="213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9"/>
            <p:cNvSpPr/>
            <p:nvPr/>
          </p:nvSpPr>
          <p:spPr>
            <a:xfrm>
              <a:off x="4184625" y="214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9"/>
            <p:cNvSpPr/>
            <p:nvPr/>
          </p:nvSpPr>
          <p:spPr>
            <a:xfrm>
              <a:off x="41780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9"/>
            <p:cNvSpPr/>
            <p:nvPr/>
          </p:nvSpPr>
          <p:spPr>
            <a:xfrm>
              <a:off x="4205525" y="215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9"/>
            <p:cNvSpPr/>
            <p:nvPr/>
          </p:nvSpPr>
          <p:spPr>
            <a:xfrm>
              <a:off x="4170500" y="213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9"/>
            <p:cNvSpPr/>
            <p:nvPr/>
          </p:nvSpPr>
          <p:spPr>
            <a:xfrm>
              <a:off x="41836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9"/>
            <p:cNvSpPr/>
            <p:nvPr/>
          </p:nvSpPr>
          <p:spPr>
            <a:xfrm>
              <a:off x="4188775" y="212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9"/>
            <p:cNvSpPr/>
            <p:nvPr/>
          </p:nvSpPr>
          <p:spPr>
            <a:xfrm>
              <a:off x="4199875" y="222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9"/>
            <p:cNvSpPr/>
            <p:nvPr/>
          </p:nvSpPr>
          <p:spPr>
            <a:xfrm>
              <a:off x="4217575" y="2221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9"/>
            <p:cNvSpPr/>
            <p:nvPr/>
          </p:nvSpPr>
          <p:spPr>
            <a:xfrm>
              <a:off x="4210975" y="22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9"/>
            <p:cNvSpPr/>
            <p:nvPr/>
          </p:nvSpPr>
          <p:spPr>
            <a:xfrm>
              <a:off x="4203450" y="220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9"/>
            <p:cNvSpPr/>
            <p:nvPr/>
          </p:nvSpPr>
          <p:spPr>
            <a:xfrm>
              <a:off x="4210600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9"/>
            <p:cNvSpPr/>
            <p:nvPr/>
          </p:nvSpPr>
          <p:spPr>
            <a:xfrm>
              <a:off x="4195725" y="219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9"/>
            <p:cNvSpPr/>
            <p:nvPr/>
          </p:nvSpPr>
          <p:spPr>
            <a:xfrm>
              <a:off x="4189150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9"/>
            <p:cNvSpPr/>
            <p:nvPr/>
          </p:nvSpPr>
          <p:spPr>
            <a:xfrm>
              <a:off x="4216625" y="220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9"/>
            <p:cNvSpPr/>
            <p:nvPr/>
          </p:nvSpPr>
          <p:spPr>
            <a:xfrm>
              <a:off x="41816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9"/>
            <p:cNvSpPr/>
            <p:nvPr/>
          </p:nvSpPr>
          <p:spPr>
            <a:xfrm>
              <a:off x="4194800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9"/>
            <p:cNvSpPr/>
            <p:nvPr/>
          </p:nvSpPr>
          <p:spPr>
            <a:xfrm>
              <a:off x="4199875" y="217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9"/>
            <p:cNvSpPr/>
            <p:nvPr/>
          </p:nvSpPr>
          <p:spPr>
            <a:xfrm>
              <a:off x="4210975" y="22756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9"/>
            <p:cNvSpPr/>
            <p:nvPr/>
          </p:nvSpPr>
          <p:spPr>
            <a:xfrm>
              <a:off x="4228675" y="227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9"/>
            <p:cNvSpPr/>
            <p:nvPr/>
          </p:nvSpPr>
          <p:spPr>
            <a:xfrm>
              <a:off x="4222100" y="228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9"/>
            <p:cNvSpPr/>
            <p:nvPr/>
          </p:nvSpPr>
          <p:spPr>
            <a:xfrm>
              <a:off x="4214550" y="226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9"/>
            <p:cNvSpPr/>
            <p:nvPr/>
          </p:nvSpPr>
          <p:spPr>
            <a:xfrm>
              <a:off x="4221725" y="224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9"/>
            <p:cNvSpPr/>
            <p:nvPr/>
          </p:nvSpPr>
          <p:spPr>
            <a:xfrm>
              <a:off x="4206850" y="225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9"/>
            <p:cNvSpPr/>
            <p:nvPr/>
          </p:nvSpPr>
          <p:spPr>
            <a:xfrm>
              <a:off x="4200250" y="2260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9"/>
            <p:cNvSpPr/>
            <p:nvPr/>
          </p:nvSpPr>
          <p:spPr>
            <a:xfrm>
              <a:off x="4227750" y="226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9"/>
            <p:cNvSpPr/>
            <p:nvPr/>
          </p:nvSpPr>
          <p:spPr>
            <a:xfrm>
              <a:off x="4192725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9"/>
            <p:cNvSpPr/>
            <p:nvPr/>
          </p:nvSpPr>
          <p:spPr>
            <a:xfrm>
              <a:off x="42059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9"/>
            <p:cNvSpPr/>
            <p:nvPr/>
          </p:nvSpPr>
          <p:spPr>
            <a:xfrm>
              <a:off x="4222100" y="23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9"/>
            <p:cNvSpPr/>
            <p:nvPr/>
          </p:nvSpPr>
          <p:spPr>
            <a:xfrm>
              <a:off x="4239800" y="23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9"/>
            <p:cNvSpPr/>
            <p:nvPr/>
          </p:nvSpPr>
          <p:spPr>
            <a:xfrm>
              <a:off x="4233200" y="233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9"/>
            <p:cNvSpPr/>
            <p:nvPr/>
          </p:nvSpPr>
          <p:spPr>
            <a:xfrm>
              <a:off x="4225675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9"/>
            <p:cNvSpPr/>
            <p:nvPr/>
          </p:nvSpPr>
          <p:spPr>
            <a:xfrm>
              <a:off x="4232825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9"/>
            <p:cNvSpPr/>
            <p:nvPr/>
          </p:nvSpPr>
          <p:spPr>
            <a:xfrm>
              <a:off x="4217950" y="23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9"/>
            <p:cNvSpPr/>
            <p:nvPr/>
          </p:nvSpPr>
          <p:spPr>
            <a:xfrm>
              <a:off x="4211350" y="2314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9"/>
            <p:cNvSpPr/>
            <p:nvPr/>
          </p:nvSpPr>
          <p:spPr>
            <a:xfrm>
              <a:off x="4238850" y="231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9"/>
            <p:cNvSpPr/>
            <p:nvPr/>
          </p:nvSpPr>
          <p:spPr>
            <a:xfrm>
              <a:off x="42038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9"/>
            <p:cNvSpPr/>
            <p:nvPr/>
          </p:nvSpPr>
          <p:spPr>
            <a:xfrm>
              <a:off x="42170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9"/>
            <p:cNvSpPr/>
            <p:nvPr/>
          </p:nvSpPr>
          <p:spPr>
            <a:xfrm>
              <a:off x="4233200" y="238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9"/>
            <p:cNvSpPr/>
            <p:nvPr/>
          </p:nvSpPr>
          <p:spPr>
            <a:xfrm>
              <a:off x="4250900" y="238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9"/>
            <p:cNvSpPr/>
            <p:nvPr/>
          </p:nvSpPr>
          <p:spPr>
            <a:xfrm>
              <a:off x="4244325" y="239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9"/>
            <p:cNvSpPr/>
            <p:nvPr/>
          </p:nvSpPr>
          <p:spPr>
            <a:xfrm>
              <a:off x="4236775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9"/>
            <p:cNvSpPr/>
            <p:nvPr/>
          </p:nvSpPr>
          <p:spPr>
            <a:xfrm>
              <a:off x="4243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9"/>
            <p:cNvSpPr/>
            <p:nvPr/>
          </p:nvSpPr>
          <p:spPr>
            <a:xfrm>
              <a:off x="4229050" y="235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9"/>
            <p:cNvSpPr/>
            <p:nvPr/>
          </p:nvSpPr>
          <p:spPr>
            <a:xfrm>
              <a:off x="4222475" y="2367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9"/>
            <p:cNvSpPr/>
            <p:nvPr/>
          </p:nvSpPr>
          <p:spPr>
            <a:xfrm>
              <a:off x="4249975" y="2368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9"/>
            <p:cNvSpPr/>
            <p:nvPr/>
          </p:nvSpPr>
          <p:spPr>
            <a:xfrm>
              <a:off x="4214950" y="234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9"/>
            <p:cNvSpPr/>
            <p:nvPr/>
          </p:nvSpPr>
          <p:spPr>
            <a:xfrm>
              <a:off x="4228125" y="23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9"/>
            <p:cNvSpPr/>
            <p:nvPr/>
          </p:nvSpPr>
          <p:spPr>
            <a:xfrm>
              <a:off x="4255050" y="2405550"/>
              <a:ext cx="6800" cy="7550"/>
            </a:xfrm>
            <a:custGeom>
              <a:avLst/>
              <a:gdLst/>
              <a:ahLst/>
              <a:cxnLst/>
              <a:rect l="l" t="t" r="r" b="b"/>
              <a:pathLst>
                <a:path w="272" h="302" extrusionOk="0">
                  <a:moveTo>
                    <a:pt x="181" y="0"/>
                  </a:moveTo>
                  <a:lnTo>
                    <a:pt x="0" y="264"/>
                  </a:lnTo>
                  <a:lnTo>
                    <a:pt x="61" y="302"/>
                  </a:lnTo>
                  <a:cubicBezTo>
                    <a:pt x="83" y="294"/>
                    <a:pt x="106" y="279"/>
                    <a:pt x="128" y="271"/>
                  </a:cubicBez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9"/>
            <p:cNvSpPr/>
            <p:nvPr/>
          </p:nvSpPr>
          <p:spPr>
            <a:xfrm>
              <a:off x="4240175" y="24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9"/>
            <p:cNvSpPr/>
            <p:nvPr/>
          </p:nvSpPr>
          <p:spPr>
            <a:xfrm>
              <a:off x="4233775" y="2420600"/>
              <a:ext cx="3025" cy="1925"/>
            </a:xfrm>
            <a:custGeom>
              <a:avLst/>
              <a:gdLst/>
              <a:ahLst/>
              <a:cxnLst/>
              <a:rect l="l" t="t" r="r" b="b"/>
              <a:pathLst>
                <a:path w="121" h="77" extrusionOk="0">
                  <a:moveTo>
                    <a:pt x="53" y="1"/>
                  </a:moveTo>
                  <a:lnTo>
                    <a:pt x="0" y="76"/>
                  </a:lnTo>
                  <a:cubicBezTo>
                    <a:pt x="38" y="69"/>
                    <a:pt x="76" y="54"/>
                    <a:pt x="121" y="38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9"/>
            <p:cNvSpPr/>
            <p:nvPr/>
          </p:nvSpPr>
          <p:spPr>
            <a:xfrm>
              <a:off x="422605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9"/>
            <p:cNvSpPr/>
            <p:nvPr/>
          </p:nvSpPr>
          <p:spPr>
            <a:xfrm>
              <a:off x="4239225" y="239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9"/>
            <p:cNvSpPr/>
            <p:nvPr/>
          </p:nvSpPr>
          <p:spPr>
            <a:xfrm>
              <a:off x="4199125" y="205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9"/>
            <p:cNvSpPr/>
            <p:nvPr/>
          </p:nvSpPr>
          <p:spPr>
            <a:xfrm>
              <a:off x="42168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9"/>
            <p:cNvSpPr/>
            <p:nvPr/>
          </p:nvSpPr>
          <p:spPr>
            <a:xfrm>
              <a:off x="4210225" y="20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9"/>
            <p:cNvSpPr/>
            <p:nvPr/>
          </p:nvSpPr>
          <p:spPr>
            <a:xfrm>
              <a:off x="4202700" y="204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9"/>
            <p:cNvSpPr/>
            <p:nvPr/>
          </p:nvSpPr>
          <p:spPr>
            <a:xfrm>
              <a:off x="4209850" y="20302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61" y="1"/>
                  </a:moveTo>
                  <a:lnTo>
                    <a:pt x="1" y="83"/>
                  </a:lnTo>
                  <a:lnTo>
                    <a:pt x="91" y="144"/>
                  </a:lnTo>
                  <a:lnTo>
                    <a:pt x="181" y="8"/>
                  </a:lnTo>
                  <a:cubicBezTo>
                    <a:pt x="144" y="8"/>
                    <a:pt x="99" y="1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9"/>
            <p:cNvSpPr/>
            <p:nvPr/>
          </p:nvSpPr>
          <p:spPr>
            <a:xfrm>
              <a:off x="4194975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9"/>
            <p:cNvSpPr/>
            <p:nvPr/>
          </p:nvSpPr>
          <p:spPr>
            <a:xfrm>
              <a:off x="4188400" y="2040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9"/>
            <p:cNvSpPr/>
            <p:nvPr/>
          </p:nvSpPr>
          <p:spPr>
            <a:xfrm>
              <a:off x="4215875" y="204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9"/>
            <p:cNvSpPr/>
            <p:nvPr/>
          </p:nvSpPr>
          <p:spPr>
            <a:xfrm>
              <a:off x="4210225" y="210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9"/>
            <p:cNvSpPr/>
            <p:nvPr/>
          </p:nvSpPr>
          <p:spPr>
            <a:xfrm>
              <a:off x="42279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9"/>
            <p:cNvSpPr/>
            <p:nvPr/>
          </p:nvSpPr>
          <p:spPr>
            <a:xfrm>
              <a:off x="4213800" y="209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9"/>
            <p:cNvSpPr/>
            <p:nvPr/>
          </p:nvSpPr>
          <p:spPr>
            <a:xfrm>
              <a:off x="4220975" y="207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9"/>
            <p:cNvSpPr/>
            <p:nvPr/>
          </p:nvSpPr>
          <p:spPr>
            <a:xfrm>
              <a:off x="4206100" y="208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9"/>
            <p:cNvSpPr/>
            <p:nvPr/>
          </p:nvSpPr>
          <p:spPr>
            <a:xfrm>
              <a:off x="41995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9"/>
            <p:cNvSpPr/>
            <p:nvPr/>
          </p:nvSpPr>
          <p:spPr>
            <a:xfrm>
              <a:off x="4227000" y="209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9"/>
            <p:cNvSpPr/>
            <p:nvPr/>
          </p:nvSpPr>
          <p:spPr>
            <a:xfrm>
              <a:off x="4191975" y="207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9"/>
            <p:cNvSpPr/>
            <p:nvPr/>
          </p:nvSpPr>
          <p:spPr>
            <a:xfrm>
              <a:off x="4205150" y="20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9"/>
            <p:cNvSpPr/>
            <p:nvPr/>
          </p:nvSpPr>
          <p:spPr>
            <a:xfrm>
              <a:off x="4221350" y="216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9"/>
            <p:cNvSpPr/>
            <p:nvPr/>
          </p:nvSpPr>
          <p:spPr>
            <a:xfrm>
              <a:off x="4239050" y="216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9"/>
            <p:cNvSpPr/>
            <p:nvPr/>
          </p:nvSpPr>
          <p:spPr>
            <a:xfrm>
              <a:off x="4224925" y="2149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9"/>
            <p:cNvSpPr/>
            <p:nvPr/>
          </p:nvSpPr>
          <p:spPr>
            <a:xfrm>
              <a:off x="4232075" y="213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9"/>
            <p:cNvSpPr/>
            <p:nvPr/>
          </p:nvSpPr>
          <p:spPr>
            <a:xfrm>
              <a:off x="4217200" y="213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9"/>
            <p:cNvSpPr/>
            <p:nvPr/>
          </p:nvSpPr>
          <p:spPr>
            <a:xfrm>
              <a:off x="42106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9"/>
            <p:cNvSpPr/>
            <p:nvPr/>
          </p:nvSpPr>
          <p:spPr>
            <a:xfrm>
              <a:off x="4238100" y="214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9"/>
            <p:cNvSpPr/>
            <p:nvPr/>
          </p:nvSpPr>
          <p:spPr>
            <a:xfrm>
              <a:off x="4203075" y="212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9"/>
            <p:cNvSpPr/>
            <p:nvPr/>
          </p:nvSpPr>
          <p:spPr>
            <a:xfrm>
              <a:off x="4216250" y="212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9"/>
            <p:cNvSpPr/>
            <p:nvPr/>
          </p:nvSpPr>
          <p:spPr>
            <a:xfrm>
              <a:off x="4221350" y="211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9"/>
            <p:cNvSpPr/>
            <p:nvPr/>
          </p:nvSpPr>
          <p:spPr>
            <a:xfrm>
              <a:off x="4232450" y="221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9"/>
            <p:cNvSpPr/>
            <p:nvPr/>
          </p:nvSpPr>
          <p:spPr>
            <a:xfrm>
              <a:off x="42501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9"/>
            <p:cNvSpPr/>
            <p:nvPr/>
          </p:nvSpPr>
          <p:spPr>
            <a:xfrm>
              <a:off x="4243550" y="222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9"/>
            <p:cNvSpPr/>
            <p:nvPr/>
          </p:nvSpPr>
          <p:spPr>
            <a:xfrm>
              <a:off x="423602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9"/>
            <p:cNvSpPr/>
            <p:nvPr/>
          </p:nvSpPr>
          <p:spPr>
            <a:xfrm>
              <a:off x="42431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9"/>
            <p:cNvSpPr/>
            <p:nvPr/>
          </p:nvSpPr>
          <p:spPr>
            <a:xfrm>
              <a:off x="4228300" y="219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9"/>
            <p:cNvSpPr/>
            <p:nvPr/>
          </p:nvSpPr>
          <p:spPr>
            <a:xfrm>
              <a:off x="4221725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9"/>
            <p:cNvSpPr/>
            <p:nvPr/>
          </p:nvSpPr>
          <p:spPr>
            <a:xfrm>
              <a:off x="4249200" y="220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9"/>
            <p:cNvSpPr/>
            <p:nvPr/>
          </p:nvSpPr>
          <p:spPr>
            <a:xfrm>
              <a:off x="4214175" y="2179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9"/>
            <p:cNvSpPr/>
            <p:nvPr/>
          </p:nvSpPr>
          <p:spPr>
            <a:xfrm>
              <a:off x="4227375" y="217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9"/>
            <p:cNvSpPr/>
            <p:nvPr/>
          </p:nvSpPr>
          <p:spPr>
            <a:xfrm>
              <a:off x="4232450" y="217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9"/>
            <p:cNvSpPr/>
            <p:nvPr/>
          </p:nvSpPr>
          <p:spPr>
            <a:xfrm>
              <a:off x="4243550" y="2268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9"/>
            <p:cNvSpPr/>
            <p:nvPr/>
          </p:nvSpPr>
          <p:spPr>
            <a:xfrm>
              <a:off x="42612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9"/>
            <p:cNvSpPr/>
            <p:nvPr/>
          </p:nvSpPr>
          <p:spPr>
            <a:xfrm>
              <a:off x="4254675" y="227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9"/>
            <p:cNvSpPr/>
            <p:nvPr/>
          </p:nvSpPr>
          <p:spPr>
            <a:xfrm>
              <a:off x="424715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9"/>
            <p:cNvSpPr/>
            <p:nvPr/>
          </p:nvSpPr>
          <p:spPr>
            <a:xfrm>
              <a:off x="42543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9"/>
            <p:cNvSpPr/>
            <p:nvPr/>
          </p:nvSpPr>
          <p:spPr>
            <a:xfrm>
              <a:off x="4239425" y="2244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9"/>
            <p:cNvSpPr/>
            <p:nvPr/>
          </p:nvSpPr>
          <p:spPr>
            <a:xfrm>
              <a:off x="4232825" y="22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9"/>
            <p:cNvSpPr/>
            <p:nvPr/>
          </p:nvSpPr>
          <p:spPr>
            <a:xfrm>
              <a:off x="4260325" y="225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9"/>
            <p:cNvSpPr/>
            <p:nvPr/>
          </p:nvSpPr>
          <p:spPr>
            <a:xfrm>
              <a:off x="422530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9"/>
            <p:cNvSpPr/>
            <p:nvPr/>
          </p:nvSpPr>
          <p:spPr>
            <a:xfrm>
              <a:off x="4238475" y="22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9"/>
            <p:cNvSpPr/>
            <p:nvPr/>
          </p:nvSpPr>
          <p:spPr>
            <a:xfrm>
              <a:off x="4254675" y="232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9"/>
            <p:cNvSpPr/>
            <p:nvPr/>
          </p:nvSpPr>
          <p:spPr>
            <a:xfrm>
              <a:off x="4272375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9"/>
            <p:cNvSpPr/>
            <p:nvPr/>
          </p:nvSpPr>
          <p:spPr>
            <a:xfrm>
              <a:off x="4265775" y="233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9"/>
            <p:cNvSpPr/>
            <p:nvPr/>
          </p:nvSpPr>
          <p:spPr>
            <a:xfrm>
              <a:off x="425825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9"/>
            <p:cNvSpPr/>
            <p:nvPr/>
          </p:nvSpPr>
          <p:spPr>
            <a:xfrm>
              <a:off x="42654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9"/>
            <p:cNvSpPr/>
            <p:nvPr/>
          </p:nvSpPr>
          <p:spPr>
            <a:xfrm>
              <a:off x="4250525" y="229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9"/>
            <p:cNvSpPr/>
            <p:nvPr/>
          </p:nvSpPr>
          <p:spPr>
            <a:xfrm>
              <a:off x="4243950" y="2307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9"/>
            <p:cNvSpPr/>
            <p:nvPr/>
          </p:nvSpPr>
          <p:spPr>
            <a:xfrm>
              <a:off x="4271425" y="230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9"/>
            <p:cNvSpPr/>
            <p:nvPr/>
          </p:nvSpPr>
          <p:spPr>
            <a:xfrm>
              <a:off x="423640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9"/>
            <p:cNvSpPr/>
            <p:nvPr/>
          </p:nvSpPr>
          <p:spPr>
            <a:xfrm>
              <a:off x="4249575" y="22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9"/>
            <p:cNvSpPr/>
            <p:nvPr/>
          </p:nvSpPr>
          <p:spPr>
            <a:xfrm>
              <a:off x="4265775" y="237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9"/>
            <p:cNvSpPr/>
            <p:nvPr/>
          </p:nvSpPr>
          <p:spPr>
            <a:xfrm>
              <a:off x="4283475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9"/>
            <p:cNvSpPr/>
            <p:nvPr/>
          </p:nvSpPr>
          <p:spPr>
            <a:xfrm>
              <a:off x="4276900" y="23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9"/>
            <p:cNvSpPr/>
            <p:nvPr/>
          </p:nvSpPr>
          <p:spPr>
            <a:xfrm>
              <a:off x="4269350" y="236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9"/>
            <p:cNvSpPr/>
            <p:nvPr/>
          </p:nvSpPr>
          <p:spPr>
            <a:xfrm>
              <a:off x="4276525" y="23452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9"/>
            <p:cNvSpPr/>
            <p:nvPr/>
          </p:nvSpPr>
          <p:spPr>
            <a:xfrm>
              <a:off x="4261650" y="235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9"/>
            <p:cNvSpPr/>
            <p:nvPr/>
          </p:nvSpPr>
          <p:spPr>
            <a:xfrm>
              <a:off x="4255050" y="236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9"/>
            <p:cNvSpPr/>
            <p:nvPr/>
          </p:nvSpPr>
          <p:spPr>
            <a:xfrm>
              <a:off x="4282550" y="236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9"/>
            <p:cNvSpPr/>
            <p:nvPr/>
          </p:nvSpPr>
          <p:spPr>
            <a:xfrm>
              <a:off x="4247525" y="23396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9"/>
            <p:cNvSpPr/>
            <p:nvPr/>
          </p:nvSpPr>
          <p:spPr>
            <a:xfrm>
              <a:off x="4260700" y="233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9"/>
            <p:cNvSpPr/>
            <p:nvPr/>
          </p:nvSpPr>
          <p:spPr>
            <a:xfrm>
              <a:off x="4258625" y="239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9"/>
            <p:cNvSpPr/>
            <p:nvPr/>
          </p:nvSpPr>
          <p:spPr>
            <a:xfrm>
              <a:off x="4271800" y="2392175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0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9" y="226"/>
                    <a:pt x="302" y="204"/>
                    <a:pt x="325" y="181"/>
                  </a:cubicBez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9"/>
            <p:cNvSpPr/>
            <p:nvPr/>
          </p:nvSpPr>
          <p:spPr>
            <a:xfrm>
              <a:off x="4231700" y="204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9"/>
            <p:cNvSpPr/>
            <p:nvPr/>
          </p:nvSpPr>
          <p:spPr>
            <a:xfrm>
              <a:off x="4249575" y="204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9"/>
            <p:cNvSpPr/>
            <p:nvPr/>
          </p:nvSpPr>
          <p:spPr>
            <a:xfrm>
              <a:off x="4242800" y="205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9"/>
            <p:cNvSpPr/>
            <p:nvPr/>
          </p:nvSpPr>
          <p:spPr>
            <a:xfrm>
              <a:off x="4235275" y="203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9"/>
            <p:cNvSpPr/>
            <p:nvPr/>
          </p:nvSpPr>
          <p:spPr>
            <a:xfrm>
              <a:off x="4220975" y="203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4250900" y="2039300"/>
              <a:ext cx="4925" cy="2850"/>
            </a:xfrm>
            <a:custGeom>
              <a:avLst/>
              <a:gdLst/>
              <a:ahLst/>
              <a:cxnLst/>
              <a:rect l="l" t="t" r="r" b="b"/>
              <a:pathLst>
                <a:path w="197" h="114" extrusionOk="0">
                  <a:moveTo>
                    <a:pt x="1" y="0"/>
                  </a:moveTo>
                  <a:lnTo>
                    <a:pt x="181" y="113"/>
                  </a:lnTo>
                  <a:lnTo>
                    <a:pt x="197" y="83"/>
                  </a:lnTo>
                  <a:cubicBezTo>
                    <a:pt x="136" y="53"/>
                    <a:pt x="69" y="3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4242800" y="21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4260700" y="210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4246375" y="20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4253550" y="207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4238850" y="2077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4232075" y="208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4259575" y="2088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4224550" y="206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4237725" y="206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4253925" y="215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4271800" y="2154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425750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4264650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42497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4243175" y="21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427067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9"/>
            <p:cNvSpPr/>
            <p:nvPr/>
          </p:nvSpPr>
          <p:spPr>
            <a:xfrm>
              <a:off x="4235650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9"/>
            <p:cNvSpPr/>
            <p:nvPr/>
          </p:nvSpPr>
          <p:spPr>
            <a:xfrm>
              <a:off x="4248825" y="211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9"/>
            <p:cNvSpPr/>
            <p:nvPr/>
          </p:nvSpPr>
          <p:spPr>
            <a:xfrm>
              <a:off x="4253925" y="211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9"/>
            <p:cNvSpPr/>
            <p:nvPr/>
          </p:nvSpPr>
          <p:spPr>
            <a:xfrm>
              <a:off x="4265025" y="2208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9"/>
            <p:cNvSpPr/>
            <p:nvPr/>
          </p:nvSpPr>
          <p:spPr>
            <a:xfrm>
              <a:off x="4282925" y="220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9"/>
            <p:cNvSpPr/>
            <p:nvPr/>
          </p:nvSpPr>
          <p:spPr>
            <a:xfrm>
              <a:off x="4276150" y="2217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9"/>
            <p:cNvSpPr/>
            <p:nvPr/>
          </p:nvSpPr>
          <p:spPr>
            <a:xfrm>
              <a:off x="426860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9"/>
            <p:cNvSpPr/>
            <p:nvPr/>
          </p:nvSpPr>
          <p:spPr>
            <a:xfrm>
              <a:off x="4275750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9"/>
            <p:cNvSpPr/>
            <p:nvPr/>
          </p:nvSpPr>
          <p:spPr>
            <a:xfrm>
              <a:off x="42608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9"/>
            <p:cNvSpPr/>
            <p:nvPr/>
          </p:nvSpPr>
          <p:spPr>
            <a:xfrm>
              <a:off x="4254300" y="2193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9"/>
            <p:cNvSpPr/>
            <p:nvPr/>
          </p:nvSpPr>
          <p:spPr>
            <a:xfrm>
              <a:off x="428177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9"/>
            <p:cNvSpPr/>
            <p:nvPr/>
          </p:nvSpPr>
          <p:spPr>
            <a:xfrm>
              <a:off x="424677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9"/>
            <p:cNvSpPr/>
            <p:nvPr/>
          </p:nvSpPr>
          <p:spPr>
            <a:xfrm>
              <a:off x="4259950" y="21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9"/>
            <p:cNvSpPr/>
            <p:nvPr/>
          </p:nvSpPr>
          <p:spPr>
            <a:xfrm>
              <a:off x="4265025" y="21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9"/>
            <p:cNvSpPr/>
            <p:nvPr/>
          </p:nvSpPr>
          <p:spPr>
            <a:xfrm>
              <a:off x="4276150" y="22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9"/>
            <p:cNvSpPr/>
            <p:nvPr/>
          </p:nvSpPr>
          <p:spPr>
            <a:xfrm>
              <a:off x="4294025" y="226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9"/>
            <p:cNvSpPr/>
            <p:nvPr/>
          </p:nvSpPr>
          <p:spPr>
            <a:xfrm>
              <a:off x="4287250" y="2270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9"/>
            <p:cNvSpPr/>
            <p:nvPr/>
          </p:nvSpPr>
          <p:spPr>
            <a:xfrm>
              <a:off x="4279725" y="224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9"/>
            <p:cNvSpPr/>
            <p:nvPr/>
          </p:nvSpPr>
          <p:spPr>
            <a:xfrm>
              <a:off x="4286875" y="2232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9"/>
            <p:cNvSpPr/>
            <p:nvPr/>
          </p:nvSpPr>
          <p:spPr>
            <a:xfrm>
              <a:off x="42720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9"/>
            <p:cNvSpPr/>
            <p:nvPr/>
          </p:nvSpPr>
          <p:spPr>
            <a:xfrm>
              <a:off x="4265400" y="224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9"/>
            <p:cNvSpPr/>
            <p:nvPr/>
          </p:nvSpPr>
          <p:spPr>
            <a:xfrm>
              <a:off x="4292900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9"/>
            <p:cNvSpPr/>
            <p:nvPr/>
          </p:nvSpPr>
          <p:spPr>
            <a:xfrm>
              <a:off x="4257875" y="22262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9"/>
            <p:cNvSpPr/>
            <p:nvPr/>
          </p:nvSpPr>
          <p:spPr>
            <a:xfrm>
              <a:off x="4271050" y="22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9"/>
            <p:cNvSpPr/>
            <p:nvPr/>
          </p:nvSpPr>
          <p:spPr>
            <a:xfrm>
              <a:off x="4287250" y="23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9"/>
            <p:cNvSpPr/>
            <p:nvPr/>
          </p:nvSpPr>
          <p:spPr>
            <a:xfrm>
              <a:off x="4305125" y="2314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9"/>
            <p:cNvSpPr/>
            <p:nvPr/>
          </p:nvSpPr>
          <p:spPr>
            <a:xfrm>
              <a:off x="4298350" y="2323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9"/>
            <p:cNvSpPr/>
            <p:nvPr/>
          </p:nvSpPr>
          <p:spPr>
            <a:xfrm>
              <a:off x="429082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9"/>
            <p:cNvSpPr/>
            <p:nvPr/>
          </p:nvSpPr>
          <p:spPr>
            <a:xfrm>
              <a:off x="4297975" y="2285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9"/>
            <p:cNvSpPr/>
            <p:nvPr/>
          </p:nvSpPr>
          <p:spPr>
            <a:xfrm>
              <a:off x="42831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9"/>
            <p:cNvSpPr/>
            <p:nvPr/>
          </p:nvSpPr>
          <p:spPr>
            <a:xfrm>
              <a:off x="4276525" y="2300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9"/>
            <p:cNvSpPr/>
            <p:nvPr/>
          </p:nvSpPr>
          <p:spPr>
            <a:xfrm>
              <a:off x="43040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9"/>
            <p:cNvSpPr/>
            <p:nvPr/>
          </p:nvSpPr>
          <p:spPr>
            <a:xfrm>
              <a:off x="4268975" y="2279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9"/>
            <p:cNvSpPr/>
            <p:nvPr/>
          </p:nvSpPr>
          <p:spPr>
            <a:xfrm>
              <a:off x="4282175" y="2278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9"/>
            <p:cNvSpPr/>
            <p:nvPr/>
          </p:nvSpPr>
          <p:spPr>
            <a:xfrm>
              <a:off x="42983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9"/>
            <p:cNvSpPr/>
            <p:nvPr/>
          </p:nvSpPr>
          <p:spPr>
            <a:xfrm>
              <a:off x="4316250" y="2367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9"/>
            <p:cNvSpPr/>
            <p:nvPr/>
          </p:nvSpPr>
          <p:spPr>
            <a:xfrm>
              <a:off x="4309475" y="2376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9"/>
            <p:cNvSpPr/>
            <p:nvPr/>
          </p:nvSpPr>
          <p:spPr>
            <a:xfrm>
              <a:off x="4301925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9"/>
            <p:cNvSpPr/>
            <p:nvPr/>
          </p:nvSpPr>
          <p:spPr>
            <a:xfrm>
              <a:off x="4309100" y="233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9"/>
            <p:cNvSpPr/>
            <p:nvPr/>
          </p:nvSpPr>
          <p:spPr>
            <a:xfrm>
              <a:off x="4294225" y="234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9"/>
            <p:cNvSpPr/>
            <p:nvPr/>
          </p:nvSpPr>
          <p:spPr>
            <a:xfrm>
              <a:off x="4287625" y="235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9"/>
            <p:cNvSpPr/>
            <p:nvPr/>
          </p:nvSpPr>
          <p:spPr>
            <a:xfrm>
              <a:off x="4315125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9"/>
            <p:cNvSpPr/>
            <p:nvPr/>
          </p:nvSpPr>
          <p:spPr>
            <a:xfrm>
              <a:off x="4280100" y="2332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9"/>
            <p:cNvSpPr/>
            <p:nvPr/>
          </p:nvSpPr>
          <p:spPr>
            <a:xfrm>
              <a:off x="4293275" y="233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9"/>
            <p:cNvSpPr/>
            <p:nvPr/>
          </p:nvSpPr>
          <p:spPr>
            <a:xfrm>
              <a:off x="4320200" y="239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9"/>
            <p:cNvSpPr/>
            <p:nvPr/>
          </p:nvSpPr>
          <p:spPr>
            <a:xfrm>
              <a:off x="4305325" y="239745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68" y="0"/>
                  </a:moveTo>
                  <a:lnTo>
                    <a:pt x="1" y="91"/>
                  </a:lnTo>
                  <a:lnTo>
                    <a:pt x="226" y="226"/>
                  </a:lnTo>
                  <a:cubicBezTo>
                    <a:pt x="249" y="234"/>
                    <a:pt x="272" y="241"/>
                    <a:pt x="294" y="241"/>
                  </a:cubicBez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9"/>
            <p:cNvSpPr/>
            <p:nvPr/>
          </p:nvSpPr>
          <p:spPr>
            <a:xfrm>
              <a:off x="4291200" y="238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9"/>
            <p:cNvSpPr/>
            <p:nvPr/>
          </p:nvSpPr>
          <p:spPr>
            <a:xfrm>
              <a:off x="4304375" y="238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9"/>
            <p:cNvSpPr/>
            <p:nvPr/>
          </p:nvSpPr>
          <p:spPr>
            <a:xfrm>
              <a:off x="4264275" y="2046625"/>
              <a:ext cx="3975" cy="3625"/>
            </a:xfrm>
            <a:custGeom>
              <a:avLst/>
              <a:gdLst/>
              <a:ahLst/>
              <a:cxnLst/>
              <a:rect l="l" t="t" r="r" b="b"/>
              <a:pathLst>
                <a:path w="159" h="145" extrusionOk="0">
                  <a:moveTo>
                    <a:pt x="68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59" y="54"/>
                  </a:lnTo>
                  <a:cubicBezTo>
                    <a:pt x="129" y="31"/>
                    <a:pt x="98" y="1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9"/>
            <p:cNvSpPr/>
            <p:nvPr/>
          </p:nvSpPr>
          <p:spPr>
            <a:xfrm>
              <a:off x="4275375" y="209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9"/>
            <p:cNvSpPr/>
            <p:nvPr/>
          </p:nvSpPr>
          <p:spPr>
            <a:xfrm>
              <a:off x="4293275" y="2094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9"/>
            <p:cNvSpPr/>
            <p:nvPr/>
          </p:nvSpPr>
          <p:spPr>
            <a:xfrm>
              <a:off x="4286500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9"/>
            <p:cNvSpPr/>
            <p:nvPr/>
          </p:nvSpPr>
          <p:spPr>
            <a:xfrm>
              <a:off x="4279150" y="20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9"/>
            <p:cNvSpPr/>
            <p:nvPr/>
          </p:nvSpPr>
          <p:spPr>
            <a:xfrm>
              <a:off x="4286125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cubicBezTo>
                    <a:pt x="271" y="53"/>
                    <a:pt x="264" y="45"/>
                    <a:pt x="264" y="45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9"/>
            <p:cNvSpPr/>
            <p:nvPr/>
          </p:nvSpPr>
          <p:spPr>
            <a:xfrm>
              <a:off x="4271425" y="207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9"/>
            <p:cNvSpPr/>
            <p:nvPr/>
          </p:nvSpPr>
          <p:spPr>
            <a:xfrm>
              <a:off x="4264650" y="20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9"/>
            <p:cNvSpPr/>
            <p:nvPr/>
          </p:nvSpPr>
          <p:spPr>
            <a:xfrm>
              <a:off x="4292325" y="2082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9"/>
            <p:cNvSpPr/>
            <p:nvPr/>
          </p:nvSpPr>
          <p:spPr>
            <a:xfrm>
              <a:off x="4257300" y="205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9"/>
            <p:cNvSpPr/>
            <p:nvPr/>
          </p:nvSpPr>
          <p:spPr>
            <a:xfrm>
              <a:off x="427030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9"/>
            <p:cNvSpPr/>
            <p:nvPr/>
          </p:nvSpPr>
          <p:spPr>
            <a:xfrm>
              <a:off x="4275375" y="2052650"/>
              <a:ext cx="2300" cy="1550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1" y="1"/>
                  </a:moveTo>
                  <a:lnTo>
                    <a:pt x="91" y="61"/>
                  </a:lnTo>
                  <a:cubicBezTo>
                    <a:pt x="69" y="39"/>
                    <a:pt x="39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9"/>
            <p:cNvSpPr/>
            <p:nvPr/>
          </p:nvSpPr>
          <p:spPr>
            <a:xfrm>
              <a:off x="4286500" y="214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9"/>
            <p:cNvSpPr/>
            <p:nvPr/>
          </p:nvSpPr>
          <p:spPr>
            <a:xfrm>
              <a:off x="4304375" y="2147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9"/>
            <p:cNvSpPr/>
            <p:nvPr/>
          </p:nvSpPr>
          <p:spPr>
            <a:xfrm>
              <a:off x="4290250" y="213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9"/>
            <p:cNvSpPr/>
            <p:nvPr/>
          </p:nvSpPr>
          <p:spPr>
            <a:xfrm>
              <a:off x="4297225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9"/>
            <p:cNvSpPr/>
            <p:nvPr/>
          </p:nvSpPr>
          <p:spPr>
            <a:xfrm>
              <a:off x="4282550" y="2124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9"/>
            <p:cNvSpPr/>
            <p:nvPr/>
          </p:nvSpPr>
          <p:spPr>
            <a:xfrm>
              <a:off x="4275750" y="213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9"/>
            <p:cNvSpPr/>
            <p:nvPr/>
          </p:nvSpPr>
          <p:spPr>
            <a:xfrm>
              <a:off x="4303450" y="2135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9"/>
            <p:cNvSpPr/>
            <p:nvPr/>
          </p:nvSpPr>
          <p:spPr>
            <a:xfrm>
              <a:off x="4268425" y="211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9"/>
            <p:cNvSpPr/>
            <p:nvPr/>
          </p:nvSpPr>
          <p:spPr>
            <a:xfrm>
              <a:off x="4281400" y="2112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9"/>
            <p:cNvSpPr/>
            <p:nvPr/>
          </p:nvSpPr>
          <p:spPr>
            <a:xfrm>
              <a:off x="4297600" y="220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9"/>
            <p:cNvSpPr/>
            <p:nvPr/>
          </p:nvSpPr>
          <p:spPr>
            <a:xfrm>
              <a:off x="4315500" y="2200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9"/>
            <p:cNvSpPr/>
            <p:nvPr/>
          </p:nvSpPr>
          <p:spPr>
            <a:xfrm>
              <a:off x="4308725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9"/>
            <p:cNvSpPr/>
            <p:nvPr/>
          </p:nvSpPr>
          <p:spPr>
            <a:xfrm>
              <a:off x="430137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9"/>
            <p:cNvSpPr/>
            <p:nvPr/>
          </p:nvSpPr>
          <p:spPr>
            <a:xfrm>
              <a:off x="4308350" y="21718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9"/>
            <p:cNvSpPr/>
            <p:nvPr/>
          </p:nvSpPr>
          <p:spPr>
            <a:xfrm>
              <a:off x="4293650" y="2177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9"/>
            <p:cNvSpPr/>
            <p:nvPr/>
          </p:nvSpPr>
          <p:spPr>
            <a:xfrm>
              <a:off x="4286875" y="2187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9"/>
            <p:cNvSpPr/>
            <p:nvPr/>
          </p:nvSpPr>
          <p:spPr>
            <a:xfrm>
              <a:off x="4314550" y="2188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9"/>
            <p:cNvSpPr/>
            <p:nvPr/>
          </p:nvSpPr>
          <p:spPr>
            <a:xfrm>
              <a:off x="4279525" y="2166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9"/>
            <p:cNvSpPr/>
            <p:nvPr/>
          </p:nvSpPr>
          <p:spPr>
            <a:xfrm>
              <a:off x="4292525" y="21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9"/>
            <p:cNvSpPr/>
            <p:nvPr/>
          </p:nvSpPr>
          <p:spPr>
            <a:xfrm>
              <a:off x="429760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9"/>
            <p:cNvSpPr/>
            <p:nvPr/>
          </p:nvSpPr>
          <p:spPr>
            <a:xfrm>
              <a:off x="4308725" y="22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9"/>
            <p:cNvSpPr/>
            <p:nvPr/>
          </p:nvSpPr>
          <p:spPr>
            <a:xfrm>
              <a:off x="4326600" y="2254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9"/>
            <p:cNvSpPr/>
            <p:nvPr/>
          </p:nvSpPr>
          <p:spPr>
            <a:xfrm>
              <a:off x="4319825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9"/>
            <p:cNvSpPr/>
            <p:nvPr/>
          </p:nvSpPr>
          <p:spPr>
            <a:xfrm>
              <a:off x="4312475" y="224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9"/>
            <p:cNvSpPr/>
            <p:nvPr/>
          </p:nvSpPr>
          <p:spPr>
            <a:xfrm>
              <a:off x="4319450" y="222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9"/>
            <p:cNvSpPr/>
            <p:nvPr/>
          </p:nvSpPr>
          <p:spPr>
            <a:xfrm>
              <a:off x="4304750" y="223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9"/>
            <p:cNvSpPr/>
            <p:nvPr/>
          </p:nvSpPr>
          <p:spPr>
            <a:xfrm>
              <a:off x="4297975" y="22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9"/>
            <p:cNvSpPr/>
            <p:nvPr/>
          </p:nvSpPr>
          <p:spPr>
            <a:xfrm>
              <a:off x="4325675" y="224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9"/>
            <p:cNvSpPr/>
            <p:nvPr/>
          </p:nvSpPr>
          <p:spPr>
            <a:xfrm>
              <a:off x="4290650" y="221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9"/>
            <p:cNvSpPr/>
            <p:nvPr/>
          </p:nvSpPr>
          <p:spPr>
            <a:xfrm>
              <a:off x="4303625" y="2218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9"/>
            <p:cNvSpPr/>
            <p:nvPr/>
          </p:nvSpPr>
          <p:spPr>
            <a:xfrm>
              <a:off x="4319825" y="23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9"/>
            <p:cNvSpPr/>
            <p:nvPr/>
          </p:nvSpPr>
          <p:spPr>
            <a:xfrm>
              <a:off x="4337725" y="2307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9"/>
            <p:cNvSpPr/>
            <p:nvPr/>
          </p:nvSpPr>
          <p:spPr>
            <a:xfrm>
              <a:off x="43309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9"/>
            <p:cNvSpPr/>
            <p:nvPr/>
          </p:nvSpPr>
          <p:spPr>
            <a:xfrm>
              <a:off x="432360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9"/>
            <p:cNvSpPr/>
            <p:nvPr/>
          </p:nvSpPr>
          <p:spPr>
            <a:xfrm>
              <a:off x="4330550" y="227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9"/>
            <p:cNvSpPr/>
            <p:nvPr/>
          </p:nvSpPr>
          <p:spPr>
            <a:xfrm>
              <a:off x="4315875" y="2284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9"/>
            <p:cNvSpPr/>
            <p:nvPr/>
          </p:nvSpPr>
          <p:spPr>
            <a:xfrm>
              <a:off x="4309100" y="229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9"/>
            <p:cNvSpPr/>
            <p:nvPr/>
          </p:nvSpPr>
          <p:spPr>
            <a:xfrm>
              <a:off x="43365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9"/>
            <p:cNvSpPr/>
            <p:nvPr/>
          </p:nvSpPr>
          <p:spPr>
            <a:xfrm>
              <a:off x="4301550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9"/>
            <p:cNvSpPr/>
            <p:nvPr/>
          </p:nvSpPr>
          <p:spPr>
            <a:xfrm>
              <a:off x="4314750" y="2272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9"/>
            <p:cNvSpPr/>
            <p:nvPr/>
          </p:nvSpPr>
          <p:spPr>
            <a:xfrm>
              <a:off x="4330925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9"/>
            <p:cNvSpPr/>
            <p:nvPr/>
          </p:nvSpPr>
          <p:spPr>
            <a:xfrm>
              <a:off x="4348825" y="2360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9"/>
            <p:cNvSpPr/>
            <p:nvPr/>
          </p:nvSpPr>
          <p:spPr>
            <a:xfrm>
              <a:off x="4342050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9"/>
            <p:cNvSpPr/>
            <p:nvPr/>
          </p:nvSpPr>
          <p:spPr>
            <a:xfrm>
              <a:off x="433470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9"/>
            <p:cNvSpPr/>
            <p:nvPr/>
          </p:nvSpPr>
          <p:spPr>
            <a:xfrm>
              <a:off x="4341675" y="2331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9"/>
            <p:cNvSpPr/>
            <p:nvPr/>
          </p:nvSpPr>
          <p:spPr>
            <a:xfrm>
              <a:off x="4326975" y="2337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9"/>
            <p:cNvSpPr/>
            <p:nvPr/>
          </p:nvSpPr>
          <p:spPr>
            <a:xfrm>
              <a:off x="4320200" y="2346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9"/>
            <p:cNvSpPr/>
            <p:nvPr/>
          </p:nvSpPr>
          <p:spPr>
            <a:xfrm>
              <a:off x="4347700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9"/>
            <p:cNvSpPr/>
            <p:nvPr/>
          </p:nvSpPr>
          <p:spPr>
            <a:xfrm>
              <a:off x="4312675" y="23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9"/>
            <p:cNvSpPr/>
            <p:nvPr/>
          </p:nvSpPr>
          <p:spPr>
            <a:xfrm>
              <a:off x="432585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9"/>
            <p:cNvSpPr/>
            <p:nvPr/>
          </p:nvSpPr>
          <p:spPr>
            <a:xfrm>
              <a:off x="4349400" y="2402725"/>
              <a:ext cx="2275" cy="1325"/>
            </a:xfrm>
            <a:custGeom>
              <a:avLst/>
              <a:gdLst/>
              <a:ahLst/>
              <a:cxnLst/>
              <a:rect l="l" t="t" r="r" b="b"/>
              <a:pathLst>
                <a:path w="91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30" y="45"/>
                    <a:pt x="60" y="38"/>
                    <a:pt x="90" y="3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9"/>
            <p:cNvSpPr/>
            <p:nvPr/>
          </p:nvSpPr>
          <p:spPr>
            <a:xfrm>
              <a:off x="4352775" y="2385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9"/>
            <p:cNvSpPr/>
            <p:nvPr/>
          </p:nvSpPr>
          <p:spPr>
            <a:xfrm>
              <a:off x="4338100" y="2390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9"/>
            <p:cNvSpPr/>
            <p:nvPr/>
          </p:nvSpPr>
          <p:spPr>
            <a:xfrm>
              <a:off x="4331300" y="240007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04" y="219"/>
                  </a:lnTo>
                  <a:lnTo>
                    <a:pt x="219" y="219"/>
                  </a:lnTo>
                  <a:cubicBezTo>
                    <a:pt x="257" y="212"/>
                    <a:pt x="287" y="212"/>
                    <a:pt x="317" y="212"/>
                  </a:cubicBez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9"/>
            <p:cNvSpPr/>
            <p:nvPr/>
          </p:nvSpPr>
          <p:spPr>
            <a:xfrm>
              <a:off x="4323775" y="237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9"/>
            <p:cNvSpPr/>
            <p:nvPr/>
          </p:nvSpPr>
          <p:spPr>
            <a:xfrm>
              <a:off x="433695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9"/>
            <p:cNvSpPr/>
            <p:nvPr/>
          </p:nvSpPr>
          <p:spPr>
            <a:xfrm>
              <a:off x="4307950" y="208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9"/>
            <p:cNvSpPr/>
            <p:nvPr/>
          </p:nvSpPr>
          <p:spPr>
            <a:xfrm>
              <a:off x="43258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9"/>
            <p:cNvSpPr/>
            <p:nvPr/>
          </p:nvSpPr>
          <p:spPr>
            <a:xfrm>
              <a:off x="4311725" y="207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9"/>
            <p:cNvSpPr/>
            <p:nvPr/>
          </p:nvSpPr>
          <p:spPr>
            <a:xfrm>
              <a:off x="4297425" y="2073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188" y="83"/>
                  </a:lnTo>
                  <a:cubicBezTo>
                    <a:pt x="181" y="83"/>
                    <a:pt x="173" y="83"/>
                    <a:pt x="158" y="91"/>
                  </a:cubicBezTo>
                  <a:cubicBezTo>
                    <a:pt x="143" y="68"/>
                    <a:pt x="128" y="46"/>
                    <a:pt x="106" y="3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9"/>
            <p:cNvSpPr/>
            <p:nvPr/>
          </p:nvSpPr>
          <p:spPr>
            <a:xfrm>
              <a:off x="4324900" y="207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9"/>
            <p:cNvSpPr/>
            <p:nvPr/>
          </p:nvSpPr>
          <p:spPr>
            <a:xfrm>
              <a:off x="4319075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9"/>
            <p:cNvSpPr/>
            <p:nvPr/>
          </p:nvSpPr>
          <p:spPr>
            <a:xfrm>
              <a:off x="43369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9"/>
            <p:cNvSpPr/>
            <p:nvPr/>
          </p:nvSpPr>
          <p:spPr>
            <a:xfrm>
              <a:off x="4322850" y="2129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9"/>
            <p:cNvSpPr/>
            <p:nvPr/>
          </p:nvSpPr>
          <p:spPr>
            <a:xfrm>
              <a:off x="4329800" y="2111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9"/>
            <p:cNvSpPr/>
            <p:nvPr/>
          </p:nvSpPr>
          <p:spPr>
            <a:xfrm>
              <a:off x="4315125" y="211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9"/>
            <p:cNvSpPr/>
            <p:nvPr/>
          </p:nvSpPr>
          <p:spPr>
            <a:xfrm>
              <a:off x="4308525" y="212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9"/>
            <p:cNvSpPr/>
            <p:nvPr/>
          </p:nvSpPr>
          <p:spPr>
            <a:xfrm>
              <a:off x="4336025" y="2128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9"/>
            <p:cNvSpPr/>
            <p:nvPr/>
          </p:nvSpPr>
          <p:spPr>
            <a:xfrm>
              <a:off x="4301000" y="210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9"/>
            <p:cNvSpPr/>
            <p:nvPr/>
          </p:nvSpPr>
          <p:spPr>
            <a:xfrm>
              <a:off x="4314175" y="21053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9"/>
            <p:cNvSpPr/>
            <p:nvPr/>
          </p:nvSpPr>
          <p:spPr>
            <a:xfrm>
              <a:off x="4319250" y="20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9"/>
            <p:cNvSpPr/>
            <p:nvPr/>
          </p:nvSpPr>
          <p:spPr>
            <a:xfrm>
              <a:off x="4330175" y="219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9"/>
            <p:cNvSpPr/>
            <p:nvPr/>
          </p:nvSpPr>
          <p:spPr>
            <a:xfrm>
              <a:off x="4348075" y="21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9"/>
            <p:cNvSpPr/>
            <p:nvPr/>
          </p:nvSpPr>
          <p:spPr>
            <a:xfrm>
              <a:off x="4341475" y="220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9"/>
            <p:cNvSpPr/>
            <p:nvPr/>
          </p:nvSpPr>
          <p:spPr>
            <a:xfrm>
              <a:off x="433395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9"/>
            <p:cNvSpPr/>
            <p:nvPr/>
          </p:nvSpPr>
          <p:spPr>
            <a:xfrm>
              <a:off x="4340925" y="21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9"/>
            <p:cNvSpPr/>
            <p:nvPr/>
          </p:nvSpPr>
          <p:spPr>
            <a:xfrm>
              <a:off x="4326225" y="217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9"/>
            <p:cNvSpPr/>
            <p:nvPr/>
          </p:nvSpPr>
          <p:spPr>
            <a:xfrm>
              <a:off x="4319625" y="2180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9"/>
            <p:cNvSpPr/>
            <p:nvPr/>
          </p:nvSpPr>
          <p:spPr>
            <a:xfrm>
              <a:off x="4347125" y="2181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9"/>
            <p:cNvSpPr/>
            <p:nvPr/>
          </p:nvSpPr>
          <p:spPr>
            <a:xfrm>
              <a:off x="4312100" y="215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9"/>
            <p:cNvSpPr/>
            <p:nvPr/>
          </p:nvSpPr>
          <p:spPr>
            <a:xfrm>
              <a:off x="4325275" y="2158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9"/>
            <p:cNvSpPr/>
            <p:nvPr/>
          </p:nvSpPr>
          <p:spPr>
            <a:xfrm>
              <a:off x="4330375" y="215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9"/>
            <p:cNvSpPr/>
            <p:nvPr/>
          </p:nvSpPr>
          <p:spPr>
            <a:xfrm>
              <a:off x="4341300" y="22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9"/>
            <p:cNvSpPr/>
            <p:nvPr/>
          </p:nvSpPr>
          <p:spPr>
            <a:xfrm>
              <a:off x="4359175" y="224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9"/>
            <p:cNvSpPr/>
            <p:nvPr/>
          </p:nvSpPr>
          <p:spPr>
            <a:xfrm>
              <a:off x="4352600" y="225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9"/>
            <p:cNvSpPr/>
            <p:nvPr/>
          </p:nvSpPr>
          <p:spPr>
            <a:xfrm>
              <a:off x="4345050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9"/>
            <p:cNvSpPr/>
            <p:nvPr/>
          </p:nvSpPr>
          <p:spPr>
            <a:xfrm>
              <a:off x="4352025" y="221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9"/>
            <p:cNvSpPr/>
            <p:nvPr/>
          </p:nvSpPr>
          <p:spPr>
            <a:xfrm>
              <a:off x="4337350" y="2224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9"/>
            <p:cNvSpPr/>
            <p:nvPr/>
          </p:nvSpPr>
          <p:spPr>
            <a:xfrm>
              <a:off x="4330750" y="2233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9"/>
            <p:cNvSpPr/>
            <p:nvPr/>
          </p:nvSpPr>
          <p:spPr>
            <a:xfrm>
              <a:off x="4358250" y="2235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9"/>
            <p:cNvSpPr/>
            <p:nvPr/>
          </p:nvSpPr>
          <p:spPr>
            <a:xfrm>
              <a:off x="4323225" y="221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9"/>
            <p:cNvSpPr/>
            <p:nvPr/>
          </p:nvSpPr>
          <p:spPr>
            <a:xfrm>
              <a:off x="4336400" y="2211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9"/>
            <p:cNvSpPr/>
            <p:nvPr/>
          </p:nvSpPr>
          <p:spPr>
            <a:xfrm>
              <a:off x="4352400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9"/>
            <p:cNvSpPr/>
            <p:nvPr/>
          </p:nvSpPr>
          <p:spPr>
            <a:xfrm>
              <a:off x="43703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9"/>
            <p:cNvSpPr/>
            <p:nvPr/>
          </p:nvSpPr>
          <p:spPr>
            <a:xfrm>
              <a:off x="4363700" y="2310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9"/>
            <p:cNvSpPr/>
            <p:nvPr/>
          </p:nvSpPr>
          <p:spPr>
            <a:xfrm>
              <a:off x="435617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9"/>
            <p:cNvSpPr/>
            <p:nvPr/>
          </p:nvSpPr>
          <p:spPr>
            <a:xfrm>
              <a:off x="4363125" y="22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9"/>
            <p:cNvSpPr/>
            <p:nvPr/>
          </p:nvSpPr>
          <p:spPr>
            <a:xfrm>
              <a:off x="43484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9"/>
            <p:cNvSpPr/>
            <p:nvPr/>
          </p:nvSpPr>
          <p:spPr>
            <a:xfrm>
              <a:off x="4341850" y="22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9"/>
            <p:cNvSpPr/>
            <p:nvPr/>
          </p:nvSpPr>
          <p:spPr>
            <a:xfrm>
              <a:off x="4369350" y="2288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9"/>
            <p:cNvSpPr/>
            <p:nvPr/>
          </p:nvSpPr>
          <p:spPr>
            <a:xfrm>
              <a:off x="4334325" y="226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9"/>
            <p:cNvSpPr/>
            <p:nvPr/>
          </p:nvSpPr>
          <p:spPr>
            <a:xfrm>
              <a:off x="4347500" y="2265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9"/>
            <p:cNvSpPr/>
            <p:nvPr/>
          </p:nvSpPr>
          <p:spPr>
            <a:xfrm>
              <a:off x="4363500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9"/>
            <p:cNvSpPr/>
            <p:nvPr/>
          </p:nvSpPr>
          <p:spPr>
            <a:xfrm>
              <a:off x="43814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9"/>
            <p:cNvSpPr/>
            <p:nvPr/>
          </p:nvSpPr>
          <p:spPr>
            <a:xfrm>
              <a:off x="4374800" y="236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9"/>
            <p:cNvSpPr/>
            <p:nvPr/>
          </p:nvSpPr>
          <p:spPr>
            <a:xfrm>
              <a:off x="4367275" y="234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9"/>
            <p:cNvSpPr/>
            <p:nvPr/>
          </p:nvSpPr>
          <p:spPr>
            <a:xfrm>
              <a:off x="4374250" y="232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9"/>
            <p:cNvSpPr/>
            <p:nvPr/>
          </p:nvSpPr>
          <p:spPr>
            <a:xfrm>
              <a:off x="4359550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9"/>
            <p:cNvSpPr/>
            <p:nvPr/>
          </p:nvSpPr>
          <p:spPr>
            <a:xfrm>
              <a:off x="435277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9"/>
            <p:cNvSpPr/>
            <p:nvPr/>
          </p:nvSpPr>
          <p:spPr>
            <a:xfrm>
              <a:off x="4380450" y="2341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9"/>
            <p:cNvSpPr/>
            <p:nvPr/>
          </p:nvSpPr>
          <p:spPr>
            <a:xfrm>
              <a:off x="4345425" y="23193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9"/>
            <p:cNvSpPr/>
            <p:nvPr/>
          </p:nvSpPr>
          <p:spPr>
            <a:xfrm>
              <a:off x="4358625" y="2318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9"/>
            <p:cNvSpPr/>
            <p:nvPr/>
          </p:nvSpPr>
          <p:spPr>
            <a:xfrm>
              <a:off x="4385350" y="23782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9"/>
            <p:cNvSpPr/>
            <p:nvPr/>
          </p:nvSpPr>
          <p:spPr>
            <a:xfrm>
              <a:off x="43706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9"/>
            <p:cNvSpPr/>
            <p:nvPr/>
          </p:nvSpPr>
          <p:spPr>
            <a:xfrm>
              <a:off x="4363900" y="2393300"/>
              <a:ext cx="7350" cy="4925"/>
            </a:xfrm>
            <a:custGeom>
              <a:avLst/>
              <a:gdLst/>
              <a:ahLst/>
              <a:cxnLst/>
              <a:rect l="l" t="t" r="r" b="b"/>
              <a:pathLst>
                <a:path w="294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73" y="196"/>
                  </a:lnTo>
                  <a:cubicBezTo>
                    <a:pt x="218" y="181"/>
                    <a:pt x="256" y="166"/>
                    <a:pt x="294" y="14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9"/>
            <p:cNvSpPr/>
            <p:nvPr/>
          </p:nvSpPr>
          <p:spPr>
            <a:xfrm>
              <a:off x="435655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9"/>
            <p:cNvSpPr/>
            <p:nvPr/>
          </p:nvSpPr>
          <p:spPr>
            <a:xfrm>
              <a:off x="4369725" y="2371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9"/>
            <p:cNvSpPr/>
            <p:nvPr/>
          </p:nvSpPr>
          <p:spPr>
            <a:xfrm>
              <a:off x="4340725" y="208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9"/>
            <p:cNvSpPr/>
            <p:nvPr/>
          </p:nvSpPr>
          <p:spPr>
            <a:xfrm>
              <a:off x="43518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9"/>
            <p:cNvSpPr/>
            <p:nvPr/>
          </p:nvSpPr>
          <p:spPr>
            <a:xfrm>
              <a:off x="4351825" y="21351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9"/>
            <p:cNvSpPr/>
            <p:nvPr/>
          </p:nvSpPr>
          <p:spPr>
            <a:xfrm>
              <a:off x="4369550" y="2134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9"/>
            <p:cNvSpPr/>
            <p:nvPr/>
          </p:nvSpPr>
          <p:spPr>
            <a:xfrm>
              <a:off x="43629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9"/>
            <p:cNvSpPr/>
            <p:nvPr/>
          </p:nvSpPr>
          <p:spPr>
            <a:xfrm>
              <a:off x="4355425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9"/>
            <p:cNvSpPr/>
            <p:nvPr/>
          </p:nvSpPr>
          <p:spPr>
            <a:xfrm>
              <a:off x="4362575" y="210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9"/>
            <p:cNvSpPr/>
            <p:nvPr/>
          </p:nvSpPr>
          <p:spPr>
            <a:xfrm>
              <a:off x="4347700" y="211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9"/>
            <p:cNvSpPr/>
            <p:nvPr/>
          </p:nvSpPr>
          <p:spPr>
            <a:xfrm>
              <a:off x="4341100" y="2120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9"/>
            <p:cNvSpPr/>
            <p:nvPr/>
          </p:nvSpPr>
          <p:spPr>
            <a:xfrm>
              <a:off x="43686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9"/>
            <p:cNvSpPr/>
            <p:nvPr/>
          </p:nvSpPr>
          <p:spPr>
            <a:xfrm>
              <a:off x="4333575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9"/>
            <p:cNvSpPr/>
            <p:nvPr/>
          </p:nvSpPr>
          <p:spPr>
            <a:xfrm>
              <a:off x="4346750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9"/>
            <p:cNvSpPr/>
            <p:nvPr/>
          </p:nvSpPr>
          <p:spPr>
            <a:xfrm>
              <a:off x="4366150" y="20933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66" y="1"/>
                  </a:moveTo>
                  <a:lnTo>
                    <a:pt x="0" y="242"/>
                  </a:lnTo>
                  <a:lnTo>
                    <a:pt x="91" y="295"/>
                  </a:lnTo>
                  <a:lnTo>
                    <a:pt x="241" y="84"/>
                  </a:lnTo>
                  <a:cubicBezTo>
                    <a:pt x="219" y="54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9"/>
            <p:cNvSpPr/>
            <p:nvPr/>
          </p:nvSpPr>
          <p:spPr>
            <a:xfrm>
              <a:off x="4362950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9"/>
            <p:cNvSpPr/>
            <p:nvPr/>
          </p:nvSpPr>
          <p:spPr>
            <a:xfrm>
              <a:off x="4380650" y="218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9"/>
            <p:cNvSpPr/>
            <p:nvPr/>
          </p:nvSpPr>
          <p:spPr>
            <a:xfrm>
              <a:off x="436652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9"/>
            <p:cNvSpPr/>
            <p:nvPr/>
          </p:nvSpPr>
          <p:spPr>
            <a:xfrm>
              <a:off x="4373675" y="215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9"/>
            <p:cNvSpPr/>
            <p:nvPr/>
          </p:nvSpPr>
          <p:spPr>
            <a:xfrm>
              <a:off x="4358800" y="21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9"/>
            <p:cNvSpPr/>
            <p:nvPr/>
          </p:nvSpPr>
          <p:spPr>
            <a:xfrm>
              <a:off x="4352225" y="2173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9"/>
            <p:cNvSpPr/>
            <p:nvPr/>
          </p:nvSpPr>
          <p:spPr>
            <a:xfrm>
              <a:off x="43797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9"/>
            <p:cNvSpPr/>
            <p:nvPr/>
          </p:nvSpPr>
          <p:spPr>
            <a:xfrm>
              <a:off x="4344675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9"/>
            <p:cNvSpPr/>
            <p:nvPr/>
          </p:nvSpPr>
          <p:spPr>
            <a:xfrm>
              <a:off x="4357875" y="21517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9"/>
            <p:cNvSpPr/>
            <p:nvPr/>
          </p:nvSpPr>
          <p:spPr>
            <a:xfrm>
              <a:off x="4374050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9"/>
            <p:cNvSpPr/>
            <p:nvPr/>
          </p:nvSpPr>
          <p:spPr>
            <a:xfrm>
              <a:off x="4391750" y="22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9"/>
            <p:cNvSpPr/>
            <p:nvPr/>
          </p:nvSpPr>
          <p:spPr>
            <a:xfrm>
              <a:off x="438517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9"/>
            <p:cNvSpPr/>
            <p:nvPr/>
          </p:nvSpPr>
          <p:spPr>
            <a:xfrm>
              <a:off x="43776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4384800" y="221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43699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4363325" y="2226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439082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4355800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4368975" y="2205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4374050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4385175" y="229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4402875" y="229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439627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43887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4395900" y="226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43810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4374425" y="2279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4401925" y="22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436690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4380075" y="22583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4396275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4413975" y="2346975"/>
              <a:ext cx="3975" cy="4175"/>
            </a:xfrm>
            <a:custGeom>
              <a:avLst/>
              <a:gdLst/>
              <a:ahLst/>
              <a:cxnLst/>
              <a:rect l="l" t="t" r="r" b="b"/>
              <a:pathLst>
                <a:path w="159" h="167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66"/>
                  </a:lnTo>
                  <a:cubicBezTo>
                    <a:pt x="129" y="136"/>
                    <a:pt x="144" y="99"/>
                    <a:pt x="159" y="6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4399850" y="23356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4407000" y="2318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4392125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4385550" y="2333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4413025" y="23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4378000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4391200" y="2311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441060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4389125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4402300" y="2364875"/>
              <a:ext cx="5100" cy="4550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4407375" y="2356575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61" y="1"/>
                  </a:moveTo>
                  <a:lnTo>
                    <a:pt x="1" y="91"/>
                  </a:lnTo>
                  <a:lnTo>
                    <a:pt x="159" y="189"/>
                  </a:lnTo>
                  <a:cubicBezTo>
                    <a:pt x="182" y="159"/>
                    <a:pt x="197" y="129"/>
                    <a:pt x="219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4384425" y="2128350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34" y="121"/>
                  </a:lnTo>
                  <a:cubicBezTo>
                    <a:pt x="226" y="84"/>
                    <a:pt x="218" y="54"/>
                    <a:pt x="211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4388000" y="2122525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cubicBezTo>
                    <a:pt x="8" y="0"/>
                    <a:pt x="8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4380275" y="21059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"/>
                  </a:moveTo>
                  <a:lnTo>
                    <a:pt x="0" y="8"/>
                  </a:lnTo>
                  <a:lnTo>
                    <a:pt x="15" y="16"/>
                  </a:lnTo>
                  <a:cubicBezTo>
                    <a:pt x="15" y="16"/>
                    <a:pt x="8" y="8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4373675" y="211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4395525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4413225" y="21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439910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4406250" y="215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4391375" y="215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438480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4412275" y="216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4377250" y="214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439045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4409825" y="21455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6" y="0"/>
                  </a:moveTo>
                  <a:lnTo>
                    <a:pt x="1" y="8"/>
                  </a:lnTo>
                  <a:lnTo>
                    <a:pt x="99" y="68"/>
                  </a:lnTo>
                  <a:lnTo>
                    <a:pt x="129" y="15"/>
                  </a:lnTo>
                  <a:cubicBezTo>
                    <a:pt x="91" y="8"/>
                    <a:pt x="54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9"/>
            <p:cNvSpPr/>
            <p:nvPr/>
          </p:nvSpPr>
          <p:spPr>
            <a:xfrm>
              <a:off x="4406625" y="22349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9"/>
            <p:cNvSpPr/>
            <p:nvPr/>
          </p:nvSpPr>
          <p:spPr>
            <a:xfrm>
              <a:off x="4424325" y="223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9"/>
            <p:cNvSpPr/>
            <p:nvPr/>
          </p:nvSpPr>
          <p:spPr>
            <a:xfrm>
              <a:off x="441775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9"/>
            <p:cNvSpPr/>
            <p:nvPr/>
          </p:nvSpPr>
          <p:spPr>
            <a:xfrm>
              <a:off x="4410200" y="2222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9"/>
            <p:cNvSpPr/>
            <p:nvPr/>
          </p:nvSpPr>
          <p:spPr>
            <a:xfrm>
              <a:off x="4417375" y="220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9"/>
            <p:cNvSpPr/>
            <p:nvPr/>
          </p:nvSpPr>
          <p:spPr>
            <a:xfrm>
              <a:off x="4402500" y="221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9"/>
            <p:cNvSpPr/>
            <p:nvPr/>
          </p:nvSpPr>
          <p:spPr>
            <a:xfrm>
              <a:off x="43959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9"/>
            <p:cNvSpPr/>
            <p:nvPr/>
          </p:nvSpPr>
          <p:spPr>
            <a:xfrm>
              <a:off x="4423400" y="22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9"/>
            <p:cNvSpPr/>
            <p:nvPr/>
          </p:nvSpPr>
          <p:spPr>
            <a:xfrm>
              <a:off x="4388375" y="21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9"/>
            <p:cNvSpPr/>
            <p:nvPr/>
          </p:nvSpPr>
          <p:spPr>
            <a:xfrm>
              <a:off x="4401550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9"/>
            <p:cNvSpPr/>
            <p:nvPr/>
          </p:nvSpPr>
          <p:spPr>
            <a:xfrm>
              <a:off x="440662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9"/>
            <p:cNvSpPr/>
            <p:nvPr/>
          </p:nvSpPr>
          <p:spPr>
            <a:xfrm>
              <a:off x="4417750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9"/>
            <p:cNvSpPr/>
            <p:nvPr/>
          </p:nvSpPr>
          <p:spPr>
            <a:xfrm>
              <a:off x="4435450" y="228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9"/>
            <p:cNvSpPr/>
            <p:nvPr/>
          </p:nvSpPr>
          <p:spPr>
            <a:xfrm>
              <a:off x="442885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9"/>
            <p:cNvSpPr/>
            <p:nvPr/>
          </p:nvSpPr>
          <p:spPr>
            <a:xfrm>
              <a:off x="4421325" y="227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9"/>
            <p:cNvSpPr/>
            <p:nvPr/>
          </p:nvSpPr>
          <p:spPr>
            <a:xfrm>
              <a:off x="4428475" y="22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9"/>
            <p:cNvSpPr/>
            <p:nvPr/>
          </p:nvSpPr>
          <p:spPr>
            <a:xfrm>
              <a:off x="4413600" y="22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9"/>
            <p:cNvSpPr/>
            <p:nvPr/>
          </p:nvSpPr>
          <p:spPr>
            <a:xfrm>
              <a:off x="440700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9"/>
            <p:cNvSpPr/>
            <p:nvPr/>
          </p:nvSpPr>
          <p:spPr>
            <a:xfrm>
              <a:off x="4434500" y="2274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9"/>
            <p:cNvSpPr/>
            <p:nvPr/>
          </p:nvSpPr>
          <p:spPr>
            <a:xfrm>
              <a:off x="439947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9"/>
            <p:cNvSpPr/>
            <p:nvPr/>
          </p:nvSpPr>
          <p:spPr>
            <a:xfrm>
              <a:off x="4412650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9"/>
            <p:cNvSpPr/>
            <p:nvPr/>
          </p:nvSpPr>
          <p:spPr>
            <a:xfrm>
              <a:off x="4439600" y="231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9"/>
            <p:cNvSpPr/>
            <p:nvPr/>
          </p:nvSpPr>
          <p:spPr>
            <a:xfrm>
              <a:off x="4424700" y="231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9"/>
            <p:cNvSpPr/>
            <p:nvPr/>
          </p:nvSpPr>
          <p:spPr>
            <a:xfrm>
              <a:off x="4418125" y="2326450"/>
              <a:ext cx="5675" cy="5500"/>
            </a:xfrm>
            <a:custGeom>
              <a:avLst/>
              <a:gdLst/>
              <a:ahLst/>
              <a:cxnLst/>
              <a:rect l="l" t="t" r="r" b="b"/>
              <a:pathLst>
                <a:path w="227" h="220" extrusionOk="0">
                  <a:moveTo>
                    <a:pt x="61" y="1"/>
                  </a:moveTo>
                  <a:lnTo>
                    <a:pt x="0" y="91"/>
                  </a:lnTo>
                  <a:lnTo>
                    <a:pt x="204" y="219"/>
                  </a:lnTo>
                  <a:cubicBezTo>
                    <a:pt x="219" y="182"/>
                    <a:pt x="219" y="144"/>
                    <a:pt x="226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9"/>
            <p:cNvSpPr/>
            <p:nvPr/>
          </p:nvSpPr>
          <p:spPr>
            <a:xfrm>
              <a:off x="442377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9"/>
            <p:cNvSpPr/>
            <p:nvPr/>
          </p:nvSpPr>
          <p:spPr>
            <a:xfrm>
              <a:off x="4428100" y="217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9"/>
            <p:cNvSpPr/>
            <p:nvPr/>
          </p:nvSpPr>
          <p:spPr>
            <a:xfrm>
              <a:off x="4446000" y="217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9"/>
            <p:cNvSpPr/>
            <p:nvPr/>
          </p:nvSpPr>
          <p:spPr>
            <a:xfrm>
              <a:off x="4439200" y="2183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9"/>
            <p:cNvSpPr/>
            <p:nvPr/>
          </p:nvSpPr>
          <p:spPr>
            <a:xfrm>
              <a:off x="4431675" y="2162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9"/>
            <p:cNvSpPr/>
            <p:nvPr/>
          </p:nvSpPr>
          <p:spPr>
            <a:xfrm>
              <a:off x="44239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9"/>
            <p:cNvSpPr/>
            <p:nvPr/>
          </p:nvSpPr>
          <p:spPr>
            <a:xfrm>
              <a:off x="4417375" y="215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9"/>
            <p:cNvSpPr/>
            <p:nvPr/>
          </p:nvSpPr>
          <p:spPr>
            <a:xfrm>
              <a:off x="4444850" y="2161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9"/>
            <p:cNvSpPr/>
            <p:nvPr/>
          </p:nvSpPr>
          <p:spPr>
            <a:xfrm>
              <a:off x="4439200" y="222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9"/>
            <p:cNvSpPr/>
            <p:nvPr/>
          </p:nvSpPr>
          <p:spPr>
            <a:xfrm>
              <a:off x="4456900" y="222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9"/>
            <p:cNvSpPr/>
            <p:nvPr/>
          </p:nvSpPr>
          <p:spPr>
            <a:xfrm>
              <a:off x="4450325" y="223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9"/>
            <p:cNvSpPr/>
            <p:nvPr/>
          </p:nvSpPr>
          <p:spPr>
            <a:xfrm>
              <a:off x="4442800" y="221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9"/>
            <p:cNvSpPr/>
            <p:nvPr/>
          </p:nvSpPr>
          <p:spPr>
            <a:xfrm>
              <a:off x="4449950" y="219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9"/>
            <p:cNvSpPr/>
            <p:nvPr/>
          </p:nvSpPr>
          <p:spPr>
            <a:xfrm>
              <a:off x="44350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9"/>
            <p:cNvSpPr/>
            <p:nvPr/>
          </p:nvSpPr>
          <p:spPr>
            <a:xfrm>
              <a:off x="4428475" y="221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9"/>
            <p:cNvSpPr/>
            <p:nvPr/>
          </p:nvSpPr>
          <p:spPr>
            <a:xfrm>
              <a:off x="4455975" y="2214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9"/>
            <p:cNvSpPr/>
            <p:nvPr/>
          </p:nvSpPr>
          <p:spPr>
            <a:xfrm>
              <a:off x="4420950" y="21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9"/>
            <p:cNvSpPr/>
            <p:nvPr/>
          </p:nvSpPr>
          <p:spPr>
            <a:xfrm>
              <a:off x="4434125" y="2191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9"/>
            <p:cNvSpPr/>
            <p:nvPr/>
          </p:nvSpPr>
          <p:spPr>
            <a:xfrm>
              <a:off x="445352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9"/>
            <p:cNvSpPr/>
            <p:nvPr/>
          </p:nvSpPr>
          <p:spPr>
            <a:xfrm>
              <a:off x="4450325" y="228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9"/>
            <p:cNvSpPr/>
            <p:nvPr/>
          </p:nvSpPr>
          <p:spPr>
            <a:xfrm>
              <a:off x="44680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9"/>
            <p:cNvSpPr/>
            <p:nvPr/>
          </p:nvSpPr>
          <p:spPr>
            <a:xfrm>
              <a:off x="4453900" y="226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9"/>
            <p:cNvSpPr/>
            <p:nvPr/>
          </p:nvSpPr>
          <p:spPr>
            <a:xfrm>
              <a:off x="4461050" y="22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9"/>
            <p:cNvSpPr/>
            <p:nvPr/>
          </p:nvSpPr>
          <p:spPr>
            <a:xfrm>
              <a:off x="44461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9"/>
            <p:cNvSpPr/>
            <p:nvPr/>
          </p:nvSpPr>
          <p:spPr>
            <a:xfrm>
              <a:off x="4439600" y="22663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9"/>
            <p:cNvSpPr/>
            <p:nvPr/>
          </p:nvSpPr>
          <p:spPr>
            <a:xfrm>
              <a:off x="4467075" y="226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9"/>
            <p:cNvSpPr/>
            <p:nvPr/>
          </p:nvSpPr>
          <p:spPr>
            <a:xfrm>
              <a:off x="443205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9"/>
            <p:cNvSpPr/>
            <p:nvPr/>
          </p:nvSpPr>
          <p:spPr>
            <a:xfrm>
              <a:off x="4445225" y="224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9"/>
            <p:cNvSpPr/>
            <p:nvPr/>
          </p:nvSpPr>
          <p:spPr>
            <a:xfrm>
              <a:off x="4443175" y="22989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9"/>
            <p:cNvSpPr/>
            <p:nvPr/>
          </p:nvSpPr>
          <p:spPr>
            <a:xfrm>
              <a:off x="4456350" y="229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64" y="256"/>
                  </a:lnTo>
                  <a:cubicBezTo>
                    <a:pt x="279" y="241"/>
                    <a:pt x="302" y="226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9"/>
            <p:cNvSpPr/>
            <p:nvPr/>
          </p:nvSpPr>
          <p:spPr>
            <a:xfrm>
              <a:off x="4461425" y="228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9"/>
            <p:cNvSpPr/>
            <p:nvPr/>
          </p:nvSpPr>
          <p:spPr>
            <a:xfrm>
              <a:off x="4460675" y="2171475"/>
              <a:ext cx="4175" cy="4750"/>
            </a:xfrm>
            <a:custGeom>
              <a:avLst/>
              <a:gdLst/>
              <a:ahLst/>
              <a:cxnLst/>
              <a:rect l="l" t="t" r="r" b="b"/>
              <a:pathLst>
                <a:path w="167" h="190" extrusionOk="0">
                  <a:moveTo>
                    <a:pt x="91" y="1"/>
                  </a:moveTo>
                  <a:lnTo>
                    <a:pt x="1" y="129"/>
                  </a:lnTo>
                  <a:lnTo>
                    <a:pt x="91" y="189"/>
                  </a:lnTo>
                  <a:lnTo>
                    <a:pt x="166" y="84"/>
                  </a:lnTo>
                  <a:cubicBezTo>
                    <a:pt x="144" y="53"/>
                    <a:pt x="114" y="31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9"/>
            <p:cNvSpPr/>
            <p:nvPr/>
          </p:nvSpPr>
          <p:spPr>
            <a:xfrm>
              <a:off x="4471800" y="2221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9"/>
            <p:cNvSpPr/>
            <p:nvPr/>
          </p:nvSpPr>
          <p:spPr>
            <a:xfrm>
              <a:off x="4482900" y="222947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09" y="219"/>
                  </a:lnTo>
                  <a:cubicBezTo>
                    <a:pt x="309" y="196"/>
                    <a:pt x="309" y="174"/>
                    <a:pt x="309" y="15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9"/>
            <p:cNvSpPr/>
            <p:nvPr/>
          </p:nvSpPr>
          <p:spPr>
            <a:xfrm>
              <a:off x="4475550" y="22087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9"/>
            <p:cNvSpPr/>
            <p:nvPr/>
          </p:nvSpPr>
          <p:spPr>
            <a:xfrm>
              <a:off x="4467825" y="21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9"/>
            <p:cNvSpPr/>
            <p:nvPr/>
          </p:nvSpPr>
          <p:spPr>
            <a:xfrm>
              <a:off x="4461050" y="220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9"/>
            <p:cNvSpPr/>
            <p:nvPr/>
          </p:nvSpPr>
          <p:spPr>
            <a:xfrm>
              <a:off x="4466700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9"/>
            <p:cNvSpPr/>
            <p:nvPr/>
          </p:nvSpPr>
          <p:spPr>
            <a:xfrm>
              <a:off x="4478950" y="2250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9"/>
            <p:cNvSpPr/>
            <p:nvPr/>
          </p:nvSpPr>
          <p:spPr>
            <a:xfrm>
              <a:off x="4472175" y="225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9"/>
            <p:cNvSpPr/>
            <p:nvPr/>
          </p:nvSpPr>
          <p:spPr>
            <a:xfrm>
              <a:off x="4464625" y="22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9"/>
            <p:cNvSpPr/>
            <p:nvPr/>
          </p:nvSpPr>
          <p:spPr>
            <a:xfrm>
              <a:off x="4477825" y="2237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9"/>
            <p:cNvSpPr/>
            <p:nvPr/>
          </p:nvSpPr>
          <p:spPr>
            <a:xfrm>
              <a:off x="3882575" y="2012550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8" y="1"/>
                  </a:moveTo>
                  <a:cubicBezTo>
                    <a:pt x="12225" y="1"/>
                    <a:pt x="12131" y="3"/>
                    <a:pt x="12037" y="8"/>
                  </a:cubicBezTo>
                  <a:cubicBezTo>
                    <a:pt x="10064" y="114"/>
                    <a:pt x="8407" y="1311"/>
                    <a:pt x="7616" y="2991"/>
                  </a:cubicBezTo>
                  <a:cubicBezTo>
                    <a:pt x="7213" y="2800"/>
                    <a:pt x="6761" y="2701"/>
                    <a:pt x="6288" y="2701"/>
                  </a:cubicBezTo>
                  <a:cubicBezTo>
                    <a:pt x="6238" y="2701"/>
                    <a:pt x="6189" y="2703"/>
                    <a:pt x="6139" y="2705"/>
                  </a:cubicBezTo>
                  <a:cubicBezTo>
                    <a:pt x="4565" y="2795"/>
                    <a:pt x="3322" y="4000"/>
                    <a:pt x="3149" y="5514"/>
                  </a:cubicBezTo>
                  <a:cubicBezTo>
                    <a:pt x="1326" y="5853"/>
                    <a:pt x="1" y="7495"/>
                    <a:pt x="99" y="9386"/>
                  </a:cubicBezTo>
                  <a:cubicBezTo>
                    <a:pt x="181" y="10952"/>
                    <a:pt x="1213" y="12233"/>
                    <a:pt x="2599" y="12722"/>
                  </a:cubicBezTo>
                  <a:cubicBezTo>
                    <a:pt x="3332" y="14045"/>
                    <a:pt x="4737" y="14928"/>
                    <a:pt x="6330" y="14928"/>
                  </a:cubicBezTo>
                  <a:cubicBezTo>
                    <a:pt x="6406" y="14928"/>
                    <a:pt x="6484" y="14926"/>
                    <a:pt x="6561" y="14922"/>
                  </a:cubicBezTo>
                  <a:cubicBezTo>
                    <a:pt x="7322" y="14884"/>
                    <a:pt x="8022" y="14643"/>
                    <a:pt x="8625" y="14259"/>
                  </a:cubicBezTo>
                  <a:cubicBezTo>
                    <a:pt x="9505" y="15267"/>
                    <a:pt x="10794" y="15901"/>
                    <a:pt x="12213" y="15901"/>
                  </a:cubicBezTo>
                  <a:cubicBezTo>
                    <a:pt x="12300" y="15901"/>
                    <a:pt x="12387" y="15898"/>
                    <a:pt x="12474" y="15893"/>
                  </a:cubicBezTo>
                  <a:cubicBezTo>
                    <a:pt x="13694" y="15826"/>
                    <a:pt x="14786" y="15314"/>
                    <a:pt x="15592" y="14508"/>
                  </a:cubicBezTo>
                  <a:cubicBezTo>
                    <a:pt x="16151" y="14846"/>
                    <a:pt x="16805" y="15032"/>
                    <a:pt x="17495" y="15032"/>
                  </a:cubicBezTo>
                  <a:cubicBezTo>
                    <a:pt x="17559" y="15032"/>
                    <a:pt x="17622" y="15030"/>
                    <a:pt x="17686" y="15027"/>
                  </a:cubicBezTo>
                  <a:cubicBezTo>
                    <a:pt x="19471" y="14929"/>
                    <a:pt x="20895" y="13604"/>
                    <a:pt x="21181" y="11909"/>
                  </a:cubicBezTo>
                  <a:cubicBezTo>
                    <a:pt x="22793" y="11427"/>
                    <a:pt x="23931" y="9883"/>
                    <a:pt x="23840" y="8128"/>
                  </a:cubicBezTo>
                  <a:cubicBezTo>
                    <a:pt x="23731" y="6129"/>
                    <a:pt x="22074" y="4583"/>
                    <a:pt x="20096" y="4583"/>
                  </a:cubicBezTo>
                  <a:cubicBezTo>
                    <a:pt x="20031" y="4583"/>
                    <a:pt x="19966" y="4584"/>
                    <a:pt x="19901" y="4588"/>
                  </a:cubicBezTo>
                  <a:cubicBezTo>
                    <a:pt x="19893" y="4595"/>
                    <a:pt x="19878" y="4595"/>
                    <a:pt x="19871" y="4595"/>
                  </a:cubicBezTo>
                  <a:cubicBezTo>
                    <a:pt x="19871" y="4527"/>
                    <a:pt x="19871" y="4467"/>
                    <a:pt x="19863" y="4399"/>
                  </a:cubicBezTo>
                  <a:cubicBezTo>
                    <a:pt x="19783" y="2894"/>
                    <a:pt x="18533" y="1730"/>
                    <a:pt x="17036" y="1730"/>
                  </a:cubicBezTo>
                  <a:cubicBezTo>
                    <a:pt x="16989" y="1730"/>
                    <a:pt x="16942" y="1731"/>
                    <a:pt x="16895" y="1733"/>
                  </a:cubicBezTo>
                  <a:cubicBezTo>
                    <a:pt x="16685" y="1748"/>
                    <a:pt x="16474" y="1786"/>
                    <a:pt x="16270" y="1846"/>
                  </a:cubicBezTo>
                  <a:cubicBezTo>
                    <a:pt x="15317" y="715"/>
                    <a:pt x="13894" y="1"/>
                    <a:pt x="123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9"/>
            <p:cNvSpPr/>
            <p:nvPr/>
          </p:nvSpPr>
          <p:spPr>
            <a:xfrm>
              <a:off x="3879375" y="2009375"/>
              <a:ext cx="604675" cy="403725"/>
            </a:xfrm>
            <a:custGeom>
              <a:avLst/>
              <a:gdLst/>
              <a:ahLst/>
              <a:cxnLst/>
              <a:rect l="l" t="t" r="r" b="b"/>
              <a:pathLst>
                <a:path w="24187" h="16149" extrusionOk="0">
                  <a:moveTo>
                    <a:pt x="12464" y="255"/>
                  </a:moveTo>
                  <a:cubicBezTo>
                    <a:pt x="13952" y="255"/>
                    <a:pt x="15339" y="903"/>
                    <a:pt x="16308" y="2056"/>
                  </a:cubicBezTo>
                  <a:cubicBezTo>
                    <a:pt x="16330" y="2084"/>
                    <a:pt x="16365" y="2099"/>
                    <a:pt x="16400" y="2099"/>
                  </a:cubicBezTo>
                  <a:cubicBezTo>
                    <a:pt x="16412" y="2099"/>
                    <a:pt x="16424" y="2097"/>
                    <a:pt x="16436" y="2093"/>
                  </a:cubicBezTo>
                  <a:cubicBezTo>
                    <a:pt x="16639" y="2033"/>
                    <a:pt x="16835" y="2003"/>
                    <a:pt x="17031" y="1988"/>
                  </a:cubicBezTo>
                  <a:cubicBezTo>
                    <a:pt x="17080" y="1985"/>
                    <a:pt x="17129" y="1984"/>
                    <a:pt x="17178" y="1984"/>
                  </a:cubicBezTo>
                  <a:cubicBezTo>
                    <a:pt x="17846" y="1984"/>
                    <a:pt x="18476" y="2224"/>
                    <a:pt x="18974" y="2673"/>
                  </a:cubicBezTo>
                  <a:cubicBezTo>
                    <a:pt x="19517" y="3156"/>
                    <a:pt x="19825" y="3818"/>
                    <a:pt x="19863" y="4534"/>
                  </a:cubicBezTo>
                  <a:cubicBezTo>
                    <a:pt x="19871" y="4594"/>
                    <a:pt x="19871" y="4662"/>
                    <a:pt x="19871" y="4722"/>
                  </a:cubicBezTo>
                  <a:cubicBezTo>
                    <a:pt x="19871" y="4752"/>
                    <a:pt x="19886" y="4790"/>
                    <a:pt x="19908" y="4813"/>
                  </a:cubicBezTo>
                  <a:cubicBezTo>
                    <a:pt x="19931" y="4835"/>
                    <a:pt x="19969" y="4850"/>
                    <a:pt x="20006" y="4850"/>
                  </a:cubicBezTo>
                  <a:lnTo>
                    <a:pt x="20036" y="4843"/>
                  </a:lnTo>
                  <a:cubicBezTo>
                    <a:pt x="20101" y="4839"/>
                    <a:pt x="20165" y="4838"/>
                    <a:pt x="20229" y="4838"/>
                  </a:cubicBezTo>
                  <a:cubicBezTo>
                    <a:pt x="22134" y="4838"/>
                    <a:pt x="23738" y="6338"/>
                    <a:pt x="23840" y="8262"/>
                  </a:cubicBezTo>
                  <a:cubicBezTo>
                    <a:pt x="23931" y="9934"/>
                    <a:pt x="22868" y="11433"/>
                    <a:pt x="21272" y="11915"/>
                  </a:cubicBezTo>
                  <a:cubicBezTo>
                    <a:pt x="21226" y="11931"/>
                    <a:pt x="21196" y="11968"/>
                    <a:pt x="21181" y="12013"/>
                  </a:cubicBezTo>
                  <a:cubicBezTo>
                    <a:pt x="20910" y="13670"/>
                    <a:pt x="19486" y="14936"/>
                    <a:pt x="17814" y="15026"/>
                  </a:cubicBezTo>
                  <a:cubicBezTo>
                    <a:pt x="17750" y="15030"/>
                    <a:pt x="17686" y="15031"/>
                    <a:pt x="17622" y="15031"/>
                  </a:cubicBezTo>
                  <a:cubicBezTo>
                    <a:pt x="16974" y="15031"/>
                    <a:pt x="16343" y="14858"/>
                    <a:pt x="15781" y="14529"/>
                  </a:cubicBezTo>
                  <a:cubicBezTo>
                    <a:pt x="15763" y="14517"/>
                    <a:pt x="15741" y="14511"/>
                    <a:pt x="15719" y="14511"/>
                  </a:cubicBezTo>
                  <a:cubicBezTo>
                    <a:pt x="15686" y="14511"/>
                    <a:pt x="15653" y="14525"/>
                    <a:pt x="15630" y="14552"/>
                  </a:cubicBezTo>
                  <a:cubicBezTo>
                    <a:pt x="14817" y="15358"/>
                    <a:pt x="13739" y="15832"/>
                    <a:pt x="12595" y="15892"/>
                  </a:cubicBezTo>
                  <a:cubicBezTo>
                    <a:pt x="12504" y="15898"/>
                    <a:pt x="12415" y="15900"/>
                    <a:pt x="12325" y="15900"/>
                  </a:cubicBezTo>
                  <a:cubicBezTo>
                    <a:pt x="10992" y="15900"/>
                    <a:pt x="9733" y="15327"/>
                    <a:pt x="8843" y="14303"/>
                  </a:cubicBezTo>
                  <a:cubicBezTo>
                    <a:pt x="8821" y="14281"/>
                    <a:pt x="8791" y="14265"/>
                    <a:pt x="8753" y="14265"/>
                  </a:cubicBezTo>
                  <a:cubicBezTo>
                    <a:pt x="8730" y="14265"/>
                    <a:pt x="8708" y="14273"/>
                    <a:pt x="8685" y="14281"/>
                  </a:cubicBezTo>
                  <a:cubicBezTo>
                    <a:pt x="8083" y="14665"/>
                    <a:pt x="7390" y="14891"/>
                    <a:pt x="6682" y="14928"/>
                  </a:cubicBezTo>
                  <a:cubicBezTo>
                    <a:pt x="6611" y="14932"/>
                    <a:pt x="6540" y="14934"/>
                    <a:pt x="6469" y="14934"/>
                  </a:cubicBezTo>
                  <a:cubicBezTo>
                    <a:pt x="4973" y="14934"/>
                    <a:pt x="3567" y="14105"/>
                    <a:pt x="2840" y="12789"/>
                  </a:cubicBezTo>
                  <a:cubicBezTo>
                    <a:pt x="2825" y="12759"/>
                    <a:pt x="2803" y="12744"/>
                    <a:pt x="2772" y="12729"/>
                  </a:cubicBezTo>
                  <a:cubicBezTo>
                    <a:pt x="1379" y="12247"/>
                    <a:pt x="430" y="10981"/>
                    <a:pt x="355" y="9505"/>
                  </a:cubicBezTo>
                  <a:cubicBezTo>
                    <a:pt x="257" y="7705"/>
                    <a:pt x="1522" y="6093"/>
                    <a:pt x="3300" y="5762"/>
                  </a:cubicBezTo>
                  <a:cubicBezTo>
                    <a:pt x="3352" y="5754"/>
                    <a:pt x="3390" y="5709"/>
                    <a:pt x="3398" y="5656"/>
                  </a:cubicBezTo>
                  <a:cubicBezTo>
                    <a:pt x="3571" y="4172"/>
                    <a:pt x="4776" y="3043"/>
                    <a:pt x="6275" y="2960"/>
                  </a:cubicBezTo>
                  <a:cubicBezTo>
                    <a:pt x="6324" y="2957"/>
                    <a:pt x="6373" y="2956"/>
                    <a:pt x="6422" y="2956"/>
                  </a:cubicBezTo>
                  <a:cubicBezTo>
                    <a:pt x="6861" y="2956"/>
                    <a:pt x="7292" y="3048"/>
                    <a:pt x="7699" y="3231"/>
                  </a:cubicBezTo>
                  <a:cubicBezTo>
                    <a:pt x="7715" y="3239"/>
                    <a:pt x="7732" y="3243"/>
                    <a:pt x="7749" y="3243"/>
                  </a:cubicBezTo>
                  <a:cubicBezTo>
                    <a:pt x="7796" y="3243"/>
                    <a:pt x="7842" y="3215"/>
                    <a:pt x="7864" y="3171"/>
                  </a:cubicBezTo>
                  <a:cubicBezTo>
                    <a:pt x="8655" y="1476"/>
                    <a:pt x="10305" y="361"/>
                    <a:pt x="12173" y="263"/>
                  </a:cubicBezTo>
                  <a:cubicBezTo>
                    <a:pt x="12270" y="258"/>
                    <a:pt x="12367" y="255"/>
                    <a:pt x="12464" y="255"/>
                  </a:cubicBezTo>
                  <a:close/>
                  <a:moveTo>
                    <a:pt x="12433" y="0"/>
                  </a:moveTo>
                  <a:cubicBezTo>
                    <a:pt x="12342" y="0"/>
                    <a:pt x="12250" y="2"/>
                    <a:pt x="12158" y="7"/>
                  </a:cubicBezTo>
                  <a:cubicBezTo>
                    <a:pt x="10244" y="113"/>
                    <a:pt x="8535" y="1235"/>
                    <a:pt x="7684" y="2952"/>
                  </a:cubicBezTo>
                  <a:cubicBezTo>
                    <a:pt x="7292" y="2789"/>
                    <a:pt x="6878" y="2705"/>
                    <a:pt x="6456" y="2705"/>
                  </a:cubicBezTo>
                  <a:cubicBezTo>
                    <a:pt x="6391" y="2705"/>
                    <a:pt x="6325" y="2707"/>
                    <a:pt x="6260" y="2711"/>
                  </a:cubicBezTo>
                  <a:cubicBezTo>
                    <a:pt x="4671" y="2794"/>
                    <a:pt x="3390" y="3977"/>
                    <a:pt x="3164" y="5536"/>
                  </a:cubicBezTo>
                  <a:cubicBezTo>
                    <a:pt x="1311" y="5927"/>
                    <a:pt x="1" y="7622"/>
                    <a:pt x="106" y="9520"/>
                  </a:cubicBezTo>
                  <a:cubicBezTo>
                    <a:pt x="189" y="11079"/>
                    <a:pt x="1183" y="12420"/>
                    <a:pt x="2644" y="12947"/>
                  </a:cubicBezTo>
                  <a:cubicBezTo>
                    <a:pt x="3419" y="14325"/>
                    <a:pt x="4892" y="15183"/>
                    <a:pt x="6462" y="15183"/>
                  </a:cubicBezTo>
                  <a:cubicBezTo>
                    <a:pt x="6540" y="15183"/>
                    <a:pt x="6618" y="15181"/>
                    <a:pt x="6697" y="15177"/>
                  </a:cubicBezTo>
                  <a:cubicBezTo>
                    <a:pt x="7412" y="15139"/>
                    <a:pt x="8113" y="14921"/>
                    <a:pt x="8730" y="14552"/>
                  </a:cubicBezTo>
                  <a:cubicBezTo>
                    <a:pt x="9664" y="15576"/>
                    <a:pt x="10968" y="16149"/>
                    <a:pt x="12346" y="16149"/>
                  </a:cubicBezTo>
                  <a:lnTo>
                    <a:pt x="12610" y="16149"/>
                  </a:lnTo>
                  <a:cubicBezTo>
                    <a:pt x="13785" y="16081"/>
                    <a:pt x="14892" y="15606"/>
                    <a:pt x="15735" y="14793"/>
                  </a:cubicBezTo>
                  <a:cubicBezTo>
                    <a:pt x="16309" y="15110"/>
                    <a:pt x="16943" y="15282"/>
                    <a:pt x="17594" y="15282"/>
                  </a:cubicBezTo>
                  <a:cubicBezTo>
                    <a:pt x="17670" y="15282"/>
                    <a:pt x="17746" y="15280"/>
                    <a:pt x="17822" y="15275"/>
                  </a:cubicBezTo>
                  <a:cubicBezTo>
                    <a:pt x="19592" y="15184"/>
                    <a:pt x="21091" y="13866"/>
                    <a:pt x="21422" y="12134"/>
                  </a:cubicBezTo>
                  <a:cubicBezTo>
                    <a:pt x="23087" y="11592"/>
                    <a:pt x="24187" y="10010"/>
                    <a:pt x="24089" y="8247"/>
                  </a:cubicBezTo>
                  <a:cubicBezTo>
                    <a:pt x="23977" y="6187"/>
                    <a:pt x="22261" y="4585"/>
                    <a:pt x="20218" y="4585"/>
                  </a:cubicBezTo>
                  <a:cubicBezTo>
                    <a:pt x="20185" y="4585"/>
                    <a:pt x="20152" y="4586"/>
                    <a:pt x="20119" y="4587"/>
                  </a:cubicBezTo>
                  <a:cubicBezTo>
                    <a:pt x="20119" y="4564"/>
                    <a:pt x="20119" y="4549"/>
                    <a:pt x="20119" y="4526"/>
                  </a:cubicBezTo>
                  <a:cubicBezTo>
                    <a:pt x="20074" y="3735"/>
                    <a:pt x="19728" y="3012"/>
                    <a:pt x="19148" y="2493"/>
                  </a:cubicBezTo>
                  <a:cubicBezTo>
                    <a:pt x="18602" y="2003"/>
                    <a:pt x="17914" y="1735"/>
                    <a:pt x="17192" y="1735"/>
                  </a:cubicBezTo>
                  <a:cubicBezTo>
                    <a:pt x="17136" y="1735"/>
                    <a:pt x="17080" y="1736"/>
                    <a:pt x="17023" y="1739"/>
                  </a:cubicBezTo>
                  <a:cubicBezTo>
                    <a:pt x="16835" y="1747"/>
                    <a:pt x="16639" y="1777"/>
                    <a:pt x="16443" y="1830"/>
                  </a:cubicBezTo>
                  <a:cubicBezTo>
                    <a:pt x="15427" y="657"/>
                    <a:pt x="13980" y="0"/>
                    <a:pt x="124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9"/>
            <p:cNvSpPr/>
            <p:nvPr/>
          </p:nvSpPr>
          <p:spPr>
            <a:xfrm>
              <a:off x="3873925" y="1999925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7" y="1"/>
                  </a:moveTo>
                  <a:cubicBezTo>
                    <a:pt x="12224" y="1"/>
                    <a:pt x="12131" y="3"/>
                    <a:pt x="12037" y="8"/>
                  </a:cubicBezTo>
                  <a:cubicBezTo>
                    <a:pt x="10063" y="114"/>
                    <a:pt x="8406" y="1319"/>
                    <a:pt x="7623" y="2991"/>
                  </a:cubicBezTo>
                  <a:cubicBezTo>
                    <a:pt x="7222" y="2811"/>
                    <a:pt x="6779" y="2707"/>
                    <a:pt x="6317" y="2707"/>
                  </a:cubicBezTo>
                  <a:cubicBezTo>
                    <a:pt x="6258" y="2707"/>
                    <a:pt x="6198" y="2709"/>
                    <a:pt x="6139" y="2713"/>
                  </a:cubicBezTo>
                  <a:cubicBezTo>
                    <a:pt x="4565" y="2795"/>
                    <a:pt x="3322" y="4001"/>
                    <a:pt x="3149" y="5514"/>
                  </a:cubicBezTo>
                  <a:cubicBezTo>
                    <a:pt x="1333" y="5853"/>
                    <a:pt x="0" y="7495"/>
                    <a:pt x="106" y="9394"/>
                  </a:cubicBezTo>
                  <a:cubicBezTo>
                    <a:pt x="189" y="10953"/>
                    <a:pt x="1213" y="12241"/>
                    <a:pt x="2606" y="12723"/>
                  </a:cubicBezTo>
                  <a:cubicBezTo>
                    <a:pt x="3335" y="14050"/>
                    <a:pt x="4747" y="14935"/>
                    <a:pt x="6347" y="14935"/>
                  </a:cubicBezTo>
                  <a:cubicBezTo>
                    <a:pt x="6418" y="14935"/>
                    <a:pt x="6489" y="14933"/>
                    <a:pt x="6561" y="14930"/>
                  </a:cubicBezTo>
                  <a:cubicBezTo>
                    <a:pt x="7322" y="14885"/>
                    <a:pt x="8030" y="14643"/>
                    <a:pt x="8625" y="14267"/>
                  </a:cubicBezTo>
                  <a:cubicBezTo>
                    <a:pt x="9505" y="15268"/>
                    <a:pt x="10794" y="15901"/>
                    <a:pt x="12219" y="15901"/>
                  </a:cubicBezTo>
                  <a:cubicBezTo>
                    <a:pt x="12306" y="15901"/>
                    <a:pt x="12393" y="15899"/>
                    <a:pt x="12481" y="15894"/>
                  </a:cubicBezTo>
                  <a:cubicBezTo>
                    <a:pt x="13701" y="15834"/>
                    <a:pt x="14786" y="15314"/>
                    <a:pt x="15592" y="14515"/>
                  </a:cubicBezTo>
                  <a:cubicBezTo>
                    <a:pt x="16151" y="14847"/>
                    <a:pt x="16804" y="15032"/>
                    <a:pt x="17500" y="15032"/>
                  </a:cubicBezTo>
                  <a:cubicBezTo>
                    <a:pt x="17564" y="15032"/>
                    <a:pt x="17629" y="15031"/>
                    <a:pt x="17693" y="15028"/>
                  </a:cubicBezTo>
                  <a:cubicBezTo>
                    <a:pt x="19479" y="14930"/>
                    <a:pt x="20902" y="13604"/>
                    <a:pt x="21181" y="11909"/>
                  </a:cubicBezTo>
                  <a:cubicBezTo>
                    <a:pt x="22800" y="11427"/>
                    <a:pt x="23930" y="9891"/>
                    <a:pt x="23840" y="8128"/>
                  </a:cubicBezTo>
                  <a:cubicBezTo>
                    <a:pt x="23731" y="6134"/>
                    <a:pt x="22088" y="4590"/>
                    <a:pt x="20116" y="4590"/>
                  </a:cubicBezTo>
                  <a:cubicBezTo>
                    <a:pt x="20047" y="4590"/>
                    <a:pt x="19978" y="4592"/>
                    <a:pt x="19908" y="4596"/>
                  </a:cubicBezTo>
                  <a:lnTo>
                    <a:pt x="19870" y="4596"/>
                  </a:lnTo>
                  <a:cubicBezTo>
                    <a:pt x="19870" y="4535"/>
                    <a:pt x="19870" y="4468"/>
                    <a:pt x="19870" y="4407"/>
                  </a:cubicBezTo>
                  <a:cubicBezTo>
                    <a:pt x="19790" y="2899"/>
                    <a:pt x="18541" y="1737"/>
                    <a:pt x="17055" y="1737"/>
                  </a:cubicBezTo>
                  <a:cubicBezTo>
                    <a:pt x="17004" y="1737"/>
                    <a:pt x="16954" y="1738"/>
                    <a:pt x="16903" y="1741"/>
                  </a:cubicBezTo>
                  <a:cubicBezTo>
                    <a:pt x="16684" y="1748"/>
                    <a:pt x="16473" y="1786"/>
                    <a:pt x="16277" y="1846"/>
                  </a:cubicBezTo>
                  <a:cubicBezTo>
                    <a:pt x="15324" y="715"/>
                    <a:pt x="13894" y="1"/>
                    <a:pt x="12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9"/>
            <p:cNvSpPr/>
            <p:nvPr/>
          </p:nvSpPr>
          <p:spPr>
            <a:xfrm>
              <a:off x="3870900" y="1996900"/>
              <a:ext cx="604500" cy="403775"/>
            </a:xfrm>
            <a:custGeom>
              <a:avLst/>
              <a:gdLst/>
              <a:ahLst/>
              <a:cxnLst/>
              <a:rect l="l" t="t" r="r" b="b"/>
              <a:pathLst>
                <a:path w="24180" h="16151" extrusionOk="0">
                  <a:moveTo>
                    <a:pt x="12438" y="250"/>
                  </a:moveTo>
                  <a:cubicBezTo>
                    <a:pt x="13932" y="250"/>
                    <a:pt x="15327" y="892"/>
                    <a:pt x="16300" y="2050"/>
                  </a:cubicBezTo>
                  <a:cubicBezTo>
                    <a:pt x="16323" y="2078"/>
                    <a:pt x="16358" y="2094"/>
                    <a:pt x="16392" y="2094"/>
                  </a:cubicBezTo>
                  <a:cubicBezTo>
                    <a:pt x="16405" y="2094"/>
                    <a:pt x="16417" y="2092"/>
                    <a:pt x="16428" y="2088"/>
                  </a:cubicBezTo>
                  <a:cubicBezTo>
                    <a:pt x="16632" y="2028"/>
                    <a:pt x="16835" y="1997"/>
                    <a:pt x="17031" y="1982"/>
                  </a:cubicBezTo>
                  <a:cubicBezTo>
                    <a:pt x="17078" y="1980"/>
                    <a:pt x="17126" y="1979"/>
                    <a:pt x="17173" y="1979"/>
                  </a:cubicBezTo>
                  <a:cubicBezTo>
                    <a:pt x="17838" y="1979"/>
                    <a:pt x="18475" y="2225"/>
                    <a:pt x="18974" y="2675"/>
                  </a:cubicBezTo>
                  <a:cubicBezTo>
                    <a:pt x="19509" y="3150"/>
                    <a:pt x="19825" y="3813"/>
                    <a:pt x="19863" y="4536"/>
                  </a:cubicBezTo>
                  <a:cubicBezTo>
                    <a:pt x="19863" y="4596"/>
                    <a:pt x="19863" y="4656"/>
                    <a:pt x="19863" y="4717"/>
                  </a:cubicBezTo>
                  <a:cubicBezTo>
                    <a:pt x="19863" y="4747"/>
                    <a:pt x="19878" y="4784"/>
                    <a:pt x="19901" y="4807"/>
                  </a:cubicBezTo>
                  <a:cubicBezTo>
                    <a:pt x="19931" y="4830"/>
                    <a:pt x="19969" y="4845"/>
                    <a:pt x="19999" y="4845"/>
                  </a:cubicBezTo>
                  <a:lnTo>
                    <a:pt x="20036" y="4837"/>
                  </a:lnTo>
                  <a:cubicBezTo>
                    <a:pt x="20102" y="4833"/>
                    <a:pt x="20168" y="4832"/>
                    <a:pt x="20234" y="4832"/>
                  </a:cubicBezTo>
                  <a:cubicBezTo>
                    <a:pt x="21121" y="4832"/>
                    <a:pt x="21976" y="5160"/>
                    <a:pt x="22643" y="5764"/>
                  </a:cubicBezTo>
                  <a:cubicBezTo>
                    <a:pt x="23358" y="6411"/>
                    <a:pt x="23780" y="7293"/>
                    <a:pt x="23833" y="8257"/>
                  </a:cubicBezTo>
                  <a:cubicBezTo>
                    <a:pt x="23923" y="9929"/>
                    <a:pt x="22869" y="11428"/>
                    <a:pt x="21264" y="11910"/>
                  </a:cubicBezTo>
                  <a:cubicBezTo>
                    <a:pt x="21219" y="11925"/>
                    <a:pt x="21189" y="11963"/>
                    <a:pt x="21181" y="12015"/>
                  </a:cubicBezTo>
                  <a:cubicBezTo>
                    <a:pt x="20903" y="13665"/>
                    <a:pt x="19487" y="14938"/>
                    <a:pt x="17807" y="15021"/>
                  </a:cubicBezTo>
                  <a:cubicBezTo>
                    <a:pt x="17741" y="15024"/>
                    <a:pt x="17674" y="15026"/>
                    <a:pt x="17609" y="15026"/>
                  </a:cubicBezTo>
                  <a:cubicBezTo>
                    <a:pt x="16962" y="15026"/>
                    <a:pt x="16334" y="14858"/>
                    <a:pt x="15773" y="14523"/>
                  </a:cubicBezTo>
                  <a:cubicBezTo>
                    <a:pt x="15756" y="14515"/>
                    <a:pt x="15737" y="14511"/>
                    <a:pt x="15718" y="14511"/>
                  </a:cubicBezTo>
                  <a:cubicBezTo>
                    <a:pt x="15685" y="14511"/>
                    <a:pt x="15651" y="14523"/>
                    <a:pt x="15623" y="14546"/>
                  </a:cubicBezTo>
                  <a:cubicBezTo>
                    <a:pt x="14809" y="15352"/>
                    <a:pt x="13739" y="15827"/>
                    <a:pt x="12595" y="15894"/>
                  </a:cubicBezTo>
                  <a:cubicBezTo>
                    <a:pt x="12511" y="15899"/>
                    <a:pt x="12428" y="15901"/>
                    <a:pt x="12346" y="15901"/>
                  </a:cubicBezTo>
                  <a:cubicBezTo>
                    <a:pt x="11000" y="15901"/>
                    <a:pt x="9738" y="15327"/>
                    <a:pt x="8844" y="14305"/>
                  </a:cubicBezTo>
                  <a:cubicBezTo>
                    <a:pt x="8821" y="14275"/>
                    <a:pt x="8783" y="14260"/>
                    <a:pt x="8746" y="14260"/>
                  </a:cubicBezTo>
                  <a:cubicBezTo>
                    <a:pt x="8723" y="14260"/>
                    <a:pt x="8700" y="14267"/>
                    <a:pt x="8678" y="14282"/>
                  </a:cubicBezTo>
                  <a:cubicBezTo>
                    <a:pt x="8083" y="14659"/>
                    <a:pt x="7390" y="14885"/>
                    <a:pt x="6674" y="14923"/>
                  </a:cubicBezTo>
                  <a:cubicBezTo>
                    <a:pt x="6603" y="14926"/>
                    <a:pt x="6531" y="14928"/>
                    <a:pt x="6460" y="14928"/>
                  </a:cubicBezTo>
                  <a:cubicBezTo>
                    <a:pt x="4964" y="14928"/>
                    <a:pt x="3559" y="14106"/>
                    <a:pt x="2833" y="12784"/>
                  </a:cubicBezTo>
                  <a:cubicBezTo>
                    <a:pt x="2818" y="12761"/>
                    <a:pt x="2795" y="12738"/>
                    <a:pt x="2765" y="12723"/>
                  </a:cubicBezTo>
                  <a:cubicBezTo>
                    <a:pt x="1379" y="12241"/>
                    <a:pt x="430" y="10976"/>
                    <a:pt x="347" y="9507"/>
                  </a:cubicBezTo>
                  <a:cubicBezTo>
                    <a:pt x="257" y="7699"/>
                    <a:pt x="1522" y="6087"/>
                    <a:pt x="3292" y="5764"/>
                  </a:cubicBezTo>
                  <a:cubicBezTo>
                    <a:pt x="3345" y="5748"/>
                    <a:pt x="3390" y="5703"/>
                    <a:pt x="3398" y="5651"/>
                  </a:cubicBezTo>
                  <a:cubicBezTo>
                    <a:pt x="3571" y="4167"/>
                    <a:pt x="4776" y="3037"/>
                    <a:pt x="6267" y="2954"/>
                  </a:cubicBezTo>
                  <a:cubicBezTo>
                    <a:pt x="6317" y="2952"/>
                    <a:pt x="6367" y="2951"/>
                    <a:pt x="6416" y="2951"/>
                  </a:cubicBezTo>
                  <a:cubicBezTo>
                    <a:pt x="6859" y="2951"/>
                    <a:pt x="7284" y="3042"/>
                    <a:pt x="7691" y="3225"/>
                  </a:cubicBezTo>
                  <a:cubicBezTo>
                    <a:pt x="7707" y="3233"/>
                    <a:pt x="7724" y="3237"/>
                    <a:pt x="7742" y="3237"/>
                  </a:cubicBezTo>
                  <a:cubicBezTo>
                    <a:pt x="7788" y="3237"/>
                    <a:pt x="7835" y="3209"/>
                    <a:pt x="7857" y="3165"/>
                  </a:cubicBezTo>
                  <a:cubicBezTo>
                    <a:pt x="8648" y="1470"/>
                    <a:pt x="10305" y="355"/>
                    <a:pt x="12165" y="258"/>
                  </a:cubicBezTo>
                  <a:cubicBezTo>
                    <a:pt x="12256" y="253"/>
                    <a:pt x="12347" y="250"/>
                    <a:pt x="12438" y="250"/>
                  </a:cubicBezTo>
                  <a:close/>
                  <a:moveTo>
                    <a:pt x="12454" y="1"/>
                  </a:moveTo>
                  <a:cubicBezTo>
                    <a:pt x="12356" y="1"/>
                    <a:pt x="12257" y="3"/>
                    <a:pt x="12158" y="9"/>
                  </a:cubicBezTo>
                  <a:cubicBezTo>
                    <a:pt x="10237" y="107"/>
                    <a:pt x="8535" y="1229"/>
                    <a:pt x="7684" y="2946"/>
                  </a:cubicBezTo>
                  <a:cubicBezTo>
                    <a:pt x="7280" y="2785"/>
                    <a:pt x="6847" y="2702"/>
                    <a:pt x="6410" y="2702"/>
                  </a:cubicBezTo>
                  <a:cubicBezTo>
                    <a:pt x="6358" y="2702"/>
                    <a:pt x="6305" y="2703"/>
                    <a:pt x="6252" y="2705"/>
                  </a:cubicBezTo>
                  <a:cubicBezTo>
                    <a:pt x="4671" y="2788"/>
                    <a:pt x="3383" y="3971"/>
                    <a:pt x="3157" y="5530"/>
                  </a:cubicBezTo>
                  <a:cubicBezTo>
                    <a:pt x="1304" y="5922"/>
                    <a:pt x="1" y="7616"/>
                    <a:pt x="99" y="9515"/>
                  </a:cubicBezTo>
                  <a:cubicBezTo>
                    <a:pt x="181" y="11074"/>
                    <a:pt x="1176" y="12414"/>
                    <a:pt x="2637" y="12949"/>
                  </a:cubicBezTo>
                  <a:cubicBezTo>
                    <a:pt x="3415" y="14325"/>
                    <a:pt x="4901" y="15177"/>
                    <a:pt x="6472" y="15177"/>
                  </a:cubicBezTo>
                  <a:cubicBezTo>
                    <a:pt x="6544" y="15177"/>
                    <a:pt x="6617" y="15175"/>
                    <a:pt x="6689" y="15171"/>
                  </a:cubicBezTo>
                  <a:cubicBezTo>
                    <a:pt x="7412" y="15134"/>
                    <a:pt x="8113" y="14923"/>
                    <a:pt x="8723" y="14546"/>
                  </a:cubicBezTo>
                  <a:cubicBezTo>
                    <a:pt x="9657" y="15578"/>
                    <a:pt x="10960" y="16150"/>
                    <a:pt x="12338" y="16150"/>
                  </a:cubicBezTo>
                  <a:cubicBezTo>
                    <a:pt x="12429" y="16150"/>
                    <a:pt x="12519" y="16143"/>
                    <a:pt x="12610" y="16143"/>
                  </a:cubicBezTo>
                  <a:cubicBezTo>
                    <a:pt x="13777" y="16083"/>
                    <a:pt x="14884" y="15601"/>
                    <a:pt x="15735" y="14787"/>
                  </a:cubicBezTo>
                  <a:cubicBezTo>
                    <a:pt x="16310" y="15115"/>
                    <a:pt x="16958" y="15282"/>
                    <a:pt x="17619" y="15282"/>
                  </a:cubicBezTo>
                  <a:cubicBezTo>
                    <a:pt x="17686" y="15282"/>
                    <a:pt x="17754" y="15280"/>
                    <a:pt x="17822" y="15277"/>
                  </a:cubicBezTo>
                  <a:cubicBezTo>
                    <a:pt x="19592" y="15179"/>
                    <a:pt x="21091" y="13861"/>
                    <a:pt x="21415" y="12128"/>
                  </a:cubicBezTo>
                  <a:cubicBezTo>
                    <a:pt x="23087" y="11593"/>
                    <a:pt x="24179" y="10004"/>
                    <a:pt x="24089" y="8249"/>
                  </a:cubicBezTo>
                  <a:cubicBezTo>
                    <a:pt x="24028" y="7217"/>
                    <a:pt x="23577" y="6268"/>
                    <a:pt x="22808" y="5575"/>
                  </a:cubicBezTo>
                  <a:cubicBezTo>
                    <a:pt x="22092" y="4932"/>
                    <a:pt x="21189" y="4587"/>
                    <a:pt x="20239" y="4587"/>
                  </a:cubicBezTo>
                  <a:cubicBezTo>
                    <a:pt x="20199" y="4587"/>
                    <a:pt x="20159" y="4587"/>
                    <a:pt x="20119" y="4589"/>
                  </a:cubicBezTo>
                  <a:cubicBezTo>
                    <a:pt x="20112" y="4566"/>
                    <a:pt x="20112" y="4543"/>
                    <a:pt x="20112" y="4521"/>
                  </a:cubicBezTo>
                  <a:cubicBezTo>
                    <a:pt x="20074" y="3737"/>
                    <a:pt x="19728" y="3014"/>
                    <a:pt x="19140" y="2487"/>
                  </a:cubicBezTo>
                  <a:cubicBezTo>
                    <a:pt x="18596" y="1993"/>
                    <a:pt x="17894" y="1730"/>
                    <a:pt x="17163" y="1730"/>
                  </a:cubicBezTo>
                  <a:cubicBezTo>
                    <a:pt x="17114" y="1730"/>
                    <a:pt x="17065" y="1731"/>
                    <a:pt x="17016" y="1734"/>
                  </a:cubicBezTo>
                  <a:cubicBezTo>
                    <a:pt x="16828" y="1741"/>
                    <a:pt x="16632" y="1771"/>
                    <a:pt x="16444" y="1824"/>
                  </a:cubicBezTo>
                  <a:cubicBezTo>
                    <a:pt x="15424" y="656"/>
                    <a:pt x="13986" y="1"/>
                    <a:pt x="124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9"/>
            <p:cNvSpPr/>
            <p:nvPr/>
          </p:nvSpPr>
          <p:spPr>
            <a:xfrm>
              <a:off x="4182550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9"/>
            <p:cNvSpPr/>
            <p:nvPr/>
          </p:nvSpPr>
          <p:spPr>
            <a:xfrm>
              <a:off x="4179525" y="2117450"/>
              <a:ext cx="59350" cy="110725"/>
            </a:xfrm>
            <a:custGeom>
              <a:avLst/>
              <a:gdLst/>
              <a:ahLst/>
              <a:cxnLst/>
              <a:rect l="l" t="t" r="r" b="b"/>
              <a:pathLst>
                <a:path w="2374" h="4429" extrusionOk="0">
                  <a:moveTo>
                    <a:pt x="1184" y="256"/>
                  </a:moveTo>
                  <a:cubicBezTo>
                    <a:pt x="1703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03" y="4173"/>
                    <a:pt x="1184" y="4173"/>
                  </a:cubicBezTo>
                  <a:cubicBezTo>
                    <a:pt x="671" y="4173"/>
                    <a:pt x="250" y="3759"/>
                    <a:pt x="250" y="3239"/>
                  </a:cubicBezTo>
                  <a:lnTo>
                    <a:pt x="250" y="1190"/>
                  </a:lnTo>
                  <a:cubicBezTo>
                    <a:pt x="250" y="670"/>
                    <a:pt x="671" y="256"/>
                    <a:pt x="1184" y="256"/>
                  </a:cubicBezTo>
                  <a:close/>
                  <a:moveTo>
                    <a:pt x="1184" y="0"/>
                  </a:moveTo>
                  <a:cubicBezTo>
                    <a:pt x="528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28" y="4429"/>
                    <a:pt x="1184" y="4429"/>
                  </a:cubicBezTo>
                  <a:cubicBezTo>
                    <a:pt x="1839" y="4429"/>
                    <a:pt x="2374" y="3894"/>
                    <a:pt x="2374" y="3239"/>
                  </a:cubicBezTo>
                  <a:lnTo>
                    <a:pt x="2374" y="1190"/>
                  </a:lnTo>
                  <a:cubicBezTo>
                    <a:pt x="2374" y="535"/>
                    <a:pt x="1839" y="0"/>
                    <a:pt x="11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9"/>
            <p:cNvSpPr/>
            <p:nvPr/>
          </p:nvSpPr>
          <p:spPr>
            <a:xfrm>
              <a:off x="4182550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89" y="2343"/>
                    <a:pt x="1145" y="2087"/>
                    <a:pt x="1145" y="1771"/>
                  </a:cubicBezTo>
                  <a:lnTo>
                    <a:pt x="1145" y="1680"/>
                  </a:lnTo>
                  <a:lnTo>
                    <a:pt x="1145" y="664"/>
                  </a:lnTo>
                  <a:lnTo>
                    <a:pt x="1145" y="573"/>
                  </a:lnTo>
                  <a:cubicBezTo>
                    <a:pt x="1145" y="257"/>
                    <a:pt x="889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9"/>
            <p:cNvSpPr/>
            <p:nvPr/>
          </p:nvSpPr>
          <p:spPr>
            <a:xfrm>
              <a:off x="4179525" y="2139100"/>
              <a:ext cx="34875" cy="64800"/>
            </a:xfrm>
            <a:custGeom>
              <a:avLst/>
              <a:gdLst/>
              <a:ahLst/>
              <a:cxnLst/>
              <a:rect l="l" t="t" r="r" b="b"/>
              <a:pathLst>
                <a:path w="1395" h="2592" extrusionOk="0">
                  <a:moveTo>
                    <a:pt x="694" y="249"/>
                  </a:moveTo>
                  <a:cubicBezTo>
                    <a:pt x="943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43" y="2343"/>
                    <a:pt x="694" y="2343"/>
                  </a:cubicBezTo>
                  <a:cubicBezTo>
                    <a:pt x="453" y="2343"/>
                    <a:pt x="250" y="2139"/>
                    <a:pt x="250" y="1891"/>
                  </a:cubicBezTo>
                  <a:lnTo>
                    <a:pt x="250" y="693"/>
                  </a:lnTo>
                  <a:cubicBezTo>
                    <a:pt x="250" y="452"/>
                    <a:pt x="453" y="249"/>
                    <a:pt x="694" y="249"/>
                  </a:cubicBezTo>
                  <a:close/>
                  <a:moveTo>
                    <a:pt x="694" y="0"/>
                  </a:moveTo>
                  <a:cubicBezTo>
                    <a:pt x="310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0" y="2591"/>
                    <a:pt x="694" y="2591"/>
                  </a:cubicBezTo>
                  <a:cubicBezTo>
                    <a:pt x="1078" y="2591"/>
                    <a:pt x="1394" y="2275"/>
                    <a:pt x="1394" y="1891"/>
                  </a:cubicBezTo>
                  <a:lnTo>
                    <a:pt x="1394" y="693"/>
                  </a:lnTo>
                  <a:cubicBezTo>
                    <a:pt x="1394" y="309"/>
                    <a:pt x="1078" y="0"/>
                    <a:pt x="6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9"/>
            <p:cNvSpPr/>
            <p:nvPr/>
          </p:nvSpPr>
          <p:spPr>
            <a:xfrm>
              <a:off x="4108725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9"/>
            <p:cNvSpPr/>
            <p:nvPr/>
          </p:nvSpPr>
          <p:spPr>
            <a:xfrm>
              <a:off x="4105525" y="2117450"/>
              <a:ext cx="59550" cy="110725"/>
            </a:xfrm>
            <a:custGeom>
              <a:avLst/>
              <a:gdLst/>
              <a:ahLst/>
              <a:cxnLst/>
              <a:rect l="l" t="t" r="r" b="b"/>
              <a:pathLst>
                <a:path w="2382" h="4429" extrusionOk="0">
                  <a:moveTo>
                    <a:pt x="1191" y="256"/>
                  </a:moveTo>
                  <a:cubicBezTo>
                    <a:pt x="1711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11" y="4173"/>
                    <a:pt x="1191" y="4173"/>
                  </a:cubicBezTo>
                  <a:cubicBezTo>
                    <a:pt x="679" y="4173"/>
                    <a:pt x="257" y="3759"/>
                    <a:pt x="257" y="3239"/>
                  </a:cubicBezTo>
                  <a:lnTo>
                    <a:pt x="257" y="1190"/>
                  </a:lnTo>
                  <a:cubicBezTo>
                    <a:pt x="257" y="670"/>
                    <a:pt x="679" y="256"/>
                    <a:pt x="1191" y="256"/>
                  </a:cubicBezTo>
                  <a:close/>
                  <a:moveTo>
                    <a:pt x="1191" y="0"/>
                  </a:moveTo>
                  <a:cubicBezTo>
                    <a:pt x="536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36" y="4429"/>
                    <a:pt x="1191" y="4429"/>
                  </a:cubicBezTo>
                  <a:cubicBezTo>
                    <a:pt x="1846" y="4429"/>
                    <a:pt x="2381" y="3894"/>
                    <a:pt x="2381" y="3239"/>
                  </a:cubicBezTo>
                  <a:lnTo>
                    <a:pt x="2381" y="1190"/>
                  </a:lnTo>
                  <a:cubicBezTo>
                    <a:pt x="2381" y="535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9"/>
            <p:cNvSpPr/>
            <p:nvPr/>
          </p:nvSpPr>
          <p:spPr>
            <a:xfrm>
              <a:off x="4108725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90" y="2343"/>
                    <a:pt x="1146" y="2087"/>
                    <a:pt x="1146" y="1771"/>
                  </a:cubicBezTo>
                  <a:lnTo>
                    <a:pt x="1146" y="1680"/>
                  </a:lnTo>
                  <a:lnTo>
                    <a:pt x="1146" y="664"/>
                  </a:lnTo>
                  <a:lnTo>
                    <a:pt x="1146" y="573"/>
                  </a:lnTo>
                  <a:cubicBezTo>
                    <a:pt x="1146" y="257"/>
                    <a:pt x="890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9"/>
            <p:cNvSpPr/>
            <p:nvPr/>
          </p:nvSpPr>
          <p:spPr>
            <a:xfrm>
              <a:off x="4105525" y="2139100"/>
              <a:ext cx="35050" cy="64800"/>
            </a:xfrm>
            <a:custGeom>
              <a:avLst/>
              <a:gdLst/>
              <a:ahLst/>
              <a:cxnLst/>
              <a:rect l="l" t="t" r="r" b="b"/>
              <a:pathLst>
                <a:path w="1402" h="2592" extrusionOk="0">
                  <a:moveTo>
                    <a:pt x="701" y="249"/>
                  </a:moveTo>
                  <a:cubicBezTo>
                    <a:pt x="950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50" y="2343"/>
                    <a:pt x="701" y="2343"/>
                  </a:cubicBezTo>
                  <a:cubicBezTo>
                    <a:pt x="453" y="2343"/>
                    <a:pt x="257" y="2139"/>
                    <a:pt x="257" y="1891"/>
                  </a:cubicBezTo>
                  <a:lnTo>
                    <a:pt x="257" y="693"/>
                  </a:lnTo>
                  <a:cubicBezTo>
                    <a:pt x="257" y="452"/>
                    <a:pt x="453" y="249"/>
                    <a:pt x="701" y="249"/>
                  </a:cubicBezTo>
                  <a:close/>
                  <a:moveTo>
                    <a:pt x="701" y="0"/>
                  </a:moveTo>
                  <a:cubicBezTo>
                    <a:pt x="317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7" y="2591"/>
                    <a:pt x="701" y="2591"/>
                  </a:cubicBezTo>
                  <a:cubicBezTo>
                    <a:pt x="1085" y="2591"/>
                    <a:pt x="1402" y="2275"/>
                    <a:pt x="1402" y="1891"/>
                  </a:cubicBezTo>
                  <a:lnTo>
                    <a:pt x="1402" y="693"/>
                  </a:lnTo>
                  <a:cubicBezTo>
                    <a:pt x="1402" y="309"/>
                    <a:pt x="1085" y="0"/>
                    <a:pt x="7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9"/>
            <p:cNvSpPr/>
            <p:nvPr/>
          </p:nvSpPr>
          <p:spPr>
            <a:xfrm>
              <a:off x="4162775" y="2228150"/>
              <a:ext cx="19050" cy="9825"/>
            </a:xfrm>
            <a:custGeom>
              <a:avLst/>
              <a:gdLst/>
              <a:ahLst/>
              <a:cxnLst/>
              <a:rect l="l" t="t" r="r" b="b"/>
              <a:pathLst>
                <a:path w="762" h="393" extrusionOk="0">
                  <a:moveTo>
                    <a:pt x="377" y="1"/>
                  </a:moveTo>
                  <a:cubicBezTo>
                    <a:pt x="166" y="1"/>
                    <a:pt x="1" y="91"/>
                    <a:pt x="1" y="197"/>
                  </a:cubicBezTo>
                  <a:cubicBezTo>
                    <a:pt x="1" y="310"/>
                    <a:pt x="166" y="393"/>
                    <a:pt x="377" y="393"/>
                  </a:cubicBezTo>
                  <a:cubicBezTo>
                    <a:pt x="588" y="393"/>
                    <a:pt x="761" y="310"/>
                    <a:pt x="761" y="197"/>
                  </a:cubicBezTo>
                  <a:cubicBezTo>
                    <a:pt x="761" y="91"/>
                    <a:pt x="588" y="1"/>
                    <a:pt x="37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9"/>
            <p:cNvSpPr/>
            <p:nvPr/>
          </p:nvSpPr>
          <p:spPr>
            <a:xfrm>
              <a:off x="4159575" y="2225150"/>
              <a:ext cx="25450" cy="16025"/>
            </a:xfrm>
            <a:custGeom>
              <a:avLst/>
              <a:gdLst/>
              <a:ahLst/>
              <a:cxnLst/>
              <a:rect l="l" t="t" r="r" b="b"/>
              <a:pathLst>
                <a:path w="1018" h="641" extrusionOk="0">
                  <a:moveTo>
                    <a:pt x="505" y="249"/>
                  </a:moveTo>
                  <a:cubicBezTo>
                    <a:pt x="648" y="249"/>
                    <a:pt x="739" y="294"/>
                    <a:pt x="761" y="317"/>
                  </a:cubicBezTo>
                  <a:cubicBezTo>
                    <a:pt x="739" y="347"/>
                    <a:pt x="648" y="392"/>
                    <a:pt x="505" y="392"/>
                  </a:cubicBezTo>
                  <a:cubicBezTo>
                    <a:pt x="370" y="392"/>
                    <a:pt x="279" y="347"/>
                    <a:pt x="257" y="317"/>
                  </a:cubicBezTo>
                  <a:cubicBezTo>
                    <a:pt x="279" y="294"/>
                    <a:pt x="362" y="249"/>
                    <a:pt x="505" y="249"/>
                  </a:cubicBezTo>
                  <a:close/>
                  <a:moveTo>
                    <a:pt x="505" y="0"/>
                  </a:moveTo>
                  <a:cubicBezTo>
                    <a:pt x="219" y="0"/>
                    <a:pt x="1" y="136"/>
                    <a:pt x="1" y="317"/>
                  </a:cubicBezTo>
                  <a:cubicBezTo>
                    <a:pt x="1" y="505"/>
                    <a:pt x="219" y="641"/>
                    <a:pt x="505" y="641"/>
                  </a:cubicBezTo>
                  <a:cubicBezTo>
                    <a:pt x="799" y="641"/>
                    <a:pt x="1017" y="505"/>
                    <a:pt x="1017" y="317"/>
                  </a:cubicBezTo>
                  <a:cubicBezTo>
                    <a:pt x="1017" y="136"/>
                    <a:pt x="799" y="0"/>
                    <a:pt x="5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9"/>
            <p:cNvSpPr/>
            <p:nvPr/>
          </p:nvSpPr>
          <p:spPr>
            <a:xfrm>
              <a:off x="4235100" y="2222900"/>
              <a:ext cx="69500" cy="38800"/>
            </a:xfrm>
            <a:custGeom>
              <a:avLst/>
              <a:gdLst/>
              <a:ahLst/>
              <a:cxnLst/>
              <a:rect l="l" t="t" r="r" b="b"/>
              <a:pathLst>
                <a:path w="2780" h="1552" extrusionOk="0">
                  <a:moveTo>
                    <a:pt x="1386" y="0"/>
                  </a:moveTo>
                  <a:cubicBezTo>
                    <a:pt x="618" y="0"/>
                    <a:pt x="0" y="347"/>
                    <a:pt x="0" y="776"/>
                  </a:cubicBezTo>
                  <a:cubicBezTo>
                    <a:pt x="0" y="1205"/>
                    <a:pt x="618" y="1552"/>
                    <a:pt x="1386" y="1552"/>
                  </a:cubicBezTo>
                  <a:cubicBezTo>
                    <a:pt x="2154" y="1552"/>
                    <a:pt x="2779" y="1205"/>
                    <a:pt x="2779" y="776"/>
                  </a:cubicBezTo>
                  <a:cubicBezTo>
                    <a:pt x="2779" y="347"/>
                    <a:pt x="2154" y="0"/>
                    <a:pt x="138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9"/>
            <p:cNvSpPr/>
            <p:nvPr/>
          </p:nvSpPr>
          <p:spPr>
            <a:xfrm>
              <a:off x="4231875" y="2219675"/>
              <a:ext cx="75925" cy="45225"/>
            </a:xfrm>
            <a:custGeom>
              <a:avLst/>
              <a:gdLst/>
              <a:ahLst/>
              <a:cxnLst/>
              <a:rect l="l" t="t" r="r" b="b"/>
              <a:pathLst>
                <a:path w="3037" h="1809" extrusionOk="0">
                  <a:moveTo>
                    <a:pt x="1515" y="257"/>
                  </a:moveTo>
                  <a:cubicBezTo>
                    <a:pt x="2208" y="257"/>
                    <a:pt x="2788" y="551"/>
                    <a:pt x="2788" y="905"/>
                  </a:cubicBezTo>
                  <a:cubicBezTo>
                    <a:pt x="2788" y="1259"/>
                    <a:pt x="2208" y="1553"/>
                    <a:pt x="1515" y="1553"/>
                  </a:cubicBezTo>
                  <a:cubicBezTo>
                    <a:pt x="830" y="1553"/>
                    <a:pt x="250" y="1259"/>
                    <a:pt x="250" y="905"/>
                  </a:cubicBezTo>
                  <a:cubicBezTo>
                    <a:pt x="250" y="551"/>
                    <a:pt x="830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71" y="1"/>
                    <a:pt x="1" y="400"/>
                    <a:pt x="1" y="905"/>
                  </a:cubicBezTo>
                  <a:cubicBezTo>
                    <a:pt x="1" y="1410"/>
                    <a:pt x="671" y="1809"/>
                    <a:pt x="1515" y="1809"/>
                  </a:cubicBezTo>
                  <a:cubicBezTo>
                    <a:pt x="2366" y="1809"/>
                    <a:pt x="3036" y="1410"/>
                    <a:pt x="3036" y="905"/>
                  </a:cubicBezTo>
                  <a:cubicBezTo>
                    <a:pt x="3036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9"/>
            <p:cNvSpPr/>
            <p:nvPr/>
          </p:nvSpPr>
          <p:spPr>
            <a:xfrm>
              <a:off x="4193650" y="2254150"/>
              <a:ext cx="14725" cy="24500"/>
            </a:xfrm>
            <a:custGeom>
              <a:avLst/>
              <a:gdLst/>
              <a:ahLst/>
              <a:cxnLst/>
              <a:rect l="l" t="t" r="r" b="b"/>
              <a:pathLst>
                <a:path w="589" h="980" extrusionOk="0">
                  <a:moveTo>
                    <a:pt x="588" y="980"/>
                  </a:moveTo>
                  <a:lnTo>
                    <a:pt x="1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9"/>
            <p:cNvSpPr/>
            <p:nvPr/>
          </p:nvSpPr>
          <p:spPr>
            <a:xfrm>
              <a:off x="4191025" y="2252650"/>
              <a:ext cx="19975" cy="27700"/>
            </a:xfrm>
            <a:custGeom>
              <a:avLst/>
              <a:gdLst/>
              <a:ahLst/>
              <a:cxnLst/>
              <a:rect l="l" t="t" r="r" b="b"/>
              <a:pathLst>
                <a:path w="799" h="1108" extrusionOk="0">
                  <a:moveTo>
                    <a:pt x="219" y="0"/>
                  </a:moveTo>
                  <a:lnTo>
                    <a:pt x="0" y="128"/>
                  </a:lnTo>
                  <a:lnTo>
                    <a:pt x="588" y="1107"/>
                  </a:lnTo>
                  <a:lnTo>
                    <a:pt x="799" y="97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9"/>
            <p:cNvSpPr/>
            <p:nvPr/>
          </p:nvSpPr>
          <p:spPr>
            <a:xfrm>
              <a:off x="4170875" y="2259975"/>
              <a:ext cx="2100" cy="28275"/>
            </a:xfrm>
            <a:custGeom>
              <a:avLst/>
              <a:gdLst/>
              <a:ahLst/>
              <a:cxnLst/>
              <a:rect l="l" t="t" r="r" b="b"/>
              <a:pathLst>
                <a:path w="84" h="1131" extrusionOk="0">
                  <a:moveTo>
                    <a:pt x="1" y="1"/>
                  </a:moveTo>
                  <a:lnTo>
                    <a:pt x="83" y="1131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9"/>
            <p:cNvSpPr/>
            <p:nvPr/>
          </p:nvSpPr>
          <p:spPr>
            <a:xfrm>
              <a:off x="4167875" y="2259600"/>
              <a:ext cx="8100" cy="28850"/>
            </a:xfrm>
            <a:custGeom>
              <a:avLst/>
              <a:gdLst/>
              <a:ahLst/>
              <a:cxnLst/>
              <a:rect l="l" t="t" r="r" b="b"/>
              <a:pathLst>
                <a:path w="324" h="1154" extrusionOk="0">
                  <a:moveTo>
                    <a:pt x="249" y="1"/>
                  </a:moveTo>
                  <a:lnTo>
                    <a:pt x="0" y="23"/>
                  </a:lnTo>
                  <a:lnTo>
                    <a:pt x="75" y="1153"/>
                  </a:lnTo>
                  <a:lnTo>
                    <a:pt x="324" y="113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9"/>
            <p:cNvSpPr/>
            <p:nvPr/>
          </p:nvSpPr>
          <p:spPr>
            <a:xfrm>
              <a:off x="4134150" y="2254150"/>
              <a:ext cx="16975" cy="23550"/>
            </a:xfrm>
            <a:custGeom>
              <a:avLst/>
              <a:gdLst/>
              <a:ahLst/>
              <a:cxnLst/>
              <a:rect l="l" t="t" r="r" b="b"/>
              <a:pathLst>
                <a:path w="679" h="942" extrusionOk="0">
                  <a:moveTo>
                    <a:pt x="679" y="0"/>
                  </a:moveTo>
                  <a:lnTo>
                    <a:pt x="1" y="942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9"/>
            <p:cNvSpPr/>
            <p:nvPr/>
          </p:nvSpPr>
          <p:spPr>
            <a:xfrm>
              <a:off x="4131525" y="2252275"/>
              <a:ext cx="22250" cy="27325"/>
            </a:xfrm>
            <a:custGeom>
              <a:avLst/>
              <a:gdLst/>
              <a:ahLst/>
              <a:cxnLst/>
              <a:rect l="l" t="t" r="r" b="b"/>
              <a:pathLst>
                <a:path w="890" h="1093" extrusionOk="0">
                  <a:moveTo>
                    <a:pt x="686" y="0"/>
                  </a:moveTo>
                  <a:lnTo>
                    <a:pt x="0" y="949"/>
                  </a:lnTo>
                  <a:lnTo>
                    <a:pt x="204" y="1092"/>
                  </a:lnTo>
                  <a:lnTo>
                    <a:pt x="889" y="15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9"/>
            <p:cNvSpPr/>
            <p:nvPr/>
          </p:nvSpPr>
          <p:spPr>
            <a:xfrm>
              <a:off x="4271625" y="2228525"/>
              <a:ext cx="18275" cy="10200"/>
            </a:xfrm>
            <a:custGeom>
              <a:avLst/>
              <a:gdLst/>
              <a:ahLst/>
              <a:cxnLst/>
              <a:rect l="l" t="t" r="r" b="b"/>
              <a:pathLst>
                <a:path w="731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31" y="317"/>
                    <a:pt x="731" y="204"/>
                  </a:cubicBezTo>
                  <a:cubicBezTo>
                    <a:pt x="731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9"/>
            <p:cNvSpPr/>
            <p:nvPr/>
          </p:nvSpPr>
          <p:spPr>
            <a:xfrm>
              <a:off x="4060725" y="224227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9"/>
            <p:cNvSpPr/>
            <p:nvPr/>
          </p:nvSpPr>
          <p:spPr>
            <a:xfrm>
              <a:off x="4041700" y="2222900"/>
              <a:ext cx="69700" cy="38800"/>
            </a:xfrm>
            <a:custGeom>
              <a:avLst/>
              <a:gdLst/>
              <a:ahLst/>
              <a:cxnLst/>
              <a:rect l="l" t="t" r="r" b="b"/>
              <a:pathLst>
                <a:path w="2788" h="1552" extrusionOk="0">
                  <a:moveTo>
                    <a:pt x="1394" y="0"/>
                  </a:moveTo>
                  <a:cubicBezTo>
                    <a:pt x="626" y="0"/>
                    <a:pt x="0" y="347"/>
                    <a:pt x="0" y="776"/>
                  </a:cubicBezTo>
                  <a:cubicBezTo>
                    <a:pt x="0" y="1205"/>
                    <a:pt x="626" y="1552"/>
                    <a:pt x="1394" y="1552"/>
                  </a:cubicBezTo>
                  <a:cubicBezTo>
                    <a:pt x="2162" y="1552"/>
                    <a:pt x="2787" y="1205"/>
                    <a:pt x="2787" y="776"/>
                  </a:cubicBezTo>
                  <a:cubicBezTo>
                    <a:pt x="2787" y="347"/>
                    <a:pt x="2162" y="0"/>
                    <a:pt x="1394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9"/>
            <p:cNvSpPr/>
            <p:nvPr/>
          </p:nvSpPr>
          <p:spPr>
            <a:xfrm>
              <a:off x="4038675" y="2219675"/>
              <a:ext cx="75725" cy="45225"/>
            </a:xfrm>
            <a:custGeom>
              <a:avLst/>
              <a:gdLst/>
              <a:ahLst/>
              <a:cxnLst/>
              <a:rect l="l" t="t" r="r" b="b"/>
              <a:pathLst>
                <a:path w="3029" h="1809" extrusionOk="0">
                  <a:moveTo>
                    <a:pt x="1515" y="257"/>
                  </a:moveTo>
                  <a:cubicBezTo>
                    <a:pt x="2200" y="257"/>
                    <a:pt x="2780" y="551"/>
                    <a:pt x="2780" y="905"/>
                  </a:cubicBezTo>
                  <a:cubicBezTo>
                    <a:pt x="2780" y="1259"/>
                    <a:pt x="2200" y="1553"/>
                    <a:pt x="1515" y="1553"/>
                  </a:cubicBezTo>
                  <a:cubicBezTo>
                    <a:pt x="829" y="1553"/>
                    <a:pt x="249" y="1259"/>
                    <a:pt x="249" y="905"/>
                  </a:cubicBezTo>
                  <a:cubicBezTo>
                    <a:pt x="249" y="551"/>
                    <a:pt x="829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64" y="1"/>
                    <a:pt x="1" y="400"/>
                    <a:pt x="1" y="905"/>
                  </a:cubicBezTo>
                  <a:cubicBezTo>
                    <a:pt x="1" y="1410"/>
                    <a:pt x="664" y="1809"/>
                    <a:pt x="1515" y="1809"/>
                  </a:cubicBezTo>
                  <a:cubicBezTo>
                    <a:pt x="2366" y="1809"/>
                    <a:pt x="3029" y="1410"/>
                    <a:pt x="3029" y="905"/>
                  </a:cubicBezTo>
                  <a:cubicBezTo>
                    <a:pt x="3029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9"/>
            <p:cNvSpPr/>
            <p:nvPr/>
          </p:nvSpPr>
          <p:spPr>
            <a:xfrm>
              <a:off x="4060725" y="222852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9"/>
            <p:cNvSpPr/>
            <p:nvPr/>
          </p:nvSpPr>
          <p:spPr>
            <a:xfrm>
              <a:off x="4115125" y="2235350"/>
              <a:ext cx="115475" cy="63450"/>
            </a:xfrm>
            <a:custGeom>
              <a:avLst/>
              <a:gdLst/>
              <a:ahLst/>
              <a:cxnLst/>
              <a:rect l="l" t="t" r="r" b="b"/>
              <a:pathLst>
                <a:path w="4619" h="2538" extrusionOk="0">
                  <a:moveTo>
                    <a:pt x="970" y="479"/>
                  </a:moveTo>
                  <a:cubicBezTo>
                    <a:pt x="986" y="479"/>
                    <a:pt x="997" y="490"/>
                    <a:pt x="1003" y="496"/>
                  </a:cubicBezTo>
                  <a:cubicBezTo>
                    <a:pt x="1116" y="587"/>
                    <a:pt x="1206" y="707"/>
                    <a:pt x="1312" y="798"/>
                  </a:cubicBezTo>
                  <a:cubicBezTo>
                    <a:pt x="1603" y="1060"/>
                    <a:pt x="1971" y="1240"/>
                    <a:pt x="2356" y="1240"/>
                  </a:cubicBezTo>
                  <a:cubicBezTo>
                    <a:pt x="2479" y="1240"/>
                    <a:pt x="2603" y="1222"/>
                    <a:pt x="2728" y="1182"/>
                  </a:cubicBezTo>
                  <a:cubicBezTo>
                    <a:pt x="2788" y="1159"/>
                    <a:pt x="2848" y="1137"/>
                    <a:pt x="2916" y="1106"/>
                  </a:cubicBezTo>
                  <a:cubicBezTo>
                    <a:pt x="3157" y="978"/>
                    <a:pt x="3360" y="798"/>
                    <a:pt x="3549" y="602"/>
                  </a:cubicBezTo>
                  <a:cubicBezTo>
                    <a:pt x="3556" y="587"/>
                    <a:pt x="3571" y="572"/>
                    <a:pt x="3594" y="572"/>
                  </a:cubicBezTo>
                  <a:cubicBezTo>
                    <a:pt x="3597" y="571"/>
                    <a:pt x="3600" y="570"/>
                    <a:pt x="3603" y="570"/>
                  </a:cubicBezTo>
                  <a:cubicBezTo>
                    <a:pt x="3622" y="570"/>
                    <a:pt x="3641" y="590"/>
                    <a:pt x="3654" y="609"/>
                  </a:cubicBezTo>
                  <a:cubicBezTo>
                    <a:pt x="3744" y="715"/>
                    <a:pt x="3790" y="873"/>
                    <a:pt x="3760" y="1008"/>
                  </a:cubicBezTo>
                  <a:cubicBezTo>
                    <a:pt x="3729" y="1121"/>
                    <a:pt x="3662" y="1212"/>
                    <a:pt x="3586" y="1295"/>
                  </a:cubicBezTo>
                  <a:cubicBezTo>
                    <a:pt x="3262" y="1649"/>
                    <a:pt x="2810" y="1875"/>
                    <a:pt x="2336" y="1882"/>
                  </a:cubicBezTo>
                  <a:cubicBezTo>
                    <a:pt x="1989" y="1882"/>
                    <a:pt x="1643" y="1784"/>
                    <a:pt x="1334" y="1619"/>
                  </a:cubicBezTo>
                  <a:cubicBezTo>
                    <a:pt x="1101" y="1498"/>
                    <a:pt x="860" y="1317"/>
                    <a:pt x="769" y="1061"/>
                  </a:cubicBezTo>
                  <a:cubicBezTo>
                    <a:pt x="732" y="941"/>
                    <a:pt x="732" y="805"/>
                    <a:pt x="784" y="692"/>
                  </a:cubicBezTo>
                  <a:cubicBezTo>
                    <a:pt x="814" y="632"/>
                    <a:pt x="852" y="587"/>
                    <a:pt x="897" y="541"/>
                  </a:cubicBezTo>
                  <a:cubicBezTo>
                    <a:pt x="905" y="526"/>
                    <a:pt x="920" y="511"/>
                    <a:pt x="935" y="496"/>
                  </a:cubicBezTo>
                  <a:cubicBezTo>
                    <a:pt x="943" y="489"/>
                    <a:pt x="950" y="481"/>
                    <a:pt x="958" y="481"/>
                  </a:cubicBezTo>
                  <a:cubicBezTo>
                    <a:pt x="962" y="480"/>
                    <a:pt x="966" y="479"/>
                    <a:pt x="970" y="479"/>
                  </a:cubicBezTo>
                  <a:close/>
                  <a:moveTo>
                    <a:pt x="958" y="1"/>
                  </a:moveTo>
                  <a:cubicBezTo>
                    <a:pt x="925" y="1"/>
                    <a:pt x="892" y="3"/>
                    <a:pt x="860" y="7"/>
                  </a:cubicBezTo>
                  <a:cubicBezTo>
                    <a:pt x="619" y="44"/>
                    <a:pt x="393" y="180"/>
                    <a:pt x="250" y="391"/>
                  </a:cubicBezTo>
                  <a:cubicBezTo>
                    <a:pt x="1" y="760"/>
                    <a:pt x="31" y="1280"/>
                    <a:pt x="325" y="1619"/>
                  </a:cubicBezTo>
                  <a:cubicBezTo>
                    <a:pt x="332" y="1626"/>
                    <a:pt x="340" y="1641"/>
                    <a:pt x="347" y="1649"/>
                  </a:cubicBezTo>
                  <a:cubicBezTo>
                    <a:pt x="378" y="1686"/>
                    <a:pt x="408" y="1724"/>
                    <a:pt x="453" y="1769"/>
                  </a:cubicBezTo>
                  <a:cubicBezTo>
                    <a:pt x="513" y="1822"/>
                    <a:pt x="566" y="1875"/>
                    <a:pt x="649" y="1935"/>
                  </a:cubicBezTo>
                  <a:cubicBezTo>
                    <a:pt x="769" y="2025"/>
                    <a:pt x="890" y="2108"/>
                    <a:pt x="1025" y="2183"/>
                  </a:cubicBezTo>
                  <a:cubicBezTo>
                    <a:pt x="1199" y="2281"/>
                    <a:pt x="1379" y="2357"/>
                    <a:pt x="1560" y="2409"/>
                  </a:cubicBezTo>
                  <a:cubicBezTo>
                    <a:pt x="1696" y="2455"/>
                    <a:pt x="1839" y="2492"/>
                    <a:pt x="1982" y="2507"/>
                  </a:cubicBezTo>
                  <a:cubicBezTo>
                    <a:pt x="2102" y="2522"/>
                    <a:pt x="2223" y="2538"/>
                    <a:pt x="2336" y="2538"/>
                  </a:cubicBezTo>
                  <a:cubicBezTo>
                    <a:pt x="2667" y="2538"/>
                    <a:pt x="2991" y="2470"/>
                    <a:pt x="3308" y="2342"/>
                  </a:cubicBezTo>
                  <a:cubicBezTo>
                    <a:pt x="3488" y="2266"/>
                    <a:pt x="3662" y="2176"/>
                    <a:pt x="3827" y="2071"/>
                  </a:cubicBezTo>
                  <a:cubicBezTo>
                    <a:pt x="4001" y="1950"/>
                    <a:pt x="4114" y="1852"/>
                    <a:pt x="4159" y="1814"/>
                  </a:cubicBezTo>
                  <a:lnTo>
                    <a:pt x="4174" y="1799"/>
                  </a:lnTo>
                  <a:cubicBezTo>
                    <a:pt x="4543" y="1483"/>
                    <a:pt x="4618" y="903"/>
                    <a:pt x="4332" y="481"/>
                  </a:cubicBezTo>
                  <a:cubicBezTo>
                    <a:pt x="4189" y="263"/>
                    <a:pt x="3963" y="112"/>
                    <a:pt x="3714" y="82"/>
                  </a:cubicBezTo>
                  <a:cubicBezTo>
                    <a:pt x="3673" y="76"/>
                    <a:pt x="3632" y="72"/>
                    <a:pt x="3592" y="72"/>
                  </a:cubicBezTo>
                  <a:cubicBezTo>
                    <a:pt x="3395" y="72"/>
                    <a:pt x="3208" y="147"/>
                    <a:pt x="3052" y="278"/>
                  </a:cubicBezTo>
                  <a:cubicBezTo>
                    <a:pt x="2908" y="398"/>
                    <a:pt x="2773" y="481"/>
                    <a:pt x="2645" y="534"/>
                  </a:cubicBezTo>
                  <a:cubicBezTo>
                    <a:pt x="2607" y="549"/>
                    <a:pt x="2577" y="557"/>
                    <a:pt x="2539" y="564"/>
                  </a:cubicBezTo>
                  <a:cubicBezTo>
                    <a:pt x="2471" y="582"/>
                    <a:pt x="2402" y="590"/>
                    <a:pt x="2333" y="590"/>
                  </a:cubicBezTo>
                  <a:cubicBezTo>
                    <a:pt x="2075" y="590"/>
                    <a:pt x="1811" y="469"/>
                    <a:pt x="1538" y="225"/>
                  </a:cubicBezTo>
                  <a:cubicBezTo>
                    <a:pt x="1375" y="82"/>
                    <a:pt x="1167" y="1"/>
                    <a:pt x="95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9"/>
            <p:cNvSpPr/>
            <p:nvPr/>
          </p:nvSpPr>
          <p:spPr>
            <a:xfrm>
              <a:off x="4111925" y="2232275"/>
              <a:ext cx="122050" cy="69550"/>
            </a:xfrm>
            <a:custGeom>
              <a:avLst/>
              <a:gdLst/>
              <a:ahLst/>
              <a:cxnLst/>
              <a:rect l="l" t="t" r="r" b="b"/>
              <a:pathLst>
                <a:path w="4882" h="2782" extrusionOk="0">
                  <a:moveTo>
                    <a:pt x="1101" y="762"/>
                  </a:moveTo>
                  <a:cubicBezTo>
                    <a:pt x="1138" y="793"/>
                    <a:pt x="1176" y="830"/>
                    <a:pt x="1206" y="868"/>
                  </a:cubicBezTo>
                  <a:cubicBezTo>
                    <a:pt x="1251" y="921"/>
                    <a:pt x="1304" y="973"/>
                    <a:pt x="1357" y="1018"/>
                  </a:cubicBezTo>
                  <a:cubicBezTo>
                    <a:pt x="1700" y="1328"/>
                    <a:pt x="2096" y="1488"/>
                    <a:pt x="2482" y="1488"/>
                  </a:cubicBezTo>
                  <a:cubicBezTo>
                    <a:pt x="2621" y="1488"/>
                    <a:pt x="2760" y="1467"/>
                    <a:pt x="2893" y="1425"/>
                  </a:cubicBezTo>
                  <a:cubicBezTo>
                    <a:pt x="2961" y="1403"/>
                    <a:pt x="3021" y="1380"/>
                    <a:pt x="3097" y="1342"/>
                  </a:cubicBezTo>
                  <a:cubicBezTo>
                    <a:pt x="3353" y="1214"/>
                    <a:pt x="3549" y="1034"/>
                    <a:pt x="3722" y="860"/>
                  </a:cubicBezTo>
                  <a:cubicBezTo>
                    <a:pt x="3760" y="936"/>
                    <a:pt x="3782" y="1026"/>
                    <a:pt x="3760" y="1101"/>
                  </a:cubicBezTo>
                  <a:cubicBezTo>
                    <a:pt x="3744" y="1192"/>
                    <a:pt x="3677" y="1275"/>
                    <a:pt x="3616" y="1335"/>
                  </a:cubicBezTo>
                  <a:cubicBezTo>
                    <a:pt x="3308" y="1681"/>
                    <a:pt x="2886" y="1877"/>
                    <a:pt x="2464" y="1877"/>
                  </a:cubicBezTo>
                  <a:cubicBezTo>
                    <a:pt x="2163" y="1877"/>
                    <a:pt x="1831" y="1794"/>
                    <a:pt x="1515" y="1629"/>
                  </a:cubicBezTo>
                  <a:cubicBezTo>
                    <a:pt x="1244" y="1485"/>
                    <a:pt x="1078" y="1327"/>
                    <a:pt x="1018" y="1139"/>
                  </a:cubicBezTo>
                  <a:cubicBezTo>
                    <a:pt x="988" y="1049"/>
                    <a:pt x="988" y="943"/>
                    <a:pt x="1025" y="868"/>
                  </a:cubicBezTo>
                  <a:cubicBezTo>
                    <a:pt x="1048" y="830"/>
                    <a:pt x="1078" y="793"/>
                    <a:pt x="1101" y="762"/>
                  </a:cubicBezTo>
                  <a:close/>
                  <a:moveTo>
                    <a:pt x="1103" y="478"/>
                  </a:moveTo>
                  <a:cubicBezTo>
                    <a:pt x="1090" y="478"/>
                    <a:pt x="1077" y="480"/>
                    <a:pt x="1063" y="484"/>
                  </a:cubicBezTo>
                  <a:cubicBezTo>
                    <a:pt x="1010" y="491"/>
                    <a:pt x="988" y="521"/>
                    <a:pt x="973" y="536"/>
                  </a:cubicBezTo>
                  <a:cubicBezTo>
                    <a:pt x="958" y="551"/>
                    <a:pt x="942" y="567"/>
                    <a:pt x="927" y="582"/>
                  </a:cubicBezTo>
                  <a:cubicBezTo>
                    <a:pt x="890" y="627"/>
                    <a:pt x="837" y="687"/>
                    <a:pt x="799" y="755"/>
                  </a:cubicBezTo>
                  <a:cubicBezTo>
                    <a:pt x="739" y="890"/>
                    <a:pt x="724" y="1064"/>
                    <a:pt x="777" y="1222"/>
                  </a:cubicBezTo>
                  <a:cubicBezTo>
                    <a:pt x="860" y="1470"/>
                    <a:pt x="1063" y="1674"/>
                    <a:pt x="1409" y="1855"/>
                  </a:cubicBezTo>
                  <a:cubicBezTo>
                    <a:pt x="1748" y="2035"/>
                    <a:pt x="2110" y="2126"/>
                    <a:pt x="2449" y="2126"/>
                  </a:cubicBezTo>
                  <a:lnTo>
                    <a:pt x="2464" y="2126"/>
                  </a:lnTo>
                  <a:cubicBezTo>
                    <a:pt x="2954" y="2126"/>
                    <a:pt x="3443" y="1900"/>
                    <a:pt x="3805" y="1508"/>
                  </a:cubicBezTo>
                  <a:cubicBezTo>
                    <a:pt x="3880" y="1418"/>
                    <a:pt x="3978" y="1305"/>
                    <a:pt x="4008" y="1154"/>
                  </a:cubicBezTo>
                  <a:cubicBezTo>
                    <a:pt x="4046" y="988"/>
                    <a:pt x="3993" y="793"/>
                    <a:pt x="3880" y="649"/>
                  </a:cubicBezTo>
                  <a:cubicBezTo>
                    <a:pt x="3822" y="585"/>
                    <a:pt x="3765" y="565"/>
                    <a:pt x="3725" y="565"/>
                  </a:cubicBezTo>
                  <a:cubicBezTo>
                    <a:pt x="3719" y="565"/>
                    <a:pt x="3712" y="565"/>
                    <a:pt x="3707" y="567"/>
                  </a:cubicBezTo>
                  <a:cubicBezTo>
                    <a:pt x="3639" y="574"/>
                    <a:pt x="3601" y="619"/>
                    <a:pt x="3586" y="634"/>
                  </a:cubicBezTo>
                  <a:cubicBezTo>
                    <a:pt x="3421" y="808"/>
                    <a:pt x="3232" y="996"/>
                    <a:pt x="2991" y="1116"/>
                  </a:cubicBezTo>
                  <a:cubicBezTo>
                    <a:pt x="2923" y="1147"/>
                    <a:pt x="2871" y="1169"/>
                    <a:pt x="2818" y="1184"/>
                  </a:cubicBezTo>
                  <a:cubicBezTo>
                    <a:pt x="2708" y="1220"/>
                    <a:pt x="2594" y="1237"/>
                    <a:pt x="2479" y="1237"/>
                  </a:cubicBezTo>
                  <a:cubicBezTo>
                    <a:pt x="2154" y="1237"/>
                    <a:pt x="1817" y="1097"/>
                    <a:pt x="1522" y="830"/>
                  </a:cubicBezTo>
                  <a:cubicBezTo>
                    <a:pt x="1477" y="793"/>
                    <a:pt x="1440" y="747"/>
                    <a:pt x="1394" y="702"/>
                  </a:cubicBezTo>
                  <a:cubicBezTo>
                    <a:pt x="1334" y="642"/>
                    <a:pt x="1281" y="582"/>
                    <a:pt x="1214" y="521"/>
                  </a:cubicBezTo>
                  <a:cubicBezTo>
                    <a:pt x="1175" y="493"/>
                    <a:pt x="1140" y="478"/>
                    <a:pt x="1103" y="478"/>
                  </a:cubicBezTo>
                  <a:close/>
                  <a:moveTo>
                    <a:pt x="1093" y="250"/>
                  </a:moveTo>
                  <a:cubicBezTo>
                    <a:pt x="1266" y="250"/>
                    <a:pt x="1447" y="318"/>
                    <a:pt x="1583" y="446"/>
                  </a:cubicBezTo>
                  <a:cubicBezTo>
                    <a:pt x="1885" y="706"/>
                    <a:pt x="2172" y="837"/>
                    <a:pt x="2461" y="837"/>
                  </a:cubicBezTo>
                  <a:cubicBezTo>
                    <a:pt x="2540" y="837"/>
                    <a:pt x="2618" y="827"/>
                    <a:pt x="2697" y="808"/>
                  </a:cubicBezTo>
                  <a:cubicBezTo>
                    <a:pt x="2735" y="800"/>
                    <a:pt x="2773" y="785"/>
                    <a:pt x="2818" y="770"/>
                  </a:cubicBezTo>
                  <a:cubicBezTo>
                    <a:pt x="2961" y="717"/>
                    <a:pt x="3112" y="619"/>
                    <a:pt x="3255" y="499"/>
                  </a:cubicBezTo>
                  <a:cubicBezTo>
                    <a:pt x="3393" y="380"/>
                    <a:pt x="3552" y="318"/>
                    <a:pt x="3718" y="318"/>
                  </a:cubicBezTo>
                  <a:cubicBezTo>
                    <a:pt x="3752" y="318"/>
                    <a:pt x="3786" y="320"/>
                    <a:pt x="3820" y="326"/>
                  </a:cubicBezTo>
                  <a:cubicBezTo>
                    <a:pt x="4038" y="356"/>
                    <a:pt x="4234" y="484"/>
                    <a:pt x="4355" y="672"/>
                  </a:cubicBezTo>
                  <a:cubicBezTo>
                    <a:pt x="4603" y="1041"/>
                    <a:pt x="4543" y="1546"/>
                    <a:pt x="4219" y="1824"/>
                  </a:cubicBezTo>
                  <a:lnTo>
                    <a:pt x="4196" y="1847"/>
                  </a:lnTo>
                  <a:cubicBezTo>
                    <a:pt x="4159" y="1885"/>
                    <a:pt x="4053" y="1975"/>
                    <a:pt x="3888" y="2088"/>
                  </a:cubicBezTo>
                  <a:cubicBezTo>
                    <a:pt x="3729" y="2194"/>
                    <a:pt x="3564" y="2276"/>
                    <a:pt x="3383" y="2344"/>
                  </a:cubicBezTo>
                  <a:cubicBezTo>
                    <a:pt x="3085" y="2468"/>
                    <a:pt x="2771" y="2533"/>
                    <a:pt x="2452" y="2533"/>
                  </a:cubicBezTo>
                  <a:cubicBezTo>
                    <a:pt x="2343" y="2533"/>
                    <a:pt x="2234" y="2525"/>
                    <a:pt x="2125" y="2510"/>
                  </a:cubicBezTo>
                  <a:cubicBezTo>
                    <a:pt x="1989" y="2487"/>
                    <a:pt x="1854" y="2457"/>
                    <a:pt x="1726" y="2419"/>
                  </a:cubicBezTo>
                  <a:cubicBezTo>
                    <a:pt x="1553" y="2359"/>
                    <a:pt x="1379" y="2284"/>
                    <a:pt x="1214" y="2194"/>
                  </a:cubicBezTo>
                  <a:cubicBezTo>
                    <a:pt x="1086" y="2126"/>
                    <a:pt x="965" y="2043"/>
                    <a:pt x="852" y="1960"/>
                  </a:cubicBezTo>
                  <a:cubicBezTo>
                    <a:pt x="777" y="1900"/>
                    <a:pt x="724" y="1855"/>
                    <a:pt x="671" y="1802"/>
                  </a:cubicBezTo>
                  <a:cubicBezTo>
                    <a:pt x="634" y="1764"/>
                    <a:pt x="604" y="1727"/>
                    <a:pt x="573" y="1689"/>
                  </a:cubicBezTo>
                  <a:cubicBezTo>
                    <a:pt x="566" y="1681"/>
                    <a:pt x="558" y="1666"/>
                    <a:pt x="551" y="1659"/>
                  </a:cubicBezTo>
                  <a:cubicBezTo>
                    <a:pt x="295" y="1365"/>
                    <a:pt x="265" y="913"/>
                    <a:pt x="483" y="589"/>
                  </a:cubicBezTo>
                  <a:cubicBezTo>
                    <a:pt x="604" y="401"/>
                    <a:pt x="799" y="288"/>
                    <a:pt x="1003" y="258"/>
                  </a:cubicBezTo>
                  <a:cubicBezTo>
                    <a:pt x="1033" y="258"/>
                    <a:pt x="1063" y="250"/>
                    <a:pt x="1093" y="250"/>
                  </a:cubicBezTo>
                  <a:close/>
                  <a:moveTo>
                    <a:pt x="1097" y="1"/>
                  </a:moveTo>
                  <a:cubicBezTo>
                    <a:pt x="1056" y="1"/>
                    <a:pt x="1014" y="4"/>
                    <a:pt x="973" y="9"/>
                  </a:cubicBezTo>
                  <a:cubicBezTo>
                    <a:pt x="694" y="47"/>
                    <a:pt x="438" y="205"/>
                    <a:pt x="272" y="446"/>
                  </a:cubicBezTo>
                  <a:cubicBezTo>
                    <a:pt x="1" y="860"/>
                    <a:pt x="31" y="1440"/>
                    <a:pt x="355" y="1824"/>
                  </a:cubicBezTo>
                  <a:cubicBezTo>
                    <a:pt x="362" y="1832"/>
                    <a:pt x="370" y="1839"/>
                    <a:pt x="378" y="1847"/>
                  </a:cubicBezTo>
                  <a:cubicBezTo>
                    <a:pt x="408" y="1885"/>
                    <a:pt x="445" y="1937"/>
                    <a:pt x="498" y="1983"/>
                  </a:cubicBezTo>
                  <a:cubicBezTo>
                    <a:pt x="551" y="2043"/>
                    <a:pt x="619" y="2096"/>
                    <a:pt x="701" y="2156"/>
                  </a:cubicBezTo>
                  <a:cubicBezTo>
                    <a:pt x="822" y="2254"/>
                    <a:pt x="958" y="2337"/>
                    <a:pt x="1093" y="2412"/>
                  </a:cubicBezTo>
                  <a:cubicBezTo>
                    <a:pt x="1274" y="2517"/>
                    <a:pt x="1462" y="2593"/>
                    <a:pt x="1650" y="2653"/>
                  </a:cubicBezTo>
                  <a:cubicBezTo>
                    <a:pt x="1794" y="2698"/>
                    <a:pt x="1944" y="2736"/>
                    <a:pt x="2095" y="2758"/>
                  </a:cubicBezTo>
                  <a:cubicBezTo>
                    <a:pt x="2215" y="2773"/>
                    <a:pt x="2343" y="2781"/>
                    <a:pt x="2464" y="2781"/>
                  </a:cubicBezTo>
                  <a:cubicBezTo>
                    <a:pt x="2810" y="2781"/>
                    <a:pt x="3149" y="2713"/>
                    <a:pt x="3481" y="2578"/>
                  </a:cubicBezTo>
                  <a:cubicBezTo>
                    <a:pt x="3669" y="2502"/>
                    <a:pt x="3850" y="2412"/>
                    <a:pt x="4023" y="2291"/>
                  </a:cubicBezTo>
                  <a:cubicBezTo>
                    <a:pt x="4211" y="2178"/>
                    <a:pt x="4324" y="2065"/>
                    <a:pt x="4362" y="2035"/>
                  </a:cubicBezTo>
                  <a:lnTo>
                    <a:pt x="4385" y="2020"/>
                  </a:lnTo>
                  <a:cubicBezTo>
                    <a:pt x="4799" y="1659"/>
                    <a:pt x="4882" y="1003"/>
                    <a:pt x="4565" y="536"/>
                  </a:cubicBezTo>
                  <a:cubicBezTo>
                    <a:pt x="4400" y="280"/>
                    <a:pt x="4144" y="115"/>
                    <a:pt x="3857" y="77"/>
                  </a:cubicBezTo>
                  <a:cubicBezTo>
                    <a:pt x="3813" y="71"/>
                    <a:pt x="3769" y="68"/>
                    <a:pt x="3726" y="68"/>
                  </a:cubicBezTo>
                  <a:cubicBezTo>
                    <a:pt x="3494" y="68"/>
                    <a:pt x="3274" y="151"/>
                    <a:pt x="3097" y="303"/>
                  </a:cubicBezTo>
                  <a:cubicBezTo>
                    <a:pt x="2969" y="416"/>
                    <a:pt x="2841" y="491"/>
                    <a:pt x="2728" y="536"/>
                  </a:cubicBezTo>
                  <a:cubicBezTo>
                    <a:pt x="2697" y="551"/>
                    <a:pt x="2667" y="559"/>
                    <a:pt x="2637" y="567"/>
                  </a:cubicBezTo>
                  <a:cubicBezTo>
                    <a:pt x="2581" y="580"/>
                    <a:pt x="2524" y="587"/>
                    <a:pt x="2466" y="587"/>
                  </a:cubicBezTo>
                  <a:cubicBezTo>
                    <a:pt x="2239" y="587"/>
                    <a:pt x="2001" y="480"/>
                    <a:pt x="1748" y="258"/>
                  </a:cubicBezTo>
                  <a:cubicBezTo>
                    <a:pt x="1569" y="91"/>
                    <a:pt x="1335" y="1"/>
                    <a:pt x="10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9"/>
            <p:cNvSpPr/>
            <p:nvPr/>
          </p:nvSpPr>
          <p:spPr>
            <a:xfrm>
              <a:off x="4116825" y="2083050"/>
              <a:ext cx="45025" cy="23300"/>
            </a:xfrm>
            <a:custGeom>
              <a:avLst/>
              <a:gdLst/>
              <a:ahLst/>
              <a:cxnLst/>
              <a:rect l="l" t="t" r="r" b="b"/>
              <a:pathLst>
                <a:path w="1801" h="932" extrusionOk="0">
                  <a:moveTo>
                    <a:pt x="1597" y="1"/>
                  </a:moveTo>
                  <a:cubicBezTo>
                    <a:pt x="1511" y="1"/>
                    <a:pt x="1429" y="63"/>
                    <a:pt x="1409" y="148"/>
                  </a:cubicBezTo>
                  <a:cubicBezTo>
                    <a:pt x="1351" y="393"/>
                    <a:pt x="1140" y="555"/>
                    <a:pt x="901" y="555"/>
                  </a:cubicBezTo>
                  <a:cubicBezTo>
                    <a:pt x="860" y="555"/>
                    <a:pt x="818" y="550"/>
                    <a:pt x="777" y="540"/>
                  </a:cubicBezTo>
                  <a:cubicBezTo>
                    <a:pt x="588" y="495"/>
                    <a:pt x="438" y="344"/>
                    <a:pt x="385" y="156"/>
                  </a:cubicBezTo>
                  <a:cubicBezTo>
                    <a:pt x="365" y="65"/>
                    <a:pt x="290" y="8"/>
                    <a:pt x="203" y="8"/>
                  </a:cubicBezTo>
                  <a:cubicBezTo>
                    <a:pt x="189" y="8"/>
                    <a:pt x="174" y="9"/>
                    <a:pt x="159" y="13"/>
                  </a:cubicBezTo>
                  <a:cubicBezTo>
                    <a:pt x="61" y="35"/>
                    <a:pt x="1" y="141"/>
                    <a:pt x="23" y="239"/>
                  </a:cubicBezTo>
                  <a:cubicBezTo>
                    <a:pt x="106" y="570"/>
                    <a:pt x="362" y="826"/>
                    <a:pt x="694" y="909"/>
                  </a:cubicBezTo>
                  <a:cubicBezTo>
                    <a:pt x="762" y="924"/>
                    <a:pt x="829" y="932"/>
                    <a:pt x="897" y="932"/>
                  </a:cubicBezTo>
                  <a:cubicBezTo>
                    <a:pt x="1311" y="932"/>
                    <a:pt x="1680" y="653"/>
                    <a:pt x="1778" y="239"/>
                  </a:cubicBezTo>
                  <a:cubicBezTo>
                    <a:pt x="1801" y="133"/>
                    <a:pt x="1741" y="35"/>
                    <a:pt x="1635" y="5"/>
                  </a:cubicBezTo>
                  <a:cubicBezTo>
                    <a:pt x="1622" y="2"/>
                    <a:pt x="1610" y="1"/>
                    <a:pt x="15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9"/>
            <p:cNvSpPr/>
            <p:nvPr/>
          </p:nvSpPr>
          <p:spPr>
            <a:xfrm>
              <a:off x="4191975" y="2075975"/>
              <a:ext cx="45200" cy="23225"/>
            </a:xfrm>
            <a:custGeom>
              <a:avLst/>
              <a:gdLst/>
              <a:ahLst/>
              <a:cxnLst/>
              <a:rect l="l" t="t" r="r" b="b"/>
              <a:pathLst>
                <a:path w="1808" h="929" extrusionOk="0">
                  <a:moveTo>
                    <a:pt x="908" y="1"/>
                  </a:moveTo>
                  <a:cubicBezTo>
                    <a:pt x="496" y="1"/>
                    <a:pt x="126" y="281"/>
                    <a:pt x="23" y="695"/>
                  </a:cubicBezTo>
                  <a:cubicBezTo>
                    <a:pt x="0" y="800"/>
                    <a:pt x="68" y="898"/>
                    <a:pt x="166" y="928"/>
                  </a:cubicBezTo>
                  <a:lnTo>
                    <a:pt x="211" y="928"/>
                  </a:lnTo>
                  <a:cubicBezTo>
                    <a:pt x="294" y="928"/>
                    <a:pt x="369" y="868"/>
                    <a:pt x="392" y="785"/>
                  </a:cubicBezTo>
                  <a:cubicBezTo>
                    <a:pt x="450" y="541"/>
                    <a:pt x="667" y="379"/>
                    <a:pt x="902" y="379"/>
                  </a:cubicBezTo>
                  <a:cubicBezTo>
                    <a:pt x="943" y="379"/>
                    <a:pt x="984" y="384"/>
                    <a:pt x="1025" y="394"/>
                  </a:cubicBezTo>
                  <a:cubicBezTo>
                    <a:pt x="1220" y="439"/>
                    <a:pt x="1371" y="589"/>
                    <a:pt x="1416" y="778"/>
                  </a:cubicBezTo>
                  <a:cubicBezTo>
                    <a:pt x="1436" y="868"/>
                    <a:pt x="1516" y="926"/>
                    <a:pt x="1601" y="926"/>
                  </a:cubicBezTo>
                  <a:cubicBezTo>
                    <a:pt x="1614" y="926"/>
                    <a:pt x="1628" y="924"/>
                    <a:pt x="1642" y="921"/>
                  </a:cubicBezTo>
                  <a:cubicBezTo>
                    <a:pt x="1748" y="898"/>
                    <a:pt x="1808" y="793"/>
                    <a:pt x="1785" y="695"/>
                  </a:cubicBezTo>
                  <a:cubicBezTo>
                    <a:pt x="1702" y="363"/>
                    <a:pt x="1446" y="107"/>
                    <a:pt x="1115" y="25"/>
                  </a:cubicBezTo>
                  <a:cubicBezTo>
                    <a:pt x="1045" y="8"/>
                    <a:pt x="976" y="1"/>
                    <a:pt x="9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29"/>
          <p:cNvGrpSpPr/>
          <p:nvPr/>
        </p:nvGrpSpPr>
        <p:grpSpPr>
          <a:xfrm rot="711265" flipH="1">
            <a:off x="87875" y="4008841"/>
            <a:ext cx="661699" cy="693813"/>
            <a:chOff x="1225975" y="1863375"/>
            <a:chExt cx="233125" cy="211525"/>
          </a:xfrm>
        </p:grpSpPr>
        <p:sp>
          <p:nvSpPr>
            <p:cNvPr id="7530" name="Google Shape;7530;p29"/>
            <p:cNvSpPr/>
            <p:nvPr/>
          </p:nvSpPr>
          <p:spPr>
            <a:xfrm>
              <a:off x="1273800" y="196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9"/>
            <p:cNvSpPr/>
            <p:nvPr/>
          </p:nvSpPr>
          <p:spPr>
            <a:xfrm>
              <a:off x="1266250" y="1955500"/>
              <a:ext cx="1925" cy="4175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9"/>
            <p:cNvSpPr/>
            <p:nvPr/>
          </p:nvSpPr>
          <p:spPr>
            <a:xfrm>
              <a:off x="1267575" y="194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9"/>
            <p:cNvSpPr/>
            <p:nvPr/>
          </p:nvSpPr>
          <p:spPr>
            <a:xfrm>
              <a:off x="1272475" y="195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9"/>
            <p:cNvSpPr/>
            <p:nvPr/>
          </p:nvSpPr>
          <p:spPr>
            <a:xfrm>
              <a:off x="1270225" y="1933850"/>
              <a:ext cx="4150" cy="5850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9"/>
            <p:cNvSpPr/>
            <p:nvPr/>
          </p:nvSpPr>
          <p:spPr>
            <a:xfrm>
              <a:off x="1278125" y="197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9"/>
            <p:cNvSpPr/>
            <p:nvPr/>
          </p:nvSpPr>
          <p:spPr>
            <a:xfrm>
              <a:off x="1282825" y="199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9"/>
            <p:cNvSpPr/>
            <p:nvPr/>
          </p:nvSpPr>
          <p:spPr>
            <a:xfrm>
              <a:off x="1270225" y="1977525"/>
              <a:ext cx="2275" cy="285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9"/>
            <p:cNvSpPr/>
            <p:nvPr/>
          </p:nvSpPr>
          <p:spPr>
            <a:xfrm>
              <a:off x="1280000" y="19707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9"/>
            <p:cNvSpPr/>
            <p:nvPr/>
          </p:nvSpPr>
          <p:spPr>
            <a:xfrm>
              <a:off x="1269650" y="1970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9"/>
            <p:cNvSpPr/>
            <p:nvPr/>
          </p:nvSpPr>
          <p:spPr>
            <a:xfrm>
              <a:off x="1295250" y="2037025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9"/>
            <p:cNvSpPr/>
            <p:nvPr/>
          </p:nvSpPr>
          <p:spPr>
            <a:xfrm>
              <a:off x="1293950" y="2028375"/>
              <a:ext cx="5300" cy="455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9"/>
            <p:cNvSpPr/>
            <p:nvPr/>
          </p:nvSpPr>
          <p:spPr>
            <a:xfrm>
              <a:off x="1303350" y="205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9"/>
            <p:cNvSpPr/>
            <p:nvPr/>
          </p:nvSpPr>
          <p:spPr>
            <a:xfrm>
              <a:off x="1286025" y="191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9"/>
            <p:cNvSpPr/>
            <p:nvPr/>
          </p:nvSpPr>
          <p:spPr>
            <a:xfrm>
              <a:off x="1281900" y="192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9"/>
            <p:cNvSpPr/>
            <p:nvPr/>
          </p:nvSpPr>
          <p:spPr>
            <a:xfrm>
              <a:off x="1284150" y="195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9"/>
            <p:cNvSpPr/>
            <p:nvPr/>
          </p:nvSpPr>
          <p:spPr>
            <a:xfrm>
              <a:off x="1296400" y="195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9"/>
            <p:cNvSpPr/>
            <p:nvPr/>
          </p:nvSpPr>
          <p:spPr>
            <a:xfrm>
              <a:off x="1292250" y="196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9"/>
            <p:cNvSpPr/>
            <p:nvPr/>
          </p:nvSpPr>
          <p:spPr>
            <a:xfrm>
              <a:off x="1286225" y="194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9"/>
            <p:cNvSpPr/>
            <p:nvPr/>
          </p:nvSpPr>
          <p:spPr>
            <a:xfrm>
              <a:off x="1290375" y="1936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9"/>
            <p:cNvSpPr/>
            <p:nvPr/>
          </p:nvSpPr>
          <p:spPr>
            <a:xfrm>
              <a:off x="1280000" y="194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9"/>
            <p:cNvSpPr/>
            <p:nvPr/>
          </p:nvSpPr>
          <p:spPr>
            <a:xfrm>
              <a:off x="1275675" y="194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9"/>
            <p:cNvSpPr/>
            <p:nvPr/>
          </p:nvSpPr>
          <p:spPr>
            <a:xfrm>
              <a:off x="1295250" y="1947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9"/>
            <p:cNvSpPr/>
            <p:nvPr/>
          </p:nvSpPr>
          <p:spPr>
            <a:xfrm>
              <a:off x="1278700" y="193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9"/>
            <p:cNvSpPr/>
            <p:nvPr/>
          </p:nvSpPr>
          <p:spPr>
            <a:xfrm>
              <a:off x="1294500" y="199522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9"/>
            <p:cNvSpPr/>
            <p:nvPr/>
          </p:nvSpPr>
          <p:spPr>
            <a:xfrm>
              <a:off x="1306925" y="1993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9"/>
            <p:cNvSpPr/>
            <p:nvPr/>
          </p:nvSpPr>
          <p:spPr>
            <a:xfrm>
              <a:off x="1302600" y="2000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9"/>
            <p:cNvSpPr/>
            <p:nvPr/>
          </p:nvSpPr>
          <p:spPr>
            <a:xfrm>
              <a:off x="1296575" y="1986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9"/>
            <p:cNvSpPr/>
            <p:nvPr/>
          </p:nvSpPr>
          <p:spPr>
            <a:xfrm>
              <a:off x="1300725" y="1973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9"/>
            <p:cNvSpPr/>
            <p:nvPr/>
          </p:nvSpPr>
          <p:spPr>
            <a:xfrm>
              <a:off x="1290375" y="197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9"/>
            <p:cNvSpPr/>
            <p:nvPr/>
          </p:nvSpPr>
          <p:spPr>
            <a:xfrm>
              <a:off x="1286025" y="198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9"/>
            <p:cNvSpPr/>
            <p:nvPr/>
          </p:nvSpPr>
          <p:spPr>
            <a:xfrm>
              <a:off x="1305625" y="198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9"/>
            <p:cNvSpPr/>
            <p:nvPr/>
          </p:nvSpPr>
          <p:spPr>
            <a:xfrm>
              <a:off x="1289050" y="1969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9"/>
            <p:cNvSpPr/>
            <p:nvPr/>
          </p:nvSpPr>
          <p:spPr>
            <a:xfrm>
              <a:off x="1304875" y="2032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9"/>
            <p:cNvSpPr/>
            <p:nvPr/>
          </p:nvSpPr>
          <p:spPr>
            <a:xfrm>
              <a:off x="1317300" y="203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9"/>
            <p:cNvSpPr/>
            <p:nvPr/>
          </p:nvSpPr>
          <p:spPr>
            <a:xfrm>
              <a:off x="1306925" y="20232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9"/>
            <p:cNvSpPr/>
            <p:nvPr/>
          </p:nvSpPr>
          <p:spPr>
            <a:xfrm>
              <a:off x="1311075" y="201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9"/>
            <p:cNvSpPr/>
            <p:nvPr/>
          </p:nvSpPr>
          <p:spPr>
            <a:xfrm>
              <a:off x="1300725" y="201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9"/>
            <p:cNvSpPr/>
            <p:nvPr/>
          </p:nvSpPr>
          <p:spPr>
            <a:xfrm>
              <a:off x="1296400" y="202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9"/>
            <p:cNvSpPr/>
            <p:nvPr/>
          </p:nvSpPr>
          <p:spPr>
            <a:xfrm>
              <a:off x="1315975" y="202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9"/>
            <p:cNvSpPr/>
            <p:nvPr/>
          </p:nvSpPr>
          <p:spPr>
            <a:xfrm>
              <a:off x="1299400" y="200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9"/>
            <p:cNvSpPr/>
            <p:nvPr/>
          </p:nvSpPr>
          <p:spPr>
            <a:xfrm>
              <a:off x="1313150" y="2001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9"/>
            <p:cNvSpPr/>
            <p:nvPr/>
          </p:nvSpPr>
          <p:spPr>
            <a:xfrm>
              <a:off x="1327650" y="206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9"/>
            <p:cNvSpPr/>
            <p:nvPr/>
          </p:nvSpPr>
          <p:spPr>
            <a:xfrm>
              <a:off x="1317300" y="2060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9"/>
            <p:cNvSpPr/>
            <p:nvPr/>
          </p:nvSpPr>
          <p:spPr>
            <a:xfrm>
              <a:off x="1321425" y="204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9"/>
            <p:cNvSpPr/>
            <p:nvPr/>
          </p:nvSpPr>
          <p:spPr>
            <a:xfrm>
              <a:off x="1311075" y="2052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9"/>
            <p:cNvSpPr/>
            <p:nvPr/>
          </p:nvSpPr>
          <p:spPr>
            <a:xfrm>
              <a:off x="1307500" y="2059250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9"/>
            <p:cNvSpPr/>
            <p:nvPr/>
          </p:nvSpPr>
          <p:spPr>
            <a:xfrm>
              <a:off x="1326325" y="2059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9"/>
            <p:cNvSpPr/>
            <p:nvPr/>
          </p:nvSpPr>
          <p:spPr>
            <a:xfrm>
              <a:off x="1300725" y="20449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9"/>
            <p:cNvSpPr/>
            <p:nvPr/>
          </p:nvSpPr>
          <p:spPr>
            <a:xfrm>
              <a:off x="1309750" y="204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9"/>
            <p:cNvSpPr/>
            <p:nvPr/>
          </p:nvSpPr>
          <p:spPr>
            <a:xfrm>
              <a:off x="1323500" y="20385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9"/>
            <p:cNvSpPr/>
            <p:nvPr/>
          </p:nvSpPr>
          <p:spPr>
            <a:xfrm>
              <a:off x="1312950" y="20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9"/>
            <p:cNvSpPr/>
            <p:nvPr/>
          </p:nvSpPr>
          <p:spPr>
            <a:xfrm>
              <a:off x="1296575" y="19148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9"/>
            <p:cNvSpPr/>
            <p:nvPr/>
          </p:nvSpPr>
          <p:spPr>
            <a:xfrm>
              <a:off x="1308825" y="191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9"/>
            <p:cNvSpPr/>
            <p:nvPr/>
          </p:nvSpPr>
          <p:spPr>
            <a:xfrm>
              <a:off x="1304475" y="1920275"/>
              <a:ext cx="6075" cy="4375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9"/>
            <p:cNvSpPr/>
            <p:nvPr/>
          </p:nvSpPr>
          <p:spPr>
            <a:xfrm>
              <a:off x="1306925" y="195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9"/>
            <p:cNvSpPr/>
            <p:nvPr/>
          </p:nvSpPr>
          <p:spPr>
            <a:xfrm>
              <a:off x="1319175" y="195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9"/>
            <p:cNvSpPr/>
            <p:nvPr/>
          </p:nvSpPr>
          <p:spPr>
            <a:xfrm>
              <a:off x="1314850" y="195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9"/>
            <p:cNvSpPr/>
            <p:nvPr/>
          </p:nvSpPr>
          <p:spPr>
            <a:xfrm>
              <a:off x="1308825" y="1942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9"/>
            <p:cNvSpPr/>
            <p:nvPr/>
          </p:nvSpPr>
          <p:spPr>
            <a:xfrm>
              <a:off x="1312950" y="193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9"/>
            <p:cNvSpPr/>
            <p:nvPr/>
          </p:nvSpPr>
          <p:spPr>
            <a:xfrm>
              <a:off x="1302600" y="193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9"/>
            <p:cNvSpPr/>
            <p:nvPr/>
          </p:nvSpPr>
          <p:spPr>
            <a:xfrm>
              <a:off x="1298450" y="1941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9"/>
            <p:cNvSpPr/>
            <p:nvPr/>
          </p:nvSpPr>
          <p:spPr>
            <a:xfrm>
              <a:off x="1317850" y="194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9"/>
            <p:cNvSpPr/>
            <p:nvPr/>
          </p:nvSpPr>
          <p:spPr>
            <a:xfrm>
              <a:off x="1292250" y="1927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9"/>
            <p:cNvSpPr/>
            <p:nvPr/>
          </p:nvSpPr>
          <p:spPr>
            <a:xfrm>
              <a:off x="1301275" y="192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9"/>
            <p:cNvSpPr/>
            <p:nvPr/>
          </p:nvSpPr>
          <p:spPr>
            <a:xfrm>
              <a:off x="1317300" y="19888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9"/>
            <p:cNvSpPr/>
            <p:nvPr/>
          </p:nvSpPr>
          <p:spPr>
            <a:xfrm>
              <a:off x="1329525" y="1987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9"/>
            <p:cNvSpPr/>
            <p:nvPr/>
          </p:nvSpPr>
          <p:spPr>
            <a:xfrm>
              <a:off x="1319175" y="1979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9"/>
            <p:cNvSpPr/>
            <p:nvPr/>
          </p:nvSpPr>
          <p:spPr>
            <a:xfrm>
              <a:off x="1323325" y="1967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9"/>
            <p:cNvSpPr/>
            <p:nvPr/>
          </p:nvSpPr>
          <p:spPr>
            <a:xfrm>
              <a:off x="1312950" y="197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9"/>
            <p:cNvSpPr/>
            <p:nvPr/>
          </p:nvSpPr>
          <p:spPr>
            <a:xfrm>
              <a:off x="1308825" y="197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9"/>
            <p:cNvSpPr/>
            <p:nvPr/>
          </p:nvSpPr>
          <p:spPr>
            <a:xfrm>
              <a:off x="1328225" y="19786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9"/>
            <p:cNvSpPr/>
            <p:nvPr/>
          </p:nvSpPr>
          <p:spPr>
            <a:xfrm>
              <a:off x="1302600" y="196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9"/>
            <p:cNvSpPr/>
            <p:nvPr/>
          </p:nvSpPr>
          <p:spPr>
            <a:xfrm>
              <a:off x="1311650" y="196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9"/>
            <p:cNvSpPr/>
            <p:nvPr/>
          </p:nvSpPr>
          <p:spPr>
            <a:xfrm>
              <a:off x="1327650" y="20259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9"/>
            <p:cNvSpPr/>
            <p:nvPr/>
          </p:nvSpPr>
          <p:spPr>
            <a:xfrm>
              <a:off x="1339900" y="20242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9"/>
            <p:cNvSpPr/>
            <p:nvPr/>
          </p:nvSpPr>
          <p:spPr>
            <a:xfrm>
              <a:off x="1329525" y="2016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9"/>
            <p:cNvSpPr/>
            <p:nvPr/>
          </p:nvSpPr>
          <p:spPr>
            <a:xfrm>
              <a:off x="1333675" y="20040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9"/>
            <p:cNvSpPr/>
            <p:nvPr/>
          </p:nvSpPr>
          <p:spPr>
            <a:xfrm>
              <a:off x="1323325" y="200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9"/>
            <p:cNvSpPr/>
            <p:nvPr/>
          </p:nvSpPr>
          <p:spPr>
            <a:xfrm>
              <a:off x="1319175" y="20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9"/>
            <p:cNvSpPr/>
            <p:nvPr/>
          </p:nvSpPr>
          <p:spPr>
            <a:xfrm>
              <a:off x="1338575" y="201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9"/>
            <p:cNvSpPr/>
            <p:nvPr/>
          </p:nvSpPr>
          <p:spPr>
            <a:xfrm>
              <a:off x="1322000" y="2000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9"/>
            <p:cNvSpPr/>
            <p:nvPr/>
          </p:nvSpPr>
          <p:spPr>
            <a:xfrm>
              <a:off x="1335750" y="1995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9"/>
            <p:cNvSpPr/>
            <p:nvPr/>
          </p:nvSpPr>
          <p:spPr>
            <a:xfrm>
              <a:off x="1325200" y="199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9"/>
            <p:cNvSpPr/>
            <p:nvPr/>
          </p:nvSpPr>
          <p:spPr>
            <a:xfrm>
              <a:off x="1338000" y="20628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9"/>
            <p:cNvSpPr/>
            <p:nvPr/>
          </p:nvSpPr>
          <p:spPr>
            <a:xfrm>
              <a:off x="1350250" y="206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9"/>
            <p:cNvSpPr/>
            <p:nvPr/>
          </p:nvSpPr>
          <p:spPr>
            <a:xfrm>
              <a:off x="1345925" y="20683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9"/>
            <p:cNvSpPr/>
            <p:nvPr/>
          </p:nvSpPr>
          <p:spPr>
            <a:xfrm>
              <a:off x="1339900" y="2053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9"/>
            <p:cNvSpPr/>
            <p:nvPr/>
          </p:nvSpPr>
          <p:spPr>
            <a:xfrm>
              <a:off x="1344025" y="204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9"/>
            <p:cNvSpPr/>
            <p:nvPr/>
          </p:nvSpPr>
          <p:spPr>
            <a:xfrm>
              <a:off x="1333675" y="204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9"/>
            <p:cNvSpPr/>
            <p:nvPr/>
          </p:nvSpPr>
          <p:spPr>
            <a:xfrm>
              <a:off x="1329525" y="205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9"/>
            <p:cNvSpPr/>
            <p:nvPr/>
          </p:nvSpPr>
          <p:spPr>
            <a:xfrm>
              <a:off x="1348925" y="205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9"/>
            <p:cNvSpPr/>
            <p:nvPr/>
          </p:nvSpPr>
          <p:spPr>
            <a:xfrm>
              <a:off x="1332550" y="203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9"/>
            <p:cNvSpPr/>
            <p:nvPr/>
          </p:nvSpPr>
          <p:spPr>
            <a:xfrm>
              <a:off x="1335550" y="2031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9"/>
            <p:cNvSpPr/>
            <p:nvPr/>
          </p:nvSpPr>
          <p:spPr>
            <a:xfrm>
              <a:off x="1343650" y="207450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9"/>
            <p:cNvSpPr/>
            <p:nvPr/>
          </p:nvSpPr>
          <p:spPr>
            <a:xfrm>
              <a:off x="1319175" y="1909925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9"/>
            <p:cNvSpPr/>
            <p:nvPr/>
          </p:nvSpPr>
          <p:spPr>
            <a:xfrm>
              <a:off x="1327275" y="191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9"/>
            <p:cNvSpPr/>
            <p:nvPr/>
          </p:nvSpPr>
          <p:spPr>
            <a:xfrm>
              <a:off x="1329525" y="19453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9"/>
            <p:cNvSpPr/>
            <p:nvPr/>
          </p:nvSpPr>
          <p:spPr>
            <a:xfrm>
              <a:off x="1341775" y="19438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9"/>
            <p:cNvSpPr/>
            <p:nvPr/>
          </p:nvSpPr>
          <p:spPr>
            <a:xfrm>
              <a:off x="1331600" y="1936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9"/>
            <p:cNvSpPr/>
            <p:nvPr/>
          </p:nvSpPr>
          <p:spPr>
            <a:xfrm>
              <a:off x="1335750" y="19236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9"/>
            <p:cNvSpPr/>
            <p:nvPr/>
          </p:nvSpPr>
          <p:spPr>
            <a:xfrm>
              <a:off x="1325400" y="192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9"/>
            <p:cNvSpPr/>
            <p:nvPr/>
          </p:nvSpPr>
          <p:spPr>
            <a:xfrm>
              <a:off x="1321050" y="193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9"/>
            <p:cNvSpPr/>
            <p:nvPr/>
          </p:nvSpPr>
          <p:spPr>
            <a:xfrm>
              <a:off x="1340450" y="193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9"/>
            <p:cNvSpPr/>
            <p:nvPr/>
          </p:nvSpPr>
          <p:spPr>
            <a:xfrm>
              <a:off x="1315025" y="19210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9"/>
            <p:cNvSpPr/>
            <p:nvPr/>
          </p:nvSpPr>
          <p:spPr>
            <a:xfrm>
              <a:off x="1324075" y="1919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9"/>
            <p:cNvSpPr/>
            <p:nvPr/>
          </p:nvSpPr>
          <p:spPr>
            <a:xfrm>
              <a:off x="1339900" y="1982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9"/>
            <p:cNvSpPr/>
            <p:nvPr/>
          </p:nvSpPr>
          <p:spPr>
            <a:xfrm>
              <a:off x="1352125" y="198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9"/>
            <p:cNvSpPr/>
            <p:nvPr/>
          </p:nvSpPr>
          <p:spPr>
            <a:xfrm>
              <a:off x="1347975" y="198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9"/>
            <p:cNvSpPr/>
            <p:nvPr/>
          </p:nvSpPr>
          <p:spPr>
            <a:xfrm>
              <a:off x="1341950" y="19735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9"/>
            <p:cNvSpPr/>
            <p:nvPr/>
          </p:nvSpPr>
          <p:spPr>
            <a:xfrm>
              <a:off x="1346100" y="1960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9"/>
            <p:cNvSpPr/>
            <p:nvPr/>
          </p:nvSpPr>
          <p:spPr>
            <a:xfrm>
              <a:off x="1335750" y="1965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9"/>
            <p:cNvSpPr/>
            <p:nvPr/>
          </p:nvSpPr>
          <p:spPr>
            <a:xfrm>
              <a:off x="1331425" y="197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9"/>
            <p:cNvSpPr/>
            <p:nvPr/>
          </p:nvSpPr>
          <p:spPr>
            <a:xfrm>
              <a:off x="1351000" y="197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9"/>
            <p:cNvSpPr/>
            <p:nvPr/>
          </p:nvSpPr>
          <p:spPr>
            <a:xfrm>
              <a:off x="1325400" y="1958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9"/>
            <p:cNvSpPr/>
            <p:nvPr/>
          </p:nvSpPr>
          <p:spPr>
            <a:xfrm>
              <a:off x="1334425" y="195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9"/>
            <p:cNvSpPr/>
            <p:nvPr/>
          </p:nvSpPr>
          <p:spPr>
            <a:xfrm>
              <a:off x="1337625" y="19508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9"/>
            <p:cNvSpPr/>
            <p:nvPr/>
          </p:nvSpPr>
          <p:spPr>
            <a:xfrm>
              <a:off x="1350250" y="20195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9"/>
            <p:cNvSpPr/>
            <p:nvPr/>
          </p:nvSpPr>
          <p:spPr>
            <a:xfrm>
              <a:off x="1362475" y="2018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9"/>
            <p:cNvSpPr/>
            <p:nvPr/>
          </p:nvSpPr>
          <p:spPr>
            <a:xfrm>
              <a:off x="1358350" y="202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9"/>
            <p:cNvSpPr/>
            <p:nvPr/>
          </p:nvSpPr>
          <p:spPr>
            <a:xfrm>
              <a:off x="1352325" y="2010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9"/>
            <p:cNvSpPr/>
            <p:nvPr/>
          </p:nvSpPr>
          <p:spPr>
            <a:xfrm>
              <a:off x="1356450" y="19978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9"/>
            <p:cNvSpPr/>
            <p:nvPr/>
          </p:nvSpPr>
          <p:spPr>
            <a:xfrm>
              <a:off x="1346100" y="200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9"/>
            <p:cNvSpPr/>
            <p:nvPr/>
          </p:nvSpPr>
          <p:spPr>
            <a:xfrm>
              <a:off x="1341775" y="20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9"/>
            <p:cNvSpPr/>
            <p:nvPr/>
          </p:nvSpPr>
          <p:spPr>
            <a:xfrm>
              <a:off x="1361350" y="200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9"/>
            <p:cNvSpPr/>
            <p:nvPr/>
          </p:nvSpPr>
          <p:spPr>
            <a:xfrm>
              <a:off x="1344775" y="199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9"/>
            <p:cNvSpPr/>
            <p:nvPr/>
          </p:nvSpPr>
          <p:spPr>
            <a:xfrm>
              <a:off x="1360600" y="2056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9"/>
            <p:cNvSpPr/>
            <p:nvPr/>
          </p:nvSpPr>
          <p:spPr>
            <a:xfrm>
              <a:off x="1372850" y="2054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9"/>
            <p:cNvSpPr/>
            <p:nvPr/>
          </p:nvSpPr>
          <p:spPr>
            <a:xfrm>
              <a:off x="1368700" y="2061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9"/>
            <p:cNvSpPr/>
            <p:nvPr/>
          </p:nvSpPr>
          <p:spPr>
            <a:xfrm>
              <a:off x="1362675" y="20475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9"/>
            <p:cNvSpPr/>
            <p:nvPr/>
          </p:nvSpPr>
          <p:spPr>
            <a:xfrm>
              <a:off x="1366825" y="20347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9"/>
            <p:cNvSpPr/>
            <p:nvPr/>
          </p:nvSpPr>
          <p:spPr>
            <a:xfrm>
              <a:off x="1356450" y="203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9"/>
            <p:cNvSpPr/>
            <p:nvPr/>
          </p:nvSpPr>
          <p:spPr>
            <a:xfrm>
              <a:off x="1352125" y="204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9"/>
            <p:cNvSpPr/>
            <p:nvPr/>
          </p:nvSpPr>
          <p:spPr>
            <a:xfrm>
              <a:off x="1371700" y="20464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9"/>
            <p:cNvSpPr/>
            <p:nvPr/>
          </p:nvSpPr>
          <p:spPr>
            <a:xfrm>
              <a:off x="1346100" y="203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9"/>
            <p:cNvSpPr/>
            <p:nvPr/>
          </p:nvSpPr>
          <p:spPr>
            <a:xfrm>
              <a:off x="1355150" y="20310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9"/>
            <p:cNvSpPr/>
            <p:nvPr/>
          </p:nvSpPr>
          <p:spPr>
            <a:xfrm>
              <a:off x="1368700" y="20259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9"/>
            <p:cNvSpPr/>
            <p:nvPr/>
          </p:nvSpPr>
          <p:spPr>
            <a:xfrm>
              <a:off x="1357400" y="20692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9"/>
            <p:cNvSpPr/>
            <p:nvPr/>
          </p:nvSpPr>
          <p:spPr>
            <a:xfrm>
              <a:off x="1366075" y="2068100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9"/>
            <p:cNvSpPr/>
            <p:nvPr/>
          </p:nvSpPr>
          <p:spPr>
            <a:xfrm>
              <a:off x="1341775" y="19020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9"/>
            <p:cNvSpPr/>
            <p:nvPr/>
          </p:nvSpPr>
          <p:spPr>
            <a:xfrm>
              <a:off x="1354200" y="190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9"/>
            <p:cNvSpPr/>
            <p:nvPr/>
          </p:nvSpPr>
          <p:spPr>
            <a:xfrm>
              <a:off x="1349875" y="190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9"/>
            <p:cNvSpPr/>
            <p:nvPr/>
          </p:nvSpPr>
          <p:spPr>
            <a:xfrm>
              <a:off x="1352875" y="1892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9"/>
            <p:cNvSpPr/>
            <p:nvPr/>
          </p:nvSpPr>
          <p:spPr>
            <a:xfrm>
              <a:off x="135212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9"/>
            <p:cNvSpPr/>
            <p:nvPr/>
          </p:nvSpPr>
          <p:spPr>
            <a:xfrm>
              <a:off x="1364550" y="19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9"/>
            <p:cNvSpPr/>
            <p:nvPr/>
          </p:nvSpPr>
          <p:spPr>
            <a:xfrm>
              <a:off x="1360225" y="194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9"/>
            <p:cNvSpPr/>
            <p:nvPr/>
          </p:nvSpPr>
          <p:spPr>
            <a:xfrm>
              <a:off x="1354200" y="193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9"/>
            <p:cNvSpPr/>
            <p:nvPr/>
          </p:nvSpPr>
          <p:spPr>
            <a:xfrm>
              <a:off x="1358350" y="1917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9"/>
            <p:cNvSpPr/>
            <p:nvPr/>
          </p:nvSpPr>
          <p:spPr>
            <a:xfrm>
              <a:off x="1347975" y="1922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9"/>
            <p:cNvSpPr/>
            <p:nvPr/>
          </p:nvSpPr>
          <p:spPr>
            <a:xfrm>
              <a:off x="1343650" y="192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9"/>
            <p:cNvSpPr/>
            <p:nvPr/>
          </p:nvSpPr>
          <p:spPr>
            <a:xfrm>
              <a:off x="1363250" y="192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29"/>
            <p:cNvSpPr/>
            <p:nvPr/>
          </p:nvSpPr>
          <p:spPr>
            <a:xfrm>
              <a:off x="1337625" y="1914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9"/>
            <p:cNvSpPr/>
            <p:nvPr/>
          </p:nvSpPr>
          <p:spPr>
            <a:xfrm>
              <a:off x="1346675" y="191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9"/>
            <p:cNvSpPr/>
            <p:nvPr/>
          </p:nvSpPr>
          <p:spPr>
            <a:xfrm>
              <a:off x="1362475" y="197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9"/>
            <p:cNvSpPr/>
            <p:nvPr/>
          </p:nvSpPr>
          <p:spPr>
            <a:xfrm>
              <a:off x="1374925" y="1974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9"/>
            <p:cNvSpPr/>
            <p:nvPr/>
          </p:nvSpPr>
          <p:spPr>
            <a:xfrm>
              <a:off x="1370575" y="1981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9"/>
            <p:cNvSpPr/>
            <p:nvPr/>
          </p:nvSpPr>
          <p:spPr>
            <a:xfrm>
              <a:off x="1364550" y="196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9"/>
            <p:cNvSpPr/>
            <p:nvPr/>
          </p:nvSpPr>
          <p:spPr>
            <a:xfrm>
              <a:off x="1368700" y="19543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9"/>
            <p:cNvSpPr/>
            <p:nvPr/>
          </p:nvSpPr>
          <p:spPr>
            <a:xfrm>
              <a:off x="1358350" y="195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9"/>
            <p:cNvSpPr/>
            <p:nvPr/>
          </p:nvSpPr>
          <p:spPr>
            <a:xfrm>
              <a:off x="1354000" y="196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9"/>
            <p:cNvSpPr/>
            <p:nvPr/>
          </p:nvSpPr>
          <p:spPr>
            <a:xfrm>
              <a:off x="1373600" y="196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9"/>
            <p:cNvSpPr/>
            <p:nvPr/>
          </p:nvSpPr>
          <p:spPr>
            <a:xfrm>
              <a:off x="1347975" y="1951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9"/>
            <p:cNvSpPr/>
            <p:nvPr/>
          </p:nvSpPr>
          <p:spPr>
            <a:xfrm>
              <a:off x="1357025" y="19506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9"/>
            <p:cNvSpPr/>
            <p:nvPr/>
          </p:nvSpPr>
          <p:spPr>
            <a:xfrm>
              <a:off x="1372850" y="201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9"/>
            <p:cNvSpPr/>
            <p:nvPr/>
          </p:nvSpPr>
          <p:spPr>
            <a:xfrm>
              <a:off x="1385275" y="2011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9"/>
            <p:cNvSpPr/>
            <p:nvPr/>
          </p:nvSpPr>
          <p:spPr>
            <a:xfrm>
              <a:off x="1380950" y="201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9"/>
            <p:cNvSpPr/>
            <p:nvPr/>
          </p:nvSpPr>
          <p:spPr>
            <a:xfrm>
              <a:off x="1374925" y="2004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9"/>
            <p:cNvSpPr/>
            <p:nvPr/>
          </p:nvSpPr>
          <p:spPr>
            <a:xfrm>
              <a:off x="1379050" y="19914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9"/>
            <p:cNvSpPr/>
            <p:nvPr/>
          </p:nvSpPr>
          <p:spPr>
            <a:xfrm>
              <a:off x="1368700" y="1996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9"/>
            <p:cNvSpPr/>
            <p:nvPr/>
          </p:nvSpPr>
          <p:spPr>
            <a:xfrm>
              <a:off x="1364375" y="2003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9"/>
            <p:cNvSpPr/>
            <p:nvPr/>
          </p:nvSpPr>
          <p:spPr>
            <a:xfrm>
              <a:off x="1383950" y="2003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9"/>
            <p:cNvSpPr/>
            <p:nvPr/>
          </p:nvSpPr>
          <p:spPr>
            <a:xfrm>
              <a:off x="1358350" y="1988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9"/>
            <p:cNvSpPr/>
            <p:nvPr/>
          </p:nvSpPr>
          <p:spPr>
            <a:xfrm>
              <a:off x="1367375" y="198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29"/>
            <p:cNvSpPr/>
            <p:nvPr/>
          </p:nvSpPr>
          <p:spPr>
            <a:xfrm>
              <a:off x="1385275" y="2041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29"/>
            <p:cNvSpPr/>
            <p:nvPr/>
          </p:nvSpPr>
          <p:spPr>
            <a:xfrm>
              <a:off x="1389425" y="2028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9"/>
            <p:cNvSpPr/>
            <p:nvPr/>
          </p:nvSpPr>
          <p:spPr>
            <a:xfrm>
              <a:off x="1379050" y="2033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9"/>
            <p:cNvSpPr/>
            <p:nvPr/>
          </p:nvSpPr>
          <p:spPr>
            <a:xfrm>
              <a:off x="1374925" y="20402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9"/>
            <p:cNvSpPr/>
            <p:nvPr/>
          </p:nvSpPr>
          <p:spPr>
            <a:xfrm>
              <a:off x="1394300" y="2040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9"/>
            <p:cNvSpPr/>
            <p:nvPr/>
          </p:nvSpPr>
          <p:spPr>
            <a:xfrm>
              <a:off x="1377750" y="20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9"/>
            <p:cNvSpPr/>
            <p:nvPr/>
          </p:nvSpPr>
          <p:spPr>
            <a:xfrm>
              <a:off x="1364550" y="18956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9"/>
            <p:cNvSpPr/>
            <p:nvPr/>
          </p:nvSpPr>
          <p:spPr>
            <a:xfrm>
              <a:off x="1376800" y="18941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9"/>
            <p:cNvSpPr/>
            <p:nvPr/>
          </p:nvSpPr>
          <p:spPr>
            <a:xfrm>
              <a:off x="1372475" y="1901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9"/>
            <p:cNvSpPr/>
            <p:nvPr/>
          </p:nvSpPr>
          <p:spPr>
            <a:xfrm>
              <a:off x="1366450" y="1886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9"/>
            <p:cNvSpPr/>
            <p:nvPr/>
          </p:nvSpPr>
          <p:spPr>
            <a:xfrm>
              <a:off x="1358150" y="18875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9"/>
            <p:cNvSpPr/>
            <p:nvPr/>
          </p:nvSpPr>
          <p:spPr>
            <a:xfrm>
              <a:off x="1375475" y="1885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9"/>
            <p:cNvSpPr/>
            <p:nvPr/>
          </p:nvSpPr>
          <p:spPr>
            <a:xfrm>
              <a:off x="1374925" y="19327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9"/>
            <p:cNvSpPr/>
            <p:nvPr/>
          </p:nvSpPr>
          <p:spPr>
            <a:xfrm>
              <a:off x="1387150" y="193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9"/>
            <p:cNvSpPr/>
            <p:nvPr/>
          </p:nvSpPr>
          <p:spPr>
            <a:xfrm>
              <a:off x="1382825" y="1938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9"/>
            <p:cNvSpPr/>
            <p:nvPr/>
          </p:nvSpPr>
          <p:spPr>
            <a:xfrm>
              <a:off x="1376800" y="19238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9"/>
            <p:cNvSpPr/>
            <p:nvPr/>
          </p:nvSpPr>
          <p:spPr>
            <a:xfrm>
              <a:off x="1380950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29"/>
            <p:cNvSpPr/>
            <p:nvPr/>
          </p:nvSpPr>
          <p:spPr>
            <a:xfrm>
              <a:off x="1370575" y="19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9"/>
            <p:cNvSpPr/>
            <p:nvPr/>
          </p:nvSpPr>
          <p:spPr>
            <a:xfrm>
              <a:off x="1366450" y="1922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9"/>
            <p:cNvSpPr/>
            <p:nvPr/>
          </p:nvSpPr>
          <p:spPr>
            <a:xfrm>
              <a:off x="1385825" y="192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9"/>
            <p:cNvSpPr/>
            <p:nvPr/>
          </p:nvSpPr>
          <p:spPr>
            <a:xfrm>
              <a:off x="1360425" y="1908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9"/>
            <p:cNvSpPr/>
            <p:nvPr/>
          </p:nvSpPr>
          <p:spPr>
            <a:xfrm>
              <a:off x="1369450" y="190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9"/>
            <p:cNvSpPr/>
            <p:nvPr/>
          </p:nvSpPr>
          <p:spPr>
            <a:xfrm>
              <a:off x="1385275" y="1969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9"/>
            <p:cNvSpPr/>
            <p:nvPr/>
          </p:nvSpPr>
          <p:spPr>
            <a:xfrm>
              <a:off x="1397500" y="196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9"/>
            <p:cNvSpPr/>
            <p:nvPr/>
          </p:nvSpPr>
          <p:spPr>
            <a:xfrm>
              <a:off x="1393375" y="1975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9"/>
            <p:cNvSpPr/>
            <p:nvPr/>
          </p:nvSpPr>
          <p:spPr>
            <a:xfrm>
              <a:off x="1387150" y="196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9"/>
            <p:cNvSpPr/>
            <p:nvPr/>
          </p:nvSpPr>
          <p:spPr>
            <a:xfrm>
              <a:off x="1391300" y="19481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9"/>
            <p:cNvSpPr/>
            <p:nvPr/>
          </p:nvSpPr>
          <p:spPr>
            <a:xfrm>
              <a:off x="1380950" y="1952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9"/>
            <p:cNvSpPr/>
            <p:nvPr/>
          </p:nvSpPr>
          <p:spPr>
            <a:xfrm>
              <a:off x="1376800" y="195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9"/>
            <p:cNvSpPr/>
            <p:nvPr/>
          </p:nvSpPr>
          <p:spPr>
            <a:xfrm>
              <a:off x="1396200" y="195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9"/>
            <p:cNvSpPr/>
            <p:nvPr/>
          </p:nvSpPr>
          <p:spPr>
            <a:xfrm>
              <a:off x="1370775" y="1945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9"/>
            <p:cNvSpPr/>
            <p:nvPr/>
          </p:nvSpPr>
          <p:spPr>
            <a:xfrm>
              <a:off x="1379800" y="1944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9"/>
            <p:cNvSpPr/>
            <p:nvPr/>
          </p:nvSpPr>
          <p:spPr>
            <a:xfrm>
              <a:off x="1395625" y="2006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9"/>
            <p:cNvSpPr/>
            <p:nvPr/>
          </p:nvSpPr>
          <p:spPr>
            <a:xfrm>
              <a:off x="1407875" y="2005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9"/>
            <p:cNvSpPr/>
            <p:nvPr/>
          </p:nvSpPr>
          <p:spPr>
            <a:xfrm>
              <a:off x="1397500" y="19978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9"/>
            <p:cNvSpPr/>
            <p:nvPr/>
          </p:nvSpPr>
          <p:spPr>
            <a:xfrm>
              <a:off x="140165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9"/>
            <p:cNvSpPr/>
            <p:nvPr/>
          </p:nvSpPr>
          <p:spPr>
            <a:xfrm>
              <a:off x="1391300" y="1989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9"/>
            <p:cNvSpPr/>
            <p:nvPr/>
          </p:nvSpPr>
          <p:spPr>
            <a:xfrm>
              <a:off x="1387150" y="1996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9"/>
            <p:cNvSpPr/>
            <p:nvPr/>
          </p:nvSpPr>
          <p:spPr>
            <a:xfrm>
              <a:off x="1406550" y="1996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9"/>
            <p:cNvSpPr/>
            <p:nvPr/>
          </p:nvSpPr>
          <p:spPr>
            <a:xfrm>
              <a:off x="1381125" y="19824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9"/>
            <p:cNvSpPr/>
            <p:nvPr/>
          </p:nvSpPr>
          <p:spPr>
            <a:xfrm>
              <a:off x="1390175" y="19813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9"/>
            <p:cNvSpPr/>
            <p:nvPr/>
          </p:nvSpPr>
          <p:spPr>
            <a:xfrm>
              <a:off x="1403725" y="1976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9"/>
            <p:cNvSpPr/>
            <p:nvPr/>
          </p:nvSpPr>
          <p:spPr>
            <a:xfrm>
              <a:off x="1406925" y="2043800"/>
              <a:ext cx="3600" cy="3425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9"/>
            <p:cNvSpPr/>
            <p:nvPr/>
          </p:nvSpPr>
          <p:spPr>
            <a:xfrm>
              <a:off x="1418225" y="204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9"/>
            <p:cNvSpPr/>
            <p:nvPr/>
          </p:nvSpPr>
          <p:spPr>
            <a:xfrm>
              <a:off x="1407875" y="20349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9"/>
            <p:cNvSpPr/>
            <p:nvPr/>
          </p:nvSpPr>
          <p:spPr>
            <a:xfrm>
              <a:off x="1412200" y="2022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9"/>
            <p:cNvSpPr/>
            <p:nvPr/>
          </p:nvSpPr>
          <p:spPr>
            <a:xfrm>
              <a:off x="1401650" y="2027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9"/>
            <p:cNvSpPr/>
            <p:nvPr/>
          </p:nvSpPr>
          <p:spPr>
            <a:xfrm>
              <a:off x="1397500" y="2034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9"/>
            <p:cNvSpPr/>
            <p:nvPr/>
          </p:nvSpPr>
          <p:spPr>
            <a:xfrm>
              <a:off x="1416900" y="203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9"/>
            <p:cNvSpPr/>
            <p:nvPr/>
          </p:nvSpPr>
          <p:spPr>
            <a:xfrm>
              <a:off x="1391475" y="201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9"/>
            <p:cNvSpPr/>
            <p:nvPr/>
          </p:nvSpPr>
          <p:spPr>
            <a:xfrm>
              <a:off x="1400525" y="2018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9"/>
            <p:cNvSpPr/>
            <p:nvPr/>
          </p:nvSpPr>
          <p:spPr>
            <a:xfrm>
              <a:off x="1403725" y="20121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9"/>
            <p:cNvSpPr/>
            <p:nvPr/>
          </p:nvSpPr>
          <p:spPr>
            <a:xfrm>
              <a:off x="1387150" y="1889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9"/>
            <p:cNvSpPr/>
            <p:nvPr/>
          </p:nvSpPr>
          <p:spPr>
            <a:xfrm>
              <a:off x="1399400" y="1887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9"/>
            <p:cNvSpPr/>
            <p:nvPr/>
          </p:nvSpPr>
          <p:spPr>
            <a:xfrm>
              <a:off x="1389225" y="18826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9"/>
            <p:cNvSpPr/>
            <p:nvPr/>
          </p:nvSpPr>
          <p:spPr>
            <a:xfrm>
              <a:off x="1380375" y="18818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9"/>
            <p:cNvSpPr/>
            <p:nvPr/>
          </p:nvSpPr>
          <p:spPr>
            <a:xfrm>
              <a:off x="1397500" y="19263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9"/>
            <p:cNvSpPr/>
            <p:nvPr/>
          </p:nvSpPr>
          <p:spPr>
            <a:xfrm>
              <a:off x="1409750" y="19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9"/>
            <p:cNvSpPr/>
            <p:nvPr/>
          </p:nvSpPr>
          <p:spPr>
            <a:xfrm>
              <a:off x="1399575" y="1917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9"/>
            <p:cNvSpPr/>
            <p:nvPr/>
          </p:nvSpPr>
          <p:spPr>
            <a:xfrm>
              <a:off x="1403725" y="19046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9"/>
            <p:cNvSpPr/>
            <p:nvPr/>
          </p:nvSpPr>
          <p:spPr>
            <a:xfrm>
              <a:off x="1393375" y="19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9"/>
            <p:cNvSpPr/>
            <p:nvPr/>
          </p:nvSpPr>
          <p:spPr>
            <a:xfrm>
              <a:off x="1389025" y="1916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9"/>
            <p:cNvSpPr/>
            <p:nvPr/>
          </p:nvSpPr>
          <p:spPr>
            <a:xfrm>
              <a:off x="1408625" y="1916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9"/>
            <p:cNvSpPr/>
            <p:nvPr/>
          </p:nvSpPr>
          <p:spPr>
            <a:xfrm>
              <a:off x="1411825" y="1910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9"/>
            <p:cNvSpPr/>
            <p:nvPr/>
          </p:nvSpPr>
          <p:spPr>
            <a:xfrm>
              <a:off x="1383000" y="190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9"/>
            <p:cNvSpPr/>
            <p:nvPr/>
          </p:nvSpPr>
          <p:spPr>
            <a:xfrm>
              <a:off x="1392050" y="19008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9"/>
            <p:cNvSpPr/>
            <p:nvPr/>
          </p:nvSpPr>
          <p:spPr>
            <a:xfrm>
              <a:off x="1395250" y="1894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9"/>
            <p:cNvSpPr/>
            <p:nvPr/>
          </p:nvSpPr>
          <p:spPr>
            <a:xfrm>
              <a:off x="1407875" y="1963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9"/>
            <p:cNvSpPr/>
            <p:nvPr/>
          </p:nvSpPr>
          <p:spPr>
            <a:xfrm>
              <a:off x="1420100" y="1961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9"/>
            <p:cNvSpPr/>
            <p:nvPr/>
          </p:nvSpPr>
          <p:spPr>
            <a:xfrm>
              <a:off x="1415975" y="1968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9"/>
            <p:cNvSpPr/>
            <p:nvPr/>
          </p:nvSpPr>
          <p:spPr>
            <a:xfrm>
              <a:off x="1409950" y="19545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9"/>
            <p:cNvSpPr/>
            <p:nvPr/>
          </p:nvSpPr>
          <p:spPr>
            <a:xfrm>
              <a:off x="1414075" y="1941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9"/>
            <p:cNvSpPr/>
            <p:nvPr/>
          </p:nvSpPr>
          <p:spPr>
            <a:xfrm>
              <a:off x="1403725" y="1946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9"/>
            <p:cNvSpPr/>
            <p:nvPr/>
          </p:nvSpPr>
          <p:spPr>
            <a:xfrm>
              <a:off x="1399400" y="1953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9"/>
            <p:cNvSpPr/>
            <p:nvPr/>
          </p:nvSpPr>
          <p:spPr>
            <a:xfrm>
              <a:off x="1418975" y="195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9"/>
            <p:cNvSpPr/>
            <p:nvPr/>
          </p:nvSpPr>
          <p:spPr>
            <a:xfrm>
              <a:off x="139337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9"/>
            <p:cNvSpPr/>
            <p:nvPr/>
          </p:nvSpPr>
          <p:spPr>
            <a:xfrm>
              <a:off x="1402400" y="1937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9"/>
            <p:cNvSpPr/>
            <p:nvPr/>
          </p:nvSpPr>
          <p:spPr>
            <a:xfrm>
              <a:off x="1405600" y="1931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9"/>
            <p:cNvSpPr/>
            <p:nvPr/>
          </p:nvSpPr>
          <p:spPr>
            <a:xfrm>
              <a:off x="1418225" y="20005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9"/>
            <p:cNvSpPr/>
            <p:nvPr/>
          </p:nvSpPr>
          <p:spPr>
            <a:xfrm>
              <a:off x="1430475" y="19990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9"/>
            <p:cNvSpPr/>
            <p:nvPr/>
          </p:nvSpPr>
          <p:spPr>
            <a:xfrm>
              <a:off x="1420300" y="1991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9"/>
            <p:cNvSpPr/>
            <p:nvPr/>
          </p:nvSpPr>
          <p:spPr>
            <a:xfrm>
              <a:off x="1424450" y="19788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9"/>
            <p:cNvSpPr/>
            <p:nvPr/>
          </p:nvSpPr>
          <p:spPr>
            <a:xfrm>
              <a:off x="1414075" y="1983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9"/>
            <p:cNvSpPr/>
            <p:nvPr/>
          </p:nvSpPr>
          <p:spPr>
            <a:xfrm>
              <a:off x="1409750" y="1990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9"/>
            <p:cNvSpPr/>
            <p:nvPr/>
          </p:nvSpPr>
          <p:spPr>
            <a:xfrm>
              <a:off x="1429325" y="1990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9"/>
            <p:cNvSpPr/>
            <p:nvPr/>
          </p:nvSpPr>
          <p:spPr>
            <a:xfrm>
              <a:off x="1412775" y="1975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9"/>
            <p:cNvSpPr/>
            <p:nvPr/>
          </p:nvSpPr>
          <p:spPr>
            <a:xfrm>
              <a:off x="1426325" y="19698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9"/>
            <p:cNvSpPr/>
            <p:nvPr/>
          </p:nvSpPr>
          <p:spPr>
            <a:xfrm>
              <a:off x="1428575" y="203740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9"/>
            <p:cNvSpPr/>
            <p:nvPr/>
          </p:nvSpPr>
          <p:spPr>
            <a:xfrm>
              <a:off x="1430650" y="2028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9"/>
            <p:cNvSpPr/>
            <p:nvPr/>
          </p:nvSpPr>
          <p:spPr>
            <a:xfrm>
              <a:off x="1434800" y="20157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9"/>
            <p:cNvSpPr/>
            <p:nvPr/>
          </p:nvSpPr>
          <p:spPr>
            <a:xfrm>
              <a:off x="1424450" y="2020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9"/>
            <p:cNvSpPr/>
            <p:nvPr/>
          </p:nvSpPr>
          <p:spPr>
            <a:xfrm>
              <a:off x="1420100" y="2027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9"/>
            <p:cNvSpPr/>
            <p:nvPr/>
          </p:nvSpPr>
          <p:spPr>
            <a:xfrm>
              <a:off x="1439700" y="2027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9"/>
            <p:cNvSpPr/>
            <p:nvPr/>
          </p:nvSpPr>
          <p:spPr>
            <a:xfrm>
              <a:off x="1414075" y="20131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9"/>
            <p:cNvSpPr/>
            <p:nvPr/>
          </p:nvSpPr>
          <p:spPr>
            <a:xfrm>
              <a:off x="1423125" y="2011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9"/>
            <p:cNvSpPr/>
            <p:nvPr/>
          </p:nvSpPr>
          <p:spPr>
            <a:xfrm>
              <a:off x="1426325" y="2005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9"/>
            <p:cNvSpPr/>
            <p:nvPr/>
          </p:nvSpPr>
          <p:spPr>
            <a:xfrm>
              <a:off x="1420100" y="1920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9"/>
            <p:cNvSpPr/>
            <p:nvPr/>
          </p:nvSpPr>
          <p:spPr>
            <a:xfrm>
              <a:off x="1428200" y="19255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9"/>
            <p:cNvSpPr/>
            <p:nvPr/>
          </p:nvSpPr>
          <p:spPr>
            <a:xfrm>
              <a:off x="1422175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9"/>
            <p:cNvSpPr/>
            <p:nvPr/>
          </p:nvSpPr>
          <p:spPr>
            <a:xfrm>
              <a:off x="1415975" y="1903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9"/>
            <p:cNvSpPr/>
            <p:nvPr/>
          </p:nvSpPr>
          <p:spPr>
            <a:xfrm>
              <a:off x="1405600" y="1895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9"/>
            <p:cNvSpPr/>
            <p:nvPr/>
          </p:nvSpPr>
          <p:spPr>
            <a:xfrm>
              <a:off x="1414650" y="189467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9"/>
            <p:cNvSpPr/>
            <p:nvPr/>
          </p:nvSpPr>
          <p:spPr>
            <a:xfrm>
              <a:off x="1430650" y="1957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9"/>
            <p:cNvSpPr/>
            <p:nvPr/>
          </p:nvSpPr>
          <p:spPr>
            <a:xfrm>
              <a:off x="1438550" y="1962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9"/>
            <p:cNvSpPr/>
            <p:nvPr/>
          </p:nvSpPr>
          <p:spPr>
            <a:xfrm>
              <a:off x="1426325" y="1940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9"/>
            <p:cNvSpPr/>
            <p:nvPr/>
          </p:nvSpPr>
          <p:spPr>
            <a:xfrm>
              <a:off x="1422175" y="19472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9"/>
            <p:cNvSpPr/>
            <p:nvPr/>
          </p:nvSpPr>
          <p:spPr>
            <a:xfrm>
              <a:off x="1415975" y="19327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9"/>
            <p:cNvSpPr/>
            <p:nvPr/>
          </p:nvSpPr>
          <p:spPr>
            <a:xfrm>
              <a:off x="1425000" y="1931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9"/>
            <p:cNvSpPr/>
            <p:nvPr/>
          </p:nvSpPr>
          <p:spPr>
            <a:xfrm>
              <a:off x="1441000" y="1994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9"/>
            <p:cNvSpPr/>
            <p:nvPr/>
          </p:nvSpPr>
          <p:spPr>
            <a:xfrm>
              <a:off x="1453250" y="1992600"/>
              <a:ext cx="5850" cy="4350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9"/>
            <p:cNvSpPr/>
            <p:nvPr/>
          </p:nvSpPr>
          <p:spPr>
            <a:xfrm>
              <a:off x="1448925" y="1999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9"/>
            <p:cNvSpPr/>
            <p:nvPr/>
          </p:nvSpPr>
          <p:spPr>
            <a:xfrm>
              <a:off x="144290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9"/>
            <p:cNvSpPr/>
            <p:nvPr/>
          </p:nvSpPr>
          <p:spPr>
            <a:xfrm>
              <a:off x="1447025" y="1972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9"/>
            <p:cNvSpPr/>
            <p:nvPr/>
          </p:nvSpPr>
          <p:spPr>
            <a:xfrm>
              <a:off x="1436675" y="1977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9"/>
            <p:cNvSpPr/>
            <p:nvPr/>
          </p:nvSpPr>
          <p:spPr>
            <a:xfrm>
              <a:off x="1432525" y="1984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9"/>
            <p:cNvSpPr/>
            <p:nvPr/>
          </p:nvSpPr>
          <p:spPr>
            <a:xfrm>
              <a:off x="1451925" y="1984125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9"/>
            <p:cNvSpPr/>
            <p:nvPr/>
          </p:nvSpPr>
          <p:spPr>
            <a:xfrm>
              <a:off x="1455125" y="19794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9"/>
            <p:cNvSpPr/>
            <p:nvPr/>
          </p:nvSpPr>
          <p:spPr>
            <a:xfrm>
              <a:off x="1435350" y="1968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9"/>
            <p:cNvSpPr/>
            <p:nvPr/>
          </p:nvSpPr>
          <p:spPr>
            <a:xfrm>
              <a:off x="1447025" y="201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9"/>
            <p:cNvSpPr/>
            <p:nvPr/>
          </p:nvSpPr>
          <p:spPr>
            <a:xfrm>
              <a:off x="1442900" y="2021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9"/>
            <p:cNvSpPr/>
            <p:nvPr/>
          </p:nvSpPr>
          <p:spPr>
            <a:xfrm>
              <a:off x="1436675" y="2006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9"/>
            <p:cNvSpPr/>
            <p:nvPr/>
          </p:nvSpPr>
          <p:spPr>
            <a:xfrm>
              <a:off x="1445725" y="2005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9"/>
            <p:cNvSpPr/>
            <p:nvPr/>
          </p:nvSpPr>
          <p:spPr>
            <a:xfrm>
              <a:off x="1238200" y="1870775"/>
              <a:ext cx="206225" cy="193025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9"/>
            <p:cNvSpPr/>
            <p:nvPr/>
          </p:nvSpPr>
          <p:spPr>
            <a:xfrm>
              <a:off x="1235575" y="1868450"/>
              <a:ext cx="206025" cy="197800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9"/>
            <p:cNvSpPr/>
            <p:nvPr/>
          </p:nvSpPr>
          <p:spPr>
            <a:xfrm>
              <a:off x="1228600" y="1865700"/>
              <a:ext cx="206225" cy="193000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9"/>
            <p:cNvSpPr/>
            <p:nvPr/>
          </p:nvSpPr>
          <p:spPr>
            <a:xfrm>
              <a:off x="1225975" y="1863375"/>
              <a:ext cx="206025" cy="197775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9"/>
            <p:cNvSpPr/>
            <p:nvPr/>
          </p:nvSpPr>
          <p:spPr>
            <a:xfrm>
              <a:off x="1327275" y="1930775"/>
              <a:ext cx="32775" cy="41175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9"/>
            <p:cNvSpPr/>
            <p:nvPr/>
          </p:nvSpPr>
          <p:spPr>
            <a:xfrm>
              <a:off x="1326150" y="1928400"/>
              <a:ext cx="35050" cy="45950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9"/>
            <p:cNvSpPr/>
            <p:nvPr/>
          </p:nvSpPr>
          <p:spPr>
            <a:xfrm>
              <a:off x="1327650" y="1933075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9"/>
            <p:cNvSpPr/>
            <p:nvPr/>
          </p:nvSpPr>
          <p:spPr>
            <a:xfrm>
              <a:off x="1325200" y="1930650"/>
              <a:ext cx="20750" cy="26950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9"/>
            <p:cNvSpPr/>
            <p:nvPr/>
          </p:nvSpPr>
          <p:spPr>
            <a:xfrm>
              <a:off x="1299400" y="1942250"/>
              <a:ext cx="32600" cy="41200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9"/>
            <p:cNvSpPr/>
            <p:nvPr/>
          </p:nvSpPr>
          <p:spPr>
            <a:xfrm>
              <a:off x="1296775" y="1939850"/>
              <a:ext cx="37875" cy="45975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9"/>
            <p:cNvSpPr/>
            <p:nvPr/>
          </p:nvSpPr>
          <p:spPr>
            <a:xfrm>
              <a:off x="1299775" y="1944550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9"/>
            <p:cNvSpPr/>
            <p:nvPr/>
          </p:nvSpPr>
          <p:spPr>
            <a:xfrm>
              <a:off x="1297150" y="1942125"/>
              <a:ext cx="21675" cy="26950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9"/>
            <p:cNvSpPr/>
            <p:nvPr/>
          </p:nvSpPr>
          <p:spPr>
            <a:xfrm>
              <a:off x="1308825" y="1946825"/>
              <a:ext cx="13575" cy="13775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9"/>
            <p:cNvSpPr/>
            <p:nvPr/>
          </p:nvSpPr>
          <p:spPr>
            <a:xfrm>
              <a:off x="1335750" y="1934225"/>
              <a:ext cx="13400" cy="13775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9"/>
            <p:cNvSpPr/>
            <p:nvPr/>
          </p:nvSpPr>
          <p:spPr>
            <a:xfrm>
              <a:off x="1335000" y="1977625"/>
              <a:ext cx="8125" cy="4725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9"/>
            <p:cNvSpPr/>
            <p:nvPr/>
          </p:nvSpPr>
          <p:spPr>
            <a:xfrm>
              <a:off x="1332350" y="1975225"/>
              <a:ext cx="12825" cy="9475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9"/>
            <p:cNvSpPr/>
            <p:nvPr/>
          </p:nvSpPr>
          <p:spPr>
            <a:xfrm>
              <a:off x="1362300" y="1965350"/>
              <a:ext cx="29775" cy="18300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9"/>
            <p:cNvSpPr/>
            <p:nvPr/>
          </p:nvSpPr>
          <p:spPr>
            <a:xfrm>
              <a:off x="1360600" y="1962925"/>
              <a:ext cx="33175" cy="23100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9"/>
            <p:cNvSpPr/>
            <p:nvPr/>
          </p:nvSpPr>
          <p:spPr>
            <a:xfrm>
              <a:off x="1366450" y="1972100"/>
              <a:ext cx="8500" cy="5225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9"/>
            <p:cNvSpPr/>
            <p:nvPr/>
          </p:nvSpPr>
          <p:spPr>
            <a:xfrm>
              <a:off x="1293200" y="1993650"/>
              <a:ext cx="29775" cy="1825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9"/>
            <p:cNvSpPr/>
            <p:nvPr/>
          </p:nvSpPr>
          <p:spPr>
            <a:xfrm>
              <a:off x="1291500" y="1991350"/>
              <a:ext cx="33150" cy="22925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9"/>
            <p:cNvSpPr/>
            <p:nvPr/>
          </p:nvSpPr>
          <p:spPr>
            <a:xfrm>
              <a:off x="1297700" y="2000625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9"/>
            <p:cNvSpPr/>
            <p:nvPr/>
          </p:nvSpPr>
          <p:spPr>
            <a:xfrm>
              <a:off x="1329150" y="1981075"/>
              <a:ext cx="25450" cy="17375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9"/>
            <p:cNvSpPr/>
            <p:nvPr/>
          </p:nvSpPr>
          <p:spPr>
            <a:xfrm>
              <a:off x="1346850" y="1975750"/>
              <a:ext cx="14350" cy="1027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9"/>
            <p:cNvSpPr/>
            <p:nvPr/>
          </p:nvSpPr>
          <p:spPr>
            <a:xfrm>
              <a:off x="1323125" y="1983950"/>
              <a:ext cx="10950" cy="13550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9"/>
            <p:cNvSpPr/>
            <p:nvPr/>
          </p:nvSpPr>
          <p:spPr>
            <a:xfrm>
              <a:off x="1324625" y="1915825"/>
              <a:ext cx="17550" cy="12575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9"/>
            <p:cNvSpPr/>
            <p:nvPr/>
          </p:nvSpPr>
          <p:spPr>
            <a:xfrm>
              <a:off x="1294325" y="1928250"/>
              <a:ext cx="17725" cy="12575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9"/>
            <p:cNvSpPr/>
            <p:nvPr/>
          </p:nvSpPr>
          <p:spPr>
            <a:xfrm>
              <a:off x="1253650" y="1958900"/>
              <a:ext cx="8300" cy="9625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9"/>
            <p:cNvSpPr/>
            <p:nvPr/>
          </p:nvSpPr>
          <p:spPr>
            <a:xfrm>
              <a:off x="1248925" y="1905225"/>
              <a:ext cx="33550" cy="4785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1BED164-7325-47ED-B222-0853B64A44CE}"/>
              </a:ext>
            </a:extLst>
          </p:cNvPr>
          <p:cNvGrpSpPr/>
          <p:nvPr/>
        </p:nvGrpSpPr>
        <p:grpSpPr>
          <a:xfrm>
            <a:off x="2116553" y="3034523"/>
            <a:ext cx="3133741" cy="659983"/>
            <a:chOff x="2134308" y="2688294"/>
            <a:chExt cx="3133741" cy="659983"/>
          </a:xfrm>
        </p:grpSpPr>
        <p:sp>
          <p:nvSpPr>
            <p:cNvPr id="2718" name="Rectangle 2717">
              <a:extLst>
                <a:ext uri="{FF2B5EF4-FFF2-40B4-BE49-F238E27FC236}">
                  <a16:creationId xmlns:a16="http://schemas.microsoft.com/office/drawing/2014/main" id="{E3EEA2D5-CA21-4947-AB3C-D3CF808EF151}"/>
                </a:ext>
              </a:extLst>
            </p:cNvPr>
            <p:cNvSpPr/>
            <p:nvPr/>
          </p:nvSpPr>
          <p:spPr>
            <a:xfrm>
              <a:off x="2134308" y="2688294"/>
              <a:ext cx="3133741" cy="659983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shade val="30000"/>
                    <a:satMod val="115000"/>
                  </a:schemeClr>
                </a:gs>
                <a:gs pos="50000">
                  <a:schemeClr val="tx2">
                    <a:shade val="67500"/>
                    <a:satMod val="115000"/>
                  </a:schemeClr>
                </a:gs>
                <a:gs pos="100000">
                  <a:schemeClr val="tx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2719" name="Rectangle 2718">
              <a:extLst>
                <a:ext uri="{FF2B5EF4-FFF2-40B4-BE49-F238E27FC236}">
                  <a16:creationId xmlns:a16="http://schemas.microsoft.com/office/drawing/2014/main" id="{67ADB5E1-B380-46D0-A3B1-3EE45AC262DD}"/>
                </a:ext>
              </a:extLst>
            </p:cNvPr>
            <p:cNvSpPr/>
            <p:nvPr/>
          </p:nvSpPr>
          <p:spPr>
            <a:xfrm>
              <a:off x="2566623" y="2767198"/>
              <a:ext cx="2468162" cy="544381"/>
            </a:xfrm>
            <a:prstGeom prst="rect">
              <a:avLst/>
            </a:prstGeom>
            <a:no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Comic Sans MS" panose="030F0702030302020204" pitchFamily="66" charset="0"/>
                </a:rPr>
                <a:t>go.</a:t>
              </a:r>
            </a:p>
          </p:txBody>
        </p:sp>
      </p:grpSp>
      <p:sp>
        <p:nvSpPr>
          <p:cNvPr id="1311" name="Rectangle 1310">
            <a:extLst>
              <a:ext uri="{FF2B5EF4-FFF2-40B4-BE49-F238E27FC236}">
                <a16:creationId xmlns:a16="http://schemas.microsoft.com/office/drawing/2014/main" id="{8A76FBC7-12CF-4EFE-84D1-EED3A93261C8}"/>
              </a:ext>
            </a:extLst>
          </p:cNvPr>
          <p:cNvSpPr/>
          <p:nvPr/>
        </p:nvSpPr>
        <p:spPr>
          <a:xfrm>
            <a:off x="679200" y="1846697"/>
            <a:ext cx="7965642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I usually  _____ to bed at 11:00 am.</a:t>
            </a:r>
            <a:endParaRPr lang="en-US" sz="36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2" name="Google Shape;4282;p27">
            <a:extLst>
              <a:ext uri="{FF2B5EF4-FFF2-40B4-BE49-F238E27FC236}">
                <a16:creationId xmlns:a16="http://schemas.microsoft.com/office/drawing/2014/main" id="{44A84257-4CAA-4D9C-A9D2-C5DA1DFCAD25}"/>
              </a:ext>
            </a:extLst>
          </p:cNvPr>
          <p:cNvSpPr txBox="1">
            <a:spLocks/>
          </p:cNvSpPr>
          <p:nvPr/>
        </p:nvSpPr>
        <p:spPr>
          <a:xfrm>
            <a:off x="489181" y="241849"/>
            <a:ext cx="77040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88A3408-BCC9-4975-A876-3DD69506BA68}"/>
              </a:ext>
            </a:extLst>
          </p:cNvPr>
          <p:cNvGrpSpPr/>
          <p:nvPr/>
        </p:nvGrpSpPr>
        <p:grpSpPr>
          <a:xfrm>
            <a:off x="2134308" y="3959850"/>
            <a:ext cx="3133741" cy="659983"/>
            <a:chOff x="2134308" y="3604743"/>
            <a:chExt cx="3133741" cy="659983"/>
          </a:xfrm>
        </p:grpSpPr>
        <p:sp>
          <p:nvSpPr>
            <p:cNvPr id="1306" name="Rectangle 1305">
              <a:extLst>
                <a:ext uri="{FF2B5EF4-FFF2-40B4-BE49-F238E27FC236}">
                  <a16:creationId xmlns:a16="http://schemas.microsoft.com/office/drawing/2014/main" id="{0F3F9D56-C5EE-4F1B-B95C-2EE31FF43CD6}"/>
                </a:ext>
              </a:extLst>
            </p:cNvPr>
            <p:cNvSpPr/>
            <p:nvPr/>
          </p:nvSpPr>
          <p:spPr>
            <a:xfrm>
              <a:off x="2134308" y="3604743"/>
              <a:ext cx="3133741" cy="659983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shade val="30000"/>
                    <a:satMod val="115000"/>
                  </a:schemeClr>
                </a:gs>
                <a:gs pos="50000">
                  <a:schemeClr val="tx2">
                    <a:shade val="67500"/>
                    <a:satMod val="115000"/>
                  </a:schemeClr>
                </a:gs>
                <a:gs pos="100000">
                  <a:schemeClr val="tx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07" name="Rectangle 1306">
              <a:extLst>
                <a:ext uri="{FF2B5EF4-FFF2-40B4-BE49-F238E27FC236}">
                  <a16:creationId xmlns:a16="http://schemas.microsoft.com/office/drawing/2014/main" id="{4FB86CAA-4B29-4E26-AFA8-9B4FAAE05E71}"/>
                </a:ext>
              </a:extLst>
            </p:cNvPr>
            <p:cNvSpPr/>
            <p:nvPr/>
          </p:nvSpPr>
          <p:spPr>
            <a:xfrm>
              <a:off x="2221029" y="3662543"/>
              <a:ext cx="2960298" cy="544381"/>
            </a:xfrm>
            <a:prstGeom prst="rect">
              <a:avLst/>
            </a:prstGeom>
            <a:no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Comic Sans MS" panose="030F0702030302020204" pitchFamily="66" charset="0"/>
                </a:rPr>
                <a:t>went.</a:t>
              </a:r>
            </a:p>
          </p:txBody>
        </p:sp>
      </p:grpSp>
      <p:pic>
        <p:nvPicPr>
          <p:cNvPr id="1315" name="Picture 13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489106B0-0161-43C0-AC1E-B22A4394A51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23668" y="78219"/>
            <a:ext cx="1455500" cy="14455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1662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lodic-bonus-coll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6" name="Google Shape;5646;p29"/>
          <p:cNvGrpSpPr/>
          <p:nvPr/>
        </p:nvGrpSpPr>
        <p:grpSpPr>
          <a:xfrm rot="1064988">
            <a:off x="7917107" y="760951"/>
            <a:ext cx="1115720" cy="903555"/>
            <a:chOff x="3870900" y="1996900"/>
            <a:chExt cx="619750" cy="430125"/>
          </a:xfrm>
        </p:grpSpPr>
        <p:sp>
          <p:nvSpPr>
            <p:cNvPr id="5647" name="Google Shape;5647;p29"/>
            <p:cNvSpPr/>
            <p:nvPr/>
          </p:nvSpPr>
          <p:spPr>
            <a:xfrm>
              <a:off x="3900475" y="2231350"/>
              <a:ext cx="1725" cy="2675"/>
            </a:xfrm>
            <a:custGeom>
              <a:avLst/>
              <a:gdLst/>
              <a:ahLst/>
              <a:cxnLst/>
              <a:rect l="l" t="t" r="r" b="b"/>
              <a:pathLst>
                <a:path w="69" h="107" extrusionOk="0">
                  <a:moveTo>
                    <a:pt x="38" y="1"/>
                  </a:moveTo>
                  <a:cubicBezTo>
                    <a:pt x="23" y="31"/>
                    <a:pt x="15" y="69"/>
                    <a:pt x="0" y="106"/>
                  </a:cubicBezTo>
                  <a:lnTo>
                    <a:pt x="68" y="1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9"/>
            <p:cNvSpPr/>
            <p:nvPr/>
          </p:nvSpPr>
          <p:spPr>
            <a:xfrm>
              <a:off x="3913075" y="222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9"/>
            <p:cNvSpPr/>
            <p:nvPr/>
          </p:nvSpPr>
          <p:spPr>
            <a:xfrm>
              <a:off x="3911950" y="2216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9"/>
            <p:cNvSpPr/>
            <p:nvPr/>
          </p:nvSpPr>
          <p:spPr>
            <a:xfrm>
              <a:off x="3906300" y="228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9"/>
            <p:cNvSpPr/>
            <p:nvPr/>
          </p:nvSpPr>
          <p:spPr>
            <a:xfrm>
              <a:off x="3924200" y="2282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9"/>
            <p:cNvSpPr/>
            <p:nvPr/>
          </p:nvSpPr>
          <p:spPr>
            <a:xfrm>
              <a:off x="3917425" y="22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9"/>
            <p:cNvSpPr/>
            <p:nvPr/>
          </p:nvSpPr>
          <p:spPr>
            <a:xfrm>
              <a:off x="3909875" y="227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9"/>
            <p:cNvSpPr/>
            <p:nvPr/>
          </p:nvSpPr>
          <p:spPr>
            <a:xfrm>
              <a:off x="3917050" y="2253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9"/>
            <p:cNvSpPr/>
            <p:nvPr/>
          </p:nvSpPr>
          <p:spPr>
            <a:xfrm>
              <a:off x="3902175" y="2259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9"/>
            <p:cNvSpPr/>
            <p:nvPr/>
          </p:nvSpPr>
          <p:spPr>
            <a:xfrm>
              <a:off x="3897450" y="2268825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46"/>
                    <a:pt x="8" y="91"/>
                    <a:pt x="16" y="136"/>
                  </a:cubicBezTo>
                  <a:lnTo>
                    <a:pt x="204" y="257"/>
                  </a:lnTo>
                  <a:lnTo>
                    <a:pt x="264" y="1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9"/>
            <p:cNvSpPr/>
            <p:nvPr/>
          </p:nvSpPr>
          <p:spPr>
            <a:xfrm>
              <a:off x="3923075" y="227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9"/>
            <p:cNvSpPr/>
            <p:nvPr/>
          </p:nvSpPr>
          <p:spPr>
            <a:xfrm>
              <a:off x="3901225" y="2247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9"/>
            <p:cNvSpPr/>
            <p:nvPr/>
          </p:nvSpPr>
          <p:spPr>
            <a:xfrm>
              <a:off x="3906300" y="223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9"/>
            <p:cNvSpPr/>
            <p:nvPr/>
          </p:nvSpPr>
          <p:spPr>
            <a:xfrm>
              <a:off x="3936625" y="2335675"/>
              <a:ext cx="7000" cy="4750"/>
            </a:xfrm>
            <a:custGeom>
              <a:avLst/>
              <a:gdLst/>
              <a:ahLst/>
              <a:cxnLst/>
              <a:rect l="l" t="t" r="r" b="b"/>
              <a:pathLst>
                <a:path w="280" h="190" extrusionOk="0">
                  <a:moveTo>
                    <a:pt x="8" y="1"/>
                  </a:moveTo>
                  <a:lnTo>
                    <a:pt x="0" y="8"/>
                  </a:lnTo>
                  <a:cubicBezTo>
                    <a:pt x="91" y="76"/>
                    <a:pt x="181" y="129"/>
                    <a:pt x="272" y="189"/>
                  </a:cubicBezTo>
                  <a:lnTo>
                    <a:pt x="279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9"/>
            <p:cNvSpPr/>
            <p:nvPr/>
          </p:nvSpPr>
          <p:spPr>
            <a:xfrm>
              <a:off x="3924575" y="23243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6" y="1"/>
                  </a:moveTo>
                  <a:lnTo>
                    <a:pt x="0" y="61"/>
                  </a:lnTo>
                  <a:cubicBezTo>
                    <a:pt x="30" y="91"/>
                    <a:pt x="53" y="114"/>
                    <a:pt x="83" y="136"/>
                  </a:cubicBez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9"/>
            <p:cNvSpPr/>
            <p:nvPr/>
          </p:nvSpPr>
          <p:spPr>
            <a:xfrm>
              <a:off x="3928150" y="2306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9"/>
            <p:cNvSpPr/>
            <p:nvPr/>
          </p:nvSpPr>
          <p:spPr>
            <a:xfrm>
              <a:off x="3914225" y="2312525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lnTo>
                    <a:pt x="0" y="38"/>
                  </a:lnTo>
                  <a:cubicBezTo>
                    <a:pt x="30" y="83"/>
                    <a:pt x="60" y="128"/>
                    <a:pt x="90" y="166"/>
                  </a:cubicBezTo>
                  <a:lnTo>
                    <a:pt x="241" y="256"/>
                  </a:lnTo>
                  <a:lnTo>
                    <a:pt x="301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9"/>
            <p:cNvSpPr/>
            <p:nvPr/>
          </p:nvSpPr>
          <p:spPr>
            <a:xfrm>
              <a:off x="3934175" y="232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9"/>
            <p:cNvSpPr/>
            <p:nvPr/>
          </p:nvSpPr>
          <p:spPr>
            <a:xfrm>
              <a:off x="3912325" y="2300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9"/>
            <p:cNvSpPr/>
            <p:nvPr/>
          </p:nvSpPr>
          <p:spPr>
            <a:xfrm>
              <a:off x="3927775" y="222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9"/>
            <p:cNvSpPr/>
            <p:nvPr/>
          </p:nvSpPr>
          <p:spPr>
            <a:xfrm>
              <a:off x="3945650" y="2222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9"/>
            <p:cNvSpPr/>
            <p:nvPr/>
          </p:nvSpPr>
          <p:spPr>
            <a:xfrm>
              <a:off x="3938875" y="2231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9"/>
            <p:cNvSpPr/>
            <p:nvPr/>
          </p:nvSpPr>
          <p:spPr>
            <a:xfrm>
              <a:off x="3931550" y="2211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9"/>
            <p:cNvSpPr/>
            <p:nvPr/>
          </p:nvSpPr>
          <p:spPr>
            <a:xfrm>
              <a:off x="3938500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9"/>
            <p:cNvSpPr/>
            <p:nvPr/>
          </p:nvSpPr>
          <p:spPr>
            <a:xfrm>
              <a:off x="3923825" y="2199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9"/>
            <p:cNvSpPr/>
            <p:nvPr/>
          </p:nvSpPr>
          <p:spPr>
            <a:xfrm>
              <a:off x="3917050" y="220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9"/>
            <p:cNvSpPr/>
            <p:nvPr/>
          </p:nvSpPr>
          <p:spPr>
            <a:xfrm>
              <a:off x="3944525" y="22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9"/>
            <p:cNvSpPr/>
            <p:nvPr/>
          </p:nvSpPr>
          <p:spPr>
            <a:xfrm>
              <a:off x="3926450" y="2189550"/>
              <a:ext cx="4725" cy="4000"/>
            </a:xfrm>
            <a:custGeom>
              <a:avLst/>
              <a:gdLst/>
              <a:ahLst/>
              <a:cxnLst/>
              <a:rect l="l" t="t" r="r" b="b"/>
              <a:pathLst>
                <a:path w="189" h="160" extrusionOk="0">
                  <a:moveTo>
                    <a:pt x="84" y="1"/>
                  </a:moveTo>
                  <a:cubicBezTo>
                    <a:pt x="53" y="23"/>
                    <a:pt x="31" y="54"/>
                    <a:pt x="1" y="76"/>
                  </a:cubicBezTo>
                  <a:lnTo>
                    <a:pt x="129" y="159"/>
                  </a:lnTo>
                  <a:lnTo>
                    <a:pt x="189" y="6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9"/>
            <p:cNvSpPr/>
            <p:nvPr/>
          </p:nvSpPr>
          <p:spPr>
            <a:xfrm>
              <a:off x="3934375" y="218410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45" y="0"/>
                  </a:moveTo>
                  <a:lnTo>
                    <a:pt x="45" y="0"/>
                  </a:lnTo>
                  <a:cubicBezTo>
                    <a:pt x="30" y="8"/>
                    <a:pt x="15" y="23"/>
                    <a:pt x="0" y="31"/>
                  </a:cubicBezTo>
                  <a:lnTo>
                    <a:pt x="15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9"/>
            <p:cNvSpPr/>
            <p:nvPr/>
          </p:nvSpPr>
          <p:spPr>
            <a:xfrm>
              <a:off x="3938875" y="227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9"/>
            <p:cNvSpPr/>
            <p:nvPr/>
          </p:nvSpPr>
          <p:spPr>
            <a:xfrm>
              <a:off x="3956775" y="2275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9"/>
            <p:cNvSpPr/>
            <p:nvPr/>
          </p:nvSpPr>
          <p:spPr>
            <a:xfrm>
              <a:off x="3950000" y="2285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9"/>
            <p:cNvSpPr/>
            <p:nvPr/>
          </p:nvSpPr>
          <p:spPr>
            <a:xfrm>
              <a:off x="3942650" y="2264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9"/>
            <p:cNvSpPr/>
            <p:nvPr/>
          </p:nvSpPr>
          <p:spPr>
            <a:xfrm>
              <a:off x="3949625" y="2246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9"/>
            <p:cNvSpPr/>
            <p:nvPr/>
          </p:nvSpPr>
          <p:spPr>
            <a:xfrm>
              <a:off x="3934925" y="2252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9"/>
            <p:cNvSpPr/>
            <p:nvPr/>
          </p:nvSpPr>
          <p:spPr>
            <a:xfrm>
              <a:off x="3928150" y="2261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9"/>
            <p:cNvSpPr/>
            <p:nvPr/>
          </p:nvSpPr>
          <p:spPr>
            <a:xfrm>
              <a:off x="3955650" y="226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9"/>
            <p:cNvSpPr/>
            <p:nvPr/>
          </p:nvSpPr>
          <p:spPr>
            <a:xfrm>
              <a:off x="3920625" y="2241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9"/>
            <p:cNvSpPr/>
            <p:nvPr/>
          </p:nvSpPr>
          <p:spPr>
            <a:xfrm>
              <a:off x="3933800" y="224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9"/>
            <p:cNvSpPr/>
            <p:nvPr/>
          </p:nvSpPr>
          <p:spPr>
            <a:xfrm>
              <a:off x="3950000" y="233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9"/>
            <p:cNvSpPr/>
            <p:nvPr/>
          </p:nvSpPr>
          <p:spPr>
            <a:xfrm>
              <a:off x="3967875" y="2328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9"/>
            <p:cNvSpPr/>
            <p:nvPr/>
          </p:nvSpPr>
          <p:spPr>
            <a:xfrm>
              <a:off x="3961100" y="2338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9"/>
            <p:cNvSpPr/>
            <p:nvPr/>
          </p:nvSpPr>
          <p:spPr>
            <a:xfrm>
              <a:off x="3953750" y="2317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9"/>
            <p:cNvSpPr/>
            <p:nvPr/>
          </p:nvSpPr>
          <p:spPr>
            <a:xfrm>
              <a:off x="3960725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9"/>
            <p:cNvSpPr/>
            <p:nvPr/>
          </p:nvSpPr>
          <p:spPr>
            <a:xfrm>
              <a:off x="3946050" y="2305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9"/>
            <p:cNvSpPr/>
            <p:nvPr/>
          </p:nvSpPr>
          <p:spPr>
            <a:xfrm>
              <a:off x="3939250" y="2315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9"/>
            <p:cNvSpPr/>
            <p:nvPr/>
          </p:nvSpPr>
          <p:spPr>
            <a:xfrm>
              <a:off x="3966750" y="2316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9"/>
            <p:cNvSpPr/>
            <p:nvPr/>
          </p:nvSpPr>
          <p:spPr>
            <a:xfrm>
              <a:off x="3931725" y="2294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9"/>
            <p:cNvSpPr/>
            <p:nvPr/>
          </p:nvSpPr>
          <p:spPr>
            <a:xfrm>
              <a:off x="3944900" y="22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9"/>
            <p:cNvSpPr/>
            <p:nvPr/>
          </p:nvSpPr>
          <p:spPr>
            <a:xfrm>
              <a:off x="3971825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9"/>
            <p:cNvSpPr/>
            <p:nvPr/>
          </p:nvSpPr>
          <p:spPr>
            <a:xfrm>
              <a:off x="3978050" y="2369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cubicBezTo>
                    <a:pt x="1" y="91"/>
                    <a:pt x="8" y="99"/>
                    <a:pt x="16" y="99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9"/>
            <p:cNvSpPr/>
            <p:nvPr/>
          </p:nvSpPr>
          <p:spPr>
            <a:xfrm>
              <a:off x="3957525" y="2346800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8" y="0"/>
                  </a:moveTo>
                  <a:lnTo>
                    <a:pt x="1" y="8"/>
                  </a:lnTo>
                  <a:cubicBezTo>
                    <a:pt x="23" y="15"/>
                    <a:pt x="46" y="30"/>
                    <a:pt x="68" y="3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9"/>
            <p:cNvSpPr/>
            <p:nvPr/>
          </p:nvSpPr>
          <p:spPr>
            <a:xfrm>
              <a:off x="3959775" y="2348100"/>
              <a:ext cx="4750" cy="5125"/>
            </a:xfrm>
            <a:custGeom>
              <a:avLst/>
              <a:gdLst/>
              <a:ahLst/>
              <a:cxnLst/>
              <a:rect l="l" t="t" r="r" b="b"/>
              <a:pathLst>
                <a:path w="190" h="205" extrusionOk="0">
                  <a:moveTo>
                    <a:pt x="1" y="1"/>
                  </a:moveTo>
                  <a:cubicBezTo>
                    <a:pt x="39" y="69"/>
                    <a:pt x="76" y="137"/>
                    <a:pt x="121" y="204"/>
                  </a:cubicBezTo>
                  <a:lnTo>
                    <a:pt x="129" y="204"/>
                  </a:lnTo>
                  <a:lnTo>
                    <a:pt x="189" y="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9"/>
            <p:cNvSpPr/>
            <p:nvPr/>
          </p:nvSpPr>
          <p:spPr>
            <a:xfrm>
              <a:off x="3972400" y="216545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3" y="1"/>
                  </a:moveTo>
                  <a:cubicBezTo>
                    <a:pt x="46" y="31"/>
                    <a:pt x="38" y="61"/>
                    <a:pt x="38" y="91"/>
                  </a:cubicBezTo>
                  <a:cubicBezTo>
                    <a:pt x="23" y="91"/>
                    <a:pt x="16" y="91"/>
                    <a:pt x="1" y="99"/>
                  </a:cubicBezTo>
                  <a:lnTo>
                    <a:pt x="61" y="136"/>
                  </a:lnTo>
                  <a:lnTo>
                    <a:pt x="129" y="4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9"/>
            <p:cNvSpPr/>
            <p:nvPr/>
          </p:nvSpPr>
          <p:spPr>
            <a:xfrm>
              <a:off x="3960550" y="217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9"/>
            <p:cNvSpPr/>
            <p:nvPr/>
          </p:nvSpPr>
          <p:spPr>
            <a:xfrm>
              <a:off x="3960350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9"/>
            <p:cNvSpPr/>
            <p:nvPr/>
          </p:nvSpPr>
          <p:spPr>
            <a:xfrm>
              <a:off x="3978250" y="2215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9"/>
            <p:cNvSpPr/>
            <p:nvPr/>
          </p:nvSpPr>
          <p:spPr>
            <a:xfrm>
              <a:off x="3971650" y="22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9"/>
            <p:cNvSpPr/>
            <p:nvPr/>
          </p:nvSpPr>
          <p:spPr>
            <a:xfrm>
              <a:off x="3964125" y="220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9"/>
            <p:cNvSpPr/>
            <p:nvPr/>
          </p:nvSpPr>
          <p:spPr>
            <a:xfrm>
              <a:off x="3971075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9"/>
            <p:cNvSpPr/>
            <p:nvPr/>
          </p:nvSpPr>
          <p:spPr>
            <a:xfrm>
              <a:off x="3956400" y="21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9"/>
            <p:cNvSpPr/>
            <p:nvPr/>
          </p:nvSpPr>
          <p:spPr>
            <a:xfrm>
              <a:off x="3949625" y="22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9"/>
            <p:cNvSpPr/>
            <p:nvPr/>
          </p:nvSpPr>
          <p:spPr>
            <a:xfrm>
              <a:off x="3977300" y="2203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9"/>
            <p:cNvSpPr/>
            <p:nvPr/>
          </p:nvSpPr>
          <p:spPr>
            <a:xfrm>
              <a:off x="3942275" y="21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9"/>
            <p:cNvSpPr/>
            <p:nvPr/>
          </p:nvSpPr>
          <p:spPr>
            <a:xfrm>
              <a:off x="3955450" y="2180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9"/>
            <p:cNvSpPr/>
            <p:nvPr/>
          </p:nvSpPr>
          <p:spPr>
            <a:xfrm>
              <a:off x="3971450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9"/>
            <p:cNvSpPr/>
            <p:nvPr/>
          </p:nvSpPr>
          <p:spPr>
            <a:xfrm>
              <a:off x="3989350" y="226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9"/>
            <p:cNvSpPr/>
            <p:nvPr/>
          </p:nvSpPr>
          <p:spPr>
            <a:xfrm>
              <a:off x="3982750" y="2278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9"/>
            <p:cNvSpPr/>
            <p:nvPr/>
          </p:nvSpPr>
          <p:spPr>
            <a:xfrm>
              <a:off x="3975225" y="2257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9"/>
            <p:cNvSpPr/>
            <p:nvPr/>
          </p:nvSpPr>
          <p:spPr>
            <a:xfrm>
              <a:off x="3982200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9"/>
            <p:cNvSpPr/>
            <p:nvPr/>
          </p:nvSpPr>
          <p:spPr>
            <a:xfrm>
              <a:off x="3967500" y="22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9"/>
            <p:cNvSpPr/>
            <p:nvPr/>
          </p:nvSpPr>
          <p:spPr>
            <a:xfrm>
              <a:off x="3960725" y="2255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9"/>
            <p:cNvSpPr/>
            <p:nvPr/>
          </p:nvSpPr>
          <p:spPr>
            <a:xfrm>
              <a:off x="3988400" y="2256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9"/>
            <p:cNvSpPr/>
            <p:nvPr/>
          </p:nvSpPr>
          <p:spPr>
            <a:xfrm>
              <a:off x="3953375" y="2234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9"/>
            <p:cNvSpPr/>
            <p:nvPr/>
          </p:nvSpPr>
          <p:spPr>
            <a:xfrm>
              <a:off x="3966575" y="2233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9"/>
            <p:cNvSpPr/>
            <p:nvPr/>
          </p:nvSpPr>
          <p:spPr>
            <a:xfrm>
              <a:off x="3982575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9"/>
            <p:cNvSpPr/>
            <p:nvPr/>
          </p:nvSpPr>
          <p:spPr>
            <a:xfrm>
              <a:off x="4000450" y="232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9"/>
            <p:cNvSpPr/>
            <p:nvPr/>
          </p:nvSpPr>
          <p:spPr>
            <a:xfrm>
              <a:off x="3993875" y="2331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9"/>
            <p:cNvSpPr/>
            <p:nvPr/>
          </p:nvSpPr>
          <p:spPr>
            <a:xfrm>
              <a:off x="3986325" y="2310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9"/>
            <p:cNvSpPr/>
            <p:nvPr/>
          </p:nvSpPr>
          <p:spPr>
            <a:xfrm>
              <a:off x="3993300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9"/>
            <p:cNvSpPr/>
            <p:nvPr/>
          </p:nvSpPr>
          <p:spPr>
            <a:xfrm>
              <a:off x="3978625" y="2298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9"/>
            <p:cNvSpPr/>
            <p:nvPr/>
          </p:nvSpPr>
          <p:spPr>
            <a:xfrm>
              <a:off x="3971825" y="230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9"/>
            <p:cNvSpPr/>
            <p:nvPr/>
          </p:nvSpPr>
          <p:spPr>
            <a:xfrm>
              <a:off x="3999525" y="2309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9"/>
            <p:cNvSpPr/>
            <p:nvPr/>
          </p:nvSpPr>
          <p:spPr>
            <a:xfrm>
              <a:off x="3964500" y="228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9"/>
            <p:cNvSpPr/>
            <p:nvPr/>
          </p:nvSpPr>
          <p:spPr>
            <a:xfrm>
              <a:off x="3977675" y="2286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9"/>
            <p:cNvSpPr/>
            <p:nvPr/>
          </p:nvSpPr>
          <p:spPr>
            <a:xfrm>
              <a:off x="3993675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9"/>
            <p:cNvSpPr/>
            <p:nvPr/>
          </p:nvSpPr>
          <p:spPr>
            <a:xfrm>
              <a:off x="4011575" y="237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9"/>
            <p:cNvSpPr/>
            <p:nvPr/>
          </p:nvSpPr>
          <p:spPr>
            <a:xfrm>
              <a:off x="4004975" y="2384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9"/>
            <p:cNvSpPr/>
            <p:nvPr/>
          </p:nvSpPr>
          <p:spPr>
            <a:xfrm>
              <a:off x="3997450" y="2364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9"/>
            <p:cNvSpPr/>
            <p:nvPr/>
          </p:nvSpPr>
          <p:spPr>
            <a:xfrm>
              <a:off x="4004425" y="23464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9"/>
            <p:cNvSpPr/>
            <p:nvPr/>
          </p:nvSpPr>
          <p:spPr>
            <a:xfrm>
              <a:off x="3989725" y="235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9"/>
            <p:cNvSpPr/>
            <p:nvPr/>
          </p:nvSpPr>
          <p:spPr>
            <a:xfrm>
              <a:off x="3982950" y="2361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9"/>
            <p:cNvSpPr/>
            <p:nvPr/>
          </p:nvSpPr>
          <p:spPr>
            <a:xfrm>
              <a:off x="4010625" y="236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9"/>
            <p:cNvSpPr/>
            <p:nvPr/>
          </p:nvSpPr>
          <p:spPr>
            <a:xfrm>
              <a:off x="3975600" y="23407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9"/>
            <p:cNvSpPr/>
            <p:nvPr/>
          </p:nvSpPr>
          <p:spPr>
            <a:xfrm>
              <a:off x="3988775" y="2340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9"/>
            <p:cNvSpPr/>
            <p:nvPr/>
          </p:nvSpPr>
          <p:spPr>
            <a:xfrm>
              <a:off x="4019300" y="238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9"/>
            <p:cNvSpPr/>
            <p:nvPr/>
          </p:nvSpPr>
          <p:spPr>
            <a:xfrm>
              <a:off x="3982000" y="2156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9"/>
            <p:cNvSpPr/>
            <p:nvPr/>
          </p:nvSpPr>
          <p:spPr>
            <a:xfrm>
              <a:off x="3999700" y="215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9"/>
            <p:cNvSpPr/>
            <p:nvPr/>
          </p:nvSpPr>
          <p:spPr>
            <a:xfrm>
              <a:off x="3985575" y="214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9"/>
            <p:cNvSpPr/>
            <p:nvPr/>
          </p:nvSpPr>
          <p:spPr>
            <a:xfrm>
              <a:off x="3992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9"/>
            <p:cNvSpPr/>
            <p:nvPr/>
          </p:nvSpPr>
          <p:spPr>
            <a:xfrm>
              <a:off x="3983125" y="2135325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4" y="1"/>
                  </a:moveTo>
                  <a:cubicBezTo>
                    <a:pt x="39" y="38"/>
                    <a:pt x="16" y="68"/>
                    <a:pt x="1" y="98"/>
                  </a:cubicBezTo>
                  <a:lnTo>
                    <a:pt x="69" y="136"/>
                  </a:lnTo>
                  <a:lnTo>
                    <a:pt x="129" y="46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9"/>
            <p:cNvSpPr/>
            <p:nvPr/>
          </p:nvSpPr>
          <p:spPr>
            <a:xfrm>
              <a:off x="3978250" y="2145675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38" y="1"/>
                  </a:moveTo>
                  <a:cubicBezTo>
                    <a:pt x="23" y="31"/>
                    <a:pt x="15" y="61"/>
                    <a:pt x="0" y="91"/>
                  </a:cubicBezTo>
                  <a:lnTo>
                    <a:pt x="53" y="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9"/>
            <p:cNvSpPr/>
            <p:nvPr/>
          </p:nvSpPr>
          <p:spPr>
            <a:xfrm>
              <a:off x="3998775" y="21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9"/>
            <p:cNvSpPr/>
            <p:nvPr/>
          </p:nvSpPr>
          <p:spPr>
            <a:xfrm>
              <a:off x="3996325" y="2115000"/>
              <a:ext cx="6975" cy="7350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241" y="0"/>
                  </a:moveTo>
                  <a:cubicBezTo>
                    <a:pt x="166" y="60"/>
                    <a:pt x="98" y="128"/>
                    <a:pt x="30" y="196"/>
                  </a:cubicBezTo>
                  <a:lnTo>
                    <a:pt x="0" y="234"/>
                  </a:lnTo>
                  <a:lnTo>
                    <a:pt x="91" y="294"/>
                  </a:lnTo>
                  <a:lnTo>
                    <a:pt x="279" y="2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9"/>
            <p:cNvSpPr/>
            <p:nvPr/>
          </p:nvSpPr>
          <p:spPr>
            <a:xfrm>
              <a:off x="3993125" y="2209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9"/>
            <p:cNvSpPr/>
            <p:nvPr/>
          </p:nvSpPr>
          <p:spPr>
            <a:xfrm>
              <a:off x="4010825" y="220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9"/>
            <p:cNvSpPr/>
            <p:nvPr/>
          </p:nvSpPr>
          <p:spPr>
            <a:xfrm>
              <a:off x="4004225" y="2218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9"/>
            <p:cNvSpPr/>
            <p:nvPr/>
          </p:nvSpPr>
          <p:spPr>
            <a:xfrm>
              <a:off x="3996700" y="2197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9"/>
            <p:cNvSpPr/>
            <p:nvPr/>
          </p:nvSpPr>
          <p:spPr>
            <a:xfrm>
              <a:off x="4003850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9"/>
            <p:cNvSpPr/>
            <p:nvPr/>
          </p:nvSpPr>
          <p:spPr>
            <a:xfrm>
              <a:off x="3988975" y="21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9"/>
            <p:cNvSpPr/>
            <p:nvPr/>
          </p:nvSpPr>
          <p:spPr>
            <a:xfrm>
              <a:off x="3982375" y="2195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9"/>
            <p:cNvSpPr/>
            <p:nvPr/>
          </p:nvSpPr>
          <p:spPr>
            <a:xfrm>
              <a:off x="4009875" y="219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9"/>
            <p:cNvSpPr/>
            <p:nvPr/>
          </p:nvSpPr>
          <p:spPr>
            <a:xfrm>
              <a:off x="397485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9"/>
            <p:cNvSpPr/>
            <p:nvPr/>
          </p:nvSpPr>
          <p:spPr>
            <a:xfrm>
              <a:off x="3988025" y="217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9"/>
            <p:cNvSpPr/>
            <p:nvPr/>
          </p:nvSpPr>
          <p:spPr>
            <a:xfrm>
              <a:off x="3993125" y="2164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9"/>
            <p:cNvSpPr/>
            <p:nvPr/>
          </p:nvSpPr>
          <p:spPr>
            <a:xfrm>
              <a:off x="4004225" y="2263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9"/>
            <p:cNvSpPr/>
            <p:nvPr/>
          </p:nvSpPr>
          <p:spPr>
            <a:xfrm>
              <a:off x="4021925" y="226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9"/>
            <p:cNvSpPr/>
            <p:nvPr/>
          </p:nvSpPr>
          <p:spPr>
            <a:xfrm>
              <a:off x="4015325" y="2271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9"/>
            <p:cNvSpPr/>
            <p:nvPr/>
          </p:nvSpPr>
          <p:spPr>
            <a:xfrm>
              <a:off x="40078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9"/>
            <p:cNvSpPr/>
            <p:nvPr/>
          </p:nvSpPr>
          <p:spPr>
            <a:xfrm>
              <a:off x="4014950" y="22330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9"/>
            <p:cNvSpPr/>
            <p:nvPr/>
          </p:nvSpPr>
          <p:spPr>
            <a:xfrm>
              <a:off x="4000075" y="223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9"/>
            <p:cNvSpPr/>
            <p:nvPr/>
          </p:nvSpPr>
          <p:spPr>
            <a:xfrm>
              <a:off x="3993500" y="2248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9"/>
            <p:cNvSpPr/>
            <p:nvPr/>
          </p:nvSpPr>
          <p:spPr>
            <a:xfrm>
              <a:off x="40209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9"/>
            <p:cNvSpPr/>
            <p:nvPr/>
          </p:nvSpPr>
          <p:spPr>
            <a:xfrm>
              <a:off x="3985950" y="2227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9"/>
            <p:cNvSpPr/>
            <p:nvPr/>
          </p:nvSpPr>
          <p:spPr>
            <a:xfrm>
              <a:off x="3999150" y="2226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9"/>
            <p:cNvSpPr/>
            <p:nvPr/>
          </p:nvSpPr>
          <p:spPr>
            <a:xfrm>
              <a:off x="4015150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9"/>
            <p:cNvSpPr/>
            <p:nvPr/>
          </p:nvSpPr>
          <p:spPr>
            <a:xfrm>
              <a:off x="4033025" y="231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9"/>
            <p:cNvSpPr/>
            <p:nvPr/>
          </p:nvSpPr>
          <p:spPr>
            <a:xfrm>
              <a:off x="4026450" y="2324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9"/>
            <p:cNvSpPr/>
            <p:nvPr/>
          </p:nvSpPr>
          <p:spPr>
            <a:xfrm>
              <a:off x="4018925" y="230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9"/>
            <p:cNvSpPr/>
            <p:nvPr/>
          </p:nvSpPr>
          <p:spPr>
            <a:xfrm>
              <a:off x="4026075" y="2286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9"/>
            <p:cNvSpPr/>
            <p:nvPr/>
          </p:nvSpPr>
          <p:spPr>
            <a:xfrm>
              <a:off x="4011200" y="229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9"/>
            <p:cNvSpPr/>
            <p:nvPr/>
          </p:nvSpPr>
          <p:spPr>
            <a:xfrm>
              <a:off x="4004600" y="2301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9"/>
            <p:cNvSpPr/>
            <p:nvPr/>
          </p:nvSpPr>
          <p:spPr>
            <a:xfrm>
              <a:off x="4032100" y="230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9"/>
            <p:cNvSpPr/>
            <p:nvPr/>
          </p:nvSpPr>
          <p:spPr>
            <a:xfrm>
              <a:off x="3997075" y="228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9"/>
            <p:cNvSpPr/>
            <p:nvPr/>
          </p:nvSpPr>
          <p:spPr>
            <a:xfrm>
              <a:off x="4010250" y="2279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9"/>
            <p:cNvSpPr/>
            <p:nvPr/>
          </p:nvSpPr>
          <p:spPr>
            <a:xfrm>
              <a:off x="4026250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9"/>
            <p:cNvSpPr/>
            <p:nvPr/>
          </p:nvSpPr>
          <p:spPr>
            <a:xfrm>
              <a:off x="4044150" y="2368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9"/>
            <p:cNvSpPr/>
            <p:nvPr/>
          </p:nvSpPr>
          <p:spPr>
            <a:xfrm>
              <a:off x="4037550" y="2378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9"/>
            <p:cNvSpPr/>
            <p:nvPr/>
          </p:nvSpPr>
          <p:spPr>
            <a:xfrm>
              <a:off x="4030025" y="235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9"/>
            <p:cNvSpPr/>
            <p:nvPr/>
          </p:nvSpPr>
          <p:spPr>
            <a:xfrm>
              <a:off x="4037175" y="23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9"/>
            <p:cNvSpPr/>
            <p:nvPr/>
          </p:nvSpPr>
          <p:spPr>
            <a:xfrm>
              <a:off x="4022300" y="234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9"/>
            <p:cNvSpPr/>
            <p:nvPr/>
          </p:nvSpPr>
          <p:spPr>
            <a:xfrm>
              <a:off x="4015700" y="2354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9"/>
            <p:cNvSpPr/>
            <p:nvPr/>
          </p:nvSpPr>
          <p:spPr>
            <a:xfrm>
              <a:off x="40432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9"/>
            <p:cNvSpPr/>
            <p:nvPr/>
          </p:nvSpPr>
          <p:spPr>
            <a:xfrm>
              <a:off x="4008175" y="2334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9"/>
            <p:cNvSpPr/>
            <p:nvPr/>
          </p:nvSpPr>
          <p:spPr>
            <a:xfrm>
              <a:off x="4021350" y="233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9"/>
            <p:cNvSpPr/>
            <p:nvPr/>
          </p:nvSpPr>
          <p:spPr>
            <a:xfrm>
              <a:off x="4048300" y="23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9"/>
            <p:cNvSpPr/>
            <p:nvPr/>
          </p:nvSpPr>
          <p:spPr>
            <a:xfrm>
              <a:off x="4033400" y="2398575"/>
              <a:ext cx="7575" cy="3800"/>
            </a:xfrm>
            <a:custGeom>
              <a:avLst/>
              <a:gdLst/>
              <a:ahLst/>
              <a:cxnLst/>
              <a:rect l="l" t="t" r="r" b="b"/>
              <a:pathLst>
                <a:path w="303" h="152" extrusionOk="0">
                  <a:moveTo>
                    <a:pt x="61" y="1"/>
                  </a:moveTo>
                  <a:lnTo>
                    <a:pt x="1" y="91"/>
                  </a:lnTo>
                  <a:lnTo>
                    <a:pt x="39" y="114"/>
                  </a:lnTo>
                  <a:cubicBezTo>
                    <a:pt x="122" y="129"/>
                    <a:pt x="212" y="144"/>
                    <a:pt x="302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9"/>
            <p:cNvSpPr/>
            <p:nvPr/>
          </p:nvSpPr>
          <p:spPr>
            <a:xfrm>
              <a:off x="4059775" y="2401225"/>
              <a:ext cx="3225" cy="1700"/>
            </a:xfrm>
            <a:custGeom>
              <a:avLst/>
              <a:gdLst/>
              <a:ahLst/>
              <a:cxnLst/>
              <a:rect l="l" t="t" r="r" b="b"/>
              <a:pathLst>
                <a:path w="129" h="68" extrusionOk="0">
                  <a:moveTo>
                    <a:pt x="46" y="0"/>
                  </a:moveTo>
                  <a:lnTo>
                    <a:pt x="1" y="68"/>
                  </a:lnTo>
                  <a:cubicBezTo>
                    <a:pt x="46" y="60"/>
                    <a:pt x="91" y="60"/>
                    <a:pt x="129" y="53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9"/>
            <p:cNvSpPr/>
            <p:nvPr/>
          </p:nvSpPr>
          <p:spPr>
            <a:xfrm>
              <a:off x="4032475" y="2386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9"/>
            <p:cNvSpPr/>
            <p:nvPr/>
          </p:nvSpPr>
          <p:spPr>
            <a:xfrm>
              <a:off x="4027375" y="2101050"/>
              <a:ext cx="1350" cy="975"/>
            </a:xfrm>
            <a:custGeom>
              <a:avLst/>
              <a:gdLst/>
              <a:ahLst/>
              <a:cxnLst/>
              <a:rect l="l" t="t" r="r" b="b"/>
              <a:pathLst>
                <a:path w="54" h="39" extrusionOk="0">
                  <a:moveTo>
                    <a:pt x="54" y="1"/>
                  </a:moveTo>
                  <a:lnTo>
                    <a:pt x="54" y="1"/>
                  </a:lnTo>
                  <a:cubicBezTo>
                    <a:pt x="39" y="8"/>
                    <a:pt x="16" y="8"/>
                    <a:pt x="1" y="16"/>
                  </a:cubicBezTo>
                  <a:lnTo>
                    <a:pt x="31" y="3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9"/>
            <p:cNvSpPr/>
            <p:nvPr/>
          </p:nvSpPr>
          <p:spPr>
            <a:xfrm>
              <a:off x="4014575" y="21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9"/>
            <p:cNvSpPr/>
            <p:nvPr/>
          </p:nvSpPr>
          <p:spPr>
            <a:xfrm>
              <a:off x="4032275" y="214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9"/>
            <p:cNvSpPr/>
            <p:nvPr/>
          </p:nvSpPr>
          <p:spPr>
            <a:xfrm>
              <a:off x="4018150" y="213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9"/>
            <p:cNvSpPr/>
            <p:nvPr/>
          </p:nvSpPr>
          <p:spPr>
            <a:xfrm>
              <a:off x="4025325" y="2119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9"/>
            <p:cNvSpPr/>
            <p:nvPr/>
          </p:nvSpPr>
          <p:spPr>
            <a:xfrm>
              <a:off x="4010450" y="2125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9"/>
            <p:cNvSpPr/>
            <p:nvPr/>
          </p:nvSpPr>
          <p:spPr>
            <a:xfrm>
              <a:off x="4003850" y="213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9"/>
            <p:cNvSpPr/>
            <p:nvPr/>
          </p:nvSpPr>
          <p:spPr>
            <a:xfrm>
              <a:off x="4031350" y="213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9"/>
            <p:cNvSpPr/>
            <p:nvPr/>
          </p:nvSpPr>
          <p:spPr>
            <a:xfrm>
              <a:off x="4009500" y="211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9"/>
            <p:cNvSpPr/>
            <p:nvPr/>
          </p:nvSpPr>
          <p:spPr>
            <a:xfrm>
              <a:off x="4014575" y="2105575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114" y="0"/>
                  </a:moveTo>
                  <a:cubicBezTo>
                    <a:pt x="76" y="16"/>
                    <a:pt x="38" y="31"/>
                    <a:pt x="8" y="53"/>
                  </a:cubicBezTo>
                  <a:lnTo>
                    <a:pt x="1" y="61"/>
                  </a:lnTo>
                  <a:lnTo>
                    <a:pt x="272" y="234"/>
                  </a:lnTo>
                  <a:lnTo>
                    <a:pt x="340" y="14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9"/>
            <p:cNvSpPr/>
            <p:nvPr/>
          </p:nvSpPr>
          <p:spPr>
            <a:xfrm>
              <a:off x="4025700" y="220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9"/>
            <p:cNvSpPr/>
            <p:nvPr/>
          </p:nvSpPr>
          <p:spPr>
            <a:xfrm>
              <a:off x="4043400" y="22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9"/>
            <p:cNvSpPr/>
            <p:nvPr/>
          </p:nvSpPr>
          <p:spPr>
            <a:xfrm>
              <a:off x="40368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9"/>
            <p:cNvSpPr/>
            <p:nvPr/>
          </p:nvSpPr>
          <p:spPr>
            <a:xfrm>
              <a:off x="4029275" y="21907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9"/>
            <p:cNvSpPr/>
            <p:nvPr/>
          </p:nvSpPr>
          <p:spPr>
            <a:xfrm>
              <a:off x="4036425" y="2173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9"/>
            <p:cNvSpPr/>
            <p:nvPr/>
          </p:nvSpPr>
          <p:spPr>
            <a:xfrm>
              <a:off x="4021550" y="21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9"/>
            <p:cNvSpPr/>
            <p:nvPr/>
          </p:nvSpPr>
          <p:spPr>
            <a:xfrm>
              <a:off x="40149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9"/>
            <p:cNvSpPr/>
            <p:nvPr/>
          </p:nvSpPr>
          <p:spPr>
            <a:xfrm>
              <a:off x="4042450" y="218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9"/>
            <p:cNvSpPr/>
            <p:nvPr/>
          </p:nvSpPr>
          <p:spPr>
            <a:xfrm>
              <a:off x="4007425" y="216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9"/>
            <p:cNvSpPr/>
            <p:nvPr/>
          </p:nvSpPr>
          <p:spPr>
            <a:xfrm>
              <a:off x="4020600" y="216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9"/>
            <p:cNvSpPr/>
            <p:nvPr/>
          </p:nvSpPr>
          <p:spPr>
            <a:xfrm>
              <a:off x="4025700" y="21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9"/>
            <p:cNvSpPr/>
            <p:nvPr/>
          </p:nvSpPr>
          <p:spPr>
            <a:xfrm>
              <a:off x="4036800" y="225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9"/>
            <p:cNvSpPr/>
            <p:nvPr/>
          </p:nvSpPr>
          <p:spPr>
            <a:xfrm>
              <a:off x="4054500" y="22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9"/>
            <p:cNvSpPr/>
            <p:nvPr/>
          </p:nvSpPr>
          <p:spPr>
            <a:xfrm>
              <a:off x="40479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9"/>
            <p:cNvSpPr/>
            <p:nvPr/>
          </p:nvSpPr>
          <p:spPr>
            <a:xfrm>
              <a:off x="4040375" y="224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9"/>
            <p:cNvSpPr/>
            <p:nvPr/>
          </p:nvSpPr>
          <p:spPr>
            <a:xfrm>
              <a:off x="4047525" y="222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9"/>
            <p:cNvSpPr/>
            <p:nvPr/>
          </p:nvSpPr>
          <p:spPr>
            <a:xfrm>
              <a:off x="4032650" y="223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9"/>
            <p:cNvSpPr/>
            <p:nvPr/>
          </p:nvSpPr>
          <p:spPr>
            <a:xfrm>
              <a:off x="4026075" y="22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9"/>
            <p:cNvSpPr/>
            <p:nvPr/>
          </p:nvSpPr>
          <p:spPr>
            <a:xfrm>
              <a:off x="4053550" y="224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9"/>
            <p:cNvSpPr/>
            <p:nvPr/>
          </p:nvSpPr>
          <p:spPr>
            <a:xfrm>
              <a:off x="4018525" y="222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9"/>
            <p:cNvSpPr/>
            <p:nvPr/>
          </p:nvSpPr>
          <p:spPr>
            <a:xfrm>
              <a:off x="4031725" y="2219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9"/>
            <p:cNvSpPr/>
            <p:nvPr/>
          </p:nvSpPr>
          <p:spPr>
            <a:xfrm>
              <a:off x="4047900" y="2309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9"/>
            <p:cNvSpPr/>
            <p:nvPr/>
          </p:nvSpPr>
          <p:spPr>
            <a:xfrm>
              <a:off x="4065625" y="23085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9"/>
            <p:cNvSpPr/>
            <p:nvPr/>
          </p:nvSpPr>
          <p:spPr>
            <a:xfrm>
              <a:off x="40590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9"/>
            <p:cNvSpPr/>
            <p:nvPr/>
          </p:nvSpPr>
          <p:spPr>
            <a:xfrm>
              <a:off x="4051500" y="229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9"/>
            <p:cNvSpPr/>
            <p:nvPr/>
          </p:nvSpPr>
          <p:spPr>
            <a:xfrm>
              <a:off x="4058650" y="2279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9"/>
            <p:cNvSpPr/>
            <p:nvPr/>
          </p:nvSpPr>
          <p:spPr>
            <a:xfrm>
              <a:off x="4043775" y="2285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9"/>
            <p:cNvSpPr/>
            <p:nvPr/>
          </p:nvSpPr>
          <p:spPr>
            <a:xfrm>
              <a:off x="40371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9"/>
            <p:cNvSpPr/>
            <p:nvPr/>
          </p:nvSpPr>
          <p:spPr>
            <a:xfrm>
              <a:off x="4064675" y="229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9"/>
            <p:cNvSpPr/>
            <p:nvPr/>
          </p:nvSpPr>
          <p:spPr>
            <a:xfrm>
              <a:off x="4029650" y="227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9"/>
            <p:cNvSpPr/>
            <p:nvPr/>
          </p:nvSpPr>
          <p:spPr>
            <a:xfrm>
              <a:off x="4042825" y="227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9"/>
            <p:cNvSpPr/>
            <p:nvPr/>
          </p:nvSpPr>
          <p:spPr>
            <a:xfrm>
              <a:off x="4059025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9"/>
            <p:cNvSpPr/>
            <p:nvPr/>
          </p:nvSpPr>
          <p:spPr>
            <a:xfrm>
              <a:off x="4076725" y="236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9"/>
            <p:cNvSpPr/>
            <p:nvPr/>
          </p:nvSpPr>
          <p:spPr>
            <a:xfrm>
              <a:off x="40701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9"/>
            <p:cNvSpPr/>
            <p:nvPr/>
          </p:nvSpPr>
          <p:spPr>
            <a:xfrm>
              <a:off x="4062600" y="23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9"/>
            <p:cNvSpPr/>
            <p:nvPr/>
          </p:nvSpPr>
          <p:spPr>
            <a:xfrm>
              <a:off x="4069750" y="23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9"/>
            <p:cNvSpPr/>
            <p:nvPr/>
          </p:nvSpPr>
          <p:spPr>
            <a:xfrm>
              <a:off x="4054875" y="233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9"/>
            <p:cNvSpPr/>
            <p:nvPr/>
          </p:nvSpPr>
          <p:spPr>
            <a:xfrm>
              <a:off x="4048300" y="23479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9"/>
            <p:cNvSpPr/>
            <p:nvPr/>
          </p:nvSpPr>
          <p:spPr>
            <a:xfrm>
              <a:off x="4075775" y="234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9"/>
            <p:cNvSpPr/>
            <p:nvPr/>
          </p:nvSpPr>
          <p:spPr>
            <a:xfrm>
              <a:off x="4040750" y="232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9"/>
            <p:cNvSpPr/>
            <p:nvPr/>
          </p:nvSpPr>
          <p:spPr>
            <a:xfrm>
              <a:off x="4053950" y="2326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9"/>
            <p:cNvSpPr/>
            <p:nvPr/>
          </p:nvSpPr>
          <p:spPr>
            <a:xfrm>
              <a:off x="4080875" y="238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9"/>
            <p:cNvSpPr/>
            <p:nvPr/>
          </p:nvSpPr>
          <p:spPr>
            <a:xfrm>
              <a:off x="4066000" y="23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9"/>
            <p:cNvSpPr/>
            <p:nvPr/>
          </p:nvSpPr>
          <p:spPr>
            <a:xfrm>
              <a:off x="4051875" y="238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9"/>
            <p:cNvSpPr/>
            <p:nvPr/>
          </p:nvSpPr>
          <p:spPr>
            <a:xfrm>
              <a:off x="4065050" y="23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9"/>
            <p:cNvSpPr/>
            <p:nvPr/>
          </p:nvSpPr>
          <p:spPr>
            <a:xfrm>
              <a:off x="404715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9"/>
            <p:cNvSpPr/>
            <p:nvPr/>
          </p:nvSpPr>
          <p:spPr>
            <a:xfrm>
              <a:off x="4064850" y="214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9"/>
            <p:cNvSpPr/>
            <p:nvPr/>
          </p:nvSpPr>
          <p:spPr>
            <a:xfrm>
              <a:off x="4058275" y="215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9"/>
            <p:cNvSpPr/>
            <p:nvPr/>
          </p:nvSpPr>
          <p:spPr>
            <a:xfrm>
              <a:off x="4050725" y="213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9"/>
            <p:cNvSpPr/>
            <p:nvPr/>
          </p:nvSpPr>
          <p:spPr>
            <a:xfrm>
              <a:off x="4057900" y="211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9"/>
            <p:cNvSpPr/>
            <p:nvPr/>
          </p:nvSpPr>
          <p:spPr>
            <a:xfrm>
              <a:off x="4043025" y="211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9"/>
            <p:cNvSpPr/>
            <p:nvPr/>
          </p:nvSpPr>
          <p:spPr>
            <a:xfrm>
              <a:off x="4036425" y="2128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4063925" y="212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028900" y="210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042075" y="210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047150" y="209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058275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075975" y="219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069375" y="220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061850" y="218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4069000" y="21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054125" y="21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0475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4075025" y="218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4040000" y="216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4053175" y="215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0693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4087075" y="224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4080500" y="2257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4072950" y="223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4080100" y="221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4065225" y="2225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4058650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4086150" y="2236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4051125" y="2213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064300" y="221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9"/>
            <p:cNvSpPr/>
            <p:nvPr/>
          </p:nvSpPr>
          <p:spPr>
            <a:xfrm>
              <a:off x="4080500" y="230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9"/>
            <p:cNvSpPr/>
            <p:nvPr/>
          </p:nvSpPr>
          <p:spPr>
            <a:xfrm>
              <a:off x="4098200" y="23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40916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084075" y="229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091225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4076350" y="2278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40697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4097250" y="22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062225" y="2267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4075400" y="226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091600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4109300" y="235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4095175" y="23436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4102325" y="232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4087450" y="233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4080875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4108350" y="234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4073325" y="232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4086525" y="231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4105900" y="231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4113450" y="2379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4098575" y="2385025"/>
              <a:ext cx="7725" cy="5300"/>
            </a:xfrm>
            <a:custGeom>
              <a:avLst/>
              <a:gdLst/>
              <a:ahLst/>
              <a:cxnLst/>
              <a:rect l="l" t="t" r="r" b="b"/>
              <a:pathLst>
                <a:path w="309" h="212" extrusionOk="0">
                  <a:moveTo>
                    <a:pt x="68" y="0"/>
                  </a:moveTo>
                  <a:lnTo>
                    <a:pt x="0" y="91"/>
                  </a:lnTo>
                  <a:lnTo>
                    <a:pt x="196" y="211"/>
                  </a:lnTo>
                  <a:cubicBezTo>
                    <a:pt x="234" y="196"/>
                    <a:pt x="271" y="173"/>
                    <a:pt x="309" y="15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4092925" y="239442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3" y="1"/>
                  </a:moveTo>
                  <a:lnTo>
                    <a:pt x="0" y="39"/>
                  </a:lnTo>
                  <a:cubicBezTo>
                    <a:pt x="15" y="31"/>
                    <a:pt x="30" y="23"/>
                    <a:pt x="45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4120600" y="2396125"/>
              <a:ext cx="7375" cy="5875"/>
            </a:xfrm>
            <a:custGeom>
              <a:avLst/>
              <a:gdLst/>
              <a:ahLst/>
              <a:cxnLst/>
              <a:rect l="l" t="t" r="r" b="b"/>
              <a:pathLst>
                <a:path w="295" h="235" extrusionOk="0">
                  <a:moveTo>
                    <a:pt x="15" y="1"/>
                  </a:moveTo>
                  <a:lnTo>
                    <a:pt x="0" y="31"/>
                  </a:lnTo>
                  <a:cubicBezTo>
                    <a:pt x="76" y="99"/>
                    <a:pt x="166" y="166"/>
                    <a:pt x="249" y="234"/>
                  </a:cubicBezTo>
                  <a:lnTo>
                    <a:pt x="294" y="16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4084450" y="2373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4097625" y="237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41027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4079725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4097625" y="2135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4090850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4083500" y="2123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4090475" y="210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4075775" y="2111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4069000" y="212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4096500" y="212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4061475" y="210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4074650" y="2100875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31" y="0"/>
                  </a:moveTo>
                  <a:lnTo>
                    <a:pt x="1" y="38"/>
                  </a:lnTo>
                  <a:lnTo>
                    <a:pt x="279" y="211"/>
                  </a:lnTo>
                  <a:lnTo>
                    <a:pt x="339" y="121"/>
                  </a:lnTo>
                  <a:lnTo>
                    <a:pt x="302" y="98"/>
                  </a:lnTo>
                  <a:cubicBezTo>
                    <a:pt x="211" y="60"/>
                    <a:pt x="121" y="30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4090850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4108725" y="2188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4101950" y="2197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4094425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4101575" y="21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4086900" y="2165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9"/>
            <p:cNvSpPr/>
            <p:nvPr/>
          </p:nvSpPr>
          <p:spPr>
            <a:xfrm>
              <a:off x="40801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4107600" y="217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4072575" y="215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408575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4101950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4119850" y="2241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4113075" y="225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4105525" y="223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4112700" y="2212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4098000" y="2218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40912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4118725" y="22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4083700" y="2207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409687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4113075" y="229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4130950" y="22948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4124175" y="2304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4116650" y="22835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4123800" y="22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4109100" y="2271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41023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4129825" y="2282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4094800" y="226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410797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4124175" y="23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4142075" y="2348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4135275" y="235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4127750" y="2336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4134900" y="231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4120225" y="23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4113450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4140925" y="233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4119100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4135850" y="240252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59" y="1"/>
                  </a:moveTo>
                  <a:lnTo>
                    <a:pt x="1" y="242"/>
                  </a:lnTo>
                  <a:cubicBezTo>
                    <a:pt x="31" y="257"/>
                    <a:pt x="61" y="279"/>
                    <a:pt x="91" y="294"/>
                  </a:cubicBezTo>
                  <a:lnTo>
                    <a:pt x="257" y="6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4153175" y="2401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4146400" y="2410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4138875" y="239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4146025" y="23726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4131325" y="2378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4124550" y="238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4152050" y="238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4117025" y="2366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4130200" y="236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4160900" y="2413450"/>
              <a:ext cx="6800" cy="7925"/>
            </a:xfrm>
            <a:custGeom>
              <a:avLst/>
              <a:gdLst/>
              <a:ahLst/>
              <a:cxnLst/>
              <a:rect l="l" t="t" r="r" b="b"/>
              <a:pathLst>
                <a:path w="272" h="317" extrusionOk="0">
                  <a:moveTo>
                    <a:pt x="181" y="1"/>
                  </a:moveTo>
                  <a:lnTo>
                    <a:pt x="0" y="264"/>
                  </a:lnTo>
                  <a:lnTo>
                    <a:pt x="76" y="309"/>
                  </a:lnTo>
                  <a:cubicBezTo>
                    <a:pt x="83" y="317"/>
                    <a:pt x="83" y="317"/>
                    <a:pt x="91" y="317"/>
                  </a:cubicBez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4101200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4119100" y="207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4112500" y="2084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4107225" y="20713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16"/>
                    <a:pt x="1" y="16"/>
                  </a:cubicBezTo>
                  <a:lnTo>
                    <a:pt x="1" y="2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4118150" y="2062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4123425" y="2055100"/>
              <a:ext cx="8125" cy="5875"/>
            </a:xfrm>
            <a:custGeom>
              <a:avLst/>
              <a:gdLst/>
              <a:ahLst/>
              <a:cxnLst/>
              <a:rect l="l" t="t" r="r" b="b"/>
              <a:pathLst>
                <a:path w="325" h="235" extrusionOk="0">
                  <a:moveTo>
                    <a:pt x="98" y="1"/>
                  </a:moveTo>
                  <a:cubicBezTo>
                    <a:pt x="61" y="23"/>
                    <a:pt x="31" y="46"/>
                    <a:pt x="0" y="69"/>
                  </a:cubicBezTo>
                  <a:lnTo>
                    <a:pt x="264" y="234"/>
                  </a:lnTo>
                  <a:lnTo>
                    <a:pt x="324" y="1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4112300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4130200" y="21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4116075" y="21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4123050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4108350" y="210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4101575" y="211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4129250" y="2116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4094225" y="2093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4107425" y="2092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4123425" y="21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4141300" y="21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4127200" y="21701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4134150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4119475" y="2158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4112700" y="2167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4140375" y="2169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4105350" y="214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4118525" y="214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4123600" y="2137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4134525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4152425" y="223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4145650" y="22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4138300" y="22234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4145275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4130575" y="2211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4123800" y="222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4151475" y="2222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4116450" y="220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412945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41347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4145650" y="22891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4163525" y="228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4156750" y="2297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4149400" y="2276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4156375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4141700" y="2264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4134900" y="227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9"/>
            <p:cNvSpPr/>
            <p:nvPr/>
          </p:nvSpPr>
          <p:spPr>
            <a:xfrm>
              <a:off x="4162600" y="227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9"/>
            <p:cNvSpPr/>
            <p:nvPr/>
          </p:nvSpPr>
          <p:spPr>
            <a:xfrm>
              <a:off x="4127575" y="2253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4140550" y="225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156750" y="2342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4174650" y="234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4167875" y="2350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4160525" y="2330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4167475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4152800" y="2318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4146025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4173700" y="2329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138675" y="230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4151675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4167875" y="23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4185750" y="23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4178975" y="240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4171625" y="2383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178600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163900" y="237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157125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184800" y="238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4149775" y="23601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4162775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4189700" y="241910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lnTo>
                    <a:pt x="99" y="317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4176325" y="2424750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8" y="1"/>
                  </a:moveTo>
                  <a:lnTo>
                    <a:pt x="1" y="8"/>
                  </a:lnTo>
                  <a:cubicBezTo>
                    <a:pt x="7" y="8"/>
                    <a:pt x="17" y="8"/>
                    <a:pt x="25" y="12"/>
                  </a:cubicBezTo>
                  <a:lnTo>
                    <a:pt x="25" y="12"/>
                  </a:lnTo>
                  <a:lnTo>
                    <a:pt x="8" y="1"/>
                  </a:lnTo>
                  <a:close/>
                  <a:moveTo>
                    <a:pt x="25" y="12"/>
                  </a:moveTo>
                  <a:lnTo>
                    <a:pt x="31" y="16"/>
                  </a:lnTo>
                  <a:cubicBezTo>
                    <a:pt x="29" y="14"/>
                    <a:pt x="27" y="13"/>
                    <a:pt x="25" y="12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4173900" y="2412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4133775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41516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145075" y="2077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41375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144700" y="204042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257" y="0"/>
                  </a:moveTo>
                  <a:cubicBezTo>
                    <a:pt x="204" y="23"/>
                    <a:pt x="151" y="53"/>
                    <a:pt x="98" y="76"/>
                  </a:cubicBezTo>
                  <a:lnTo>
                    <a:pt x="1" y="226"/>
                  </a:lnTo>
                  <a:lnTo>
                    <a:pt x="91" y="279"/>
                  </a:lnTo>
                  <a:lnTo>
                    <a:pt x="272" y="1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4133775" y="20479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99" y="1"/>
                  </a:moveTo>
                  <a:cubicBezTo>
                    <a:pt x="68" y="23"/>
                    <a:pt x="31" y="46"/>
                    <a:pt x="1" y="68"/>
                  </a:cubicBezTo>
                  <a:lnTo>
                    <a:pt x="114" y="144"/>
                  </a:lnTo>
                  <a:lnTo>
                    <a:pt x="181" y="5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4150725" y="20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4144900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4162775" y="212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4148650" y="2110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4155800" y="2092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41409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4134350" y="2107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4161825" y="2109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126800" y="20869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4140000" y="2086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4156000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4173900" y="217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4159775" y="216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4166925" y="214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4152050" y="215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145450" y="2160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172950" y="21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137925" y="214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151100" y="2139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156200" y="213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167100" y="2229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185000" y="222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178400" y="2237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170875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4178025" y="219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1631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156575" y="221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184050" y="2215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149025" y="21935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4162225" y="2192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4167300" y="21842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4178225" y="2282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196100" y="2281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189525" y="2290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181975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4189150" y="225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4174275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4167675" y="2267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4195175" y="2269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4160150" y="224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4173325" y="2245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4189325" y="23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207225" y="233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4200625" y="2343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193100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4200250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4185375" y="231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178775" y="232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206275" y="2322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9"/>
            <p:cNvSpPr/>
            <p:nvPr/>
          </p:nvSpPr>
          <p:spPr>
            <a:xfrm>
              <a:off x="4171250" y="2300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9"/>
            <p:cNvSpPr/>
            <p:nvPr/>
          </p:nvSpPr>
          <p:spPr>
            <a:xfrm>
              <a:off x="4184425" y="2299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9"/>
            <p:cNvSpPr/>
            <p:nvPr/>
          </p:nvSpPr>
          <p:spPr>
            <a:xfrm>
              <a:off x="4200450" y="2388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9"/>
            <p:cNvSpPr/>
            <p:nvPr/>
          </p:nvSpPr>
          <p:spPr>
            <a:xfrm>
              <a:off x="4218325" y="238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9"/>
            <p:cNvSpPr/>
            <p:nvPr/>
          </p:nvSpPr>
          <p:spPr>
            <a:xfrm>
              <a:off x="4211750" y="2397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9"/>
            <p:cNvSpPr/>
            <p:nvPr/>
          </p:nvSpPr>
          <p:spPr>
            <a:xfrm>
              <a:off x="4204200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9"/>
            <p:cNvSpPr/>
            <p:nvPr/>
          </p:nvSpPr>
          <p:spPr>
            <a:xfrm>
              <a:off x="4211350" y="2359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9"/>
            <p:cNvSpPr/>
            <p:nvPr/>
          </p:nvSpPr>
          <p:spPr>
            <a:xfrm>
              <a:off x="4196475" y="236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9"/>
            <p:cNvSpPr/>
            <p:nvPr/>
          </p:nvSpPr>
          <p:spPr>
            <a:xfrm>
              <a:off x="4189900" y="2374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9"/>
            <p:cNvSpPr/>
            <p:nvPr/>
          </p:nvSpPr>
          <p:spPr>
            <a:xfrm>
              <a:off x="4217375" y="2375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9"/>
            <p:cNvSpPr/>
            <p:nvPr/>
          </p:nvSpPr>
          <p:spPr>
            <a:xfrm>
              <a:off x="4182350" y="2353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9"/>
            <p:cNvSpPr/>
            <p:nvPr/>
          </p:nvSpPr>
          <p:spPr>
            <a:xfrm>
              <a:off x="4195550" y="2352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9"/>
            <p:cNvSpPr/>
            <p:nvPr/>
          </p:nvSpPr>
          <p:spPr>
            <a:xfrm>
              <a:off x="4222275" y="241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9"/>
            <p:cNvSpPr/>
            <p:nvPr/>
          </p:nvSpPr>
          <p:spPr>
            <a:xfrm>
              <a:off x="4207600" y="241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9"/>
            <p:cNvSpPr/>
            <p:nvPr/>
          </p:nvSpPr>
          <p:spPr>
            <a:xfrm>
              <a:off x="4193475" y="2406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9"/>
            <p:cNvSpPr/>
            <p:nvPr/>
          </p:nvSpPr>
          <p:spPr>
            <a:xfrm>
              <a:off x="4206650" y="2405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9"/>
            <p:cNvSpPr/>
            <p:nvPr/>
          </p:nvSpPr>
          <p:spPr>
            <a:xfrm>
              <a:off x="4166550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9"/>
            <p:cNvSpPr/>
            <p:nvPr/>
          </p:nvSpPr>
          <p:spPr>
            <a:xfrm>
              <a:off x="4184250" y="206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9"/>
            <p:cNvSpPr/>
            <p:nvPr/>
          </p:nvSpPr>
          <p:spPr>
            <a:xfrm>
              <a:off x="4170125" y="205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9"/>
            <p:cNvSpPr/>
            <p:nvPr/>
          </p:nvSpPr>
          <p:spPr>
            <a:xfrm>
              <a:off x="4177275" y="203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9"/>
            <p:cNvSpPr/>
            <p:nvPr/>
          </p:nvSpPr>
          <p:spPr>
            <a:xfrm>
              <a:off x="4162400" y="203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9"/>
            <p:cNvSpPr/>
            <p:nvPr/>
          </p:nvSpPr>
          <p:spPr>
            <a:xfrm>
              <a:off x="4155800" y="204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9"/>
            <p:cNvSpPr/>
            <p:nvPr/>
          </p:nvSpPr>
          <p:spPr>
            <a:xfrm>
              <a:off x="4183300" y="204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9"/>
            <p:cNvSpPr/>
            <p:nvPr/>
          </p:nvSpPr>
          <p:spPr>
            <a:xfrm>
              <a:off x="4177650" y="2115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9"/>
            <p:cNvSpPr/>
            <p:nvPr/>
          </p:nvSpPr>
          <p:spPr>
            <a:xfrm>
              <a:off x="4195350" y="211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9"/>
            <p:cNvSpPr/>
            <p:nvPr/>
          </p:nvSpPr>
          <p:spPr>
            <a:xfrm>
              <a:off x="4181225" y="210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9"/>
            <p:cNvSpPr/>
            <p:nvPr/>
          </p:nvSpPr>
          <p:spPr>
            <a:xfrm>
              <a:off x="4188400" y="208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9"/>
            <p:cNvSpPr/>
            <p:nvPr/>
          </p:nvSpPr>
          <p:spPr>
            <a:xfrm>
              <a:off x="4173500" y="209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9"/>
            <p:cNvSpPr/>
            <p:nvPr/>
          </p:nvSpPr>
          <p:spPr>
            <a:xfrm>
              <a:off x="41669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9"/>
            <p:cNvSpPr/>
            <p:nvPr/>
          </p:nvSpPr>
          <p:spPr>
            <a:xfrm>
              <a:off x="4194425" y="21025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9"/>
            <p:cNvSpPr/>
            <p:nvPr/>
          </p:nvSpPr>
          <p:spPr>
            <a:xfrm>
              <a:off x="4159400" y="20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9"/>
            <p:cNvSpPr/>
            <p:nvPr/>
          </p:nvSpPr>
          <p:spPr>
            <a:xfrm>
              <a:off x="4172575" y="20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9"/>
            <p:cNvSpPr/>
            <p:nvPr/>
          </p:nvSpPr>
          <p:spPr>
            <a:xfrm>
              <a:off x="4177650" y="20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9"/>
            <p:cNvSpPr/>
            <p:nvPr/>
          </p:nvSpPr>
          <p:spPr>
            <a:xfrm>
              <a:off x="4188775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9"/>
            <p:cNvSpPr/>
            <p:nvPr/>
          </p:nvSpPr>
          <p:spPr>
            <a:xfrm>
              <a:off x="4206475" y="216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9"/>
            <p:cNvSpPr/>
            <p:nvPr/>
          </p:nvSpPr>
          <p:spPr>
            <a:xfrm>
              <a:off x="4192350" y="215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9"/>
            <p:cNvSpPr/>
            <p:nvPr/>
          </p:nvSpPr>
          <p:spPr>
            <a:xfrm>
              <a:off x="4199500" y="213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9"/>
            <p:cNvSpPr/>
            <p:nvPr/>
          </p:nvSpPr>
          <p:spPr>
            <a:xfrm>
              <a:off x="4184625" y="214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9"/>
            <p:cNvSpPr/>
            <p:nvPr/>
          </p:nvSpPr>
          <p:spPr>
            <a:xfrm>
              <a:off x="41780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9"/>
            <p:cNvSpPr/>
            <p:nvPr/>
          </p:nvSpPr>
          <p:spPr>
            <a:xfrm>
              <a:off x="4205525" y="215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9"/>
            <p:cNvSpPr/>
            <p:nvPr/>
          </p:nvSpPr>
          <p:spPr>
            <a:xfrm>
              <a:off x="4170500" y="213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9"/>
            <p:cNvSpPr/>
            <p:nvPr/>
          </p:nvSpPr>
          <p:spPr>
            <a:xfrm>
              <a:off x="41836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9"/>
            <p:cNvSpPr/>
            <p:nvPr/>
          </p:nvSpPr>
          <p:spPr>
            <a:xfrm>
              <a:off x="4188775" y="212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9"/>
            <p:cNvSpPr/>
            <p:nvPr/>
          </p:nvSpPr>
          <p:spPr>
            <a:xfrm>
              <a:off x="4199875" y="222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9"/>
            <p:cNvSpPr/>
            <p:nvPr/>
          </p:nvSpPr>
          <p:spPr>
            <a:xfrm>
              <a:off x="4217575" y="2221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9"/>
            <p:cNvSpPr/>
            <p:nvPr/>
          </p:nvSpPr>
          <p:spPr>
            <a:xfrm>
              <a:off x="4210975" y="22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9"/>
            <p:cNvSpPr/>
            <p:nvPr/>
          </p:nvSpPr>
          <p:spPr>
            <a:xfrm>
              <a:off x="4203450" y="220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9"/>
            <p:cNvSpPr/>
            <p:nvPr/>
          </p:nvSpPr>
          <p:spPr>
            <a:xfrm>
              <a:off x="4210600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9"/>
            <p:cNvSpPr/>
            <p:nvPr/>
          </p:nvSpPr>
          <p:spPr>
            <a:xfrm>
              <a:off x="4195725" y="219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9"/>
            <p:cNvSpPr/>
            <p:nvPr/>
          </p:nvSpPr>
          <p:spPr>
            <a:xfrm>
              <a:off x="4189150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9"/>
            <p:cNvSpPr/>
            <p:nvPr/>
          </p:nvSpPr>
          <p:spPr>
            <a:xfrm>
              <a:off x="4216625" y="220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9"/>
            <p:cNvSpPr/>
            <p:nvPr/>
          </p:nvSpPr>
          <p:spPr>
            <a:xfrm>
              <a:off x="41816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9"/>
            <p:cNvSpPr/>
            <p:nvPr/>
          </p:nvSpPr>
          <p:spPr>
            <a:xfrm>
              <a:off x="4194800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9"/>
            <p:cNvSpPr/>
            <p:nvPr/>
          </p:nvSpPr>
          <p:spPr>
            <a:xfrm>
              <a:off x="4199875" y="217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9"/>
            <p:cNvSpPr/>
            <p:nvPr/>
          </p:nvSpPr>
          <p:spPr>
            <a:xfrm>
              <a:off x="4210975" y="22756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9"/>
            <p:cNvSpPr/>
            <p:nvPr/>
          </p:nvSpPr>
          <p:spPr>
            <a:xfrm>
              <a:off x="4228675" y="227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9"/>
            <p:cNvSpPr/>
            <p:nvPr/>
          </p:nvSpPr>
          <p:spPr>
            <a:xfrm>
              <a:off x="4222100" y="228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9"/>
            <p:cNvSpPr/>
            <p:nvPr/>
          </p:nvSpPr>
          <p:spPr>
            <a:xfrm>
              <a:off x="4214550" y="226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9"/>
            <p:cNvSpPr/>
            <p:nvPr/>
          </p:nvSpPr>
          <p:spPr>
            <a:xfrm>
              <a:off x="4221725" y="224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9"/>
            <p:cNvSpPr/>
            <p:nvPr/>
          </p:nvSpPr>
          <p:spPr>
            <a:xfrm>
              <a:off x="4206850" y="225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9"/>
            <p:cNvSpPr/>
            <p:nvPr/>
          </p:nvSpPr>
          <p:spPr>
            <a:xfrm>
              <a:off x="4200250" y="2260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9"/>
            <p:cNvSpPr/>
            <p:nvPr/>
          </p:nvSpPr>
          <p:spPr>
            <a:xfrm>
              <a:off x="4227750" y="226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9"/>
            <p:cNvSpPr/>
            <p:nvPr/>
          </p:nvSpPr>
          <p:spPr>
            <a:xfrm>
              <a:off x="4192725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9"/>
            <p:cNvSpPr/>
            <p:nvPr/>
          </p:nvSpPr>
          <p:spPr>
            <a:xfrm>
              <a:off x="42059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9"/>
            <p:cNvSpPr/>
            <p:nvPr/>
          </p:nvSpPr>
          <p:spPr>
            <a:xfrm>
              <a:off x="4222100" y="23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9"/>
            <p:cNvSpPr/>
            <p:nvPr/>
          </p:nvSpPr>
          <p:spPr>
            <a:xfrm>
              <a:off x="4239800" y="23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9"/>
            <p:cNvSpPr/>
            <p:nvPr/>
          </p:nvSpPr>
          <p:spPr>
            <a:xfrm>
              <a:off x="4233200" y="233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9"/>
            <p:cNvSpPr/>
            <p:nvPr/>
          </p:nvSpPr>
          <p:spPr>
            <a:xfrm>
              <a:off x="4225675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9"/>
            <p:cNvSpPr/>
            <p:nvPr/>
          </p:nvSpPr>
          <p:spPr>
            <a:xfrm>
              <a:off x="4232825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9"/>
            <p:cNvSpPr/>
            <p:nvPr/>
          </p:nvSpPr>
          <p:spPr>
            <a:xfrm>
              <a:off x="4217950" y="23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9"/>
            <p:cNvSpPr/>
            <p:nvPr/>
          </p:nvSpPr>
          <p:spPr>
            <a:xfrm>
              <a:off x="4211350" y="2314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9"/>
            <p:cNvSpPr/>
            <p:nvPr/>
          </p:nvSpPr>
          <p:spPr>
            <a:xfrm>
              <a:off x="4238850" y="231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9"/>
            <p:cNvSpPr/>
            <p:nvPr/>
          </p:nvSpPr>
          <p:spPr>
            <a:xfrm>
              <a:off x="42038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9"/>
            <p:cNvSpPr/>
            <p:nvPr/>
          </p:nvSpPr>
          <p:spPr>
            <a:xfrm>
              <a:off x="42170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9"/>
            <p:cNvSpPr/>
            <p:nvPr/>
          </p:nvSpPr>
          <p:spPr>
            <a:xfrm>
              <a:off x="4233200" y="238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9"/>
            <p:cNvSpPr/>
            <p:nvPr/>
          </p:nvSpPr>
          <p:spPr>
            <a:xfrm>
              <a:off x="4250900" y="238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9"/>
            <p:cNvSpPr/>
            <p:nvPr/>
          </p:nvSpPr>
          <p:spPr>
            <a:xfrm>
              <a:off x="4244325" y="239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9"/>
            <p:cNvSpPr/>
            <p:nvPr/>
          </p:nvSpPr>
          <p:spPr>
            <a:xfrm>
              <a:off x="4236775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9"/>
            <p:cNvSpPr/>
            <p:nvPr/>
          </p:nvSpPr>
          <p:spPr>
            <a:xfrm>
              <a:off x="4243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9"/>
            <p:cNvSpPr/>
            <p:nvPr/>
          </p:nvSpPr>
          <p:spPr>
            <a:xfrm>
              <a:off x="4229050" y="235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9"/>
            <p:cNvSpPr/>
            <p:nvPr/>
          </p:nvSpPr>
          <p:spPr>
            <a:xfrm>
              <a:off x="4222475" y="2367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9"/>
            <p:cNvSpPr/>
            <p:nvPr/>
          </p:nvSpPr>
          <p:spPr>
            <a:xfrm>
              <a:off x="4249975" y="2368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9"/>
            <p:cNvSpPr/>
            <p:nvPr/>
          </p:nvSpPr>
          <p:spPr>
            <a:xfrm>
              <a:off x="4214950" y="234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9"/>
            <p:cNvSpPr/>
            <p:nvPr/>
          </p:nvSpPr>
          <p:spPr>
            <a:xfrm>
              <a:off x="4228125" y="23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9"/>
            <p:cNvSpPr/>
            <p:nvPr/>
          </p:nvSpPr>
          <p:spPr>
            <a:xfrm>
              <a:off x="4255050" y="2405550"/>
              <a:ext cx="6800" cy="7550"/>
            </a:xfrm>
            <a:custGeom>
              <a:avLst/>
              <a:gdLst/>
              <a:ahLst/>
              <a:cxnLst/>
              <a:rect l="l" t="t" r="r" b="b"/>
              <a:pathLst>
                <a:path w="272" h="302" extrusionOk="0">
                  <a:moveTo>
                    <a:pt x="181" y="0"/>
                  </a:moveTo>
                  <a:lnTo>
                    <a:pt x="0" y="264"/>
                  </a:lnTo>
                  <a:lnTo>
                    <a:pt x="61" y="302"/>
                  </a:lnTo>
                  <a:cubicBezTo>
                    <a:pt x="83" y="294"/>
                    <a:pt x="106" y="279"/>
                    <a:pt x="128" y="271"/>
                  </a:cubicBez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9"/>
            <p:cNvSpPr/>
            <p:nvPr/>
          </p:nvSpPr>
          <p:spPr>
            <a:xfrm>
              <a:off x="4240175" y="24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9"/>
            <p:cNvSpPr/>
            <p:nvPr/>
          </p:nvSpPr>
          <p:spPr>
            <a:xfrm>
              <a:off x="4233775" y="2420600"/>
              <a:ext cx="3025" cy="1925"/>
            </a:xfrm>
            <a:custGeom>
              <a:avLst/>
              <a:gdLst/>
              <a:ahLst/>
              <a:cxnLst/>
              <a:rect l="l" t="t" r="r" b="b"/>
              <a:pathLst>
                <a:path w="121" h="77" extrusionOk="0">
                  <a:moveTo>
                    <a:pt x="53" y="1"/>
                  </a:moveTo>
                  <a:lnTo>
                    <a:pt x="0" y="76"/>
                  </a:lnTo>
                  <a:cubicBezTo>
                    <a:pt x="38" y="69"/>
                    <a:pt x="76" y="54"/>
                    <a:pt x="121" y="38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9"/>
            <p:cNvSpPr/>
            <p:nvPr/>
          </p:nvSpPr>
          <p:spPr>
            <a:xfrm>
              <a:off x="422605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9"/>
            <p:cNvSpPr/>
            <p:nvPr/>
          </p:nvSpPr>
          <p:spPr>
            <a:xfrm>
              <a:off x="4239225" y="239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9"/>
            <p:cNvSpPr/>
            <p:nvPr/>
          </p:nvSpPr>
          <p:spPr>
            <a:xfrm>
              <a:off x="4199125" y="205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9"/>
            <p:cNvSpPr/>
            <p:nvPr/>
          </p:nvSpPr>
          <p:spPr>
            <a:xfrm>
              <a:off x="42168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9"/>
            <p:cNvSpPr/>
            <p:nvPr/>
          </p:nvSpPr>
          <p:spPr>
            <a:xfrm>
              <a:off x="4210225" y="20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9"/>
            <p:cNvSpPr/>
            <p:nvPr/>
          </p:nvSpPr>
          <p:spPr>
            <a:xfrm>
              <a:off x="4202700" y="204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9"/>
            <p:cNvSpPr/>
            <p:nvPr/>
          </p:nvSpPr>
          <p:spPr>
            <a:xfrm>
              <a:off x="4209850" y="20302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61" y="1"/>
                  </a:moveTo>
                  <a:lnTo>
                    <a:pt x="1" y="83"/>
                  </a:lnTo>
                  <a:lnTo>
                    <a:pt x="91" y="144"/>
                  </a:lnTo>
                  <a:lnTo>
                    <a:pt x="181" y="8"/>
                  </a:lnTo>
                  <a:cubicBezTo>
                    <a:pt x="144" y="8"/>
                    <a:pt x="99" y="1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9"/>
            <p:cNvSpPr/>
            <p:nvPr/>
          </p:nvSpPr>
          <p:spPr>
            <a:xfrm>
              <a:off x="4194975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9"/>
            <p:cNvSpPr/>
            <p:nvPr/>
          </p:nvSpPr>
          <p:spPr>
            <a:xfrm>
              <a:off x="4188400" y="2040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9"/>
            <p:cNvSpPr/>
            <p:nvPr/>
          </p:nvSpPr>
          <p:spPr>
            <a:xfrm>
              <a:off x="4215875" y="204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9"/>
            <p:cNvSpPr/>
            <p:nvPr/>
          </p:nvSpPr>
          <p:spPr>
            <a:xfrm>
              <a:off x="4210225" y="210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9"/>
            <p:cNvSpPr/>
            <p:nvPr/>
          </p:nvSpPr>
          <p:spPr>
            <a:xfrm>
              <a:off x="42279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9"/>
            <p:cNvSpPr/>
            <p:nvPr/>
          </p:nvSpPr>
          <p:spPr>
            <a:xfrm>
              <a:off x="4213800" y="209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9"/>
            <p:cNvSpPr/>
            <p:nvPr/>
          </p:nvSpPr>
          <p:spPr>
            <a:xfrm>
              <a:off x="4220975" y="207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9"/>
            <p:cNvSpPr/>
            <p:nvPr/>
          </p:nvSpPr>
          <p:spPr>
            <a:xfrm>
              <a:off x="4206100" y="208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9"/>
            <p:cNvSpPr/>
            <p:nvPr/>
          </p:nvSpPr>
          <p:spPr>
            <a:xfrm>
              <a:off x="41995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9"/>
            <p:cNvSpPr/>
            <p:nvPr/>
          </p:nvSpPr>
          <p:spPr>
            <a:xfrm>
              <a:off x="4227000" y="209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9"/>
            <p:cNvSpPr/>
            <p:nvPr/>
          </p:nvSpPr>
          <p:spPr>
            <a:xfrm>
              <a:off x="4191975" y="207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9"/>
            <p:cNvSpPr/>
            <p:nvPr/>
          </p:nvSpPr>
          <p:spPr>
            <a:xfrm>
              <a:off x="4205150" y="20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9"/>
            <p:cNvSpPr/>
            <p:nvPr/>
          </p:nvSpPr>
          <p:spPr>
            <a:xfrm>
              <a:off x="4221350" y="216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9"/>
            <p:cNvSpPr/>
            <p:nvPr/>
          </p:nvSpPr>
          <p:spPr>
            <a:xfrm>
              <a:off x="4239050" y="216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9"/>
            <p:cNvSpPr/>
            <p:nvPr/>
          </p:nvSpPr>
          <p:spPr>
            <a:xfrm>
              <a:off x="4224925" y="2149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9"/>
            <p:cNvSpPr/>
            <p:nvPr/>
          </p:nvSpPr>
          <p:spPr>
            <a:xfrm>
              <a:off x="4232075" y="213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9"/>
            <p:cNvSpPr/>
            <p:nvPr/>
          </p:nvSpPr>
          <p:spPr>
            <a:xfrm>
              <a:off x="4217200" y="213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9"/>
            <p:cNvSpPr/>
            <p:nvPr/>
          </p:nvSpPr>
          <p:spPr>
            <a:xfrm>
              <a:off x="42106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9"/>
            <p:cNvSpPr/>
            <p:nvPr/>
          </p:nvSpPr>
          <p:spPr>
            <a:xfrm>
              <a:off x="4238100" y="214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9"/>
            <p:cNvSpPr/>
            <p:nvPr/>
          </p:nvSpPr>
          <p:spPr>
            <a:xfrm>
              <a:off x="4203075" y="212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9"/>
            <p:cNvSpPr/>
            <p:nvPr/>
          </p:nvSpPr>
          <p:spPr>
            <a:xfrm>
              <a:off x="4216250" y="212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9"/>
            <p:cNvSpPr/>
            <p:nvPr/>
          </p:nvSpPr>
          <p:spPr>
            <a:xfrm>
              <a:off x="4221350" y="211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9"/>
            <p:cNvSpPr/>
            <p:nvPr/>
          </p:nvSpPr>
          <p:spPr>
            <a:xfrm>
              <a:off x="4232450" y="221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9"/>
            <p:cNvSpPr/>
            <p:nvPr/>
          </p:nvSpPr>
          <p:spPr>
            <a:xfrm>
              <a:off x="42501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9"/>
            <p:cNvSpPr/>
            <p:nvPr/>
          </p:nvSpPr>
          <p:spPr>
            <a:xfrm>
              <a:off x="4243550" y="222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9"/>
            <p:cNvSpPr/>
            <p:nvPr/>
          </p:nvSpPr>
          <p:spPr>
            <a:xfrm>
              <a:off x="423602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9"/>
            <p:cNvSpPr/>
            <p:nvPr/>
          </p:nvSpPr>
          <p:spPr>
            <a:xfrm>
              <a:off x="42431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9"/>
            <p:cNvSpPr/>
            <p:nvPr/>
          </p:nvSpPr>
          <p:spPr>
            <a:xfrm>
              <a:off x="4228300" y="219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9"/>
            <p:cNvSpPr/>
            <p:nvPr/>
          </p:nvSpPr>
          <p:spPr>
            <a:xfrm>
              <a:off x="4221725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9"/>
            <p:cNvSpPr/>
            <p:nvPr/>
          </p:nvSpPr>
          <p:spPr>
            <a:xfrm>
              <a:off x="4249200" y="220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9"/>
            <p:cNvSpPr/>
            <p:nvPr/>
          </p:nvSpPr>
          <p:spPr>
            <a:xfrm>
              <a:off x="4214175" y="2179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9"/>
            <p:cNvSpPr/>
            <p:nvPr/>
          </p:nvSpPr>
          <p:spPr>
            <a:xfrm>
              <a:off x="4227375" y="217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9"/>
            <p:cNvSpPr/>
            <p:nvPr/>
          </p:nvSpPr>
          <p:spPr>
            <a:xfrm>
              <a:off x="4232450" y="217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9"/>
            <p:cNvSpPr/>
            <p:nvPr/>
          </p:nvSpPr>
          <p:spPr>
            <a:xfrm>
              <a:off x="4243550" y="2268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9"/>
            <p:cNvSpPr/>
            <p:nvPr/>
          </p:nvSpPr>
          <p:spPr>
            <a:xfrm>
              <a:off x="42612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9"/>
            <p:cNvSpPr/>
            <p:nvPr/>
          </p:nvSpPr>
          <p:spPr>
            <a:xfrm>
              <a:off x="4254675" y="227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9"/>
            <p:cNvSpPr/>
            <p:nvPr/>
          </p:nvSpPr>
          <p:spPr>
            <a:xfrm>
              <a:off x="424715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9"/>
            <p:cNvSpPr/>
            <p:nvPr/>
          </p:nvSpPr>
          <p:spPr>
            <a:xfrm>
              <a:off x="42543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9"/>
            <p:cNvSpPr/>
            <p:nvPr/>
          </p:nvSpPr>
          <p:spPr>
            <a:xfrm>
              <a:off x="4239425" y="2244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9"/>
            <p:cNvSpPr/>
            <p:nvPr/>
          </p:nvSpPr>
          <p:spPr>
            <a:xfrm>
              <a:off x="4232825" y="22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9"/>
            <p:cNvSpPr/>
            <p:nvPr/>
          </p:nvSpPr>
          <p:spPr>
            <a:xfrm>
              <a:off x="4260325" y="225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9"/>
            <p:cNvSpPr/>
            <p:nvPr/>
          </p:nvSpPr>
          <p:spPr>
            <a:xfrm>
              <a:off x="422530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9"/>
            <p:cNvSpPr/>
            <p:nvPr/>
          </p:nvSpPr>
          <p:spPr>
            <a:xfrm>
              <a:off x="4238475" y="22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9"/>
            <p:cNvSpPr/>
            <p:nvPr/>
          </p:nvSpPr>
          <p:spPr>
            <a:xfrm>
              <a:off x="4254675" y="232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9"/>
            <p:cNvSpPr/>
            <p:nvPr/>
          </p:nvSpPr>
          <p:spPr>
            <a:xfrm>
              <a:off x="4272375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9"/>
            <p:cNvSpPr/>
            <p:nvPr/>
          </p:nvSpPr>
          <p:spPr>
            <a:xfrm>
              <a:off x="4265775" y="233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9"/>
            <p:cNvSpPr/>
            <p:nvPr/>
          </p:nvSpPr>
          <p:spPr>
            <a:xfrm>
              <a:off x="425825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9"/>
            <p:cNvSpPr/>
            <p:nvPr/>
          </p:nvSpPr>
          <p:spPr>
            <a:xfrm>
              <a:off x="42654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9"/>
            <p:cNvSpPr/>
            <p:nvPr/>
          </p:nvSpPr>
          <p:spPr>
            <a:xfrm>
              <a:off x="4250525" y="229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9"/>
            <p:cNvSpPr/>
            <p:nvPr/>
          </p:nvSpPr>
          <p:spPr>
            <a:xfrm>
              <a:off x="4243950" y="2307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9"/>
            <p:cNvSpPr/>
            <p:nvPr/>
          </p:nvSpPr>
          <p:spPr>
            <a:xfrm>
              <a:off x="4271425" y="230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9"/>
            <p:cNvSpPr/>
            <p:nvPr/>
          </p:nvSpPr>
          <p:spPr>
            <a:xfrm>
              <a:off x="423640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9"/>
            <p:cNvSpPr/>
            <p:nvPr/>
          </p:nvSpPr>
          <p:spPr>
            <a:xfrm>
              <a:off x="4249575" y="22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9"/>
            <p:cNvSpPr/>
            <p:nvPr/>
          </p:nvSpPr>
          <p:spPr>
            <a:xfrm>
              <a:off x="4265775" y="237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9"/>
            <p:cNvSpPr/>
            <p:nvPr/>
          </p:nvSpPr>
          <p:spPr>
            <a:xfrm>
              <a:off x="4283475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9"/>
            <p:cNvSpPr/>
            <p:nvPr/>
          </p:nvSpPr>
          <p:spPr>
            <a:xfrm>
              <a:off x="4276900" y="23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9"/>
            <p:cNvSpPr/>
            <p:nvPr/>
          </p:nvSpPr>
          <p:spPr>
            <a:xfrm>
              <a:off x="4269350" y="236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9"/>
            <p:cNvSpPr/>
            <p:nvPr/>
          </p:nvSpPr>
          <p:spPr>
            <a:xfrm>
              <a:off x="4276525" y="23452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9"/>
            <p:cNvSpPr/>
            <p:nvPr/>
          </p:nvSpPr>
          <p:spPr>
            <a:xfrm>
              <a:off x="4261650" y="235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9"/>
            <p:cNvSpPr/>
            <p:nvPr/>
          </p:nvSpPr>
          <p:spPr>
            <a:xfrm>
              <a:off x="4255050" y="236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9"/>
            <p:cNvSpPr/>
            <p:nvPr/>
          </p:nvSpPr>
          <p:spPr>
            <a:xfrm>
              <a:off x="4282550" y="236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9"/>
            <p:cNvSpPr/>
            <p:nvPr/>
          </p:nvSpPr>
          <p:spPr>
            <a:xfrm>
              <a:off x="4247525" y="23396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9"/>
            <p:cNvSpPr/>
            <p:nvPr/>
          </p:nvSpPr>
          <p:spPr>
            <a:xfrm>
              <a:off x="4260700" y="233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9"/>
            <p:cNvSpPr/>
            <p:nvPr/>
          </p:nvSpPr>
          <p:spPr>
            <a:xfrm>
              <a:off x="4258625" y="239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9"/>
            <p:cNvSpPr/>
            <p:nvPr/>
          </p:nvSpPr>
          <p:spPr>
            <a:xfrm>
              <a:off x="4271800" y="2392175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0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9" y="226"/>
                    <a:pt x="302" y="204"/>
                    <a:pt x="325" y="181"/>
                  </a:cubicBez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9"/>
            <p:cNvSpPr/>
            <p:nvPr/>
          </p:nvSpPr>
          <p:spPr>
            <a:xfrm>
              <a:off x="4231700" y="204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9"/>
            <p:cNvSpPr/>
            <p:nvPr/>
          </p:nvSpPr>
          <p:spPr>
            <a:xfrm>
              <a:off x="4249575" y="204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9"/>
            <p:cNvSpPr/>
            <p:nvPr/>
          </p:nvSpPr>
          <p:spPr>
            <a:xfrm>
              <a:off x="4242800" y="205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9"/>
            <p:cNvSpPr/>
            <p:nvPr/>
          </p:nvSpPr>
          <p:spPr>
            <a:xfrm>
              <a:off x="4235275" y="203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9"/>
            <p:cNvSpPr/>
            <p:nvPr/>
          </p:nvSpPr>
          <p:spPr>
            <a:xfrm>
              <a:off x="4220975" y="203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4250900" y="2039300"/>
              <a:ext cx="4925" cy="2850"/>
            </a:xfrm>
            <a:custGeom>
              <a:avLst/>
              <a:gdLst/>
              <a:ahLst/>
              <a:cxnLst/>
              <a:rect l="l" t="t" r="r" b="b"/>
              <a:pathLst>
                <a:path w="197" h="114" extrusionOk="0">
                  <a:moveTo>
                    <a:pt x="1" y="0"/>
                  </a:moveTo>
                  <a:lnTo>
                    <a:pt x="181" y="113"/>
                  </a:lnTo>
                  <a:lnTo>
                    <a:pt x="197" y="83"/>
                  </a:lnTo>
                  <a:cubicBezTo>
                    <a:pt x="136" y="53"/>
                    <a:pt x="69" y="3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4242800" y="21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4260700" y="210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4246375" y="20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4253550" y="207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4238850" y="2077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4232075" y="208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4259575" y="2088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4224550" y="206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4237725" y="206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4253925" y="215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4271800" y="2154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425750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4264650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42497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4243175" y="21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427067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9"/>
            <p:cNvSpPr/>
            <p:nvPr/>
          </p:nvSpPr>
          <p:spPr>
            <a:xfrm>
              <a:off x="4235650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9"/>
            <p:cNvSpPr/>
            <p:nvPr/>
          </p:nvSpPr>
          <p:spPr>
            <a:xfrm>
              <a:off x="4248825" y="211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9"/>
            <p:cNvSpPr/>
            <p:nvPr/>
          </p:nvSpPr>
          <p:spPr>
            <a:xfrm>
              <a:off x="4253925" y="211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9"/>
            <p:cNvSpPr/>
            <p:nvPr/>
          </p:nvSpPr>
          <p:spPr>
            <a:xfrm>
              <a:off x="4265025" y="2208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9"/>
            <p:cNvSpPr/>
            <p:nvPr/>
          </p:nvSpPr>
          <p:spPr>
            <a:xfrm>
              <a:off x="4282925" y="220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9"/>
            <p:cNvSpPr/>
            <p:nvPr/>
          </p:nvSpPr>
          <p:spPr>
            <a:xfrm>
              <a:off x="4276150" y="2217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9"/>
            <p:cNvSpPr/>
            <p:nvPr/>
          </p:nvSpPr>
          <p:spPr>
            <a:xfrm>
              <a:off x="426860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9"/>
            <p:cNvSpPr/>
            <p:nvPr/>
          </p:nvSpPr>
          <p:spPr>
            <a:xfrm>
              <a:off x="4275750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9"/>
            <p:cNvSpPr/>
            <p:nvPr/>
          </p:nvSpPr>
          <p:spPr>
            <a:xfrm>
              <a:off x="42608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9"/>
            <p:cNvSpPr/>
            <p:nvPr/>
          </p:nvSpPr>
          <p:spPr>
            <a:xfrm>
              <a:off x="4254300" y="2193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9"/>
            <p:cNvSpPr/>
            <p:nvPr/>
          </p:nvSpPr>
          <p:spPr>
            <a:xfrm>
              <a:off x="428177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9"/>
            <p:cNvSpPr/>
            <p:nvPr/>
          </p:nvSpPr>
          <p:spPr>
            <a:xfrm>
              <a:off x="424677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9"/>
            <p:cNvSpPr/>
            <p:nvPr/>
          </p:nvSpPr>
          <p:spPr>
            <a:xfrm>
              <a:off x="4259950" y="21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9"/>
            <p:cNvSpPr/>
            <p:nvPr/>
          </p:nvSpPr>
          <p:spPr>
            <a:xfrm>
              <a:off x="4265025" y="21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9"/>
            <p:cNvSpPr/>
            <p:nvPr/>
          </p:nvSpPr>
          <p:spPr>
            <a:xfrm>
              <a:off x="4276150" y="22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9"/>
            <p:cNvSpPr/>
            <p:nvPr/>
          </p:nvSpPr>
          <p:spPr>
            <a:xfrm>
              <a:off x="4294025" y="226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9"/>
            <p:cNvSpPr/>
            <p:nvPr/>
          </p:nvSpPr>
          <p:spPr>
            <a:xfrm>
              <a:off x="4287250" y="2270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9"/>
            <p:cNvSpPr/>
            <p:nvPr/>
          </p:nvSpPr>
          <p:spPr>
            <a:xfrm>
              <a:off x="4279725" y="224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9"/>
            <p:cNvSpPr/>
            <p:nvPr/>
          </p:nvSpPr>
          <p:spPr>
            <a:xfrm>
              <a:off x="4286875" y="2232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9"/>
            <p:cNvSpPr/>
            <p:nvPr/>
          </p:nvSpPr>
          <p:spPr>
            <a:xfrm>
              <a:off x="42720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9"/>
            <p:cNvSpPr/>
            <p:nvPr/>
          </p:nvSpPr>
          <p:spPr>
            <a:xfrm>
              <a:off x="4265400" y="224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9"/>
            <p:cNvSpPr/>
            <p:nvPr/>
          </p:nvSpPr>
          <p:spPr>
            <a:xfrm>
              <a:off x="4292900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9"/>
            <p:cNvSpPr/>
            <p:nvPr/>
          </p:nvSpPr>
          <p:spPr>
            <a:xfrm>
              <a:off x="4257875" y="22262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9"/>
            <p:cNvSpPr/>
            <p:nvPr/>
          </p:nvSpPr>
          <p:spPr>
            <a:xfrm>
              <a:off x="4271050" y="22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9"/>
            <p:cNvSpPr/>
            <p:nvPr/>
          </p:nvSpPr>
          <p:spPr>
            <a:xfrm>
              <a:off x="4287250" y="23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9"/>
            <p:cNvSpPr/>
            <p:nvPr/>
          </p:nvSpPr>
          <p:spPr>
            <a:xfrm>
              <a:off x="4305125" y="2314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9"/>
            <p:cNvSpPr/>
            <p:nvPr/>
          </p:nvSpPr>
          <p:spPr>
            <a:xfrm>
              <a:off x="4298350" y="2323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9"/>
            <p:cNvSpPr/>
            <p:nvPr/>
          </p:nvSpPr>
          <p:spPr>
            <a:xfrm>
              <a:off x="429082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9"/>
            <p:cNvSpPr/>
            <p:nvPr/>
          </p:nvSpPr>
          <p:spPr>
            <a:xfrm>
              <a:off x="4297975" y="2285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9"/>
            <p:cNvSpPr/>
            <p:nvPr/>
          </p:nvSpPr>
          <p:spPr>
            <a:xfrm>
              <a:off x="42831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9"/>
            <p:cNvSpPr/>
            <p:nvPr/>
          </p:nvSpPr>
          <p:spPr>
            <a:xfrm>
              <a:off x="4276525" y="2300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9"/>
            <p:cNvSpPr/>
            <p:nvPr/>
          </p:nvSpPr>
          <p:spPr>
            <a:xfrm>
              <a:off x="43040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9"/>
            <p:cNvSpPr/>
            <p:nvPr/>
          </p:nvSpPr>
          <p:spPr>
            <a:xfrm>
              <a:off x="4268975" y="2279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9"/>
            <p:cNvSpPr/>
            <p:nvPr/>
          </p:nvSpPr>
          <p:spPr>
            <a:xfrm>
              <a:off x="4282175" y="2278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9"/>
            <p:cNvSpPr/>
            <p:nvPr/>
          </p:nvSpPr>
          <p:spPr>
            <a:xfrm>
              <a:off x="42983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9"/>
            <p:cNvSpPr/>
            <p:nvPr/>
          </p:nvSpPr>
          <p:spPr>
            <a:xfrm>
              <a:off x="4316250" y="2367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9"/>
            <p:cNvSpPr/>
            <p:nvPr/>
          </p:nvSpPr>
          <p:spPr>
            <a:xfrm>
              <a:off x="4309475" y="2376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9"/>
            <p:cNvSpPr/>
            <p:nvPr/>
          </p:nvSpPr>
          <p:spPr>
            <a:xfrm>
              <a:off x="4301925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9"/>
            <p:cNvSpPr/>
            <p:nvPr/>
          </p:nvSpPr>
          <p:spPr>
            <a:xfrm>
              <a:off x="4309100" y="233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9"/>
            <p:cNvSpPr/>
            <p:nvPr/>
          </p:nvSpPr>
          <p:spPr>
            <a:xfrm>
              <a:off x="4294225" y="234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9"/>
            <p:cNvSpPr/>
            <p:nvPr/>
          </p:nvSpPr>
          <p:spPr>
            <a:xfrm>
              <a:off x="4287625" y="235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9"/>
            <p:cNvSpPr/>
            <p:nvPr/>
          </p:nvSpPr>
          <p:spPr>
            <a:xfrm>
              <a:off x="4315125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9"/>
            <p:cNvSpPr/>
            <p:nvPr/>
          </p:nvSpPr>
          <p:spPr>
            <a:xfrm>
              <a:off x="4280100" y="2332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9"/>
            <p:cNvSpPr/>
            <p:nvPr/>
          </p:nvSpPr>
          <p:spPr>
            <a:xfrm>
              <a:off x="4293275" y="233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9"/>
            <p:cNvSpPr/>
            <p:nvPr/>
          </p:nvSpPr>
          <p:spPr>
            <a:xfrm>
              <a:off x="4320200" y="239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9"/>
            <p:cNvSpPr/>
            <p:nvPr/>
          </p:nvSpPr>
          <p:spPr>
            <a:xfrm>
              <a:off x="4305325" y="239745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68" y="0"/>
                  </a:moveTo>
                  <a:lnTo>
                    <a:pt x="1" y="91"/>
                  </a:lnTo>
                  <a:lnTo>
                    <a:pt x="226" y="226"/>
                  </a:lnTo>
                  <a:cubicBezTo>
                    <a:pt x="249" y="234"/>
                    <a:pt x="272" y="241"/>
                    <a:pt x="294" y="241"/>
                  </a:cubicBez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9"/>
            <p:cNvSpPr/>
            <p:nvPr/>
          </p:nvSpPr>
          <p:spPr>
            <a:xfrm>
              <a:off x="4291200" y="238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9"/>
            <p:cNvSpPr/>
            <p:nvPr/>
          </p:nvSpPr>
          <p:spPr>
            <a:xfrm>
              <a:off x="4304375" y="238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9"/>
            <p:cNvSpPr/>
            <p:nvPr/>
          </p:nvSpPr>
          <p:spPr>
            <a:xfrm>
              <a:off x="4264275" y="2046625"/>
              <a:ext cx="3975" cy="3625"/>
            </a:xfrm>
            <a:custGeom>
              <a:avLst/>
              <a:gdLst/>
              <a:ahLst/>
              <a:cxnLst/>
              <a:rect l="l" t="t" r="r" b="b"/>
              <a:pathLst>
                <a:path w="159" h="145" extrusionOk="0">
                  <a:moveTo>
                    <a:pt x="68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59" y="54"/>
                  </a:lnTo>
                  <a:cubicBezTo>
                    <a:pt x="129" y="31"/>
                    <a:pt x="98" y="1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9"/>
            <p:cNvSpPr/>
            <p:nvPr/>
          </p:nvSpPr>
          <p:spPr>
            <a:xfrm>
              <a:off x="4275375" y="209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9"/>
            <p:cNvSpPr/>
            <p:nvPr/>
          </p:nvSpPr>
          <p:spPr>
            <a:xfrm>
              <a:off x="4293275" y="2094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9"/>
            <p:cNvSpPr/>
            <p:nvPr/>
          </p:nvSpPr>
          <p:spPr>
            <a:xfrm>
              <a:off x="4286500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9"/>
            <p:cNvSpPr/>
            <p:nvPr/>
          </p:nvSpPr>
          <p:spPr>
            <a:xfrm>
              <a:off x="4279150" y="20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9"/>
            <p:cNvSpPr/>
            <p:nvPr/>
          </p:nvSpPr>
          <p:spPr>
            <a:xfrm>
              <a:off x="4286125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cubicBezTo>
                    <a:pt x="271" y="53"/>
                    <a:pt x="264" y="45"/>
                    <a:pt x="264" y="45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9"/>
            <p:cNvSpPr/>
            <p:nvPr/>
          </p:nvSpPr>
          <p:spPr>
            <a:xfrm>
              <a:off x="4271425" y="207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9"/>
            <p:cNvSpPr/>
            <p:nvPr/>
          </p:nvSpPr>
          <p:spPr>
            <a:xfrm>
              <a:off x="4264650" y="20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9"/>
            <p:cNvSpPr/>
            <p:nvPr/>
          </p:nvSpPr>
          <p:spPr>
            <a:xfrm>
              <a:off x="4292325" y="2082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9"/>
            <p:cNvSpPr/>
            <p:nvPr/>
          </p:nvSpPr>
          <p:spPr>
            <a:xfrm>
              <a:off x="4257300" y="205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9"/>
            <p:cNvSpPr/>
            <p:nvPr/>
          </p:nvSpPr>
          <p:spPr>
            <a:xfrm>
              <a:off x="427030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9"/>
            <p:cNvSpPr/>
            <p:nvPr/>
          </p:nvSpPr>
          <p:spPr>
            <a:xfrm>
              <a:off x="4275375" y="2052650"/>
              <a:ext cx="2300" cy="1550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1" y="1"/>
                  </a:moveTo>
                  <a:lnTo>
                    <a:pt x="91" y="61"/>
                  </a:lnTo>
                  <a:cubicBezTo>
                    <a:pt x="69" y="39"/>
                    <a:pt x="39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9"/>
            <p:cNvSpPr/>
            <p:nvPr/>
          </p:nvSpPr>
          <p:spPr>
            <a:xfrm>
              <a:off x="4286500" y="214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9"/>
            <p:cNvSpPr/>
            <p:nvPr/>
          </p:nvSpPr>
          <p:spPr>
            <a:xfrm>
              <a:off x="4304375" y="2147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9"/>
            <p:cNvSpPr/>
            <p:nvPr/>
          </p:nvSpPr>
          <p:spPr>
            <a:xfrm>
              <a:off x="4290250" y="213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9"/>
            <p:cNvSpPr/>
            <p:nvPr/>
          </p:nvSpPr>
          <p:spPr>
            <a:xfrm>
              <a:off x="4297225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9"/>
            <p:cNvSpPr/>
            <p:nvPr/>
          </p:nvSpPr>
          <p:spPr>
            <a:xfrm>
              <a:off x="4282550" y="2124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9"/>
            <p:cNvSpPr/>
            <p:nvPr/>
          </p:nvSpPr>
          <p:spPr>
            <a:xfrm>
              <a:off x="4275750" y="213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9"/>
            <p:cNvSpPr/>
            <p:nvPr/>
          </p:nvSpPr>
          <p:spPr>
            <a:xfrm>
              <a:off x="4303450" y="2135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9"/>
            <p:cNvSpPr/>
            <p:nvPr/>
          </p:nvSpPr>
          <p:spPr>
            <a:xfrm>
              <a:off x="4268425" y="211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9"/>
            <p:cNvSpPr/>
            <p:nvPr/>
          </p:nvSpPr>
          <p:spPr>
            <a:xfrm>
              <a:off x="4281400" y="2112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9"/>
            <p:cNvSpPr/>
            <p:nvPr/>
          </p:nvSpPr>
          <p:spPr>
            <a:xfrm>
              <a:off x="4297600" y="220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9"/>
            <p:cNvSpPr/>
            <p:nvPr/>
          </p:nvSpPr>
          <p:spPr>
            <a:xfrm>
              <a:off x="4315500" y="2200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9"/>
            <p:cNvSpPr/>
            <p:nvPr/>
          </p:nvSpPr>
          <p:spPr>
            <a:xfrm>
              <a:off x="4308725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9"/>
            <p:cNvSpPr/>
            <p:nvPr/>
          </p:nvSpPr>
          <p:spPr>
            <a:xfrm>
              <a:off x="430137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9"/>
            <p:cNvSpPr/>
            <p:nvPr/>
          </p:nvSpPr>
          <p:spPr>
            <a:xfrm>
              <a:off x="4308350" y="21718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9"/>
            <p:cNvSpPr/>
            <p:nvPr/>
          </p:nvSpPr>
          <p:spPr>
            <a:xfrm>
              <a:off x="4293650" y="2177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9"/>
            <p:cNvSpPr/>
            <p:nvPr/>
          </p:nvSpPr>
          <p:spPr>
            <a:xfrm>
              <a:off x="4286875" y="2187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9"/>
            <p:cNvSpPr/>
            <p:nvPr/>
          </p:nvSpPr>
          <p:spPr>
            <a:xfrm>
              <a:off x="4314550" y="2188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9"/>
            <p:cNvSpPr/>
            <p:nvPr/>
          </p:nvSpPr>
          <p:spPr>
            <a:xfrm>
              <a:off x="4279525" y="2166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9"/>
            <p:cNvSpPr/>
            <p:nvPr/>
          </p:nvSpPr>
          <p:spPr>
            <a:xfrm>
              <a:off x="4292525" y="21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9"/>
            <p:cNvSpPr/>
            <p:nvPr/>
          </p:nvSpPr>
          <p:spPr>
            <a:xfrm>
              <a:off x="429760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9"/>
            <p:cNvSpPr/>
            <p:nvPr/>
          </p:nvSpPr>
          <p:spPr>
            <a:xfrm>
              <a:off x="4308725" y="22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9"/>
            <p:cNvSpPr/>
            <p:nvPr/>
          </p:nvSpPr>
          <p:spPr>
            <a:xfrm>
              <a:off x="4326600" y="2254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9"/>
            <p:cNvSpPr/>
            <p:nvPr/>
          </p:nvSpPr>
          <p:spPr>
            <a:xfrm>
              <a:off x="4319825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9"/>
            <p:cNvSpPr/>
            <p:nvPr/>
          </p:nvSpPr>
          <p:spPr>
            <a:xfrm>
              <a:off x="4312475" y="224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9"/>
            <p:cNvSpPr/>
            <p:nvPr/>
          </p:nvSpPr>
          <p:spPr>
            <a:xfrm>
              <a:off x="4319450" y="222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9"/>
            <p:cNvSpPr/>
            <p:nvPr/>
          </p:nvSpPr>
          <p:spPr>
            <a:xfrm>
              <a:off x="4304750" y="223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9"/>
            <p:cNvSpPr/>
            <p:nvPr/>
          </p:nvSpPr>
          <p:spPr>
            <a:xfrm>
              <a:off x="4297975" y="22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9"/>
            <p:cNvSpPr/>
            <p:nvPr/>
          </p:nvSpPr>
          <p:spPr>
            <a:xfrm>
              <a:off x="4325675" y="224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9"/>
            <p:cNvSpPr/>
            <p:nvPr/>
          </p:nvSpPr>
          <p:spPr>
            <a:xfrm>
              <a:off x="4290650" y="221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9"/>
            <p:cNvSpPr/>
            <p:nvPr/>
          </p:nvSpPr>
          <p:spPr>
            <a:xfrm>
              <a:off x="4303625" y="2218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9"/>
            <p:cNvSpPr/>
            <p:nvPr/>
          </p:nvSpPr>
          <p:spPr>
            <a:xfrm>
              <a:off x="4319825" y="23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9"/>
            <p:cNvSpPr/>
            <p:nvPr/>
          </p:nvSpPr>
          <p:spPr>
            <a:xfrm>
              <a:off x="4337725" y="2307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9"/>
            <p:cNvSpPr/>
            <p:nvPr/>
          </p:nvSpPr>
          <p:spPr>
            <a:xfrm>
              <a:off x="43309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9"/>
            <p:cNvSpPr/>
            <p:nvPr/>
          </p:nvSpPr>
          <p:spPr>
            <a:xfrm>
              <a:off x="432360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9"/>
            <p:cNvSpPr/>
            <p:nvPr/>
          </p:nvSpPr>
          <p:spPr>
            <a:xfrm>
              <a:off x="4330550" y="227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9"/>
            <p:cNvSpPr/>
            <p:nvPr/>
          </p:nvSpPr>
          <p:spPr>
            <a:xfrm>
              <a:off x="4315875" y="2284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9"/>
            <p:cNvSpPr/>
            <p:nvPr/>
          </p:nvSpPr>
          <p:spPr>
            <a:xfrm>
              <a:off x="4309100" y="229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9"/>
            <p:cNvSpPr/>
            <p:nvPr/>
          </p:nvSpPr>
          <p:spPr>
            <a:xfrm>
              <a:off x="43365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9"/>
            <p:cNvSpPr/>
            <p:nvPr/>
          </p:nvSpPr>
          <p:spPr>
            <a:xfrm>
              <a:off x="4301550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9"/>
            <p:cNvSpPr/>
            <p:nvPr/>
          </p:nvSpPr>
          <p:spPr>
            <a:xfrm>
              <a:off x="4314750" y="2272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9"/>
            <p:cNvSpPr/>
            <p:nvPr/>
          </p:nvSpPr>
          <p:spPr>
            <a:xfrm>
              <a:off x="4330925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9"/>
            <p:cNvSpPr/>
            <p:nvPr/>
          </p:nvSpPr>
          <p:spPr>
            <a:xfrm>
              <a:off x="4348825" y="2360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9"/>
            <p:cNvSpPr/>
            <p:nvPr/>
          </p:nvSpPr>
          <p:spPr>
            <a:xfrm>
              <a:off x="4342050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9"/>
            <p:cNvSpPr/>
            <p:nvPr/>
          </p:nvSpPr>
          <p:spPr>
            <a:xfrm>
              <a:off x="433470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9"/>
            <p:cNvSpPr/>
            <p:nvPr/>
          </p:nvSpPr>
          <p:spPr>
            <a:xfrm>
              <a:off x="4341675" y="2331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9"/>
            <p:cNvSpPr/>
            <p:nvPr/>
          </p:nvSpPr>
          <p:spPr>
            <a:xfrm>
              <a:off x="4326975" y="2337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9"/>
            <p:cNvSpPr/>
            <p:nvPr/>
          </p:nvSpPr>
          <p:spPr>
            <a:xfrm>
              <a:off x="4320200" y="2346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9"/>
            <p:cNvSpPr/>
            <p:nvPr/>
          </p:nvSpPr>
          <p:spPr>
            <a:xfrm>
              <a:off x="4347700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9"/>
            <p:cNvSpPr/>
            <p:nvPr/>
          </p:nvSpPr>
          <p:spPr>
            <a:xfrm>
              <a:off x="4312675" y="23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9"/>
            <p:cNvSpPr/>
            <p:nvPr/>
          </p:nvSpPr>
          <p:spPr>
            <a:xfrm>
              <a:off x="432585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9"/>
            <p:cNvSpPr/>
            <p:nvPr/>
          </p:nvSpPr>
          <p:spPr>
            <a:xfrm>
              <a:off x="4349400" y="2402725"/>
              <a:ext cx="2275" cy="1325"/>
            </a:xfrm>
            <a:custGeom>
              <a:avLst/>
              <a:gdLst/>
              <a:ahLst/>
              <a:cxnLst/>
              <a:rect l="l" t="t" r="r" b="b"/>
              <a:pathLst>
                <a:path w="91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30" y="45"/>
                    <a:pt x="60" y="38"/>
                    <a:pt x="90" y="3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9"/>
            <p:cNvSpPr/>
            <p:nvPr/>
          </p:nvSpPr>
          <p:spPr>
            <a:xfrm>
              <a:off x="4352775" y="2385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9"/>
            <p:cNvSpPr/>
            <p:nvPr/>
          </p:nvSpPr>
          <p:spPr>
            <a:xfrm>
              <a:off x="4338100" y="2390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9"/>
            <p:cNvSpPr/>
            <p:nvPr/>
          </p:nvSpPr>
          <p:spPr>
            <a:xfrm>
              <a:off x="4331300" y="240007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04" y="219"/>
                  </a:lnTo>
                  <a:lnTo>
                    <a:pt x="219" y="219"/>
                  </a:lnTo>
                  <a:cubicBezTo>
                    <a:pt x="257" y="212"/>
                    <a:pt x="287" y="212"/>
                    <a:pt x="317" y="212"/>
                  </a:cubicBez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9"/>
            <p:cNvSpPr/>
            <p:nvPr/>
          </p:nvSpPr>
          <p:spPr>
            <a:xfrm>
              <a:off x="4323775" y="237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9"/>
            <p:cNvSpPr/>
            <p:nvPr/>
          </p:nvSpPr>
          <p:spPr>
            <a:xfrm>
              <a:off x="433695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9"/>
            <p:cNvSpPr/>
            <p:nvPr/>
          </p:nvSpPr>
          <p:spPr>
            <a:xfrm>
              <a:off x="4307950" y="208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9"/>
            <p:cNvSpPr/>
            <p:nvPr/>
          </p:nvSpPr>
          <p:spPr>
            <a:xfrm>
              <a:off x="43258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9"/>
            <p:cNvSpPr/>
            <p:nvPr/>
          </p:nvSpPr>
          <p:spPr>
            <a:xfrm>
              <a:off x="4311725" y="207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9"/>
            <p:cNvSpPr/>
            <p:nvPr/>
          </p:nvSpPr>
          <p:spPr>
            <a:xfrm>
              <a:off x="4297425" y="2073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188" y="83"/>
                  </a:lnTo>
                  <a:cubicBezTo>
                    <a:pt x="181" y="83"/>
                    <a:pt x="173" y="83"/>
                    <a:pt x="158" y="91"/>
                  </a:cubicBezTo>
                  <a:cubicBezTo>
                    <a:pt x="143" y="68"/>
                    <a:pt x="128" y="46"/>
                    <a:pt x="106" y="3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9"/>
            <p:cNvSpPr/>
            <p:nvPr/>
          </p:nvSpPr>
          <p:spPr>
            <a:xfrm>
              <a:off x="4324900" y="207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9"/>
            <p:cNvSpPr/>
            <p:nvPr/>
          </p:nvSpPr>
          <p:spPr>
            <a:xfrm>
              <a:off x="4319075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9"/>
            <p:cNvSpPr/>
            <p:nvPr/>
          </p:nvSpPr>
          <p:spPr>
            <a:xfrm>
              <a:off x="43369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9"/>
            <p:cNvSpPr/>
            <p:nvPr/>
          </p:nvSpPr>
          <p:spPr>
            <a:xfrm>
              <a:off x="4322850" y="2129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9"/>
            <p:cNvSpPr/>
            <p:nvPr/>
          </p:nvSpPr>
          <p:spPr>
            <a:xfrm>
              <a:off x="4329800" y="2111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9"/>
            <p:cNvSpPr/>
            <p:nvPr/>
          </p:nvSpPr>
          <p:spPr>
            <a:xfrm>
              <a:off x="4315125" y="211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9"/>
            <p:cNvSpPr/>
            <p:nvPr/>
          </p:nvSpPr>
          <p:spPr>
            <a:xfrm>
              <a:off x="4308525" y="212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9"/>
            <p:cNvSpPr/>
            <p:nvPr/>
          </p:nvSpPr>
          <p:spPr>
            <a:xfrm>
              <a:off x="4336025" y="2128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9"/>
            <p:cNvSpPr/>
            <p:nvPr/>
          </p:nvSpPr>
          <p:spPr>
            <a:xfrm>
              <a:off x="4301000" y="210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9"/>
            <p:cNvSpPr/>
            <p:nvPr/>
          </p:nvSpPr>
          <p:spPr>
            <a:xfrm>
              <a:off x="4314175" y="21053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9"/>
            <p:cNvSpPr/>
            <p:nvPr/>
          </p:nvSpPr>
          <p:spPr>
            <a:xfrm>
              <a:off x="4319250" y="20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9"/>
            <p:cNvSpPr/>
            <p:nvPr/>
          </p:nvSpPr>
          <p:spPr>
            <a:xfrm>
              <a:off x="4330175" y="219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9"/>
            <p:cNvSpPr/>
            <p:nvPr/>
          </p:nvSpPr>
          <p:spPr>
            <a:xfrm>
              <a:off x="4348075" y="21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9"/>
            <p:cNvSpPr/>
            <p:nvPr/>
          </p:nvSpPr>
          <p:spPr>
            <a:xfrm>
              <a:off x="4341475" y="220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9"/>
            <p:cNvSpPr/>
            <p:nvPr/>
          </p:nvSpPr>
          <p:spPr>
            <a:xfrm>
              <a:off x="433395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9"/>
            <p:cNvSpPr/>
            <p:nvPr/>
          </p:nvSpPr>
          <p:spPr>
            <a:xfrm>
              <a:off x="4340925" y="21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9"/>
            <p:cNvSpPr/>
            <p:nvPr/>
          </p:nvSpPr>
          <p:spPr>
            <a:xfrm>
              <a:off x="4326225" y="217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9"/>
            <p:cNvSpPr/>
            <p:nvPr/>
          </p:nvSpPr>
          <p:spPr>
            <a:xfrm>
              <a:off x="4319625" y="2180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9"/>
            <p:cNvSpPr/>
            <p:nvPr/>
          </p:nvSpPr>
          <p:spPr>
            <a:xfrm>
              <a:off x="4347125" y="2181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9"/>
            <p:cNvSpPr/>
            <p:nvPr/>
          </p:nvSpPr>
          <p:spPr>
            <a:xfrm>
              <a:off x="4312100" y="215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9"/>
            <p:cNvSpPr/>
            <p:nvPr/>
          </p:nvSpPr>
          <p:spPr>
            <a:xfrm>
              <a:off x="4325275" y="2158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9"/>
            <p:cNvSpPr/>
            <p:nvPr/>
          </p:nvSpPr>
          <p:spPr>
            <a:xfrm>
              <a:off x="4330375" y="215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9"/>
            <p:cNvSpPr/>
            <p:nvPr/>
          </p:nvSpPr>
          <p:spPr>
            <a:xfrm>
              <a:off x="4341300" y="22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9"/>
            <p:cNvSpPr/>
            <p:nvPr/>
          </p:nvSpPr>
          <p:spPr>
            <a:xfrm>
              <a:off x="4359175" y="224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9"/>
            <p:cNvSpPr/>
            <p:nvPr/>
          </p:nvSpPr>
          <p:spPr>
            <a:xfrm>
              <a:off x="4352600" y="225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9"/>
            <p:cNvSpPr/>
            <p:nvPr/>
          </p:nvSpPr>
          <p:spPr>
            <a:xfrm>
              <a:off x="4345050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9"/>
            <p:cNvSpPr/>
            <p:nvPr/>
          </p:nvSpPr>
          <p:spPr>
            <a:xfrm>
              <a:off x="4352025" y="221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9"/>
            <p:cNvSpPr/>
            <p:nvPr/>
          </p:nvSpPr>
          <p:spPr>
            <a:xfrm>
              <a:off x="4337350" y="2224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9"/>
            <p:cNvSpPr/>
            <p:nvPr/>
          </p:nvSpPr>
          <p:spPr>
            <a:xfrm>
              <a:off x="4330750" y="2233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9"/>
            <p:cNvSpPr/>
            <p:nvPr/>
          </p:nvSpPr>
          <p:spPr>
            <a:xfrm>
              <a:off x="4358250" y="2235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9"/>
            <p:cNvSpPr/>
            <p:nvPr/>
          </p:nvSpPr>
          <p:spPr>
            <a:xfrm>
              <a:off x="4323225" y="221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9"/>
            <p:cNvSpPr/>
            <p:nvPr/>
          </p:nvSpPr>
          <p:spPr>
            <a:xfrm>
              <a:off x="4336400" y="2211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9"/>
            <p:cNvSpPr/>
            <p:nvPr/>
          </p:nvSpPr>
          <p:spPr>
            <a:xfrm>
              <a:off x="4352400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9"/>
            <p:cNvSpPr/>
            <p:nvPr/>
          </p:nvSpPr>
          <p:spPr>
            <a:xfrm>
              <a:off x="43703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9"/>
            <p:cNvSpPr/>
            <p:nvPr/>
          </p:nvSpPr>
          <p:spPr>
            <a:xfrm>
              <a:off x="4363700" y="2310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9"/>
            <p:cNvSpPr/>
            <p:nvPr/>
          </p:nvSpPr>
          <p:spPr>
            <a:xfrm>
              <a:off x="435617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9"/>
            <p:cNvSpPr/>
            <p:nvPr/>
          </p:nvSpPr>
          <p:spPr>
            <a:xfrm>
              <a:off x="4363125" y="22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9"/>
            <p:cNvSpPr/>
            <p:nvPr/>
          </p:nvSpPr>
          <p:spPr>
            <a:xfrm>
              <a:off x="43484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9"/>
            <p:cNvSpPr/>
            <p:nvPr/>
          </p:nvSpPr>
          <p:spPr>
            <a:xfrm>
              <a:off x="4341850" y="22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9"/>
            <p:cNvSpPr/>
            <p:nvPr/>
          </p:nvSpPr>
          <p:spPr>
            <a:xfrm>
              <a:off x="4369350" y="2288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9"/>
            <p:cNvSpPr/>
            <p:nvPr/>
          </p:nvSpPr>
          <p:spPr>
            <a:xfrm>
              <a:off x="4334325" y="226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9"/>
            <p:cNvSpPr/>
            <p:nvPr/>
          </p:nvSpPr>
          <p:spPr>
            <a:xfrm>
              <a:off x="4347500" y="2265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9"/>
            <p:cNvSpPr/>
            <p:nvPr/>
          </p:nvSpPr>
          <p:spPr>
            <a:xfrm>
              <a:off x="4363500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9"/>
            <p:cNvSpPr/>
            <p:nvPr/>
          </p:nvSpPr>
          <p:spPr>
            <a:xfrm>
              <a:off x="43814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9"/>
            <p:cNvSpPr/>
            <p:nvPr/>
          </p:nvSpPr>
          <p:spPr>
            <a:xfrm>
              <a:off x="4374800" y="236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9"/>
            <p:cNvSpPr/>
            <p:nvPr/>
          </p:nvSpPr>
          <p:spPr>
            <a:xfrm>
              <a:off x="4367275" y="234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9"/>
            <p:cNvSpPr/>
            <p:nvPr/>
          </p:nvSpPr>
          <p:spPr>
            <a:xfrm>
              <a:off x="4374250" y="232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9"/>
            <p:cNvSpPr/>
            <p:nvPr/>
          </p:nvSpPr>
          <p:spPr>
            <a:xfrm>
              <a:off x="4359550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9"/>
            <p:cNvSpPr/>
            <p:nvPr/>
          </p:nvSpPr>
          <p:spPr>
            <a:xfrm>
              <a:off x="435277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9"/>
            <p:cNvSpPr/>
            <p:nvPr/>
          </p:nvSpPr>
          <p:spPr>
            <a:xfrm>
              <a:off x="4380450" y="2341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9"/>
            <p:cNvSpPr/>
            <p:nvPr/>
          </p:nvSpPr>
          <p:spPr>
            <a:xfrm>
              <a:off x="4345425" y="23193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9"/>
            <p:cNvSpPr/>
            <p:nvPr/>
          </p:nvSpPr>
          <p:spPr>
            <a:xfrm>
              <a:off x="4358625" y="2318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9"/>
            <p:cNvSpPr/>
            <p:nvPr/>
          </p:nvSpPr>
          <p:spPr>
            <a:xfrm>
              <a:off x="4385350" y="23782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9"/>
            <p:cNvSpPr/>
            <p:nvPr/>
          </p:nvSpPr>
          <p:spPr>
            <a:xfrm>
              <a:off x="43706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9"/>
            <p:cNvSpPr/>
            <p:nvPr/>
          </p:nvSpPr>
          <p:spPr>
            <a:xfrm>
              <a:off x="4363900" y="2393300"/>
              <a:ext cx="7350" cy="4925"/>
            </a:xfrm>
            <a:custGeom>
              <a:avLst/>
              <a:gdLst/>
              <a:ahLst/>
              <a:cxnLst/>
              <a:rect l="l" t="t" r="r" b="b"/>
              <a:pathLst>
                <a:path w="294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73" y="196"/>
                  </a:lnTo>
                  <a:cubicBezTo>
                    <a:pt x="218" y="181"/>
                    <a:pt x="256" y="166"/>
                    <a:pt x="294" y="14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9"/>
            <p:cNvSpPr/>
            <p:nvPr/>
          </p:nvSpPr>
          <p:spPr>
            <a:xfrm>
              <a:off x="435655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9"/>
            <p:cNvSpPr/>
            <p:nvPr/>
          </p:nvSpPr>
          <p:spPr>
            <a:xfrm>
              <a:off x="4369725" y="2371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9"/>
            <p:cNvSpPr/>
            <p:nvPr/>
          </p:nvSpPr>
          <p:spPr>
            <a:xfrm>
              <a:off x="4340725" y="208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9"/>
            <p:cNvSpPr/>
            <p:nvPr/>
          </p:nvSpPr>
          <p:spPr>
            <a:xfrm>
              <a:off x="43518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9"/>
            <p:cNvSpPr/>
            <p:nvPr/>
          </p:nvSpPr>
          <p:spPr>
            <a:xfrm>
              <a:off x="4351825" y="21351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9"/>
            <p:cNvSpPr/>
            <p:nvPr/>
          </p:nvSpPr>
          <p:spPr>
            <a:xfrm>
              <a:off x="4369550" y="2134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9"/>
            <p:cNvSpPr/>
            <p:nvPr/>
          </p:nvSpPr>
          <p:spPr>
            <a:xfrm>
              <a:off x="43629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9"/>
            <p:cNvSpPr/>
            <p:nvPr/>
          </p:nvSpPr>
          <p:spPr>
            <a:xfrm>
              <a:off x="4355425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9"/>
            <p:cNvSpPr/>
            <p:nvPr/>
          </p:nvSpPr>
          <p:spPr>
            <a:xfrm>
              <a:off x="4362575" y="210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9"/>
            <p:cNvSpPr/>
            <p:nvPr/>
          </p:nvSpPr>
          <p:spPr>
            <a:xfrm>
              <a:off x="4347700" y="211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9"/>
            <p:cNvSpPr/>
            <p:nvPr/>
          </p:nvSpPr>
          <p:spPr>
            <a:xfrm>
              <a:off x="4341100" y="2120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9"/>
            <p:cNvSpPr/>
            <p:nvPr/>
          </p:nvSpPr>
          <p:spPr>
            <a:xfrm>
              <a:off x="43686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9"/>
            <p:cNvSpPr/>
            <p:nvPr/>
          </p:nvSpPr>
          <p:spPr>
            <a:xfrm>
              <a:off x="4333575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9"/>
            <p:cNvSpPr/>
            <p:nvPr/>
          </p:nvSpPr>
          <p:spPr>
            <a:xfrm>
              <a:off x="4346750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9"/>
            <p:cNvSpPr/>
            <p:nvPr/>
          </p:nvSpPr>
          <p:spPr>
            <a:xfrm>
              <a:off x="4366150" y="20933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66" y="1"/>
                  </a:moveTo>
                  <a:lnTo>
                    <a:pt x="0" y="242"/>
                  </a:lnTo>
                  <a:lnTo>
                    <a:pt x="91" y="295"/>
                  </a:lnTo>
                  <a:lnTo>
                    <a:pt x="241" y="84"/>
                  </a:lnTo>
                  <a:cubicBezTo>
                    <a:pt x="219" y="54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9"/>
            <p:cNvSpPr/>
            <p:nvPr/>
          </p:nvSpPr>
          <p:spPr>
            <a:xfrm>
              <a:off x="4362950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9"/>
            <p:cNvSpPr/>
            <p:nvPr/>
          </p:nvSpPr>
          <p:spPr>
            <a:xfrm>
              <a:off x="4380650" y="218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9"/>
            <p:cNvSpPr/>
            <p:nvPr/>
          </p:nvSpPr>
          <p:spPr>
            <a:xfrm>
              <a:off x="436652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9"/>
            <p:cNvSpPr/>
            <p:nvPr/>
          </p:nvSpPr>
          <p:spPr>
            <a:xfrm>
              <a:off x="4373675" y="215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9"/>
            <p:cNvSpPr/>
            <p:nvPr/>
          </p:nvSpPr>
          <p:spPr>
            <a:xfrm>
              <a:off x="4358800" y="21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9"/>
            <p:cNvSpPr/>
            <p:nvPr/>
          </p:nvSpPr>
          <p:spPr>
            <a:xfrm>
              <a:off x="4352225" y="2173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9"/>
            <p:cNvSpPr/>
            <p:nvPr/>
          </p:nvSpPr>
          <p:spPr>
            <a:xfrm>
              <a:off x="43797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9"/>
            <p:cNvSpPr/>
            <p:nvPr/>
          </p:nvSpPr>
          <p:spPr>
            <a:xfrm>
              <a:off x="4344675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9"/>
            <p:cNvSpPr/>
            <p:nvPr/>
          </p:nvSpPr>
          <p:spPr>
            <a:xfrm>
              <a:off x="4357875" y="21517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9"/>
            <p:cNvSpPr/>
            <p:nvPr/>
          </p:nvSpPr>
          <p:spPr>
            <a:xfrm>
              <a:off x="4374050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9"/>
            <p:cNvSpPr/>
            <p:nvPr/>
          </p:nvSpPr>
          <p:spPr>
            <a:xfrm>
              <a:off x="4391750" y="22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9"/>
            <p:cNvSpPr/>
            <p:nvPr/>
          </p:nvSpPr>
          <p:spPr>
            <a:xfrm>
              <a:off x="438517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9"/>
            <p:cNvSpPr/>
            <p:nvPr/>
          </p:nvSpPr>
          <p:spPr>
            <a:xfrm>
              <a:off x="43776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4384800" y="221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43699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4363325" y="2226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439082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4355800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4368975" y="2205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4374050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4385175" y="229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4402875" y="229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439627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43887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4395900" y="226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43810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4374425" y="2279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4401925" y="22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436690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4380075" y="22583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4396275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4413975" y="2346975"/>
              <a:ext cx="3975" cy="4175"/>
            </a:xfrm>
            <a:custGeom>
              <a:avLst/>
              <a:gdLst/>
              <a:ahLst/>
              <a:cxnLst/>
              <a:rect l="l" t="t" r="r" b="b"/>
              <a:pathLst>
                <a:path w="159" h="167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66"/>
                  </a:lnTo>
                  <a:cubicBezTo>
                    <a:pt x="129" y="136"/>
                    <a:pt x="144" y="99"/>
                    <a:pt x="159" y="6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4399850" y="23356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4407000" y="2318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4392125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4385550" y="2333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4413025" y="23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4378000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4391200" y="2311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441060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4389125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4402300" y="2364875"/>
              <a:ext cx="5100" cy="4550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4407375" y="2356575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61" y="1"/>
                  </a:moveTo>
                  <a:lnTo>
                    <a:pt x="1" y="91"/>
                  </a:lnTo>
                  <a:lnTo>
                    <a:pt x="159" y="189"/>
                  </a:lnTo>
                  <a:cubicBezTo>
                    <a:pt x="182" y="159"/>
                    <a:pt x="197" y="129"/>
                    <a:pt x="219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4384425" y="2128350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34" y="121"/>
                  </a:lnTo>
                  <a:cubicBezTo>
                    <a:pt x="226" y="84"/>
                    <a:pt x="218" y="54"/>
                    <a:pt x="211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4388000" y="2122525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cubicBezTo>
                    <a:pt x="8" y="0"/>
                    <a:pt x="8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4380275" y="21059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"/>
                  </a:moveTo>
                  <a:lnTo>
                    <a:pt x="0" y="8"/>
                  </a:lnTo>
                  <a:lnTo>
                    <a:pt x="15" y="16"/>
                  </a:lnTo>
                  <a:cubicBezTo>
                    <a:pt x="15" y="16"/>
                    <a:pt x="8" y="8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4373675" y="211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4395525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4413225" y="21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439910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4406250" y="215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4391375" y="215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438480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4412275" y="216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4377250" y="214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439045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4409825" y="21455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6" y="0"/>
                  </a:moveTo>
                  <a:lnTo>
                    <a:pt x="1" y="8"/>
                  </a:lnTo>
                  <a:lnTo>
                    <a:pt x="99" y="68"/>
                  </a:lnTo>
                  <a:lnTo>
                    <a:pt x="129" y="15"/>
                  </a:lnTo>
                  <a:cubicBezTo>
                    <a:pt x="91" y="8"/>
                    <a:pt x="54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9"/>
            <p:cNvSpPr/>
            <p:nvPr/>
          </p:nvSpPr>
          <p:spPr>
            <a:xfrm>
              <a:off x="4406625" y="22349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9"/>
            <p:cNvSpPr/>
            <p:nvPr/>
          </p:nvSpPr>
          <p:spPr>
            <a:xfrm>
              <a:off x="4424325" y="223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9"/>
            <p:cNvSpPr/>
            <p:nvPr/>
          </p:nvSpPr>
          <p:spPr>
            <a:xfrm>
              <a:off x="441775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9"/>
            <p:cNvSpPr/>
            <p:nvPr/>
          </p:nvSpPr>
          <p:spPr>
            <a:xfrm>
              <a:off x="4410200" y="2222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9"/>
            <p:cNvSpPr/>
            <p:nvPr/>
          </p:nvSpPr>
          <p:spPr>
            <a:xfrm>
              <a:off x="4417375" y="220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9"/>
            <p:cNvSpPr/>
            <p:nvPr/>
          </p:nvSpPr>
          <p:spPr>
            <a:xfrm>
              <a:off x="4402500" y="221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9"/>
            <p:cNvSpPr/>
            <p:nvPr/>
          </p:nvSpPr>
          <p:spPr>
            <a:xfrm>
              <a:off x="43959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9"/>
            <p:cNvSpPr/>
            <p:nvPr/>
          </p:nvSpPr>
          <p:spPr>
            <a:xfrm>
              <a:off x="4423400" y="22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9"/>
            <p:cNvSpPr/>
            <p:nvPr/>
          </p:nvSpPr>
          <p:spPr>
            <a:xfrm>
              <a:off x="4388375" y="21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9"/>
            <p:cNvSpPr/>
            <p:nvPr/>
          </p:nvSpPr>
          <p:spPr>
            <a:xfrm>
              <a:off x="4401550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9"/>
            <p:cNvSpPr/>
            <p:nvPr/>
          </p:nvSpPr>
          <p:spPr>
            <a:xfrm>
              <a:off x="440662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9"/>
            <p:cNvSpPr/>
            <p:nvPr/>
          </p:nvSpPr>
          <p:spPr>
            <a:xfrm>
              <a:off x="4417750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9"/>
            <p:cNvSpPr/>
            <p:nvPr/>
          </p:nvSpPr>
          <p:spPr>
            <a:xfrm>
              <a:off x="4435450" y="228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9"/>
            <p:cNvSpPr/>
            <p:nvPr/>
          </p:nvSpPr>
          <p:spPr>
            <a:xfrm>
              <a:off x="442885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9"/>
            <p:cNvSpPr/>
            <p:nvPr/>
          </p:nvSpPr>
          <p:spPr>
            <a:xfrm>
              <a:off x="4421325" y="227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9"/>
            <p:cNvSpPr/>
            <p:nvPr/>
          </p:nvSpPr>
          <p:spPr>
            <a:xfrm>
              <a:off x="4428475" y="22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9"/>
            <p:cNvSpPr/>
            <p:nvPr/>
          </p:nvSpPr>
          <p:spPr>
            <a:xfrm>
              <a:off x="4413600" y="22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9"/>
            <p:cNvSpPr/>
            <p:nvPr/>
          </p:nvSpPr>
          <p:spPr>
            <a:xfrm>
              <a:off x="440700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9"/>
            <p:cNvSpPr/>
            <p:nvPr/>
          </p:nvSpPr>
          <p:spPr>
            <a:xfrm>
              <a:off x="4434500" y="2274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9"/>
            <p:cNvSpPr/>
            <p:nvPr/>
          </p:nvSpPr>
          <p:spPr>
            <a:xfrm>
              <a:off x="439947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9"/>
            <p:cNvSpPr/>
            <p:nvPr/>
          </p:nvSpPr>
          <p:spPr>
            <a:xfrm>
              <a:off x="4412650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9"/>
            <p:cNvSpPr/>
            <p:nvPr/>
          </p:nvSpPr>
          <p:spPr>
            <a:xfrm>
              <a:off x="4439600" y="231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9"/>
            <p:cNvSpPr/>
            <p:nvPr/>
          </p:nvSpPr>
          <p:spPr>
            <a:xfrm>
              <a:off x="4424700" y="231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9"/>
            <p:cNvSpPr/>
            <p:nvPr/>
          </p:nvSpPr>
          <p:spPr>
            <a:xfrm>
              <a:off x="4418125" y="2326450"/>
              <a:ext cx="5675" cy="5500"/>
            </a:xfrm>
            <a:custGeom>
              <a:avLst/>
              <a:gdLst/>
              <a:ahLst/>
              <a:cxnLst/>
              <a:rect l="l" t="t" r="r" b="b"/>
              <a:pathLst>
                <a:path w="227" h="220" extrusionOk="0">
                  <a:moveTo>
                    <a:pt x="61" y="1"/>
                  </a:moveTo>
                  <a:lnTo>
                    <a:pt x="0" y="91"/>
                  </a:lnTo>
                  <a:lnTo>
                    <a:pt x="204" y="219"/>
                  </a:lnTo>
                  <a:cubicBezTo>
                    <a:pt x="219" y="182"/>
                    <a:pt x="219" y="144"/>
                    <a:pt x="226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9"/>
            <p:cNvSpPr/>
            <p:nvPr/>
          </p:nvSpPr>
          <p:spPr>
            <a:xfrm>
              <a:off x="442377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9"/>
            <p:cNvSpPr/>
            <p:nvPr/>
          </p:nvSpPr>
          <p:spPr>
            <a:xfrm>
              <a:off x="4428100" y="217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9"/>
            <p:cNvSpPr/>
            <p:nvPr/>
          </p:nvSpPr>
          <p:spPr>
            <a:xfrm>
              <a:off x="4446000" y="217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9"/>
            <p:cNvSpPr/>
            <p:nvPr/>
          </p:nvSpPr>
          <p:spPr>
            <a:xfrm>
              <a:off x="4439200" y="2183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9"/>
            <p:cNvSpPr/>
            <p:nvPr/>
          </p:nvSpPr>
          <p:spPr>
            <a:xfrm>
              <a:off x="4431675" y="2162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9"/>
            <p:cNvSpPr/>
            <p:nvPr/>
          </p:nvSpPr>
          <p:spPr>
            <a:xfrm>
              <a:off x="44239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9"/>
            <p:cNvSpPr/>
            <p:nvPr/>
          </p:nvSpPr>
          <p:spPr>
            <a:xfrm>
              <a:off x="4417375" y="215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9"/>
            <p:cNvSpPr/>
            <p:nvPr/>
          </p:nvSpPr>
          <p:spPr>
            <a:xfrm>
              <a:off x="4444850" y="2161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9"/>
            <p:cNvSpPr/>
            <p:nvPr/>
          </p:nvSpPr>
          <p:spPr>
            <a:xfrm>
              <a:off x="4439200" y="222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9"/>
            <p:cNvSpPr/>
            <p:nvPr/>
          </p:nvSpPr>
          <p:spPr>
            <a:xfrm>
              <a:off x="4456900" y="222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9"/>
            <p:cNvSpPr/>
            <p:nvPr/>
          </p:nvSpPr>
          <p:spPr>
            <a:xfrm>
              <a:off x="4450325" y="223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9"/>
            <p:cNvSpPr/>
            <p:nvPr/>
          </p:nvSpPr>
          <p:spPr>
            <a:xfrm>
              <a:off x="4442800" y="221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9"/>
            <p:cNvSpPr/>
            <p:nvPr/>
          </p:nvSpPr>
          <p:spPr>
            <a:xfrm>
              <a:off x="4449950" y="219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9"/>
            <p:cNvSpPr/>
            <p:nvPr/>
          </p:nvSpPr>
          <p:spPr>
            <a:xfrm>
              <a:off x="44350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9"/>
            <p:cNvSpPr/>
            <p:nvPr/>
          </p:nvSpPr>
          <p:spPr>
            <a:xfrm>
              <a:off x="4428475" y="221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9"/>
            <p:cNvSpPr/>
            <p:nvPr/>
          </p:nvSpPr>
          <p:spPr>
            <a:xfrm>
              <a:off x="4455975" y="2214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9"/>
            <p:cNvSpPr/>
            <p:nvPr/>
          </p:nvSpPr>
          <p:spPr>
            <a:xfrm>
              <a:off x="4420950" y="21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9"/>
            <p:cNvSpPr/>
            <p:nvPr/>
          </p:nvSpPr>
          <p:spPr>
            <a:xfrm>
              <a:off x="4434125" y="2191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9"/>
            <p:cNvSpPr/>
            <p:nvPr/>
          </p:nvSpPr>
          <p:spPr>
            <a:xfrm>
              <a:off x="445352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9"/>
            <p:cNvSpPr/>
            <p:nvPr/>
          </p:nvSpPr>
          <p:spPr>
            <a:xfrm>
              <a:off x="4450325" y="228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9"/>
            <p:cNvSpPr/>
            <p:nvPr/>
          </p:nvSpPr>
          <p:spPr>
            <a:xfrm>
              <a:off x="44680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9"/>
            <p:cNvSpPr/>
            <p:nvPr/>
          </p:nvSpPr>
          <p:spPr>
            <a:xfrm>
              <a:off x="4453900" y="226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9"/>
            <p:cNvSpPr/>
            <p:nvPr/>
          </p:nvSpPr>
          <p:spPr>
            <a:xfrm>
              <a:off x="4461050" y="22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9"/>
            <p:cNvSpPr/>
            <p:nvPr/>
          </p:nvSpPr>
          <p:spPr>
            <a:xfrm>
              <a:off x="44461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9"/>
            <p:cNvSpPr/>
            <p:nvPr/>
          </p:nvSpPr>
          <p:spPr>
            <a:xfrm>
              <a:off x="4439600" y="22663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9"/>
            <p:cNvSpPr/>
            <p:nvPr/>
          </p:nvSpPr>
          <p:spPr>
            <a:xfrm>
              <a:off x="4467075" y="226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9"/>
            <p:cNvSpPr/>
            <p:nvPr/>
          </p:nvSpPr>
          <p:spPr>
            <a:xfrm>
              <a:off x="443205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9"/>
            <p:cNvSpPr/>
            <p:nvPr/>
          </p:nvSpPr>
          <p:spPr>
            <a:xfrm>
              <a:off x="4445225" y="224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9"/>
            <p:cNvSpPr/>
            <p:nvPr/>
          </p:nvSpPr>
          <p:spPr>
            <a:xfrm>
              <a:off x="4443175" y="22989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9"/>
            <p:cNvSpPr/>
            <p:nvPr/>
          </p:nvSpPr>
          <p:spPr>
            <a:xfrm>
              <a:off x="4456350" y="229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64" y="256"/>
                  </a:lnTo>
                  <a:cubicBezTo>
                    <a:pt x="279" y="241"/>
                    <a:pt x="302" y="226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9"/>
            <p:cNvSpPr/>
            <p:nvPr/>
          </p:nvSpPr>
          <p:spPr>
            <a:xfrm>
              <a:off x="4461425" y="228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9"/>
            <p:cNvSpPr/>
            <p:nvPr/>
          </p:nvSpPr>
          <p:spPr>
            <a:xfrm>
              <a:off x="4460675" y="2171475"/>
              <a:ext cx="4175" cy="4750"/>
            </a:xfrm>
            <a:custGeom>
              <a:avLst/>
              <a:gdLst/>
              <a:ahLst/>
              <a:cxnLst/>
              <a:rect l="l" t="t" r="r" b="b"/>
              <a:pathLst>
                <a:path w="167" h="190" extrusionOk="0">
                  <a:moveTo>
                    <a:pt x="91" y="1"/>
                  </a:moveTo>
                  <a:lnTo>
                    <a:pt x="1" y="129"/>
                  </a:lnTo>
                  <a:lnTo>
                    <a:pt x="91" y="189"/>
                  </a:lnTo>
                  <a:lnTo>
                    <a:pt x="166" y="84"/>
                  </a:lnTo>
                  <a:cubicBezTo>
                    <a:pt x="144" y="53"/>
                    <a:pt x="114" y="31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9"/>
            <p:cNvSpPr/>
            <p:nvPr/>
          </p:nvSpPr>
          <p:spPr>
            <a:xfrm>
              <a:off x="4471800" y="2221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9"/>
            <p:cNvSpPr/>
            <p:nvPr/>
          </p:nvSpPr>
          <p:spPr>
            <a:xfrm>
              <a:off x="4482900" y="222947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09" y="219"/>
                  </a:lnTo>
                  <a:cubicBezTo>
                    <a:pt x="309" y="196"/>
                    <a:pt x="309" y="174"/>
                    <a:pt x="309" y="15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9"/>
            <p:cNvSpPr/>
            <p:nvPr/>
          </p:nvSpPr>
          <p:spPr>
            <a:xfrm>
              <a:off x="4475550" y="22087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9"/>
            <p:cNvSpPr/>
            <p:nvPr/>
          </p:nvSpPr>
          <p:spPr>
            <a:xfrm>
              <a:off x="4467825" y="21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9"/>
            <p:cNvSpPr/>
            <p:nvPr/>
          </p:nvSpPr>
          <p:spPr>
            <a:xfrm>
              <a:off x="4461050" y="220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9"/>
            <p:cNvSpPr/>
            <p:nvPr/>
          </p:nvSpPr>
          <p:spPr>
            <a:xfrm>
              <a:off x="4466700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9"/>
            <p:cNvSpPr/>
            <p:nvPr/>
          </p:nvSpPr>
          <p:spPr>
            <a:xfrm>
              <a:off x="4478950" y="2250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9"/>
            <p:cNvSpPr/>
            <p:nvPr/>
          </p:nvSpPr>
          <p:spPr>
            <a:xfrm>
              <a:off x="4472175" y="225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9"/>
            <p:cNvSpPr/>
            <p:nvPr/>
          </p:nvSpPr>
          <p:spPr>
            <a:xfrm>
              <a:off x="4464625" y="22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9"/>
            <p:cNvSpPr/>
            <p:nvPr/>
          </p:nvSpPr>
          <p:spPr>
            <a:xfrm>
              <a:off x="4477825" y="2237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9"/>
            <p:cNvSpPr/>
            <p:nvPr/>
          </p:nvSpPr>
          <p:spPr>
            <a:xfrm>
              <a:off x="3882575" y="2012550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8" y="1"/>
                  </a:moveTo>
                  <a:cubicBezTo>
                    <a:pt x="12225" y="1"/>
                    <a:pt x="12131" y="3"/>
                    <a:pt x="12037" y="8"/>
                  </a:cubicBezTo>
                  <a:cubicBezTo>
                    <a:pt x="10064" y="114"/>
                    <a:pt x="8407" y="1311"/>
                    <a:pt x="7616" y="2991"/>
                  </a:cubicBezTo>
                  <a:cubicBezTo>
                    <a:pt x="7213" y="2800"/>
                    <a:pt x="6761" y="2701"/>
                    <a:pt x="6288" y="2701"/>
                  </a:cubicBezTo>
                  <a:cubicBezTo>
                    <a:pt x="6238" y="2701"/>
                    <a:pt x="6189" y="2703"/>
                    <a:pt x="6139" y="2705"/>
                  </a:cubicBezTo>
                  <a:cubicBezTo>
                    <a:pt x="4565" y="2795"/>
                    <a:pt x="3322" y="4000"/>
                    <a:pt x="3149" y="5514"/>
                  </a:cubicBezTo>
                  <a:cubicBezTo>
                    <a:pt x="1326" y="5853"/>
                    <a:pt x="1" y="7495"/>
                    <a:pt x="99" y="9386"/>
                  </a:cubicBezTo>
                  <a:cubicBezTo>
                    <a:pt x="181" y="10952"/>
                    <a:pt x="1213" y="12233"/>
                    <a:pt x="2599" y="12722"/>
                  </a:cubicBezTo>
                  <a:cubicBezTo>
                    <a:pt x="3332" y="14045"/>
                    <a:pt x="4737" y="14928"/>
                    <a:pt x="6330" y="14928"/>
                  </a:cubicBezTo>
                  <a:cubicBezTo>
                    <a:pt x="6406" y="14928"/>
                    <a:pt x="6484" y="14926"/>
                    <a:pt x="6561" y="14922"/>
                  </a:cubicBezTo>
                  <a:cubicBezTo>
                    <a:pt x="7322" y="14884"/>
                    <a:pt x="8022" y="14643"/>
                    <a:pt x="8625" y="14259"/>
                  </a:cubicBezTo>
                  <a:cubicBezTo>
                    <a:pt x="9505" y="15267"/>
                    <a:pt x="10794" y="15901"/>
                    <a:pt x="12213" y="15901"/>
                  </a:cubicBezTo>
                  <a:cubicBezTo>
                    <a:pt x="12300" y="15901"/>
                    <a:pt x="12387" y="15898"/>
                    <a:pt x="12474" y="15893"/>
                  </a:cubicBezTo>
                  <a:cubicBezTo>
                    <a:pt x="13694" y="15826"/>
                    <a:pt x="14786" y="15314"/>
                    <a:pt x="15592" y="14508"/>
                  </a:cubicBezTo>
                  <a:cubicBezTo>
                    <a:pt x="16151" y="14846"/>
                    <a:pt x="16805" y="15032"/>
                    <a:pt x="17495" y="15032"/>
                  </a:cubicBezTo>
                  <a:cubicBezTo>
                    <a:pt x="17559" y="15032"/>
                    <a:pt x="17622" y="15030"/>
                    <a:pt x="17686" y="15027"/>
                  </a:cubicBezTo>
                  <a:cubicBezTo>
                    <a:pt x="19471" y="14929"/>
                    <a:pt x="20895" y="13604"/>
                    <a:pt x="21181" y="11909"/>
                  </a:cubicBezTo>
                  <a:cubicBezTo>
                    <a:pt x="22793" y="11427"/>
                    <a:pt x="23931" y="9883"/>
                    <a:pt x="23840" y="8128"/>
                  </a:cubicBezTo>
                  <a:cubicBezTo>
                    <a:pt x="23731" y="6129"/>
                    <a:pt x="22074" y="4583"/>
                    <a:pt x="20096" y="4583"/>
                  </a:cubicBezTo>
                  <a:cubicBezTo>
                    <a:pt x="20031" y="4583"/>
                    <a:pt x="19966" y="4584"/>
                    <a:pt x="19901" y="4588"/>
                  </a:cubicBezTo>
                  <a:cubicBezTo>
                    <a:pt x="19893" y="4595"/>
                    <a:pt x="19878" y="4595"/>
                    <a:pt x="19871" y="4595"/>
                  </a:cubicBezTo>
                  <a:cubicBezTo>
                    <a:pt x="19871" y="4527"/>
                    <a:pt x="19871" y="4467"/>
                    <a:pt x="19863" y="4399"/>
                  </a:cubicBezTo>
                  <a:cubicBezTo>
                    <a:pt x="19783" y="2894"/>
                    <a:pt x="18533" y="1730"/>
                    <a:pt x="17036" y="1730"/>
                  </a:cubicBezTo>
                  <a:cubicBezTo>
                    <a:pt x="16989" y="1730"/>
                    <a:pt x="16942" y="1731"/>
                    <a:pt x="16895" y="1733"/>
                  </a:cubicBezTo>
                  <a:cubicBezTo>
                    <a:pt x="16685" y="1748"/>
                    <a:pt x="16474" y="1786"/>
                    <a:pt x="16270" y="1846"/>
                  </a:cubicBezTo>
                  <a:cubicBezTo>
                    <a:pt x="15317" y="715"/>
                    <a:pt x="13894" y="1"/>
                    <a:pt x="123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9"/>
            <p:cNvSpPr/>
            <p:nvPr/>
          </p:nvSpPr>
          <p:spPr>
            <a:xfrm>
              <a:off x="3879375" y="2009375"/>
              <a:ext cx="604675" cy="403725"/>
            </a:xfrm>
            <a:custGeom>
              <a:avLst/>
              <a:gdLst/>
              <a:ahLst/>
              <a:cxnLst/>
              <a:rect l="l" t="t" r="r" b="b"/>
              <a:pathLst>
                <a:path w="24187" h="16149" extrusionOk="0">
                  <a:moveTo>
                    <a:pt x="12464" y="255"/>
                  </a:moveTo>
                  <a:cubicBezTo>
                    <a:pt x="13952" y="255"/>
                    <a:pt x="15339" y="903"/>
                    <a:pt x="16308" y="2056"/>
                  </a:cubicBezTo>
                  <a:cubicBezTo>
                    <a:pt x="16330" y="2084"/>
                    <a:pt x="16365" y="2099"/>
                    <a:pt x="16400" y="2099"/>
                  </a:cubicBezTo>
                  <a:cubicBezTo>
                    <a:pt x="16412" y="2099"/>
                    <a:pt x="16424" y="2097"/>
                    <a:pt x="16436" y="2093"/>
                  </a:cubicBezTo>
                  <a:cubicBezTo>
                    <a:pt x="16639" y="2033"/>
                    <a:pt x="16835" y="2003"/>
                    <a:pt x="17031" y="1988"/>
                  </a:cubicBezTo>
                  <a:cubicBezTo>
                    <a:pt x="17080" y="1985"/>
                    <a:pt x="17129" y="1984"/>
                    <a:pt x="17178" y="1984"/>
                  </a:cubicBezTo>
                  <a:cubicBezTo>
                    <a:pt x="17846" y="1984"/>
                    <a:pt x="18476" y="2224"/>
                    <a:pt x="18974" y="2673"/>
                  </a:cubicBezTo>
                  <a:cubicBezTo>
                    <a:pt x="19517" y="3156"/>
                    <a:pt x="19825" y="3818"/>
                    <a:pt x="19863" y="4534"/>
                  </a:cubicBezTo>
                  <a:cubicBezTo>
                    <a:pt x="19871" y="4594"/>
                    <a:pt x="19871" y="4662"/>
                    <a:pt x="19871" y="4722"/>
                  </a:cubicBezTo>
                  <a:cubicBezTo>
                    <a:pt x="19871" y="4752"/>
                    <a:pt x="19886" y="4790"/>
                    <a:pt x="19908" y="4813"/>
                  </a:cubicBezTo>
                  <a:cubicBezTo>
                    <a:pt x="19931" y="4835"/>
                    <a:pt x="19969" y="4850"/>
                    <a:pt x="20006" y="4850"/>
                  </a:cubicBezTo>
                  <a:lnTo>
                    <a:pt x="20036" y="4843"/>
                  </a:lnTo>
                  <a:cubicBezTo>
                    <a:pt x="20101" y="4839"/>
                    <a:pt x="20165" y="4838"/>
                    <a:pt x="20229" y="4838"/>
                  </a:cubicBezTo>
                  <a:cubicBezTo>
                    <a:pt x="22134" y="4838"/>
                    <a:pt x="23738" y="6338"/>
                    <a:pt x="23840" y="8262"/>
                  </a:cubicBezTo>
                  <a:cubicBezTo>
                    <a:pt x="23931" y="9934"/>
                    <a:pt x="22868" y="11433"/>
                    <a:pt x="21272" y="11915"/>
                  </a:cubicBezTo>
                  <a:cubicBezTo>
                    <a:pt x="21226" y="11931"/>
                    <a:pt x="21196" y="11968"/>
                    <a:pt x="21181" y="12013"/>
                  </a:cubicBezTo>
                  <a:cubicBezTo>
                    <a:pt x="20910" y="13670"/>
                    <a:pt x="19486" y="14936"/>
                    <a:pt x="17814" y="15026"/>
                  </a:cubicBezTo>
                  <a:cubicBezTo>
                    <a:pt x="17750" y="15030"/>
                    <a:pt x="17686" y="15031"/>
                    <a:pt x="17622" y="15031"/>
                  </a:cubicBezTo>
                  <a:cubicBezTo>
                    <a:pt x="16974" y="15031"/>
                    <a:pt x="16343" y="14858"/>
                    <a:pt x="15781" y="14529"/>
                  </a:cubicBezTo>
                  <a:cubicBezTo>
                    <a:pt x="15763" y="14517"/>
                    <a:pt x="15741" y="14511"/>
                    <a:pt x="15719" y="14511"/>
                  </a:cubicBezTo>
                  <a:cubicBezTo>
                    <a:pt x="15686" y="14511"/>
                    <a:pt x="15653" y="14525"/>
                    <a:pt x="15630" y="14552"/>
                  </a:cubicBezTo>
                  <a:cubicBezTo>
                    <a:pt x="14817" y="15358"/>
                    <a:pt x="13739" y="15832"/>
                    <a:pt x="12595" y="15892"/>
                  </a:cubicBezTo>
                  <a:cubicBezTo>
                    <a:pt x="12504" y="15898"/>
                    <a:pt x="12415" y="15900"/>
                    <a:pt x="12325" y="15900"/>
                  </a:cubicBezTo>
                  <a:cubicBezTo>
                    <a:pt x="10992" y="15900"/>
                    <a:pt x="9733" y="15327"/>
                    <a:pt x="8843" y="14303"/>
                  </a:cubicBezTo>
                  <a:cubicBezTo>
                    <a:pt x="8821" y="14281"/>
                    <a:pt x="8791" y="14265"/>
                    <a:pt x="8753" y="14265"/>
                  </a:cubicBezTo>
                  <a:cubicBezTo>
                    <a:pt x="8730" y="14265"/>
                    <a:pt x="8708" y="14273"/>
                    <a:pt x="8685" y="14281"/>
                  </a:cubicBezTo>
                  <a:cubicBezTo>
                    <a:pt x="8083" y="14665"/>
                    <a:pt x="7390" y="14891"/>
                    <a:pt x="6682" y="14928"/>
                  </a:cubicBezTo>
                  <a:cubicBezTo>
                    <a:pt x="6611" y="14932"/>
                    <a:pt x="6540" y="14934"/>
                    <a:pt x="6469" y="14934"/>
                  </a:cubicBezTo>
                  <a:cubicBezTo>
                    <a:pt x="4973" y="14934"/>
                    <a:pt x="3567" y="14105"/>
                    <a:pt x="2840" y="12789"/>
                  </a:cubicBezTo>
                  <a:cubicBezTo>
                    <a:pt x="2825" y="12759"/>
                    <a:pt x="2803" y="12744"/>
                    <a:pt x="2772" y="12729"/>
                  </a:cubicBezTo>
                  <a:cubicBezTo>
                    <a:pt x="1379" y="12247"/>
                    <a:pt x="430" y="10981"/>
                    <a:pt x="355" y="9505"/>
                  </a:cubicBezTo>
                  <a:cubicBezTo>
                    <a:pt x="257" y="7705"/>
                    <a:pt x="1522" y="6093"/>
                    <a:pt x="3300" y="5762"/>
                  </a:cubicBezTo>
                  <a:cubicBezTo>
                    <a:pt x="3352" y="5754"/>
                    <a:pt x="3390" y="5709"/>
                    <a:pt x="3398" y="5656"/>
                  </a:cubicBezTo>
                  <a:cubicBezTo>
                    <a:pt x="3571" y="4172"/>
                    <a:pt x="4776" y="3043"/>
                    <a:pt x="6275" y="2960"/>
                  </a:cubicBezTo>
                  <a:cubicBezTo>
                    <a:pt x="6324" y="2957"/>
                    <a:pt x="6373" y="2956"/>
                    <a:pt x="6422" y="2956"/>
                  </a:cubicBezTo>
                  <a:cubicBezTo>
                    <a:pt x="6861" y="2956"/>
                    <a:pt x="7292" y="3048"/>
                    <a:pt x="7699" y="3231"/>
                  </a:cubicBezTo>
                  <a:cubicBezTo>
                    <a:pt x="7715" y="3239"/>
                    <a:pt x="7732" y="3243"/>
                    <a:pt x="7749" y="3243"/>
                  </a:cubicBezTo>
                  <a:cubicBezTo>
                    <a:pt x="7796" y="3243"/>
                    <a:pt x="7842" y="3215"/>
                    <a:pt x="7864" y="3171"/>
                  </a:cubicBezTo>
                  <a:cubicBezTo>
                    <a:pt x="8655" y="1476"/>
                    <a:pt x="10305" y="361"/>
                    <a:pt x="12173" y="263"/>
                  </a:cubicBezTo>
                  <a:cubicBezTo>
                    <a:pt x="12270" y="258"/>
                    <a:pt x="12367" y="255"/>
                    <a:pt x="12464" y="255"/>
                  </a:cubicBezTo>
                  <a:close/>
                  <a:moveTo>
                    <a:pt x="12433" y="0"/>
                  </a:moveTo>
                  <a:cubicBezTo>
                    <a:pt x="12342" y="0"/>
                    <a:pt x="12250" y="2"/>
                    <a:pt x="12158" y="7"/>
                  </a:cubicBezTo>
                  <a:cubicBezTo>
                    <a:pt x="10244" y="113"/>
                    <a:pt x="8535" y="1235"/>
                    <a:pt x="7684" y="2952"/>
                  </a:cubicBezTo>
                  <a:cubicBezTo>
                    <a:pt x="7292" y="2789"/>
                    <a:pt x="6878" y="2705"/>
                    <a:pt x="6456" y="2705"/>
                  </a:cubicBezTo>
                  <a:cubicBezTo>
                    <a:pt x="6391" y="2705"/>
                    <a:pt x="6325" y="2707"/>
                    <a:pt x="6260" y="2711"/>
                  </a:cubicBezTo>
                  <a:cubicBezTo>
                    <a:pt x="4671" y="2794"/>
                    <a:pt x="3390" y="3977"/>
                    <a:pt x="3164" y="5536"/>
                  </a:cubicBezTo>
                  <a:cubicBezTo>
                    <a:pt x="1311" y="5927"/>
                    <a:pt x="1" y="7622"/>
                    <a:pt x="106" y="9520"/>
                  </a:cubicBezTo>
                  <a:cubicBezTo>
                    <a:pt x="189" y="11079"/>
                    <a:pt x="1183" y="12420"/>
                    <a:pt x="2644" y="12947"/>
                  </a:cubicBezTo>
                  <a:cubicBezTo>
                    <a:pt x="3419" y="14325"/>
                    <a:pt x="4892" y="15183"/>
                    <a:pt x="6462" y="15183"/>
                  </a:cubicBezTo>
                  <a:cubicBezTo>
                    <a:pt x="6540" y="15183"/>
                    <a:pt x="6618" y="15181"/>
                    <a:pt x="6697" y="15177"/>
                  </a:cubicBezTo>
                  <a:cubicBezTo>
                    <a:pt x="7412" y="15139"/>
                    <a:pt x="8113" y="14921"/>
                    <a:pt x="8730" y="14552"/>
                  </a:cubicBezTo>
                  <a:cubicBezTo>
                    <a:pt x="9664" y="15576"/>
                    <a:pt x="10968" y="16149"/>
                    <a:pt x="12346" y="16149"/>
                  </a:cubicBezTo>
                  <a:lnTo>
                    <a:pt x="12610" y="16149"/>
                  </a:lnTo>
                  <a:cubicBezTo>
                    <a:pt x="13785" y="16081"/>
                    <a:pt x="14892" y="15606"/>
                    <a:pt x="15735" y="14793"/>
                  </a:cubicBezTo>
                  <a:cubicBezTo>
                    <a:pt x="16309" y="15110"/>
                    <a:pt x="16943" y="15282"/>
                    <a:pt x="17594" y="15282"/>
                  </a:cubicBezTo>
                  <a:cubicBezTo>
                    <a:pt x="17670" y="15282"/>
                    <a:pt x="17746" y="15280"/>
                    <a:pt x="17822" y="15275"/>
                  </a:cubicBezTo>
                  <a:cubicBezTo>
                    <a:pt x="19592" y="15184"/>
                    <a:pt x="21091" y="13866"/>
                    <a:pt x="21422" y="12134"/>
                  </a:cubicBezTo>
                  <a:cubicBezTo>
                    <a:pt x="23087" y="11592"/>
                    <a:pt x="24187" y="10010"/>
                    <a:pt x="24089" y="8247"/>
                  </a:cubicBezTo>
                  <a:cubicBezTo>
                    <a:pt x="23977" y="6187"/>
                    <a:pt x="22261" y="4585"/>
                    <a:pt x="20218" y="4585"/>
                  </a:cubicBezTo>
                  <a:cubicBezTo>
                    <a:pt x="20185" y="4585"/>
                    <a:pt x="20152" y="4586"/>
                    <a:pt x="20119" y="4587"/>
                  </a:cubicBezTo>
                  <a:cubicBezTo>
                    <a:pt x="20119" y="4564"/>
                    <a:pt x="20119" y="4549"/>
                    <a:pt x="20119" y="4526"/>
                  </a:cubicBezTo>
                  <a:cubicBezTo>
                    <a:pt x="20074" y="3735"/>
                    <a:pt x="19728" y="3012"/>
                    <a:pt x="19148" y="2493"/>
                  </a:cubicBezTo>
                  <a:cubicBezTo>
                    <a:pt x="18602" y="2003"/>
                    <a:pt x="17914" y="1735"/>
                    <a:pt x="17192" y="1735"/>
                  </a:cubicBezTo>
                  <a:cubicBezTo>
                    <a:pt x="17136" y="1735"/>
                    <a:pt x="17080" y="1736"/>
                    <a:pt x="17023" y="1739"/>
                  </a:cubicBezTo>
                  <a:cubicBezTo>
                    <a:pt x="16835" y="1747"/>
                    <a:pt x="16639" y="1777"/>
                    <a:pt x="16443" y="1830"/>
                  </a:cubicBezTo>
                  <a:cubicBezTo>
                    <a:pt x="15427" y="657"/>
                    <a:pt x="13980" y="0"/>
                    <a:pt x="124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9"/>
            <p:cNvSpPr/>
            <p:nvPr/>
          </p:nvSpPr>
          <p:spPr>
            <a:xfrm>
              <a:off x="3873925" y="1999925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7" y="1"/>
                  </a:moveTo>
                  <a:cubicBezTo>
                    <a:pt x="12224" y="1"/>
                    <a:pt x="12131" y="3"/>
                    <a:pt x="12037" y="8"/>
                  </a:cubicBezTo>
                  <a:cubicBezTo>
                    <a:pt x="10063" y="114"/>
                    <a:pt x="8406" y="1319"/>
                    <a:pt x="7623" y="2991"/>
                  </a:cubicBezTo>
                  <a:cubicBezTo>
                    <a:pt x="7222" y="2811"/>
                    <a:pt x="6779" y="2707"/>
                    <a:pt x="6317" y="2707"/>
                  </a:cubicBezTo>
                  <a:cubicBezTo>
                    <a:pt x="6258" y="2707"/>
                    <a:pt x="6198" y="2709"/>
                    <a:pt x="6139" y="2713"/>
                  </a:cubicBezTo>
                  <a:cubicBezTo>
                    <a:pt x="4565" y="2795"/>
                    <a:pt x="3322" y="4001"/>
                    <a:pt x="3149" y="5514"/>
                  </a:cubicBezTo>
                  <a:cubicBezTo>
                    <a:pt x="1333" y="5853"/>
                    <a:pt x="0" y="7495"/>
                    <a:pt x="106" y="9394"/>
                  </a:cubicBezTo>
                  <a:cubicBezTo>
                    <a:pt x="189" y="10953"/>
                    <a:pt x="1213" y="12241"/>
                    <a:pt x="2606" y="12723"/>
                  </a:cubicBezTo>
                  <a:cubicBezTo>
                    <a:pt x="3335" y="14050"/>
                    <a:pt x="4747" y="14935"/>
                    <a:pt x="6347" y="14935"/>
                  </a:cubicBezTo>
                  <a:cubicBezTo>
                    <a:pt x="6418" y="14935"/>
                    <a:pt x="6489" y="14933"/>
                    <a:pt x="6561" y="14930"/>
                  </a:cubicBezTo>
                  <a:cubicBezTo>
                    <a:pt x="7322" y="14885"/>
                    <a:pt x="8030" y="14643"/>
                    <a:pt x="8625" y="14267"/>
                  </a:cubicBezTo>
                  <a:cubicBezTo>
                    <a:pt x="9505" y="15268"/>
                    <a:pt x="10794" y="15901"/>
                    <a:pt x="12219" y="15901"/>
                  </a:cubicBezTo>
                  <a:cubicBezTo>
                    <a:pt x="12306" y="15901"/>
                    <a:pt x="12393" y="15899"/>
                    <a:pt x="12481" y="15894"/>
                  </a:cubicBezTo>
                  <a:cubicBezTo>
                    <a:pt x="13701" y="15834"/>
                    <a:pt x="14786" y="15314"/>
                    <a:pt x="15592" y="14515"/>
                  </a:cubicBezTo>
                  <a:cubicBezTo>
                    <a:pt x="16151" y="14847"/>
                    <a:pt x="16804" y="15032"/>
                    <a:pt x="17500" y="15032"/>
                  </a:cubicBezTo>
                  <a:cubicBezTo>
                    <a:pt x="17564" y="15032"/>
                    <a:pt x="17629" y="15031"/>
                    <a:pt x="17693" y="15028"/>
                  </a:cubicBezTo>
                  <a:cubicBezTo>
                    <a:pt x="19479" y="14930"/>
                    <a:pt x="20902" y="13604"/>
                    <a:pt x="21181" y="11909"/>
                  </a:cubicBezTo>
                  <a:cubicBezTo>
                    <a:pt x="22800" y="11427"/>
                    <a:pt x="23930" y="9891"/>
                    <a:pt x="23840" y="8128"/>
                  </a:cubicBezTo>
                  <a:cubicBezTo>
                    <a:pt x="23731" y="6134"/>
                    <a:pt x="22088" y="4590"/>
                    <a:pt x="20116" y="4590"/>
                  </a:cubicBezTo>
                  <a:cubicBezTo>
                    <a:pt x="20047" y="4590"/>
                    <a:pt x="19978" y="4592"/>
                    <a:pt x="19908" y="4596"/>
                  </a:cubicBezTo>
                  <a:lnTo>
                    <a:pt x="19870" y="4596"/>
                  </a:lnTo>
                  <a:cubicBezTo>
                    <a:pt x="19870" y="4535"/>
                    <a:pt x="19870" y="4468"/>
                    <a:pt x="19870" y="4407"/>
                  </a:cubicBezTo>
                  <a:cubicBezTo>
                    <a:pt x="19790" y="2899"/>
                    <a:pt x="18541" y="1737"/>
                    <a:pt x="17055" y="1737"/>
                  </a:cubicBezTo>
                  <a:cubicBezTo>
                    <a:pt x="17004" y="1737"/>
                    <a:pt x="16954" y="1738"/>
                    <a:pt x="16903" y="1741"/>
                  </a:cubicBezTo>
                  <a:cubicBezTo>
                    <a:pt x="16684" y="1748"/>
                    <a:pt x="16473" y="1786"/>
                    <a:pt x="16277" y="1846"/>
                  </a:cubicBezTo>
                  <a:cubicBezTo>
                    <a:pt x="15324" y="715"/>
                    <a:pt x="13894" y="1"/>
                    <a:pt x="12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9"/>
            <p:cNvSpPr/>
            <p:nvPr/>
          </p:nvSpPr>
          <p:spPr>
            <a:xfrm>
              <a:off x="3870900" y="1996900"/>
              <a:ext cx="604500" cy="403775"/>
            </a:xfrm>
            <a:custGeom>
              <a:avLst/>
              <a:gdLst/>
              <a:ahLst/>
              <a:cxnLst/>
              <a:rect l="l" t="t" r="r" b="b"/>
              <a:pathLst>
                <a:path w="24180" h="16151" extrusionOk="0">
                  <a:moveTo>
                    <a:pt x="12438" y="250"/>
                  </a:moveTo>
                  <a:cubicBezTo>
                    <a:pt x="13932" y="250"/>
                    <a:pt x="15327" y="892"/>
                    <a:pt x="16300" y="2050"/>
                  </a:cubicBezTo>
                  <a:cubicBezTo>
                    <a:pt x="16323" y="2078"/>
                    <a:pt x="16358" y="2094"/>
                    <a:pt x="16392" y="2094"/>
                  </a:cubicBezTo>
                  <a:cubicBezTo>
                    <a:pt x="16405" y="2094"/>
                    <a:pt x="16417" y="2092"/>
                    <a:pt x="16428" y="2088"/>
                  </a:cubicBezTo>
                  <a:cubicBezTo>
                    <a:pt x="16632" y="2028"/>
                    <a:pt x="16835" y="1997"/>
                    <a:pt x="17031" y="1982"/>
                  </a:cubicBezTo>
                  <a:cubicBezTo>
                    <a:pt x="17078" y="1980"/>
                    <a:pt x="17126" y="1979"/>
                    <a:pt x="17173" y="1979"/>
                  </a:cubicBezTo>
                  <a:cubicBezTo>
                    <a:pt x="17838" y="1979"/>
                    <a:pt x="18475" y="2225"/>
                    <a:pt x="18974" y="2675"/>
                  </a:cubicBezTo>
                  <a:cubicBezTo>
                    <a:pt x="19509" y="3150"/>
                    <a:pt x="19825" y="3813"/>
                    <a:pt x="19863" y="4536"/>
                  </a:cubicBezTo>
                  <a:cubicBezTo>
                    <a:pt x="19863" y="4596"/>
                    <a:pt x="19863" y="4656"/>
                    <a:pt x="19863" y="4717"/>
                  </a:cubicBezTo>
                  <a:cubicBezTo>
                    <a:pt x="19863" y="4747"/>
                    <a:pt x="19878" y="4784"/>
                    <a:pt x="19901" y="4807"/>
                  </a:cubicBezTo>
                  <a:cubicBezTo>
                    <a:pt x="19931" y="4830"/>
                    <a:pt x="19969" y="4845"/>
                    <a:pt x="19999" y="4845"/>
                  </a:cubicBezTo>
                  <a:lnTo>
                    <a:pt x="20036" y="4837"/>
                  </a:lnTo>
                  <a:cubicBezTo>
                    <a:pt x="20102" y="4833"/>
                    <a:pt x="20168" y="4832"/>
                    <a:pt x="20234" y="4832"/>
                  </a:cubicBezTo>
                  <a:cubicBezTo>
                    <a:pt x="21121" y="4832"/>
                    <a:pt x="21976" y="5160"/>
                    <a:pt x="22643" y="5764"/>
                  </a:cubicBezTo>
                  <a:cubicBezTo>
                    <a:pt x="23358" y="6411"/>
                    <a:pt x="23780" y="7293"/>
                    <a:pt x="23833" y="8257"/>
                  </a:cubicBezTo>
                  <a:cubicBezTo>
                    <a:pt x="23923" y="9929"/>
                    <a:pt x="22869" y="11428"/>
                    <a:pt x="21264" y="11910"/>
                  </a:cubicBezTo>
                  <a:cubicBezTo>
                    <a:pt x="21219" y="11925"/>
                    <a:pt x="21189" y="11963"/>
                    <a:pt x="21181" y="12015"/>
                  </a:cubicBezTo>
                  <a:cubicBezTo>
                    <a:pt x="20903" y="13665"/>
                    <a:pt x="19487" y="14938"/>
                    <a:pt x="17807" y="15021"/>
                  </a:cubicBezTo>
                  <a:cubicBezTo>
                    <a:pt x="17741" y="15024"/>
                    <a:pt x="17674" y="15026"/>
                    <a:pt x="17609" y="15026"/>
                  </a:cubicBezTo>
                  <a:cubicBezTo>
                    <a:pt x="16962" y="15026"/>
                    <a:pt x="16334" y="14858"/>
                    <a:pt x="15773" y="14523"/>
                  </a:cubicBezTo>
                  <a:cubicBezTo>
                    <a:pt x="15756" y="14515"/>
                    <a:pt x="15737" y="14511"/>
                    <a:pt x="15718" y="14511"/>
                  </a:cubicBezTo>
                  <a:cubicBezTo>
                    <a:pt x="15685" y="14511"/>
                    <a:pt x="15651" y="14523"/>
                    <a:pt x="15623" y="14546"/>
                  </a:cubicBezTo>
                  <a:cubicBezTo>
                    <a:pt x="14809" y="15352"/>
                    <a:pt x="13739" y="15827"/>
                    <a:pt x="12595" y="15894"/>
                  </a:cubicBezTo>
                  <a:cubicBezTo>
                    <a:pt x="12511" y="15899"/>
                    <a:pt x="12428" y="15901"/>
                    <a:pt x="12346" y="15901"/>
                  </a:cubicBezTo>
                  <a:cubicBezTo>
                    <a:pt x="11000" y="15901"/>
                    <a:pt x="9738" y="15327"/>
                    <a:pt x="8844" y="14305"/>
                  </a:cubicBezTo>
                  <a:cubicBezTo>
                    <a:pt x="8821" y="14275"/>
                    <a:pt x="8783" y="14260"/>
                    <a:pt x="8746" y="14260"/>
                  </a:cubicBezTo>
                  <a:cubicBezTo>
                    <a:pt x="8723" y="14260"/>
                    <a:pt x="8700" y="14267"/>
                    <a:pt x="8678" y="14282"/>
                  </a:cubicBezTo>
                  <a:cubicBezTo>
                    <a:pt x="8083" y="14659"/>
                    <a:pt x="7390" y="14885"/>
                    <a:pt x="6674" y="14923"/>
                  </a:cubicBezTo>
                  <a:cubicBezTo>
                    <a:pt x="6603" y="14926"/>
                    <a:pt x="6531" y="14928"/>
                    <a:pt x="6460" y="14928"/>
                  </a:cubicBezTo>
                  <a:cubicBezTo>
                    <a:pt x="4964" y="14928"/>
                    <a:pt x="3559" y="14106"/>
                    <a:pt x="2833" y="12784"/>
                  </a:cubicBezTo>
                  <a:cubicBezTo>
                    <a:pt x="2818" y="12761"/>
                    <a:pt x="2795" y="12738"/>
                    <a:pt x="2765" y="12723"/>
                  </a:cubicBezTo>
                  <a:cubicBezTo>
                    <a:pt x="1379" y="12241"/>
                    <a:pt x="430" y="10976"/>
                    <a:pt x="347" y="9507"/>
                  </a:cubicBezTo>
                  <a:cubicBezTo>
                    <a:pt x="257" y="7699"/>
                    <a:pt x="1522" y="6087"/>
                    <a:pt x="3292" y="5764"/>
                  </a:cubicBezTo>
                  <a:cubicBezTo>
                    <a:pt x="3345" y="5748"/>
                    <a:pt x="3390" y="5703"/>
                    <a:pt x="3398" y="5651"/>
                  </a:cubicBezTo>
                  <a:cubicBezTo>
                    <a:pt x="3571" y="4167"/>
                    <a:pt x="4776" y="3037"/>
                    <a:pt x="6267" y="2954"/>
                  </a:cubicBezTo>
                  <a:cubicBezTo>
                    <a:pt x="6317" y="2952"/>
                    <a:pt x="6367" y="2951"/>
                    <a:pt x="6416" y="2951"/>
                  </a:cubicBezTo>
                  <a:cubicBezTo>
                    <a:pt x="6859" y="2951"/>
                    <a:pt x="7284" y="3042"/>
                    <a:pt x="7691" y="3225"/>
                  </a:cubicBezTo>
                  <a:cubicBezTo>
                    <a:pt x="7707" y="3233"/>
                    <a:pt x="7724" y="3237"/>
                    <a:pt x="7742" y="3237"/>
                  </a:cubicBezTo>
                  <a:cubicBezTo>
                    <a:pt x="7788" y="3237"/>
                    <a:pt x="7835" y="3209"/>
                    <a:pt x="7857" y="3165"/>
                  </a:cubicBezTo>
                  <a:cubicBezTo>
                    <a:pt x="8648" y="1470"/>
                    <a:pt x="10305" y="355"/>
                    <a:pt x="12165" y="258"/>
                  </a:cubicBezTo>
                  <a:cubicBezTo>
                    <a:pt x="12256" y="253"/>
                    <a:pt x="12347" y="250"/>
                    <a:pt x="12438" y="250"/>
                  </a:cubicBezTo>
                  <a:close/>
                  <a:moveTo>
                    <a:pt x="12454" y="1"/>
                  </a:moveTo>
                  <a:cubicBezTo>
                    <a:pt x="12356" y="1"/>
                    <a:pt x="12257" y="3"/>
                    <a:pt x="12158" y="9"/>
                  </a:cubicBezTo>
                  <a:cubicBezTo>
                    <a:pt x="10237" y="107"/>
                    <a:pt x="8535" y="1229"/>
                    <a:pt x="7684" y="2946"/>
                  </a:cubicBezTo>
                  <a:cubicBezTo>
                    <a:pt x="7280" y="2785"/>
                    <a:pt x="6847" y="2702"/>
                    <a:pt x="6410" y="2702"/>
                  </a:cubicBezTo>
                  <a:cubicBezTo>
                    <a:pt x="6358" y="2702"/>
                    <a:pt x="6305" y="2703"/>
                    <a:pt x="6252" y="2705"/>
                  </a:cubicBezTo>
                  <a:cubicBezTo>
                    <a:pt x="4671" y="2788"/>
                    <a:pt x="3383" y="3971"/>
                    <a:pt x="3157" y="5530"/>
                  </a:cubicBezTo>
                  <a:cubicBezTo>
                    <a:pt x="1304" y="5922"/>
                    <a:pt x="1" y="7616"/>
                    <a:pt x="99" y="9515"/>
                  </a:cubicBezTo>
                  <a:cubicBezTo>
                    <a:pt x="181" y="11074"/>
                    <a:pt x="1176" y="12414"/>
                    <a:pt x="2637" y="12949"/>
                  </a:cubicBezTo>
                  <a:cubicBezTo>
                    <a:pt x="3415" y="14325"/>
                    <a:pt x="4901" y="15177"/>
                    <a:pt x="6472" y="15177"/>
                  </a:cubicBezTo>
                  <a:cubicBezTo>
                    <a:pt x="6544" y="15177"/>
                    <a:pt x="6617" y="15175"/>
                    <a:pt x="6689" y="15171"/>
                  </a:cubicBezTo>
                  <a:cubicBezTo>
                    <a:pt x="7412" y="15134"/>
                    <a:pt x="8113" y="14923"/>
                    <a:pt x="8723" y="14546"/>
                  </a:cubicBezTo>
                  <a:cubicBezTo>
                    <a:pt x="9657" y="15578"/>
                    <a:pt x="10960" y="16150"/>
                    <a:pt x="12338" y="16150"/>
                  </a:cubicBezTo>
                  <a:cubicBezTo>
                    <a:pt x="12429" y="16150"/>
                    <a:pt x="12519" y="16143"/>
                    <a:pt x="12610" y="16143"/>
                  </a:cubicBezTo>
                  <a:cubicBezTo>
                    <a:pt x="13777" y="16083"/>
                    <a:pt x="14884" y="15601"/>
                    <a:pt x="15735" y="14787"/>
                  </a:cubicBezTo>
                  <a:cubicBezTo>
                    <a:pt x="16310" y="15115"/>
                    <a:pt x="16958" y="15282"/>
                    <a:pt x="17619" y="15282"/>
                  </a:cubicBezTo>
                  <a:cubicBezTo>
                    <a:pt x="17686" y="15282"/>
                    <a:pt x="17754" y="15280"/>
                    <a:pt x="17822" y="15277"/>
                  </a:cubicBezTo>
                  <a:cubicBezTo>
                    <a:pt x="19592" y="15179"/>
                    <a:pt x="21091" y="13861"/>
                    <a:pt x="21415" y="12128"/>
                  </a:cubicBezTo>
                  <a:cubicBezTo>
                    <a:pt x="23087" y="11593"/>
                    <a:pt x="24179" y="10004"/>
                    <a:pt x="24089" y="8249"/>
                  </a:cubicBezTo>
                  <a:cubicBezTo>
                    <a:pt x="24028" y="7217"/>
                    <a:pt x="23577" y="6268"/>
                    <a:pt x="22808" y="5575"/>
                  </a:cubicBezTo>
                  <a:cubicBezTo>
                    <a:pt x="22092" y="4932"/>
                    <a:pt x="21189" y="4587"/>
                    <a:pt x="20239" y="4587"/>
                  </a:cubicBezTo>
                  <a:cubicBezTo>
                    <a:pt x="20199" y="4587"/>
                    <a:pt x="20159" y="4587"/>
                    <a:pt x="20119" y="4589"/>
                  </a:cubicBezTo>
                  <a:cubicBezTo>
                    <a:pt x="20112" y="4566"/>
                    <a:pt x="20112" y="4543"/>
                    <a:pt x="20112" y="4521"/>
                  </a:cubicBezTo>
                  <a:cubicBezTo>
                    <a:pt x="20074" y="3737"/>
                    <a:pt x="19728" y="3014"/>
                    <a:pt x="19140" y="2487"/>
                  </a:cubicBezTo>
                  <a:cubicBezTo>
                    <a:pt x="18596" y="1993"/>
                    <a:pt x="17894" y="1730"/>
                    <a:pt x="17163" y="1730"/>
                  </a:cubicBezTo>
                  <a:cubicBezTo>
                    <a:pt x="17114" y="1730"/>
                    <a:pt x="17065" y="1731"/>
                    <a:pt x="17016" y="1734"/>
                  </a:cubicBezTo>
                  <a:cubicBezTo>
                    <a:pt x="16828" y="1741"/>
                    <a:pt x="16632" y="1771"/>
                    <a:pt x="16444" y="1824"/>
                  </a:cubicBezTo>
                  <a:cubicBezTo>
                    <a:pt x="15424" y="656"/>
                    <a:pt x="13986" y="1"/>
                    <a:pt x="124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9"/>
            <p:cNvSpPr/>
            <p:nvPr/>
          </p:nvSpPr>
          <p:spPr>
            <a:xfrm>
              <a:off x="4182550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9"/>
            <p:cNvSpPr/>
            <p:nvPr/>
          </p:nvSpPr>
          <p:spPr>
            <a:xfrm>
              <a:off x="4179525" y="2117450"/>
              <a:ext cx="59350" cy="110725"/>
            </a:xfrm>
            <a:custGeom>
              <a:avLst/>
              <a:gdLst/>
              <a:ahLst/>
              <a:cxnLst/>
              <a:rect l="l" t="t" r="r" b="b"/>
              <a:pathLst>
                <a:path w="2374" h="4429" extrusionOk="0">
                  <a:moveTo>
                    <a:pt x="1184" y="256"/>
                  </a:moveTo>
                  <a:cubicBezTo>
                    <a:pt x="1703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03" y="4173"/>
                    <a:pt x="1184" y="4173"/>
                  </a:cubicBezTo>
                  <a:cubicBezTo>
                    <a:pt x="671" y="4173"/>
                    <a:pt x="250" y="3759"/>
                    <a:pt x="250" y="3239"/>
                  </a:cubicBezTo>
                  <a:lnTo>
                    <a:pt x="250" y="1190"/>
                  </a:lnTo>
                  <a:cubicBezTo>
                    <a:pt x="250" y="670"/>
                    <a:pt x="671" y="256"/>
                    <a:pt x="1184" y="256"/>
                  </a:cubicBezTo>
                  <a:close/>
                  <a:moveTo>
                    <a:pt x="1184" y="0"/>
                  </a:moveTo>
                  <a:cubicBezTo>
                    <a:pt x="528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28" y="4429"/>
                    <a:pt x="1184" y="4429"/>
                  </a:cubicBezTo>
                  <a:cubicBezTo>
                    <a:pt x="1839" y="4429"/>
                    <a:pt x="2374" y="3894"/>
                    <a:pt x="2374" y="3239"/>
                  </a:cubicBezTo>
                  <a:lnTo>
                    <a:pt x="2374" y="1190"/>
                  </a:lnTo>
                  <a:cubicBezTo>
                    <a:pt x="2374" y="535"/>
                    <a:pt x="1839" y="0"/>
                    <a:pt x="11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9"/>
            <p:cNvSpPr/>
            <p:nvPr/>
          </p:nvSpPr>
          <p:spPr>
            <a:xfrm>
              <a:off x="4182550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89" y="2343"/>
                    <a:pt x="1145" y="2087"/>
                    <a:pt x="1145" y="1771"/>
                  </a:cubicBezTo>
                  <a:lnTo>
                    <a:pt x="1145" y="1680"/>
                  </a:lnTo>
                  <a:lnTo>
                    <a:pt x="1145" y="664"/>
                  </a:lnTo>
                  <a:lnTo>
                    <a:pt x="1145" y="573"/>
                  </a:lnTo>
                  <a:cubicBezTo>
                    <a:pt x="1145" y="257"/>
                    <a:pt x="889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9"/>
            <p:cNvSpPr/>
            <p:nvPr/>
          </p:nvSpPr>
          <p:spPr>
            <a:xfrm>
              <a:off x="4179525" y="2139100"/>
              <a:ext cx="34875" cy="64800"/>
            </a:xfrm>
            <a:custGeom>
              <a:avLst/>
              <a:gdLst/>
              <a:ahLst/>
              <a:cxnLst/>
              <a:rect l="l" t="t" r="r" b="b"/>
              <a:pathLst>
                <a:path w="1395" h="2592" extrusionOk="0">
                  <a:moveTo>
                    <a:pt x="694" y="249"/>
                  </a:moveTo>
                  <a:cubicBezTo>
                    <a:pt x="943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43" y="2343"/>
                    <a:pt x="694" y="2343"/>
                  </a:cubicBezTo>
                  <a:cubicBezTo>
                    <a:pt x="453" y="2343"/>
                    <a:pt x="250" y="2139"/>
                    <a:pt x="250" y="1891"/>
                  </a:cubicBezTo>
                  <a:lnTo>
                    <a:pt x="250" y="693"/>
                  </a:lnTo>
                  <a:cubicBezTo>
                    <a:pt x="250" y="452"/>
                    <a:pt x="453" y="249"/>
                    <a:pt x="694" y="249"/>
                  </a:cubicBezTo>
                  <a:close/>
                  <a:moveTo>
                    <a:pt x="694" y="0"/>
                  </a:moveTo>
                  <a:cubicBezTo>
                    <a:pt x="310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0" y="2591"/>
                    <a:pt x="694" y="2591"/>
                  </a:cubicBezTo>
                  <a:cubicBezTo>
                    <a:pt x="1078" y="2591"/>
                    <a:pt x="1394" y="2275"/>
                    <a:pt x="1394" y="1891"/>
                  </a:cubicBezTo>
                  <a:lnTo>
                    <a:pt x="1394" y="693"/>
                  </a:lnTo>
                  <a:cubicBezTo>
                    <a:pt x="1394" y="309"/>
                    <a:pt x="1078" y="0"/>
                    <a:pt x="6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9"/>
            <p:cNvSpPr/>
            <p:nvPr/>
          </p:nvSpPr>
          <p:spPr>
            <a:xfrm>
              <a:off x="4108725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9"/>
            <p:cNvSpPr/>
            <p:nvPr/>
          </p:nvSpPr>
          <p:spPr>
            <a:xfrm>
              <a:off x="4105525" y="2117450"/>
              <a:ext cx="59550" cy="110725"/>
            </a:xfrm>
            <a:custGeom>
              <a:avLst/>
              <a:gdLst/>
              <a:ahLst/>
              <a:cxnLst/>
              <a:rect l="l" t="t" r="r" b="b"/>
              <a:pathLst>
                <a:path w="2382" h="4429" extrusionOk="0">
                  <a:moveTo>
                    <a:pt x="1191" y="256"/>
                  </a:moveTo>
                  <a:cubicBezTo>
                    <a:pt x="1711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11" y="4173"/>
                    <a:pt x="1191" y="4173"/>
                  </a:cubicBezTo>
                  <a:cubicBezTo>
                    <a:pt x="679" y="4173"/>
                    <a:pt x="257" y="3759"/>
                    <a:pt x="257" y="3239"/>
                  </a:cubicBezTo>
                  <a:lnTo>
                    <a:pt x="257" y="1190"/>
                  </a:lnTo>
                  <a:cubicBezTo>
                    <a:pt x="257" y="670"/>
                    <a:pt x="679" y="256"/>
                    <a:pt x="1191" y="256"/>
                  </a:cubicBezTo>
                  <a:close/>
                  <a:moveTo>
                    <a:pt x="1191" y="0"/>
                  </a:moveTo>
                  <a:cubicBezTo>
                    <a:pt x="536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36" y="4429"/>
                    <a:pt x="1191" y="4429"/>
                  </a:cubicBezTo>
                  <a:cubicBezTo>
                    <a:pt x="1846" y="4429"/>
                    <a:pt x="2381" y="3894"/>
                    <a:pt x="2381" y="3239"/>
                  </a:cubicBezTo>
                  <a:lnTo>
                    <a:pt x="2381" y="1190"/>
                  </a:lnTo>
                  <a:cubicBezTo>
                    <a:pt x="2381" y="535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9"/>
            <p:cNvSpPr/>
            <p:nvPr/>
          </p:nvSpPr>
          <p:spPr>
            <a:xfrm>
              <a:off x="4108725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90" y="2343"/>
                    <a:pt x="1146" y="2087"/>
                    <a:pt x="1146" y="1771"/>
                  </a:cubicBezTo>
                  <a:lnTo>
                    <a:pt x="1146" y="1680"/>
                  </a:lnTo>
                  <a:lnTo>
                    <a:pt x="1146" y="664"/>
                  </a:lnTo>
                  <a:lnTo>
                    <a:pt x="1146" y="573"/>
                  </a:lnTo>
                  <a:cubicBezTo>
                    <a:pt x="1146" y="257"/>
                    <a:pt x="890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9"/>
            <p:cNvSpPr/>
            <p:nvPr/>
          </p:nvSpPr>
          <p:spPr>
            <a:xfrm>
              <a:off x="4105525" y="2139100"/>
              <a:ext cx="35050" cy="64800"/>
            </a:xfrm>
            <a:custGeom>
              <a:avLst/>
              <a:gdLst/>
              <a:ahLst/>
              <a:cxnLst/>
              <a:rect l="l" t="t" r="r" b="b"/>
              <a:pathLst>
                <a:path w="1402" h="2592" extrusionOk="0">
                  <a:moveTo>
                    <a:pt x="701" y="249"/>
                  </a:moveTo>
                  <a:cubicBezTo>
                    <a:pt x="950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50" y="2343"/>
                    <a:pt x="701" y="2343"/>
                  </a:cubicBezTo>
                  <a:cubicBezTo>
                    <a:pt x="453" y="2343"/>
                    <a:pt x="257" y="2139"/>
                    <a:pt x="257" y="1891"/>
                  </a:cubicBezTo>
                  <a:lnTo>
                    <a:pt x="257" y="693"/>
                  </a:lnTo>
                  <a:cubicBezTo>
                    <a:pt x="257" y="452"/>
                    <a:pt x="453" y="249"/>
                    <a:pt x="701" y="249"/>
                  </a:cubicBezTo>
                  <a:close/>
                  <a:moveTo>
                    <a:pt x="701" y="0"/>
                  </a:moveTo>
                  <a:cubicBezTo>
                    <a:pt x="317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7" y="2591"/>
                    <a:pt x="701" y="2591"/>
                  </a:cubicBezTo>
                  <a:cubicBezTo>
                    <a:pt x="1085" y="2591"/>
                    <a:pt x="1402" y="2275"/>
                    <a:pt x="1402" y="1891"/>
                  </a:cubicBezTo>
                  <a:lnTo>
                    <a:pt x="1402" y="693"/>
                  </a:lnTo>
                  <a:cubicBezTo>
                    <a:pt x="1402" y="309"/>
                    <a:pt x="1085" y="0"/>
                    <a:pt x="7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9"/>
            <p:cNvSpPr/>
            <p:nvPr/>
          </p:nvSpPr>
          <p:spPr>
            <a:xfrm>
              <a:off x="4162775" y="2228150"/>
              <a:ext cx="19050" cy="9825"/>
            </a:xfrm>
            <a:custGeom>
              <a:avLst/>
              <a:gdLst/>
              <a:ahLst/>
              <a:cxnLst/>
              <a:rect l="l" t="t" r="r" b="b"/>
              <a:pathLst>
                <a:path w="762" h="393" extrusionOk="0">
                  <a:moveTo>
                    <a:pt x="377" y="1"/>
                  </a:moveTo>
                  <a:cubicBezTo>
                    <a:pt x="166" y="1"/>
                    <a:pt x="1" y="91"/>
                    <a:pt x="1" y="197"/>
                  </a:cubicBezTo>
                  <a:cubicBezTo>
                    <a:pt x="1" y="310"/>
                    <a:pt x="166" y="393"/>
                    <a:pt x="377" y="393"/>
                  </a:cubicBezTo>
                  <a:cubicBezTo>
                    <a:pt x="588" y="393"/>
                    <a:pt x="761" y="310"/>
                    <a:pt x="761" y="197"/>
                  </a:cubicBezTo>
                  <a:cubicBezTo>
                    <a:pt x="761" y="91"/>
                    <a:pt x="588" y="1"/>
                    <a:pt x="37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9"/>
            <p:cNvSpPr/>
            <p:nvPr/>
          </p:nvSpPr>
          <p:spPr>
            <a:xfrm>
              <a:off x="4159575" y="2225150"/>
              <a:ext cx="25450" cy="16025"/>
            </a:xfrm>
            <a:custGeom>
              <a:avLst/>
              <a:gdLst/>
              <a:ahLst/>
              <a:cxnLst/>
              <a:rect l="l" t="t" r="r" b="b"/>
              <a:pathLst>
                <a:path w="1018" h="641" extrusionOk="0">
                  <a:moveTo>
                    <a:pt x="505" y="249"/>
                  </a:moveTo>
                  <a:cubicBezTo>
                    <a:pt x="648" y="249"/>
                    <a:pt x="739" y="294"/>
                    <a:pt x="761" y="317"/>
                  </a:cubicBezTo>
                  <a:cubicBezTo>
                    <a:pt x="739" y="347"/>
                    <a:pt x="648" y="392"/>
                    <a:pt x="505" y="392"/>
                  </a:cubicBezTo>
                  <a:cubicBezTo>
                    <a:pt x="370" y="392"/>
                    <a:pt x="279" y="347"/>
                    <a:pt x="257" y="317"/>
                  </a:cubicBezTo>
                  <a:cubicBezTo>
                    <a:pt x="279" y="294"/>
                    <a:pt x="362" y="249"/>
                    <a:pt x="505" y="249"/>
                  </a:cubicBezTo>
                  <a:close/>
                  <a:moveTo>
                    <a:pt x="505" y="0"/>
                  </a:moveTo>
                  <a:cubicBezTo>
                    <a:pt x="219" y="0"/>
                    <a:pt x="1" y="136"/>
                    <a:pt x="1" y="317"/>
                  </a:cubicBezTo>
                  <a:cubicBezTo>
                    <a:pt x="1" y="505"/>
                    <a:pt x="219" y="641"/>
                    <a:pt x="505" y="641"/>
                  </a:cubicBezTo>
                  <a:cubicBezTo>
                    <a:pt x="799" y="641"/>
                    <a:pt x="1017" y="505"/>
                    <a:pt x="1017" y="317"/>
                  </a:cubicBezTo>
                  <a:cubicBezTo>
                    <a:pt x="1017" y="136"/>
                    <a:pt x="799" y="0"/>
                    <a:pt x="5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9"/>
            <p:cNvSpPr/>
            <p:nvPr/>
          </p:nvSpPr>
          <p:spPr>
            <a:xfrm>
              <a:off x="4235100" y="2222900"/>
              <a:ext cx="69500" cy="38800"/>
            </a:xfrm>
            <a:custGeom>
              <a:avLst/>
              <a:gdLst/>
              <a:ahLst/>
              <a:cxnLst/>
              <a:rect l="l" t="t" r="r" b="b"/>
              <a:pathLst>
                <a:path w="2780" h="1552" extrusionOk="0">
                  <a:moveTo>
                    <a:pt x="1386" y="0"/>
                  </a:moveTo>
                  <a:cubicBezTo>
                    <a:pt x="618" y="0"/>
                    <a:pt x="0" y="347"/>
                    <a:pt x="0" y="776"/>
                  </a:cubicBezTo>
                  <a:cubicBezTo>
                    <a:pt x="0" y="1205"/>
                    <a:pt x="618" y="1552"/>
                    <a:pt x="1386" y="1552"/>
                  </a:cubicBezTo>
                  <a:cubicBezTo>
                    <a:pt x="2154" y="1552"/>
                    <a:pt x="2779" y="1205"/>
                    <a:pt x="2779" y="776"/>
                  </a:cubicBezTo>
                  <a:cubicBezTo>
                    <a:pt x="2779" y="347"/>
                    <a:pt x="2154" y="0"/>
                    <a:pt x="138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9"/>
            <p:cNvSpPr/>
            <p:nvPr/>
          </p:nvSpPr>
          <p:spPr>
            <a:xfrm>
              <a:off x="4231875" y="2219675"/>
              <a:ext cx="75925" cy="45225"/>
            </a:xfrm>
            <a:custGeom>
              <a:avLst/>
              <a:gdLst/>
              <a:ahLst/>
              <a:cxnLst/>
              <a:rect l="l" t="t" r="r" b="b"/>
              <a:pathLst>
                <a:path w="3037" h="1809" extrusionOk="0">
                  <a:moveTo>
                    <a:pt x="1515" y="257"/>
                  </a:moveTo>
                  <a:cubicBezTo>
                    <a:pt x="2208" y="257"/>
                    <a:pt x="2788" y="551"/>
                    <a:pt x="2788" y="905"/>
                  </a:cubicBezTo>
                  <a:cubicBezTo>
                    <a:pt x="2788" y="1259"/>
                    <a:pt x="2208" y="1553"/>
                    <a:pt x="1515" y="1553"/>
                  </a:cubicBezTo>
                  <a:cubicBezTo>
                    <a:pt x="830" y="1553"/>
                    <a:pt x="250" y="1259"/>
                    <a:pt x="250" y="905"/>
                  </a:cubicBezTo>
                  <a:cubicBezTo>
                    <a:pt x="250" y="551"/>
                    <a:pt x="830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71" y="1"/>
                    <a:pt x="1" y="400"/>
                    <a:pt x="1" y="905"/>
                  </a:cubicBezTo>
                  <a:cubicBezTo>
                    <a:pt x="1" y="1410"/>
                    <a:pt x="671" y="1809"/>
                    <a:pt x="1515" y="1809"/>
                  </a:cubicBezTo>
                  <a:cubicBezTo>
                    <a:pt x="2366" y="1809"/>
                    <a:pt x="3036" y="1410"/>
                    <a:pt x="3036" y="905"/>
                  </a:cubicBezTo>
                  <a:cubicBezTo>
                    <a:pt x="3036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9"/>
            <p:cNvSpPr/>
            <p:nvPr/>
          </p:nvSpPr>
          <p:spPr>
            <a:xfrm>
              <a:off x="4193650" y="2254150"/>
              <a:ext cx="14725" cy="24500"/>
            </a:xfrm>
            <a:custGeom>
              <a:avLst/>
              <a:gdLst/>
              <a:ahLst/>
              <a:cxnLst/>
              <a:rect l="l" t="t" r="r" b="b"/>
              <a:pathLst>
                <a:path w="589" h="980" extrusionOk="0">
                  <a:moveTo>
                    <a:pt x="588" y="980"/>
                  </a:moveTo>
                  <a:lnTo>
                    <a:pt x="1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9"/>
            <p:cNvSpPr/>
            <p:nvPr/>
          </p:nvSpPr>
          <p:spPr>
            <a:xfrm>
              <a:off x="4191025" y="2252650"/>
              <a:ext cx="19975" cy="27700"/>
            </a:xfrm>
            <a:custGeom>
              <a:avLst/>
              <a:gdLst/>
              <a:ahLst/>
              <a:cxnLst/>
              <a:rect l="l" t="t" r="r" b="b"/>
              <a:pathLst>
                <a:path w="799" h="1108" extrusionOk="0">
                  <a:moveTo>
                    <a:pt x="219" y="0"/>
                  </a:moveTo>
                  <a:lnTo>
                    <a:pt x="0" y="128"/>
                  </a:lnTo>
                  <a:lnTo>
                    <a:pt x="588" y="1107"/>
                  </a:lnTo>
                  <a:lnTo>
                    <a:pt x="799" y="97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9"/>
            <p:cNvSpPr/>
            <p:nvPr/>
          </p:nvSpPr>
          <p:spPr>
            <a:xfrm>
              <a:off x="4170875" y="2259975"/>
              <a:ext cx="2100" cy="28275"/>
            </a:xfrm>
            <a:custGeom>
              <a:avLst/>
              <a:gdLst/>
              <a:ahLst/>
              <a:cxnLst/>
              <a:rect l="l" t="t" r="r" b="b"/>
              <a:pathLst>
                <a:path w="84" h="1131" extrusionOk="0">
                  <a:moveTo>
                    <a:pt x="1" y="1"/>
                  </a:moveTo>
                  <a:lnTo>
                    <a:pt x="83" y="1131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9"/>
            <p:cNvSpPr/>
            <p:nvPr/>
          </p:nvSpPr>
          <p:spPr>
            <a:xfrm>
              <a:off x="4167875" y="2259600"/>
              <a:ext cx="8100" cy="28850"/>
            </a:xfrm>
            <a:custGeom>
              <a:avLst/>
              <a:gdLst/>
              <a:ahLst/>
              <a:cxnLst/>
              <a:rect l="l" t="t" r="r" b="b"/>
              <a:pathLst>
                <a:path w="324" h="1154" extrusionOk="0">
                  <a:moveTo>
                    <a:pt x="249" y="1"/>
                  </a:moveTo>
                  <a:lnTo>
                    <a:pt x="0" y="23"/>
                  </a:lnTo>
                  <a:lnTo>
                    <a:pt x="75" y="1153"/>
                  </a:lnTo>
                  <a:lnTo>
                    <a:pt x="324" y="113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9"/>
            <p:cNvSpPr/>
            <p:nvPr/>
          </p:nvSpPr>
          <p:spPr>
            <a:xfrm>
              <a:off x="4134150" y="2254150"/>
              <a:ext cx="16975" cy="23550"/>
            </a:xfrm>
            <a:custGeom>
              <a:avLst/>
              <a:gdLst/>
              <a:ahLst/>
              <a:cxnLst/>
              <a:rect l="l" t="t" r="r" b="b"/>
              <a:pathLst>
                <a:path w="679" h="942" extrusionOk="0">
                  <a:moveTo>
                    <a:pt x="679" y="0"/>
                  </a:moveTo>
                  <a:lnTo>
                    <a:pt x="1" y="942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9"/>
            <p:cNvSpPr/>
            <p:nvPr/>
          </p:nvSpPr>
          <p:spPr>
            <a:xfrm>
              <a:off x="4131525" y="2252275"/>
              <a:ext cx="22250" cy="27325"/>
            </a:xfrm>
            <a:custGeom>
              <a:avLst/>
              <a:gdLst/>
              <a:ahLst/>
              <a:cxnLst/>
              <a:rect l="l" t="t" r="r" b="b"/>
              <a:pathLst>
                <a:path w="890" h="1093" extrusionOk="0">
                  <a:moveTo>
                    <a:pt x="686" y="0"/>
                  </a:moveTo>
                  <a:lnTo>
                    <a:pt x="0" y="949"/>
                  </a:lnTo>
                  <a:lnTo>
                    <a:pt x="204" y="1092"/>
                  </a:lnTo>
                  <a:lnTo>
                    <a:pt x="889" y="15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9"/>
            <p:cNvSpPr/>
            <p:nvPr/>
          </p:nvSpPr>
          <p:spPr>
            <a:xfrm>
              <a:off x="4271625" y="2228525"/>
              <a:ext cx="18275" cy="10200"/>
            </a:xfrm>
            <a:custGeom>
              <a:avLst/>
              <a:gdLst/>
              <a:ahLst/>
              <a:cxnLst/>
              <a:rect l="l" t="t" r="r" b="b"/>
              <a:pathLst>
                <a:path w="731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31" y="317"/>
                    <a:pt x="731" y="204"/>
                  </a:cubicBezTo>
                  <a:cubicBezTo>
                    <a:pt x="731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9"/>
            <p:cNvSpPr/>
            <p:nvPr/>
          </p:nvSpPr>
          <p:spPr>
            <a:xfrm>
              <a:off x="4060725" y="224227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9"/>
            <p:cNvSpPr/>
            <p:nvPr/>
          </p:nvSpPr>
          <p:spPr>
            <a:xfrm>
              <a:off x="4041700" y="2222900"/>
              <a:ext cx="69700" cy="38800"/>
            </a:xfrm>
            <a:custGeom>
              <a:avLst/>
              <a:gdLst/>
              <a:ahLst/>
              <a:cxnLst/>
              <a:rect l="l" t="t" r="r" b="b"/>
              <a:pathLst>
                <a:path w="2788" h="1552" extrusionOk="0">
                  <a:moveTo>
                    <a:pt x="1394" y="0"/>
                  </a:moveTo>
                  <a:cubicBezTo>
                    <a:pt x="626" y="0"/>
                    <a:pt x="0" y="347"/>
                    <a:pt x="0" y="776"/>
                  </a:cubicBezTo>
                  <a:cubicBezTo>
                    <a:pt x="0" y="1205"/>
                    <a:pt x="626" y="1552"/>
                    <a:pt x="1394" y="1552"/>
                  </a:cubicBezTo>
                  <a:cubicBezTo>
                    <a:pt x="2162" y="1552"/>
                    <a:pt x="2787" y="1205"/>
                    <a:pt x="2787" y="776"/>
                  </a:cubicBezTo>
                  <a:cubicBezTo>
                    <a:pt x="2787" y="347"/>
                    <a:pt x="2162" y="0"/>
                    <a:pt x="1394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9"/>
            <p:cNvSpPr/>
            <p:nvPr/>
          </p:nvSpPr>
          <p:spPr>
            <a:xfrm>
              <a:off x="4038675" y="2219675"/>
              <a:ext cx="75725" cy="45225"/>
            </a:xfrm>
            <a:custGeom>
              <a:avLst/>
              <a:gdLst/>
              <a:ahLst/>
              <a:cxnLst/>
              <a:rect l="l" t="t" r="r" b="b"/>
              <a:pathLst>
                <a:path w="3029" h="1809" extrusionOk="0">
                  <a:moveTo>
                    <a:pt x="1515" y="257"/>
                  </a:moveTo>
                  <a:cubicBezTo>
                    <a:pt x="2200" y="257"/>
                    <a:pt x="2780" y="551"/>
                    <a:pt x="2780" y="905"/>
                  </a:cubicBezTo>
                  <a:cubicBezTo>
                    <a:pt x="2780" y="1259"/>
                    <a:pt x="2200" y="1553"/>
                    <a:pt x="1515" y="1553"/>
                  </a:cubicBezTo>
                  <a:cubicBezTo>
                    <a:pt x="829" y="1553"/>
                    <a:pt x="249" y="1259"/>
                    <a:pt x="249" y="905"/>
                  </a:cubicBezTo>
                  <a:cubicBezTo>
                    <a:pt x="249" y="551"/>
                    <a:pt x="829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64" y="1"/>
                    <a:pt x="1" y="400"/>
                    <a:pt x="1" y="905"/>
                  </a:cubicBezTo>
                  <a:cubicBezTo>
                    <a:pt x="1" y="1410"/>
                    <a:pt x="664" y="1809"/>
                    <a:pt x="1515" y="1809"/>
                  </a:cubicBezTo>
                  <a:cubicBezTo>
                    <a:pt x="2366" y="1809"/>
                    <a:pt x="3029" y="1410"/>
                    <a:pt x="3029" y="905"/>
                  </a:cubicBezTo>
                  <a:cubicBezTo>
                    <a:pt x="3029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9"/>
            <p:cNvSpPr/>
            <p:nvPr/>
          </p:nvSpPr>
          <p:spPr>
            <a:xfrm>
              <a:off x="4060725" y="222852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9"/>
            <p:cNvSpPr/>
            <p:nvPr/>
          </p:nvSpPr>
          <p:spPr>
            <a:xfrm>
              <a:off x="4115125" y="2235350"/>
              <a:ext cx="115475" cy="63450"/>
            </a:xfrm>
            <a:custGeom>
              <a:avLst/>
              <a:gdLst/>
              <a:ahLst/>
              <a:cxnLst/>
              <a:rect l="l" t="t" r="r" b="b"/>
              <a:pathLst>
                <a:path w="4619" h="2538" extrusionOk="0">
                  <a:moveTo>
                    <a:pt x="970" y="479"/>
                  </a:moveTo>
                  <a:cubicBezTo>
                    <a:pt x="986" y="479"/>
                    <a:pt x="997" y="490"/>
                    <a:pt x="1003" y="496"/>
                  </a:cubicBezTo>
                  <a:cubicBezTo>
                    <a:pt x="1116" y="587"/>
                    <a:pt x="1206" y="707"/>
                    <a:pt x="1312" y="798"/>
                  </a:cubicBezTo>
                  <a:cubicBezTo>
                    <a:pt x="1603" y="1060"/>
                    <a:pt x="1971" y="1240"/>
                    <a:pt x="2356" y="1240"/>
                  </a:cubicBezTo>
                  <a:cubicBezTo>
                    <a:pt x="2479" y="1240"/>
                    <a:pt x="2603" y="1222"/>
                    <a:pt x="2728" y="1182"/>
                  </a:cubicBezTo>
                  <a:cubicBezTo>
                    <a:pt x="2788" y="1159"/>
                    <a:pt x="2848" y="1137"/>
                    <a:pt x="2916" y="1106"/>
                  </a:cubicBezTo>
                  <a:cubicBezTo>
                    <a:pt x="3157" y="978"/>
                    <a:pt x="3360" y="798"/>
                    <a:pt x="3549" y="602"/>
                  </a:cubicBezTo>
                  <a:cubicBezTo>
                    <a:pt x="3556" y="587"/>
                    <a:pt x="3571" y="572"/>
                    <a:pt x="3594" y="572"/>
                  </a:cubicBezTo>
                  <a:cubicBezTo>
                    <a:pt x="3597" y="571"/>
                    <a:pt x="3600" y="570"/>
                    <a:pt x="3603" y="570"/>
                  </a:cubicBezTo>
                  <a:cubicBezTo>
                    <a:pt x="3622" y="570"/>
                    <a:pt x="3641" y="590"/>
                    <a:pt x="3654" y="609"/>
                  </a:cubicBezTo>
                  <a:cubicBezTo>
                    <a:pt x="3744" y="715"/>
                    <a:pt x="3790" y="873"/>
                    <a:pt x="3760" y="1008"/>
                  </a:cubicBezTo>
                  <a:cubicBezTo>
                    <a:pt x="3729" y="1121"/>
                    <a:pt x="3662" y="1212"/>
                    <a:pt x="3586" y="1295"/>
                  </a:cubicBezTo>
                  <a:cubicBezTo>
                    <a:pt x="3262" y="1649"/>
                    <a:pt x="2810" y="1875"/>
                    <a:pt x="2336" y="1882"/>
                  </a:cubicBezTo>
                  <a:cubicBezTo>
                    <a:pt x="1989" y="1882"/>
                    <a:pt x="1643" y="1784"/>
                    <a:pt x="1334" y="1619"/>
                  </a:cubicBezTo>
                  <a:cubicBezTo>
                    <a:pt x="1101" y="1498"/>
                    <a:pt x="860" y="1317"/>
                    <a:pt x="769" y="1061"/>
                  </a:cubicBezTo>
                  <a:cubicBezTo>
                    <a:pt x="732" y="941"/>
                    <a:pt x="732" y="805"/>
                    <a:pt x="784" y="692"/>
                  </a:cubicBezTo>
                  <a:cubicBezTo>
                    <a:pt x="814" y="632"/>
                    <a:pt x="852" y="587"/>
                    <a:pt x="897" y="541"/>
                  </a:cubicBezTo>
                  <a:cubicBezTo>
                    <a:pt x="905" y="526"/>
                    <a:pt x="920" y="511"/>
                    <a:pt x="935" y="496"/>
                  </a:cubicBezTo>
                  <a:cubicBezTo>
                    <a:pt x="943" y="489"/>
                    <a:pt x="950" y="481"/>
                    <a:pt x="958" y="481"/>
                  </a:cubicBezTo>
                  <a:cubicBezTo>
                    <a:pt x="962" y="480"/>
                    <a:pt x="966" y="479"/>
                    <a:pt x="970" y="479"/>
                  </a:cubicBezTo>
                  <a:close/>
                  <a:moveTo>
                    <a:pt x="958" y="1"/>
                  </a:moveTo>
                  <a:cubicBezTo>
                    <a:pt x="925" y="1"/>
                    <a:pt x="892" y="3"/>
                    <a:pt x="860" y="7"/>
                  </a:cubicBezTo>
                  <a:cubicBezTo>
                    <a:pt x="619" y="44"/>
                    <a:pt x="393" y="180"/>
                    <a:pt x="250" y="391"/>
                  </a:cubicBezTo>
                  <a:cubicBezTo>
                    <a:pt x="1" y="760"/>
                    <a:pt x="31" y="1280"/>
                    <a:pt x="325" y="1619"/>
                  </a:cubicBezTo>
                  <a:cubicBezTo>
                    <a:pt x="332" y="1626"/>
                    <a:pt x="340" y="1641"/>
                    <a:pt x="347" y="1649"/>
                  </a:cubicBezTo>
                  <a:cubicBezTo>
                    <a:pt x="378" y="1686"/>
                    <a:pt x="408" y="1724"/>
                    <a:pt x="453" y="1769"/>
                  </a:cubicBezTo>
                  <a:cubicBezTo>
                    <a:pt x="513" y="1822"/>
                    <a:pt x="566" y="1875"/>
                    <a:pt x="649" y="1935"/>
                  </a:cubicBezTo>
                  <a:cubicBezTo>
                    <a:pt x="769" y="2025"/>
                    <a:pt x="890" y="2108"/>
                    <a:pt x="1025" y="2183"/>
                  </a:cubicBezTo>
                  <a:cubicBezTo>
                    <a:pt x="1199" y="2281"/>
                    <a:pt x="1379" y="2357"/>
                    <a:pt x="1560" y="2409"/>
                  </a:cubicBezTo>
                  <a:cubicBezTo>
                    <a:pt x="1696" y="2455"/>
                    <a:pt x="1839" y="2492"/>
                    <a:pt x="1982" y="2507"/>
                  </a:cubicBezTo>
                  <a:cubicBezTo>
                    <a:pt x="2102" y="2522"/>
                    <a:pt x="2223" y="2538"/>
                    <a:pt x="2336" y="2538"/>
                  </a:cubicBezTo>
                  <a:cubicBezTo>
                    <a:pt x="2667" y="2538"/>
                    <a:pt x="2991" y="2470"/>
                    <a:pt x="3308" y="2342"/>
                  </a:cubicBezTo>
                  <a:cubicBezTo>
                    <a:pt x="3488" y="2266"/>
                    <a:pt x="3662" y="2176"/>
                    <a:pt x="3827" y="2071"/>
                  </a:cubicBezTo>
                  <a:cubicBezTo>
                    <a:pt x="4001" y="1950"/>
                    <a:pt x="4114" y="1852"/>
                    <a:pt x="4159" y="1814"/>
                  </a:cubicBezTo>
                  <a:lnTo>
                    <a:pt x="4174" y="1799"/>
                  </a:lnTo>
                  <a:cubicBezTo>
                    <a:pt x="4543" y="1483"/>
                    <a:pt x="4618" y="903"/>
                    <a:pt x="4332" y="481"/>
                  </a:cubicBezTo>
                  <a:cubicBezTo>
                    <a:pt x="4189" y="263"/>
                    <a:pt x="3963" y="112"/>
                    <a:pt x="3714" y="82"/>
                  </a:cubicBezTo>
                  <a:cubicBezTo>
                    <a:pt x="3673" y="76"/>
                    <a:pt x="3632" y="72"/>
                    <a:pt x="3592" y="72"/>
                  </a:cubicBezTo>
                  <a:cubicBezTo>
                    <a:pt x="3395" y="72"/>
                    <a:pt x="3208" y="147"/>
                    <a:pt x="3052" y="278"/>
                  </a:cubicBezTo>
                  <a:cubicBezTo>
                    <a:pt x="2908" y="398"/>
                    <a:pt x="2773" y="481"/>
                    <a:pt x="2645" y="534"/>
                  </a:cubicBezTo>
                  <a:cubicBezTo>
                    <a:pt x="2607" y="549"/>
                    <a:pt x="2577" y="557"/>
                    <a:pt x="2539" y="564"/>
                  </a:cubicBezTo>
                  <a:cubicBezTo>
                    <a:pt x="2471" y="582"/>
                    <a:pt x="2402" y="590"/>
                    <a:pt x="2333" y="590"/>
                  </a:cubicBezTo>
                  <a:cubicBezTo>
                    <a:pt x="2075" y="590"/>
                    <a:pt x="1811" y="469"/>
                    <a:pt x="1538" y="225"/>
                  </a:cubicBezTo>
                  <a:cubicBezTo>
                    <a:pt x="1375" y="82"/>
                    <a:pt x="1167" y="1"/>
                    <a:pt x="95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9"/>
            <p:cNvSpPr/>
            <p:nvPr/>
          </p:nvSpPr>
          <p:spPr>
            <a:xfrm>
              <a:off x="4111925" y="2232275"/>
              <a:ext cx="122050" cy="69550"/>
            </a:xfrm>
            <a:custGeom>
              <a:avLst/>
              <a:gdLst/>
              <a:ahLst/>
              <a:cxnLst/>
              <a:rect l="l" t="t" r="r" b="b"/>
              <a:pathLst>
                <a:path w="4882" h="2782" extrusionOk="0">
                  <a:moveTo>
                    <a:pt x="1101" y="762"/>
                  </a:moveTo>
                  <a:cubicBezTo>
                    <a:pt x="1138" y="793"/>
                    <a:pt x="1176" y="830"/>
                    <a:pt x="1206" y="868"/>
                  </a:cubicBezTo>
                  <a:cubicBezTo>
                    <a:pt x="1251" y="921"/>
                    <a:pt x="1304" y="973"/>
                    <a:pt x="1357" y="1018"/>
                  </a:cubicBezTo>
                  <a:cubicBezTo>
                    <a:pt x="1700" y="1328"/>
                    <a:pt x="2096" y="1488"/>
                    <a:pt x="2482" y="1488"/>
                  </a:cubicBezTo>
                  <a:cubicBezTo>
                    <a:pt x="2621" y="1488"/>
                    <a:pt x="2760" y="1467"/>
                    <a:pt x="2893" y="1425"/>
                  </a:cubicBezTo>
                  <a:cubicBezTo>
                    <a:pt x="2961" y="1403"/>
                    <a:pt x="3021" y="1380"/>
                    <a:pt x="3097" y="1342"/>
                  </a:cubicBezTo>
                  <a:cubicBezTo>
                    <a:pt x="3353" y="1214"/>
                    <a:pt x="3549" y="1034"/>
                    <a:pt x="3722" y="860"/>
                  </a:cubicBezTo>
                  <a:cubicBezTo>
                    <a:pt x="3760" y="936"/>
                    <a:pt x="3782" y="1026"/>
                    <a:pt x="3760" y="1101"/>
                  </a:cubicBezTo>
                  <a:cubicBezTo>
                    <a:pt x="3744" y="1192"/>
                    <a:pt x="3677" y="1275"/>
                    <a:pt x="3616" y="1335"/>
                  </a:cubicBezTo>
                  <a:cubicBezTo>
                    <a:pt x="3308" y="1681"/>
                    <a:pt x="2886" y="1877"/>
                    <a:pt x="2464" y="1877"/>
                  </a:cubicBezTo>
                  <a:cubicBezTo>
                    <a:pt x="2163" y="1877"/>
                    <a:pt x="1831" y="1794"/>
                    <a:pt x="1515" y="1629"/>
                  </a:cubicBezTo>
                  <a:cubicBezTo>
                    <a:pt x="1244" y="1485"/>
                    <a:pt x="1078" y="1327"/>
                    <a:pt x="1018" y="1139"/>
                  </a:cubicBezTo>
                  <a:cubicBezTo>
                    <a:pt x="988" y="1049"/>
                    <a:pt x="988" y="943"/>
                    <a:pt x="1025" y="868"/>
                  </a:cubicBezTo>
                  <a:cubicBezTo>
                    <a:pt x="1048" y="830"/>
                    <a:pt x="1078" y="793"/>
                    <a:pt x="1101" y="762"/>
                  </a:cubicBezTo>
                  <a:close/>
                  <a:moveTo>
                    <a:pt x="1103" y="478"/>
                  </a:moveTo>
                  <a:cubicBezTo>
                    <a:pt x="1090" y="478"/>
                    <a:pt x="1077" y="480"/>
                    <a:pt x="1063" y="484"/>
                  </a:cubicBezTo>
                  <a:cubicBezTo>
                    <a:pt x="1010" y="491"/>
                    <a:pt x="988" y="521"/>
                    <a:pt x="973" y="536"/>
                  </a:cubicBezTo>
                  <a:cubicBezTo>
                    <a:pt x="958" y="551"/>
                    <a:pt x="942" y="567"/>
                    <a:pt x="927" y="582"/>
                  </a:cubicBezTo>
                  <a:cubicBezTo>
                    <a:pt x="890" y="627"/>
                    <a:pt x="837" y="687"/>
                    <a:pt x="799" y="755"/>
                  </a:cubicBezTo>
                  <a:cubicBezTo>
                    <a:pt x="739" y="890"/>
                    <a:pt x="724" y="1064"/>
                    <a:pt x="777" y="1222"/>
                  </a:cubicBezTo>
                  <a:cubicBezTo>
                    <a:pt x="860" y="1470"/>
                    <a:pt x="1063" y="1674"/>
                    <a:pt x="1409" y="1855"/>
                  </a:cubicBezTo>
                  <a:cubicBezTo>
                    <a:pt x="1748" y="2035"/>
                    <a:pt x="2110" y="2126"/>
                    <a:pt x="2449" y="2126"/>
                  </a:cubicBezTo>
                  <a:lnTo>
                    <a:pt x="2464" y="2126"/>
                  </a:lnTo>
                  <a:cubicBezTo>
                    <a:pt x="2954" y="2126"/>
                    <a:pt x="3443" y="1900"/>
                    <a:pt x="3805" y="1508"/>
                  </a:cubicBezTo>
                  <a:cubicBezTo>
                    <a:pt x="3880" y="1418"/>
                    <a:pt x="3978" y="1305"/>
                    <a:pt x="4008" y="1154"/>
                  </a:cubicBezTo>
                  <a:cubicBezTo>
                    <a:pt x="4046" y="988"/>
                    <a:pt x="3993" y="793"/>
                    <a:pt x="3880" y="649"/>
                  </a:cubicBezTo>
                  <a:cubicBezTo>
                    <a:pt x="3822" y="585"/>
                    <a:pt x="3765" y="565"/>
                    <a:pt x="3725" y="565"/>
                  </a:cubicBezTo>
                  <a:cubicBezTo>
                    <a:pt x="3719" y="565"/>
                    <a:pt x="3712" y="565"/>
                    <a:pt x="3707" y="567"/>
                  </a:cubicBezTo>
                  <a:cubicBezTo>
                    <a:pt x="3639" y="574"/>
                    <a:pt x="3601" y="619"/>
                    <a:pt x="3586" y="634"/>
                  </a:cubicBezTo>
                  <a:cubicBezTo>
                    <a:pt x="3421" y="808"/>
                    <a:pt x="3232" y="996"/>
                    <a:pt x="2991" y="1116"/>
                  </a:cubicBezTo>
                  <a:cubicBezTo>
                    <a:pt x="2923" y="1147"/>
                    <a:pt x="2871" y="1169"/>
                    <a:pt x="2818" y="1184"/>
                  </a:cubicBezTo>
                  <a:cubicBezTo>
                    <a:pt x="2708" y="1220"/>
                    <a:pt x="2594" y="1237"/>
                    <a:pt x="2479" y="1237"/>
                  </a:cubicBezTo>
                  <a:cubicBezTo>
                    <a:pt x="2154" y="1237"/>
                    <a:pt x="1817" y="1097"/>
                    <a:pt x="1522" y="830"/>
                  </a:cubicBezTo>
                  <a:cubicBezTo>
                    <a:pt x="1477" y="793"/>
                    <a:pt x="1440" y="747"/>
                    <a:pt x="1394" y="702"/>
                  </a:cubicBezTo>
                  <a:cubicBezTo>
                    <a:pt x="1334" y="642"/>
                    <a:pt x="1281" y="582"/>
                    <a:pt x="1214" y="521"/>
                  </a:cubicBezTo>
                  <a:cubicBezTo>
                    <a:pt x="1175" y="493"/>
                    <a:pt x="1140" y="478"/>
                    <a:pt x="1103" y="478"/>
                  </a:cubicBezTo>
                  <a:close/>
                  <a:moveTo>
                    <a:pt x="1093" y="250"/>
                  </a:moveTo>
                  <a:cubicBezTo>
                    <a:pt x="1266" y="250"/>
                    <a:pt x="1447" y="318"/>
                    <a:pt x="1583" y="446"/>
                  </a:cubicBezTo>
                  <a:cubicBezTo>
                    <a:pt x="1885" y="706"/>
                    <a:pt x="2172" y="837"/>
                    <a:pt x="2461" y="837"/>
                  </a:cubicBezTo>
                  <a:cubicBezTo>
                    <a:pt x="2540" y="837"/>
                    <a:pt x="2618" y="827"/>
                    <a:pt x="2697" y="808"/>
                  </a:cubicBezTo>
                  <a:cubicBezTo>
                    <a:pt x="2735" y="800"/>
                    <a:pt x="2773" y="785"/>
                    <a:pt x="2818" y="770"/>
                  </a:cubicBezTo>
                  <a:cubicBezTo>
                    <a:pt x="2961" y="717"/>
                    <a:pt x="3112" y="619"/>
                    <a:pt x="3255" y="499"/>
                  </a:cubicBezTo>
                  <a:cubicBezTo>
                    <a:pt x="3393" y="380"/>
                    <a:pt x="3552" y="318"/>
                    <a:pt x="3718" y="318"/>
                  </a:cubicBezTo>
                  <a:cubicBezTo>
                    <a:pt x="3752" y="318"/>
                    <a:pt x="3786" y="320"/>
                    <a:pt x="3820" y="326"/>
                  </a:cubicBezTo>
                  <a:cubicBezTo>
                    <a:pt x="4038" y="356"/>
                    <a:pt x="4234" y="484"/>
                    <a:pt x="4355" y="672"/>
                  </a:cubicBezTo>
                  <a:cubicBezTo>
                    <a:pt x="4603" y="1041"/>
                    <a:pt x="4543" y="1546"/>
                    <a:pt x="4219" y="1824"/>
                  </a:cubicBezTo>
                  <a:lnTo>
                    <a:pt x="4196" y="1847"/>
                  </a:lnTo>
                  <a:cubicBezTo>
                    <a:pt x="4159" y="1885"/>
                    <a:pt x="4053" y="1975"/>
                    <a:pt x="3888" y="2088"/>
                  </a:cubicBezTo>
                  <a:cubicBezTo>
                    <a:pt x="3729" y="2194"/>
                    <a:pt x="3564" y="2276"/>
                    <a:pt x="3383" y="2344"/>
                  </a:cubicBezTo>
                  <a:cubicBezTo>
                    <a:pt x="3085" y="2468"/>
                    <a:pt x="2771" y="2533"/>
                    <a:pt x="2452" y="2533"/>
                  </a:cubicBezTo>
                  <a:cubicBezTo>
                    <a:pt x="2343" y="2533"/>
                    <a:pt x="2234" y="2525"/>
                    <a:pt x="2125" y="2510"/>
                  </a:cubicBezTo>
                  <a:cubicBezTo>
                    <a:pt x="1989" y="2487"/>
                    <a:pt x="1854" y="2457"/>
                    <a:pt x="1726" y="2419"/>
                  </a:cubicBezTo>
                  <a:cubicBezTo>
                    <a:pt x="1553" y="2359"/>
                    <a:pt x="1379" y="2284"/>
                    <a:pt x="1214" y="2194"/>
                  </a:cubicBezTo>
                  <a:cubicBezTo>
                    <a:pt x="1086" y="2126"/>
                    <a:pt x="965" y="2043"/>
                    <a:pt x="852" y="1960"/>
                  </a:cubicBezTo>
                  <a:cubicBezTo>
                    <a:pt x="777" y="1900"/>
                    <a:pt x="724" y="1855"/>
                    <a:pt x="671" y="1802"/>
                  </a:cubicBezTo>
                  <a:cubicBezTo>
                    <a:pt x="634" y="1764"/>
                    <a:pt x="604" y="1727"/>
                    <a:pt x="573" y="1689"/>
                  </a:cubicBezTo>
                  <a:cubicBezTo>
                    <a:pt x="566" y="1681"/>
                    <a:pt x="558" y="1666"/>
                    <a:pt x="551" y="1659"/>
                  </a:cubicBezTo>
                  <a:cubicBezTo>
                    <a:pt x="295" y="1365"/>
                    <a:pt x="265" y="913"/>
                    <a:pt x="483" y="589"/>
                  </a:cubicBezTo>
                  <a:cubicBezTo>
                    <a:pt x="604" y="401"/>
                    <a:pt x="799" y="288"/>
                    <a:pt x="1003" y="258"/>
                  </a:cubicBezTo>
                  <a:cubicBezTo>
                    <a:pt x="1033" y="258"/>
                    <a:pt x="1063" y="250"/>
                    <a:pt x="1093" y="250"/>
                  </a:cubicBezTo>
                  <a:close/>
                  <a:moveTo>
                    <a:pt x="1097" y="1"/>
                  </a:moveTo>
                  <a:cubicBezTo>
                    <a:pt x="1056" y="1"/>
                    <a:pt x="1014" y="4"/>
                    <a:pt x="973" y="9"/>
                  </a:cubicBezTo>
                  <a:cubicBezTo>
                    <a:pt x="694" y="47"/>
                    <a:pt x="438" y="205"/>
                    <a:pt x="272" y="446"/>
                  </a:cubicBezTo>
                  <a:cubicBezTo>
                    <a:pt x="1" y="860"/>
                    <a:pt x="31" y="1440"/>
                    <a:pt x="355" y="1824"/>
                  </a:cubicBezTo>
                  <a:cubicBezTo>
                    <a:pt x="362" y="1832"/>
                    <a:pt x="370" y="1839"/>
                    <a:pt x="378" y="1847"/>
                  </a:cubicBezTo>
                  <a:cubicBezTo>
                    <a:pt x="408" y="1885"/>
                    <a:pt x="445" y="1937"/>
                    <a:pt x="498" y="1983"/>
                  </a:cubicBezTo>
                  <a:cubicBezTo>
                    <a:pt x="551" y="2043"/>
                    <a:pt x="619" y="2096"/>
                    <a:pt x="701" y="2156"/>
                  </a:cubicBezTo>
                  <a:cubicBezTo>
                    <a:pt x="822" y="2254"/>
                    <a:pt x="958" y="2337"/>
                    <a:pt x="1093" y="2412"/>
                  </a:cubicBezTo>
                  <a:cubicBezTo>
                    <a:pt x="1274" y="2517"/>
                    <a:pt x="1462" y="2593"/>
                    <a:pt x="1650" y="2653"/>
                  </a:cubicBezTo>
                  <a:cubicBezTo>
                    <a:pt x="1794" y="2698"/>
                    <a:pt x="1944" y="2736"/>
                    <a:pt x="2095" y="2758"/>
                  </a:cubicBezTo>
                  <a:cubicBezTo>
                    <a:pt x="2215" y="2773"/>
                    <a:pt x="2343" y="2781"/>
                    <a:pt x="2464" y="2781"/>
                  </a:cubicBezTo>
                  <a:cubicBezTo>
                    <a:pt x="2810" y="2781"/>
                    <a:pt x="3149" y="2713"/>
                    <a:pt x="3481" y="2578"/>
                  </a:cubicBezTo>
                  <a:cubicBezTo>
                    <a:pt x="3669" y="2502"/>
                    <a:pt x="3850" y="2412"/>
                    <a:pt x="4023" y="2291"/>
                  </a:cubicBezTo>
                  <a:cubicBezTo>
                    <a:pt x="4211" y="2178"/>
                    <a:pt x="4324" y="2065"/>
                    <a:pt x="4362" y="2035"/>
                  </a:cubicBezTo>
                  <a:lnTo>
                    <a:pt x="4385" y="2020"/>
                  </a:lnTo>
                  <a:cubicBezTo>
                    <a:pt x="4799" y="1659"/>
                    <a:pt x="4882" y="1003"/>
                    <a:pt x="4565" y="536"/>
                  </a:cubicBezTo>
                  <a:cubicBezTo>
                    <a:pt x="4400" y="280"/>
                    <a:pt x="4144" y="115"/>
                    <a:pt x="3857" y="77"/>
                  </a:cubicBezTo>
                  <a:cubicBezTo>
                    <a:pt x="3813" y="71"/>
                    <a:pt x="3769" y="68"/>
                    <a:pt x="3726" y="68"/>
                  </a:cubicBezTo>
                  <a:cubicBezTo>
                    <a:pt x="3494" y="68"/>
                    <a:pt x="3274" y="151"/>
                    <a:pt x="3097" y="303"/>
                  </a:cubicBezTo>
                  <a:cubicBezTo>
                    <a:pt x="2969" y="416"/>
                    <a:pt x="2841" y="491"/>
                    <a:pt x="2728" y="536"/>
                  </a:cubicBezTo>
                  <a:cubicBezTo>
                    <a:pt x="2697" y="551"/>
                    <a:pt x="2667" y="559"/>
                    <a:pt x="2637" y="567"/>
                  </a:cubicBezTo>
                  <a:cubicBezTo>
                    <a:pt x="2581" y="580"/>
                    <a:pt x="2524" y="587"/>
                    <a:pt x="2466" y="587"/>
                  </a:cubicBezTo>
                  <a:cubicBezTo>
                    <a:pt x="2239" y="587"/>
                    <a:pt x="2001" y="480"/>
                    <a:pt x="1748" y="258"/>
                  </a:cubicBezTo>
                  <a:cubicBezTo>
                    <a:pt x="1569" y="91"/>
                    <a:pt x="1335" y="1"/>
                    <a:pt x="10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9"/>
            <p:cNvSpPr/>
            <p:nvPr/>
          </p:nvSpPr>
          <p:spPr>
            <a:xfrm>
              <a:off x="4116825" y="2083050"/>
              <a:ext cx="45025" cy="23300"/>
            </a:xfrm>
            <a:custGeom>
              <a:avLst/>
              <a:gdLst/>
              <a:ahLst/>
              <a:cxnLst/>
              <a:rect l="l" t="t" r="r" b="b"/>
              <a:pathLst>
                <a:path w="1801" h="932" extrusionOk="0">
                  <a:moveTo>
                    <a:pt x="1597" y="1"/>
                  </a:moveTo>
                  <a:cubicBezTo>
                    <a:pt x="1511" y="1"/>
                    <a:pt x="1429" y="63"/>
                    <a:pt x="1409" y="148"/>
                  </a:cubicBezTo>
                  <a:cubicBezTo>
                    <a:pt x="1351" y="393"/>
                    <a:pt x="1140" y="555"/>
                    <a:pt x="901" y="555"/>
                  </a:cubicBezTo>
                  <a:cubicBezTo>
                    <a:pt x="860" y="555"/>
                    <a:pt x="818" y="550"/>
                    <a:pt x="777" y="540"/>
                  </a:cubicBezTo>
                  <a:cubicBezTo>
                    <a:pt x="588" y="495"/>
                    <a:pt x="438" y="344"/>
                    <a:pt x="385" y="156"/>
                  </a:cubicBezTo>
                  <a:cubicBezTo>
                    <a:pt x="365" y="65"/>
                    <a:pt x="290" y="8"/>
                    <a:pt x="203" y="8"/>
                  </a:cubicBezTo>
                  <a:cubicBezTo>
                    <a:pt x="189" y="8"/>
                    <a:pt x="174" y="9"/>
                    <a:pt x="159" y="13"/>
                  </a:cubicBezTo>
                  <a:cubicBezTo>
                    <a:pt x="61" y="35"/>
                    <a:pt x="1" y="141"/>
                    <a:pt x="23" y="239"/>
                  </a:cubicBezTo>
                  <a:cubicBezTo>
                    <a:pt x="106" y="570"/>
                    <a:pt x="362" y="826"/>
                    <a:pt x="694" y="909"/>
                  </a:cubicBezTo>
                  <a:cubicBezTo>
                    <a:pt x="762" y="924"/>
                    <a:pt x="829" y="932"/>
                    <a:pt x="897" y="932"/>
                  </a:cubicBezTo>
                  <a:cubicBezTo>
                    <a:pt x="1311" y="932"/>
                    <a:pt x="1680" y="653"/>
                    <a:pt x="1778" y="239"/>
                  </a:cubicBezTo>
                  <a:cubicBezTo>
                    <a:pt x="1801" y="133"/>
                    <a:pt x="1741" y="35"/>
                    <a:pt x="1635" y="5"/>
                  </a:cubicBezTo>
                  <a:cubicBezTo>
                    <a:pt x="1622" y="2"/>
                    <a:pt x="1610" y="1"/>
                    <a:pt x="15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9"/>
            <p:cNvSpPr/>
            <p:nvPr/>
          </p:nvSpPr>
          <p:spPr>
            <a:xfrm>
              <a:off x="4191975" y="2075975"/>
              <a:ext cx="45200" cy="23225"/>
            </a:xfrm>
            <a:custGeom>
              <a:avLst/>
              <a:gdLst/>
              <a:ahLst/>
              <a:cxnLst/>
              <a:rect l="l" t="t" r="r" b="b"/>
              <a:pathLst>
                <a:path w="1808" h="929" extrusionOk="0">
                  <a:moveTo>
                    <a:pt x="908" y="1"/>
                  </a:moveTo>
                  <a:cubicBezTo>
                    <a:pt x="496" y="1"/>
                    <a:pt x="126" y="281"/>
                    <a:pt x="23" y="695"/>
                  </a:cubicBezTo>
                  <a:cubicBezTo>
                    <a:pt x="0" y="800"/>
                    <a:pt x="68" y="898"/>
                    <a:pt x="166" y="928"/>
                  </a:cubicBezTo>
                  <a:lnTo>
                    <a:pt x="211" y="928"/>
                  </a:lnTo>
                  <a:cubicBezTo>
                    <a:pt x="294" y="928"/>
                    <a:pt x="369" y="868"/>
                    <a:pt x="392" y="785"/>
                  </a:cubicBezTo>
                  <a:cubicBezTo>
                    <a:pt x="450" y="541"/>
                    <a:pt x="667" y="379"/>
                    <a:pt x="902" y="379"/>
                  </a:cubicBezTo>
                  <a:cubicBezTo>
                    <a:pt x="943" y="379"/>
                    <a:pt x="984" y="384"/>
                    <a:pt x="1025" y="394"/>
                  </a:cubicBezTo>
                  <a:cubicBezTo>
                    <a:pt x="1220" y="439"/>
                    <a:pt x="1371" y="589"/>
                    <a:pt x="1416" y="778"/>
                  </a:cubicBezTo>
                  <a:cubicBezTo>
                    <a:pt x="1436" y="868"/>
                    <a:pt x="1516" y="926"/>
                    <a:pt x="1601" y="926"/>
                  </a:cubicBezTo>
                  <a:cubicBezTo>
                    <a:pt x="1614" y="926"/>
                    <a:pt x="1628" y="924"/>
                    <a:pt x="1642" y="921"/>
                  </a:cubicBezTo>
                  <a:cubicBezTo>
                    <a:pt x="1748" y="898"/>
                    <a:pt x="1808" y="793"/>
                    <a:pt x="1785" y="695"/>
                  </a:cubicBezTo>
                  <a:cubicBezTo>
                    <a:pt x="1702" y="363"/>
                    <a:pt x="1446" y="107"/>
                    <a:pt x="1115" y="25"/>
                  </a:cubicBezTo>
                  <a:cubicBezTo>
                    <a:pt x="1045" y="8"/>
                    <a:pt x="976" y="1"/>
                    <a:pt x="9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29"/>
          <p:cNvGrpSpPr/>
          <p:nvPr/>
        </p:nvGrpSpPr>
        <p:grpSpPr>
          <a:xfrm rot="711265" flipH="1">
            <a:off x="87875" y="3992511"/>
            <a:ext cx="661699" cy="693813"/>
            <a:chOff x="1225975" y="1863375"/>
            <a:chExt cx="233125" cy="211525"/>
          </a:xfrm>
        </p:grpSpPr>
        <p:sp>
          <p:nvSpPr>
            <p:cNvPr id="7530" name="Google Shape;7530;p29"/>
            <p:cNvSpPr/>
            <p:nvPr/>
          </p:nvSpPr>
          <p:spPr>
            <a:xfrm>
              <a:off x="1273800" y="196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9"/>
            <p:cNvSpPr/>
            <p:nvPr/>
          </p:nvSpPr>
          <p:spPr>
            <a:xfrm>
              <a:off x="1266250" y="1955500"/>
              <a:ext cx="1925" cy="4175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9"/>
            <p:cNvSpPr/>
            <p:nvPr/>
          </p:nvSpPr>
          <p:spPr>
            <a:xfrm>
              <a:off x="1267575" y="194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9"/>
            <p:cNvSpPr/>
            <p:nvPr/>
          </p:nvSpPr>
          <p:spPr>
            <a:xfrm>
              <a:off x="1272475" y="195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9"/>
            <p:cNvSpPr/>
            <p:nvPr/>
          </p:nvSpPr>
          <p:spPr>
            <a:xfrm>
              <a:off x="1270225" y="1933850"/>
              <a:ext cx="4150" cy="5850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9"/>
            <p:cNvSpPr/>
            <p:nvPr/>
          </p:nvSpPr>
          <p:spPr>
            <a:xfrm>
              <a:off x="1278125" y="197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9"/>
            <p:cNvSpPr/>
            <p:nvPr/>
          </p:nvSpPr>
          <p:spPr>
            <a:xfrm>
              <a:off x="1282825" y="199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9"/>
            <p:cNvSpPr/>
            <p:nvPr/>
          </p:nvSpPr>
          <p:spPr>
            <a:xfrm>
              <a:off x="1270225" y="1977525"/>
              <a:ext cx="2275" cy="285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9"/>
            <p:cNvSpPr/>
            <p:nvPr/>
          </p:nvSpPr>
          <p:spPr>
            <a:xfrm>
              <a:off x="1280000" y="19707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9"/>
            <p:cNvSpPr/>
            <p:nvPr/>
          </p:nvSpPr>
          <p:spPr>
            <a:xfrm>
              <a:off x="1269650" y="1970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9"/>
            <p:cNvSpPr/>
            <p:nvPr/>
          </p:nvSpPr>
          <p:spPr>
            <a:xfrm>
              <a:off x="1295250" y="2037025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9"/>
            <p:cNvSpPr/>
            <p:nvPr/>
          </p:nvSpPr>
          <p:spPr>
            <a:xfrm>
              <a:off x="1293950" y="2028375"/>
              <a:ext cx="5300" cy="455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9"/>
            <p:cNvSpPr/>
            <p:nvPr/>
          </p:nvSpPr>
          <p:spPr>
            <a:xfrm>
              <a:off x="1303350" y="205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9"/>
            <p:cNvSpPr/>
            <p:nvPr/>
          </p:nvSpPr>
          <p:spPr>
            <a:xfrm>
              <a:off x="1286025" y="191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9"/>
            <p:cNvSpPr/>
            <p:nvPr/>
          </p:nvSpPr>
          <p:spPr>
            <a:xfrm>
              <a:off x="1281900" y="192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9"/>
            <p:cNvSpPr/>
            <p:nvPr/>
          </p:nvSpPr>
          <p:spPr>
            <a:xfrm>
              <a:off x="1284150" y="195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9"/>
            <p:cNvSpPr/>
            <p:nvPr/>
          </p:nvSpPr>
          <p:spPr>
            <a:xfrm>
              <a:off x="1296400" y="195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9"/>
            <p:cNvSpPr/>
            <p:nvPr/>
          </p:nvSpPr>
          <p:spPr>
            <a:xfrm>
              <a:off x="1292250" y="196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9"/>
            <p:cNvSpPr/>
            <p:nvPr/>
          </p:nvSpPr>
          <p:spPr>
            <a:xfrm>
              <a:off x="1286225" y="194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9"/>
            <p:cNvSpPr/>
            <p:nvPr/>
          </p:nvSpPr>
          <p:spPr>
            <a:xfrm>
              <a:off x="1290375" y="1936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9"/>
            <p:cNvSpPr/>
            <p:nvPr/>
          </p:nvSpPr>
          <p:spPr>
            <a:xfrm>
              <a:off x="1280000" y="194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9"/>
            <p:cNvSpPr/>
            <p:nvPr/>
          </p:nvSpPr>
          <p:spPr>
            <a:xfrm>
              <a:off x="1275675" y="194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9"/>
            <p:cNvSpPr/>
            <p:nvPr/>
          </p:nvSpPr>
          <p:spPr>
            <a:xfrm>
              <a:off x="1295250" y="1947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9"/>
            <p:cNvSpPr/>
            <p:nvPr/>
          </p:nvSpPr>
          <p:spPr>
            <a:xfrm>
              <a:off x="1278700" y="193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9"/>
            <p:cNvSpPr/>
            <p:nvPr/>
          </p:nvSpPr>
          <p:spPr>
            <a:xfrm>
              <a:off x="1294500" y="199522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9"/>
            <p:cNvSpPr/>
            <p:nvPr/>
          </p:nvSpPr>
          <p:spPr>
            <a:xfrm>
              <a:off x="1306925" y="1993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9"/>
            <p:cNvSpPr/>
            <p:nvPr/>
          </p:nvSpPr>
          <p:spPr>
            <a:xfrm>
              <a:off x="1302600" y="2000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9"/>
            <p:cNvSpPr/>
            <p:nvPr/>
          </p:nvSpPr>
          <p:spPr>
            <a:xfrm>
              <a:off x="1296575" y="1986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9"/>
            <p:cNvSpPr/>
            <p:nvPr/>
          </p:nvSpPr>
          <p:spPr>
            <a:xfrm>
              <a:off x="1300725" y="1973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9"/>
            <p:cNvSpPr/>
            <p:nvPr/>
          </p:nvSpPr>
          <p:spPr>
            <a:xfrm>
              <a:off x="1290375" y="197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9"/>
            <p:cNvSpPr/>
            <p:nvPr/>
          </p:nvSpPr>
          <p:spPr>
            <a:xfrm>
              <a:off x="1286025" y="198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9"/>
            <p:cNvSpPr/>
            <p:nvPr/>
          </p:nvSpPr>
          <p:spPr>
            <a:xfrm>
              <a:off x="1305625" y="198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9"/>
            <p:cNvSpPr/>
            <p:nvPr/>
          </p:nvSpPr>
          <p:spPr>
            <a:xfrm>
              <a:off x="1289050" y="1969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9"/>
            <p:cNvSpPr/>
            <p:nvPr/>
          </p:nvSpPr>
          <p:spPr>
            <a:xfrm>
              <a:off x="1304875" y="2032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9"/>
            <p:cNvSpPr/>
            <p:nvPr/>
          </p:nvSpPr>
          <p:spPr>
            <a:xfrm>
              <a:off x="1317300" y="203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9"/>
            <p:cNvSpPr/>
            <p:nvPr/>
          </p:nvSpPr>
          <p:spPr>
            <a:xfrm>
              <a:off x="1306925" y="20232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9"/>
            <p:cNvSpPr/>
            <p:nvPr/>
          </p:nvSpPr>
          <p:spPr>
            <a:xfrm>
              <a:off x="1311075" y="201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9"/>
            <p:cNvSpPr/>
            <p:nvPr/>
          </p:nvSpPr>
          <p:spPr>
            <a:xfrm>
              <a:off x="1300725" y="201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9"/>
            <p:cNvSpPr/>
            <p:nvPr/>
          </p:nvSpPr>
          <p:spPr>
            <a:xfrm>
              <a:off x="1296400" y="202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9"/>
            <p:cNvSpPr/>
            <p:nvPr/>
          </p:nvSpPr>
          <p:spPr>
            <a:xfrm>
              <a:off x="1315975" y="202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9"/>
            <p:cNvSpPr/>
            <p:nvPr/>
          </p:nvSpPr>
          <p:spPr>
            <a:xfrm>
              <a:off x="1299400" y="200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9"/>
            <p:cNvSpPr/>
            <p:nvPr/>
          </p:nvSpPr>
          <p:spPr>
            <a:xfrm>
              <a:off x="1313150" y="2001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9"/>
            <p:cNvSpPr/>
            <p:nvPr/>
          </p:nvSpPr>
          <p:spPr>
            <a:xfrm>
              <a:off x="1327650" y="206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9"/>
            <p:cNvSpPr/>
            <p:nvPr/>
          </p:nvSpPr>
          <p:spPr>
            <a:xfrm>
              <a:off x="1317300" y="2060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9"/>
            <p:cNvSpPr/>
            <p:nvPr/>
          </p:nvSpPr>
          <p:spPr>
            <a:xfrm>
              <a:off x="1321425" y="204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9"/>
            <p:cNvSpPr/>
            <p:nvPr/>
          </p:nvSpPr>
          <p:spPr>
            <a:xfrm>
              <a:off x="1311075" y="2052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9"/>
            <p:cNvSpPr/>
            <p:nvPr/>
          </p:nvSpPr>
          <p:spPr>
            <a:xfrm>
              <a:off x="1307500" y="2059250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9"/>
            <p:cNvSpPr/>
            <p:nvPr/>
          </p:nvSpPr>
          <p:spPr>
            <a:xfrm>
              <a:off x="1326325" y="2059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9"/>
            <p:cNvSpPr/>
            <p:nvPr/>
          </p:nvSpPr>
          <p:spPr>
            <a:xfrm>
              <a:off x="1300725" y="20449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9"/>
            <p:cNvSpPr/>
            <p:nvPr/>
          </p:nvSpPr>
          <p:spPr>
            <a:xfrm>
              <a:off x="1309750" y="204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9"/>
            <p:cNvSpPr/>
            <p:nvPr/>
          </p:nvSpPr>
          <p:spPr>
            <a:xfrm>
              <a:off x="1323500" y="20385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9"/>
            <p:cNvSpPr/>
            <p:nvPr/>
          </p:nvSpPr>
          <p:spPr>
            <a:xfrm>
              <a:off x="1312950" y="20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9"/>
            <p:cNvSpPr/>
            <p:nvPr/>
          </p:nvSpPr>
          <p:spPr>
            <a:xfrm>
              <a:off x="1296575" y="19148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9"/>
            <p:cNvSpPr/>
            <p:nvPr/>
          </p:nvSpPr>
          <p:spPr>
            <a:xfrm>
              <a:off x="1308825" y="191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9"/>
            <p:cNvSpPr/>
            <p:nvPr/>
          </p:nvSpPr>
          <p:spPr>
            <a:xfrm>
              <a:off x="1304475" y="1920275"/>
              <a:ext cx="6075" cy="4375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9"/>
            <p:cNvSpPr/>
            <p:nvPr/>
          </p:nvSpPr>
          <p:spPr>
            <a:xfrm>
              <a:off x="1306925" y="195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9"/>
            <p:cNvSpPr/>
            <p:nvPr/>
          </p:nvSpPr>
          <p:spPr>
            <a:xfrm>
              <a:off x="1319175" y="195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9"/>
            <p:cNvSpPr/>
            <p:nvPr/>
          </p:nvSpPr>
          <p:spPr>
            <a:xfrm>
              <a:off x="1314850" y="195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9"/>
            <p:cNvSpPr/>
            <p:nvPr/>
          </p:nvSpPr>
          <p:spPr>
            <a:xfrm>
              <a:off x="1308825" y="1942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9"/>
            <p:cNvSpPr/>
            <p:nvPr/>
          </p:nvSpPr>
          <p:spPr>
            <a:xfrm>
              <a:off x="1312950" y="193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9"/>
            <p:cNvSpPr/>
            <p:nvPr/>
          </p:nvSpPr>
          <p:spPr>
            <a:xfrm>
              <a:off x="1302600" y="193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9"/>
            <p:cNvSpPr/>
            <p:nvPr/>
          </p:nvSpPr>
          <p:spPr>
            <a:xfrm>
              <a:off x="1298450" y="1941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9"/>
            <p:cNvSpPr/>
            <p:nvPr/>
          </p:nvSpPr>
          <p:spPr>
            <a:xfrm>
              <a:off x="1317850" y="194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9"/>
            <p:cNvSpPr/>
            <p:nvPr/>
          </p:nvSpPr>
          <p:spPr>
            <a:xfrm>
              <a:off x="1292250" y="1927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9"/>
            <p:cNvSpPr/>
            <p:nvPr/>
          </p:nvSpPr>
          <p:spPr>
            <a:xfrm>
              <a:off x="1301275" y="192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9"/>
            <p:cNvSpPr/>
            <p:nvPr/>
          </p:nvSpPr>
          <p:spPr>
            <a:xfrm>
              <a:off x="1317300" y="19888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9"/>
            <p:cNvSpPr/>
            <p:nvPr/>
          </p:nvSpPr>
          <p:spPr>
            <a:xfrm>
              <a:off x="1329525" y="1987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9"/>
            <p:cNvSpPr/>
            <p:nvPr/>
          </p:nvSpPr>
          <p:spPr>
            <a:xfrm>
              <a:off x="1319175" y="1979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9"/>
            <p:cNvSpPr/>
            <p:nvPr/>
          </p:nvSpPr>
          <p:spPr>
            <a:xfrm>
              <a:off x="1323325" y="1967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9"/>
            <p:cNvSpPr/>
            <p:nvPr/>
          </p:nvSpPr>
          <p:spPr>
            <a:xfrm>
              <a:off x="1312950" y="197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9"/>
            <p:cNvSpPr/>
            <p:nvPr/>
          </p:nvSpPr>
          <p:spPr>
            <a:xfrm>
              <a:off x="1308825" y="197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9"/>
            <p:cNvSpPr/>
            <p:nvPr/>
          </p:nvSpPr>
          <p:spPr>
            <a:xfrm>
              <a:off x="1328225" y="19786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9"/>
            <p:cNvSpPr/>
            <p:nvPr/>
          </p:nvSpPr>
          <p:spPr>
            <a:xfrm>
              <a:off x="1302600" y="196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9"/>
            <p:cNvSpPr/>
            <p:nvPr/>
          </p:nvSpPr>
          <p:spPr>
            <a:xfrm>
              <a:off x="1311650" y="196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9"/>
            <p:cNvSpPr/>
            <p:nvPr/>
          </p:nvSpPr>
          <p:spPr>
            <a:xfrm>
              <a:off x="1327650" y="20259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9"/>
            <p:cNvSpPr/>
            <p:nvPr/>
          </p:nvSpPr>
          <p:spPr>
            <a:xfrm>
              <a:off x="1339900" y="20242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9"/>
            <p:cNvSpPr/>
            <p:nvPr/>
          </p:nvSpPr>
          <p:spPr>
            <a:xfrm>
              <a:off x="1329525" y="2016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9"/>
            <p:cNvSpPr/>
            <p:nvPr/>
          </p:nvSpPr>
          <p:spPr>
            <a:xfrm>
              <a:off x="1333675" y="20040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9"/>
            <p:cNvSpPr/>
            <p:nvPr/>
          </p:nvSpPr>
          <p:spPr>
            <a:xfrm>
              <a:off x="1323325" y="200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9"/>
            <p:cNvSpPr/>
            <p:nvPr/>
          </p:nvSpPr>
          <p:spPr>
            <a:xfrm>
              <a:off x="1319175" y="20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9"/>
            <p:cNvSpPr/>
            <p:nvPr/>
          </p:nvSpPr>
          <p:spPr>
            <a:xfrm>
              <a:off x="1338575" y="201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9"/>
            <p:cNvSpPr/>
            <p:nvPr/>
          </p:nvSpPr>
          <p:spPr>
            <a:xfrm>
              <a:off x="1322000" y="2000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9"/>
            <p:cNvSpPr/>
            <p:nvPr/>
          </p:nvSpPr>
          <p:spPr>
            <a:xfrm>
              <a:off x="1335750" y="1995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9"/>
            <p:cNvSpPr/>
            <p:nvPr/>
          </p:nvSpPr>
          <p:spPr>
            <a:xfrm>
              <a:off x="1325200" y="199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9"/>
            <p:cNvSpPr/>
            <p:nvPr/>
          </p:nvSpPr>
          <p:spPr>
            <a:xfrm>
              <a:off x="1338000" y="20628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9"/>
            <p:cNvSpPr/>
            <p:nvPr/>
          </p:nvSpPr>
          <p:spPr>
            <a:xfrm>
              <a:off x="1350250" y="206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9"/>
            <p:cNvSpPr/>
            <p:nvPr/>
          </p:nvSpPr>
          <p:spPr>
            <a:xfrm>
              <a:off x="1345925" y="20683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9"/>
            <p:cNvSpPr/>
            <p:nvPr/>
          </p:nvSpPr>
          <p:spPr>
            <a:xfrm>
              <a:off x="1339900" y="2053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9"/>
            <p:cNvSpPr/>
            <p:nvPr/>
          </p:nvSpPr>
          <p:spPr>
            <a:xfrm>
              <a:off x="1344025" y="204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9"/>
            <p:cNvSpPr/>
            <p:nvPr/>
          </p:nvSpPr>
          <p:spPr>
            <a:xfrm>
              <a:off x="1333675" y="204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9"/>
            <p:cNvSpPr/>
            <p:nvPr/>
          </p:nvSpPr>
          <p:spPr>
            <a:xfrm>
              <a:off x="1329525" y="205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9"/>
            <p:cNvSpPr/>
            <p:nvPr/>
          </p:nvSpPr>
          <p:spPr>
            <a:xfrm>
              <a:off x="1348925" y="205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9"/>
            <p:cNvSpPr/>
            <p:nvPr/>
          </p:nvSpPr>
          <p:spPr>
            <a:xfrm>
              <a:off x="1332550" y="203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9"/>
            <p:cNvSpPr/>
            <p:nvPr/>
          </p:nvSpPr>
          <p:spPr>
            <a:xfrm>
              <a:off x="1335550" y="2031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9"/>
            <p:cNvSpPr/>
            <p:nvPr/>
          </p:nvSpPr>
          <p:spPr>
            <a:xfrm>
              <a:off x="1343650" y="207450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9"/>
            <p:cNvSpPr/>
            <p:nvPr/>
          </p:nvSpPr>
          <p:spPr>
            <a:xfrm>
              <a:off x="1319175" y="1909925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9"/>
            <p:cNvSpPr/>
            <p:nvPr/>
          </p:nvSpPr>
          <p:spPr>
            <a:xfrm>
              <a:off x="1327275" y="191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9"/>
            <p:cNvSpPr/>
            <p:nvPr/>
          </p:nvSpPr>
          <p:spPr>
            <a:xfrm>
              <a:off x="1329525" y="19453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9"/>
            <p:cNvSpPr/>
            <p:nvPr/>
          </p:nvSpPr>
          <p:spPr>
            <a:xfrm>
              <a:off x="1341775" y="19438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9"/>
            <p:cNvSpPr/>
            <p:nvPr/>
          </p:nvSpPr>
          <p:spPr>
            <a:xfrm>
              <a:off x="1331600" y="1936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9"/>
            <p:cNvSpPr/>
            <p:nvPr/>
          </p:nvSpPr>
          <p:spPr>
            <a:xfrm>
              <a:off x="1335750" y="19236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9"/>
            <p:cNvSpPr/>
            <p:nvPr/>
          </p:nvSpPr>
          <p:spPr>
            <a:xfrm>
              <a:off x="1325400" y="192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9"/>
            <p:cNvSpPr/>
            <p:nvPr/>
          </p:nvSpPr>
          <p:spPr>
            <a:xfrm>
              <a:off x="1321050" y="193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9"/>
            <p:cNvSpPr/>
            <p:nvPr/>
          </p:nvSpPr>
          <p:spPr>
            <a:xfrm>
              <a:off x="1340450" y="193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9"/>
            <p:cNvSpPr/>
            <p:nvPr/>
          </p:nvSpPr>
          <p:spPr>
            <a:xfrm>
              <a:off x="1315025" y="19210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9"/>
            <p:cNvSpPr/>
            <p:nvPr/>
          </p:nvSpPr>
          <p:spPr>
            <a:xfrm>
              <a:off x="1324075" y="1919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9"/>
            <p:cNvSpPr/>
            <p:nvPr/>
          </p:nvSpPr>
          <p:spPr>
            <a:xfrm>
              <a:off x="1339900" y="1982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9"/>
            <p:cNvSpPr/>
            <p:nvPr/>
          </p:nvSpPr>
          <p:spPr>
            <a:xfrm>
              <a:off x="1352125" y="198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9"/>
            <p:cNvSpPr/>
            <p:nvPr/>
          </p:nvSpPr>
          <p:spPr>
            <a:xfrm>
              <a:off x="1347975" y="198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9"/>
            <p:cNvSpPr/>
            <p:nvPr/>
          </p:nvSpPr>
          <p:spPr>
            <a:xfrm>
              <a:off x="1341950" y="19735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9"/>
            <p:cNvSpPr/>
            <p:nvPr/>
          </p:nvSpPr>
          <p:spPr>
            <a:xfrm>
              <a:off x="1346100" y="1960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9"/>
            <p:cNvSpPr/>
            <p:nvPr/>
          </p:nvSpPr>
          <p:spPr>
            <a:xfrm>
              <a:off x="1335750" y="1965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9"/>
            <p:cNvSpPr/>
            <p:nvPr/>
          </p:nvSpPr>
          <p:spPr>
            <a:xfrm>
              <a:off x="1331425" y="197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9"/>
            <p:cNvSpPr/>
            <p:nvPr/>
          </p:nvSpPr>
          <p:spPr>
            <a:xfrm>
              <a:off x="1351000" y="197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9"/>
            <p:cNvSpPr/>
            <p:nvPr/>
          </p:nvSpPr>
          <p:spPr>
            <a:xfrm>
              <a:off x="1325400" y="1958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9"/>
            <p:cNvSpPr/>
            <p:nvPr/>
          </p:nvSpPr>
          <p:spPr>
            <a:xfrm>
              <a:off x="1334425" y="195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9"/>
            <p:cNvSpPr/>
            <p:nvPr/>
          </p:nvSpPr>
          <p:spPr>
            <a:xfrm>
              <a:off x="1337625" y="19508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9"/>
            <p:cNvSpPr/>
            <p:nvPr/>
          </p:nvSpPr>
          <p:spPr>
            <a:xfrm>
              <a:off x="1350250" y="20195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9"/>
            <p:cNvSpPr/>
            <p:nvPr/>
          </p:nvSpPr>
          <p:spPr>
            <a:xfrm>
              <a:off x="1362475" y="2018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9"/>
            <p:cNvSpPr/>
            <p:nvPr/>
          </p:nvSpPr>
          <p:spPr>
            <a:xfrm>
              <a:off x="1358350" y="202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9"/>
            <p:cNvSpPr/>
            <p:nvPr/>
          </p:nvSpPr>
          <p:spPr>
            <a:xfrm>
              <a:off x="1352325" y="2010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9"/>
            <p:cNvSpPr/>
            <p:nvPr/>
          </p:nvSpPr>
          <p:spPr>
            <a:xfrm>
              <a:off x="1356450" y="19978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9"/>
            <p:cNvSpPr/>
            <p:nvPr/>
          </p:nvSpPr>
          <p:spPr>
            <a:xfrm>
              <a:off x="1346100" y="200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9"/>
            <p:cNvSpPr/>
            <p:nvPr/>
          </p:nvSpPr>
          <p:spPr>
            <a:xfrm>
              <a:off x="1341775" y="20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9"/>
            <p:cNvSpPr/>
            <p:nvPr/>
          </p:nvSpPr>
          <p:spPr>
            <a:xfrm>
              <a:off x="1361350" y="200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9"/>
            <p:cNvSpPr/>
            <p:nvPr/>
          </p:nvSpPr>
          <p:spPr>
            <a:xfrm>
              <a:off x="1344775" y="199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9"/>
            <p:cNvSpPr/>
            <p:nvPr/>
          </p:nvSpPr>
          <p:spPr>
            <a:xfrm>
              <a:off x="1360600" y="2056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9"/>
            <p:cNvSpPr/>
            <p:nvPr/>
          </p:nvSpPr>
          <p:spPr>
            <a:xfrm>
              <a:off x="1372850" y="2054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9"/>
            <p:cNvSpPr/>
            <p:nvPr/>
          </p:nvSpPr>
          <p:spPr>
            <a:xfrm>
              <a:off x="1368700" y="2061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9"/>
            <p:cNvSpPr/>
            <p:nvPr/>
          </p:nvSpPr>
          <p:spPr>
            <a:xfrm>
              <a:off x="1362675" y="20475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9"/>
            <p:cNvSpPr/>
            <p:nvPr/>
          </p:nvSpPr>
          <p:spPr>
            <a:xfrm>
              <a:off x="1366825" y="20347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9"/>
            <p:cNvSpPr/>
            <p:nvPr/>
          </p:nvSpPr>
          <p:spPr>
            <a:xfrm>
              <a:off x="1356450" y="203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9"/>
            <p:cNvSpPr/>
            <p:nvPr/>
          </p:nvSpPr>
          <p:spPr>
            <a:xfrm>
              <a:off x="1352125" y="204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9"/>
            <p:cNvSpPr/>
            <p:nvPr/>
          </p:nvSpPr>
          <p:spPr>
            <a:xfrm>
              <a:off x="1371700" y="20464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9"/>
            <p:cNvSpPr/>
            <p:nvPr/>
          </p:nvSpPr>
          <p:spPr>
            <a:xfrm>
              <a:off x="1346100" y="203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9"/>
            <p:cNvSpPr/>
            <p:nvPr/>
          </p:nvSpPr>
          <p:spPr>
            <a:xfrm>
              <a:off x="1355150" y="20310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9"/>
            <p:cNvSpPr/>
            <p:nvPr/>
          </p:nvSpPr>
          <p:spPr>
            <a:xfrm>
              <a:off x="1368700" y="20259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9"/>
            <p:cNvSpPr/>
            <p:nvPr/>
          </p:nvSpPr>
          <p:spPr>
            <a:xfrm>
              <a:off x="1357400" y="20692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9"/>
            <p:cNvSpPr/>
            <p:nvPr/>
          </p:nvSpPr>
          <p:spPr>
            <a:xfrm>
              <a:off x="1366075" y="2068100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9"/>
            <p:cNvSpPr/>
            <p:nvPr/>
          </p:nvSpPr>
          <p:spPr>
            <a:xfrm>
              <a:off x="1341775" y="19020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9"/>
            <p:cNvSpPr/>
            <p:nvPr/>
          </p:nvSpPr>
          <p:spPr>
            <a:xfrm>
              <a:off x="1354200" y="190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9"/>
            <p:cNvSpPr/>
            <p:nvPr/>
          </p:nvSpPr>
          <p:spPr>
            <a:xfrm>
              <a:off x="1349875" y="190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9"/>
            <p:cNvSpPr/>
            <p:nvPr/>
          </p:nvSpPr>
          <p:spPr>
            <a:xfrm>
              <a:off x="1352875" y="1892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9"/>
            <p:cNvSpPr/>
            <p:nvPr/>
          </p:nvSpPr>
          <p:spPr>
            <a:xfrm>
              <a:off x="135212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9"/>
            <p:cNvSpPr/>
            <p:nvPr/>
          </p:nvSpPr>
          <p:spPr>
            <a:xfrm>
              <a:off x="1364550" y="19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9"/>
            <p:cNvSpPr/>
            <p:nvPr/>
          </p:nvSpPr>
          <p:spPr>
            <a:xfrm>
              <a:off x="1360225" y="194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9"/>
            <p:cNvSpPr/>
            <p:nvPr/>
          </p:nvSpPr>
          <p:spPr>
            <a:xfrm>
              <a:off x="1354200" y="193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9"/>
            <p:cNvSpPr/>
            <p:nvPr/>
          </p:nvSpPr>
          <p:spPr>
            <a:xfrm>
              <a:off x="1358350" y="1917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9"/>
            <p:cNvSpPr/>
            <p:nvPr/>
          </p:nvSpPr>
          <p:spPr>
            <a:xfrm>
              <a:off x="1347975" y="1922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9"/>
            <p:cNvSpPr/>
            <p:nvPr/>
          </p:nvSpPr>
          <p:spPr>
            <a:xfrm>
              <a:off x="1343650" y="192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9"/>
            <p:cNvSpPr/>
            <p:nvPr/>
          </p:nvSpPr>
          <p:spPr>
            <a:xfrm>
              <a:off x="1363250" y="192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29"/>
            <p:cNvSpPr/>
            <p:nvPr/>
          </p:nvSpPr>
          <p:spPr>
            <a:xfrm>
              <a:off x="1337625" y="1914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9"/>
            <p:cNvSpPr/>
            <p:nvPr/>
          </p:nvSpPr>
          <p:spPr>
            <a:xfrm>
              <a:off x="1346675" y="191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9"/>
            <p:cNvSpPr/>
            <p:nvPr/>
          </p:nvSpPr>
          <p:spPr>
            <a:xfrm>
              <a:off x="1362475" y="197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9"/>
            <p:cNvSpPr/>
            <p:nvPr/>
          </p:nvSpPr>
          <p:spPr>
            <a:xfrm>
              <a:off x="1374925" y="1974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9"/>
            <p:cNvSpPr/>
            <p:nvPr/>
          </p:nvSpPr>
          <p:spPr>
            <a:xfrm>
              <a:off x="1370575" y="1981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9"/>
            <p:cNvSpPr/>
            <p:nvPr/>
          </p:nvSpPr>
          <p:spPr>
            <a:xfrm>
              <a:off x="1364550" y="196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9"/>
            <p:cNvSpPr/>
            <p:nvPr/>
          </p:nvSpPr>
          <p:spPr>
            <a:xfrm>
              <a:off x="1368700" y="19543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9"/>
            <p:cNvSpPr/>
            <p:nvPr/>
          </p:nvSpPr>
          <p:spPr>
            <a:xfrm>
              <a:off x="1358350" y="195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9"/>
            <p:cNvSpPr/>
            <p:nvPr/>
          </p:nvSpPr>
          <p:spPr>
            <a:xfrm>
              <a:off x="1354000" y="196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9"/>
            <p:cNvSpPr/>
            <p:nvPr/>
          </p:nvSpPr>
          <p:spPr>
            <a:xfrm>
              <a:off x="1373600" y="196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9"/>
            <p:cNvSpPr/>
            <p:nvPr/>
          </p:nvSpPr>
          <p:spPr>
            <a:xfrm>
              <a:off x="1347975" y="1951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9"/>
            <p:cNvSpPr/>
            <p:nvPr/>
          </p:nvSpPr>
          <p:spPr>
            <a:xfrm>
              <a:off x="1357025" y="19506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9"/>
            <p:cNvSpPr/>
            <p:nvPr/>
          </p:nvSpPr>
          <p:spPr>
            <a:xfrm>
              <a:off x="1372850" y="201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9"/>
            <p:cNvSpPr/>
            <p:nvPr/>
          </p:nvSpPr>
          <p:spPr>
            <a:xfrm>
              <a:off x="1385275" y="2011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9"/>
            <p:cNvSpPr/>
            <p:nvPr/>
          </p:nvSpPr>
          <p:spPr>
            <a:xfrm>
              <a:off x="1380950" y="201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9"/>
            <p:cNvSpPr/>
            <p:nvPr/>
          </p:nvSpPr>
          <p:spPr>
            <a:xfrm>
              <a:off x="1374925" y="2004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9"/>
            <p:cNvSpPr/>
            <p:nvPr/>
          </p:nvSpPr>
          <p:spPr>
            <a:xfrm>
              <a:off x="1379050" y="19914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9"/>
            <p:cNvSpPr/>
            <p:nvPr/>
          </p:nvSpPr>
          <p:spPr>
            <a:xfrm>
              <a:off x="1368700" y="1996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9"/>
            <p:cNvSpPr/>
            <p:nvPr/>
          </p:nvSpPr>
          <p:spPr>
            <a:xfrm>
              <a:off x="1364375" y="2003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9"/>
            <p:cNvSpPr/>
            <p:nvPr/>
          </p:nvSpPr>
          <p:spPr>
            <a:xfrm>
              <a:off x="1383950" y="2003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9"/>
            <p:cNvSpPr/>
            <p:nvPr/>
          </p:nvSpPr>
          <p:spPr>
            <a:xfrm>
              <a:off x="1358350" y="1988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9"/>
            <p:cNvSpPr/>
            <p:nvPr/>
          </p:nvSpPr>
          <p:spPr>
            <a:xfrm>
              <a:off x="1367375" y="198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29"/>
            <p:cNvSpPr/>
            <p:nvPr/>
          </p:nvSpPr>
          <p:spPr>
            <a:xfrm>
              <a:off x="1385275" y="2041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29"/>
            <p:cNvSpPr/>
            <p:nvPr/>
          </p:nvSpPr>
          <p:spPr>
            <a:xfrm>
              <a:off x="1389425" y="2028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9"/>
            <p:cNvSpPr/>
            <p:nvPr/>
          </p:nvSpPr>
          <p:spPr>
            <a:xfrm>
              <a:off x="1379050" y="2033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9"/>
            <p:cNvSpPr/>
            <p:nvPr/>
          </p:nvSpPr>
          <p:spPr>
            <a:xfrm>
              <a:off x="1374925" y="20402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9"/>
            <p:cNvSpPr/>
            <p:nvPr/>
          </p:nvSpPr>
          <p:spPr>
            <a:xfrm>
              <a:off x="1394300" y="2040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9"/>
            <p:cNvSpPr/>
            <p:nvPr/>
          </p:nvSpPr>
          <p:spPr>
            <a:xfrm>
              <a:off x="1377750" y="20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9"/>
            <p:cNvSpPr/>
            <p:nvPr/>
          </p:nvSpPr>
          <p:spPr>
            <a:xfrm>
              <a:off x="1364550" y="18956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9"/>
            <p:cNvSpPr/>
            <p:nvPr/>
          </p:nvSpPr>
          <p:spPr>
            <a:xfrm>
              <a:off x="1376800" y="18941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9"/>
            <p:cNvSpPr/>
            <p:nvPr/>
          </p:nvSpPr>
          <p:spPr>
            <a:xfrm>
              <a:off x="1372475" y="1901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9"/>
            <p:cNvSpPr/>
            <p:nvPr/>
          </p:nvSpPr>
          <p:spPr>
            <a:xfrm>
              <a:off x="1366450" y="1886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9"/>
            <p:cNvSpPr/>
            <p:nvPr/>
          </p:nvSpPr>
          <p:spPr>
            <a:xfrm>
              <a:off x="1358150" y="18875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9"/>
            <p:cNvSpPr/>
            <p:nvPr/>
          </p:nvSpPr>
          <p:spPr>
            <a:xfrm>
              <a:off x="1375475" y="1885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9"/>
            <p:cNvSpPr/>
            <p:nvPr/>
          </p:nvSpPr>
          <p:spPr>
            <a:xfrm>
              <a:off x="1374925" y="19327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9"/>
            <p:cNvSpPr/>
            <p:nvPr/>
          </p:nvSpPr>
          <p:spPr>
            <a:xfrm>
              <a:off x="1387150" y="193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9"/>
            <p:cNvSpPr/>
            <p:nvPr/>
          </p:nvSpPr>
          <p:spPr>
            <a:xfrm>
              <a:off x="1382825" y="1938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9"/>
            <p:cNvSpPr/>
            <p:nvPr/>
          </p:nvSpPr>
          <p:spPr>
            <a:xfrm>
              <a:off x="1376800" y="19238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9"/>
            <p:cNvSpPr/>
            <p:nvPr/>
          </p:nvSpPr>
          <p:spPr>
            <a:xfrm>
              <a:off x="1380950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29"/>
            <p:cNvSpPr/>
            <p:nvPr/>
          </p:nvSpPr>
          <p:spPr>
            <a:xfrm>
              <a:off x="1370575" y="19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9"/>
            <p:cNvSpPr/>
            <p:nvPr/>
          </p:nvSpPr>
          <p:spPr>
            <a:xfrm>
              <a:off x="1366450" y="1922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9"/>
            <p:cNvSpPr/>
            <p:nvPr/>
          </p:nvSpPr>
          <p:spPr>
            <a:xfrm>
              <a:off x="1385825" y="192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9"/>
            <p:cNvSpPr/>
            <p:nvPr/>
          </p:nvSpPr>
          <p:spPr>
            <a:xfrm>
              <a:off x="1360425" y="1908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9"/>
            <p:cNvSpPr/>
            <p:nvPr/>
          </p:nvSpPr>
          <p:spPr>
            <a:xfrm>
              <a:off x="1369450" y="190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9"/>
            <p:cNvSpPr/>
            <p:nvPr/>
          </p:nvSpPr>
          <p:spPr>
            <a:xfrm>
              <a:off x="1385275" y="1969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9"/>
            <p:cNvSpPr/>
            <p:nvPr/>
          </p:nvSpPr>
          <p:spPr>
            <a:xfrm>
              <a:off x="1397500" y="196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9"/>
            <p:cNvSpPr/>
            <p:nvPr/>
          </p:nvSpPr>
          <p:spPr>
            <a:xfrm>
              <a:off x="1393375" y="1975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9"/>
            <p:cNvSpPr/>
            <p:nvPr/>
          </p:nvSpPr>
          <p:spPr>
            <a:xfrm>
              <a:off x="1387150" y="196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9"/>
            <p:cNvSpPr/>
            <p:nvPr/>
          </p:nvSpPr>
          <p:spPr>
            <a:xfrm>
              <a:off x="1391300" y="19481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9"/>
            <p:cNvSpPr/>
            <p:nvPr/>
          </p:nvSpPr>
          <p:spPr>
            <a:xfrm>
              <a:off x="1380950" y="1952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9"/>
            <p:cNvSpPr/>
            <p:nvPr/>
          </p:nvSpPr>
          <p:spPr>
            <a:xfrm>
              <a:off x="1376800" y="195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9"/>
            <p:cNvSpPr/>
            <p:nvPr/>
          </p:nvSpPr>
          <p:spPr>
            <a:xfrm>
              <a:off x="1396200" y="195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9"/>
            <p:cNvSpPr/>
            <p:nvPr/>
          </p:nvSpPr>
          <p:spPr>
            <a:xfrm>
              <a:off x="1370775" y="1945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9"/>
            <p:cNvSpPr/>
            <p:nvPr/>
          </p:nvSpPr>
          <p:spPr>
            <a:xfrm>
              <a:off x="1379800" y="1944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9"/>
            <p:cNvSpPr/>
            <p:nvPr/>
          </p:nvSpPr>
          <p:spPr>
            <a:xfrm>
              <a:off x="1395625" y="2006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9"/>
            <p:cNvSpPr/>
            <p:nvPr/>
          </p:nvSpPr>
          <p:spPr>
            <a:xfrm>
              <a:off x="1407875" y="2005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9"/>
            <p:cNvSpPr/>
            <p:nvPr/>
          </p:nvSpPr>
          <p:spPr>
            <a:xfrm>
              <a:off x="1397500" y="19978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9"/>
            <p:cNvSpPr/>
            <p:nvPr/>
          </p:nvSpPr>
          <p:spPr>
            <a:xfrm>
              <a:off x="140165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9"/>
            <p:cNvSpPr/>
            <p:nvPr/>
          </p:nvSpPr>
          <p:spPr>
            <a:xfrm>
              <a:off x="1391300" y="1989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9"/>
            <p:cNvSpPr/>
            <p:nvPr/>
          </p:nvSpPr>
          <p:spPr>
            <a:xfrm>
              <a:off x="1387150" y="1996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9"/>
            <p:cNvSpPr/>
            <p:nvPr/>
          </p:nvSpPr>
          <p:spPr>
            <a:xfrm>
              <a:off x="1406550" y="1996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9"/>
            <p:cNvSpPr/>
            <p:nvPr/>
          </p:nvSpPr>
          <p:spPr>
            <a:xfrm>
              <a:off x="1381125" y="19824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9"/>
            <p:cNvSpPr/>
            <p:nvPr/>
          </p:nvSpPr>
          <p:spPr>
            <a:xfrm>
              <a:off x="1390175" y="19813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9"/>
            <p:cNvSpPr/>
            <p:nvPr/>
          </p:nvSpPr>
          <p:spPr>
            <a:xfrm>
              <a:off x="1403725" y="1976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9"/>
            <p:cNvSpPr/>
            <p:nvPr/>
          </p:nvSpPr>
          <p:spPr>
            <a:xfrm>
              <a:off x="1406925" y="2043800"/>
              <a:ext cx="3600" cy="3425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9"/>
            <p:cNvSpPr/>
            <p:nvPr/>
          </p:nvSpPr>
          <p:spPr>
            <a:xfrm>
              <a:off x="1418225" y="204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9"/>
            <p:cNvSpPr/>
            <p:nvPr/>
          </p:nvSpPr>
          <p:spPr>
            <a:xfrm>
              <a:off x="1407875" y="20349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9"/>
            <p:cNvSpPr/>
            <p:nvPr/>
          </p:nvSpPr>
          <p:spPr>
            <a:xfrm>
              <a:off x="1412200" y="2022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9"/>
            <p:cNvSpPr/>
            <p:nvPr/>
          </p:nvSpPr>
          <p:spPr>
            <a:xfrm>
              <a:off x="1401650" y="2027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9"/>
            <p:cNvSpPr/>
            <p:nvPr/>
          </p:nvSpPr>
          <p:spPr>
            <a:xfrm>
              <a:off x="1397500" y="2034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9"/>
            <p:cNvSpPr/>
            <p:nvPr/>
          </p:nvSpPr>
          <p:spPr>
            <a:xfrm>
              <a:off x="1416900" y="203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9"/>
            <p:cNvSpPr/>
            <p:nvPr/>
          </p:nvSpPr>
          <p:spPr>
            <a:xfrm>
              <a:off x="1391475" y="201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9"/>
            <p:cNvSpPr/>
            <p:nvPr/>
          </p:nvSpPr>
          <p:spPr>
            <a:xfrm>
              <a:off x="1400525" y="2018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9"/>
            <p:cNvSpPr/>
            <p:nvPr/>
          </p:nvSpPr>
          <p:spPr>
            <a:xfrm>
              <a:off x="1403725" y="20121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9"/>
            <p:cNvSpPr/>
            <p:nvPr/>
          </p:nvSpPr>
          <p:spPr>
            <a:xfrm>
              <a:off x="1387150" y="1889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9"/>
            <p:cNvSpPr/>
            <p:nvPr/>
          </p:nvSpPr>
          <p:spPr>
            <a:xfrm>
              <a:off x="1399400" y="1887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9"/>
            <p:cNvSpPr/>
            <p:nvPr/>
          </p:nvSpPr>
          <p:spPr>
            <a:xfrm>
              <a:off x="1389225" y="18826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9"/>
            <p:cNvSpPr/>
            <p:nvPr/>
          </p:nvSpPr>
          <p:spPr>
            <a:xfrm>
              <a:off x="1380375" y="18818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9"/>
            <p:cNvSpPr/>
            <p:nvPr/>
          </p:nvSpPr>
          <p:spPr>
            <a:xfrm>
              <a:off x="1397500" y="19263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9"/>
            <p:cNvSpPr/>
            <p:nvPr/>
          </p:nvSpPr>
          <p:spPr>
            <a:xfrm>
              <a:off x="1409750" y="19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9"/>
            <p:cNvSpPr/>
            <p:nvPr/>
          </p:nvSpPr>
          <p:spPr>
            <a:xfrm>
              <a:off x="1399575" y="1917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9"/>
            <p:cNvSpPr/>
            <p:nvPr/>
          </p:nvSpPr>
          <p:spPr>
            <a:xfrm>
              <a:off x="1403725" y="19046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9"/>
            <p:cNvSpPr/>
            <p:nvPr/>
          </p:nvSpPr>
          <p:spPr>
            <a:xfrm>
              <a:off x="1393375" y="19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9"/>
            <p:cNvSpPr/>
            <p:nvPr/>
          </p:nvSpPr>
          <p:spPr>
            <a:xfrm>
              <a:off x="1389025" y="1916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9"/>
            <p:cNvSpPr/>
            <p:nvPr/>
          </p:nvSpPr>
          <p:spPr>
            <a:xfrm>
              <a:off x="1408625" y="1916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9"/>
            <p:cNvSpPr/>
            <p:nvPr/>
          </p:nvSpPr>
          <p:spPr>
            <a:xfrm>
              <a:off x="1411825" y="1910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9"/>
            <p:cNvSpPr/>
            <p:nvPr/>
          </p:nvSpPr>
          <p:spPr>
            <a:xfrm>
              <a:off x="1383000" y="190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9"/>
            <p:cNvSpPr/>
            <p:nvPr/>
          </p:nvSpPr>
          <p:spPr>
            <a:xfrm>
              <a:off x="1392050" y="19008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9"/>
            <p:cNvSpPr/>
            <p:nvPr/>
          </p:nvSpPr>
          <p:spPr>
            <a:xfrm>
              <a:off x="1395250" y="1894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9"/>
            <p:cNvSpPr/>
            <p:nvPr/>
          </p:nvSpPr>
          <p:spPr>
            <a:xfrm>
              <a:off x="1407875" y="1963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9"/>
            <p:cNvSpPr/>
            <p:nvPr/>
          </p:nvSpPr>
          <p:spPr>
            <a:xfrm>
              <a:off x="1420100" y="1961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9"/>
            <p:cNvSpPr/>
            <p:nvPr/>
          </p:nvSpPr>
          <p:spPr>
            <a:xfrm>
              <a:off x="1415975" y="1968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9"/>
            <p:cNvSpPr/>
            <p:nvPr/>
          </p:nvSpPr>
          <p:spPr>
            <a:xfrm>
              <a:off x="1409950" y="19545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9"/>
            <p:cNvSpPr/>
            <p:nvPr/>
          </p:nvSpPr>
          <p:spPr>
            <a:xfrm>
              <a:off x="1414075" y="1941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9"/>
            <p:cNvSpPr/>
            <p:nvPr/>
          </p:nvSpPr>
          <p:spPr>
            <a:xfrm>
              <a:off x="1403725" y="1946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9"/>
            <p:cNvSpPr/>
            <p:nvPr/>
          </p:nvSpPr>
          <p:spPr>
            <a:xfrm>
              <a:off x="1399400" y="1953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9"/>
            <p:cNvSpPr/>
            <p:nvPr/>
          </p:nvSpPr>
          <p:spPr>
            <a:xfrm>
              <a:off x="1418975" y="195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9"/>
            <p:cNvSpPr/>
            <p:nvPr/>
          </p:nvSpPr>
          <p:spPr>
            <a:xfrm>
              <a:off x="139337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9"/>
            <p:cNvSpPr/>
            <p:nvPr/>
          </p:nvSpPr>
          <p:spPr>
            <a:xfrm>
              <a:off x="1402400" y="1937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9"/>
            <p:cNvSpPr/>
            <p:nvPr/>
          </p:nvSpPr>
          <p:spPr>
            <a:xfrm>
              <a:off x="1405600" y="1931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9"/>
            <p:cNvSpPr/>
            <p:nvPr/>
          </p:nvSpPr>
          <p:spPr>
            <a:xfrm>
              <a:off x="1418225" y="20005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9"/>
            <p:cNvSpPr/>
            <p:nvPr/>
          </p:nvSpPr>
          <p:spPr>
            <a:xfrm>
              <a:off x="1430475" y="19990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9"/>
            <p:cNvSpPr/>
            <p:nvPr/>
          </p:nvSpPr>
          <p:spPr>
            <a:xfrm>
              <a:off x="1420300" y="1991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9"/>
            <p:cNvSpPr/>
            <p:nvPr/>
          </p:nvSpPr>
          <p:spPr>
            <a:xfrm>
              <a:off x="1424450" y="19788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9"/>
            <p:cNvSpPr/>
            <p:nvPr/>
          </p:nvSpPr>
          <p:spPr>
            <a:xfrm>
              <a:off x="1414075" y="1983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9"/>
            <p:cNvSpPr/>
            <p:nvPr/>
          </p:nvSpPr>
          <p:spPr>
            <a:xfrm>
              <a:off x="1409750" y="1990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9"/>
            <p:cNvSpPr/>
            <p:nvPr/>
          </p:nvSpPr>
          <p:spPr>
            <a:xfrm>
              <a:off x="1429325" y="1990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9"/>
            <p:cNvSpPr/>
            <p:nvPr/>
          </p:nvSpPr>
          <p:spPr>
            <a:xfrm>
              <a:off x="1412775" y="1975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9"/>
            <p:cNvSpPr/>
            <p:nvPr/>
          </p:nvSpPr>
          <p:spPr>
            <a:xfrm>
              <a:off x="1426325" y="19698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9"/>
            <p:cNvSpPr/>
            <p:nvPr/>
          </p:nvSpPr>
          <p:spPr>
            <a:xfrm>
              <a:off x="1428575" y="203740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9"/>
            <p:cNvSpPr/>
            <p:nvPr/>
          </p:nvSpPr>
          <p:spPr>
            <a:xfrm>
              <a:off x="1430650" y="2028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9"/>
            <p:cNvSpPr/>
            <p:nvPr/>
          </p:nvSpPr>
          <p:spPr>
            <a:xfrm>
              <a:off x="1434800" y="20157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9"/>
            <p:cNvSpPr/>
            <p:nvPr/>
          </p:nvSpPr>
          <p:spPr>
            <a:xfrm>
              <a:off x="1424450" y="2020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9"/>
            <p:cNvSpPr/>
            <p:nvPr/>
          </p:nvSpPr>
          <p:spPr>
            <a:xfrm>
              <a:off x="1420100" y="2027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9"/>
            <p:cNvSpPr/>
            <p:nvPr/>
          </p:nvSpPr>
          <p:spPr>
            <a:xfrm>
              <a:off x="1439700" y="2027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9"/>
            <p:cNvSpPr/>
            <p:nvPr/>
          </p:nvSpPr>
          <p:spPr>
            <a:xfrm>
              <a:off x="1414075" y="20131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9"/>
            <p:cNvSpPr/>
            <p:nvPr/>
          </p:nvSpPr>
          <p:spPr>
            <a:xfrm>
              <a:off x="1423125" y="2011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9"/>
            <p:cNvSpPr/>
            <p:nvPr/>
          </p:nvSpPr>
          <p:spPr>
            <a:xfrm>
              <a:off x="1426325" y="2005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9"/>
            <p:cNvSpPr/>
            <p:nvPr/>
          </p:nvSpPr>
          <p:spPr>
            <a:xfrm>
              <a:off x="1420100" y="1920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9"/>
            <p:cNvSpPr/>
            <p:nvPr/>
          </p:nvSpPr>
          <p:spPr>
            <a:xfrm>
              <a:off x="1428200" y="19255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9"/>
            <p:cNvSpPr/>
            <p:nvPr/>
          </p:nvSpPr>
          <p:spPr>
            <a:xfrm>
              <a:off x="1422175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9"/>
            <p:cNvSpPr/>
            <p:nvPr/>
          </p:nvSpPr>
          <p:spPr>
            <a:xfrm>
              <a:off x="1415975" y="1903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9"/>
            <p:cNvSpPr/>
            <p:nvPr/>
          </p:nvSpPr>
          <p:spPr>
            <a:xfrm>
              <a:off x="1405600" y="1895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9"/>
            <p:cNvSpPr/>
            <p:nvPr/>
          </p:nvSpPr>
          <p:spPr>
            <a:xfrm>
              <a:off x="1414650" y="189467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9"/>
            <p:cNvSpPr/>
            <p:nvPr/>
          </p:nvSpPr>
          <p:spPr>
            <a:xfrm>
              <a:off x="1430650" y="1957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9"/>
            <p:cNvSpPr/>
            <p:nvPr/>
          </p:nvSpPr>
          <p:spPr>
            <a:xfrm>
              <a:off x="1438550" y="1962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9"/>
            <p:cNvSpPr/>
            <p:nvPr/>
          </p:nvSpPr>
          <p:spPr>
            <a:xfrm>
              <a:off x="1426325" y="1940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9"/>
            <p:cNvSpPr/>
            <p:nvPr/>
          </p:nvSpPr>
          <p:spPr>
            <a:xfrm>
              <a:off x="1422175" y="19472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9"/>
            <p:cNvSpPr/>
            <p:nvPr/>
          </p:nvSpPr>
          <p:spPr>
            <a:xfrm>
              <a:off x="1415975" y="19327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9"/>
            <p:cNvSpPr/>
            <p:nvPr/>
          </p:nvSpPr>
          <p:spPr>
            <a:xfrm>
              <a:off x="1425000" y="1931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9"/>
            <p:cNvSpPr/>
            <p:nvPr/>
          </p:nvSpPr>
          <p:spPr>
            <a:xfrm>
              <a:off x="1441000" y="1994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9"/>
            <p:cNvSpPr/>
            <p:nvPr/>
          </p:nvSpPr>
          <p:spPr>
            <a:xfrm>
              <a:off x="1453250" y="1992600"/>
              <a:ext cx="5850" cy="4350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9"/>
            <p:cNvSpPr/>
            <p:nvPr/>
          </p:nvSpPr>
          <p:spPr>
            <a:xfrm>
              <a:off x="1448925" y="1999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9"/>
            <p:cNvSpPr/>
            <p:nvPr/>
          </p:nvSpPr>
          <p:spPr>
            <a:xfrm>
              <a:off x="144290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9"/>
            <p:cNvSpPr/>
            <p:nvPr/>
          </p:nvSpPr>
          <p:spPr>
            <a:xfrm>
              <a:off x="1447025" y="1972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9"/>
            <p:cNvSpPr/>
            <p:nvPr/>
          </p:nvSpPr>
          <p:spPr>
            <a:xfrm>
              <a:off x="1436675" y="1977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9"/>
            <p:cNvSpPr/>
            <p:nvPr/>
          </p:nvSpPr>
          <p:spPr>
            <a:xfrm>
              <a:off x="1432525" y="1984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9"/>
            <p:cNvSpPr/>
            <p:nvPr/>
          </p:nvSpPr>
          <p:spPr>
            <a:xfrm>
              <a:off x="1451925" y="1984125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9"/>
            <p:cNvSpPr/>
            <p:nvPr/>
          </p:nvSpPr>
          <p:spPr>
            <a:xfrm>
              <a:off x="1455125" y="19794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9"/>
            <p:cNvSpPr/>
            <p:nvPr/>
          </p:nvSpPr>
          <p:spPr>
            <a:xfrm>
              <a:off x="1435350" y="1968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9"/>
            <p:cNvSpPr/>
            <p:nvPr/>
          </p:nvSpPr>
          <p:spPr>
            <a:xfrm>
              <a:off x="1447025" y="201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9"/>
            <p:cNvSpPr/>
            <p:nvPr/>
          </p:nvSpPr>
          <p:spPr>
            <a:xfrm>
              <a:off x="1442900" y="2021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9"/>
            <p:cNvSpPr/>
            <p:nvPr/>
          </p:nvSpPr>
          <p:spPr>
            <a:xfrm>
              <a:off x="1436675" y="2006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9"/>
            <p:cNvSpPr/>
            <p:nvPr/>
          </p:nvSpPr>
          <p:spPr>
            <a:xfrm>
              <a:off x="1445725" y="2005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9"/>
            <p:cNvSpPr/>
            <p:nvPr/>
          </p:nvSpPr>
          <p:spPr>
            <a:xfrm>
              <a:off x="1238200" y="1870775"/>
              <a:ext cx="206225" cy="193025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9"/>
            <p:cNvSpPr/>
            <p:nvPr/>
          </p:nvSpPr>
          <p:spPr>
            <a:xfrm>
              <a:off x="1235575" y="1868450"/>
              <a:ext cx="206025" cy="197800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9"/>
            <p:cNvSpPr/>
            <p:nvPr/>
          </p:nvSpPr>
          <p:spPr>
            <a:xfrm>
              <a:off x="1228600" y="1865700"/>
              <a:ext cx="206225" cy="193000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9"/>
            <p:cNvSpPr/>
            <p:nvPr/>
          </p:nvSpPr>
          <p:spPr>
            <a:xfrm>
              <a:off x="1225975" y="1863375"/>
              <a:ext cx="206025" cy="197775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9"/>
            <p:cNvSpPr/>
            <p:nvPr/>
          </p:nvSpPr>
          <p:spPr>
            <a:xfrm>
              <a:off x="1327275" y="1930775"/>
              <a:ext cx="32775" cy="41175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9"/>
            <p:cNvSpPr/>
            <p:nvPr/>
          </p:nvSpPr>
          <p:spPr>
            <a:xfrm>
              <a:off x="1326150" y="1928400"/>
              <a:ext cx="35050" cy="45950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9"/>
            <p:cNvSpPr/>
            <p:nvPr/>
          </p:nvSpPr>
          <p:spPr>
            <a:xfrm>
              <a:off x="1327650" y="1933075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9"/>
            <p:cNvSpPr/>
            <p:nvPr/>
          </p:nvSpPr>
          <p:spPr>
            <a:xfrm>
              <a:off x="1325200" y="1930650"/>
              <a:ext cx="20750" cy="26950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9"/>
            <p:cNvSpPr/>
            <p:nvPr/>
          </p:nvSpPr>
          <p:spPr>
            <a:xfrm>
              <a:off x="1299400" y="1942250"/>
              <a:ext cx="32600" cy="41200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9"/>
            <p:cNvSpPr/>
            <p:nvPr/>
          </p:nvSpPr>
          <p:spPr>
            <a:xfrm>
              <a:off x="1296775" y="1939850"/>
              <a:ext cx="37875" cy="45975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9"/>
            <p:cNvSpPr/>
            <p:nvPr/>
          </p:nvSpPr>
          <p:spPr>
            <a:xfrm>
              <a:off x="1299775" y="1944550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9"/>
            <p:cNvSpPr/>
            <p:nvPr/>
          </p:nvSpPr>
          <p:spPr>
            <a:xfrm>
              <a:off x="1297150" y="1942125"/>
              <a:ext cx="21675" cy="26950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9"/>
            <p:cNvSpPr/>
            <p:nvPr/>
          </p:nvSpPr>
          <p:spPr>
            <a:xfrm>
              <a:off x="1308825" y="1946825"/>
              <a:ext cx="13575" cy="13775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9"/>
            <p:cNvSpPr/>
            <p:nvPr/>
          </p:nvSpPr>
          <p:spPr>
            <a:xfrm>
              <a:off x="1335750" y="1934225"/>
              <a:ext cx="13400" cy="13775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9"/>
            <p:cNvSpPr/>
            <p:nvPr/>
          </p:nvSpPr>
          <p:spPr>
            <a:xfrm>
              <a:off x="1335000" y="1977625"/>
              <a:ext cx="8125" cy="4725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9"/>
            <p:cNvSpPr/>
            <p:nvPr/>
          </p:nvSpPr>
          <p:spPr>
            <a:xfrm>
              <a:off x="1332350" y="1975225"/>
              <a:ext cx="12825" cy="9475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9"/>
            <p:cNvSpPr/>
            <p:nvPr/>
          </p:nvSpPr>
          <p:spPr>
            <a:xfrm>
              <a:off x="1362300" y="1965350"/>
              <a:ext cx="29775" cy="18300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9"/>
            <p:cNvSpPr/>
            <p:nvPr/>
          </p:nvSpPr>
          <p:spPr>
            <a:xfrm>
              <a:off x="1360600" y="1962925"/>
              <a:ext cx="33175" cy="23100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9"/>
            <p:cNvSpPr/>
            <p:nvPr/>
          </p:nvSpPr>
          <p:spPr>
            <a:xfrm>
              <a:off x="1366450" y="1972100"/>
              <a:ext cx="8500" cy="5225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9"/>
            <p:cNvSpPr/>
            <p:nvPr/>
          </p:nvSpPr>
          <p:spPr>
            <a:xfrm>
              <a:off x="1293200" y="1993650"/>
              <a:ext cx="29775" cy="1825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9"/>
            <p:cNvSpPr/>
            <p:nvPr/>
          </p:nvSpPr>
          <p:spPr>
            <a:xfrm>
              <a:off x="1291500" y="1991350"/>
              <a:ext cx="33150" cy="22925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9"/>
            <p:cNvSpPr/>
            <p:nvPr/>
          </p:nvSpPr>
          <p:spPr>
            <a:xfrm>
              <a:off x="1297700" y="2000625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9"/>
            <p:cNvSpPr/>
            <p:nvPr/>
          </p:nvSpPr>
          <p:spPr>
            <a:xfrm>
              <a:off x="1329150" y="1981075"/>
              <a:ext cx="25450" cy="17375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9"/>
            <p:cNvSpPr/>
            <p:nvPr/>
          </p:nvSpPr>
          <p:spPr>
            <a:xfrm>
              <a:off x="1346850" y="1975750"/>
              <a:ext cx="14350" cy="1027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9"/>
            <p:cNvSpPr/>
            <p:nvPr/>
          </p:nvSpPr>
          <p:spPr>
            <a:xfrm>
              <a:off x="1323125" y="1983950"/>
              <a:ext cx="10950" cy="13550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9"/>
            <p:cNvSpPr/>
            <p:nvPr/>
          </p:nvSpPr>
          <p:spPr>
            <a:xfrm>
              <a:off x="1324625" y="1915825"/>
              <a:ext cx="17550" cy="12575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9"/>
            <p:cNvSpPr/>
            <p:nvPr/>
          </p:nvSpPr>
          <p:spPr>
            <a:xfrm>
              <a:off x="1294325" y="1928250"/>
              <a:ext cx="17725" cy="12575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9"/>
            <p:cNvSpPr/>
            <p:nvPr/>
          </p:nvSpPr>
          <p:spPr>
            <a:xfrm>
              <a:off x="1253650" y="1958900"/>
              <a:ext cx="8300" cy="9625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9"/>
            <p:cNvSpPr/>
            <p:nvPr/>
          </p:nvSpPr>
          <p:spPr>
            <a:xfrm>
              <a:off x="1248925" y="1905225"/>
              <a:ext cx="33550" cy="4785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1BED164-7325-47ED-B222-0853B64A44CE}"/>
              </a:ext>
            </a:extLst>
          </p:cNvPr>
          <p:cNvGrpSpPr/>
          <p:nvPr/>
        </p:nvGrpSpPr>
        <p:grpSpPr>
          <a:xfrm>
            <a:off x="2116553" y="3034523"/>
            <a:ext cx="3133741" cy="659983"/>
            <a:chOff x="2134308" y="2688294"/>
            <a:chExt cx="3133741" cy="659983"/>
          </a:xfrm>
        </p:grpSpPr>
        <p:sp>
          <p:nvSpPr>
            <p:cNvPr id="2718" name="Rectangle 2717">
              <a:extLst>
                <a:ext uri="{FF2B5EF4-FFF2-40B4-BE49-F238E27FC236}">
                  <a16:creationId xmlns:a16="http://schemas.microsoft.com/office/drawing/2014/main" id="{E3EEA2D5-CA21-4947-AB3C-D3CF808EF151}"/>
                </a:ext>
              </a:extLst>
            </p:cNvPr>
            <p:cNvSpPr/>
            <p:nvPr/>
          </p:nvSpPr>
          <p:spPr>
            <a:xfrm>
              <a:off x="2134308" y="2688294"/>
              <a:ext cx="3133741" cy="659983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shade val="30000"/>
                    <a:satMod val="115000"/>
                  </a:schemeClr>
                </a:gs>
                <a:gs pos="50000">
                  <a:schemeClr val="tx2">
                    <a:shade val="67500"/>
                    <a:satMod val="115000"/>
                  </a:schemeClr>
                </a:gs>
                <a:gs pos="100000">
                  <a:schemeClr val="tx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2719" name="Rectangle 2718">
              <a:extLst>
                <a:ext uri="{FF2B5EF4-FFF2-40B4-BE49-F238E27FC236}">
                  <a16:creationId xmlns:a16="http://schemas.microsoft.com/office/drawing/2014/main" id="{67ADB5E1-B380-46D0-A3B1-3EE45AC262DD}"/>
                </a:ext>
              </a:extLst>
            </p:cNvPr>
            <p:cNvSpPr/>
            <p:nvPr/>
          </p:nvSpPr>
          <p:spPr>
            <a:xfrm>
              <a:off x="2566623" y="2767198"/>
              <a:ext cx="2468162" cy="544381"/>
            </a:xfrm>
            <a:prstGeom prst="rect">
              <a:avLst/>
            </a:prstGeom>
            <a:no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Comic Sans MS" panose="030F0702030302020204" pitchFamily="66" charset="0"/>
                </a:rPr>
                <a:t>take.</a:t>
              </a:r>
            </a:p>
          </p:txBody>
        </p:sp>
      </p:grpSp>
      <p:sp>
        <p:nvSpPr>
          <p:cNvPr id="1311" name="Rectangle 1310">
            <a:extLst>
              <a:ext uri="{FF2B5EF4-FFF2-40B4-BE49-F238E27FC236}">
                <a16:creationId xmlns:a16="http://schemas.microsoft.com/office/drawing/2014/main" id="{8A76FBC7-12CF-4EFE-84D1-EED3A93261C8}"/>
              </a:ext>
            </a:extLst>
          </p:cNvPr>
          <p:cNvSpPr/>
          <p:nvPr/>
        </p:nvSpPr>
        <p:spPr>
          <a:xfrm>
            <a:off x="277397" y="1802309"/>
            <a:ext cx="8589210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Yesterday I  _____ a bath at 9:00 pm.</a:t>
            </a:r>
            <a:endParaRPr lang="en-US" sz="36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2" name="Google Shape;4282;p27">
            <a:extLst>
              <a:ext uri="{FF2B5EF4-FFF2-40B4-BE49-F238E27FC236}">
                <a16:creationId xmlns:a16="http://schemas.microsoft.com/office/drawing/2014/main" id="{44A84257-4CAA-4D9C-A9D2-C5DA1DFCAD25}"/>
              </a:ext>
            </a:extLst>
          </p:cNvPr>
          <p:cNvSpPr txBox="1">
            <a:spLocks/>
          </p:cNvSpPr>
          <p:nvPr/>
        </p:nvSpPr>
        <p:spPr>
          <a:xfrm>
            <a:off x="489181" y="241849"/>
            <a:ext cx="77040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-US" sz="3600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88A3408-BCC9-4975-A876-3DD69506BA68}"/>
              </a:ext>
            </a:extLst>
          </p:cNvPr>
          <p:cNvGrpSpPr/>
          <p:nvPr/>
        </p:nvGrpSpPr>
        <p:grpSpPr>
          <a:xfrm>
            <a:off x="2134308" y="3959850"/>
            <a:ext cx="3133741" cy="659983"/>
            <a:chOff x="2134308" y="3604743"/>
            <a:chExt cx="3133741" cy="659983"/>
          </a:xfrm>
        </p:grpSpPr>
        <p:sp>
          <p:nvSpPr>
            <p:cNvPr id="1306" name="Rectangle 1305">
              <a:extLst>
                <a:ext uri="{FF2B5EF4-FFF2-40B4-BE49-F238E27FC236}">
                  <a16:creationId xmlns:a16="http://schemas.microsoft.com/office/drawing/2014/main" id="{0F3F9D56-C5EE-4F1B-B95C-2EE31FF43CD6}"/>
                </a:ext>
              </a:extLst>
            </p:cNvPr>
            <p:cNvSpPr/>
            <p:nvPr/>
          </p:nvSpPr>
          <p:spPr>
            <a:xfrm>
              <a:off x="2134308" y="3604743"/>
              <a:ext cx="3133741" cy="659983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shade val="30000"/>
                    <a:satMod val="115000"/>
                  </a:schemeClr>
                </a:gs>
                <a:gs pos="50000">
                  <a:schemeClr val="tx2">
                    <a:shade val="67500"/>
                    <a:satMod val="115000"/>
                  </a:schemeClr>
                </a:gs>
                <a:gs pos="100000">
                  <a:schemeClr val="tx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07" name="Rectangle 1306">
              <a:extLst>
                <a:ext uri="{FF2B5EF4-FFF2-40B4-BE49-F238E27FC236}">
                  <a16:creationId xmlns:a16="http://schemas.microsoft.com/office/drawing/2014/main" id="{4FB86CAA-4B29-4E26-AFA8-9B4FAAE05E71}"/>
                </a:ext>
              </a:extLst>
            </p:cNvPr>
            <p:cNvSpPr/>
            <p:nvPr/>
          </p:nvSpPr>
          <p:spPr>
            <a:xfrm>
              <a:off x="2221029" y="3662543"/>
              <a:ext cx="2960298" cy="544381"/>
            </a:xfrm>
            <a:prstGeom prst="rect">
              <a:avLst/>
            </a:prstGeom>
            <a:no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Comic Sans MS" panose="030F0702030302020204" pitchFamily="66" charset="0"/>
                </a:rPr>
                <a:t>took.</a:t>
              </a:r>
            </a:p>
          </p:txBody>
        </p:sp>
      </p:grpSp>
      <p:pic>
        <p:nvPicPr>
          <p:cNvPr id="1315" name="Picture 13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489106B0-0161-43C0-AC1E-B22A4394A51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23668" y="78219"/>
            <a:ext cx="1455500" cy="14455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9665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lodic-bonus-coll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0" name="Google Shape;4300;p28"/>
          <p:cNvGrpSpPr/>
          <p:nvPr/>
        </p:nvGrpSpPr>
        <p:grpSpPr>
          <a:xfrm>
            <a:off x="7346409" y="545403"/>
            <a:ext cx="1148322" cy="1263340"/>
            <a:chOff x="3132175" y="1277250"/>
            <a:chExt cx="526150" cy="578850"/>
          </a:xfrm>
        </p:grpSpPr>
        <p:sp>
          <p:nvSpPr>
            <p:cNvPr id="4301" name="Google Shape;4301;p28"/>
            <p:cNvSpPr/>
            <p:nvPr/>
          </p:nvSpPr>
          <p:spPr>
            <a:xfrm>
              <a:off x="3204875" y="183610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15" y="1"/>
                  </a:moveTo>
                  <a:cubicBezTo>
                    <a:pt x="8" y="39"/>
                    <a:pt x="8" y="76"/>
                    <a:pt x="0" y="114"/>
                  </a:cubicBezTo>
                  <a:lnTo>
                    <a:pt x="121" y="197"/>
                  </a:lnTo>
                  <a:lnTo>
                    <a:pt x="181" y="10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28"/>
            <p:cNvSpPr/>
            <p:nvPr/>
          </p:nvSpPr>
          <p:spPr>
            <a:xfrm>
              <a:off x="3206750" y="1825750"/>
              <a:ext cx="1725" cy="3050"/>
            </a:xfrm>
            <a:custGeom>
              <a:avLst/>
              <a:gdLst/>
              <a:ahLst/>
              <a:cxnLst/>
              <a:rect l="l" t="t" r="r" b="b"/>
              <a:pathLst>
                <a:path w="69" h="122" extrusionOk="0">
                  <a:moveTo>
                    <a:pt x="23" y="1"/>
                  </a:moveTo>
                  <a:cubicBezTo>
                    <a:pt x="16" y="38"/>
                    <a:pt x="8" y="76"/>
                    <a:pt x="1" y="114"/>
                  </a:cubicBezTo>
                  <a:lnTo>
                    <a:pt x="8" y="121"/>
                  </a:lnTo>
                  <a:lnTo>
                    <a:pt x="68" y="3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28"/>
            <p:cNvSpPr/>
            <p:nvPr/>
          </p:nvSpPr>
          <p:spPr>
            <a:xfrm>
              <a:off x="3208625" y="184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28"/>
            <p:cNvSpPr/>
            <p:nvPr/>
          </p:nvSpPr>
          <p:spPr>
            <a:xfrm>
              <a:off x="3184525" y="1564200"/>
              <a:ext cx="1925" cy="3225"/>
            </a:xfrm>
            <a:custGeom>
              <a:avLst/>
              <a:gdLst/>
              <a:ahLst/>
              <a:cxnLst/>
              <a:rect l="l" t="t" r="r" b="b"/>
              <a:pathLst>
                <a:path w="77" h="129" extrusionOk="0">
                  <a:moveTo>
                    <a:pt x="1" y="0"/>
                  </a:moveTo>
                  <a:cubicBezTo>
                    <a:pt x="8" y="46"/>
                    <a:pt x="16" y="91"/>
                    <a:pt x="23" y="128"/>
                  </a:cubicBezTo>
                  <a:lnTo>
                    <a:pt x="76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28"/>
            <p:cNvSpPr/>
            <p:nvPr/>
          </p:nvSpPr>
          <p:spPr>
            <a:xfrm>
              <a:off x="3183400" y="155195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1" y="1"/>
                  </a:moveTo>
                  <a:cubicBezTo>
                    <a:pt x="1" y="46"/>
                    <a:pt x="1" y="91"/>
                    <a:pt x="1" y="129"/>
                  </a:cubicBezTo>
                  <a:lnTo>
                    <a:pt x="23" y="144"/>
                  </a:lnTo>
                  <a:lnTo>
                    <a:pt x="83" y="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28"/>
            <p:cNvSpPr/>
            <p:nvPr/>
          </p:nvSpPr>
          <p:spPr>
            <a:xfrm>
              <a:off x="3183775" y="1540850"/>
              <a:ext cx="6800" cy="6250"/>
            </a:xfrm>
            <a:custGeom>
              <a:avLst/>
              <a:gdLst/>
              <a:ahLst/>
              <a:cxnLst/>
              <a:rect l="l" t="t" r="r" b="b"/>
              <a:pathLst>
                <a:path w="272" h="250" extrusionOk="0">
                  <a:moveTo>
                    <a:pt x="16" y="0"/>
                  </a:moveTo>
                  <a:cubicBezTo>
                    <a:pt x="8" y="38"/>
                    <a:pt x="1" y="83"/>
                    <a:pt x="1" y="121"/>
                  </a:cubicBezTo>
                  <a:lnTo>
                    <a:pt x="211" y="249"/>
                  </a:lnTo>
                  <a:lnTo>
                    <a:pt x="272" y="15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28"/>
            <p:cNvSpPr/>
            <p:nvPr/>
          </p:nvSpPr>
          <p:spPr>
            <a:xfrm>
              <a:off x="3187925" y="1573225"/>
              <a:ext cx="4725" cy="6625"/>
            </a:xfrm>
            <a:custGeom>
              <a:avLst/>
              <a:gdLst/>
              <a:ahLst/>
              <a:cxnLst/>
              <a:rect l="l" t="t" r="r" b="b"/>
              <a:pathLst>
                <a:path w="189" h="265" extrusionOk="0">
                  <a:moveTo>
                    <a:pt x="98" y="1"/>
                  </a:moveTo>
                  <a:lnTo>
                    <a:pt x="0" y="144"/>
                  </a:lnTo>
                  <a:cubicBezTo>
                    <a:pt x="15" y="182"/>
                    <a:pt x="30" y="227"/>
                    <a:pt x="45" y="265"/>
                  </a:cubicBezTo>
                  <a:lnTo>
                    <a:pt x="189" y="5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28"/>
            <p:cNvSpPr/>
            <p:nvPr/>
          </p:nvSpPr>
          <p:spPr>
            <a:xfrm>
              <a:off x="3201850" y="1667775"/>
              <a:ext cx="6800" cy="6600"/>
            </a:xfrm>
            <a:custGeom>
              <a:avLst/>
              <a:gdLst/>
              <a:ahLst/>
              <a:cxnLst/>
              <a:rect l="l" t="t" r="r" b="b"/>
              <a:pathLst>
                <a:path w="272" h="264" extrusionOk="0">
                  <a:moveTo>
                    <a:pt x="1" y="0"/>
                  </a:moveTo>
                  <a:cubicBezTo>
                    <a:pt x="1" y="45"/>
                    <a:pt x="1" y="83"/>
                    <a:pt x="1" y="128"/>
                  </a:cubicBezTo>
                  <a:lnTo>
                    <a:pt x="212" y="264"/>
                  </a:lnTo>
                  <a:lnTo>
                    <a:pt x="272" y="17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28"/>
            <p:cNvSpPr/>
            <p:nvPr/>
          </p:nvSpPr>
          <p:spPr>
            <a:xfrm>
              <a:off x="3202800" y="1657225"/>
              <a:ext cx="4925" cy="4925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23" y="0"/>
                  </a:moveTo>
                  <a:cubicBezTo>
                    <a:pt x="15" y="38"/>
                    <a:pt x="8" y="76"/>
                    <a:pt x="0" y="113"/>
                  </a:cubicBezTo>
                  <a:lnTo>
                    <a:pt x="136" y="196"/>
                  </a:lnTo>
                  <a:lnTo>
                    <a:pt x="196" y="10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28"/>
            <p:cNvSpPr/>
            <p:nvPr/>
          </p:nvSpPr>
          <p:spPr>
            <a:xfrm>
              <a:off x="3205250" y="1647250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cubicBezTo>
                    <a:pt x="23" y="38"/>
                    <a:pt x="8" y="68"/>
                    <a:pt x="0" y="106"/>
                  </a:cubicBezTo>
                  <a:lnTo>
                    <a:pt x="241" y="256"/>
                  </a:lnTo>
                  <a:lnTo>
                    <a:pt x="302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28"/>
            <p:cNvSpPr/>
            <p:nvPr/>
          </p:nvSpPr>
          <p:spPr>
            <a:xfrm>
              <a:off x="3205425" y="1692250"/>
              <a:ext cx="5875" cy="8125"/>
            </a:xfrm>
            <a:custGeom>
              <a:avLst/>
              <a:gdLst/>
              <a:ahLst/>
              <a:cxnLst/>
              <a:rect l="l" t="t" r="r" b="b"/>
              <a:pathLst>
                <a:path w="235" h="325" extrusionOk="0">
                  <a:moveTo>
                    <a:pt x="144" y="0"/>
                  </a:moveTo>
                  <a:lnTo>
                    <a:pt x="1" y="196"/>
                  </a:lnTo>
                  <a:cubicBezTo>
                    <a:pt x="16" y="234"/>
                    <a:pt x="31" y="279"/>
                    <a:pt x="46" y="317"/>
                  </a:cubicBezTo>
                  <a:lnTo>
                    <a:pt x="54" y="324"/>
                  </a:lnTo>
                  <a:lnTo>
                    <a:pt x="234" y="5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28"/>
            <p:cNvSpPr/>
            <p:nvPr/>
          </p:nvSpPr>
          <p:spPr>
            <a:xfrm>
              <a:off x="3211075" y="1708825"/>
              <a:ext cx="7750" cy="6600"/>
            </a:xfrm>
            <a:custGeom>
              <a:avLst/>
              <a:gdLst/>
              <a:ahLst/>
              <a:cxnLst/>
              <a:rect l="l" t="t" r="r" b="b"/>
              <a:pathLst>
                <a:path w="310" h="264" extrusionOk="0">
                  <a:moveTo>
                    <a:pt x="38" y="0"/>
                  </a:moveTo>
                  <a:lnTo>
                    <a:pt x="1" y="53"/>
                  </a:lnTo>
                  <a:cubicBezTo>
                    <a:pt x="23" y="75"/>
                    <a:pt x="38" y="113"/>
                    <a:pt x="53" y="143"/>
                  </a:cubicBezTo>
                  <a:lnTo>
                    <a:pt x="249" y="264"/>
                  </a:lnTo>
                  <a:lnTo>
                    <a:pt x="310" y="1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28"/>
            <p:cNvSpPr/>
            <p:nvPr/>
          </p:nvSpPr>
          <p:spPr>
            <a:xfrm>
              <a:off x="3208075" y="167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28"/>
            <p:cNvSpPr/>
            <p:nvPr/>
          </p:nvSpPr>
          <p:spPr>
            <a:xfrm>
              <a:off x="3222575" y="1774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28"/>
            <p:cNvSpPr/>
            <p:nvPr/>
          </p:nvSpPr>
          <p:spPr>
            <a:xfrm>
              <a:off x="3218050" y="1784700"/>
              <a:ext cx="6250" cy="5675"/>
            </a:xfrm>
            <a:custGeom>
              <a:avLst/>
              <a:gdLst/>
              <a:ahLst/>
              <a:cxnLst/>
              <a:rect l="l" t="t" r="r" b="b"/>
              <a:pathLst>
                <a:path w="250" h="227" extrusionOk="0">
                  <a:moveTo>
                    <a:pt x="38" y="1"/>
                  </a:moveTo>
                  <a:cubicBezTo>
                    <a:pt x="23" y="38"/>
                    <a:pt x="16" y="76"/>
                    <a:pt x="0" y="106"/>
                  </a:cubicBezTo>
                  <a:lnTo>
                    <a:pt x="189" y="227"/>
                  </a:lnTo>
                  <a:lnTo>
                    <a:pt x="249" y="1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28"/>
            <p:cNvSpPr/>
            <p:nvPr/>
          </p:nvSpPr>
          <p:spPr>
            <a:xfrm>
              <a:off x="3226525" y="1765125"/>
              <a:ext cx="3400" cy="3600"/>
            </a:xfrm>
            <a:custGeom>
              <a:avLst/>
              <a:gdLst/>
              <a:ahLst/>
              <a:cxnLst/>
              <a:rect l="l" t="t" r="r" b="b"/>
              <a:pathLst>
                <a:path w="136" h="144" extrusionOk="0">
                  <a:moveTo>
                    <a:pt x="53" y="0"/>
                  </a:moveTo>
                  <a:cubicBezTo>
                    <a:pt x="38" y="30"/>
                    <a:pt x="15" y="61"/>
                    <a:pt x="0" y="98"/>
                  </a:cubicBezTo>
                  <a:lnTo>
                    <a:pt x="76" y="143"/>
                  </a:lnTo>
                  <a:lnTo>
                    <a:pt x="136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28"/>
            <p:cNvSpPr/>
            <p:nvPr/>
          </p:nvSpPr>
          <p:spPr>
            <a:xfrm>
              <a:off x="3215800" y="1828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28"/>
            <p:cNvSpPr/>
            <p:nvPr/>
          </p:nvSpPr>
          <p:spPr>
            <a:xfrm>
              <a:off x="3233675" y="18276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28"/>
            <p:cNvSpPr/>
            <p:nvPr/>
          </p:nvSpPr>
          <p:spPr>
            <a:xfrm>
              <a:off x="3226900" y="1837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28"/>
            <p:cNvSpPr/>
            <p:nvPr/>
          </p:nvSpPr>
          <p:spPr>
            <a:xfrm>
              <a:off x="3219550" y="1816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28"/>
            <p:cNvSpPr/>
            <p:nvPr/>
          </p:nvSpPr>
          <p:spPr>
            <a:xfrm>
              <a:off x="3226525" y="17986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28"/>
            <p:cNvSpPr/>
            <p:nvPr/>
          </p:nvSpPr>
          <p:spPr>
            <a:xfrm>
              <a:off x="3211825" y="1804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84"/>
                  </a:lnTo>
                  <a:cubicBezTo>
                    <a:pt x="1" y="91"/>
                    <a:pt x="1" y="91"/>
                    <a:pt x="1" y="99"/>
                  </a:cubicBez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28"/>
            <p:cNvSpPr/>
            <p:nvPr/>
          </p:nvSpPr>
          <p:spPr>
            <a:xfrm>
              <a:off x="3208825" y="1815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31" y="1"/>
                  </a:moveTo>
                  <a:cubicBezTo>
                    <a:pt x="15" y="39"/>
                    <a:pt x="8" y="76"/>
                    <a:pt x="0" y="114"/>
                  </a:cubicBezTo>
                  <a:lnTo>
                    <a:pt x="128" y="189"/>
                  </a:lnTo>
                  <a:lnTo>
                    <a:pt x="189" y="9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28"/>
            <p:cNvSpPr/>
            <p:nvPr/>
          </p:nvSpPr>
          <p:spPr>
            <a:xfrm>
              <a:off x="3232550" y="181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28"/>
            <p:cNvSpPr/>
            <p:nvPr/>
          </p:nvSpPr>
          <p:spPr>
            <a:xfrm>
              <a:off x="3214850" y="1794300"/>
              <a:ext cx="4350" cy="4375"/>
            </a:xfrm>
            <a:custGeom>
              <a:avLst/>
              <a:gdLst/>
              <a:ahLst/>
              <a:cxnLst/>
              <a:rect l="l" t="t" r="r" b="b"/>
              <a:pathLst>
                <a:path w="174" h="175" extrusionOk="0">
                  <a:moveTo>
                    <a:pt x="31" y="1"/>
                  </a:moveTo>
                  <a:cubicBezTo>
                    <a:pt x="23" y="31"/>
                    <a:pt x="8" y="69"/>
                    <a:pt x="0" y="106"/>
                  </a:cubicBezTo>
                  <a:lnTo>
                    <a:pt x="113" y="174"/>
                  </a:lnTo>
                  <a:lnTo>
                    <a:pt x="174" y="84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28"/>
            <p:cNvSpPr/>
            <p:nvPr/>
          </p:nvSpPr>
          <p:spPr>
            <a:xfrm>
              <a:off x="3239525" y="1851925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13" y="1"/>
                  </a:moveTo>
                  <a:lnTo>
                    <a:pt x="0" y="166"/>
                  </a:lnTo>
                  <a:cubicBezTo>
                    <a:pt x="45" y="166"/>
                    <a:pt x="91" y="159"/>
                    <a:pt x="136" y="151"/>
                  </a:cubicBezTo>
                  <a:lnTo>
                    <a:pt x="203" y="6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28"/>
            <p:cNvSpPr/>
            <p:nvPr/>
          </p:nvSpPr>
          <p:spPr>
            <a:xfrm>
              <a:off x="3221825" y="184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28"/>
            <p:cNvSpPr/>
            <p:nvPr/>
          </p:nvSpPr>
          <p:spPr>
            <a:xfrm>
              <a:off x="3201300" y="1502425"/>
              <a:ext cx="6800" cy="5300"/>
            </a:xfrm>
            <a:custGeom>
              <a:avLst/>
              <a:gdLst/>
              <a:ahLst/>
              <a:cxnLst/>
              <a:rect l="l" t="t" r="r" b="b"/>
              <a:pathLst>
                <a:path w="272" h="212" extrusionOk="0">
                  <a:moveTo>
                    <a:pt x="75" y="1"/>
                  </a:moveTo>
                  <a:cubicBezTo>
                    <a:pt x="53" y="31"/>
                    <a:pt x="23" y="54"/>
                    <a:pt x="0" y="84"/>
                  </a:cubicBezTo>
                  <a:lnTo>
                    <a:pt x="203" y="212"/>
                  </a:lnTo>
                  <a:lnTo>
                    <a:pt x="271" y="12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28"/>
            <p:cNvSpPr/>
            <p:nvPr/>
          </p:nvSpPr>
          <p:spPr>
            <a:xfrm>
              <a:off x="3192825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28"/>
            <p:cNvSpPr/>
            <p:nvPr/>
          </p:nvSpPr>
          <p:spPr>
            <a:xfrm>
              <a:off x="3210700" y="155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28"/>
            <p:cNvSpPr/>
            <p:nvPr/>
          </p:nvSpPr>
          <p:spPr>
            <a:xfrm>
              <a:off x="3196575" y="154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28"/>
            <p:cNvSpPr/>
            <p:nvPr/>
          </p:nvSpPr>
          <p:spPr>
            <a:xfrm>
              <a:off x="3203550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28"/>
            <p:cNvSpPr/>
            <p:nvPr/>
          </p:nvSpPr>
          <p:spPr>
            <a:xfrm>
              <a:off x="3188850" y="153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28"/>
            <p:cNvSpPr/>
            <p:nvPr/>
          </p:nvSpPr>
          <p:spPr>
            <a:xfrm>
              <a:off x="3209775" y="1542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28"/>
            <p:cNvSpPr/>
            <p:nvPr/>
          </p:nvSpPr>
          <p:spPr>
            <a:xfrm>
              <a:off x="3189625" y="1519750"/>
              <a:ext cx="6600" cy="5675"/>
            </a:xfrm>
            <a:custGeom>
              <a:avLst/>
              <a:gdLst/>
              <a:ahLst/>
              <a:cxnLst/>
              <a:rect l="l" t="t" r="r" b="b"/>
              <a:pathLst>
                <a:path w="264" h="227" extrusionOk="0">
                  <a:moveTo>
                    <a:pt x="45" y="1"/>
                  </a:moveTo>
                  <a:cubicBezTo>
                    <a:pt x="30" y="39"/>
                    <a:pt x="15" y="69"/>
                    <a:pt x="0" y="99"/>
                  </a:cubicBezTo>
                  <a:lnTo>
                    <a:pt x="203" y="227"/>
                  </a:lnTo>
                  <a:lnTo>
                    <a:pt x="264" y="13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28"/>
            <p:cNvSpPr/>
            <p:nvPr/>
          </p:nvSpPr>
          <p:spPr>
            <a:xfrm>
              <a:off x="3207325" y="15129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28"/>
            <p:cNvSpPr/>
            <p:nvPr/>
          </p:nvSpPr>
          <p:spPr>
            <a:xfrm>
              <a:off x="3194325" y="1511275"/>
              <a:ext cx="7000" cy="5875"/>
            </a:xfrm>
            <a:custGeom>
              <a:avLst/>
              <a:gdLst/>
              <a:ahLst/>
              <a:cxnLst/>
              <a:rect l="l" t="t" r="r" b="b"/>
              <a:pathLst>
                <a:path w="280" h="235" extrusionOk="0">
                  <a:moveTo>
                    <a:pt x="61" y="1"/>
                  </a:moveTo>
                  <a:cubicBezTo>
                    <a:pt x="38" y="31"/>
                    <a:pt x="15" y="61"/>
                    <a:pt x="0" y="99"/>
                  </a:cubicBezTo>
                  <a:lnTo>
                    <a:pt x="219" y="234"/>
                  </a:lnTo>
                  <a:lnTo>
                    <a:pt x="279" y="14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28"/>
            <p:cNvSpPr/>
            <p:nvPr/>
          </p:nvSpPr>
          <p:spPr>
            <a:xfrm>
              <a:off x="3209575" y="1609400"/>
              <a:ext cx="1350" cy="1150"/>
            </a:xfrm>
            <a:custGeom>
              <a:avLst/>
              <a:gdLst/>
              <a:ahLst/>
              <a:cxnLst/>
              <a:rect l="l" t="t" r="r" b="b"/>
              <a:pathLst>
                <a:path w="54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5"/>
                    <a:pt x="31" y="30"/>
                    <a:pt x="46" y="45"/>
                  </a:cubicBezTo>
                  <a:lnTo>
                    <a:pt x="53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28"/>
            <p:cNvSpPr/>
            <p:nvPr/>
          </p:nvSpPr>
          <p:spPr>
            <a:xfrm>
              <a:off x="3221825" y="160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28"/>
            <p:cNvSpPr/>
            <p:nvPr/>
          </p:nvSpPr>
          <p:spPr>
            <a:xfrm>
              <a:off x="3207700" y="159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28"/>
            <p:cNvSpPr/>
            <p:nvPr/>
          </p:nvSpPr>
          <p:spPr>
            <a:xfrm>
              <a:off x="3214650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28"/>
            <p:cNvSpPr/>
            <p:nvPr/>
          </p:nvSpPr>
          <p:spPr>
            <a:xfrm>
              <a:off x="3199975" y="15845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28"/>
            <p:cNvSpPr/>
            <p:nvPr/>
          </p:nvSpPr>
          <p:spPr>
            <a:xfrm>
              <a:off x="3197525" y="1595650"/>
              <a:ext cx="4175" cy="4175"/>
            </a:xfrm>
            <a:custGeom>
              <a:avLst/>
              <a:gdLst/>
              <a:ahLst/>
              <a:cxnLst/>
              <a:rect l="l" t="t" r="r" b="b"/>
              <a:pathLst>
                <a:path w="167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38" y="53"/>
                    <a:pt x="83" y="113"/>
                    <a:pt x="121" y="166"/>
                  </a:cubicBezTo>
                  <a:lnTo>
                    <a:pt x="166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28"/>
            <p:cNvSpPr/>
            <p:nvPr/>
          </p:nvSpPr>
          <p:spPr>
            <a:xfrm>
              <a:off x="3220875" y="1595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28"/>
            <p:cNvSpPr/>
            <p:nvPr/>
          </p:nvSpPr>
          <p:spPr>
            <a:xfrm>
              <a:off x="3199025" y="1572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28"/>
            <p:cNvSpPr/>
            <p:nvPr/>
          </p:nvSpPr>
          <p:spPr>
            <a:xfrm>
              <a:off x="3218425" y="156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28"/>
            <p:cNvSpPr/>
            <p:nvPr/>
          </p:nvSpPr>
          <p:spPr>
            <a:xfrm>
              <a:off x="3204125" y="1563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28"/>
            <p:cNvSpPr/>
            <p:nvPr/>
          </p:nvSpPr>
          <p:spPr>
            <a:xfrm>
              <a:off x="3215025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28"/>
            <p:cNvSpPr/>
            <p:nvPr/>
          </p:nvSpPr>
          <p:spPr>
            <a:xfrm>
              <a:off x="3232925" y="16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28"/>
            <p:cNvSpPr/>
            <p:nvPr/>
          </p:nvSpPr>
          <p:spPr>
            <a:xfrm>
              <a:off x="3226325" y="1670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28"/>
            <p:cNvSpPr/>
            <p:nvPr/>
          </p:nvSpPr>
          <p:spPr>
            <a:xfrm>
              <a:off x="3218800" y="1649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28"/>
            <p:cNvSpPr/>
            <p:nvPr/>
          </p:nvSpPr>
          <p:spPr>
            <a:xfrm>
              <a:off x="3225775" y="16320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28"/>
            <p:cNvSpPr/>
            <p:nvPr/>
          </p:nvSpPr>
          <p:spPr>
            <a:xfrm>
              <a:off x="3211075" y="163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28"/>
            <p:cNvSpPr/>
            <p:nvPr/>
          </p:nvSpPr>
          <p:spPr>
            <a:xfrm>
              <a:off x="3231975" y="1648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28"/>
            <p:cNvSpPr/>
            <p:nvPr/>
          </p:nvSpPr>
          <p:spPr>
            <a:xfrm>
              <a:off x="3213900" y="162785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61" y="0"/>
                  </a:moveTo>
                  <a:cubicBezTo>
                    <a:pt x="38" y="30"/>
                    <a:pt x="23" y="61"/>
                    <a:pt x="1" y="91"/>
                  </a:cubicBezTo>
                  <a:lnTo>
                    <a:pt x="121" y="166"/>
                  </a:lnTo>
                  <a:lnTo>
                    <a:pt x="182" y="7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28"/>
            <p:cNvSpPr/>
            <p:nvPr/>
          </p:nvSpPr>
          <p:spPr>
            <a:xfrm>
              <a:off x="3219375" y="1619925"/>
              <a:ext cx="4150" cy="3800"/>
            </a:xfrm>
            <a:custGeom>
              <a:avLst/>
              <a:gdLst/>
              <a:ahLst/>
              <a:cxnLst/>
              <a:rect l="l" t="t" r="r" b="b"/>
              <a:pathLst>
                <a:path w="166" h="152" extrusionOk="0">
                  <a:moveTo>
                    <a:pt x="68" y="1"/>
                  </a:moveTo>
                  <a:cubicBezTo>
                    <a:pt x="45" y="24"/>
                    <a:pt x="23" y="54"/>
                    <a:pt x="0" y="84"/>
                  </a:cubicBezTo>
                  <a:lnTo>
                    <a:pt x="106" y="152"/>
                  </a:lnTo>
                  <a:lnTo>
                    <a:pt x="166" y="6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28"/>
            <p:cNvSpPr/>
            <p:nvPr/>
          </p:nvSpPr>
          <p:spPr>
            <a:xfrm>
              <a:off x="3226150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28"/>
            <p:cNvSpPr/>
            <p:nvPr/>
          </p:nvSpPr>
          <p:spPr>
            <a:xfrm>
              <a:off x="3244025" y="171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28"/>
            <p:cNvSpPr/>
            <p:nvPr/>
          </p:nvSpPr>
          <p:spPr>
            <a:xfrm>
              <a:off x="3237450" y="17237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28"/>
            <p:cNvSpPr/>
            <p:nvPr/>
          </p:nvSpPr>
          <p:spPr>
            <a:xfrm>
              <a:off x="3229900" y="17029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28"/>
            <p:cNvSpPr/>
            <p:nvPr/>
          </p:nvSpPr>
          <p:spPr>
            <a:xfrm>
              <a:off x="3236875" y="168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28"/>
            <p:cNvSpPr/>
            <p:nvPr/>
          </p:nvSpPr>
          <p:spPr>
            <a:xfrm>
              <a:off x="3222200" y="169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28"/>
            <p:cNvSpPr/>
            <p:nvPr/>
          </p:nvSpPr>
          <p:spPr>
            <a:xfrm>
              <a:off x="3215600" y="1700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28"/>
            <p:cNvSpPr/>
            <p:nvPr/>
          </p:nvSpPr>
          <p:spPr>
            <a:xfrm>
              <a:off x="3243100" y="1702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28"/>
            <p:cNvSpPr/>
            <p:nvPr/>
          </p:nvSpPr>
          <p:spPr>
            <a:xfrm>
              <a:off x="3221250" y="1678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28"/>
            <p:cNvSpPr/>
            <p:nvPr/>
          </p:nvSpPr>
          <p:spPr>
            <a:xfrm>
              <a:off x="3237250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28"/>
            <p:cNvSpPr/>
            <p:nvPr/>
          </p:nvSpPr>
          <p:spPr>
            <a:xfrm>
              <a:off x="3255150" y="176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28"/>
            <p:cNvSpPr/>
            <p:nvPr/>
          </p:nvSpPr>
          <p:spPr>
            <a:xfrm>
              <a:off x="3248550" y="177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28"/>
            <p:cNvSpPr/>
            <p:nvPr/>
          </p:nvSpPr>
          <p:spPr>
            <a:xfrm>
              <a:off x="3241025" y="1756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28"/>
            <p:cNvSpPr/>
            <p:nvPr/>
          </p:nvSpPr>
          <p:spPr>
            <a:xfrm>
              <a:off x="3248000" y="1738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28"/>
            <p:cNvSpPr/>
            <p:nvPr/>
          </p:nvSpPr>
          <p:spPr>
            <a:xfrm>
              <a:off x="3237450" y="1746850"/>
              <a:ext cx="4350" cy="3975"/>
            </a:xfrm>
            <a:custGeom>
              <a:avLst/>
              <a:gdLst/>
              <a:ahLst/>
              <a:cxnLst/>
              <a:rect l="l" t="t" r="r" b="b"/>
              <a:pathLst>
                <a:path w="174" h="159" extrusionOk="0">
                  <a:moveTo>
                    <a:pt x="61" y="1"/>
                  </a:moveTo>
                  <a:cubicBezTo>
                    <a:pt x="38" y="31"/>
                    <a:pt x="15" y="61"/>
                    <a:pt x="0" y="91"/>
                  </a:cubicBezTo>
                  <a:lnTo>
                    <a:pt x="106" y="159"/>
                  </a:lnTo>
                  <a:lnTo>
                    <a:pt x="174" y="68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28"/>
            <p:cNvSpPr/>
            <p:nvPr/>
          </p:nvSpPr>
          <p:spPr>
            <a:xfrm>
              <a:off x="3231225" y="1756450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53" y="1"/>
                  </a:moveTo>
                  <a:cubicBezTo>
                    <a:pt x="38" y="31"/>
                    <a:pt x="16" y="69"/>
                    <a:pt x="1" y="99"/>
                  </a:cubicBezTo>
                  <a:lnTo>
                    <a:pt x="91" y="151"/>
                  </a:lnTo>
                  <a:lnTo>
                    <a:pt x="151" y="6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28"/>
            <p:cNvSpPr/>
            <p:nvPr/>
          </p:nvSpPr>
          <p:spPr>
            <a:xfrm>
              <a:off x="3254200" y="1755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28"/>
            <p:cNvSpPr/>
            <p:nvPr/>
          </p:nvSpPr>
          <p:spPr>
            <a:xfrm>
              <a:off x="3232725" y="1732175"/>
              <a:ext cx="7950" cy="5675"/>
            </a:xfrm>
            <a:custGeom>
              <a:avLst/>
              <a:gdLst/>
              <a:ahLst/>
              <a:cxnLst/>
              <a:rect l="l" t="t" r="r" b="b"/>
              <a:pathLst>
                <a:path w="318" h="227" extrusionOk="0">
                  <a:moveTo>
                    <a:pt x="46" y="0"/>
                  </a:moveTo>
                  <a:lnTo>
                    <a:pt x="1" y="60"/>
                  </a:lnTo>
                  <a:cubicBezTo>
                    <a:pt x="91" y="121"/>
                    <a:pt x="182" y="173"/>
                    <a:pt x="280" y="226"/>
                  </a:cubicBezTo>
                  <a:lnTo>
                    <a:pt x="317" y="16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28"/>
            <p:cNvSpPr/>
            <p:nvPr/>
          </p:nvSpPr>
          <p:spPr>
            <a:xfrm>
              <a:off x="3248375" y="18220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28"/>
            <p:cNvSpPr/>
            <p:nvPr/>
          </p:nvSpPr>
          <p:spPr>
            <a:xfrm>
              <a:off x="3266250" y="182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28"/>
            <p:cNvSpPr/>
            <p:nvPr/>
          </p:nvSpPr>
          <p:spPr>
            <a:xfrm>
              <a:off x="3259675" y="1830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28"/>
            <p:cNvSpPr/>
            <p:nvPr/>
          </p:nvSpPr>
          <p:spPr>
            <a:xfrm>
              <a:off x="3252125" y="180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28"/>
            <p:cNvSpPr/>
            <p:nvPr/>
          </p:nvSpPr>
          <p:spPr>
            <a:xfrm>
              <a:off x="3259100" y="179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28"/>
            <p:cNvSpPr/>
            <p:nvPr/>
          </p:nvSpPr>
          <p:spPr>
            <a:xfrm>
              <a:off x="3244400" y="179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28"/>
            <p:cNvSpPr/>
            <p:nvPr/>
          </p:nvSpPr>
          <p:spPr>
            <a:xfrm>
              <a:off x="3237625" y="1806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28"/>
            <p:cNvSpPr/>
            <p:nvPr/>
          </p:nvSpPr>
          <p:spPr>
            <a:xfrm>
              <a:off x="3265325" y="1808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28"/>
            <p:cNvSpPr/>
            <p:nvPr/>
          </p:nvSpPr>
          <p:spPr>
            <a:xfrm>
              <a:off x="3230300" y="178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28"/>
            <p:cNvSpPr/>
            <p:nvPr/>
          </p:nvSpPr>
          <p:spPr>
            <a:xfrm>
              <a:off x="3243475" y="1785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28"/>
            <p:cNvSpPr/>
            <p:nvPr/>
          </p:nvSpPr>
          <p:spPr>
            <a:xfrm>
              <a:off x="3270775" y="1845150"/>
              <a:ext cx="6425" cy="6250"/>
            </a:xfrm>
            <a:custGeom>
              <a:avLst/>
              <a:gdLst/>
              <a:ahLst/>
              <a:cxnLst/>
              <a:rect l="l" t="t" r="r" b="b"/>
              <a:pathLst>
                <a:path w="257" h="250" extrusionOk="0">
                  <a:moveTo>
                    <a:pt x="166" y="0"/>
                  </a:moveTo>
                  <a:lnTo>
                    <a:pt x="0" y="249"/>
                  </a:lnTo>
                  <a:cubicBezTo>
                    <a:pt x="46" y="234"/>
                    <a:pt x="98" y="219"/>
                    <a:pt x="151" y="211"/>
                  </a:cubicBezTo>
                  <a:lnTo>
                    <a:pt x="257" y="61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28"/>
            <p:cNvSpPr/>
            <p:nvPr/>
          </p:nvSpPr>
          <p:spPr>
            <a:xfrm>
              <a:off x="3255525" y="1850800"/>
              <a:ext cx="5300" cy="3025"/>
            </a:xfrm>
            <a:custGeom>
              <a:avLst/>
              <a:gdLst/>
              <a:ahLst/>
              <a:cxnLst/>
              <a:rect l="l" t="t" r="r" b="b"/>
              <a:pathLst>
                <a:path w="212" h="121" extrusionOk="0">
                  <a:moveTo>
                    <a:pt x="61" y="0"/>
                  </a:moveTo>
                  <a:lnTo>
                    <a:pt x="0" y="91"/>
                  </a:lnTo>
                  <a:lnTo>
                    <a:pt x="46" y="121"/>
                  </a:lnTo>
                  <a:cubicBezTo>
                    <a:pt x="106" y="113"/>
                    <a:pt x="159" y="106"/>
                    <a:pt x="211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28"/>
            <p:cNvSpPr/>
            <p:nvPr/>
          </p:nvSpPr>
          <p:spPr>
            <a:xfrm>
              <a:off x="3241400" y="183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28"/>
            <p:cNvSpPr/>
            <p:nvPr/>
          </p:nvSpPr>
          <p:spPr>
            <a:xfrm>
              <a:off x="3254575" y="1838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28"/>
            <p:cNvSpPr/>
            <p:nvPr/>
          </p:nvSpPr>
          <p:spPr>
            <a:xfrm>
              <a:off x="3214475" y="149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28"/>
            <p:cNvSpPr/>
            <p:nvPr/>
          </p:nvSpPr>
          <p:spPr>
            <a:xfrm>
              <a:off x="3232175" y="14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28"/>
            <p:cNvSpPr/>
            <p:nvPr/>
          </p:nvSpPr>
          <p:spPr>
            <a:xfrm>
              <a:off x="3219175" y="1489075"/>
              <a:ext cx="2675" cy="2075"/>
            </a:xfrm>
            <a:custGeom>
              <a:avLst/>
              <a:gdLst/>
              <a:ahLst/>
              <a:cxnLst/>
              <a:rect l="l" t="t" r="r" b="b"/>
              <a:pathLst>
                <a:path w="107" h="83" extrusionOk="0">
                  <a:moveTo>
                    <a:pt x="106" y="0"/>
                  </a:moveTo>
                  <a:cubicBezTo>
                    <a:pt x="68" y="15"/>
                    <a:pt x="38" y="38"/>
                    <a:pt x="1" y="53"/>
                  </a:cubicBezTo>
                  <a:lnTo>
                    <a:pt x="46" y="8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28"/>
            <p:cNvSpPr/>
            <p:nvPr/>
          </p:nvSpPr>
          <p:spPr>
            <a:xfrm>
              <a:off x="3231975" y="1483800"/>
              <a:ext cx="7750" cy="4925"/>
            </a:xfrm>
            <a:custGeom>
              <a:avLst/>
              <a:gdLst/>
              <a:ahLst/>
              <a:cxnLst/>
              <a:rect l="l" t="t" r="r" b="b"/>
              <a:pathLst>
                <a:path w="310" h="197" extrusionOk="0">
                  <a:moveTo>
                    <a:pt x="144" y="0"/>
                  </a:moveTo>
                  <a:cubicBezTo>
                    <a:pt x="99" y="15"/>
                    <a:pt x="54" y="30"/>
                    <a:pt x="1" y="45"/>
                  </a:cubicBezTo>
                  <a:lnTo>
                    <a:pt x="242" y="196"/>
                  </a:lnTo>
                  <a:lnTo>
                    <a:pt x="310" y="106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28"/>
            <p:cNvSpPr/>
            <p:nvPr/>
          </p:nvSpPr>
          <p:spPr>
            <a:xfrm>
              <a:off x="3225575" y="1548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28"/>
            <p:cNvSpPr/>
            <p:nvPr/>
          </p:nvSpPr>
          <p:spPr>
            <a:xfrm>
              <a:off x="3243275" y="154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28"/>
            <p:cNvSpPr/>
            <p:nvPr/>
          </p:nvSpPr>
          <p:spPr>
            <a:xfrm>
              <a:off x="3229150" y="153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28"/>
            <p:cNvSpPr/>
            <p:nvPr/>
          </p:nvSpPr>
          <p:spPr>
            <a:xfrm>
              <a:off x="3236325" y="15186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28"/>
            <p:cNvSpPr/>
            <p:nvPr/>
          </p:nvSpPr>
          <p:spPr>
            <a:xfrm>
              <a:off x="3221450" y="15244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28"/>
            <p:cNvSpPr/>
            <p:nvPr/>
          </p:nvSpPr>
          <p:spPr>
            <a:xfrm>
              <a:off x="3214850" y="1533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28"/>
            <p:cNvSpPr/>
            <p:nvPr/>
          </p:nvSpPr>
          <p:spPr>
            <a:xfrm>
              <a:off x="3242350" y="153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28"/>
            <p:cNvSpPr/>
            <p:nvPr/>
          </p:nvSpPr>
          <p:spPr>
            <a:xfrm>
              <a:off x="3220500" y="151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28"/>
            <p:cNvSpPr/>
            <p:nvPr/>
          </p:nvSpPr>
          <p:spPr>
            <a:xfrm>
              <a:off x="3225575" y="150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28"/>
            <p:cNvSpPr/>
            <p:nvPr/>
          </p:nvSpPr>
          <p:spPr>
            <a:xfrm>
              <a:off x="3236700" y="1602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28"/>
            <p:cNvSpPr/>
            <p:nvPr/>
          </p:nvSpPr>
          <p:spPr>
            <a:xfrm>
              <a:off x="3254400" y="1600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28"/>
            <p:cNvSpPr/>
            <p:nvPr/>
          </p:nvSpPr>
          <p:spPr>
            <a:xfrm>
              <a:off x="3247800" y="161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28"/>
            <p:cNvSpPr/>
            <p:nvPr/>
          </p:nvSpPr>
          <p:spPr>
            <a:xfrm>
              <a:off x="3240275" y="158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28"/>
            <p:cNvSpPr/>
            <p:nvPr/>
          </p:nvSpPr>
          <p:spPr>
            <a:xfrm>
              <a:off x="3247425" y="15719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28"/>
            <p:cNvSpPr/>
            <p:nvPr/>
          </p:nvSpPr>
          <p:spPr>
            <a:xfrm>
              <a:off x="3232550" y="157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28"/>
            <p:cNvSpPr/>
            <p:nvPr/>
          </p:nvSpPr>
          <p:spPr>
            <a:xfrm>
              <a:off x="3225950" y="1587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28"/>
            <p:cNvSpPr/>
            <p:nvPr/>
          </p:nvSpPr>
          <p:spPr>
            <a:xfrm>
              <a:off x="3253450" y="158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28"/>
            <p:cNvSpPr/>
            <p:nvPr/>
          </p:nvSpPr>
          <p:spPr>
            <a:xfrm>
              <a:off x="3231600" y="156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28"/>
            <p:cNvSpPr/>
            <p:nvPr/>
          </p:nvSpPr>
          <p:spPr>
            <a:xfrm>
              <a:off x="3236700" y="155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28"/>
            <p:cNvSpPr/>
            <p:nvPr/>
          </p:nvSpPr>
          <p:spPr>
            <a:xfrm>
              <a:off x="3247800" y="1655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28"/>
            <p:cNvSpPr/>
            <p:nvPr/>
          </p:nvSpPr>
          <p:spPr>
            <a:xfrm>
              <a:off x="3265500" y="1654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28"/>
            <p:cNvSpPr/>
            <p:nvPr/>
          </p:nvSpPr>
          <p:spPr>
            <a:xfrm>
              <a:off x="3258900" y="1663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28"/>
            <p:cNvSpPr/>
            <p:nvPr/>
          </p:nvSpPr>
          <p:spPr>
            <a:xfrm>
              <a:off x="3251375" y="1642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28"/>
            <p:cNvSpPr/>
            <p:nvPr/>
          </p:nvSpPr>
          <p:spPr>
            <a:xfrm>
              <a:off x="3258525" y="16252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28"/>
            <p:cNvSpPr/>
            <p:nvPr/>
          </p:nvSpPr>
          <p:spPr>
            <a:xfrm>
              <a:off x="3243650" y="163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28"/>
            <p:cNvSpPr/>
            <p:nvPr/>
          </p:nvSpPr>
          <p:spPr>
            <a:xfrm>
              <a:off x="3237075" y="16404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28"/>
            <p:cNvSpPr/>
            <p:nvPr/>
          </p:nvSpPr>
          <p:spPr>
            <a:xfrm>
              <a:off x="3264550" y="164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28"/>
            <p:cNvSpPr/>
            <p:nvPr/>
          </p:nvSpPr>
          <p:spPr>
            <a:xfrm>
              <a:off x="3229525" y="161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28"/>
            <p:cNvSpPr/>
            <p:nvPr/>
          </p:nvSpPr>
          <p:spPr>
            <a:xfrm>
              <a:off x="3242725" y="16188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28"/>
            <p:cNvSpPr/>
            <p:nvPr/>
          </p:nvSpPr>
          <p:spPr>
            <a:xfrm>
              <a:off x="3258900" y="1708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28"/>
            <p:cNvSpPr/>
            <p:nvPr/>
          </p:nvSpPr>
          <p:spPr>
            <a:xfrm>
              <a:off x="3276600" y="1707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28"/>
            <p:cNvSpPr/>
            <p:nvPr/>
          </p:nvSpPr>
          <p:spPr>
            <a:xfrm>
              <a:off x="3270025" y="1716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28"/>
            <p:cNvSpPr/>
            <p:nvPr/>
          </p:nvSpPr>
          <p:spPr>
            <a:xfrm>
              <a:off x="3262500" y="169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28"/>
            <p:cNvSpPr/>
            <p:nvPr/>
          </p:nvSpPr>
          <p:spPr>
            <a:xfrm>
              <a:off x="3269650" y="1678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28"/>
            <p:cNvSpPr/>
            <p:nvPr/>
          </p:nvSpPr>
          <p:spPr>
            <a:xfrm>
              <a:off x="3254775" y="168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28"/>
            <p:cNvSpPr/>
            <p:nvPr/>
          </p:nvSpPr>
          <p:spPr>
            <a:xfrm>
              <a:off x="3248175" y="1693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28"/>
            <p:cNvSpPr/>
            <p:nvPr/>
          </p:nvSpPr>
          <p:spPr>
            <a:xfrm>
              <a:off x="3275675" y="169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28"/>
            <p:cNvSpPr/>
            <p:nvPr/>
          </p:nvSpPr>
          <p:spPr>
            <a:xfrm>
              <a:off x="3240650" y="167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28"/>
            <p:cNvSpPr/>
            <p:nvPr/>
          </p:nvSpPr>
          <p:spPr>
            <a:xfrm>
              <a:off x="3253825" y="167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28"/>
            <p:cNvSpPr/>
            <p:nvPr/>
          </p:nvSpPr>
          <p:spPr>
            <a:xfrm>
              <a:off x="3270025" y="1761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28"/>
            <p:cNvSpPr/>
            <p:nvPr/>
          </p:nvSpPr>
          <p:spPr>
            <a:xfrm>
              <a:off x="3287725" y="1760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28"/>
            <p:cNvSpPr/>
            <p:nvPr/>
          </p:nvSpPr>
          <p:spPr>
            <a:xfrm>
              <a:off x="3281125" y="17702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28"/>
            <p:cNvSpPr/>
            <p:nvPr/>
          </p:nvSpPr>
          <p:spPr>
            <a:xfrm>
              <a:off x="3273600" y="174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28"/>
            <p:cNvSpPr/>
            <p:nvPr/>
          </p:nvSpPr>
          <p:spPr>
            <a:xfrm>
              <a:off x="3280750" y="17318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28"/>
            <p:cNvSpPr/>
            <p:nvPr/>
          </p:nvSpPr>
          <p:spPr>
            <a:xfrm>
              <a:off x="3265875" y="173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28"/>
            <p:cNvSpPr/>
            <p:nvPr/>
          </p:nvSpPr>
          <p:spPr>
            <a:xfrm>
              <a:off x="3259300" y="1746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28"/>
            <p:cNvSpPr/>
            <p:nvPr/>
          </p:nvSpPr>
          <p:spPr>
            <a:xfrm>
              <a:off x="3286775" y="174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28"/>
            <p:cNvSpPr/>
            <p:nvPr/>
          </p:nvSpPr>
          <p:spPr>
            <a:xfrm>
              <a:off x="3251750" y="1726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28"/>
            <p:cNvSpPr/>
            <p:nvPr/>
          </p:nvSpPr>
          <p:spPr>
            <a:xfrm>
              <a:off x="3264925" y="1725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28"/>
            <p:cNvSpPr/>
            <p:nvPr/>
          </p:nvSpPr>
          <p:spPr>
            <a:xfrm>
              <a:off x="3281125" y="1815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28"/>
            <p:cNvSpPr/>
            <p:nvPr/>
          </p:nvSpPr>
          <p:spPr>
            <a:xfrm>
              <a:off x="3298825" y="181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28"/>
            <p:cNvSpPr/>
            <p:nvPr/>
          </p:nvSpPr>
          <p:spPr>
            <a:xfrm>
              <a:off x="3292250" y="1823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28"/>
            <p:cNvSpPr/>
            <p:nvPr/>
          </p:nvSpPr>
          <p:spPr>
            <a:xfrm>
              <a:off x="3284700" y="180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28"/>
            <p:cNvSpPr/>
            <p:nvPr/>
          </p:nvSpPr>
          <p:spPr>
            <a:xfrm>
              <a:off x="3291875" y="178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28"/>
            <p:cNvSpPr/>
            <p:nvPr/>
          </p:nvSpPr>
          <p:spPr>
            <a:xfrm>
              <a:off x="3277000" y="17907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28"/>
            <p:cNvSpPr/>
            <p:nvPr/>
          </p:nvSpPr>
          <p:spPr>
            <a:xfrm>
              <a:off x="3270400" y="1800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28"/>
            <p:cNvSpPr/>
            <p:nvPr/>
          </p:nvSpPr>
          <p:spPr>
            <a:xfrm>
              <a:off x="3297900" y="180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28"/>
            <p:cNvSpPr/>
            <p:nvPr/>
          </p:nvSpPr>
          <p:spPr>
            <a:xfrm>
              <a:off x="3262875" y="177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28"/>
            <p:cNvSpPr/>
            <p:nvPr/>
          </p:nvSpPr>
          <p:spPr>
            <a:xfrm>
              <a:off x="3276050" y="1778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28"/>
            <p:cNvSpPr/>
            <p:nvPr/>
          </p:nvSpPr>
          <p:spPr>
            <a:xfrm>
              <a:off x="3306000" y="1838375"/>
              <a:ext cx="3025" cy="2275"/>
            </a:xfrm>
            <a:custGeom>
              <a:avLst/>
              <a:gdLst/>
              <a:ahLst/>
              <a:cxnLst/>
              <a:rect l="l" t="t" r="r" b="b"/>
              <a:pathLst>
                <a:path w="121" h="91" extrusionOk="0">
                  <a:moveTo>
                    <a:pt x="60" y="0"/>
                  </a:moveTo>
                  <a:lnTo>
                    <a:pt x="0" y="91"/>
                  </a:lnTo>
                  <a:cubicBezTo>
                    <a:pt x="38" y="68"/>
                    <a:pt x="75" y="53"/>
                    <a:pt x="121" y="38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28"/>
            <p:cNvSpPr/>
            <p:nvPr/>
          </p:nvSpPr>
          <p:spPr>
            <a:xfrm>
              <a:off x="3288100" y="18440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61" y="0"/>
                  </a:moveTo>
                  <a:lnTo>
                    <a:pt x="0" y="91"/>
                  </a:lnTo>
                  <a:lnTo>
                    <a:pt x="23" y="106"/>
                  </a:lnTo>
                  <a:cubicBezTo>
                    <a:pt x="68" y="91"/>
                    <a:pt x="113" y="76"/>
                    <a:pt x="159" y="6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28"/>
            <p:cNvSpPr/>
            <p:nvPr/>
          </p:nvSpPr>
          <p:spPr>
            <a:xfrm>
              <a:off x="3273975" y="1832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28"/>
            <p:cNvSpPr/>
            <p:nvPr/>
          </p:nvSpPr>
          <p:spPr>
            <a:xfrm>
              <a:off x="3287150" y="1831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28"/>
            <p:cNvSpPr/>
            <p:nvPr/>
          </p:nvSpPr>
          <p:spPr>
            <a:xfrm>
              <a:off x="3260975" y="1437850"/>
              <a:ext cx="1150" cy="2275"/>
            </a:xfrm>
            <a:custGeom>
              <a:avLst/>
              <a:gdLst/>
              <a:ahLst/>
              <a:cxnLst/>
              <a:rect l="l" t="t" r="r" b="b"/>
              <a:pathLst>
                <a:path w="46" h="91" extrusionOk="0">
                  <a:moveTo>
                    <a:pt x="1" y="0"/>
                  </a:moveTo>
                  <a:cubicBezTo>
                    <a:pt x="1" y="30"/>
                    <a:pt x="1" y="61"/>
                    <a:pt x="1" y="91"/>
                  </a:cubicBezTo>
                  <a:lnTo>
                    <a:pt x="46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28"/>
            <p:cNvSpPr/>
            <p:nvPr/>
          </p:nvSpPr>
          <p:spPr>
            <a:xfrm>
              <a:off x="3247050" y="1488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28"/>
            <p:cNvSpPr/>
            <p:nvPr/>
          </p:nvSpPr>
          <p:spPr>
            <a:xfrm>
              <a:off x="3264750" y="148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28"/>
            <p:cNvSpPr/>
            <p:nvPr/>
          </p:nvSpPr>
          <p:spPr>
            <a:xfrm>
              <a:off x="3250625" y="1481350"/>
              <a:ext cx="4550" cy="3025"/>
            </a:xfrm>
            <a:custGeom>
              <a:avLst/>
              <a:gdLst/>
              <a:ahLst/>
              <a:cxnLst/>
              <a:rect l="l" t="t" r="r" b="b"/>
              <a:pathLst>
                <a:path w="182" h="121" extrusionOk="0">
                  <a:moveTo>
                    <a:pt x="46" y="0"/>
                  </a:moveTo>
                  <a:lnTo>
                    <a:pt x="1" y="61"/>
                  </a:lnTo>
                  <a:lnTo>
                    <a:pt x="91" y="12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28"/>
            <p:cNvSpPr/>
            <p:nvPr/>
          </p:nvSpPr>
          <p:spPr>
            <a:xfrm>
              <a:off x="3258150" y="154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28"/>
            <p:cNvSpPr/>
            <p:nvPr/>
          </p:nvSpPr>
          <p:spPr>
            <a:xfrm>
              <a:off x="3275850" y="154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28"/>
            <p:cNvSpPr/>
            <p:nvPr/>
          </p:nvSpPr>
          <p:spPr>
            <a:xfrm>
              <a:off x="3269275" y="155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28"/>
            <p:cNvSpPr/>
            <p:nvPr/>
          </p:nvSpPr>
          <p:spPr>
            <a:xfrm>
              <a:off x="3261725" y="152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28"/>
            <p:cNvSpPr/>
            <p:nvPr/>
          </p:nvSpPr>
          <p:spPr>
            <a:xfrm>
              <a:off x="3268900" y="1511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28"/>
            <p:cNvSpPr/>
            <p:nvPr/>
          </p:nvSpPr>
          <p:spPr>
            <a:xfrm>
              <a:off x="3254025" y="151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28"/>
            <p:cNvSpPr/>
            <p:nvPr/>
          </p:nvSpPr>
          <p:spPr>
            <a:xfrm>
              <a:off x="3247425" y="1527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28"/>
            <p:cNvSpPr/>
            <p:nvPr/>
          </p:nvSpPr>
          <p:spPr>
            <a:xfrm>
              <a:off x="3274925" y="152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28"/>
            <p:cNvSpPr/>
            <p:nvPr/>
          </p:nvSpPr>
          <p:spPr>
            <a:xfrm>
              <a:off x="3239900" y="150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28"/>
            <p:cNvSpPr/>
            <p:nvPr/>
          </p:nvSpPr>
          <p:spPr>
            <a:xfrm>
              <a:off x="3253075" y="150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28"/>
            <p:cNvSpPr/>
            <p:nvPr/>
          </p:nvSpPr>
          <p:spPr>
            <a:xfrm>
              <a:off x="3258150" y="149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28"/>
            <p:cNvSpPr/>
            <p:nvPr/>
          </p:nvSpPr>
          <p:spPr>
            <a:xfrm>
              <a:off x="3269275" y="159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28"/>
            <p:cNvSpPr/>
            <p:nvPr/>
          </p:nvSpPr>
          <p:spPr>
            <a:xfrm>
              <a:off x="3286975" y="1594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28"/>
            <p:cNvSpPr/>
            <p:nvPr/>
          </p:nvSpPr>
          <p:spPr>
            <a:xfrm>
              <a:off x="3280375" y="160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6" y="68"/>
                  </a:ln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28"/>
            <p:cNvSpPr/>
            <p:nvPr/>
          </p:nvSpPr>
          <p:spPr>
            <a:xfrm>
              <a:off x="3272850" y="158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28"/>
            <p:cNvSpPr/>
            <p:nvPr/>
          </p:nvSpPr>
          <p:spPr>
            <a:xfrm>
              <a:off x="3280000" y="156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28"/>
            <p:cNvSpPr/>
            <p:nvPr/>
          </p:nvSpPr>
          <p:spPr>
            <a:xfrm>
              <a:off x="3265125" y="1570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28"/>
            <p:cNvSpPr/>
            <p:nvPr/>
          </p:nvSpPr>
          <p:spPr>
            <a:xfrm>
              <a:off x="3258525" y="158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28"/>
            <p:cNvSpPr/>
            <p:nvPr/>
          </p:nvSpPr>
          <p:spPr>
            <a:xfrm>
              <a:off x="3286025" y="158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28"/>
            <p:cNvSpPr/>
            <p:nvPr/>
          </p:nvSpPr>
          <p:spPr>
            <a:xfrm>
              <a:off x="3251000" y="155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28"/>
            <p:cNvSpPr/>
            <p:nvPr/>
          </p:nvSpPr>
          <p:spPr>
            <a:xfrm>
              <a:off x="3264175" y="155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28"/>
            <p:cNvSpPr/>
            <p:nvPr/>
          </p:nvSpPr>
          <p:spPr>
            <a:xfrm>
              <a:off x="3280375" y="164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28"/>
            <p:cNvSpPr/>
            <p:nvPr/>
          </p:nvSpPr>
          <p:spPr>
            <a:xfrm>
              <a:off x="3298075" y="1647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28"/>
            <p:cNvSpPr/>
            <p:nvPr/>
          </p:nvSpPr>
          <p:spPr>
            <a:xfrm>
              <a:off x="3291500" y="16568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28"/>
            <p:cNvSpPr/>
            <p:nvPr/>
          </p:nvSpPr>
          <p:spPr>
            <a:xfrm>
              <a:off x="3283950" y="163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28"/>
            <p:cNvSpPr/>
            <p:nvPr/>
          </p:nvSpPr>
          <p:spPr>
            <a:xfrm>
              <a:off x="3291100" y="1618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28"/>
            <p:cNvSpPr/>
            <p:nvPr/>
          </p:nvSpPr>
          <p:spPr>
            <a:xfrm>
              <a:off x="3276225" y="162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28"/>
            <p:cNvSpPr/>
            <p:nvPr/>
          </p:nvSpPr>
          <p:spPr>
            <a:xfrm>
              <a:off x="3269650" y="1633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28"/>
            <p:cNvSpPr/>
            <p:nvPr/>
          </p:nvSpPr>
          <p:spPr>
            <a:xfrm>
              <a:off x="3297125" y="1635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28"/>
            <p:cNvSpPr/>
            <p:nvPr/>
          </p:nvSpPr>
          <p:spPr>
            <a:xfrm>
              <a:off x="3262100" y="161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28"/>
            <p:cNvSpPr/>
            <p:nvPr/>
          </p:nvSpPr>
          <p:spPr>
            <a:xfrm>
              <a:off x="3275300" y="1611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28"/>
            <p:cNvSpPr/>
            <p:nvPr/>
          </p:nvSpPr>
          <p:spPr>
            <a:xfrm>
              <a:off x="3291500" y="170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28"/>
            <p:cNvSpPr/>
            <p:nvPr/>
          </p:nvSpPr>
          <p:spPr>
            <a:xfrm>
              <a:off x="3309200" y="17007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28"/>
            <p:cNvSpPr/>
            <p:nvPr/>
          </p:nvSpPr>
          <p:spPr>
            <a:xfrm>
              <a:off x="3302600" y="171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28"/>
            <p:cNvSpPr/>
            <p:nvPr/>
          </p:nvSpPr>
          <p:spPr>
            <a:xfrm>
              <a:off x="3295075" y="168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28"/>
            <p:cNvSpPr/>
            <p:nvPr/>
          </p:nvSpPr>
          <p:spPr>
            <a:xfrm>
              <a:off x="3302225" y="167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28"/>
            <p:cNvSpPr/>
            <p:nvPr/>
          </p:nvSpPr>
          <p:spPr>
            <a:xfrm>
              <a:off x="3287350" y="167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28"/>
            <p:cNvSpPr/>
            <p:nvPr/>
          </p:nvSpPr>
          <p:spPr>
            <a:xfrm>
              <a:off x="3280750" y="16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28"/>
            <p:cNvSpPr/>
            <p:nvPr/>
          </p:nvSpPr>
          <p:spPr>
            <a:xfrm>
              <a:off x="3308250" y="168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28"/>
            <p:cNvSpPr/>
            <p:nvPr/>
          </p:nvSpPr>
          <p:spPr>
            <a:xfrm>
              <a:off x="3273225" y="166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28"/>
            <p:cNvSpPr/>
            <p:nvPr/>
          </p:nvSpPr>
          <p:spPr>
            <a:xfrm>
              <a:off x="3286400" y="166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28"/>
            <p:cNvSpPr/>
            <p:nvPr/>
          </p:nvSpPr>
          <p:spPr>
            <a:xfrm>
              <a:off x="3302600" y="1755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28"/>
            <p:cNvSpPr/>
            <p:nvPr/>
          </p:nvSpPr>
          <p:spPr>
            <a:xfrm>
              <a:off x="3320300" y="1754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28"/>
            <p:cNvSpPr/>
            <p:nvPr/>
          </p:nvSpPr>
          <p:spPr>
            <a:xfrm>
              <a:off x="3313700" y="176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28"/>
            <p:cNvSpPr/>
            <p:nvPr/>
          </p:nvSpPr>
          <p:spPr>
            <a:xfrm>
              <a:off x="3306175" y="17425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28"/>
            <p:cNvSpPr/>
            <p:nvPr/>
          </p:nvSpPr>
          <p:spPr>
            <a:xfrm>
              <a:off x="3313325" y="172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28"/>
            <p:cNvSpPr/>
            <p:nvPr/>
          </p:nvSpPr>
          <p:spPr>
            <a:xfrm>
              <a:off x="3298450" y="173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28"/>
            <p:cNvSpPr/>
            <p:nvPr/>
          </p:nvSpPr>
          <p:spPr>
            <a:xfrm>
              <a:off x="3291875" y="174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28"/>
            <p:cNvSpPr/>
            <p:nvPr/>
          </p:nvSpPr>
          <p:spPr>
            <a:xfrm>
              <a:off x="3319350" y="1741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28"/>
            <p:cNvSpPr/>
            <p:nvPr/>
          </p:nvSpPr>
          <p:spPr>
            <a:xfrm>
              <a:off x="3284325" y="171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28"/>
            <p:cNvSpPr/>
            <p:nvPr/>
          </p:nvSpPr>
          <p:spPr>
            <a:xfrm>
              <a:off x="3297525" y="1718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28"/>
            <p:cNvSpPr/>
            <p:nvPr/>
          </p:nvSpPr>
          <p:spPr>
            <a:xfrm>
              <a:off x="3313700" y="180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28"/>
            <p:cNvSpPr/>
            <p:nvPr/>
          </p:nvSpPr>
          <p:spPr>
            <a:xfrm>
              <a:off x="3331400" y="180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28"/>
            <p:cNvSpPr/>
            <p:nvPr/>
          </p:nvSpPr>
          <p:spPr>
            <a:xfrm>
              <a:off x="3324825" y="181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28"/>
            <p:cNvSpPr/>
            <p:nvPr/>
          </p:nvSpPr>
          <p:spPr>
            <a:xfrm>
              <a:off x="3317275" y="17958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28"/>
            <p:cNvSpPr/>
            <p:nvPr/>
          </p:nvSpPr>
          <p:spPr>
            <a:xfrm>
              <a:off x="3324450" y="177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28"/>
            <p:cNvSpPr/>
            <p:nvPr/>
          </p:nvSpPr>
          <p:spPr>
            <a:xfrm>
              <a:off x="3309575" y="178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28"/>
            <p:cNvSpPr/>
            <p:nvPr/>
          </p:nvSpPr>
          <p:spPr>
            <a:xfrm>
              <a:off x="3302975" y="1793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28"/>
            <p:cNvSpPr/>
            <p:nvPr/>
          </p:nvSpPr>
          <p:spPr>
            <a:xfrm>
              <a:off x="3330475" y="179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28"/>
            <p:cNvSpPr/>
            <p:nvPr/>
          </p:nvSpPr>
          <p:spPr>
            <a:xfrm>
              <a:off x="3295450" y="177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28"/>
            <p:cNvSpPr/>
            <p:nvPr/>
          </p:nvSpPr>
          <p:spPr>
            <a:xfrm>
              <a:off x="3308625" y="177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28"/>
            <p:cNvSpPr/>
            <p:nvPr/>
          </p:nvSpPr>
          <p:spPr>
            <a:xfrm>
              <a:off x="3306550" y="1825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3319725" y="1825000"/>
              <a:ext cx="8325" cy="5875"/>
            </a:xfrm>
            <a:custGeom>
              <a:avLst/>
              <a:gdLst/>
              <a:ahLst/>
              <a:cxnLst/>
              <a:rect l="l" t="t" r="r" b="b"/>
              <a:pathLst>
                <a:path w="333" h="235" extrusionOk="0">
                  <a:moveTo>
                    <a:pt x="61" y="1"/>
                  </a:moveTo>
                  <a:lnTo>
                    <a:pt x="1" y="91"/>
                  </a:lnTo>
                  <a:lnTo>
                    <a:pt x="227" y="234"/>
                  </a:lnTo>
                  <a:cubicBezTo>
                    <a:pt x="264" y="211"/>
                    <a:pt x="295" y="189"/>
                    <a:pt x="332" y="16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28"/>
            <p:cNvSpPr/>
            <p:nvPr/>
          </p:nvSpPr>
          <p:spPr>
            <a:xfrm>
              <a:off x="3268525" y="1428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28"/>
            <p:cNvSpPr/>
            <p:nvPr/>
          </p:nvSpPr>
          <p:spPr>
            <a:xfrm>
              <a:off x="3286400" y="1427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28"/>
            <p:cNvSpPr/>
            <p:nvPr/>
          </p:nvSpPr>
          <p:spPr>
            <a:xfrm>
              <a:off x="3272100" y="141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28"/>
            <p:cNvSpPr/>
            <p:nvPr/>
          </p:nvSpPr>
          <p:spPr>
            <a:xfrm>
              <a:off x="3279250" y="139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28"/>
            <p:cNvSpPr/>
            <p:nvPr/>
          </p:nvSpPr>
          <p:spPr>
            <a:xfrm>
              <a:off x="3266825" y="1405450"/>
              <a:ext cx="6050" cy="5300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53" y="1"/>
                  </a:moveTo>
                  <a:cubicBezTo>
                    <a:pt x="30" y="38"/>
                    <a:pt x="15" y="69"/>
                    <a:pt x="0" y="99"/>
                  </a:cubicBezTo>
                  <a:lnTo>
                    <a:pt x="181" y="212"/>
                  </a:lnTo>
                  <a:lnTo>
                    <a:pt x="241" y="12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28"/>
            <p:cNvSpPr/>
            <p:nvPr/>
          </p:nvSpPr>
          <p:spPr>
            <a:xfrm>
              <a:off x="3263050" y="1416375"/>
              <a:ext cx="3225" cy="3800"/>
            </a:xfrm>
            <a:custGeom>
              <a:avLst/>
              <a:gdLst/>
              <a:ahLst/>
              <a:cxnLst/>
              <a:rect l="l" t="t" r="r" b="b"/>
              <a:pathLst>
                <a:path w="129" h="152" extrusionOk="0">
                  <a:moveTo>
                    <a:pt x="31" y="1"/>
                  </a:moveTo>
                  <a:cubicBezTo>
                    <a:pt x="23" y="38"/>
                    <a:pt x="8" y="76"/>
                    <a:pt x="1" y="114"/>
                  </a:cubicBezTo>
                  <a:lnTo>
                    <a:pt x="68" y="151"/>
                  </a:lnTo>
                  <a:lnTo>
                    <a:pt x="12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28"/>
            <p:cNvSpPr/>
            <p:nvPr/>
          </p:nvSpPr>
          <p:spPr>
            <a:xfrm>
              <a:off x="3285275" y="141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28"/>
            <p:cNvSpPr/>
            <p:nvPr/>
          </p:nvSpPr>
          <p:spPr>
            <a:xfrm>
              <a:off x="3279625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28"/>
            <p:cNvSpPr/>
            <p:nvPr/>
          </p:nvSpPr>
          <p:spPr>
            <a:xfrm>
              <a:off x="3297525" y="14807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28"/>
            <p:cNvSpPr/>
            <p:nvPr/>
          </p:nvSpPr>
          <p:spPr>
            <a:xfrm>
              <a:off x="3283200" y="1469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28"/>
            <p:cNvSpPr/>
            <p:nvPr/>
          </p:nvSpPr>
          <p:spPr>
            <a:xfrm>
              <a:off x="3290350" y="145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28"/>
            <p:cNvSpPr/>
            <p:nvPr/>
          </p:nvSpPr>
          <p:spPr>
            <a:xfrm>
              <a:off x="3275475" y="145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28"/>
            <p:cNvSpPr/>
            <p:nvPr/>
          </p:nvSpPr>
          <p:spPr>
            <a:xfrm>
              <a:off x="3268900" y="146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28"/>
            <p:cNvSpPr/>
            <p:nvPr/>
          </p:nvSpPr>
          <p:spPr>
            <a:xfrm>
              <a:off x="3296375" y="1468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28"/>
            <p:cNvSpPr/>
            <p:nvPr/>
          </p:nvSpPr>
          <p:spPr>
            <a:xfrm>
              <a:off x="3262500" y="1446125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43" y="1"/>
                  </a:moveTo>
                  <a:lnTo>
                    <a:pt x="0" y="204"/>
                  </a:lnTo>
                  <a:cubicBezTo>
                    <a:pt x="8" y="242"/>
                    <a:pt x="15" y="279"/>
                    <a:pt x="23" y="310"/>
                  </a:cubicBezTo>
                  <a:lnTo>
                    <a:pt x="53" y="325"/>
                  </a:lnTo>
                  <a:lnTo>
                    <a:pt x="234" y="6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28"/>
            <p:cNvSpPr/>
            <p:nvPr/>
          </p:nvSpPr>
          <p:spPr>
            <a:xfrm>
              <a:off x="3274550" y="1445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28"/>
            <p:cNvSpPr/>
            <p:nvPr/>
          </p:nvSpPr>
          <p:spPr>
            <a:xfrm>
              <a:off x="3279625" y="143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28"/>
            <p:cNvSpPr/>
            <p:nvPr/>
          </p:nvSpPr>
          <p:spPr>
            <a:xfrm>
              <a:off x="329072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28"/>
            <p:cNvSpPr/>
            <p:nvPr/>
          </p:nvSpPr>
          <p:spPr>
            <a:xfrm>
              <a:off x="3308625" y="1534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28"/>
            <p:cNvSpPr/>
            <p:nvPr/>
          </p:nvSpPr>
          <p:spPr>
            <a:xfrm>
              <a:off x="3301850" y="154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28"/>
            <p:cNvSpPr/>
            <p:nvPr/>
          </p:nvSpPr>
          <p:spPr>
            <a:xfrm>
              <a:off x="3294325" y="1522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28"/>
            <p:cNvSpPr/>
            <p:nvPr/>
          </p:nvSpPr>
          <p:spPr>
            <a:xfrm>
              <a:off x="3301475" y="150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28"/>
            <p:cNvSpPr/>
            <p:nvPr/>
          </p:nvSpPr>
          <p:spPr>
            <a:xfrm>
              <a:off x="3286600" y="151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28"/>
            <p:cNvSpPr/>
            <p:nvPr/>
          </p:nvSpPr>
          <p:spPr>
            <a:xfrm>
              <a:off x="3280000" y="15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28"/>
            <p:cNvSpPr/>
            <p:nvPr/>
          </p:nvSpPr>
          <p:spPr>
            <a:xfrm>
              <a:off x="3307500" y="152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28"/>
            <p:cNvSpPr/>
            <p:nvPr/>
          </p:nvSpPr>
          <p:spPr>
            <a:xfrm>
              <a:off x="3272475" y="149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28"/>
            <p:cNvSpPr/>
            <p:nvPr/>
          </p:nvSpPr>
          <p:spPr>
            <a:xfrm>
              <a:off x="3285650" y="149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28"/>
            <p:cNvSpPr/>
            <p:nvPr/>
          </p:nvSpPr>
          <p:spPr>
            <a:xfrm>
              <a:off x="3290725" y="149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28"/>
            <p:cNvSpPr/>
            <p:nvPr/>
          </p:nvSpPr>
          <p:spPr>
            <a:xfrm>
              <a:off x="3301850" y="1588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28"/>
            <p:cNvSpPr/>
            <p:nvPr/>
          </p:nvSpPr>
          <p:spPr>
            <a:xfrm>
              <a:off x="3319550" y="1587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28"/>
            <p:cNvSpPr/>
            <p:nvPr/>
          </p:nvSpPr>
          <p:spPr>
            <a:xfrm>
              <a:off x="3312950" y="15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28"/>
            <p:cNvSpPr/>
            <p:nvPr/>
          </p:nvSpPr>
          <p:spPr>
            <a:xfrm>
              <a:off x="3305425" y="157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28"/>
            <p:cNvSpPr/>
            <p:nvPr/>
          </p:nvSpPr>
          <p:spPr>
            <a:xfrm>
              <a:off x="3312575" y="155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28"/>
            <p:cNvSpPr/>
            <p:nvPr/>
          </p:nvSpPr>
          <p:spPr>
            <a:xfrm>
              <a:off x="3297700" y="15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28"/>
            <p:cNvSpPr/>
            <p:nvPr/>
          </p:nvSpPr>
          <p:spPr>
            <a:xfrm>
              <a:off x="3291100" y="157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28"/>
            <p:cNvSpPr/>
            <p:nvPr/>
          </p:nvSpPr>
          <p:spPr>
            <a:xfrm>
              <a:off x="3318600" y="157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28"/>
            <p:cNvSpPr/>
            <p:nvPr/>
          </p:nvSpPr>
          <p:spPr>
            <a:xfrm>
              <a:off x="3283575" y="155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28"/>
            <p:cNvSpPr/>
            <p:nvPr/>
          </p:nvSpPr>
          <p:spPr>
            <a:xfrm>
              <a:off x="3296750" y="155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28"/>
            <p:cNvSpPr/>
            <p:nvPr/>
          </p:nvSpPr>
          <p:spPr>
            <a:xfrm>
              <a:off x="3312950" y="164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28"/>
            <p:cNvSpPr/>
            <p:nvPr/>
          </p:nvSpPr>
          <p:spPr>
            <a:xfrm>
              <a:off x="3330650" y="164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28"/>
            <p:cNvSpPr/>
            <p:nvPr/>
          </p:nvSpPr>
          <p:spPr>
            <a:xfrm>
              <a:off x="3324075" y="165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28"/>
            <p:cNvSpPr/>
            <p:nvPr/>
          </p:nvSpPr>
          <p:spPr>
            <a:xfrm>
              <a:off x="3316525" y="162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28"/>
            <p:cNvSpPr/>
            <p:nvPr/>
          </p:nvSpPr>
          <p:spPr>
            <a:xfrm>
              <a:off x="3323700" y="161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28"/>
            <p:cNvSpPr/>
            <p:nvPr/>
          </p:nvSpPr>
          <p:spPr>
            <a:xfrm>
              <a:off x="3308800" y="161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28"/>
            <p:cNvSpPr/>
            <p:nvPr/>
          </p:nvSpPr>
          <p:spPr>
            <a:xfrm>
              <a:off x="3302225" y="162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28"/>
            <p:cNvSpPr/>
            <p:nvPr/>
          </p:nvSpPr>
          <p:spPr>
            <a:xfrm>
              <a:off x="3329725" y="16284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28"/>
            <p:cNvSpPr/>
            <p:nvPr/>
          </p:nvSpPr>
          <p:spPr>
            <a:xfrm>
              <a:off x="3294700" y="1606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28"/>
            <p:cNvSpPr/>
            <p:nvPr/>
          </p:nvSpPr>
          <p:spPr>
            <a:xfrm>
              <a:off x="3307875" y="160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28"/>
            <p:cNvSpPr/>
            <p:nvPr/>
          </p:nvSpPr>
          <p:spPr>
            <a:xfrm>
              <a:off x="3324075" y="169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28"/>
            <p:cNvSpPr/>
            <p:nvPr/>
          </p:nvSpPr>
          <p:spPr>
            <a:xfrm>
              <a:off x="3341775" y="169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28"/>
            <p:cNvSpPr/>
            <p:nvPr/>
          </p:nvSpPr>
          <p:spPr>
            <a:xfrm>
              <a:off x="3335175" y="170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28"/>
            <p:cNvSpPr/>
            <p:nvPr/>
          </p:nvSpPr>
          <p:spPr>
            <a:xfrm>
              <a:off x="3327650" y="16824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28"/>
            <p:cNvSpPr/>
            <p:nvPr/>
          </p:nvSpPr>
          <p:spPr>
            <a:xfrm>
              <a:off x="3334800" y="1664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28"/>
            <p:cNvSpPr/>
            <p:nvPr/>
          </p:nvSpPr>
          <p:spPr>
            <a:xfrm>
              <a:off x="3319925" y="1670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28"/>
            <p:cNvSpPr/>
            <p:nvPr/>
          </p:nvSpPr>
          <p:spPr>
            <a:xfrm>
              <a:off x="3313325" y="1680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28"/>
            <p:cNvSpPr/>
            <p:nvPr/>
          </p:nvSpPr>
          <p:spPr>
            <a:xfrm>
              <a:off x="3340825" y="168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28"/>
            <p:cNvSpPr/>
            <p:nvPr/>
          </p:nvSpPr>
          <p:spPr>
            <a:xfrm>
              <a:off x="3305800" y="165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28"/>
            <p:cNvSpPr/>
            <p:nvPr/>
          </p:nvSpPr>
          <p:spPr>
            <a:xfrm>
              <a:off x="3318975" y="165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28"/>
            <p:cNvSpPr/>
            <p:nvPr/>
          </p:nvSpPr>
          <p:spPr>
            <a:xfrm>
              <a:off x="3335175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28"/>
            <p:cNvSpPr/>
            <p:nvPr/>
          </p:nvSpPr>
          <p:spPr>
            <a:xfrm>
              <a:off x="3352875" y="174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28"/>
            <p:cNvSpPr/>
            <p:nvPr/>
          </p:nvSpPr>
          <p:spPr>
            <a:xfrm>
              <a:off x="3346275" y="1756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28"/>
            <p:cNvSpPr/>
            <p:nvPr/>
          </p:nvSpPr>
          <p:spPr>
            <a:xfrm>
              <a:off x="3338750" y="173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28"/>
            <p:cNvSpPr/>
            <p:nvPr/>
          </p:nvSpPr>
          <p:spPr>
            <a:xfrm>
              <a:off x="3345900" y="171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28"/>
            <p:cNvSpPr/>
            <p:nvPr/>
          </p:nvSpPr>
          <p:spPr>
            <a:xfrm>
              <a:off x="3331025" y="1723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28"/>
            <p:cNvSpPr/>
            <p:nvPr/>
          </p:nvSpPr>
          <p:spPr>
            <a:xfrm>
              <a:off x="3324450" y="173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28"/>
            <p:cNvSpPr/>
            <p:nvPr/>
          </p:nvSpPr>
          <p:spPr>
            <a:xfrm>
              <a:off x="3351925" y="1735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28"/>
            <p:cNvSpPr/>
            <p:nvPr/>
          </p:nvSpPr>
          <p:spPr>
            <a:xfrm>
              <a:off x="3316900" y="171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28"/>
            <p:cNvSpPr/>
            <p:nvPr/>
          </p:nvSpPr>
          <p:spPr>
            <a:xfrm>
              <a:off x="3330100" y="171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28"/>
            <p:cNvSpPr/>
            <p:nvPr/>
          </p:nvSpPr>
          <p:spPr>
            <a:xfrm>
              <a:off x="3346275" y="1801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28"/>
            <p:cNvSpPr/>
            <p:nvPr/>
          </p:nvSpPr>
          <p:spPr>
            <a:xfrm>
              <a:off x="3363975" y="180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28"/>
            <p:cNvSpPr/>
            <p:nvPr/>
          </p:nvSpPr>
          <p:spPr>
            <a:xfrm>
              <a:off x="3357400" y="18099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28"/>
            <p:cNvSpPr/>
            <p:nvPr/>
          </p:nvSpPr>
          <p:spPr>
            <a:xfrm>
              <a:off x="3349875" y="178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28"/>
            <p:cNvSpPr/>
            <p:nvPr/>
          </p:nvSpPr>
          <p:spPr>
            <a:xfrm>
              <a:off x="3357025" y="1771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28"/>
            <p:cNvSpPr/>
            <p:nvPr/>
          </p:nvSpPr>
          <p:spPr>
            <a:xfrm>
              <a:off x="3342150" y="177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28"/>
            <p:cNvSpPr/>
            <p:nvPr/>
          </p:nvSpPr>
          <p:spPr>
            <a:xfrm>
              <a:off x="3335550" y="178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28"/>
            <p:cNvSpPr/>
            <p:nvPr/>
          </p:nvSpPr>
          <p:spPr>
            <a:xfrm>
              <a:off x="3363050" y="178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28"/>
            <p:cNvSpPr/>
            <p:nvPr/>
          </p:nvSpPr>
          <p:spPr>
            <a:xfrm>
              <a:off x="3328025" y="1765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28"/>
            <p:cNvSpPr/>
            <p:nvPr/>
          </p:nvSpPr>
          <p:spPr>
            <a:xfrm>
              <a:off x="3341200" y="176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28"/>
            <p:cNvSpPr/>
            <p:nvPr/>
          </p:nvSpPr>
          <p:spPr>
            <a:xfrm>
              <a:off x="3371700" y="181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28"/>
            <p:cNvSpPr/>
            <p:nvPr/>
          </p:nvSpPr>
          <p:spPr>
            <a:xfrm>
              <a:off x="3309000" y="1369300"/>
              <a:ext cx="7175" cy="4550"/>
            </a:xfrm>
            <a:custGeom>
              <a:avLst/>
              <a:gdLst/>
              <a:ahLst/>
              <a:cxnLst/>
              <a:rect l="l" t="t" r="r" b="b"/>
              <a:pathLst>
                <a:path w="287" h="182" extrusionOk="0">
                  <a:moveTo>
                    <a:pt x="136" y="1"/>
                  </a:moveTo>
                  <a:cubicBezTo>
                    <a:pt x="91" y="8"/>
                    <a:pt x="46" y="23"/>
                    <a:pt x="1" y="38"/>
                  </a:cubicBezTo>
                  <a:lnTo>
                    <a:pt x="226" y="181"/>
                  </a:lnTo>
                  <a:lnTo>
                    <a:pt x="287" y="99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28"/>
            <p:cNvSpPr/>
            <p:nvPr/>
          </p:nvSpPr>
          <p:spPr>
            <a:xfrm>
              <a:off x="3301100" y="137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28"/>
            <p:cNvSpPr/>
            <p:nvPr/>
          </p:nvSpPr>
          <p:spPr>
            <a:xfrm>
              <a:off x="3301100" y="14218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28"/>
            <p:cNvSpPr/>
            <p:nvPr/>
          </p:nvSpPr>
          <p:spPr>
            <a:xfrm>
              <a:off x="3318975" y="14207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28"/>
            <p:cNvSpPr/>
            <p:nvPr/>
          </p:nvSpPr>
          <p:spPr>
            <a:xfrm>
              <a:off x="3304850" y="1409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28"/>
            <p:cNvSpPr/>
            <p:nvPr/>
          </p:nvSpPr>
          <p:spPr>
            <a:xfrm>
              <a:off x="3311825" y="139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28"/>
            <p:cNvSpPr/>
            <p:nvPr/>
          </p:nvSpPr>
          <p:spPr>
            <a:xfrm>
              <a:off x="3297125" y="1397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28"/>
            <p:cNvSpPr/>
            <p:nvPr/>
          </p:nvSpPr>
          <p:spPr>
            <a:xfrm>
              <a:off x="3290350" y="140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28"/>
            <p:cNvSpPr/>
            <p:nvPr/>
          </p:nvSpPr>
          <p:spPr>
            <a:xfrm>
              <a:off x="3317850" y="1408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8"/>
            <p:cNvSpPr/>
            <p:nvPr/>
          </p:nvSpPr>
          <p:spPr>
            <a:xfrm>
              <a:off x="3282825" y="138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8"/>
            <p:cNvSpPr/>
            <p:nvPr/>
          </p:nvSpPr>
          <p:spPr>
            <a:xfrm>
              <a:off x="3296000" y="1385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8"/>
            <p:cNvSpPr/>
            <p:nvPr/>
          </p:nvSpPr>
          <p:spPr>
            <a:xfrm>
              <a:off x="3312200" y="147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8"/>
            <p:cNvSpPr/>
            <p:nvPr/>
          </p:nvSpPr>
          <p:spPr>
            <a:xfrm>
              <a:off x="3330100" y="1474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28"/>
            <p:cNvSpPr/>
            <p:nvPr/>
          </p:nvSpPr>
          <p:spPr>
            <a:xfrm>
              <a:off x="3315975" y="1462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28"/>
            <p:cNvSpPr/>
            <p:nvPr/>
          </p:nvSpPr>
          <p:spPr>
            <a:xfrm>
              <a:off x="3322925" y="144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28"/>
            <p:cNvSpPr/>
            <p:nvPr/>
          </p:nvSpPr>
          <p:spPr>
            <a:xfrm>
              <a:off x="3308250" y="1450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28"/>
            <p:cNvSpPr/>
            <p:nvPr/>
          </p:nvSpPr>
          <p:spPr>
            <a:xfrm>
              <a:off x="3301475" y="1460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28"/>
            <p:cNvSpPr/>
            <p:nvPr/>
          </p:nvSpPr>
          <p:spPr>
            <a:xfrm>
              <a:off x="3328950" y="1461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8"/>
            <p:cNvSpPr/>
            <p:nvPr/>
          </p:nvSpPr>
          <p:spPr>
            <a:xfrm>
              <a:off x="3293925" y="143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28"/>
            <p:cNvSpPr/>
            <p:nvPr/>
          </p:nvSpPr>
          <p:spPr>
            <a:xfrm>
              <a:off x="3307125" y="1438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28"/>
            <p:cNvSpPr/>
            <p:nvPr/>
          </p:nvSpPr>
          <p:spPr>
            <a:xfrm>
              <a:off x="3312200" y="143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28"/>
            <p:cNvSpPr/>
            <p:nvPr/>
          </p:nvSpPr>
          <p:spPr>
            <a:xfrm>
              <a:off x="3323300" y="152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28"/>
            <p:cNvSpPr/>
            <p:nvPr/>
          </p:nvSpPr>
          <p:spPr>
            <a:xfrm>
              <a:off x="3341200" y="1527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28"/>
            <p:cNvSpPr/>
            <p:nvPr/>
          </p:nvSpPr>
          <p:spPr>
            <a:xfrm>
              <a:off x="3334425" y="15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28"/>
            <p:cNvSpPr/>
            <p:nvPr/>
          </p:nvSpPr>
          <p:spPr>
            <a:xfrm>
              <a:off x="3327075" y="151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28"/>
            <p:cNvSpPr/>
            <p:nvPr/>
          </p:nvSpPr>
          <p:spPr>
            <a:xfrm>
              <a:off x="3334050" y="1498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28"/>
            <p:cNvSpPr/>
            <p:nvPr/>
          </p:nvSpPr>
          <p:spPr>
            <a:xfrm>
              <a:off x="3319350" y="1503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28"/>
            <p:cNvSpPr/>
            <p:nvPr/>
          </p:nvSpPr>
          <p:spPr>
            <a:xfrm>
              <a:off x="3312575" y="1513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28"/>
            <p:cNvSpPr/>
            <p:nvPr/>
          </p:nvSpPr>
          <p:spPr>
            <a:xfrm>
              <a:off x="3340075" y="151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28"/>
            <p:cNvSpPr/>
            <p:nvPr/>
          </p:nvSpPr>
          <p:spPr>
            <a:xfrm>
              <a:off x="3305050" y="149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28"/>
            <p:cNvSpPr/>
            <p:nvPr/>
          </p:nvSpPr>
          <p:spPr>
            <a:xfrm>
              <a:off x="3318225" y="149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28"/>
            <p:cNvSpPr/>
            <p:nvPr/>
          </p:nvSpPr>
          <p:spPr>
            <a:xfrm>
              <a:off x="3323300" y="148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28"/>
            <p:cNvSpPr/>
            <p:nvPr/>
          </p:nvSpPr>
          <p:spPr>
            <a:xfrm>
              <a:off x="3334425" y="158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28"/>
            <p:cNvSpPr/>
            <p:nvPr/>
          </p:nvSpPr>
          <p:spPr>
            <a:xfrm>
              <a:off x="3352300" y="15805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28"/>
            <p:cNvSpPr/>
            <p:nvPr/>
          </p:nvSpPr>
          <p:spPr>
            <a:xfrm>
              <a:off x="3345525" y="159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28"/>
            <p:cNvSpPr/>
            <p:nvPr/>
          </p:nvSpPr>
          <p:spPr>
            <a:xfrm>
              <a:off x="3338200" y="15691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28"/>
            <p:cNvSpPr/>
            <p:nvPr/>
          </p:nvSpPr>
          <p:spPr>
            <a:xfrm>
              <a:off x="3345150" y="155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28"/>
            <p:cNvSpPr/>
            <p:nvPr/>
          </p:nvSpPr>
          <p:spPr>
            <a:xfrm>
              <a:off x="3330475" y="1557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28"/>
            <p:cNvSpPr/>
            <p:nvPr/>
          </p:nvSpPr>
          <p:spPr>
            <a:xfrm>
              <a:off x="3323700" y="15666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28"/>
            <p:cNvSpPr/>
            <p:nvPr/>
          </p:nvSpPr>
          <p:spPr>
            <a:xfrm>
              <a:off x="3351175" y="156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28"/>
            <p:cNvSpPr/>
            <p:nvPr/>
          </p:nvSpPr>
          <p:spPr>
            <a:xfrm>
              <a:off x="3316150" y="1545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28"/>
            <p:cNvSpPr/>
            <p:nvPr/>
          </p:nvSpPr>
          <p:spPr>
            <a:xfrm>
              <a:off x="3329350" y="1545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28"/>
            <p:cNvSpPr/>
            <p:nvPr/>
          </p:nvSpPr>
          <p:spPr>
            <a:xfrm>
              <a:off x="3345525" y="163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28"/>
            <p:cNvSpPr/>
            <p:nvPr/>
          </p:nvSpPr>
          <p:spPr>
            <a:xfrm>
              <a:off x="3363425" y="1633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28"/>
            <p:cNvSpPr/>
            <p:nvPr/>
          </p:nvSpPr>
          <p:spPr>
            <a:xfrm>
              <a:off x="3356650" y="16432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28"/>
            <p:cNvSpPr/>
            <p:nvPr/>
          </p:nvSpPr>
          <p:spPr>
            <a:xfrm>
              <a:off x="3349300" y="162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8"/>
            <p:cNvSpPr/>
            <p:nvPr/>
          </p:nvSpPr>
          <p:spPr>
            <a:xfrm>
              <a:off x="3356275" y="160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28"/>
            <p:cNvSpPr/>
            <p:nvPr/>
          </p:nvSpPr>
          <p:spPr>
            <a:xfrm>
              <a:off x="3341575" y="1610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28"/>
            <p:cNvSpPr/>
            <p:nvPr/>
          </p:nvSpPr>
          <p:spPr>
            <a:xfrm>
              <a:off x="3334800" y="16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28"/>
            <p:cNvSpPr/>
            <p:nvPr/>
          </p:nvSpPr>
          <p:spPr>
            <a:xfrm>
              <a:off x="3362300" y="1621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28"/>
            <p:cNvSpPr/>
            <p:nvPr/>
          </p:nvSpPr>
          <p:spPr>
            <a:xfrm>
              <a:off x="3327275" y="1599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28"/>
            <p:cNvSpPr/>
            <p:nvPr/>
          </p:nvSpPr>
          <p:spPr>
            <a:xfrm>
              <a:off x="3340450" y="1598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28"/>
            <p:cNvSpPr/>
            <p:nvPr/>
          </p:nvSpPr>
          <p:spPr>
            <a:xfrm>
              <a:off x="3356650" y="168810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28"/>
            <p:cNvSpPr/>
            <p:nvPr/>
          </p:nvSpPr>
          <p:spPr>
            <a:xfrm>
              <a:off x="3374525" y="168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28"/>
            <p:cNvSpPr/>
            <p:nvPr/>
          </p:nvSpPr>
          <p:spPr>
            <a:xfrm>
              <a:off x="3367750" y="169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28"/>
            <p:cNvSpPr/>
            <p:nvPr/>
          </p:nvSpPr>
          <p:spPr>
            <a:xfrm>
              <a:off x="3360225" y="1675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28"/>
            <p:cNvSpPr/>
            <p:nvPr/>
          </p:nvSpPr>
          <p:spPr>
            <a:xfrm>
              <a:off x="3367375" y="16581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28"/>
            <p:cNvSpPr/>
            <p:nvPr/>
          </p:nvSpPr>
          <p:spPr>
            <a:xfrm>
              <a:off x="3352700" y="1663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28"/>
            <p:cNvSpPr/>
            <p:nvPr/>
          </p:nvSpPr>
          <p:spPr>
            <a:xfrm>
              <a:off x="3345900" y="167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28"/>
            <p:cNvSpPr/>
            <p:nvPr/>
          </p:nvSpPr>
          <p:spPr>
            <a:xfrm>
              <a:off x="3373400" y="167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28"/>
            <p:cNvSpPr/>
            <p:nvPr/>
          </p:nvSpPr>
          <p:spPr>
            <a:xfrm>
              <a:off x="3338375" y="1652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28"/>
            <p:cNvSpPr/>
            <p:nvPr/>
          </p:nvSpPr>
          <p:spPr>
            <a:xfrm>
              <a:off x="3351550" y="1651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28"/>
            <p:cNvSpPr/>
            <p:nvPr/>
          </p:nvSpPr>
          <p:spPr>
            <a:xfrm>
              <a:off x="3367750" y="17414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28"/>
            <p:cNvSpPr/>
            <p:nvPr/>
          </p:nvSpPr>
          <p:spPr>
            <a:xfrm>
              <a:off x="3385650" y="1740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28"/>
            <p:cNvSpPr/>
            <p:nvPr/>
          </p:nvSpPr>
          <p:spPr>
            <a:xfrm>
              <a:off x="3378850" y="174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28"/>
            <p:cNvSpPr/>
            <p:nvPr/>
          </p:nvSpPr>
          <p:spPr>
            <a:xfrm>
              <a:off x="3371325" y="1728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28"/>
            <p:cNvSpPr/>
            <p:nvPr/>
          </p:nvSpPr>
          <p:spPr>
            <a:xfrm>
              <a:off x="3378475" y="171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28"/>
            <p:cNvSpPr/>
            <p:nvPr/>
          </p:nvSpPr>
          <p:spPr>
            <a:xfrm>
              <a:off x="3363800" y="1717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3357025" y="172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3384500" y="172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28"/>
            <p:cNvSpPr/>
            <p:nvPr/>
          </p:nvSpPr>
          <p:spPr>
            <a:xfrm>
              <a:off x="3349475" y="170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28"/>
            <p:cNvSpPr/>
            <p:nvPr/>
          </p:nvSpPr>
          <p:spPr>
            <a:xfrm>
              <a:off x="3362675" y="1704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28"/>
            <p:cNvSpPr/>
            <p:nvPr/>
          </p:nvSpPr>
          <p:spPr>
            <a:xfrm>
              <a:off x="3378850" y="179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28"/>
            <p:cNvSpPr/>
            <p:nvPr/>
          </p:nvSpPr>
          <p:spPr>
            <a:xfrm>
              <a:off x="3396750" y="179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28"/>
            <p:cNvSpPr/>
            <p:nvPr/>
          </p:nvSpPr>
          <p:spPr>
            <a:xfrm>
              <a:off x="3389975" y="180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28"/>
            <p:cNvSpPr/>
            <p:nvPr/>
          </p:nvSpPr>
          <p:spPr>
            <a:xfrm>
              <a:off x="3382450" y="178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28"/>
            <p:cNvSpPr/>
            <p:nvPr/>
          </p:nvSpPr>
          <p:spPr>
            <a:xfrm>
              <a:off x="3389600" y="1764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28"/>
            <p:cNvSpPr/>
            <p:nvPr/>
          </p:nvSpPr>
          <p:spPr>
            <a:xfrm>
              <a:off x="3374900" y="1770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28"/>
            <p:cNvSpPr/>
            <p:nvPr/>
          </p:nvSpPr>
          <p:spPr>
            <a:xfrm>
              <a:off x="3368125" y="177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28"/>
            <p:cNvSpPr/>
            <p:nvPr/>
          </p:nvSpPr>
          <p:spPr>
            <a:xfrm>
              <a:off x="3395625" y="1781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28"/>
            <p:cNvSpPr/>
            <p:nvPr/>
          </p:nvSpPr>
          <p:spPr>
            <a:xfrm>
              <a:off x="3360600" y="1759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28"/>
            <p:cNvSpPr/>
            <p:nvPr/>
          </p:nvSpPr>
          <p:spPr>
            <a:xfrm>
              <a:off x="3373775" y="175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28"/>
            <p:cNvSpPr/>
            <p:nvPr/>
          </p:nvSpPr>
          <p:spPr>
            <a:xfrm>
              <a:off x="3403150" y="181802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91" y="1"/>
                  </a:moveTo>
                  <a:lnTo>
                    <a:pt x="1" y="129"/>
                  </a:lnTo>
                  <a:cubicBezTo>
                    <a:pt x="53" y="114"/>
                    <a:pt x="106" y="106"/>
                    <a:pt x="159" y="91"/>
                  </a:cubicBezTo>
                  <a:lnTo>
                    <a:pt x="181" y="5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28"/>
            <p:cNvSpPr/>
            <p:nvPr/>
          </p:nvSpPr>
          <p:spPr>
            <a:xfrm>
              <a:off x="3384900" y="18114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28"/>
            <p:cNvSpPr/>
            <p:nvPr/>
          </p:nvSpPr>
          <p:spPr>
            <a:xfrm>
              <a:off x="3404475" y="180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28"/>
            <p:cNvSpPr/>
            <p:nvPr/>
          </p:nvSpPr>
          <p:spPr>
            <a:xfrm>
              <a:off x="3322550" y="136667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182" y="0"/>
                  </a:moveTo>
                  <a:cubicBezTo>
                    <a:pt x="136" y="0"/>
                    <a:pt x="91" y="8"/>
                    <a:pt x="39" y="15"/>
                  </a:cubicBezTo>
                  <a:lnTo>
                    <a:pt x="1" y="68"/>
                  </a:lnTo>
                  <a:lnTo>
                    <a:pt x="99" y="12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28"/>
            <p:cNvSpPr/>
            <p:nvPr/>
          </p:nvSpPr>
          <p:spPr>
            <a:xfrm>
              <a:off x="3333675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28"/>
            <p:cNvSpPr/>
            <p:nvPr/>
          </p:nvSpPr>
          <p:spPr>
            <a:xfrm>
              <a:off x="3351550" y="14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28"/>
            <p:cNvSpPr/>
            <p:nvPr/>
          </p:nvSpPr>
          <p:spPr>
            <a:xfrm>
              <a:off x="3337425" y="1402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28"/>
            <p:cNvSpPr/>
            <p:nvPr/>
          </p:nvSpPr>
          <p:spPr>
            <a:xfrm>
              <a:off x="3344400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28"/>
            <p:cNvSpPr/>
            <p:nvPr/>
          </p:nvSpPr>
          <p:spPr>
            <a:xfrm>
              <a:off x="3329725" y="1390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28"/>
            <p:cNvSpPr/>
            <p:nvPr/>
          </p:nvSpPr>
          <p:spPr>
            <a:xfrm>
              <a:off x="3322925" y="140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28"/>
            <p:cNvSpPr/>
            <p:nvPr/>
          </p:nvSpPr>
          <p:spPr>
            <a:xfrm>
              <a:off x="3350625" y="1401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28"/>
            <p:cNvSpPr/>
            <p:nvPr/>
          </p:nvSpPr>
          <p:spPr>
            <a:xfrm>
              <a:off x="3315600" y="1379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28"/>
            <p:cNvSpPr/>
            <p:nvPr/>
          </p:nvSpPr>
          <p:spPr>
            <a:xfrm>
              <a:off x="3328775" y="1378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28"/>
            <p:cNvSpPr/>
            <p:nvPr/>
          </p:nvSpPr>
          <p:spPr>
            <a:xfrm>
              <a:off x="3333850" y="1370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28"/>
            <p:cNvSpPr/>
            <p:nvPr/>
          </p:nvSpPr>
          <p:spPr>
            <a:xfrm>
              <a:off x="3344775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28"/>
            <p:cNvSpPr/>
            <p:nvPr/>
          </p:nvSpPr>
          <p:spPr>
            <a:xfrm>
              <a:off x="3362675" y="1467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28"/>
            <p:cNvSpPr/>
            <p:nvPr/>
          </p:nvSpPr>
          <p:spPr>
            <a:xfrm>
              <a:off x="3356075" y="14766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28"/>
            <p:cNvSpPr/>
            <p:nvPr/>
          </p:nvSpPr>
          <p:spPr>
            <a:xfrm>
              <a:off x="3348550" y="14557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28"/>
            <p:cNvSpPr/>
            <p:nvPr/>
          </p:nvSpPr>
          <p:spPr>
            <a:xfrm>
              <a:off x="3355500" y="143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28"/>
            <p:cNvSpPr/>
            <p:nvPr/>
          </p:nvSpPr>
          <p:spPr>
            <a:xfrm>
              <a:off x="3340825" y="1443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28"/>
            <p:cNvSpPr/>
            <p:nvPr/>
          </p:nvSpPr>
          <p:spPr>
            <a:xfrm>
              <a:off x="3334050" y="14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28"/>
            <p:cNvSpPr/>
            <p:nvPr/>
          </p:nvSpPr>
          <p:spPr>
            <a:xfrm>
              <a:off x="3361725" y="1454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28"/>
            <p:cNvSpPr/>
            <p:nvPr/>
          </p:nvSpPr>
          <p:spPr>
            <a:xfrm>
              <a:off x="3326700" y="1432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28"/>
            <p:cNvSpPr/>
            <p:nvPr/>
          </p:nvSpPr>
          <p:spPr>
            <a:xfrm>
              <a:off x="3339875" y="1431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28"/>
            <p:cNvSpPr/>
            <p:nvPr/>
          </p:nvSpPr>
          <p:spPr>
            <a:xfrm>
              <a:off x="3344975" y="1423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28"/>
            <p:cNvSpPr/>
            <p:nvPr/>
          </p:nvSpPr>
          <p:spPr>
            <a:xfrm>
              <a:off x="3355900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28"/>
            <p:cNvSpPr/>
            <p:nvPr/>
          </p:nvSpPr>
          <p:spPr>
            <a:xfrm>
              <a:off x="3373775" y="152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28"/>
            <p:cNvSpPr/>
            <p:nvPr/>
          </p:nvSpPr>
          <p:spPr>
            <a:xfrm>
              <a:off x="3359650" y="15090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28"/>
            <p:cNvSpPr/>
            <p:nvPr/>
          </p:nvSpPr>
          <p:spPr>
            <a:xfrm>
              <a:off x="3366625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28"/>
            <p:cNvSpPr/>
            <p:nvPr/>
          </p:nvSpPr>
          <p:spPr>
            <a:xfrm>
              <a:off x="3351925" y="14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28"/>
            <p:cNvSpPr/>
            <p:nvPr/>
          </p:nvSpPr>
          <p:spPr>
            <a:xfrm>
              <a:off x="3345150" y="150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28"/>
            <p:cNvSpPr/>
            <p:nvPr/>
          </p:nvSpPr>
          <p:spPr>
            <a:xfrm>
              <a:off x="3372825" y="1508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28"/>
            <p:cNvSpPr/>
            <p:nvPr/>
          </p:nvSpPr>
          <p:spPr>
            <a:xfrm>
              <a:off x="3337800" y="148587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28"/>
            <p:cNvSpPr/>
            <p:nvPr/>
          </p:nvSpPr>
          <p:spPr>
            <a:xfrm>
              <a:off x="3351000" y="1484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28"/>
            <p:cNvSpPr/>
            <p:nvPr/>
          </p:nvSpPr>
          <p:spPr>
            <a:xfrm>
              <a:off x="3367000" y="157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28"/>
            <p:cNvSpPr/>
            <p:nvPr/>
          </p:nvSpPr>
          <p:spPr>
            <a:xfrm>
              <a:off x="3384900" y="15736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28"/>
            <p:cNvSpPr/>
            <p:nvPr/>
          </p:nvSpPr>
          <p:spPr>
            <a:xfrm>
              <a:off x="3378300" y="15832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28"/>
            <p:cNvSpPr/>
            <p:nvPr/>
          </p:nvSpPr>
          <p:spPr>
            <a:xfrm>
              <a:off x="3370775" y="1562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28"/>
            <p:cNvSpPr/>
            <p:nvPr/>
          </p:nvSpPr>
          <p:spPr>
            <a:xfrm>
              <a:off x="3377725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28"/>
            <p:cNvSpPr/>
            <p:nvPr/>
          </p:nvSpPr>
          <p:spPr>
            <a:xfrm>
              <a:off x="3363050" y="155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28"/>
            <p:cNvSpPr/>
            <p:nvPr/>
          </p:nvSpPr>
          <p:spPr>
            <a:xfrm>
              <a:off x="3356275" y="155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28"/>
            <p:cNvSpPr/>
            <p:nvPr/>
          </p:nvSpPr>
          <p:spPr>
            <a:xfrm>
              <a:off x="3383950" y="15615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28"/>
            <p:cNvSpPr/>
            <p:nvPr/>
          </p:nvSpPr>
          <p:spPr>
            <a:xfrm>
              <a:off x="3348925" y="153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28"/>
            <p:cNvSpPr/>
            <p:nvPr/>
          </p:nvSpPr>
          <p:spPr>
            <a:xfrm>
              <a:off x="3362100" y="1538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28"/>
            <p:cNvSpPr/>
            <p:nvPr/>
          </p:nvSpPr>
          <p:spPr>
            <a:xfrm>
              <a:off x="3367175" y="1529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28"/>
            <p:cNvSpPr/>
            <p:nvPr/>
          </p:nvSpPr>
          <p:spPr>
            <a:xfrm>
              <a:off x="3378100" y="16280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28"/>
            <p:cNvSpPr/>
            <p:nvPr/>
          </p:nvSpPr>
          <p:spPr>
            <a:xfrm>
              <a:off x="3396000" y="162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28"/>
            <p:cNvSpPr/>
            <p:nvPr/>
          </p:nvSpPr>
          <p:spPr>
            <a:xfrm>
              <a:off x="3389400" y="1636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28"/>
            <p:cNvSpPr/>
            <p:nvPr/>
          </p:nvSpPr>
          <p:spPr>
            <a:xfrm>
              <a:off x="3381875" y="161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28"/>
            <p:cNvSpPr/>
            <p:nvPr/>
          </p:nvSpPr>
          <p:spPr>
            <a:xfrm>
              <a:off x="3388850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28"/>
            <p:cNvSpPr/>
            <p:nvPr/>
          </p:nvSpPr>
          <p:spPr>
            <a:xfrm>
              <a:off x="3374150" y="1603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28"/>
            <p:cNvSpPr/>
            <p:nvPr/>
          </p:nvSpPr>
          <p:spPr>
            <a:xfrm>
              <a:off x="3367375" y="16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28"/>
            <p:cNvSpPr/>
            <p:nvPr/>
          </p:nvSpPr>
          <p:spPr>
            <a:xfrm>
              <a:off x="3395050" y="16146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28"/>
            <p:cNvSpPr/>
            <p:nvPr/>
          </p:nvSpPr>
          <p:spPr>
            <a:xfrm>
              <a:off x="3360025" y="159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28"/>
            <p:cNvSpPr/>
            <p:nvPr/>
          </p:nvSpPr>
          <p:spPr>
            <a:xfrm>
              <a:off x="3373225" y="159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28"/>
            <p:cNvSpPr/>
            <p:nvPr/>
          </p:nvSpPr>
          <p:spPr>
            <a:xfrm>
              <a:off x="3389225" y="168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28"/>
            <p:cNvSpPr/>
            <p:nvPr/>
          </p:nvSpPr>
          <p:spPr>
            <a:xfrm>
              <a:off x="3407100" y="168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28"/>
            <p:cNvSpPr/>
            <p:nvPr/>
          </p:nvSpPr>
          <p:spPr>
            <a:xfrm>
              <a:off x="3400525" y="168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28"/>
            <p:cNvSpPr/>
            <p:nvPr/>
          </p:nvSpPr>
          <p:spPr>
            <a:xfrm>
              <a:off x="3392975" y="16689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28"/>
            <p:cNvSpPr/>
            <p:nvPr/>
          </p:nvSpPr>
          <p:spPr>
            <a:xfrm>
              <a:off x="3399950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28"/>
            <p:cNvSpPr/>
            <p:nvPr/>
          </p:nvSpPr>
          <p:spPr>
            <a:xfrm>
              <a:off x="3385275" y="1657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28"/>
            <p:cNvSpPr/>
            <p:nvPr/>
          </p:nvSpPr>
          <p:spPr>
            <a:xfrm>
              <a:off x="3378475" y="166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28"/>
            <p:cNvSpPr/>
            <p:nvPr/>
          </p:nvSpPr>
          <p:spPr>
            <a:xfrm>
              <a:off x="3406175" y="1667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28"/>
            <p:cNvSpPr/>
            <p:nvPr/>
          </p:nvSpPr>
          <p:spPr>
            <a:xfrm>
              <a:off x="3371150" y="1645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28"/>
            <p:cNvSpPr/>
            <p:nvPr/>
          </p:nvSpPr>
          <p:spPr>
            <a:xfrm>
              <a:off x="3384325" y="1644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28"/>
            <p:cNvSpPr/>
            <p:nvPr/>
          </p:nvSpPr>
          <p:spPr>
            <a:xfrm>
              <a:off x="3400325" y="173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28"/>
            <p:cNvSpPr/>
            <p:nvPr/>
          </p:nvSpPr>
          <p:spPr>
            <a:xfrm>
              <a:off x="3418225" y="173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28"/>
            <p:cNvSpPr/>
            <p:nvPr/>
          </p:nvSpPr>
          <p:spPr>
            <a:xfrm>
              <a:off x="3411625" y="1742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28"/>
            <p:cNvSpPr/>
            <p:nvPr/>
          </p:nvSpPr>
          <p:spPr>
            <a:xfrm>
              <a:off x="3404100" y="1722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28"/>
            <p:cNvSpPr/>
            <p:nvPr/>
          </p:nvSpPr>
          <p:spPr>
            <a:xfrm>
              <a:off x="3411050" y="170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28"/>
            <p:cNvSpPr/>
            <p:nvPr/>
          </p:nvSpPr>
          <p:spPr>
            <a:xfrm>
              <a:off x="3396375" y="1710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28"/>
            <p:cNvSpPr/>
            <p:nvPr/>
          </p:nvSpPr>
          <p:spPr>
            <a:xfrm>
              <a:off x="3389600" y="171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28"/>
            <p:cNvSpPr/>
            <p:nvPr/>
          </p:nvSpPr>
          <p:spPr>
            <a:xfrm>
              <a:off x="3417275" y="1721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28"/>
            <p:cNvSpPr/>
            <p:nvPr/>
          </p:nvSpPr>
          <p:spPr>
            <a:xfrm>
              <a:off x="3382250" y="169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28"/>
            <p:cNvSpPr/>
            <p:nvPr/>
          </p:nvSpPr>
          <p:spPr>
            <a:xfrm>
              <a:off x="3395250" y="169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28"/>
            <p:cNvSpPr/>
            <p:nvPr/>
          </p:nvSpPr>
          <p:spPr>
            <a:xfrm>
              <a:off x="3411450" y="178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28"/>
            <p:cNvSpPr/>
            <p:nvPr/>
          </p:nvSpPr>
          <p:spPr>
            <a:xfrm>
              <a:off x="3429325" y="17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28"/>
            <p:cNvSpPr/>
            <p:nvPr/>
          </p:nvSpPr>
          <p:spPr>
            <a:xfrm>
              <a:off x="3422725" y="1796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28"/>
            <p:cNvSpPr/>
            <p:nvPr/>
          </p:nvSpPr>
          <p:spPr>
            <a:xfrm>
              <a:off x="3415200" y="177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28"/>
            <p:cNvSpPr/>
            <p:nvPr/>
          </p:nvSpPr>
          <p:spPr>
            <a:xfrm>
              <a:off x="3422175" y="175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28"/>
            <p:cNvSpPr/>
            <p:nvPr/>
          </p:nvSpPr>
          <p:spPr>
            <a:xfrm>
              <a:off x="3407475" y="1763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28"/>
            <p:cNvSpPr/>
            <p:nvPr/>
          </p:nvSpPr>
          <p:spPr>
            <a:xfrm>
              <a:off x="3400700" y="177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28"/>
            <p:cNvSpPr/>
            <p:nvPr/>
          </p:nvSpPr>
          <p:spPr>
            <a:xfrm>
              <a:off x="3428375" y="1774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28"/>
            <p:cNvSpPr/>
            <p:nvPr/>
          </p:nvSpPr>
          <p:spPr>
            <a:xfrm>
              <a:off x="3393350" y="17523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28"/>
            <p:cNvSpPr/>
            <p:nvPr/>
          </p:nvSpPr>
          <p:spPr>
            <a:xfrm>
              <a:off x="3406350" y="175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28"/>
            <p:cNvSpPr/>
            <p:nvPr/>
          </p:nvSpPr>
          <p:spPr>
            <a:xfrm>
              <a:off x="3417475" y="1804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28"/>
            <p:cNvSpPr/>
            <p:nvPr/>
          </p:nvSpPr>
          <p:spPr>
            <a:xfrm>
              <a:off x="3366250" y="1408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28"/>
            <p:cNvSpPr/>
            <p:nvPr/>
          </p:nvSpPr>
          <p:spPr>
            <a:xfrm>
              <a:off x="3384125" y="140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28"/>
            <p:cNvSpPr/>
            <p:nvPr/>
          </p:nvSpPr>
          <p:spPr>
            <a:xfrm>
              <a:off x="3377550" y="1416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28"/>
            <p:cNvSpPr/>
            <p:nvPr/>
          </p:nvSpPr>
          <p:spPr>
            <a:xfrm>
              <a:off x="3370000" y="139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28"/>
            <p:cNvSpPr/>
            <p:nvPr/>
          </p:nvSpPr>
          <p:spPr>
            <a:xfrm>
              <a:off x="3377175" y="1380800"/>
              <a:ext cx="4925" cy="5475"/>
            </a:xfrm>
            <a:custGeom>
              <a:avLst/>
              <a:gdLst/>
              <a:ahLst/>
              <a:cxnLst/>
              <a:rect l="l" t="t" r="r" b="b"/>
              <a:pathLst>
                <a:path w="197" h="219" extrusionOk="0">
                  <a:moveTo>
                    <a:pt x="106" y="0"/>
                  </a:moveTo>
                  <a:lnTo>
                    <a:pt x="0" y="158"/>
                  </a:lnTo>
                  <a:lnTo>
                    <a:pt x="91" y="219"/>
                  </a:lnTo>
                  <a:lnTo>
                    <a:pt x="196" y="60"/>
                  </a:lnTo>
                  <a:cubicBezTo>
                    <a:pt x="166" y="38"/>
                    <a:pt x="136" y="23"/>
                    <a:pt x="10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28"/>
            <p:cNvSpPr/>
            <p:nvPr/>
          </p:nvSpPr>
          <p:spPr>
            <a:xfrm>
              <a:off x="3362300" y="138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28"/>
            <p:cNvSpPr/>
            <p:nvPr/>
          </p:nvSpPr>
          <p:spPr>
            <a:xfrm>
              <a:off x="3355700" y="1393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28"/>
            <p:cNvSpPr/>
            <p:nvPr/>
          </p:nvSpPr>
          <p:spPr>
            <a:xfrm>
              <a:off x="3383200" y="139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28"/>
            <p:cNvSpPr/>
            <p:nvPr/>
          </p:nvSpPr>
          <p:spPr>
            <a:xfrm>
              <a:off x="3348175" y="1372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28"/>
            <p:cNvSpPr/>
            <p:nvPr/>
          </p:nvSpPr>
          <p:spPr>
            <a:xfrm>
              <a:off x="3361350" y="1371950"/>
              <a:ext cx="8300" cy="6225"/>
            </a:xfrm>
            <a:custGeom>
              <a:avLst/>
              <a:gdLst/>
              <a:ahLst/>
              <a:cxnLst/>
              <a:rect l="l" t="t" r="r" b="b"/>
              <a:pathLst>
                <a:path w="332" h="249" extrusionOk="0">
                  <a:moveTo>
                    <a:pt x="53" y="0"/>
                  </a:moveTo>
                  <a:lnTo>
                    <a:pt x="0" y="75"/>
                  </a:lnTo>
                  <a:lnTo>
                    <a:pt x="272" y="249"/>
                  </a:lnTo>
                  <a:lnTo>
                    <a:pt x="332" y="158"/>
                  </a:lnTo>
                  <a:lnTo>
                    <a:pt x="136" y="38"/>
                  </a:lnTo>
                  <a:cubicBezTo>
                    <a:pt x="106" y="23"/>
                    <a:pt x="83" y="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28"/>
            <p:cNvSpPr/>
            <p:nvPr/>
          </p:nvSpPr>
          <p:spPr>
            <a:xfrm>
              <a:off x="3377350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28"/>
            <p:cNvSpPr/>
            <p:nvPr/>
          </p:nvSpPr>
          <p:spPr>
            <a:xfrm>
              <a:off x="3395250" y="146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28"/>
            <p:cNvSpPr/>
            <p:nvPr/>
          </p:nvSpPr>
          <p:spPr>
            <a:xfrm>
              <a:off x="3381125" y="144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28"/>
            <p:cNvSpPr/>
            <p:nvPr/>
          </p:nvSpPr>
          <p:spPr>
            <a:xfrm>
              <a:off x="3388275" y="1431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28"/>
            <p:cNvSpPr/>
            <p:nvPr/>
          </p:nvSpPr>
          <p:spPr>
            <a:xfrm>
              <a:off x="3373400" y="1437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28"/>
            <p:cNvSpPr/>
            <p:nvPr/>
          </p:nvSpPr>
          <p:spPr>
            <a:xfrm>
              <a:off x="3366800" y="14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28"/>
            <p:cNvSpPr/>
            <p:nvPr/>
          </p:nvSpPr>
          <p:spPr>
            <a:xfrm>
              <a:off x="3394300" y="1448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28"/>
            <p:cNvSpPr/>
            <p:nvPr/>
          </p:nvSpPr>
          <p:spPr>
            <a:xfrm>
              <a:off x="3359275" y="142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28"/>
            <p:cNvSpPr/>
            <p:nvPr/>
          </p:nvSpPr>
          <p:spPr>
            <a:xfrm>
              <a:off x="3372450" y="1424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28"/>
            <p:cNvSpPr/>
            <p:nvPr/>
          </p:nvSpPr>
          <p:spPr>
            <a:xfrm>
              <a:off x="3388475" y="15146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28"/>
            <p:cNvSpPr/>
            <p:nvPr/>
          </p:nvSpPr>
          <p:spPr>
            <a:xfrm>
              <a:off x="3406350" y="1513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28"/>
            <p:cNvSpPr/>
            <p:nvPr/>
          </p:nvSpPr>
          <p:spPr>
            <a:xfrm>
              <a:off x="3392225" y="150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28"/>
            <p:cNvSpPr/>
            <p:nvPr/>
          </p:nvSpPr>
          <p:spPr>
            <a:xfrm>
              <a:off x="3399375" y="14847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28"/>
            <p:cNvSpPr/>
            <p:nvPr/>
          </p:nvSpPr>
          <p:spPr>
            <a:xfrm>
              <a:off x="3384500" y="14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28"/>
            <p:cNvSpPr/>
            <p:nvPr/>
          </p:nvSpPr>
          <p:spPr>
            <a:xfrm>
              <a:off x="3377925" y="1499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28"/>
            <p:cNvSpPr/>
            <p:nvPr/>
          </p:nvSpPr>
          <p:spPr>
            <a:xfrm>
              <a:off x="3405425" y="1501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28"/>
            <p:cNvSpPr/>
            <p:nvPr/>
          </p:nvSpPr>
          <p:spPr>
            <a:xfrm>
              <a:off x="3370400" y="1479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28"/>
            <p:cNvSpPr/>
            <p:nvPr/>
          </p:nvSpPr>
          <p:spPr>
            <a:xfrm>
              <a:off x="3383575" y="1478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28"/>
            <p:cNvSpPr/>
            <p:nvPr/>
          </p:nvSpPr>
          <p:spPr>
            <a:xfrm>
              <a:off x="3388650" y="14698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28"/>
            <p:cNvSpPr/>
            <p:nvPr/>
          </p:nvSpPr>
          <p:spPr>
            <a:xfrm>
              <a:off x="3399575" y="156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28"/>
            <p:cNvSpPr/>
            <p:nvPr/>
          </p:nvSpPr>
          <p:spPr>
            <a:xfrm>
              <a:off x="3417475" y="156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28"/>
            <p:cNvSpPr/>
            <p:nvPr/>
          </p:nvSpPr>
          <p:spPr>
            <a:xfrm>
              <a:off x="3410875" y="157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28"/>
            <p:cNvSpPr/>
            <p:nvPr/>
          </p:nvSpPr>
          <p:spPr>
            <a:xfrm>
              <a:off x="3403350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28"/>
            <p:cNvSpPr/>
            <p:nvPr/>
          </p:nvSpPr>
          <p:spPr>
            <a:xfrm>
              <a:off x="3410500" y="153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28"/>
            <p:cNvSpPr/>
            <p:nvPr/>
          </p:nvSpPr>
          <p:spPr>
            <a:xfrm>
              <a:off x="3395625" y="154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28"/>
            <p:cNvSpPr/>
            <p:nvPr/>
          </p:nvSpPr>
          <p:spPr>
            <a:xfrm>
              <a:off x="3389025" y="15531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28"/>
            <p:cNvSpPr/>
            <p:nvPr/>
          </p:nvSpPr>
          <p:spPr>
            <a:xfrm>
              <a:off x="3416525" y="1554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28"/>
            <p:cNvSpPr/>
            <p:nvPr/>
          </p:nvSpPr>
          <p:spPr>
            <a:xfrm>
              <a:off x="3381500" y="153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28"/>
            <p:cNvSpPr/>
            <p:nvPr/>
          </p:nvSpPr>
          <p:spPr>
            <a:xfrm>
              <a:off x="3394675" y="1531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28"/>
            <p:cNvSpPr/>
            <p:nvPr/>
          </p:nvSpPr>
          <p:spPr>
            <a:xfrm>
              <a:off x="3399775" y="1522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28"/>
            <p:cNvSpPr/>
            <p:nvPr/>
          </p:nvSpPr>
          <p:spPr>
            <a:xfrm>
              <a:off x="3410675" y="162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28"/>
            <p:cNvSpPr/>
            <p:nvPr/>
          </p:nvSpPr>
          <p:spPr>
            <a:xfrm>
              <a:off x="3428575" y="16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28"/>
            <p:cNvSpPr/>
            <p:nvPr/>
          </p:nvSpPr>
          <p:spPr>
            <a:xfrm>
              <a:off x="3421975" y="1629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28"/>
            <p:cNvSpPr/>
            <p:nvPr/>
          </p:nvSpPr>
          <p:spPr>
            <a:xfrm>
              <a:off x="3414450" y="160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28"/>
            <p:cNvSpPr/>
            <p:nvPr/>
          </p:nvSpPr>
          <p:spPr>
            <a:xfrm>
              <a:off x="3421600" y="1591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28"/>
            <p:cNvSpPr/>
            <p:nvPr/>
          </p:nvSpPr>
          <p:spPr>
            <a:xfrm>
              <a:off x="3406725" y="159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28"/>
            <p:cNvSpPr/>
            <p:nvPr/>
          </p:nvSpPr>
          <p:spPr>
            <a:xfrm>
              <a:off x="3400150" y="160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28"/>
            <p:cNvSpPr/>
            <p:nvPr/>
          </p:nvSpPr>
          <p:spPr>
            <a:xfrm>
              <a:off x="3427625" y="160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28"/>
            <p:cNvSpPr/>
            <p:nvPr/>
          </p:nvSpPr>
          <p:spPr>
            <a:xfrm>
              <a:off x="3392600" y="1585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28"/>
            <p:cNvSpPr/>
            <p:nvPr/>
          </p:nvSpPr>
          <p:spPr>
            <a:xfrm>
              <a:off x="3405800" y="1584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28"/>
            <p:cNvSpPr/>
            <p:nvPr/>
          </p:nvSpPr>
          <p:spPr>
            <a:xfrm>
              <a:off x="3421800" y="167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28"/>
            <p:cNvSpPr/>
            <p:nvPr/>
          </p:nvSpPr>
          <p:spPr>
            <a:xfrm>
              <a:off x="3439675" y="1673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28"/>
            <p:cNvSpPr/>
            <p:nvPr/>
          </p:nvSpPr>
          <p:spPr>
            <a:xfrm>
              <a:off x="3433100" y="1682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28"/>
            <p:cNvSpPr/>
            <p:nvPr/>
          </p:nvSpPr>
          <p:spPr>
            <a:xfrm>
              <a:off x="3425550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28"/>
            <p:cNvSpPr/>
            <p:nvPr/>
          </p:nvSpPr>
          <p:spPr>
            <a:xfrm>
              <a:off x="3432725" y="1644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28"/>
            <p:cNvSpPr/>
            <p:nvPr/>
          </p:nvSpPr>
          <p:spPr>
            <a:xfrm>
              <a:off x="3417850" y="165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28"/>
            <p:cNvSpPr/>
            <p:nvPr/>
          </p:nvSpPr>
          <p:spPr>
            <a:xfrm>
              <a:off x="3411250" y="1659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28"/>
            <p:cNvSpPr/>
            <p:nvPr/>
          </p:nvSpPr>
          <p:spPr>
            <a:xfrm>
              <a:off x="3438750" y="166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28"/>
            <p:cNvSpPr/>
            <p:nvPr/>
          </p:nvSpPr>
          <p:spPr>
            <a:xfrm>
              <a:off x="3403725" y="1638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28"/>
            <p:cNvSpPr/>
            <p:nvPr/>
          </p:nvSpPr>
          <p:spPr>
            <a:xfrm>
              <a:off x="3416900" y="1638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28"/>
            <p:cNvSpPr/>
            <p:nvPr/>
          </p:nvSpPr>
          <p:spPr>
            <a:xfrm>
              <a:off x="3432900" y="172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28"/>
            <p:cNvSpPr/>
            <p:nvPr/>
          </p:nvSpPr>
          <p:spPr>
            <a:xfrm>
              <a:off x="3450800" y="1726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28"/>
            <p:cNvSpPr/>
            <p:nvPr/>
          </p:nvSpPr>
          <p:spPr>
            <a:xfrm>
              <a:off x="3444200" y="17361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28"/>
            <p:cNvSpPr/>
            <p:nvPr/>
          </p:nvSpPr>
          <p:spPr>
            <a:xfrm>
              <a:off x="3436675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28"/>
            <p:cNvSpPr/>
            <p:nvPr/>
          </p:nvSpPr>
          <p:spPr>
            <a:xfrm>
              <a:off x="3443825" y="169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28"/>
            <p:cNvSpPr/>
            <p:nvPr/>
          </p:nvSpPr>
          <p:spPr>
            <a:xfrm>
              <a:off x="3428950" y="170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28"/>
            <p:cNvSpPr/>
            <p:nvPr/>
          </p:nvSpPr>
          <p:spPr>
            <a:xfrm>
              <a:off x="3422350" y="171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28"/>
            <p:cNvSpPr/>
            <p:nvPr/>
          </p:nvSpPr>
          <p:spPr>
            <a:xfrm>
              <a:off x="3449850" y="1714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28"/>
            <p:cNvSpPr/>
            <p:nvPr/>
          </p:nvSpPr>
          <p:spPr>
            <a:xfrm>
              <a:off x="3414825" y="169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28"/>
            <p:cNvSpPr/>
            <p:nvPr/>
          </p:nvSpPr>
          <p:spPr>
            <a:xfrm>
              <a:off x="3428000" y="1691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28"/>
            <p:cNvSpPr/>
            <p:nvPr/>
          </p:nvSpPr>
          <p:spPr>
            <a:xfrm>
              <a:off x="3444025" y="1781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28"/>
            <p:cNvSpPr/>
            <p:nvPr/>
          </p:nvSpPr>
          <p:spPr>
            <a:xfrm>
              <a:off x="3461900" y="178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28"/>
            <p:cNvSpPr/>
            <p:nvPr/>
          </p:nvSpPr>
          <p:spPr>
            <a:xfrm>
              <a:off x="3447775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28"/>
            <p:cNvSpPr/>
            <p:nvPr/>
          </p:nvSpPr>
          <p:spPr>
            <a:xfrm>
              <a:off x="3454925" y="1751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28"/>
            <p:cNvSpPr/>
            <p:nvPr/>
          </p:nvSpPr>
          <p:spPr>
            <a:xfrm>
              <a:off x="3440050" y="175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28"/>
            <p:cNvSpPr/>
            <p:nvPr/>
          </p:nvSpPr>
          <p:spPr>
            <a:xfrm>
              <a:off x="3433475" y="1766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28"/>
            <p:cNvSpPr/>
            <p:nvPr/>
          </p:nvSpPr>
          <p:spPr>
            <a:xfrm>
              <a:off x="3460975" y="1767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28"/>
            <p:cNvSpPr/>
            <p:nvPr/>
          </p:nvSpPr>
          <p:spPr>
            <a:xfrm>
              <a:off x="3425950" y="1745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28"/>
            <p:cNvSpPr/>
            <p:nvPr/>
          </p:nvSpPr>
          <p:spPr>
            <a:xfrm>
              <a:off x="3439125" y="1744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28"/>
            <p:cNvSpPr/>
            <p:nvPr/>
          </p:nvSpPr>
          <p:spPr>
            <a:xfrm>
              <a:off x="3438925" y="1798825"/>
              <a:ext cx="3600" cy="3800"/>
            </a:xfrm>
            <a:custGeom>
              <a:avLst/>
              <a:gdLst/>
              <a:ahLst/>
              <a:cxnLst/>
              <a:rect l="l" t="t" r="r" b="b"/>
              <a:pathLst>
                <a:path w="144" h="152" extrusionOk="0">
                  <a:moveTo>
                    <a:pt x="106" y="1"/>
                  </a:moveTo>
                  <a:lnTo>
                    <a:pt x="1" y="151"/>
                  </a:lnTo>
                  <a:cubicBezTo>
                    <a:pt x="46" y="114"/>
                    <a:pt x="99" y="68"/>
                    <a:pt x="144" y="1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28"/>
            <p:cNvSpPr/>
            <p:nvPr/>
          </p:nvSpPr>
          <p:spPr>
            <a:xfrm>
              <a:off x="3399000" y="140132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28"/>
            <p:cNvSpPr/>
            <p:nvPr/>
          </p:nvSpPr>
          <p:spPr>
            <a:xfrm>
              <a:off x="3416700" y="140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28"/>
            <p:cNvSpPr/>
            <p:nvPr/>
          </p:nvSpPr>
          <p:spPr>
            <a:xfrm>
              <a:off x="3402600" y="1388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28"/>
            <p:cNvSpPr/>
            <p:nvPr/>
          </p:nvSpPr>
          <p:spPr>
            <a:xfrm>
              <a:off x="3409750" y="1371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28"/>
            <p:cNvSpPr/>
            <p:nvPr/>
          </p:nvSpPr>
          <p:spPr>
            <a:xfrm>
              <a:off x="3394875" y="137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28"/>
            <p:cNvSpPr/>
            <p:nvPr/>
          </p:nvSpPr>
          <p:spPr>
            <a:xfrm>
              <a:off x="3388275" y="138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28"/>
            <p:cNvSpPr/>
            <p:nvPr/>
          </p:nvSpPr>
          <p:spPr>
            <a:xfrm>
              <a:off x="3415775" y="1388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28"/>
            <p:cNvSpPr/>
            <p:nvPr/>
          </p:nvSpPr>
          <p:spPr>
            <a:xfrm>
              <a:off x="3400150" y="1369125"/>
              <a:ext cx="2275" cy="2275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83" y="0"/>
                  </a:moveTo>
                  <a:cubicBezTo>
                    <a:pt x="60" y="23"/>
                    <a:pt x="30" y="53"/>
                    <a:pt x="0" y="75"/>
                  </a:cubicBezTo>
                  <a:lnTo>
                    <a:pt x="23" y="9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28"/>
            <p:cNvSpPr/>
            <p:nvPr/>
          </p:nvSpPr>
          <p:spPr>
            <a:xfrm>
              <a:off x="3410125" y="14546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28"/>
            <p:cNvSpPr/>
            <p:nvPr/>
          </p:nvSpPr>
          <p:spPr>
            <a:xfrm>
              <a:off x="3427825" y="145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28"/>
            <p:cNvSpPr/>
            <p:nvPr/>
          </p:nvSpPr>
          <p:spPr>
            <a:xfrm>
              <a:off x="3413700" y="144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28"/>
            <p:cNvSpPr/>
            <p:nvPr/>
          </p:nvSpPr>
          <p:spPr>
            <a:xfrm>
              <a:off x="3420850" y="1424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28"/>
            <p:cNvSpPr/>
            <p:nvPr/>
          </p:nvSpPr>
          <p:spPr>
            <a:xfrm>
              <a:off x="3405975" y="143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28"/>
            <p:cNvSpPr/>
            <p:nvPr/>
          </p:nvSpPr>
          <p:spPr>
            <a:xfrm>
              <a:off x="3399375" y="143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28"/>
            <p:cNvSpPr/>
            <p:nvPr/>
          </p:nvSpPr>
          <p:spPr>
            <a:xfrm>
              <a:off x="3426875" y="144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28"/>
            <p:cNvSpPr/>
            <p:nvPr/>
          </p:nvSpPr>
          <p:spPr>
            <a:xfrm>
              <a:off x="3391850" y="141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28"/>
            <p:cNvSpPr/>
            <p:nvPr/>
          </p:nvSpPr>
          <p:spPr>
            <a:xfrm>
              <a:off x="3405025" y="141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28"/>
            <p:cNvSpPr/>
            <p:nvPr/>
          </p:nvSpPr>
          <p:spPr>
            <a:xfrm>
              <a:off x="3410125" y="1409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28"/>
            <p:cNvSpPr/>
            <p:nvPr/>
          </p:nvSpPr>
          <p:spPr>
            <a:xfrm>
              <a:off x="3421225" y="150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28"/>
            <p:cNvSpPr/>
            <p:nvPr/>
          </p:nvSpPr>
          <p:spPr>
            <a:xfrm>
              <a:off x="3438925" y="1506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28"/>
            <p:cNvSpPr/>
            <p:nvPr/>
          </p:nvSpPr>
          <p:spPr>
            <a:xfrm>
              <a:off x="3424800" y="149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28"/>
            <p:cNvSpPr/>
            <p:nvPr/>
          </p:nvSpPr>
          <p:spPr>
            <a:xfrm>
              <a:off x="3431975" y="1477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28"/>
            <p:cNvSpPr/>
            <p:nvPr/>
          </p:nvSpPr>
          <p:spPr>
            <a:xfrm>
              <a:off x="3417100" y="14836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28"/>
            <p:cNvSpPr/>
            <p:nvPr/>
          </p:nvSpPr>
          <p:spPr>
            <a:xfrm>
              <a:off x="3410500" y="149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28"/>
            <p:cNvSpPr/>
            <p:nvPr/>
          </p:nvSpPr>
          <p:spPr>
            <a:xfrm>
              <a:off x="3438000" y="149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28"/>
            <p:cNvSpPr/>
            <p:nvPr/>
          </p:nvSpPr>
          <p:spPr>
            <a:xfrm>
              <a:off x="3402975" y="1472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28"/>
            <p:cNvSpPr/>
            <p:nvPr/>
          </p:nvSpPr>
          <p:spPr>
            <a:xfrm>
              <a:off x="3416150" y="1471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28"/>
            <p:cNvSpPr/>
            <p:nvPr/>
          </p:nvSpPr>
          <p:spPr>
            <a:xfrm>
              <a:off x="3421225" y="1462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28"/>
            <p:cNvSpPr/>
            <p:nvPr/>
          </p:nvSpPr>
          <p:spPr>
            <a:xfrm>
              <a:off x="3432350" y="1561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28"/>
            <p:cNvSpPr/>
            <p:nvPr/>
          </p:nvSpPr>
          <p:spPr>
            <a:xfrm>
              <a:off x="3450050" y="1560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28"/>
            <p:cNvSpPr/>
            <p:nvPr/>
          </p:nvSpPr>
          <p:spPr>
            <a:xfrm>
              <a:off x="3435925" y="154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28"/>
            <p:cNvSpPr/>
            <p:nvPr/>
          </p:nvSpPr>
          <p:spPr>
            <a:xfrm>
              <a:off x="3443075" y="1531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28"/>
            <p:cNvSpPr/>
            <p:nvPr/>
          </p:nvSpPr>
          <p:spPr>
            <a:xfrm>
              <a:off x="3428200" y="153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28"/>
            <p:cNvSpPr/>
            <p:nvPr/>
          </p:nvSpPr>
          <p:spPr>
            <a:xfrm>
              <a:off x="3421600" y="154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28"/>
            <p:cNvSpPr/>
            <p:nvPr/>
          </p:nvSpPr>
          <p:spPr>
            <a:xfrm>
              <a:off x="3449100" y="1547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28"/>
            <p:cNvSpPr/>
            <p:nvPr/>
          </p:nvSpPr>
          <p:spPr>
            <a:xfrm>
              <a:off x="3414075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28"/>
            <p:cNvSpPr/>
            <p:nvPr/>
          </p:nvSpPr>
          <p:spPr>
            <a:xfrm>
              <a:off x="3427250" y="152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28"/>
            <p:cNvSpPr/>
            <p:nvPr/>
          </p:nvSpPr>
          <p:spPr>
            <a:xfrm>
              <a:off x="3432350" y="1516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28"/>
            <p:cNvSpPr/>
            <p:nvPr/>
          </p:nvSpPr>
          <p:spPr>
            <a:xfrm>
              <a:off x="3443450" y="1614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28"/>
            <p:cNvSpPr/>
            <p:nvPr/>
          </p:nvSpPr>
          <p:spPr>
            <a:xfrm>
              <a:off x="3461150" y="1613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28"/>
            <p:cNvSpPr/>
            <p:nvPr/>
          </p:nvSpPr>
          <p:spPr>
            <a:xfrm>
              <a:off x="3454550" y="162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28"/>
            <p:cNvSpPr/>
            <p:nvPr/>
          </p:nvSpPr>
          <p:spPr>
            <a:xfrm>
              <a:off x="3447025" y="160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28"/>
            <p:cNvSpPr/>
            <p:nvPr/>
          </p:nvSpPr>
          <p:spPr>
            <a:xfrm>
              <a:off x="3454175" y="15845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28"/>
            <p:cNvSpPr/>
            <p:nvPr/>
          </p:nvSpPr>
          <p:spPr>
            <a:xfrm>
              <a:off x="3439300" y="1590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28"/>
            <p:cNvSpPr/>
            <p:nvPr/>
          </p:nvSpPr>
          <p:spPr>
            <a:xfrm>
              <a:off x="3432725" y="159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28"/>
            <p:cNvSpPr/>
            <p:nvPr/>
          </p:nvSpPr>
          <p:spPr>
            <a:xfrm>
              <a:off x="3460200" y="1601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28"/>
            <p:cNvSpPr/>
            <p:nvPr/>
          </p:nvSpPr>
          <p:spPr>
            <a:xfrm>
              <a:off x="3425175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28"/>
            <p:cNvSpPr/>
            <p:nvPr/>
          </p:nvSpPr>
          <p:spPr>
            <a:xfrm>
              <a:off x="3438375" y="1577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28"/>
            <p:cNvSpPr/>
            <p:nvPr/>
          </p:nvSpPr>
          <p:spPr>
            <a:xfrm>
              <a:off x="3443450" y="1569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28"/>
            <p:cNvSpPr/>
            <p:nvPr/>
          </p:nvSpPr>
          <p:spPr>
            <a:xfrm>
              <a:off x="3454550" y="16677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28"/>
            <p:cNvSpPr/>
            <p:nvPr/>
          </p:nvSpPr>
          <p:spPr>
            <a:xfrm>
              <a:off x="3472250" y="166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28"/>
            <p:cNvSpPr/>
            <p:nvPr/>
          </p:nvSpPr>
          <p:spPr>
            <a:xfrm>
              <a:off x="3465675" y="167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28"/>
            <p:cNvSpPr/>
            <p:nvPr/>
          </p:nvSpPr>
          <p:spPr>
            <a:xfrm>
              <a:off x="3458150" y="16553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28"/>
            <p:cNvSpPr/>
            <p:nvPr/>
          </p:nvSpPr>
          <p:spPr>
            <a:xfrm>
              <a:off x="3465300" y="1637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28"/>
            <p:cNvSpPr/>
            <p:nvPr/>
          </p:nvSpPr>
          <p:spPr>
            <a:xfrm>
              <a:off x="3450425" y="164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28"/>
            <p:cNvSpPr/>
            <p:nvPr/>
          </p:nvSpPr>
          <p:spPr>
            <a:xfrm>
              <a:off x="3443825" y="165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28"/>
            <p:cNvSpPr/>
            <p:nvPr/>
          </p:nvSpPr>
          <p:spPr>
            <a:xfrm>
              <a:off x="3471325" y="1654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28"/>
            <p:cNvSpPr/>
            <p:nvPr/>
          </p:nvSpPr>
          <p:spPr>
            <a:xfrm>
              <a:off x="3436300" y="1632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28"/>
            <p:cNvSpPr/>
            <p:nvPr/>
          </p:nvSpPr>
          <p:spPr>
            <a:xfrm>
              <a:off x="3449475" y="1631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28"/>
            <p:cNvSpPr/>
            <p:nvPr/>
          </p:nvSpPr>
          <p:spPr>
            <a:xfrm>
              <a:off x="3465675" y="1721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28"/>
            <p:cNvSpPr/>
            <p:nvPr/>
          </p:nvSpPr>
          <p:spPr>
            <a:xfrm>
              <a:off x="3483375" y="17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28"/>
            <p:cNvSpPr/>
            <p:nvPr/>
          </p:nvSpPr>
          <p:spPr>
            <a:xfrm>
              <a:off x="3476775" y="172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28"/>
            <p:cNvSpPr/>
            <p:nvPr/>
          </p:nvSpPr>
          <p:spPr>
            <a:xfrm>
              <a:off x="3469250" y="170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28"/>
            <p:cNvSpPr/>
            <p:nvPr/>
          </p:nvSpPr>
          <p:spPr>
            <a:xfrm>
              <a:off x="3476400" y="1691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28"/>
            <p:cNvSpPr/>
            <p:nvPr/>
          </p:nvSpPr>
          <p:spPr>
            <a:xfrm>
              <a:off x="3461525" y="16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28"/>
            <p:cNvSpPr/>
            <p:nvPr/>
          </p:nvSpPr>
          <p:spPr>
            <a:xfrm>
              <a:off x="3454925" y="1706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28"/>
            <p:cNvSpPr/>
            <p:nvPr/>
          </p:nvSpPr>
          <p:spPr>
            <a:xfrm>
              <a:off x="3482425" y="170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28"/>
            <p:cNvSpPr/>
            <p:nvPr/>
          </p:nvSpPr>
          <p:spPr>
            <a:xfrm>
              <a:off x="3447400" y="168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28"/>
            <p:cNvSpPr/>
            <p:nvPr/>
          </p:nvSpPr>
          <p:spPr>
            <a:xfrm>
              <a:off x="3460575" y="1684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28"/>
            <p:cNvSpPr/>
            <p:nvPr/>
          </p:nvSpPr>
          <p:spPr>
            <a:xfrm>
              <a:off x="3476775" y="1774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28"/>
            <p:cNvSpPr/>
            <p:nvPr/>
          </p:nvSpPr>
          <p:spPr>
            <a:xfrm>
              <a:off x="3494475" y="1773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28"/>
            <p:cNvSpPr/>
            <p:nvPr/>
          </p:nvSpPr>
          <p:spPr>
            <a:xfrm>
              <a:off x="3487900" y="178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28"/>
            <p:cNvSpPr/>
            <p:nvPr/>
          </p:nvSpPr>
          <p:spPr>
            <a:xfrm>
              <a:off x="3480350" y="176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28"/>
            <p:cNvSpPr/>
            <p:nvPr/>
          </p:nvSpPr>
          <p:spPr>
            <a:xfrm>
              <a:off x="3487525" y="1744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28"/>
            <p:cNvSpPr/>
            <p:nvPr/>
          </p:nvSpPr>
          <p:spPr>
            <a:xfrm>
              <a:off x="3472650" y="1750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28"/>
            <p:cNvSpPr/>
            <p:nvPr/>
          </p:nvSpPr>
          <p:spPr>
            <a:xfrm>
              <a:off x="3466050" y="1759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28"/>
            <p:cNvSpPr/>
            <p:nvPr/>
          </p:nvSpPr>
          <p:spPr>
            <a:xfrm>
              <a:off x="3493550" y="17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28"/>
            <p:cNvSpPr/>
            <p:nvPr/>
          </p:nvSpPr>
          <p:spPr>
            <a:xfrm>
              <a:off x="3458525" y="17385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28"/>
            <p:cNvSpPr/>
            <p:nvPr/>
          </p:nvSpPr>
          <p:spPr>
            <a:xfrm>
              <a:off x="3471700" y="173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28"/>
            <p:cNvSpPr/>
            <p:nvPr/>
          </p:nvSpPr>
          <p:spPr>
            <a:xfrm>
              <a:off x="3498625" y="1797500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181" y="1"/>
                  </a:moveTo>
                  <a:lnTo>
                    <a:pt x="0" y="264"/>
                  </a:lnTo>
                  <a:cubicBezTo>
                    <a:pt x="46" y="272"/>
                    <a:pt x="83" y="272"/>
                    <a:pt x="129" y="280"/>
                  </a:cubicBez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28"/>
            <p:cNvSpPr/>
            <p:nvPr/>
          </p:nvSpPr>
          <p:spPr>
            <a:xfrm>
              <a:off x="3471500" y="1791850"/>
              <a:ext cx="5125" cy="5300"/>
            </a:xfrm>
            <a:custGeom>
              <a:avLst/>
              <a:gdLst/>
              <a:ahLst/>
              <a:cxnLst/>
              <a:rect l="l" t="t" r="r" b="b"/>
              <a:pathLst>
                <a:path w="205" h="212" extrusionOk="0">
                  <a:moveTo>
                    <a:pt x="106" y="1"/>
                  </a:moveTo>
                  <a:lnTo>
                    <a:pt x="1" y="159"/>
                  </a:lnTo>
                  <a:cubicBezTo>
                    <a:pt x="31" y="174"/>
                    <a:pt x="69" y="197"/>
                    <a:pt x="99" y="212"/>
                  </a:cubicBezTo>
                  <a:lnTo>
                    <a:pt x="204" y="6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28"/>
            <p:cNvSpPr/>
            <p:nvPr/>
          </p:nvSpPr>
          <p:spPr>
            <a:xfrm>
              <a:off x="3482800" y="179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28"/>
            <p:cNvSpPr/>
            <p:nvPr/>
          </p:nvSpPr>
          <p:spPr>
            <a:xfrm>
              <a:off x="3431600" y="1394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28"/>
            <p:cNvSpPr/>
            <p:nvPr/>
          </p:nvSpPr>
          <p:spPr>
            <a:xfrm>
              <a:off x="3449300" y="1393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28"/>
            <p:cNvSpPr/>
            <p:nvPr/>
          </p:nvSpPr>
          <p:spPr>
            <a:xfrm>
              <a:off x="3435175" y="1382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28"/>
            <p:cNvSpPr/>
            <p:nvPr/>
          </p:nvSpPr>
          <p:spPr>
            <a:xfrm>
              <a:off x="3442325" y="136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28"/>
            <p:cNvSpPr/>
            <p:nvPr/>
          </p:nvSpPr>
          <p:spPr>
            <a:xfrm>
              <a:off x="3427450" y="137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28"/>
            <p:cNvSpPr/>
            <p:nvPr/>
          </p:nvSpPr>
          <p:spPr>
            <a:xfrm>
              <a:off x="3420850" y="13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28"/>
            <p:cNvSpPr/>
            <p:nvPr/>
          </p:nvSpPr>
          <p:spPr>
            <a:xfrm>
              <a:off x="3448350" y="1381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28"/>
            <p:cNvSpPr/>
            <p:nvPr/>
          </p:nvSpPr>
          <p:spPr>
            <a:xfrm>
              <a:off x="3413325" y="135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28"/>
            <p:cNvSpPr/>
            <p:nvPr/>
          </p:nvSpPr>
          <p:spPr>
            <a:xfrm>
              <a:off x="3426500" y="1358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28"/>
            <p:cNvSpPr/>
            <p:nvPr/>
          </p:nvSpPr>
          <p:spPr>
            <a:xfrm>
              <a:off x="3431600" y="1350850"/>
              <a:ext cx="8475" cy="5300"/>
            </a:xfrm>
            <a:custGeom>
              <a:avLst/>
              <a:gdLst/>
              <a:ahLst/>
              <a:cxnLst/>
              <a:rect l="l" t="t" r="r" b="b"/>
              <a:pathLst>
                <a:path w="339" h="212" extrusionOk="0">
                  <a:moveTo>
                    <a:pt x="143" y="0"/>
                  </a:moveTo>
                  <a:cubicBezTo>
                    <a:pt x="90" y="16"/>
                    <a:pt x="45" y="31"/>
                    <a:pt x="0" y="46"/>
                  </a:cubicBezTo>
                  <a:lnTo>
                    <a:pt x="279" y="211"/>
                  </a:lnTo>
                  <a:lnTo>
                    <a:pt x="339" y="121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28"/>
            <p:cNvSpPr/>
            <p:nvPr/>
          </p:nvSpPr>
          <p:spPr>
            <a:xfrm>
              <a:off x="3442700" y="144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28"/>
            <p:cNvSpPr/>
            <p:nvPr/>
          </p:nvSpPr>
          <p:spPr>
            <a:xfrm>
              <a:off x="3460400" y="1446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8"/>
            <p:cNvSpPr/>
            <p:nvPr/>
          </p:nvSpPr>
          <p:spPr>
            <a:xfrm>
              <a:off x="3446275" y="143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8"/>
            <p:cNvSpPr/>
            <p:nvPr/>
          </p:nvSpPr>
          <p:spPr>
            <a:xfrm>
              <a:off x="3453425" y="1417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8"/>
            <p:cNvSpPr/>
            <p:nvPr/>
          </p:nvSpPr>
          <p:spPr>
            <a:xfrm>
              <a:off x="3438550" y="1423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8"/>
            <p:cNvSpPr/>
            <p:nvPr/>
          </p:nvSpPr>
          <p:spPr>
            <a:xfrm>
              <a:off x="3431975" y="143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8"/>
            <p:cNvSpPr/>
            <p:nvPr/>
          </p:nvSpPr>
          <p:spPr>
            <a:xfrm>
              <a:off x="3459450" y="1434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8"/>
            <p:cNvSpPr/>
            <p:nvPr/>
          </p:nvSpPr>
          <p:spPr>
            <a:xfrm>
              <a:off x="3424425" y="1412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8"/>
            <p:cNvSpPr/>
            <p:nvPr/>
          </p:nvSpPr>
          <p:spPr>
            <a:xfrm>
              <a:off x="3437625" y="14113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8"/>
            <p:cNvSpPr/>
            <p:nvPr/>
          </p:nvSpPr>
          <p:spPr>
            <a:xfrm>
              <a:off x="3442700" y="1402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8"/>
            <p:cNvSpPr/>
            <p:nvPr/>
          </p:nvSpPr>
          <p:spPr>
            <a:xfrm>
              <a:off x="3453800" y="1501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8"/>
            <p:cNvSpPr/>
            <p:nvPr/>
          </p:nvSpPr>
          <p:spPr>
            <a:xfrm>
              <a:off x="3471500" y="1499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8"/>
            <p:cNvSpPr/>
            <p:nvPr/>
          </p:nvSpPr>
          <p:spPr>
            <a:xfrm>
              <a:off x="3457375" y="14887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8"/>
            <p:cNvSpPr/>
            <p:nvPr/>
          </p:nvSpPr>
          <p:spPr>
            <a:xfrm>
              <a:off x="3464550" y="1471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8"/>
            <p:cNvSpPr/>
            <p:nvPr/>
          </p:nvSpPr>
          <p:spPr>
            <a:xfrm>
              <a:off x="3449675" y="147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8"/>
            <p:cNvSpPr/>
            <p:nvPr/>
          </p:nvSpPr>
          <p:spPr>
            <a:xfrm>
              <a:off x="3443075" y="1486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8"/>
            <p:cNvSpPr/>
            <p:nvPr/>
          </p:nvSpPr>
          <p:spPr>
            <a:xfrm>
              <a:off x="3470575" y="1487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8"/>
            <p:cNvSpPr/>
            <p:nvPr/>
          </p:nvSpPr>
          <p:spPr>
            <a:xfrm>
              <a:off x="3435550" y="146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8"/>
            <p:cNvSpPr/>
            <p:nvPr/>
          </p:nvSpPr>
          <p:spPr>
            <a:xfrm>
              <a:off x="3448725" y="1464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8"/>
            <p:cNvSpPr/>
            <p:nvPr/>
          </p:nvSpPr>
          <p:spPr>
            <a:xfrm>
              <a:off x="3453800" y="14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8"/>
            <p:cNvSpPr/>
            <p:nvPr/>
          </p:nvSpPr>
          <p:spPr>
            <a:xfrm>
              <a:off x="3464925" y="155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8"/>
            <p:cNvSpPr/>
            <p:nvPr/>
          </p:nvSpPr>
          <p:spPr>
            <a:xfrm>
              <a:off x="3482625" y="15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8"/>
            <p:cNvSpPr/>
            <p:nvPr/>
          </p:nvSpPr>
          <p:spPr>
            <a:xfrm>
              <a:off x="3468500" y="1541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8"/>
            <p:cNvSpPr/>
            <p:nvPr/>
          </p:nvSpPr>
          <p:spPr>
            <a:xfrm>
              <a:off x="3475650" y="152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8"/>
            <p:cNvSpPr/>
            <p:nvPr/>
          </p:nvSpPr>
          <p:spPr>
            <a:xfrm>
              <a:off x="3460775" y="153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8"/>
            <p:cNvSpPr/>
            <p:nvPr/>
          </p:nvSpPr>
          <p:spPr>
            <a:xfrm>
              <a:off x="3454175" y="15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8"/>
            <p:cNvSpPr/>
            <p:nvPr/>
          </p:nvSpPr>
          <p:spPr>
            <a:xfrm>
              <a:off x="3481675" y="1541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8"/>
            <p:cNvSpPr/>
            <p:nvPr/>
          </p:nvSpPr>
          <p:spPr>
            <a:xfrm>
              <a:off x="3446650" y="151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8"/>
            <p:cNvSpPr/>
            <p:nvPr/>
          </p:nvSpPr>
          <p:spPr>
            <a:xfrm>
              <a:off x="3459825" y="151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8"/>
            <p:cNvSpPr/>
            <p:nvPr/>
          </p:nvSpPr>
          <p:spPr>
            <a:xfrm>
              <a:off x="3464925" y="150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8"/>
            <p:cNvSpPr/>
            <p:nvPr/>
          </p:nvSpPr>
          <p:spPr>
            <a:xfrm>
              <a:off x="3476025" y="1607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8"/>
            <p:cNvSpPr/>
            <p:nvPr/>
          </p:nvSpPr>
          <p:spPr>
            <a:xfrm>
              <a:off x="3493725" y="1606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8"/>
            <p:cNvSpPr/>
            <p:nvPr/>
          </p:nvSpPr>
          <p:spPr>
            <a:xfrm>
              <a:off x="3487150" y="16159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8"/>
            <p:cNvSpPr/>
            <p:nvPr/>
          </p:nvSpPr>
          <p:spPr>
            <a:xfrm>
              <a:off x="3479600" y="159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8"/>
            <p:cNvSpPr/>
            <p:nvPr/>
          </p:nvSpPr>
          <p:spPr>
            <a:xfrm>
              <a:off x="3486750" y="1577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8"/>
            <p:cNvSpPr/>
            <p:nvPr/>
          </p:nvSpPr>
          <p:spPr>
            <a:xfrm>
              <a:off x="3471875" y="1583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8"/>
            <p:cNvSpPr/>
            <p:nvPr/>
          </p:nvSpPr>
          <p:spPr>
            <a:xfrm>
              <a:off x="3465300" y="159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8"/>
            <p:cNvSpPr/>
            <p:nvPr/>
          </p:nvSpPr>
          <p:spPr>
            <a:xfrm>
              <a:off x="3492775" y="15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8"/>
            <p:cNvSpPr/>
            <p:nvPr/>
          </p:nvSpPr>
          <p:spPr>
            <a:xfrm>
              <a:off x="3457750" y="157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8"/>
            <p:cNvSpPr/>
            <p:nvPr/>
          </p:nvSpPr>
          <p:spPr>
            <a:xfrm>
              <a:off x="3470950" y="157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8"/>
            <p:cNvSpPr/>
            <p:nvPr/>
          </p:nvSpPr>
          <p:spPr>
            <a:xfrm>
              <a:off x="3476025" y="1562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8"/>
            <p:cNvSpPr/>
            <p:nvPr/>
          </p:nvSpPr>
          <p:spPr>
            <a:xfrm>
              <a:off x="3487150" y="166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8"/>
            <p:cNvSpPr/>
            <p:nvPr/>
          </p:nvSpPr>
          <p:spPr>
            <a:xfrm>
              <a:off x="3504850" y="16598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8"/>
            <p:cNvSpPr/>
            <p:nvPr/>
          </p:nvSpPr>
          <p:spPr>
            <a:xfrm>
              <a:off x="3498250" y="166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8"/>
            <p:cNvSpPr/>
            <p:nvPr/>
          </p:nvSpPr>
          <p:spPr>
            <a:xfrm>
              <a:off x="3490725" y="1648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8"/>
            <p:cNvSpPr/>
            <p:nvPr/>
          </p:nvSpPr>
          <p:spPr>
            <a:xfrm>
              <a:off x="3497875" y="163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8"/>
            <p:cNvSpPr/>
            <p:nvPr/>
          </p:nvSpPr>
          <p:spPr>
            <a:xfrm>
              <a:off x="3483000" y="16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8"/>
            <p:cNvSpPr/>
            <p:nvPr/>
          </p:nvSpPr>
          <p:spPr>
            <a:xfrm>
              <a:off x="3476400" y="1646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8"/>
            <p:cNvSpPr/>
            <p:nvPr/>
          </p:nvSpPr>
          <p:spPr>
            <a:xfrm>
              <a:off x="3503900" y="1647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8"/>
            <p:cNvSpPr/>
            <p:nvPr/>
          </p:nvSpPr>
          <p:spPr>
            <a:xfrm>
              <a:off x="3468875" y="16252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8"/>
            <p:cNvSpPr/>
            <p:nvPr/>
          </p:nvSpPr>
          <p:spPr>
            <a:xfrm>
              <a:off x="3482050" y="1624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8"/>
            <p:cNvSpPr/>
            <p:nvPr/>
          </p:nvSpPr>
          <p:spPr>
            <a:xfrm>
              <a:off x="3498250" y="1714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8"/>
            <p:cNvSpPr/>
            <p:nvPr/>
          </p:nvSpPr>
          <p:spPr>
            <a:xfrm>
              <a:off x="3515950" y="17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8"/>
            <p:cNvSpPr/>
            <p:nvPr/>
          </p:nvSpPr>
          <p:spPr>
            <a:xfrm>
              <a:off x="3509350" y="1722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8"/>
            <p:cNvSpPr/>
            <p:nvPr/>
          </p:nvSpPr>
          <p:spPr>
            <a:xfrm>
              <a:off x="3501825" y="170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8"/>
            <p:cNvSpPr/>
            <p:nvPr/>
          </p:nvSpPr>
          <p:spPr>
            <a:xfrm>
              <a:off x="3508975" y="1684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8"/>
            <p:cNvSpPr/>
            <p:nvPr/>
          </p:nvSpPr>
          <p:spPr>
            <a:xfrm>
              <a:off x="3494100" y="168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8"/>
            <p:cNvSpPr/>
            <p:nvPr/>
          </p:nvSpPr>
          <p:spPr>
            <a:xfrm>
              <a:off x="3487525" y="169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8"/>
            <p:cNvSpPr/>
            <p:nvPr/>
          </p:nvSpPr>
          <p:spPr>
            <a:xfrm>
              <a:off x="3515000" y="170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8"/>
            <p:cNvSpPr/>
            <p:nvPr/>
          </p:nvSpPr>
          <p:spPr>
            <a:xfrm>
              <a:off x="3479975" y="16785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8"/>
            <p:cNvSpPr/>
            <p:nvPr/>
          </p:nvSpPr>
          <p:spPr>
            <a:xfrm>
              <a:off x="3493175" y="16777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8"/>
            <p:cNvSpPr/>
            <p:nvPr/>
          </p:nvSpPr>
          <p:spPr>
            <a:xfrm>
              <a:off x="3509350" y="176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8"/>
            <p:cNvSpPr/>
            <p:nvPr/>
          </p:nvSpPr>
          <p:spPr>
            <a:xfrm>
              <a:off x="3527050" y="176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8"/>
            <p:cNvSpPr/>
            <p:nvPr/>
          </p:nvSpPr>
          <p:spPr>
            <a:xfrm>
              <a:off x="3520475" y="177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8"/>
            <p:cNvSpPr/>
            <p:nvPr/>
          </p:nvSpPr>
          <p:spPr>
            <a:xfrm>
              <a:off x="3512925" y="175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8"/>
            <p:cNvSpPr/>
            <p:nvPr/>
          </p:nvSpPr>
          <p:spPr>
            <a:xfrm>
              <a:off x="3520100" y="1737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8"/>
            <p:cNvSpPr/>
            <p:nvPr/>
          </p:nvSpPr>
          <p:spPr>
            <a:xfrm>
              <a:off x="3505225" y="174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8"/>
            <p:cNvSpPr/>
            <p:nvPr/>
          </p:nvSpPr>
          <p:spPr>
            <a:xfrm>
              <a:off x="3498625" y="1752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8"/>
            <p:cNvSpPr/>
            <p:nvPr/>
          </p:nvSpPr>
          <p:spPr>
            <a:xfrm>
              <a:off x="3526125" y="175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8"/>
            <p:cNvSpPr/>
            <p:nvPr/>
          </p:nvSpPr>
          <p:spPr>
            <a:xfrm>
              <a:off x="3491100" y="1731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8"/>
            <p:cNvSpPr/>
            <p:nvPr/>
          </p:nvSpPr>
          <p:spPr>
            <a:xfrm>
              <a:off x="3504275" y="1731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8"/>
            <p:cNvSpPr/>
            <p:nvPr/>
          </p:nvSpPr>
          <p:spPr>
            <a:xfrm>
              <a:off x="3531200" y="179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8"/>
            <p:cNvSpPr/>
            <p:nvPr/>
          </p:nvSpPr>
          <p:spPr>
            <a:xfrm>
              <a:off x="3516325" y="1796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8"/>
            <p:cNvSpPr/>
            <p:nvPr/>
          </p:nvSpPr>
          <p:spPr>
            <a:xfrm>
              <a:off x="3502200" y="178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8"/>
            <p:cNvSpPr/>
            <p:nvPr/>
          </p:nvSpPr>
          <p:spPr>
            <a:xfrm>
              <a:off x="3515375" y="178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8"/>
            <p:cNvSpPr/>
            <p:nvPr/>
          </p:nvSpPr>
          <p:spPr>
            <a:xfrm>
              <a:off x="3464175" y="1387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8"/>
            <p:cNvSpPr/>
            <p:nvPr/>
          </p:nvSpPr>
          <p:spPr>
            <a:xfrm>
              <a:off x="3482050" y="1386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8"/>
            <p:cNvSpPr/>
            <p:nvPr/>
          </p:nvSpPr>
          <p:spPr>
            <a:xfrm>
              <a:off x="3467750" y="1375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8"/>
            <p:cNvSpPr/>
            <p:nvPr/>
          </p:nvSpPr>
          <p:spPr>
            <a:xfrm>
              <a:off x="3474900" y="135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8"/>
            <p:cNvSpPr/>
            <p:nvPr/>
          </p:nvSpPr>
          <p:spPr>
            <a:xfrm>
              <a:off x="3460200" y="1363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8"/>
            <p:cNvSpPr/>
            <p:nvPr/>
          </p:nvSpPr>
          <p:spPr>
            <a:xfrm>
              <a:off x="3453425" y="137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8"/>
            <p:cNvSpPr/>
            <p:nvPr/>
          </p:nvSpPr>
          <p:spPr>
            <a:xfrm>
              <a:off x="3480925" y="137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8"/>
            <p:cNvSpPr/>
            <p:nvPr/>
          </p:nvSpPr>
          <p:spPr>
            <a:xfrm>
              <a:off x="3445900" y="135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8"/>
            <p:cNvSpPr/>
            <p:nvPr/>
          </p:nvSpPr>
          <p:spPr>
            <a:xfrm>
              <a:off x="3459075" y="135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8"/>
            <p:cNvSpPr/>
            <p:nvPr/>
          </p:nvSpPr>
          <p:spPr>
            <a:xfrm>
              <a:off x="3478675" y="1351975"/>
              <a:ext cx="2650" cy="1525"/>
            </a:xfrm>
            <a:custGeom>
              <a:avLst/>
              <a:gdLst/>
              <a:ahLst/>
              <a:cxnLst/>
              <a:rect l="l" t="t" r="r" b="b"/>
              <a:pathLst>
                <a:path w="106" h="61" extrusionOk="0">
                  <a:moveTo>
                    <a:pt x="0" y="1"/>
                  </a:moveTo>
                  <a:lnTo>
                    <a:pt x="90" y="61"/>
                  </a:lnTo>
                  <a:lnTo>
                    <a:pt x="106" y="38"/>
                  </a:lnTo>
                  <a:cubicBezTo>
                    <a:pt x="68" y="31"/>
                    <a:pt x="30" y="16"/>
                    <a:pt x="0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8"/>
            <p:cNvSpPr/>
            <p:nvPr/>
          </p:nvSpPr>
          <p:spPr>
            <a:xfrm>
              <a:off x="3475275" y="144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8"/>
            <p:cNvSpPr/>
            <p:nvPr/>
          </p:nvSpPr>
          <p:spPr>
            <a:xfrm>
              <a:off x="3493175" y="1439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8"/>
            <p:cNvSpPr/>
            <p:nvPr/>
          </p:nvSpPr>
          <p:spPr>
            <a:xfrm>
              <a:off x="3478850" y="142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8"/>
            <p:cNvSpPr/>
            <p:nvPr/>
          </p:nvSpPr>
          <p:spPr>
            <a:xfrm>
              <a:off x="3486000" y="141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8"/>
            <p:cNvSpPr/>
            <p:nvPr/>
          </p:nvSpPr>
          <p:spPr>
            <a:xfrm>
              <a:off x="3471325" y="1416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8"/>
            <p:cNvSpPr/>
            <p:nvPr/>
          </p:nvSpPr>
          <p:spPr>
            <a:xfrm>
              <a:off x="3464550" y="142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8"/>
            <p:cNvSpPr/>
            <p:nvPr/>
          </p:nvSpPr>
          <p:spPr>
            <a:xfrm>
              <a:off x="3492025" y="142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8"/>
            <p:cNvSpPr/>
            <p:nvPr/>
          </p:nvSpPr>
          <p:spPr>
            <a:xfrm>
              <a:off x="3457000" y="1405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8"/>
            <p:cNvSpPr/>
            <p:nvPr/>
          </p:nvSpPr>
          <p:spPr>
            <a:xfrm>
              <a:off x="3470200" y="1404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8"/>
            <p:cNvSpPr/>
            <p:nvPr/>
          </p:nvSpPr>
          <p:spPr>
            <a:xfrm>
              <a:off x="3475275" y="1396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8"/>
            <p:cNvSpPr/>
            <p:nvPr/>
          </p:nvSpPr>
          <p:spPr>
            <a:xfrm>
              <a:off x="3486375" y="149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8"/>
            <p:cNvSpPr/>
            <p:nvPr/>
          </p:nvSpPr>
          <p:spPr>
            <a:xfrm>
              <a:off x="3504275" y="1493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8"/>
            <p:cNvSpPr/>
            <p:nvPr/>
          </p:nvSpPr>
          <p:spPr>
            <a:xfrm>
              <a:off x="3489950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8"/>
            <p:cNvSpPr/>
            <p:nvPr/>
          </p:nvSpPr>
          <p:spPr>
            <a:xfrm>
              <a:off x="3497125" y="146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8"/>
            <p:cNvSpPr/>
            <p:nvPr/>
          </p:nvSpPr>
          <p:spPr>
            <a:xfrm>
              <a:off x="3482425" y="1470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8"/>
            <p:cNvSpPr/>
            <p:nvPr/>
          </p:nvSpPr>
          <p:spPr>
            <a:xfrm>
              <a:off x="3475650" y="14794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8"/>
            <p:cNvSpPr/>
            <p:nvPr/>
          </p:nvSpPr>
          <p:spPr>
            <a:xfrm>
              <a:off x="3503150" y="1480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8"/>
            <p:cNvSpPr/>
            <p:nvPr/>
          </p:nvSpPr>
          <p:spPr>
            <a:xfrm>
              <a:off x="3468125" y="145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28"/>
            <p:cNvSpPr/>
            <p:nvPr/>
          </p:nvSpPr>
          <p:spPr>
            <a:xfrm>
              <a:off x="3481300" y="1457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28"/>
            <p:cNvSpPr/>
            <p:nvPr/>
          </p:nvSpPr>
          <p:spPr>
            <a:xfrm>
              <a:off x="3486375" y="144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8"/>
            <p:cNvSpPr/>
            <p:nvPr/>
          </p:nvSpPr>
          <p:spPr>
            <a:xfrm>
              <a:off x="3497500" y="154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8"/>
            <p:cNvSpPr/>
            <p:nvPr/>
          </p:nvSpPr>
          <p:spPr>
            <a:xfrm>
              <a:off x="3515375" y="15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8"/>
            <p:cNvSpPr/>
            <p:nvPr/>
          </p:nvSpPr>
          <p:spPr>
            <a:xfrm>
              <a:off x="3508600" y="155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8"/>
            <p:cNvSpPr/>
            <p:nvPr/>
          </p:nvSpPr>
          <p:spPr>
            <a:xfrm>
              <a:off x="350107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8"/>
            <p:cNvSpPr/>
            <p:nvPr/>
          </p:nvSpPr>
          <p:spPr>
            <a:xfrm>
              <a:off x="3508225" y="1517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8"/>
            <p:cNvSpPr/>
            <p:nvPr/>
          </p:nvSpPr>
          <p:spPr>
            <a:xfrm>
              <a:off x="3493550" y="15233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8"/>
            <p:cNvSpPr/>
            <p:nvPr/>
          </p:nvSpPr>
          <p:spPr>
            <a:xfrm>
              <a:off x="3486750" y="15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8"/>
            <p:cNvSpPr/>
            <p:nvPr/>
          </p:nvSpPr>
          <p:spPr>
            <a:xfrm>
              <a:off x="3514250" y="1534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8"/>
            <p:cNvSpPr/>
            <p:nvPr/>
          </p:nvSpPr>
          <p:spPr>
            <a:xfrm>
              <a:off x="3479225" y="1512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8"/>
            <p:cNvSpPr/>
            <p:nvPr/>
          </p:nvSpPr>
          <p:spPr>
            <a:xfrm>
              <a:off x="3492400" y="151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8"/>
            <p:cNvSpPr/>
            <p:nvPr/>
          </p:nvSpPr>
          <p:spPr>
            <a:xfrm>
              <a:off x="3497500" y="150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8"/>
            <p:cNvSpPr/>
            <p:nvPr/>
          </p:nvSpPr>
          <p:spPr>
            <a:xfrm>
              <a:off x="3508600" y="160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8"/>
            <p:cNvSpPr/>
            <p:nvPr/>
          </p:nvSpPr>
          <p:spPr>
            <a:xfrm>
              <a:off x="3526500" y="1599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8"/>
            <p:cNvSpPr/>
            <p:nvPr/>
          </p:nvSpPr>
          <p:spPr>
            <a:xfrm>
              <a:off x="3519725" y="160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8"/>
            <p:cNvSpPr/>
            <p:nvPr/>
          </p:nvSpPr>
          <p:spPr>
            <a:xfrm>
              <a:off x="3512175" y="158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8"/>
            <p:cNvSpPr/>
            <p:nvPr/>
          </p:nvSpPr>
          <p:spPr>
            <a:xfrm>
              <a:off x="3519350" y="15708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8"/>
            <p:cNvSpPr/>
            <p:nvPr/>
          </p:nvSpPr>
          <p:spPr>
            <a:xfrm>
              <a:off x="3504650" y="1576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8"/>
            <p:cNvSpPr/>
            <p:nvPr/>
          </p:nvSpPr>
          <p:spPr>
            <a:xfrm>
              <a:off x="3497875" y="158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8"/>
            <p:cNvSpPr/>
            <p:nvPr/>
          </p:nvSpPr>
          <p:spPr>
            <a:xfrm>
              <a:off x="3525375" y="1587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8"/>
            <p:cNvSpPr/>
            <p:nvPr/>
          </p:nvSpPr>
          <p:spPr>
            <a:xfrm>
              <a:off x="3490350" y="15651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8"/>
            <p:cNvSpPr/>
            <p:nvPr/>
          </p:nvSpPr>
          <p:spPr>
            <a:xfrm>
              <a:off x="3503525" y="15643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8"/>
            <p:cNvSpPr/>
            <p:nvPr/>
          </p:nvSpPr>
          <p:spPr>
            <a:xfrm>
              <a:off x="3519725" y="165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8"/>
            <p:cNvSpPr/>
            <p:nvPr/>
          </p:nvSpPr>
          <p:spPr>
            <a:xfrm>
              <a:off x="3537600" y="1653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8"/>
            <p:cNvSpPr/>
            <p:nvPr/>
          </p:nvSpPr>
          <p:spPr>
            <a:xfrm>
              <a:off x="3530825" y="166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8"/>
            <p:cNvSpPr/>
            <p:nvPr/>
          </p:nvSpPr>
          <p:spPr>
            <a:xfrm>
              <a:off x="3523300" y="1641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8"/>
            <p:cNvSpPr/>
            <p:nvPr/>
          </p:nvSpPr>
          <p:spPr>
            <a:xfrm>
              <a:off x="3530450" y="162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8"/>
            <p:cNvSpPr/>
            <p:nvPr/>
          </p:nvSpPr>
          <p:spPr>
            <a:xfrm>
              <a:off x="3515575" y="162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8"/>
            <p:cNvSpPr/>
            <p:nvPr/>
          </p:nvSpPr>
          <p:spPr>
            <a:xfrm>
              <a:off x="3508975" y="1639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8"/>
            <p:cNvSpPr/>
            <p:nvPr/>
          </p:nvSpPr>
          <p:spPr>
            <a:xfrm>
              <a:off x="3536475" y="1640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8"/>
            <p:cNvSpPr/>
            <p:nvPr/>
          </p:nvSpPr>
          <p:spPr>
            <a:xfrm>
              <a:off x="3501450" y="161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8"/>
            <p:cNvSpPr/>
            <p:nvPr/>
          </p:nvSpPr>
          <p:spPr>
            <a:xfrm>
              <a:off x="3514625" y="161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8"/>
            <p:cNvSpPr/>
            <p:nvPr/>
          </p:nvSpPr>
          <p:spPr>
            <a:xfrm>
              <a:off x="3530825" y="170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8"/>
            <p:cNvSpPr/>
            <p:nvPr/>
          </p:nvSpPr>
          <p:spPr>
            <a:xfrm>
              <a:off x="3548725" y="1706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8"/>
            <p:cNvSpPr/>
            <p:nvPr/>
          </p:nvSpPr>
          <p:spPr>
            <a:xfrm>
              <a:off x="3541925" y="171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8"/>
            <p:cNvSpPr/>
            <p:nvPr/>
          </p:nvSpPr>
          <p:spPr>
            <a:xfrm>
              <a:off x="3534400" y="169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8"/>
            <p:cNvSpPr/>
            <p:nvPr/>
          </p:nvSpPr>
          <p:spPr>
            <a:xfrm>
              <a:off x="3541550" y="167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8"/>
            <p:cNvSpPr/>
            <p:nvPr/>
          </p:nvSpPr>
          <p:spPr>
            <a:xfrm>
              <a:off x="3526675" y="168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8"/>
            <p:cNvSpPr/>
            <p:nvPr/>
          </p:nvSpPr>
          <p:spPr>
            <a:xfrm>
              <a:off x="3520100" y="169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8"/>
            <p:cNvSpPr/>
            <p:nvPr/>
          </p:nvSpPr>
          <p:spPr>
            <a:xfrm>
              <a:off x="3547575" y="1694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8"/>
            <p:cNvSpPr/>
            <p:nvPr/>
          </p:nvSpPr>
          <p:spPr>
            <a:xfrm>
              <a:off x="3512550" y="167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8"/>
            <p:cNvSpPr/>
            <p:nvPr/>
          </p:nvSpPr>
          <p:spPr>
            <a:xfrm>
              <a:off x="3525750" y="1670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8"/>
            <p:cNvSpPr/>
            <p:nvPr/>
          </p:nvSpPr>
          <p:spPr>
            <a:xfrm>
              <a:off x="3541925" y="1760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8"/>
            <p:cNvSpPr/>
            <p:nvPr/>
          </p:nvSpPr>
          <p:spPr>
            <a:xfrm>
              <a:off x="3559825" y="1759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8"/>
            <p:cNvSpPr/>
            <p:nvPr/>
          </p:nvSpPr>
          <p:spPr>
            <a:xfrm>
              <a:off x="3553050" y="176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8"/>
            <p:cNvSpPr/>
            <p:nvPr/>
          </p:nvSpPr>
          <p:spPr>
            <a:xfrm>
              <a:off x="3545500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8"/>
            <p:cNvSpPr/>
            <p:nvPr/>
          </p:nvSpPr>
          <p:spPr>
            <a:xfrm>
              <a:off x="3552675" y="173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8"/>
            <p:cNvSpPr/>
            <p:nvPr/>
          </p:nvSpPr>
          <p:spPr>
            <a:xfrm>
              <a:off x="3537800" y="173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8"/>
            <p:cNvSpPr/>
            <p:nvPr/>
          </p:nvSpPr>
          <p:spPr>
            <a:xfrm>
              <a:off x="3531200" y="174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8"/>
            <p:cNvSpPr/>
            <p:nvPr/>
          </p:nvSpPr>
          <p:spPr>
            <a:xfrm>
              <a:off x="3558700" y="1747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8"/>
            <p:cNvSpPr/>
            <p:nvPr/>
          </p:nvSpPr>
          <p:spPr>
            <a:xfrm>
              <a:off x="3523675" y="1725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8"/>
            <p:cNvSpPr/>
            <p:nvPr/>
          </p:nvSpPr>
          <p:spPr>
            <a:xfrm>
              <a:off x="3536850" y="1724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8"/>
            <p:cNvSpPr/>
            <p:nvPr/>
          </p:nvSpPr>
          <p:spPr>
            <a:xfrm>
              <a:off x="3548900" y="1789600"/>
              <a:ext cx="3600" cy="3025"/>
            </a:xfrm>
            <a:custGeom>
              <a:avLst/>
              <a:gdLst/>
              <a:ahLst/>
              <a:cxnLst/>
              <a:rect l="l" t="t" r="r" b="b"/>
              <a:pathLst>
                <a:path w="144" h="121" extrusionOk="0">
                  <a:moveTo>
                    <a:pt x="68" y="0"/>
                  </a:moveTo>
                  <a:lnTo>
                    <a:pt x="1" y="91"/>
                  </a:lnTo>
                  <a:lnTo>
                    <a:pt x="46" y="121"/>
                  </a:lnTo>
                  <a:cubicBezTo>
                    <a:pt x="83" y="98"/>
                    <a:pt x="114" y="76"/>
                    <a:pt x="144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8"/>
            <p:cNvSpPr/>
            <p:nvPr/>
          </p:nvSpPr>
          <p:spPr>
            <a:xfrm>
              <a:off x="3534775" y="1778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8"/>
            <p:cNvSpPr/>
            <p:nvPr/>
          </p:nvSpPr>
          <p:spPr>
            <a:xfrm>
              <a:off x="3547950" y="1777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8"/>
            <p:cNvSpPr/>
            <p:nvPr/>
          </p:nvSpPr>
          <p:spPr>
            <a:xfrm>
              <a:off x="3496750" y="138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8"/>
            <p:cNvSpPr/>
            <p:nvPr/>
          </p:nvSpPr>
          <p:spPr>
            <a:xfrm>
              <a:off x="3514625" y="1379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8"/>
            <p:cNvSpPr/>
            <p:nvPr/>
          </p:nvSpPr>
          <p:spPr>
            <a:xfrm>
              <a:off x="3500500" y="136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8"/>
            <p:cNvSpPr/>
            <p:nvPr/>
          </p:nvSpPr>
          <p:spPr>
            <a:xfrm>
              <a:off x="3507475" y="1351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96" y="0"/>
                  </a:moveTo>
                  <a:cubicBezTo>
                    <a:pt x="181" y="8"/>
                    <a:pt x="174" y="15"/>
                    <a:pt x="166" y="23"/>
                  </a:cubicBez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8"/>
            <p:cNvSpPr/>
            <p:nvPr/>
          </p:nvSpPr>
          <p:spPr>
            <a:xfrm>
              <a:off x="3486000" y="136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8"/>
            <p:cNvSpPr/>
            <p:nvPr/>
          </p:nvSpPr>
          <p:spPr>
            <a:xfrm>
              <a:off x="3513700" y="1367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8"/>
            <p:cNvSpPr/>
            <p:nvPr/>
          </p:nvSpPr>
          <p:spPr>
            <a:xfrm>
              <a:off x="3507850" y="143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8"/>
            <p:cNvSpPr/>
            <p:nvPr/>
          </p:nvSpPr>
          <p:spPr>
            <a:xfrm>
              <a:off x="3525750" y="1433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8"/>
            <p:cNvSpPr/>
            <p:nvPr/>
          </p:nvSpPr>
          <p:spPr>
            <a:xfrm>
              <a:off x="3511625" y="1421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8"/>
            <p:cNvSpPr/>
            <p:nvPr/>
          </p:nvSpPr>
          <p:spPr>
            <a:xfrm>
              <a:off x="3518575" y="140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8"/>
            <p:cNvSpPr/>
            <p:nvPr/>
          </p:nvSpPr>
          <p:spPr>
            <a:xfrm>
              <a:off x="3503900" y="1409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8"/>
            <p:cNvSpPr/>
            <p:nvPr/>
          </p:nvSpPr>
          <p:spPr>
            <a:xfrm>
              <a:off x="3497125" y="141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8"/>
            <p:cNvSpPr/>
            <p:nvPr/>
          </p:nvSpPr>
          <p:spPr>
            <a:xfrm>
              <a:off x="3524800" y="1420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8"/>
            <p:cNvSpPr/>
            <p:nvPr/>
          </p:nvSpPr>
          <p:spPr>
            <a:xfrm>
              <a:off x="3489775" y="1398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8"/>
            <p:cNvSpPr/>
            <p:nvPr/>
          </p:nvSpPr>
          <p:spPr>
            <a:xfrm>
              <a:off x="3502775" y="1397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8"/>
            <p:cNvSpPr/>
            <p:nvPr/>
          </p:nvSpPr>
          <p:spPr>
            <a:xfrm>
              <a:off x="3507850" y="138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8"/>
            <p:cNvSpPr/>
            <p:nvPr/>
          </p:nvSpPr>
          <p:spPr>
            <a:xfrm>
              <a:off x="3518950" y="1487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8"/>
            <p:cNvSpPr/>
            <p:nvPr/>
          </p:nvSpPr>
          <p:spPr>
            <a:xfrm>
              <a:off x="3536850" y="1486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8"/>
            <p:cNvSpPr/>
            <p:nvPr/>
          </p:nvSpPr>
          <p:spPr>
            <a:xfrm>
              <a:off x="3522725" y="1475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8"/>
            <p:cNvSpPr/>
            <p:nvPr/>
          </p:nvSpPr>
          <p:spPr>
            <a:xfrm>
              <a:off x="3529700" y="145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8"/>
            <p:cNvSpPr/>
            <p:nvPr/>
          </p:nvSpPr>
          <p:spPr>
            <a:xfrm>
              <a:off x="3515000" y="1463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8"/>
            <p:cNvSpPr/>
            <p:nvPr/>
          </p:nvSpPr>
          <p:spPr>
            <a:xfrm>
              <a:off x="3508225" y="1472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8"/>
            <p:cNvSpPr/>
            <p:nvPr/>
          </p:nvSpPr>
          <p:spPr>
            <a:xfrm>
              <a:off x="3535900" y="1474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8"/>
            <p:cNvSpPr/>
            <p:nvPr/>
          </p:nvSpPr>
          <p:spPr>
            <a:xfrm>
              <a:off x="3500875" y="14517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8"/>
            <p:cNvSpPr/>
            <p:nvPr/>
          </p:nvSpPr>
          <p:spPr>
            <a:xfrm>
              <a:off x="3513875" y="1451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8"/>
            <p:cNvSpPr/>
            <p:nvPr/>
          </p:nvSpPr>
          <p:spPr>
            <a:xfrm>
              <a:off x="3518950" y="144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8"/>
            <p:cNvSpPr/>
            <p:nvPr/>
          </p:nvSpPr>
          <p:spPr>
            <a:xfrm>
              <a:off x="3530075" y="1540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8"/>
            <p:cNvSpPr/>
            <p:nvPr/>
          </p:nvSpPr>
          <p:spPr>
            <a:xfrm>
              <a:off x="3547950" y="1539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8"/>
            <p:cNvSpPr/>
            <p:nvPr/>
          </p:nvSpPr>
          <p:spPr>
            <a:xfrm>
              <a:off x="3541175" y="154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8"/>
            <p:cNvSpPr/>
            <p:nvPr/>
          </p:nvSpPr>
          <p:spPr>
            <a:xfrm>
              <a:off x="3533850" y="152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8"/>
            <p:cNvSpPr/>
            <p:nvPr/>
          </p:nvSpPr>
          <p:spPr>
            <a:xfrm>
              <a:off x="3540800" y="15107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8"/>
            <p:cNvSpPr/>
            <p:nvPr/>
          </p:nvSpPr>
          <p:spPr>
            <a:xfrm>
              <a:off x="3526125" y="1516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8"/>
            <p:cNvSpPr/>
            <p:nvPr/>
          </p:nvSpPr>
          <p:spPr>
            <a:xfrm>
              <a:off x="3519350" y="15259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8"/>
            <p:cNvSpPr/>
            <p:nvPr/>
          </p:nvSpPr>
          <p:spPr>
            <a:xfrm>
              <a:off x="3547025" y="1527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8"/>
            <p:cNvSpPr/>
            <p:nvPr/>
          </p:nvSpPr>
          <p:spPr>
            <a:xfrm>
              <a:off x="3512000" y="150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8"/>
            <p:cNvSpPr/>
            <p:nvPr/>
          </p:nvSpPr>
          <p:spPr>
            <a:xfrm>
              <a:off x="3524975" y="1504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8"/>
            <p:cNvSpPr/>
            <p:nvPr/>
          </p:nvSpPr>
          <p:spPr>
            <a:xfrm>
              <a:off x="3530075" y="1495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8"/>
            <p:cNvSpPr/>
            <p:nvPr/>
          </p:nvSpPr>
          <p:spPr>
            <a:xfrm>
              <a:off x="3541175" y="1594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8"/>
            <p:cNvSpPr/>
            <p:nvPr/>
          </p:nvSpPr>
          <p:spPr>
            <a:xfrm>
              <a:off x="3559075" y="1593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8"/>
            <p:cNvSpPr/>
            <p:nvPr/>
          </p:nvSpPr>
          <p:spPr>
            <a:xfrm>
              <a:off x="3552300" y="160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8"/>
            <p:cNvSpPr/>
            <p:nvPr/>
          </p:nvSpPr>
          <p:spPr>
            <a:xfrm>
              <a:off x="3544950" y="1581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8"/>
            <p:cNvSpPr/>
            <p:nvPr/>
          </p:nvSpPr>
          <p:spPr>
            <a:xfrm>
              <a:off x="3551925" y="1564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8"/>
            <p:cNvSpPr/>
            <p:nvPr/>
          </p:nvSpPr>
          <p:spPr>
            <a:xfrm>
              <a:off x="3537225" y="1569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8"/>
            <p:cNvSpPr/>
            <p:nvPr/>
          </p:nvSpPr>
          <p:spPr>
            <a:xfrm>
              <a:off x="3530450" y="157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8"/>
            <p:cNvSpPr/>
            <p:nvPr/>
          </p:nvSpPr>
          <p:spPr>
            <a:xfrm>
              <a:off x="3558125" y="1580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8"/>
            <p:cNvSpPr/>
            <p:nvPr/>
          </p:nvSpPr>
          <p:spPr>
            <a:xfrm>
              <a:off x="3523100" y="155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8"/>
            <p:cNvSpPr/>
            <p:nvPr/>
          </p:nvSpPr>
          <p:spPr>
            <a:xfrm>
              <a:off x="3536100" y="1557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8"/>
            <p:cNvSpPr/>
            <p:nvPr/>
          </p:nvSpPr>
          <p:spPr>
            <a:xfrm>
              <a:off x="3552300" y="1647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8"/>
            <p:cNvSpPr/>
            <p:nvPr/>
          </p:nvSpPr>
          <p:spPr>
            <a:xfrm>
              <a:off x="3570175" y="1646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8"/>
            <p:cNvSpPr/>
            <p:nvPr/>
          </p:nvSpPr>
          <p:spPr>
            <a:xfrm>
              <a:off x="3563400" y="1655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8"/>
            <p:cNvSpPr/>
            <p:nvPr/>
          </p:nvSpPr>
          <p:spPr>
            <a:xfrm>
              <a:off x="3556050" y="163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8"/>
            <p:cNvSpPr/>
            <p:nvPr/>
          </p:nvSpPr>
          <p:spPr>
            <a:xfrm>
              <a:off x="3563025" y="161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8"/>
            <p:cNvSpPr/>
            <p:nvPr/>
          </p:nvSpPr>
          <p:spPr>
            <a:xfrm>
              <a:off x="3548325" y="162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8"/>
            <p:cNvSpPr/>
            <p:nvPr/>
          </p:nvSpPr>
          <p:spPr>
            <a:xfrm>
              <a:off x="3541550" y="1632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8"/>
            <p:cNvSpPr/>
            <p:nvPr/>
          </p:nvSpPr>
          <p:spPr>
            <a:xfrm>
              <a:off x="3569250" y="1634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8"/>
            <p:cNvSpPr/>
            <p:nvPr/>
          </p:nvSpPr>
          <p:spPr>
            <a:xfrm>
              <a:off x="3534225" y="161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8"/>
            <p:cNvSpPr/>
            <p:nvPr/>
          </p:nvSpPr>
          <p:spPr>
            <a:xfrm>
              <a:off x="3547200" y="161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8"/>
            <p:cNvSpPr/>
            <p:nvPr/>
          </p:nvSpPr>
          <p:spPr>
            <a:xfrm>
              <a:off x="3563400" y="170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8"/>
            <p:cNvSpPr/>
            <p:nvPr/>
          </p:nvSpPr>
          <p:spPr>
            <a:xfrm>
              <a:off x="3574500" y="1709000"/>
              <a:ext cx="3225" cy="4175"/>
            </a:xfrm>
            <a:custGeom>
              <a:avLst/>
              <a:gdLst/>
              <a:ahLst/>
              <a:cxnLst/>
              <a:rect l="l" t="t" r="r" b="b"/>
              <a:pathLst>
                <a:path w="129" h="167" extrusionOk="0">
                  <a:moveTo>
                    <a:pt x="69" y="1"/>
                  </a:moveTo>
                  <a:lnTo>
                    <a:pt x="1" y="91"/>
                  </a:lnTo>
                  <a:lnTo>
                    <a:pt x="129" y="166"/>
                  </a:lnTo>
                  <a:cubicBezTo>
                    <a:pt x="106" y="114"/>
                    <a:pt x="91" y="53"/>
                    <a:pt x="6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8"/>
            <p:cNvSpPr/>
            <p:nvPr/>
          </p:nvSpPr>
          <p:spPr>
            <a:xfrm>
              <a:off x="3571500" y="1688300"/>
              <a:ext cx="975" cy="400"/>
            </a:xfrm>
            <a:custGeom>
              <a:avLst/>
              <a:gdLst/>
              <a:ahLst/>
              <a:cxnLst/>
              <a:rect l="l" t="t" r="r" b="b"/>
              <a:pathLst>
                <a:path w="39" h="16" extrusionOk="0">
                  <a:moveTo>
                    <a:pt x="8" y="0"/>
                  </a:moveTo>
                  <a:lnTo>
                    <a:pt x="0" y="8"/>
                  </a:lnTo>
                  <a:cubicBezTo>
                    <a:pt x="16" y="8"/>
                    <a:pt x="23" y="15"/>
                    <a:pt x="38" y="1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8"/>
            <p:cNvSpPr/>
            <p:nvPr/>
          </p:nvSpPr>
          <p:spPr>
            <a:xfrm>
              <a:off x="3567175" y="1693175"/>
              <a:ext cx="2850" cy="3250"/>
            </a:xfrm>
            <a:custGeom>
              <a:avLst/>
              <a:gdLst/>
              <a:ahLst/>
              <a:cxnLst/>
              <a:rect l="l" t="t" r="r" b="b"/>
              <a:pathLst>
                <a:path w="114" h="130" extrusionOk="0">
                  <a:moveTo>
                    <a:pt x="45" y="1"/>
                  </a:moveTo>
                  <a:lnTo>
                    <a:pt x="0" y="69"/>
                  </a:lnTo>
                  <a:lnTo>
                    <a:pt x="91" y="129"/>
                  </a:lnTo>
                  <a:lnTo>
                    <a:pt x="113" y="99"/>
                  </a:lnTo>
                  <a:cubicBezTo>
                    <a:pt x="91" y="61"/>
                    <a:pt x="68" y="31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8"/>
            <p:cNvSpPr/>
            <p:nvPr/>
          </p:nvSpPr>
          <p:spPr>
            <a:xfrm>
              <a:off x="3574125" y="1670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8"/>
            <p:cNvSpPr/>
            <p:nvPr/>
          </p:nvSpPr>
          <p:spPr>
            <a:xfrm>
              <a:off x="3559450" y="1676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8"/>
            <p:cNvSpPr/>
            <p:nvPr/>
          </p:nvSpPr>
          <p:spPr>
            <a:xfrm>
              <a:off x="3552675" y="168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8"/>
            <p:cNvSpPr/>
            <p:nvPr/>
          </p:nvSpPr>
          <p:spPr>
            <a:xfrm>
              <a:off x="3580350" y="1687350"/>
              <a:ext cx="5675" cy="2475"/>
            </a:xfrm>
            <a:custGeom>
              <a:avLst/>
              <a:gdLst/>
              <a:ahLst/>
              <a:cxnLst/>
              <a:rect l="l" t="t" r="r" b="b"/>
              <a:pathLst>
                <a:path w="227" h="99" extrusionOk="0">
                  <a:moveTo>
                    <a:pt x="61" y="0"/>
                  </a:moveTo>
                  <a:lnTo>
                    <a:pt x="0" y="91"/>
                  </a:lnTo>
                  <a:cubicBezTo>
                    <a:pt x="76" y="98"/>
                    <a:pt x="151" y="98"/>
                    <a:pt x="226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8"/>
            <p:cNvSpPr/>
            <p:nvPr/>
          </p:nvSpPr>
          <p:spPr>
            <a:xfrm>
              <a:off x="3545325" y="1664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8"/>
            <p:cNvSpPr/>
            <p:nvPr/>
          </p:nvSpPr>
          <p:spPr>
            <a:xfrm>
              <a:off x="3558325" y="16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8"/>
            <p:cNvSpPr/>
            <p:nvPr/>
          </p:nvSpPr>
          <p:spPr>
            <a:xfrm>
              <a:off x="3574500" y="1756275"/>
              <a:ext cx="3050" cy="5100"/>
            </a:xfrm>
            <a:custGeom>
              <a:avLst/>
              <a:gdLst/>
              <a:ahLst/>
              <a:cxnLst/>
              <a:rect l="l" t="t" r="r" b="b"/>
              <a:pathLst>
                <a:path w="122" h="204" extrusionOk="0">
                  <a:moveTo>
                    <a:pt x="121" y="0"/>
                  </a:moveTo>
                  <a:lnTo>
                    <a:pt x="1" y="174"/>
                  </a:lnTo>
                  <a:lnTo>
                    <a:pt x="46" y="204"/>
                  </a:lnTo>
                  <a:cubicBezTo>
                    <a:pt x="76" y="136"/>
                    <a:pt x="99" y="68"/>
                    <a:pt x="12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8"/>
            <p:cNvSpPr/>
            <p:nvPr/>
          </p:nvSpPr>
          <p:spPr>
            <a:xfrm>
              <a:off x="3578275" y="1745525"/>
              <a:ext cx="1725" cy="3425"/>
            </a:xfrm>
            <a:custGeom>
              <a:avLst/>
              <a:gdLst/>
              <a:ahLst/>
              <a:cxnLst/>
              <a:rect l="l" t="t" r="r" b="b"/>
              <a:pathLst>
                <a:path w="69" h="137" extrusionOk="0">
                  <a:moveTo>
                    <a:pt x="68" y="1"/>
                  </a:moveTo>
                  <a:lnTo>
                    <a:pt x="1" y="106"/>
                  </a:lnTo>
                  <a:lnTo>
                    <a:pt x="46" y="137"/>
                  </a:lnTo>
                  <a:cubicBezTo>
                    <a:pt x="53" y="91"/>
                    <a:pt x="61" y="4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8"/>
            <p:cNvSpPr/>
            <p:nvPr/>
          </p:nvSpPr>
          <p:spPr>
            <a:xfrm>
              <a:off x="3570550" y="1729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8"/>
            <p:cNvSpPr/>
            <p:nvPr/>
          </p:nvSpPr>
          <p:spPr>
            <a:xfrm>
              <a:off x="3563775" y="173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8"/>
            <p:cNvSpPr/>
            <p:nvPr/>
          </p:nvSpPr>
          <p:spPr>
            <a:xfrm>
              <a:off x="3556425" y="171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8"/>
            <p:cNvSpPr/>
            <p:nvPr/>
          </p:nvSpPr>
          <p:spPr>
            <a:xfrm>
              <a:off x="3569425" y="1717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8"/>
            <p:cNvSpPr/>
            <p:nvPr/>
          </p:nvSpPr>
          <p:spPr>
            <a:xfrm>
              <a:off x="3542875" y="1326375"/>
              <a:ext cx="225" cy="2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8"/>
            <p:cNvSpPr/>
            <p:nvPr/>
          </p:nvSpPr>
          <p:spPr>
            <a:xfrm>
              <a:off x="3529325" y="137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8"/>
            <p:cNvSpPr/>
            <p:nvPr/>
          </p:nvSpPr>
          <p:spPr>
            <a:xfrm>
              <a:off x="3547200" y="137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8"/>
            <p:cNvSpPr/>
            <p:nvPr/>
          </p:nvSpPr>
          <p:spPr>
            <a:xfrm>
              <a:off x="3533075" y="136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8"/>
            <p:cNvSpPr/>
            <p:nvPr/>
          </p:nvSpPr>
          <p:spPr>
            <a:xfrm>
              <a:off x="3540250" y="134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8"/>
            <p:cNvSpPr/>
            <p:nvPr/>
          </p:nvSpPr>
          <p:spPr>
            <a:xfrm>
              <a:off x="3525375" y="13499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8"/>
            <p:cNvSpPr/>
            <p:nvPr/>
          </p:nvSpPr>
          <p:spPr>
            <a:xfrm>
              <a:off x="3518775" y="1359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8"/>
            <p:cNvSpPr/>
            <p:nvPr/>
          </p:nvSpPr>
          <p:spPr>
            <a:xfrm>
              <a:off x="3546275" y="1360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8"/>
            <p:cNvSpPr/>
            <p:nvPr/>
          </p:nvSpPr>
          <p:spPr>
            <a:xfrm>
              <a:off x="3524800" y="1338225"/>
              <a:ext cx="7925" cy="5875"/>
            </a:xfrm>
            <a:custGeom>
              <a:avLst/>
              <a:gdLst/>
              <a:ahLst/>
              <a:cxnLst/>
              <a:rect l="l" t="t" r="r" b="b"/>
              <a:pathLst>
                <a:path w="317" h="235" extrusionOk="0">
                  <a:moveTo>
                    <a:pt x="91" y="1"/>
                  </a:moveTo>
                  <a:cubicBezTo>
                    <a:pt x="61" y="31"/>
                    <a:pt x="31" y="54"/>
                    <a:pt x="0" y="76"/>
                  </a:cubicBezTo>
                  <a:lnTo>
                    <a:pt x="257" y="234"/>
                  </a:lnTo>
                  <a:lnTo>
                    <a:pt x="317" y="14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8"/>
            <p:cNvSpPr/>
            <p:nvPr/>
          </p:nvSpPr>
          <p:spPr>
            <a:xfrm>
              <a:off x="3532900" y="1331825"/>
              <a:ext cx="4925" cy="3975"/>
            </a:xfrm>
            <a:custGeom>
              <a:avLst/>
              <a:gdLst/>
              <a:ahLst/>
              <a:cxnLst/>
              <a:rect l="l" t="t" r="r" b="b"/>
              <a:pathLst>
                <a:path w="197" h="159" extrusionOk="0">
                  <a:moveTo>
                    <a:pt x="98" y="1"/>
                  </a:moveTo>
                  <a:cubicBezTo>
                    <a:pt x="68" y="23"/>
                    <a:pt x="30" y="53"/>
                    <a:pt x="0" y="76"/>
                  </a:cubicBezTo>
                  <a:lnTo>
                    <a:pt x="136" y="159"/>
                  </a:lnTo>
                  <a:lnTo>
                    <a:pt x="196" y="6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8"/>
            <p:cNvSpPr/>
            <p:nvPr/>
          </p:nvSpPr>
          <p:spPr>
            <a:xfrm>
              <a:off x="3540425" y="1427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8"/>
            <p:cNvSpPr/>
            <p:nvPr/>
          </p:nvSpPr>
          <p:spPr>
            <a:xfrm>
              <a:off x="3558325" y="142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8"/>
            <p:cNvSpPr/>
            <p:nvPr/>
          </p:nvSpPr>
          <p:spPr>
            <a:xfrm>
              <a:off x="3544200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8"/>
            <p:cNvSpPr/>
            <p:nvPr/>
          </p:nvSpPr>
          <p:spPr>
            <a:xfrm>
              <a:off x="3551150" y="13973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8"/>
            <p:cNvSpPr/>
            <p:nvPr/>
          </p:nvSpPr>
          <p:spPr>
            <a:xfrm>
              <a:off x="3536475" y="140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8"/>
            <p:cNvSpPr/>
            <p:nvPr/>
          </p:nvSpPr>
          <p:spPr>
            <a:xfrm>
              <a:off x="3529875" y="1412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8"/>
            <p:cNvSpPr/>
            <p:nvPr/>
          </p:nvSpPr>
          <p:spPr>
            <a:xfrm>
              <a:off x="3557375" y="14141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8"/>
            <p:cNvSpPr/>
            <p:nvPr/>
          </p:nvSpPr>
          <p:spPr>
            <a:xfrm>
              <a:off x="3522350" y="13917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8"/>
            <p:cNvSpPr/>
            <p:nvPr/>
          </p:nvSpPr>
          <p:spPr>
            <a:xfrm>
              <a:off x="3535525" y="13909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8"/>
            <p:cNvSpPr/>
            <p:nvPr/>
          </p:nvSpPr>
          <p:spPr>
            <a:xfrm>
              <a:off x="3540625" y="1382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8"/>
            <p:cNvSpPr/>
            <p:nvPr/>
          </p:nvSpPr>
          <p:spPr>
            <a:xfrm>
              <a:off x="3551550" y="1480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8"/>
            <p:cNvSpPr/>
            <p:nvPr/>
          </p:nvSpPr>
          <p:spPr>
            <a:xfrm>
              <a:off x="3569425" y="14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8"/>
            <p:cNvSpPr/>
            <p:nvPr/>
          </p:nvSpPr>
          <p:spPr>
            <a:xfrm>
              <a:off x="3555300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8"/>
            <p:cNvSpPr/>
            <p:nvPr/>
          </p:nvSpPr>
          <p:spPr>
            <a:xfrm>
              <a:off x="3562275" y="1450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8"/>
            <p:cNvSpPr/>
            <p:nvPr/>
          </p:nvSpPr>
          <p:spPr>
            <a:xfrm>
              <a:off x="3547575" y="145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8"/>
            <p:cNvSpPr/>
            <p:nvPr/>
          </p:nvSpPr>
          <p:spPr>
            <a:xfrm>
              <a:off x="3541000" y="1465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8"/>
            <p:cNvSpPr/>
            <p:nvPr/>
          </p:nvSpPr>
          <p:spPr>
            <a:xfrm>
              <a:off x="3568475" y="1467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8"/>
            <p:cNvSpPr/>
            <p:nvPr/>
          </p:nvSpPr>
          <p:spPr>
            <a:xfrm>
              <a:off x="3533450" y="1445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8"/>
            <p:cNvSpPr/>
            <p:nvPr/>
          </p:nvSpPr>
          <p:spPr>
            <a:xfrm>
              <a:off x="3546650" y="1444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8"/>
            <p:cNvSpPr/>
            <p:nvPr/>
          </p:nvSpPr>
          <p:spPr>
            <a:xfrm>
              <a:off x="3551725" y="1435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8"/>
            <p:cNvSpPr/>
            <p:nvPr/>
          </p:nvSpPr>
          <p:spPr>
            <a:xfrm>
              <a:off x="3562650" y="153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8"/>
            <p:cNvSpPr/>
            <p:nvPr/>
          </p:nvSpPr>
          <p:spPr>
            <a:xfrm>
              <a:off x="3580525" y="153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8"/>
            <p:cNvSpPr/>
            <p:nvPr/>
          </p:nvSpPr>
          <p:spPr>
            <a:xfrm>
              <a:off x="3566425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8"/>
            <p:cNvSpPr/>
            <p:nvPr/>
          </p:nvSpPr>
          <p:spPr>
            <a:xfrm>
              <a:off x="3573375" y="150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8"/>
            <p:cNvSpPr/>
            <p:nvPr/>
          </p:nvSpPr>
          <p:spPr>
            <a:xfrm>
              <a:off x="3558700" y="1509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8"/>
            <p:cNvSpPr/>
            <p:nvPr/>
          </p:nvSpPr>
          <p:spPr>
            <a:xfrm>
              <a:off x="3552100" y="1519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8"/>
            <p:cNvSpPr/>
            <p:nvPr/>
          </p:nvSpPr>
          <p:spPr>
            <a:xfrm>
              <a:off x="3579600" y="1520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8"/>
            <p:cNvSpPr/>
            <p:nvPr/>
          </p:nvSpPr>
          <p:spPr>
            <a:xfrm>
              <a:off x="3544575" y="149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8"/>
            <p:cNvSpPr/>
            <p:nvPr/>
          </p:nvSpPr>
          <p:spPr>
            <a:xfrm>
              <a:off x="3557750" y="1497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8"/>
            <p:cNvSpPr/>
            <p:nvPr/>
          </p:nvSpPr>
          <p:spPr>
            <a:xfrm>
              <a:off x="3562825" y="1489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8"/>
            <p:cNvSpPr/>
            <p:nvPr/>
          </p:nvSpPr>
          <p:spPr>
            <a:xfrm>
              <a:off x="3573750" y="1587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8"/>
            <p:cNvSpPr/>
            <p:nvPr/>
          </p:nvSpPr>
          <p:spPr>
            <a:xfrm>
              <a:off x="3591650" y="1586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8"/>
            <p:cNvSpPr/>
            <p:nvPr/>
          </p:nvSpPr>
          <p:spPr>
            <a:xfrm>
              <a:off x="3585050" y="159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8"/>
            <p:cNvSpPr/>
            <p:nvPr/>
          </p:nvSpPr>
          <p:spPr>
            <a:xfrm>
              <a:off x="3577525" y="1574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8"/>
            <p:cNvSpPr/>
            <p:nvPr/>
          </p:nvSpPr>
          <p:spPr>
            <a:xfrm>
              <a:off x="3584500" y="1557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8"/>
            <p:cNvSpPr/>
            <p:nvPr/>
          </p:nvSpPr>
          <p:spPr>
            <a:xfrm>
              <a:off x="3569800" y="156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8"/>
            <p:cNvSpPr/>
            <p:nvPr/>
          </p:nvSpPr>
          <p:spPr>
            <a:xfrm>
              <a:off x="3563225" y="1572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8"/>
            <p:cNvSpPr/>
            <p:nvPr/>
          </p:nvSpPr>
          <p:spPr>
            <a:xfrm>
              <a:off x="3590700" y="15740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8"/>
            <p:cNvSpPr/>
            <p:nvPr/>
          </p:nvSpPr>
          <p:spPr>
            <a:xfrm>
              <a:off x="3555675" y="1551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8"/>
            <p:cNvSpPr/>
            <p:nvPr/>
          </p:nvSpPr>
          <p:spPr>
            <a:xfrm>
              <a:off x="3568850" y="1550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8"/>
            <p:cNvSpPr/>
            <p:nvPr/>
          </p:nvSpPr>
          <p:spPr>
            <a:xfrm>
              <a:off x="3573950" y="1542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8"/>
            <p:cNvSpPr/>
            <p:nvPr/>
          </p:nvSpPr>
          <p:spPr>
            <a:xfrm>
              <a:off x="3584875" y="164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8"/>
            <p:cNvSpPr/>
            <p:nvPr/>
          </p:nvSpPr>
          <p:spPr>
            <a:xfrm>
              <a:off x="3602750" y="16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8"/>
            <p:cNvSpPr/>
            <p:nvPr/>
          </p:nvSpPr>
          <p:spPr>
            <a:xfrm>
              <a:off x="3596175" y="16489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8"/>
            <p:cNvSpPr/>
            <p:nvPr/>
          </p:nvSpPr>
          <p:spPr>
            <a:xfrm>
              <a:off x="3588625" y="162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8"/>
            <p:cNvSpPr/>
            <p:nvPr/>
          </p:nvSpPr>
          <p:spPr>
            <a:xfrm>
              <a:off x="3595600" y="1610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8"/>
            <p:cNvSpPr/>
            <p:nvPr/>
          </p:nvSpPr>
          <p:spPr>
            <a:xfrm>
              <a:off x="3580925" y="16161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8"/>
            <p:cNvSpPr/>
            <p:nvPr/>
          </p:nvSpPr>
          <p:spPr>
            <a:xfrm>
              <a:off x="3574325" y="1625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8"/>
            <p:cNvSpPr/>
            <p:nvPr/>
          </p:nvSpPr>
          <p:spPr>
            <a:xfrm>
              <a:off x="3601825" y="1627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8"/>
            <p:cNvSpPr/>
            <p:nvPr/>
          </p:nvSpPr>
          <p:spPr>
            <a:xfrm>
              <a:off x="3566800" y="160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8"/>
            <p:cNvSpPr/>
            <p:nvPr/>
          </p:nvSpPr>
          <p:spPr>
            <a:xfrm>
              <a:off x="3579975" y="1603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8"/>
            <p:cNvSpPr/>
            <p:nvPr/>
          </p:nvSpPr>
          <p:spPr>
            <a:xfrm>
              <a:off x="3599750" y="1681500"/>
              <a:ext cx="6800" cy="7200"/>
            </a:xfrm>
            <a:custGeom>
              <a:avLst/>
              <a:gdLst/>
              <a:ahLst/>
              <a:cxnLst/>
              <a:rect l="l" t="t" r="r" b="b"/>
              <a:pathLst>
                <a:path w="272" h="288" extrusionOk="0">
                  <a:moveTo>
                    <a:pt x="181" y="1"/>
                  </a:moveTo>
                  <a:lnTo>
                    <a:pt x="0" y="265"/>
                  </a:lnTo>
                  <a:lnTo>
                    <a:pt x="30" y="287"/>
                  </a:lnTo>
                  <a:cubicBezTo>
                    <a:pt x="68" y="280"/>
                    <a:pt x="98" y="272"/>
                    <a:pt x="128" y="265"/>
                  </a:cubicBez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8"/>
            <p:cNvSpPr/>
            <p:nvPr/>
          </p:nvSpPr>
          <p:spPr>
            <a:xfrm>
              <a:off x="3606700" y="1663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8"/>
            <p:cNvSpPr/>
            <p:nvPr/>
          </p:nvSpPr>
          <p:spPr>
            <a:xfrm>
              <a:off x="3592025" y="166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8"/>
            <p:cNvSpPr/>
            <p:nvPr/>
          </p:nvSpPr>
          <p:spPr>
            <a:xfrm>
              <a:off x="3585425" y="1678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8"/>
            <p:cNvSpPr/>
            <p:nvPr/>
          </p:nvSpPr>
          <p:spPr>
            <a:xfrm>
              <a:off x="3612925" y="1680575"/>
              <a:ext cx="5475" cy="3775"/>
            </a:xfrm>
            <a:custGeom>
              <a:avLst/>
              <a:gdLst/>
              <a:ahLst/>
              <a:cxnLst/>
              <a:rect l="l" t="t" r="r" b="b"/>
              <a:pathLst>
                <a:path w="219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136" y="128"/>
                    <a:pt x="174" y="113"/>
                    <a:pt x="219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8"/>
            <p:cNvSpPr/>
            <p:nvPr/>
          </p:nvSpPr>
          <p:spPr>
            <a:xfrm>
              <a:off x="3577900" y="16581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8"/>
            <p:cNvSpPr/>
            <p:nvPr/>
          </p:nvSpPr>
          <p:spPr>
            <a:xfrm>
              <a:off x="3591075" y="1657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8"/>
            <p:cNvSpPr/>
            <p:nvPr/>
          </p:nvSpPr>
          <p:spPr>
            <a:xfrm>
              <a:off x="3550975" y="1317150"/>
              <a:ext cx="5675" cy="510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226" y="0"/>
                  </a:moveTo>
                  <a:cubicBezTo>
                    <a:pt x="159" y="45"/>
                    <a:pt x="83" y="98"/>
                    <a:pt x="0" y="151"/>
                  </a:cubicBezTo>
                  <a:lnTo>
                    <a:pt x="91" y="20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8"/>
            <p:cNvSpPr/>
            <p:nvPr/>
          </p:nvSpPr>
          <p:spPr>
            <a:xfrm>
              <a:off x="3568675" y="1313000"/>
              <a:ext cx="7000" cy="6625"/>
            </a:xfrm>
            <a:custGeom>
              <a:avLst/>
              <a:gdLst/>
              <a:ahLst/>
              <a:cxnLst/>
              <a:rect l="l" t="t" r="r" b="b"/>
              <a:pathLst>
                <a:path w="28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279" y="257"/>
                  </a:lnTo>
                  <a:cubicBezTo>
                    <a:pt x="249" y="189"/>
                    <a:pt x="226" y="136"/>
                    <a:pt x="196" y="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8"/>
            <p:cNvSpPr/>
            <p:nvPr/>
          </p:nvSpPr>
          <p:spPr>
            <a:xfrm>
              <a:off x="3562075" y="1322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8"/>
            <p:cNvSpPr/>
            <p:nvPr/>
          </p:nvSpPr>
          <p:spPr>
            <a:xfrm>
              <a:off x="3562075" y="1367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8"/>
            <p:cNvSpPr/>
            <p:nvPr/>
          </p:nvSpPr>
          <p:spPr>
            <a:xfrm>
              <a:off x="3579775" y="1366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8"/>
            <p:cNvSpPr/>
            <p:nvPr/>
          </p:nvSpPr>
          <p:spPr>
            <a:xfrm>
              <a:off x="3565650" y="135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8"/>
            <p:cNvSpPr/>
            <p:nvPr/>
          </p:nvSpPr>
          <p:spPr>
            <a:xfrm>
              <a:off x="3572825" y="133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8"/>
            <p:cNvSpPr/>
            <p:nvPr/>
          </p:nvSpPr>
          <p:spPr>
            <a:xfrm>
              <a:off x="3557950" y="1342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8"/>
            <p:cNvSpPr/>
            <p:nvPr/>
          </p:nvSpPr>
          <p:spPr>
            <a:xfrm>
              <a:off x="3551350" y="1352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8"/>
            <p:cNvSpPr/>
            <p:nvPr/>
          </p:nvSpPr>
          <p:spPr>
            <a:xfrm>
              <a:off x="3578850" y="1354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8"/>
            <p:cNvSpPr/>
            <p:nvPr/>
          </p:nvSpPr>
          <p:spPr>
            <a:xfrm>
              <a:off x="3543825" y="133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8"/>
            <p:cNvSpPr/>
            <p:nvPr/>
          </p:nvSpPr>
          <p:spPr>
            <a:xfrm>
              <a:off x="3557000" y="1330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8"/>
            <p:cNvSpPr/>
            <p:nvPr/>
          </p:nvSpPr>
          <p:spPr>
            <a:xfrm>
              <a:off x="3576400" y="1327300"/>
              <a:ext cx="4350" cy="5675"/>
            </a:xfrm>
            <a:custGeom>
              <a:avLst/>
              <a:gdLst/>
              <a:ahLst/>
              <a:cxnLst/>
              <a:rect l="l" t="t" r="r" b="b"/>
              <a:pathLst>
                <a:path w="174" h="227" extrusionOk="0">
                  <a:moveTo>
                    <a:pt x="121" y="1"/>
                  </a:moveTo>
                  <a:lnTo>
                    <a:pt x="0" y="174"/>
                  </a:lnTo>
                  <a:lnTo>
                    <a:pt x="91" y="227"/>
                  </a:lnTo>
                  <a:lnTo>
                    <a:pt x="174" y="114"/>
                  </a:lnTo>
                  <a:cubicBezTo>
                    <a:pt x="151" y="76"/>
                    <a:pt x="136" y="39"/>
                    <a:pt x="12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8"/>
            <p:cNvSpPr/>
            <p:nvPr/>
          </p:nvSpPr>
          <p:spPr>
            <a:xfrm>
              <a:off x="3573200" y="1420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8"/>
            <p:cNvSpPr/>
            <p:nvPr/>
          </p:nvSpPr>
          <p:spPr>
            <a:xfrm>
              <a:off x="3590900" y="1419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61" y="1"/>
                  </a:moveTo>
                  <a:lnTo>
                    <a:pt x="0" y="91"/>
                  </a:lnTo>
                  <a:lnTo>
                    <a:pt x="166" y="189"/>
                  </a:lnTo>
                  <a:cubicBezTo>
                    <a:pt x="174" y="151"/>
                    <a:pt x="181" y="114"/>
                    <a:pt x="189" y="7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8"/>
            <p:cNvSpPr/>
            <p:nvPr/>
          </p:nvSpPr>
          <p:spPr>
            <a:xfrm>
              <a:off x="3576775" y="1408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8"/>
            <p:cNvSpPr/>
            <p:nvPr/>
          </p:nvSpPr>
          <p:spPr>
            <a:xfrm>
              <a:off x="3583925" y="139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8"/>
            <p:cNvSpPr/>
            <p:nvPr/>
          </p:nvSpPr>
          <p:spPr>
            <a:xfrm>
              <a:off x="3569050" y="1396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8"/>
            <p:cNvSpPr/>
            <p:nvPr/>
          </p:nvSpPr>
          <p:spPr>
            <a:xfrm>
              <a:off x="3562450" y="140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8"/>
            <p:cNvSpPr/>
            <p:nvPr/>
          </p:nvSpPr>
          <p:spPr>
            <a:xfrm>
              <a:off x="3589950" y="1407350"/>
              <a:ext cx="7000" cy="6425"/>
            </a:xfrm>
            <a:custGeom>
              <a:avLst/>
              <a:gdLst/>
              <a:ahLst/>
              <a:cxnLst/>
              <a:rect l="l" t="t" r="r" b="b"/>
              <a:pathLst>
                <a:path w="28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cubicBezTo>
                    <a:pt x="279" y="219"/>
                    <a:pt x="279" y="181"/>
                    <a:pt x="279" y="13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8"/>
            <p:cNvSpPr/>
            <p:nvPr/>
          </p:nvSpPr>
          <p:spPr>
            <a:xfrm>
              <a:off x="3554925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8"/>
            <p:cNvSpPr/>
            <p:nvPr/>
          </p:nvSpPr>
          <p:spPr>
            <a:xfrm>
              <a:off x="3568100" y="1384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8"/>
            <p:cNvSpPr/>
            <p:nvPr/>
          </p:nvSpPr>
          <p:spPr>
            <a:xfrm>
              <a:off x="3573200" y="1375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8"/>
            <p:cNvSpPr/>
            <p:nvPr/>
          </p:nvSpPr>
          <p:spPr>
            <a:xfrm>
              <a:off x="3584300" y="1474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8"/>
            <p:cNvSpPr/>
            <p:nvPr/>
          </p:nvSpPr>
          <p:spPr>
            <a:xfrm>
              <a:off x="3602000" y="147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8"/>
            <p:cNvSpPr/>
            <p:nvPr/>
          </p:nvSpPr>
          <p:spPr>
            <a:xfrm>
              <a:off x="3587875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8"/>
            <p:cNvSpPr/>
            <p:nvPr/>
          </p:nvSpPr>
          <p:spPr>
            <a:xfrm>
              <a:off x="3595025" y="14438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8"/>
            <p:cNvSpPr/>
            <p:nvPr/>
          </p:nvSpPr>
          <p:spPr>
            <a:xfrm>
              <a:off x="3580150" y="1449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8"/>
            <p:cNvSpPr/>
            <p:nvPr/>
          </p:nvSpPr>
          <p:spPr>
            <a:xfrm>
              <a:off x="3573575" y="1458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8"/>
            <p:cNvSpPr/>
            <p:nvPr/>
          </p:nvSpPr>
          <p:spPr>
            <a:xfrm>
              <a:off x="3601075" y="14606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8"/>
            <p:cNvSpPr/>
            <p:nvPr/>
          </p:nvSpPr>
          <p:spPr>
            <a:xfrm>
              <a:off x="3566050" y="143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8"/>
            <p:cNvSpPr/>
            <p:nvPr/>
          </p:nvSpPr>
          <p:spPr>
            <a:xfrm>
              <a:off x="3579225" y="1437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8"/>
            <p:cNvSpPr/>
            <p:nvPr/>
          </p:nvSpPr>
          <p:spPr>
            <a:xfrm>
              <a:off x="3598625" y="1433325"/>
              <a:ext cx="5850" cy="6250"/>
            </a:xfrm>
            <a:custGeom>
              <a:avLst/>
              <a:gdLst/>
              <a:ahLst/>
              <a:cxnLst/>
              <a:rect l="l" t="t" r="r" b="b"/>
              <a:pathLst>
                <a:path w="234" h="250" extrusionOk="0">
                  <a:moveTo>
                    <a:pt x="136" y="1"/>
                  </a:moveTo>
                  <a:lnTo>
                    <a:pt x="0" y="196"/>
                  </a:lnTo>
                  <a:lnTo>
                    <a:pt x="90" y="249"/>
                  </a:lnTo>
                  <a:lnTo>
                    <a:pt x="234" y="53"/>
                  </a:lnTo>
                  <a:cubicBezTo>
                    <a:pt x="196" y="31"/>
                    <a:pt x="166" y="16"/>
                    <a:pt x="13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8"/>
            <p:cNvSpPr/>
            <p:nvPr/>
          </p:nvSpPr>
          <p:spPr>
            <a:xfrm>
              <a:off x="3584300" y="1429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8"/>
            <p:cNvSpPr/>
            <p:nvPr/>
          </p:nvSpPr>
          <p:spPr>
            <a:xfrm>
              <a:off x="3595425" y="152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8"/>
            <p:cNvSpPr/>
            <p:nvPr/>
          </p:nvSpPr>
          <p:spPr>
            <a:xfrm>
              <a:off x="3613125" y="15261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8"/>
            <p:cNvSpPr/>
            <p:nvPr/>
          </p:nvSpPr>
          <p:spPr>
            <a:xfrm>
              <a:off x="3599000" y="1514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8"/>
            <p:cNvSpPr/>
            <p:nvPr/>
          </p:nvSpPr>
          <p:spPr>
            <a:xfrm>
              <a:off x="3606150" y="1497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8"/>
            <p:cNvSpPr/>
            <p:nvPr/>
          </p:nvSpPr>
          <p:spPr>
            <a:xfrm>
              <a:off x="3591275" y="150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8"/>
            <p:cNvSpPr/>
            <p:nvPr/>
          </p:nvSpPr>
          <p:spPr>
            <a:xfrm>
              <a:off x="3584675" y="1512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8"/>
            <p:cNvSpPr/>
            <p:nvPr/>
          </p:nvSpPr>
          <p:spPr>
            <a:xfrm>
              <a:off x="3612175" y="15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8"/>
            <p:cNvSpPr/>
            <p:nvPr/>
          </p:nvSpPr>
          <p:spPr>
            <a:xfrm>
              <a:off x="3577150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8"/>
            <p:cNvSpPr/>
            <p:nvPr/>
          </p:nvSpPr>
          <p:spPr>
            <a:xfrm>
              <a:off x="3590325" y="1490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8"/>
            <p:cNvSpPr/>
            <p:nvPr/>
          </p:nvSpPr>
          <p:spPr>
            <a:xfrm>
              <a:off x="3595425" y="14822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8"/>
            <p:cNvSpPr/>
            <p:nvPr/>
          </p:nvSpPr>
          <p:spPr>
            <a:xfrm>
              <a:off x="3606525" y="158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8"/>
            <p:cNvSpPr/>
            <p:nvPr/>
          </p:nvSpPr>
          <p:spPr>
            <a:xfrm>
              <a:off x="3624225" y="1579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8"/>
            <p:cNvSpPr/>
            <p:nvPr/>
          </p:nvSpPr>
          <p:spPr>
            <a:xfrm>
              <a:off x="3617625" y="158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8"/>
            <p:cNvSpPr/>
            <p:nvPr/>
          </p:nvSpPr>
          <p:spPr>
            <a:xfrm>
              <a:off x="3610100" y="156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8"/>
            <p:cNvSpPr/>
            <p:nvPr/>
          </p:nvSpPr>
          <p:spPr>
            <a:xfrm>
              <a:off x="3617250" y="1552325"/>
              <a:ext cx="5500" cy="6250"/>
            </a:xfrm>
            <a:custGeom>
              <a:avLst/>
              <a:gdLst/>
              <a:ahLst/>
              <a:cxnLst/>
              <a:rect l="l" t="t" r="r" b="b"/>
              <a:pathLst>
                <a:path w="220" h="250" extrusionOk="0">
                  <a:moveTo>
                    <a:pt x="129" y="1"/>
                  </a:moveTo>
                  <a:lnTo>
                    <a:pt x="1" y="197"/>
                  </a:lnTo>
                  <a:lnTo>
                    <a:pt x="91" y="249"/>
                  </a:lnTo>
                  <a:lnTo>
                    <a:pt x="219" y="69"/>
                  </a:lnTo>
                  <a:cubicBezTo>
                    <a:pt x="189" y="46"/>
                    <a:pt x="159" y="24"/>
                    <a:pt x="12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8"/>
            <p:cNvSpPr/>
            <p:nvPr/>
          </p:nvSpPr>
          <p:spPr>
            <a:xfrm>
              <a:off x="3602375" y="15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8"/>
            <p:cNvSpPr/>
            <p:nvPr/>
          </p:nvSpPr>
          <p:spPr>
            <a:xfrm>
              <a:off x="3595800" y="1565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8"/>
            <p:cNvSpPr/>
            <p:nvPr/>
          </p:nvSpPr>
          <p:spPr>
            <a:xfrm>
              <a:off x="3623275" y="15672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8"/>
            <p:cNvSpPr/>
            <p:nvPr/>
          </p:nvSpPr>
          <p:spPr>
            <a:xfrm>
              <a:off x="3588250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8"/>
            <p:cNvSpPr/>
            <p:nvPr/>
          </p:nvSpPr>
          <p:spPr>
            <a:xfrm>
              <a:off x="3601450" y="1543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8"/>
            <p:cNvSpPr/>
            <p:nvPr/>
          </p:nvSpPr>
          <p:spPr>
            <a:xfrm>
              <a:off x="3606525" y="153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8"/>
            <p:cNvSpPr/>
            <p:nvPr/>
          </p:nvSpPr>
          <p:spPr>
            <a:xfrm>
              <a:off x="3617625" y="1633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8"/>
            <p:cNvSpPr/>
            <p:nvPr/>
          </p:nvSpPr>
          <p:spPr>
            <a:xfrm>
              <a:off x="3635325" y="16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8"/>
            <p:cNvSpPr/>
            <p:nvPr/>
          </p:nvSpPr>
          <p:spPr>
            <a:xfrm>
              <a:off x="3628750" y="1642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8"/>
            <p:cNvSpPr/>
            <p:nvPr/>
          </p:nvSpPr>
          <p:spPr>
            <a:xfrm>
              <a:off x="3621200" y="1621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8"/>
            <p:cNvSpPr/>
            <p:nvPr/>
          </p:nvSpPr>
          <p:spPr>
            <a:xfrm>
              <a:off x="3628375" y="1603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8"/>
            <p:cNvSpPr/>
            <p:nvPr/>
          </p:nvSpPr>
          <p:spPr>
            <a:xfrm>
              <a:off x="3613500" y="1609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8"/>
            <p:cNvSpPr/>
            <p:nvPr/>
          </p:nvSpPr>
          <p:spPr>
            <a:xfrm>
              <a:off x="3606900" y="1618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8"/>
            <p:cNvSpPr/>
            <p:nvPr/>
          </p:nvSpPr>
          <p:spPr>
            <a:xfrm>
              <a:off x="3634400" y="1620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8"/>
            <p:cNvSpPr/>
            <p:nvPr/>
          </p:nvSpPr>
          <p:spPr>
            <a:xfrm>
              <a:off x="3599375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8"/>
            <p:cNvSpPr/>
            <p:nvPr/>
          </p:nvSpPr>
          <p:spPr>
            <a:xfrm>
              <a:off x="3612550" y="15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8"/>
            <p:cNvSpPr/>
            <p:nvPr/>
          </p:nvSpPr>
          <p:spPr>
            <a:xfrm>
              <a:off x="3639475" y="1657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8"/>
            <p:cNvSpPr/>
            <p:nvPr/>
          </p:nvSpPr>
          <p:spPr>
            <a:xfrm>
              <a:off x="3624600" y="166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8"/>
            <p:cNvSpPr/>
            <p:nvPr/>
          </p:nvSpPr>
          <p:spPr>
            <a:xfrm>
              <a:off x="3618000" y="1672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8"/>
            <p:cNvSpPr/>
            <p:nvPr/>
          </p:nvSpPr>
          <p:spPr>
            <a:xfrm>
              <a:off x="3610475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8"/>
            <p:cNvSpPr/>
            <p:nvPr/>
          </p:nvSpPr>
          <p:spPr>
            <a:xfrm>
              <a:off x="3623650" y="1650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8"/>
            <p:cNvSpPr/>
            <p:nvPr/>
          </p:nvSpPr>
          <p:spPr>
            <a:xfrm>
              <a:off x="3583925" y="1345575"/>
              <a:ext cx="4350" cy="5100"/>
            </a:xfrm>
            <a:custGeom>
              <a:avLst/>
              <a:gdLst/>
              <a:ahLst/>
              <a:cxnLst/>
              <a:rect l="l" t="t" r="r" b="b"/>
              <a:pathLst>
                <a:path w="174" h="204" extrusionOk="0">
                  <a:moveTo>
                    <a:pt x="61" y="1"/>
                  </a:moveTo>
                  <a:lnTo>
                    <a:pt x="1" y="91"/>
                  </a:lnTo>
                  <a:lnTo>
                    <a:pt x="174" y="204"/>
                  </a:lnTo>
                  <a:cubicBezTo>
                    <a:pt x="159" y="151"/>
                    <a:pt x="144" y="98"/>
                    <a:pt x="121" y="3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8"/>
            <p:cNvSpPr/>
            <p:nvPr/>
          </p:nvSpPr>
          <p:spPr>
            <a:xfrm>
              <a:off x="3595025" y="1398875"/>
              <a:ext cx="2300" cy="3775"/>
            </a:xfrm>
            <a:custGeom>
              <a:avLst/>
              <a:gdLst/>
              <a:ahLst/>
              <a:cxnLst/>
              <a:rect l="l" t="t" r="r" b="b"/>
              <a:pathLst>
                <a:path w="92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91" y="106"/>
                    <a:pt x="91" y="68"/>
                    <a:pt x="91" y="2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8"/>
            <p:cNvSpPr/>
            <p:nvPr/>
          </p:nvSpPr>
          <p:spPr>
            <a:xfrm>
              <a:off x="3587500" y="137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8"/>
            <p:cNvSpPr/>
            <p:nvPr/>
          </p:nvSpPr>
          <p:spPr>
            <a:xfrm>
              <a:off x="3616875" y="1467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8"/>
            <p:cNvSpPr/>
            <p:nvPr/>
          </p:nvSpPr>
          <p:spPr>
            <a:xfrm>
              <a:off x="3628000" y="1475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8"/>
            <p:cNvSpPr/>
            <p:nvPr/>
          </p:nvSpPr>
          <p:spPr>
            <a:xfrm>
              <a:off x="3620450" y="145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8"/>
            <p:cNvSpPr/>
            <p:nvPr/>
          </p:nvSpPr>
          <p:spPr>
            <a:xfrm>
              <a:off x="3612750" y="1442750"/>
              <a:ext cx="8100" cy="6600"/>
            </a:xfrm>
            <a:custGeom>
              <a:avLst/>
              <a:gdLst/>
              <a:ahLst/>
              <a:cxnLst/>
              <a:rect l="l" t="t" r="r" b="b"/>
              <a:pathLst>
                <a:path w="324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24" y="188"/>
                  </a:lnTo>
                  <a:cubicBezTo>
                    <a:pt x="301" y="166"/>
                    <a:pt x="279" y="143"/>
                    <a:pt x="256" y="12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8"/>
            <p:cNvSpPr/>
            <p:nvPr/>
          </p:nvSpPr>
          <p:spPr>
            <a:xfrm>
              <a:off x="3606150" y="1452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8"/>
            <p:cNvSpPr/>
            <p:nvPr/>
          </p:nvSpPr>
          <p:spPr>
            <a:xfrm>
              <a:off x="3628000" y="1520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8"/>
            <p:cNvSpPr/>
            <p:nvPr/>
          </p:nvSpPr>
          <p:spPr>
            <a:xfrm>
              <a:off x="3631575" y="15079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8"/>
            <p:cNvSpPr/>
            <p:nvPr/>
          </p:nvSpPr>
          <p:spPr>
            <a:xfrm>
              <a:off x="3638725" y="1495100"/>
              <a:ext cx="1350" cy="2850"/>
            </a:xfrm>
            <a:custGeom>
              <a:avLst/>
              <a:gdLst/>
              <a:ahLst/>
              <a:cxnLst/>
              <a:rect l="l" t="t" r="r" b="b"/>
              <a:pathLst>
                <a:path w="54" h="114" extrusionOk="0">
                  <a:moveTo>
                    <a:pt x="53" y="0"/>
                  </a:moveTo>
                  <a:lnTo>
                    <a:pt x="0" y="83"/>
                  </a:lnTo>
                  <a:lnTo>
                    <a:pt x="53" y="113"/>
                  </a:lnTo>
                  <a:cubicBezTo>
                    <a:pt x="53" y="75"/>
                    <a:pt x="53" y="3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8"/>
            <p:cNvSpPr/>
            <p:nvPr/>
          </p:nvSpPr>
          <p:spPr>
            <a:xfrm>
              <a:off x="3623850" y="1496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8"/>
            <p:cNvSpPr/>
            <p:nvPr/>
          </p:nvSpPr>
          <p:spPr>
            <a:xfrm>
              <a:off x="3617250" y="1505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8"/>
            <p:cNvSpPr/>
            <p:nvPr/>
          </p:nvSpPr>
          <p:spPr>
            <a:xfrm>
              <a:off x="3609725" y="1484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8"/>
            <p:cNvSpPr/>
            <p:nvPr/>
          </p:nvSpPr>
          <p:spPr>
            <a:xfrm>
              <a:off x="3622900" y="1483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8"/>
            <p:cNvSpPr/>
            <p:nvPr/>
          </p:nvSpPr>
          <p:spPr>
            <a:xfrm>
              <a:off x="3639100" y="1574175"/>
              <a:ext cx="5850" cy="7750"/>
            </a:xfrm>
            <a:custGeom>
              <a:avLst/>
              <a:gdLst/>
              <a:ahLst/>
              <a:cxnLst/>
              <a:rect l="l" t="t" r="r" b="b"/>
              <a:pathLst>
                <a:path w="234" h="310" extrusionOk="0">
                  <a:moveTo>
                    <a:pt x="166" y="1"/>
                  </a:moveTo>
                  <a:lnTo>
                    <a:pt x="1" y="249"/>
                  </a:lnTo>
                  <a:lnTo>
                    <a:pt x="91" y="309"/>
                  </a:lnTo>
                  <a:lnTo>
                    <a:pt x="234" y="99"/>
                  </a:lnTo>
                  <a:cubicBezTo>
                    <a:pt x="211" y="68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8"/>
            <p:cNvSpPr/>
            <p:nvPr/>
          </p:nvSpPr>
          <p:spPr>
            <a:xfrm>
              <a:off x="3628375" y="15593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45" y="1"/>
                  </a:moveTo>
                  <a:lnTo>
                    <a:pt x="0" y="68"/>
                  </a:lnTo>
                  <a:lnTo>
                    <a:pt x="271" y="242"/>
                  </a:lnTo>
                  <a:lnTo>
                    <a:pt x="286" y="227"/>
                  </a:lnTo>
                  <a:cubicBezTo>
                    <a:pt x="211" y="144"/>
                    <a:pt x="128" y="68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8"/>
            <p:cNvSpPr/>
            <p:nvPr/>
          </p:nvSpPr>
          <p:spPr>
            <a:xfrm>
              <a:off x="3620825" y="1538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8"/>
            <p:cNvSpPr/>
            <p:nvPr/>
          </p:nvSpPr>
          <p:spPr>
            <a:xfrm>
              <a:off x="3650200" y="1626900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8"/>
            <p:cNvSpPr/>
            <p:nvPr/>
          </p:nvSpPr>
          <p:spPr>
            <a:xfrm>
              <a:off x="3653800" y="1614850"/>
              <a:ext cx="4525" cy="7750"/>
            </a:xfrm>
            <a:custGeom>
              <a:avLst/>
              <a:gdLst/>
              <a:ahLst/>
              <a:cxnLst/>
              <a:rect l="l" t="t" r="r" b="b"/>
              <a:pathLst>
                <a:path w="181" h="310" extrusionOk="0">
                  <a:moveTo>
                    <a:pt x="181" y="1"/>
                  </a:moveTo>
                  <a:lnTo>
                    <a:pt x="0" y="257"/>
                  </a:lnTo>
                  <a:lnTo>
                    <a:pt x="90" y="309"/>
                  </a:lnTo>
                  <a:lnTo>
                    <a:pt x="181" y="181"/>
                  </a:lnTo>
                  <a:cubicBezTo>
                    <a:pt x="181" y="121"/>
                    <a:pt x="181" y="61"/>
                    <a:pt x="18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8"/>
            <p:cNvSpPr/>
            <p:nvPr/>
          </p:nvSpPr>
          <p:spPr>
            <a:xfrm>
              <a:off x="3646075" y="1602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8"/>
            <p:cNvSpPr/>
            <p:nvPr/>
          </p:nvSpPr>
          <p:spPr>
            <a:xfrm>
              <a:off x="3639475" y="161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8"/>
            <p:cNvSpPr/>
            <p:nvPr/>
          </p:nvSpPr>
          <p:spPr>
            <a:xfrm>
              <a:off x="3631950" y="15913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8"/>
            <p:cNvSpPr/>
            <p:nvPr/>
          </p:nvSpPr>
          <p:spPr>
            <a:xfrm>
              <a:off x="3645125" y="15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8"/>
            <p:cNvSpPr/>
            <p:nvPr/>
          </p:nvSpPr>
          <p:spPr>
            <a:xfrm>
              <a:off x="3643050" y="164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8"/>
            <p:cNvSpPr/>
            <p:nvPr/>
          </p:nvSpPr>
          <p:spPr>
            <a:xfrm>
              <a:off x="3155900" y="1295300"/>
              <a:ext cx="480200" cy="548650"/>
            </a:xfrm>
            <a:custGeom>
              <a:avLst/>
              <a:gdLst/>
              <a:ahLst/>
              <a:cxnLst/>
              <a:rect l="l" t="t" r="r" b="b"/>
              <a:pathLst>
                <a:path w="19208" h="21946" extrusionOk="0">
                  <a:moveTo>
                    <a:pt x="15585" y="0"/>
                  </a:moveTo>
                  <a:cubicBezTo>
                    <a:pt x="15585" y="0"/>
                    <a:pt x="13935" y="874"/>
                    <a:pt x="12760" y="2192"/>
                  </a:cubicBezTo>
                  <a:cubicBezTo>
                    <a:pt x="12346" y="1853"/>
                    <a:pt x="11841" y="1627"/>
                    <a:pt x="11262" y="1567"/>
                  </a:cubicBezTo>
                  <a:cubicBezTo>
                    <a:pt x="11170" y="1558"/>
                    <a:pt x="11078" y="1554"/>
                    <a:pt x="10987" y="1554"/>
                  </a:cubicBezTo>
                  <a:cubicBezTo>
                    <a:pt x="9896" y="1554"/>
                    <a:pt x="8869" y="2165"/>
                    <a:pt x="8271" y="3096"/>
                  </a:cubicBezTo>
                  <a:cubicBezTo>
                    <a:pt x="7652" y="2577"/>
                    <a:pt x="6870" y="2290"/>
                    <a:pt x="6089" y="2290"/>
                  </a:cubicBezTo>
                  <a:cubicBezTo>
                    <a:pt x="5635" y="2290"/>
                    <a:pt x="5182" y="2387"/>
                    <a:pt x="4761" y="2592"/>
                  </a:cubicBezTo>
                  <a:cubicBezTo>
                    <a:pt x="3270" y="3322"/>
                    <a:pt x="2765" y="5137"/>
                    <a:pt x="3631" y="6636"/>
                  </a:cubicBezTo>
                  <a:cubicBezTo>
                    <a:pt x="3707" y="6764"/>
                    <a:pt x="3820" y="6907"/>
                    <a:pt x="3948" y="7051"/>
                  </a:cubicBezTo>
                  <a:cubicBezTo>
                    <a:pt x="3790" y="6990"/>
                    <a:pt x="3646" y="6953"/>
                    <a:pt x="3518" y="6930"/>
                  </a:cubicBezTo>
                  <a:cubicBezTo>
                    <a:pt x="3336" y="6900"/>
                    <a:pt x="3156" y="6885"/>
                    <a:pt x="2980" y="6885"/>
                  </a:cubicBezTo>
                  <a:cubicBezTo>
                    <a:pt x="1493" y="6885"/>
                    <a:pt x="263" y="7926"/>
                    <a:pt x="121" y="9401"/>
                  </a:cubicBezTo>
                  <a:cubicBezTo>
                    <a:pt x="1" y="10598"/>
                    <a:pt x="634" y="11743"/>
                    <a:pt x="1643" y="12398"/>
                  </a:cubicBezTo>
                  <a:cubicBezTo>
                    <a:pt x="822" y="13370"/>
                    <a:pt x="581" y="14764"/>
                    <a:pt x="1146" y="15901"/>
                  </a:cubicBezTo>
                  <a:cubicBezTo>
                    <a:pt x="1447" y="16534"/>
                    <a:pt x="1952" y="16986"/>
                    <a:pt x="2539" y="17234"/>
                  </a:cubicBezTo>
                  <a:cubicBezTo>
                    <a:pt x="1063" y="19012"/>
                    <a:pt x="875" y="21942"/>
                    <a:pt x="875" y="21942"/>
                  </a:cubicBezTo>
                  <a:cubicBezTo>
                    <a:pt x="875" y="21942"/>
                    <a:pt x="963" y="21946"/>
                    <a:pt x="1119" y="21946"/>
                  </a:cubicBezTo>
                  <a:cubicBezTo>
                    <a:pt x="2020" y="21946"/>
                    <a:pt x="5190" y="21820"/>
                    <a:pt x="6712" y="20111"/>
                  </a:cubicBezTo>
                  <a:cubicBezTo>
                    <a:pt x="7066" y="20345"/>
                    <a:pt x="7488" y="20503"/>
                    <a:pt x="7947" y="20548"/>
                  </a:cubicBezTo>
                  <a:cubicBezTo>
                    <a:pt x="8040" y="20557"/>
                    <a:pt x="8132" y="20561"/>
                    <a:pt x="8224" y="20561"/>
                  </a:cubicBezTo>
                  <a:cubicBezTo>
                    <a:pt x="9320" y="20561"/>
                    <a:pt x="10347" y="19951"/>
                    <a:pt x="10945" y="19019"/>
                  </a:cubicBezTo>
                  <a:cubicBezTo>
                    <a:pt x="11564" y="19539"/>
                    <a:pt x="12346" y="19826"/>
                    <a:pt x="13127" y="19826"/>
                  </a:cubicBezTo>
                  <a:cubicBezTo>
                    <a:pt x="13581" y="19826"/>
                    <a:pt x="14034" y="19729"/>
                    <a:pt x="14455" y="19524"/>
                  </a:cubicBezTo>
                  <a:cubicBezTo>
                    <a:pt x="15939" y="18793"/>
                    <a:pt x="16444" y="16978"/>
                    <a:pt x="15577" y="15479"/>
                  </a:cubicBezTo>
                  <a:cubicBezTo>
                    <a:pt x="15510" y="15351"/>
                    <a:pt x="15397" y="15208"/>
                    <a:pt x="15269" y="15065"/>
                  </a:cubicBezTo>
                  <a:lnTo>
                    <a:pt x="15269" y="15065"/>
                  </a:lnTo>
                  <a:cubicBezTo>
                    <a:pt x="15419" y="15118"/>
                    <a:pt x="15570" y="15163"/>
                    <a:pt x="15690" y="15185"/>
                  </a:cubicBezTo>
                  <a:cubicBezTo>
                    <a:pt x="15873" y="15216"/>
                    <a:pt x="16053" y="15230"/>
                    <a:pt x="16229" y="15230"/>
                  </a:cubicBezTo>
                  <a:cubicBezTo>
                    <a:pt x="17716" y="15230"/>
                    <a:pt x="18947" y="14189"/>
                    <a:pt x="19095" y="12715"/>
                  </a:cubicBezTo>
                  <a:cubicBezTo>
                    <a:pt x="19208" y="11517"/>
                    <a:pt x="18583" y="10372"/>
                    <a:pt x="17574" y="9717"/>
                  </a:cubicBezTo>
                  <a:cubicBezTo>
                    <a:pt x="18387" y="8745"/>
                    <a:pt x="18628" y="7352"/>
                    <a:pt x="18071" y="6215"/>
                  </a:cubicBezTo>
                  <a:cubicBezTo>
                    <a:pt x="17732" y="5529"/>
                    <a:pt x="17174" y="5055"/>
                    <a:pt x="16519" y="4821"/>
                  </a:cubicBezTo>
                  <a:cubicBezTo>
                    <a:pt x="17137" y="2659"/>
                    <a:pt x="15585" y="0"/>
                    <a:pt x="155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8"/>
            <p:cNvSpPr/>
            <p:nvPr/>
          </p:nvSpPr>
          <p:spPr>
            <a:xfrm>
              <a:off x="3152900" y="1292125"/>
              <a:ext cx="486225" cy="554925"/>
            </a:xfrm>
            <a:custGeom>
              <a:avLst/>
              <a:gdLst/>
              <a:ahLst/>
              <a:cxnLst/>
              <a:rect l="l" t="t" r="r" b="b"/>
              <a:pathLst>
                <a:path w="19449" h="22197" extrusionOk="0">
                  <a:moveTo>
                    <a:pt x="15660" y="301"/>
                  </a:moveTo>
                  <a:cubicBezTo>
                    <a:pt x="15931" y="813"/>
                    <a:pt x="17046" y="3073"/>
                    <a:pt x="16518" y="4918"/>
                  </a:cubicBezTo>
                  <a:cubicBezTo>
                    <a:pt x="16503" y="4978"/>
                    <a:pt x="16534" y="5046"/>
                    <a:pt x="16594" y="5069"/>
                  </a:cubicBezTo>
                  <a:cubicBezTo>
                    <a:pt x="17242" y="5295"/>
                    <a:pt x="17769" y="5769"/>
                    <a:pt x="18078" y="6394"/>
                  </a:cubicBezTo>
                  <a:cubicBezTo>
                    <a:pt x="18605" y="7464"/>
                    <a:pt x="18409" y="8789"/>
                    <a:pt x="17596" y="9769"/>
                  </a:cubicBezTo>
                  <a:cubicBezTo>
                    <a:pt x="17573" y="9791"/>
                    <a:pt x="17558" y="9829"/>
                    <a:pt x="17565" y="9867"/>
                  </a:cubicBezTo>
                  <a:cubicBezTo>
                    <a:pt x="17573" y="9904"/>
                    <a:pt x="17596" y="9934"/>
                    <a:pt x="17626" y="9949"/>
                  </a:cubicBezTo>
                  <a:cubicBezTo>
                    <a:pt x="18620" y="10597"/>
                    <a:pt x="19200" y="11727"/>
                    <a:pt x="19087" y="12827"/>
                  </a:cubicBezTo>
                  <a:cubicBezTo>
                    <a:pt x="19019" y="13565"/>
                    <a:pt x="18658" y="14213"/>
                    <a:pt x="18078" y="14657"/>
                  </a:cubicBezTo>
                  <a:cubicBezTo>
                    <a:pt x="17585" y="15037"/>
                    <a:pt x="16984" y="15235"/>
                    <a:pt x="16349" y="15235"/>
                  </a:cubicBezTo>
                  <a:cubicBezTo>
                    <a:pt x="16179" y="15235"/>
                    <a:pt x="16007" y="15221"/>
                    <a:pt x="15833" y="15192"/>
                  </a:cubicBezTo>
                  <a:cubicBezTo>
                    <a:pt x="15728" y="15169"/>
                    <a:pt x="15600" y="15139"/>
                    <a:pt x="15426" y="15071"/>
                  </a:cubicBezTo>
                  <a:cubicBezTo>
                    <a:pt x="15414" y="15068"/>
                    <a:pt x="15400" y="15066"/>
                    <a:pt x="15387" y="15066"/>
                  </a:cubicBezTo>
                  <a:cubicBezTo>
                    <a:pt x="15346" y="15066"/>
                    <a:pt x="15306" y="15084"/>
                    <a:pt x="15283" y="15124"/>
                  </a:cubicBezTo>
                  <a:cubicBezTo>
                    <a:pt x="15253" y="15169"/>
                    <a:pt x="15253" y="15230"/>
                    <a:pt x="15291" y="15275"/>
                  </a:cubicBezTo>
                  <a:cubicBezTo>
                    <a:pt x="15434" y="15440"/>
                    <a:pt x="15532" y="15561"/>
                    <a:pt x="15592" y="15666"/>
                  </a:cubicBezTo>
                  <a:cubicBezTo>
                    <a:pt x="16006" y="16389"/>
                    <a:pt x="16112" y="17195"/>
                    <a:pt x="15878" y="17941"/>
                  </a:cubicBezTo>
                  <a:cubicBezTo>
                    <a:pt x="15667" y="18642"/>
                    <a:pt x="15185" y="19207"/>
                    <a:pt x="14515" y="19538"/>
                  </a:cubicBezTo>
                  <a:cubicBezTo>
                    <a:pt x="14114" y="19733"/>
                    <a:pt x="13676" y="19828"/>
                    <a:pt x="13235" y="19828"/>
                  </a:cubicBezTo>
                  <a:cubicBezTo>
                    <a:pt x="12500" y="19828"/>
                    <a:pt x="11755" y="19564"/>
                    <a:pt x="11148" y="19056"/>
                  </a:cubicBezTo>
                  <a:cubicBezTo>
                    <a:pt x="11123" y="19037"/>
                    <a:pt x="11093" y="19024"/>
                    <a:pt x="11063" y="19024"/>
                  </a:cubicBezTo>
                  <a:cubicBezTo>
                    <a:pt x="11056" y="19024"/>
                    <a:pt x="11049" y="19024"/>
                    <a:pt x="11043" y="19026"/>
                  </a:cubicBezTo>
                  <a:cubicBezTo>
                    <a:pt x="11012" y="19033"/>
                    <a:pt x="10975" y="19048"/>
                    <a:pt x="10960" y="19078"/>
                  </a:cubicBezTo>
                  <a:cubicBezTo>
                    <a:pt x="10363" y="20001"/>
                    <a:pt x="9364" y="20560"/>
                    <a:pt x="8345" y="20560"/>
                  </a:cubicBezTo>
                  <a:cubicBezTo>
                    <a:pt x="8257" y="20560"/>
                    <a:pt x="8170" y="20556"/>
                    <a:pt x="8082" y="20547"/>
                  </a:cubicBezTo>
                  <a:cubicBezTo>
                    <a:pt x="7653" y="20502"/>
                    <a:pt x="7254" y="20366"/>
                    <a:pt x="6900" y="20133"/>
                  </a:cubicBezTo>
                  <a:cubicBezTo>
                    <a:pt x="6879" y="20121"/>
                    <a:pt x="6855" y="20115"/>
                    <a:pt x="6832" y="20115"/>
                  </a:cubicBezTo>
                  <a:cubicBezTo>
                    <a:pt x="6796" y="20115"/>
                    <a:pt x="6761" y="20128"/>
                    <a:pt x="6734" y="20156"/>
                  </a:cubicBezTo>
                  <a:cubicBezTo>
                    <a:pt x="5256" y="21822"/>
                    <a:pt x="2092" y="21941"/>
                    <a:pt x="1223" y="21941"/>
                  </a:cubicBezTo>
                  <a:cubicBezTo>
                    <a:pt x="1188" y="21941"/>
                    <a:pt x="1157" y="21941"/>
                    <a:pt x="1130" y="21941"/>
                  </a:cubicBezTo>
                  <a:cubicBezTo>
                    <a:pt x="1190" y="21361"/>
                    <a:pt x="1499" y="18950"/>
                    <a:pt x="2757" y="17444"/>
                  </a:cubicBezTo>
                  <a:cubicBezTo>
                    <a:pt x="2780" y="17414"/>
                    <a:pt x="2787" y="17369"/>
                    <a:pt x="2780" y="17331"/>
                  </a:cubicBezTo>
                  <a:cubicBezTo>
                    <a:pt x="2772" y="17293"/>
                    <a:pt x="2742" y="17263"/>
                    <a:pt x="2712" y="17248"/>
                  </a:cubicBezTo>
                  <a:cubicBezTo>
                    <a:pt x="2124" y="17000"/>
                    <a:pt x="1657" y="16555"/>
                    <a:pt x="1379" y="15975"/>
                  </a:cubicBezTo>
                  <a:cubicBezTo>
                    <a:pt x="851" y="14906"/>
                    <a:pt x="1040" y="13580"/>
                    <a:pt x="1861" y="12601"/>
                  </a:cubicBezTo>
                  <a:cubicBezTo>
                    <a:pt x="1883" y="12578"/>
                    <a:pt x="1891" y="12541"/>
                    <a:pt x="1883" y="12503"/>
                  </a:cubicBezTo>
                  <a:cubicBezTo>
                    <a:pt x="1883" y="12465"/>
                    <a:pt x="1861" y="12435"/>
                    <a:pt x="1831" y="12420"/>
                  </a:cubicBezTo>
                  <a:cubicBezTo>
                    <a:pt x="829" y="11772"/>
                    <a:pt x="256" y="10642"/>
                    <a:pt x="362" y="9543"/>
                  </a:cubicBezTo>
                  <a:cubicBezTo>
                    <a:pt x="437" y="8805"/>
                    <a:pt x="791" y="8157"/>
                    <a:pt x="1371" y="7712"/>
                  </a:cubicBezTo>
                  <a:cubicBezTo>
                    <a:pt x="1864" y="7332"/>
                    <a:pt x="2465" y="7135"/>
                    <a:pt x="3100" y="7135"/>
                  </a:cubicBezTo>
                  <a:cubicBezTo>
                    <a:pt x="3270" y="7135"/>
                    <a:pt x="3442" y="7149"/>
                    <a:pt x="3616" y="7178"/>
                  </a:cubicBezTo>
                  <a:cubicBezTo>
                    <a:pt x="3729" y="7200"/>
                    <a:pt x="3857" y="7230"/>
                    <a:pt x="4023" y="7298"/>
                  </a:cubicBezTo>
                  <a:cubicBezTo>
                    <a:pt x="4035" y="7302"/>
                    <a:pt x="4049" y="7304"/>
                    <a:pt x="4062" y="7304"/>
                  </a:cubicBezTo>
                  <a:cubicBezTo>
                    <a:pt x="4103" y="7304"/>
                    <a:pt x="4145" y="7285"/>
                    <a:pt x="4173" y="7245"/>
                  </a:cubicBezTo>
                  <a:cubicBezTo>
                    <a:pt x="4203" y="7200"/>
                    <a:pt x="4196" y="7140"/>
                    <a:pt x="4158" y="7095"/>
                  </a:cubicBezTo>
                  <a:cubicBezTo>
                    <a:pt x="4015" y="6929"/>
                    <a:pt x="3925" y="6809"/>
                    <a:pt x="3864" y="6703"/>
                  </a:cubicBezTo>
                  <a:cubicBezTo>
                    <a:pt x="3443" y="5980"/>
                    <a:pt x="3345" y="5174"/>
                    <a:pt x="3571" y="4428"/>
                  </a:cubicBezTo>
                  <a:cubicBezTo>
                    <a:pt x="3781" y="3728"/>
                    <a:pt x="4271" y="3163"/>
                    <a:pt x="4934" y="2832"/>
                  </a:cubicBezTo>
                  <a:cubicBezTo>
                    <a:pt x="5338" y="2636"/>
                    <a:pt x="5776" y="2541"/>
                    <a:pt x="6218" y="2541"/>
                  </a:cubicBezTo>
                  <a:cubicBezTo>
                    <a:pt x="6953" y="2541"/>
                    <a:pt x="7697" y="2805"/>
                    <a:pt x="8308" y="3314"/>
                  </a:cubicBezTo>
                  <a:cubicBezTo>
                    <a:pt x="8333" y="3332"/>
                    <a:pt x="8358" y="3346"/>
                    <a:pt x="8387" y="3346"/>
                  </a:cubicBezTo>
                  <a:cubicBezTo>
                    <a:pt x="8393" y="3346"/>
                    <a:pt x="8400" y="3345"/>
                    <a:pt x="8406" y="3344"/>
                  </a:cubicBezTo>
                  <a:cubicBezTo>
                    <a:pt x="8444" y="3336"/>
                    <a:pt x="8474" y="3321"/>
                    <a:pt x="8497" y="3291"/>
                  </a:cubicBezTo>
                  <a:cubicBezTo>
                    <a:pt x="9086" y="2368"/>
                    <a:pt x="10091" y="1810"/>
                    <a:pt x="11106" y="1810"/>
                  </a:cubicBezTo>
                  <a:cubicBezTo>
                    <a:pt x="11193" y="1810"/>
                    <a:pt x="11280" y="1814"/>
                    <a:pt x="11366" y="1822"/>
                  </a:cubicBezTo>
                  <a:cubicBezTo>
                    <a:pt x="11901" y="1875"/>
                    <a:pt x="12398" y="2078"/>
                    <a:pt x="12798" y="2417"/>
                  </a:cubicBezTo>
                  <a:cubicBezTo>
                    <a:pt x="12822" y="2435"/>
                    <a:pt x="12851" y="2444"/>
                    <a:pt x="12879" y="2444"/>
                  </a:cubicBezTo>
                  <a:cubicBezTo>
                    <a:pt x="12913" y="2444"/>
                    <a:pt x="12946" y="2431"/>
                    <a:pt x="12971" y="2402"/>
                  </a:cubicBezTo>
                  <a:cubicBezTo>
                    <a:pt x="13950" y="1310"/>
                    <a:pt x="15276" y="512"/>
                    <a:pt x="15660" y="301"/>
                  </a:cubicBezTo>
                  <a:close/>
                  <a:moveTo>
                    <a:pt x="15703" y="1"/>
                  </a:moveTo>
                  <a:cubicBezTo>
                    <a:pt x="15683" y="1"/>
                    <a:pt x="15663" y="5"/>
                    <a:pt x="15645" y="14"/>
                  </a:cubicBezTo>
                  <a:cubicBezTo>
                    <a:pt x="15577" y="52"/>
                    <a:pt x="14033" y="873"/>
                    <a:pt x="12865" y="2146"/>
                  </a:cubicBezTo>
                  <a:cubicBezTo>
                    <a:pt x="12444" y="1822"/>
                    <a:pt x="11939" y="1626"/>
                    <a:pt x="11397" y="1574"/>
                  </a:cubicBezTo>
                  <a:cubicBezTo>
                    <a:pt x="11300" y="1564"/>
                    <a:pt x="11203" y="1560"/>
                    <a:pt x="11107" y="1560"/>
                  </a:cubicBezTo>
                  <a:cubicBezTo>
                    <a:pt x="10049" y="1560"/>
                    <a:pt x="9003" y="2117"/>
                    <a:pt x="8361" y="3035"/>
                  </a:cubicBezTo>
                  <a:cubicBezTo>
                    <a:pt x="7727" y="2543"/>
                    <a:pt x="6969" y="2287"/>
                    <a:pt x="6219" y="2287"/>
                  </a:cubicBezTo>
                  <a:cubicBezTo>
                    <a:pt x="5741" y="2287"/>
                    <a:pt x="5266" y="2391"/>
                    <a:pt x="4828" y="2606"/>
                  </a:cubicBezTo>
                  <a:cubicBezTo>
                    <a:pt x="4098" y="2967"/>
                    <a:pt x="3563" y="3585"/>
                    <a:pt x="3330" y="4353"/>
                  </a:cubicBezTo>
                  <a:cubicBezTo>
                    <a:pt x="3081" y="5167"/>
                    <a:pt x="3194" y="6048"/>
                    <a:pt x="3646" y="6831"/>
                  </a:cubicBezTo>
                  <a:cubicBezTo>
                    <a:pt x="3661" y="6861"/>
                    <a:pt x="3691" y="6899"/>
                    <a:pt x="3714" y="6944"/>
                  </a:cubicBezTo>
                  <a:cubicBezTo>
                    <a:pt x="3699" y="6937"/>
                    <a:pt x="3676" y="6937"/>
                    <a:pt x="3661" y="6929"/>
                  </a:cubicBezTo>
                  <a:cubicBezTo>
                    <a:pt x="3475" y="6899"/>
                    <a:pt x="3290" y="6885"/>
                    <a:pt x="3107" y="6885"/>
                  </a:cubicBezTo>
                  <a:cubicBezTo>
                    <a:pt x="2413" y="6885"/>
                    <a:pt x="1757" y="7099"/>
                    <a:pt x="1221" y="7517"/>
                  </a:cubicBezTo>
                  <a:cubicBezTo>
                    <a:pt x="588" y="7999"/>
                    <a:pt x="196" y="8714"/>
                    <a:pt x="113" y="9513"/>
                  </a:cubicBezTo>
                  <a:cubicBezTo>
                    <a:pt x="0" y="10673"/>
                    <a:pt x="573" y="11848"/>
                    <a:pt x="1575" y="12548"/>
                  </a:cubicBezTo>
                  <a:cubicBezTo>
                    <a:pt x="769" y="13587"/>
                    <a:pt x="603" y="14966"/>
                    <a:pt x="1153" y="16088"/>
                  </a:cubicBezTo>
                  <a:cubicBezTo>
                    <a:pt x="1439" y="16676"/>
                    <a:pt x="1891" y="17128"/>
                    <a:pt x="2463" y="17406"/>
                  </a:cubicBezTo>
                  <a:cubicBezTo>
                    <a:pt x="1062" y="19199"/>
                    <a:pt x="874" y="21941"/>
                    <a:pt x="867" y="22061"/>
                  </a:cubicBezTo>
                  <a:cubicBezTo>
                    <a:pt x="867" y="22091"/>
                    <a:pt x="874" y="22129"/>
                    <a:pt x="897" y="22152"/>
                  </a:cubicBezTo>
                  <a:cubicBezTo>
                    <a:pt x="919" y="22174"/>
                    <a:pt x="957" y="22189"/>
                    <a:pt x="987" y="22189"/>
                  </a:cubicBezTo>
                  <a:cubicBezTo>
                    <a:pt x="1010" y="22189"/>
                    <a:pt x="1108" y="22197"/>
                    <a:pt x="1266" y="22197"/>
                  </a:cubicBezTo>
                  <a:cubicBezTo>
                    <a:pt x="2215" y="22197"/>
                    <a:pt x="5280" y="22061"/>
                    <a:pt x="6855" y="20404"/>
                  </a:cubicBezTo>
                  <a:cubicBezTo>
                    <a:pt x="7216" y="20623"/>
                    <a:pt x="7623" y="20751"/>
                    <a:pt x="8060" y="20796"/>
                  </a:cubicBezTo>
                  <a:cubicBezTo>
                    <a:pt x="8156" y="20805"/>
                    <a:pt x="8253" y="20810"/>
                    <a:pt x="8349" y="20810"/>
                  </a:cubicBezTo>
                  <a:cubicBezTo>
                    <a:pt x="9406" y="20810"/>
                    <a:pt x="10447" y="20252"/>
                    <a:pt x="11095" y="19335"/>
                  </a:cubicBezTo>
                  <a:cubicBezTo>
                    <a:pt x="11730" y="19826"/>
                    <a:pt x="12487" y="20083"/>
                    <a:pt x="13237" y="20083"/>
                  </a:cubicBezTo>
                  <a:cubicBezTo>
                    <a:pt x="13715" y="20083"/>
                    <a:pt x="14191" y="19978"/>
                    <a:pt x="14628" y="19764"/>
                  </a:cubicBezTo>
                  <a:cubicBezTo>
                    <a:pt x="15359" y="19402"/>
                    <a:pt x="15886" y="18785"/>
                    <a:pt x="16119" y="18016"/>
                  </a:cubicBezTo>
                  <a:cubicBezTo>
                    <a:pt x="16368" y="17203"/>
                    <a:pt x="16262" y="16322"/>
                    <a:pt x="15810" y="15538"/>
                  </a:cubicBezTo>
                  <a:cubicBezTo>
                    <a:pt x="15788" y="15508"/>
                    <a:pt x="15765" y="15471"/>
                    <a:pt x="15735" y="15425"/>
                  </a:cubicBezTo>
                  <a:lnTo>
                    <a:pt x="15735" y="15425"/>
                  </a:lnTo>
                  <a:cubicBezTo>
                    <a:pt x="15758" y="15433"/>
                    <a:pt x="15773" y="15433"/>
                    <a:pt x="15795" y="15440"/>
                  </a:cubicBezTo>
                  <a:cubicBezTo>
                    <a:pt x="15980" y="15470"/>
                    <a:pt x="16164" y="15485"/>
                    <a:pt x="16345" y="15485"/>
                  </a:cubicBezTo>
                  <a:cubicBezTo>
                    <a:pt x="17036" y="15485"/>
                    <a:pt x="17691" y="15271"/>
                    <a:pt x="18228" y="14853"/>
                  </a:cubicBezTo>
                  <a:cubicBezTo>
                    <a:pt x="18869" y="14371"/>
                    <a:pt x="19260" y="13655"/>
                    <a:pt x="19336" y="12849"/>
                  </a:cubicBezTo>
                  <a:cubicBezTo>
                    <a:pt x="19449" y="11697"/>
                    <a:pt x="18884" y="10522"/>
                    <a:pt x="17874" y="9821"/>
                  </a:cubicBezTo>
                  <a:cubicBezTo>
                    <a:pt x="18680" y="8782"/>
                    <a:pt x="18853" y="7404"/>
                    <a:pt x="18304" y="6281"/>
                  </a:cubicBezTo>
                  <a:cubicBezTo>
                    <a:pt x="17987" y="5634"/>
                    <a:pt x="17452" y="5136"/>
                    <a:pt x="16790" y="4873"/>
                  </a:cubicBezTo>
                  <a:cubicBezTo>
                    <a:pt x="17332" y="2703"/>
                    <a:pt x="15878" y="173"/>
                    <a:pt x="15818" y="60"/>
                  </a:cubicBezTo>
                  <a:cubicBezTo>
                    <a:pt x="15792" y="23"/>
                    <a:pt x="15748" y="1"/>
                    <a:pt x="1570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8"/>
            <p:cNvSpPr/>
            <p:nvPr/>
          </p:nvSpPr>
          <p:spPr>
            <a:xfrm>
              <a:off x="3351550" y="1280425"/>
              <a:ext cx="265925" cy="184550"/>
            </a:xfrm>
            <a:custGeom>
              <a:avLst/>
              <a:gdLst/>
              <a:ahLst/>
              <a:cxnLst/>
              <a:rect l="l" t="t" r="r" b="b"/>
              <a:pathLst>
                <a:path w="10637" h="7382" extrusionOk="0">
                  <a:moveTo>
                    <a:pt x="6983" y="0"/>
                  </a:moveTo>
                  <a:cubicBezTo>
                    <a:pt x="6983" y="1"/>
                    <a:pt x="1" y="3684"/>
                    <a:pt x="4513" y="7382"/>
                  </a:cubicBezTo>
                  <a:cubicBezTo>
                    <a:pt x="10636" y="6260"/>
                    <a:pt x="6983" y="1"/>
                    <a:pt x="6983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8"/>
            <p:cNvSpPr/>
            <p:nvPr/>
          </p:nvSpPr>
          <p:spPr>
            <a:xfrm>
              <a:off x="3420850" y="1277250"/>
              <a:ext cx="153300" cy="190950"/>
            </a:xfrm>
            <a:custGeom>
              <a:avLst/>
              <a:gdLst/>
              <a:ahLst/>
              <a:cxnLst/>
              <a:rect l="l" t="t" r="r" b="b"/>
              <a:pathLst>
                <a:path w="6132" h="7638" extrusionOk="0">
                  <a:moveTo>
                    <a:pt x="4166" y="301"/>
                  </a:moveTo>
                  <a:cubicBezTo>
                    <a:pt x="4460" y="851"/>
                    <a:pt x="5740" y="3449"/>
                    <a:pt x="4866" y="5362"/>
                  </a:cubicBezTo>
                  <a:cubicBezTo>
                    <a:pt x="4384" y="6394"/>
                    <a:pt x="3345" y="7072"/>
                    <a:pt x="1771" y="7373"/>
                  </a:cubicBezTo>
                  <a:cubicBezTo>
                    <a:pt x="739" y="6515"/>
                    <a:pt x="264" y="5581"/>
                    <a:pt x="362" y="4609"/>
                  </a:cubicBezTo>
                  <a:cubicBezTo>
                    <a:pt x="581" y="2440"/>
                    <a:pt x="3556" y="640"/>
                    <a:pt x="4166" y="301"/>
                  </a:cubicBezTo>
                  <a:close/>
                  <a:moveTo>
                    <a:pt x="4215" y="1"/>
                  </a:moveTo>
                  <a:cubicBezTo>
                    <a:pt x="4196" y="1"/>
                    <a:pt x="4177" y="5"/>
                    <a:pt x="4158" y="14"/>
                  </a:cubicBezTo>
                  <a:cubicBezTo>
                    <a:pt x="4000" y="97"/>
                    <a:pt x="370" y="2041"/>
                    <a:pt x="114" y="4579"/>
                  </a:cubicBezTo>
                  <a:cubicBezTo>
                    <a:pt x="1" y="5656"/>
                    <a:pt x="528" y="6673"/>
                    <a:pt x="1658" y="7607"/>
                  </a:cubicBezTo>
                  <a:cubicBezTo>
                    <a:pt x="1680" y="7622"/>
                    <a:pt x="1710" y="7637"/>
                    <a:pt x="1741" y="7637"/>
                  </a:cubicBezTo>
                  <a:cubicBezTo>
                    <a:pt x="1748" y="7637"/>
                    <a:pt x="1756" y="7637"/>
                    <a:pt x="1763" y="7629"/>
                  </a:cubicBezTo>
                  <a:cubicBezTo>
                    <a:pt x="3450" y="7321"/>
                    <a:pt x="4573" y="6590"/>
                    <a:pt x="5092" y="5468"/>
                  </a:cubicBezTo>
                  <a:cubicBezTo>
                    <a:pt x="6132" y="3208"/>
                    <a:pt x="4399" y="188"/>
                    <a:pt x="4324" y="60"/>
                  </a:cubicBezTo>
                  <a:cubicBezTo>
                    <a:pt x="4298" y="23"/>
                    <a:pt x="4257" y="1"/>
                    <a:pt x="42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8"/>
            <p:cNvSpPr/>
            <p:nvPr/>
          </p:nvSpPr>
          <p:spPr>
            <a:xfrm>
              <a:off x="3464350" y="1303200"/>
              <a:ext cx="57650" cy="161775"/>
            </a:xfrm>
            <a:custGeom>
              <a:avLst/>
              <a:gdLst/>
              <a:ahLst/>
              <a:cxnLst/>
              <a:rect l="l" t="t" r="r" b="b"/>
              <a:pathLst>
                <a:path w="2306" h="6471" extrusionOk="0">
                  <a:moveTo>
                    <a:pt x="2305" y="1"/>
                  </a:moveTo>
                  <a:lnTo>
                    <a:pt x="1" y="6471"/>
                  </a:lnTo>
                  <a:cubicBezTo>
                    <a:pt x="1703" y="2683"/>
                    <a:pt x="2305" y="1"/>
                    <a:pt x="230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8"/>
            <p:cNvSpPr/>
            <p:nvPr/>
          </p:nvSpPr>
          <p:spPr>
            <a:xfrm>
              <a:off x="3460775" y="1300125"/>
              <a:ext cx="64625" cy="168075"/>
            </a:xfrm>
            <a:custGeom>
              <a:avLst/>
              <a:gdLst/>
              <a:ahLst/>
              <a:cxnLst/>
              <a:rect l="l" t="t" r="r" b="b"/>
              <a:pathLst>
                <a:path w="2585" h="6723" extrusionOk="0">
                  <a:moveTo>
                    <a:pt x="2445" y="0"/>
                  </a:moveTo>
                  <a:cubicBezTo>
                    <a:pt x="2387" y="0"/>
                    <a:pt x="2334" y="42"/>
                    <a:pt x="2320" y="101"/>
                  </a:cubicBezTo>
                  <a:cubicBezTo>
                    <a:pt x="2313" y="124"/>
                    <a:pt x="1703" y="2813"/>
                    <a:pt x="31" y="6541"/>
                  </a:cubicBezTo>
                  <a:cubicBezTo>
                    <a:pt x="0" y="6609"/>
                    <a:pt x="31" y="6684"/>
                    <a:pt x="91" y="6707"/>
                  </a:cubicBezTo>
                  <a:cubicBezTo>
                    <a:pt x="106" y="6714"/>
                    <a:pt x="129" y="6722"/>
                    <a:pt x="144" y="6722"/>
                  </a:cubicBezTo>
                  <a:cubicBezTo>
                    <a:pt x="189" y="6722"/>
                    <a:pt x="234" y="6692"/>
                    <a:pt x="257" y="6647"/>
                  </a:cubicBezTo>
                  <a:cubicBezTo>
                    <a:pt x="1944" y="2888"/>
                    <a:pt x="2561" y="184"/>
                    <a:pt x="2569" y="154"/>
                  </a:cubicBezTo>
                  <a:cubicBezTo>
                    <a:pt x="2584" y="86"/>
                    <a:pt x="2539" y="18"/>
                    <a:pt x="2471" y="3"/>
                  </a:cubicBezTo>
                  <a:cubicBezTo>
                    <a:pt x="2462" y="1"/>
                    <a:pt x="2453" y="0"/>
                    <a:pt x="244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8"/>
            <p:cNvSpPr/>
            <p:nvPr/>
          </p:nvSpPr>
          <p:spPr>
            <a:xfrm>
              <a:off x="3503525" y="1340500"/>
              <a:ext cx="32225" cy="25250"/>
            </a:xfrm>
            <a:custGeom>
              <a:avLst/>
              <a:gdLst/>
              <a:ahLst/>
              <a:cxnLst/>
              <a:rect l="l" t="t" r="r" b="b"/>
              <a:pathLst>
                <a:path w="1289" h="1010" extrusionOk="0">
                  <a:moveTo>
                    <a:pt x="1288" y="0"/>
                  </a:moveTo>
                  <a:cubicBezTo>
                    <a:pt x="1145" y="60"/>
                    <a:pt x="0" y="1010"/>
                    <a:pt x="0" y="1010"/>
                  </a:cubicBezTo>
                  <a:lnTo>
                    <a:pt x="1288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8"/>
            <p:cNvSpPr/>
            <p:nvPr/>
          </p:nvSpPr>
          <p:spPr>
            <a:xfrm>
              <a:off x="3499950" y="1337375"/>
              <a:ext cx="39375" cy="31575"/>
            </a:xfrm>
            <a:custGeom>
              <a:avLst/>
              <a:gdLst/>
              <a:ahLst/>
              <a:cxnLst/>
              <a:rect l="l" t="t" r="r" b="b"/>
              <a:pathLst>
                <a:path w="1575" h="1263" extrusionOk="0">
                  <a:moveTo>
                    <a:pt x="1433" y="1"/>
                  </a:moveTo>
                  <a:cubicBezTo>
                    <a:pt x="1415" y="1"/>
                    <a:pt x="1396" y="4"/>
                    <a:pt x="1379" y="12"/>
                  </a:cubicBezTo>
                  <a:cubicBezTo>
                    <a:pt x="1235" y="72"/>
                    <a:pt x="332" y="818"/>
                    <a:pt x="60" y="1044"/>
                  </a:cubicBezTo>
                  <a:cubicBezTo>
                    <a:pt x="8" y="1089"/>
                    <a:pt x="0" y="1165"/>
                    <a:pt x="45" y="1217"/>
                  </a:cubicBezTo>
                  <a:cubicBezTo>
                    <a:pt x="68" y="1247"/>
                    <a:pt x="106" y="1263"/>
                    <a:pt x="143" y="1263"/>
                  </a:cubicBezTo>
                  <a:cubicBezTo>
                    <a:pt x="166" y="1263"/>
                    <a:pt x="196" y="1255"/>
                    <a:pt x="219" y="1232"/>
                  </a:cubicBezTo>
                  <a:cubicBezTo>
                    <a:pt x="768" y="780"/>
                    <a:pt x="1386" y="283"/>
                    <a:pt x="1477" y="238"/>
                  </a:cubicBezTo>
                  <a:cubicBezTo>
                    <a:pt x="1544" y="216"/>
                    <a:pt x="1574" y="140"/>
                    <a:pt x="1544" y="80"/>
                  </a:cubicBezTo>
                  <a:cubicBezTo>
                    <a:pt x="1528" y="30"/>
                    <a:pt x="1482" y="1"/>
                    <a:pt x="14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8"/>
            <p:cNvSpPr/>
            <p:nvPr/>
          </p:nvSpPr>
          <p:spPr>
            <a:xfrm>
              <a:off x="3496550" y="1311875"/>
              <a:ext cx="12275" cy="32600"/>
            </a:xfrm>
            <a:custGeom>
              <a:avLst/>
              <a:gdLst/>
              <a:ahLst/>
              <a:cxnLst/>
              <a:rect l="l" t="t" r="r" b="b"/>
              <a:pathLst>
                <a:path w="491" h="1304" extrusionOk="0">
                  <a:moveTo>
                    <a:pt x="1" y="0"/>
                  </a:moveTo>
                  <a:cubicBezTo>
                    <a:pt x="8" y="128"/>
                    <a:pt x="490" y="1303"/>
                    <a:pt x="490" y="130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8"/>
            <p:cNvSpPr/>
            <p:nvPr/>
          </p:nvSpPr>
          <p:spPr>
            <a:xfrm>
              <a:off x="3493350" y="1308650"/>
              <a:ext cx="19050" cy="39025"/>
            </a:xfrm>
            <a:custGeom>
              <a:avLst/>
              <a:gdLst/>
              <a:ahLst/>
              <a:cxnLst/>
              <a:rect l="l" t="t" r="r" b="b"/>
              <a:pathLst>
                <a:path w="762" h="1561" extrusionOk="0">
                  <a:moveTo>
                    <a:pt x="140" y="1"/>
                  </a:moveTo>
                  <a:cubicBezTo>
                    <a:pt x="136" y="1"/>
                    <a:pt x="132" y="1"/>
                    <a:pt x="129" y="1"/>
                  </a:cubicBezTo>
                  <a:cubicBezTo>
                    <a:pt x="53" y="1"/>
                    <a:pt x="1" y="62"/>
                    <a:pt x="8" y="129"/>
                  </a:cubicBezTo>
                  <a:cubicBezTo>
                    <a:pt x="8" y="265"/>
                    <a:pt x="355" y="1124"/>
                    <a:pt x="498" y="1478"/>
                  </a:cubicBezTo>
                  <a:cubicBezTo>
                    <a:pt x="520" y="1530"/>
                    <a:pt x="565" y="1560"/>
                    <a:pt x="618" y="1560"/>
                  </a:cubicBezTo>
                  <a:cubicBezTo>
                    <a:pt x="633" y="1560"/>
                    <a:pt x="648" y="1553"/>
                    <a:pt x="663" y="1553"/>
                  </a:cubicBezTo>
                  <a:cubicBezTo>
                    <a:pt x="731" y="1523"/>
                    <a:pt x="761" y="1447"/>
                    <a:pt x="731" y="1387"/>
                  </a:cubicBezTo>
                  <a:cubicBezTo>
                    <a:pt x="505" y="837"/>
                    <a:pt x="272" y="212"/>
                    <a:pt x="257" y="122"/>
                  </a:cubicBezTo>
                  <a:cubicBezTo>
                    <a:pt x="250" y="51"/>
                    <a:pt x="196" y="1"/>
                    <a:pt x="1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8"/>
            <p:cNvSpPr/>
            <p:nvPr/>
          </p:nvSpPr>
          <p:spPr>
            <a:xfrm>
              <a:off x="3158350" y="1678075"/>
              <a:ext cx="198925" cy="151000"/>
            </a:xfrm>
            <a:custGeom>
              <a:avLst/>
              <a:gdLst/>
              <a:ahLst/>
              <a:cxnLst/>
              <a:rect l="l" t="t" r="r" b="b"/>
              <a:pathLst>
                <a:path w="7957" h="6040" extrusionOk="0">
                  <a:moveTo>
                    <a:pt x="4425" y="1"/>
                  </a:moveTo>
                  <a:cubicBezTo>
                    <a:pt x="386" y="1"/>
                    <a:pt x="1" y="6036"/>
                    <a:pt x="1" y="6036"/>
                  </a:cubicBezTo>
                  <a:cubicBezTo>
                    <a:pt x="1" y="6036"/>
                    <a:pt x="89" y="6039"/>
                    <a:pt x="245" y="6039"/>
                  </a:cubicBezTo>
                  <a:cubicBezTo>
                    <a:pt x="1587" y="6039"/>
                    <a:pt x="7957" y="5761"/>
                    <a:pt x="6418" y="417"/>
                  </a:cubicBezTo>
                  <a:cubicBezTo>
                    <a:pt x="5670" y="127"/>
                    <a:pt x="5009" y="1"/>
                    <a:pt x="442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8"/>
            <p:cNvSpPr/>
            <p:nvPr/>
          </p:nvSpPr>
          <p:spPr>
            <a:xfrm>
              <a:off x="3155150" y="1674975"/>
              <a:ext cx="177800" cy="157200"/>
            </a:xfrm>
            <a:custGeom>
              <a:avLst/>
              <a:gdLst/>
              <a:ahLst/>
              <a:cxnLst/>
              <a:rect l="l" t="t" r="r" b="b"/>
              <a:pathLst>
                <a:path w="7112" h="6288" extrusionOk="0">
                  <a:moveTo>
                    <a:pt x="4548" y="253"/>
                  </a:moveTo>
                  <a:cubicBezTo>
                    <a:pt x="5130" y="253"/>
                    <a:pt x="5763" y="382"/>
                    <a:pt x="6441" y="639"/>
                  </a:cubicBezTo>
                  <a:cubicBezTo>
                    <a:pt x="6840" y="2055"/>
                    <a:pt x="6689" y="3215"/>
                    <a:pt x="5996" y="4096"/>
                  </a:cubicBezTo>
                  <a:cubicBezTo>
                    <a:pt x="4604" y="5872"/>
                    <a:pt x="1383" y="6033"/>
                    <a:pt x="414" y="6033"/>
                  </a:cubicBezTo>
                  <a:cubicBezTo>
                    <a:pt x="356" y="6033"/>
                    <a:pt x="306" y="6033"/>
                    <a:pt x="264" y="6032"/>
                  </a:cubicBezTo>
                  <a:cubicBezTo>
                    <a:pt x="340" y="5339"/>
                    <a:pt x="769" y="2032"/>
                    <a:pt x="2757" y="759"/>
                  </a:cubicBezTo>
                  <a:cubicBezTo>
                    <a:pt x="3284" y="422"/>
                    <a:pt x="3883" y="253"/>
                    <a:pt x="4548" y="253"/>
                  </a:cubicBezTo>
                  <a:close/>
                  <a:moveTo>
                    <a:pt x="4554" y="0"/>
                  </a:moveTo>
                  <a:cubicBezTo>
                    <a:pt x="3840" y="0"/>
                    <a:pt x="3195" y="184"/>
                    <a:pt x="2622" y="548"/>
                  </a:cubicBezTo>
                  <a:cubicBezTo>
                    <a:pt x="294" y="2032"/>
                    <a:pt x="16" y="5979"/>
                    <a:pt x="1" y="6152"/>
                  </a:cubicBezTo>
                  <a:cubicBezTo>
                    <a:pt x="1" y="6182"/>
                    <a:pt x="16" y="6220"/>
                    <a:pt x="38" y="6243"/>
                  </a:cubicBezTo>
                  <a:cubicBezTo>
                    <a:pt x="61" y="6265"/>
                    <a:pt x="91" y="6280"/>
                    <a:pt x="121" y="6280"/>
                  </a:cubicBezTo>
                  <a:cubicBezTo>
                    <a:pt x="151" y="6280"/>
                    <a:pt x="249" y="6288"/>
                    <a:pt x="407" y="6288"/>
                  </a:cubicBezTo>
                  <a:cubicBezTo>
                    <a:pt x="1402" y="6288"/>
                    <a:pt x="4708" y="6137"/>
                    <a:pt x="6192" y="4254"/>
                  </a:cubicBezTo>
                  <a:cubicBezTo>
                    <a:pt x="6945" y="3297"/>
                    <a:pt x="7111" y="2032"/>
                    <a:pt x="6667" y="511"/>
                  </a:cubicBezTo>
                  <a:cubicBezTo>
                    <a:pt x="6659" y="473"/>
                    <a:pt x="6629" y="435"/>
                    <a:pt x="6591" y="428"/>
                  </a:cubicBezTo>
                  <a:cubicBezTo>
                    <a:pt x="5862" y="142"/>
                    <a:pt x="5181" y="0"/>
                    <a:pt x="45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8"/>
            <p:cNvSpPr/>
            <p:nvPr/>
          </p:nvSpPr>
          <p:spPr>
            <a:xfrm>
              <a:off x="3179450" y="1694125"/>
              <a:ext cx="130325" cy="115450"/>
            </a:xfrm>
            <a:custGeom>
              <a:avLst/>
              <a:gdLst/>
              <a:ahLst/>
              <a:cxnLst/>
              <a:rect l="l" t="t" r="r" b="b"/>
              <a:pathLst>
                <a:path w="5213" h="4618" extrusionOk="0">
                  <a:moveTo>
                    <a:pt x="5213" y="1"/>
                  </a:moveTo>
                  <a:lnTo>
                    <a:pt x="5213" y="1"/>
                  </a:lnTo>
                  <a:cubicBezTo>
                    <a:pt x="1695" y="1635"/>
                    <a:pt x="0" y="4618"/>
                    <a:pt x="0" y="4618"/>
                  </a:cubicBezTo>
                  <a:lnTo>
                    <a:pt x="0" y="4618"/>
                  </a:lnTo>
                  <a:lnTo>
                    <a:pt x="5213" y="1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8"/>
            <p:cNvSpPr/>
            <p:nvPr/>
          </p:nvSpPr>
          <p:spPr>
            <a:xfrm>
              <a:off x="3175875" y="1690975"/>
              <a:ext cx="137475" cy="121800"/>
            </a:xfrm>
            <a:custGeom>
              <a:avLst/>
              <a:gdLst/>
              <a:ahLst/>
              <a:cxnLst/>
              <a:rect l="l" t="t" r="r" b="b"/>
              <a:pathLst>
                <a:path w="5499" h="4872" extrusionOk="0">
                  <a:moveTo>
                    <a:pt x="5355" y="1"/>
                  </a:moveTo>
                  <a:cubicBezTo>
                    <a:pt x="5336" y="1"/>
                    <a:pt x="5315" y="5"/>
                    <a:pt x="5295" y="14"/>
                  </a:cubicBezTo>
                  <a:cubicBezTo>
                    <a:pt x="1785" y="1641"/>
                    <a:pt x="53" y="4653"/>
                    <a:pt x="38" y="4684"/>
                  </a:cubicBezTo>
                  <a:cubicBezTo>
                    <a:pt x="0" y="4744"/>
                    <a:pt x="23" y="4819"/>
                    <a:pt x="83" y="4857"/>
                  </a:cubicBezTo>
                  <a:cubicBezTo>
                    <a:pt x="106" y="4864"/>
                    <a:pt x="128" y="4872"/>
                    <a:pt x="143" y="4872"/>
                  </a:cubicBezTo>
                  <a:cubicBezTo>
                    <a:pt x="189" y="4872"/>
                    <a:pt x="234" y="4849"/>
                    <a:pt x="256" y="4812"/>
                  </a:cubicBezTo>
                  <a:cubicBezTo>
                    <a:pt x="271" y="4782"/>
                    <a:pt x="1966" y="1836"/>
                    <a:pt x="5408" y="240"/>
                  </a:cubicBezTo>
                  <a:cubicBezTo>
                    <a:pt x="5469" y="210"/>
                    <a:pt x="5499" y="134"/>
                    <a:pt x="5469" y="74"/>
                  </a:cubicBezTo>
                  <a:cubicBezTo>
                    <a:pt x="5447" y="26"/>
                    <a:pt x="5403" y="1"/>
                    <a:pt x="535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8"/>
            <p:cNvSpPr/>
            <p:nvPr/>
          </p:nvSpPr>
          <p:spPr>
            <a:xfrm>
              <a:off x="3233125" y="1745150"/>
              <a:ext cx="6800" cy="47475"/>
            </a:xfrm>
            <a:custGeom>
              <a:avLst/>
              <a:gdLst/>
              <a:ahLst/>
              <a:cxnLst/>
              <a:rect l="l" t="t" r="r" b="b"/>
              <a:pathLst>
                <a:path w="272" h="1899" extrusionOk="0">
                  <a:moveTo>
                    <a:pt x="271" y="1899"/>
                  </a:moveTo>
                  <a:lnTo>
                    <a:pt x="0" y="1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8"/>
            <p:cNvSpPr/>
            <p:nvPr/>
          </p:nvSpPr>
          <p:spPr>
            <a:xfrm>
              <a:off x="3229725" y="1741950"/>
              <a:ext cx="13575" cy="53900"/>
            </a:xfrm>
            <a:custGeom>
              <a:avLst/>
              <a:gdLst/>
              <a:ahLst/>
              <a:cxnLst/>
              <a:rect l="l" t="t" r="r" b="b"/>
              <a:pathLst>
                <a:path w="543" h="2156" extrusionOk="0">
                  <a:moveTo>
                    <a:pt x="136" y="0"/>
                  </a:moveTo>
                  <a:cubicBezTo>
                    <a:pt x="131" y="0"/>
                    <a:pt x="126" y="0"/>
                    <a:pt x="121" y="1"/>
                  </a:cubicBezTo>
                  <a:cubicBezTo>
                    <a:pt x="53" y="16"/>
                    <a:pt x="0" y="76"/>
                    <a:pt x="16" y="144"/>
                  </a:cubicBezTo>
                  <a:lnTo>
                    <a:pt x="279" y="2050"/>
                  </a:lnTo>
                  <a:cubicBezTo>
                    <a:pt x="287" y="2110"/>
                    <a:pt x="347" y="2155"/>
                    <a:pt x="407" y="2155"/>
                  </a:cubicBezTo>
                  <a:lnTo>
                    <a:pt x="422" y="2155"/>
                  </a:lnTo>
                  <a:cubicBezTo>
                    <a:pt x="490" y="2140"/>
                    <a:pt x="543" y="2080"/>
                    <a:pt x="528" y="2012"/>
                  </a:cubicBezTo>
                  <a:lnTo>
                    <a:pt x="264" y="114"/>
                  </a:lnTo>
                  <a:cubicBezTo>
                    <a:pt x="250" y="44"/>
                    <a:pt x="197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8"/>
            <p:cNvSpPr/>
            <p:nvPr/>
          </p:nvSpPr>
          <p:spPr>
            <a:xfrm>
              <a:off x="3192450" y="1757200"/>
              <a:ext cx="28625" cy="11700"/>
            </a:xfrm>
            <a:custGeom>
              <a:avLst/>
              <a:gdLst/>
              <a:ahLst/>
              <a:cxnLst/>
              <a:rect l="l" t="t" r="r" b="b"/>
              <a:pathLst>
                <a:path w="1145" h="468" extrusionOk="0">
                  <a:moveTo>
                    <a:pt x="1145" y="1"/>
                  </a:moveTo>
                  <a:lnTo>
                    <a:pt x="0" y="468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8"/>
            <p:cNvSpPr/>
            <p:nvPr/>
          </p:nvSpPr>
          <p:spPr>
            <a:xfrm>
              <a:off x="3188850" y="1754000"/>
              <a:ext cx="35825" cy="18100"/>
            </a:xfrm>
            <a:custGeom>
              <a:avLst/>
              <a:gdLst/>
              <a:ahLst/>
              <a:cxnLst/>
              <a:rect l="l" t="t" r="r" b="b"/>
              <a:pathLst>
                <a:path w="1433" h="724" extrusionOk="0">
                  <a:moveTo>
                    <a:pt x="1286" y="1"/>
                  </a:moveTo>
                  <a:cubicBezTo>
                    <a:pt x="1272" y="1"/>
                    <a:pt x="1257" y="3"/>
                    <a:pt x="1244" y="8"/>
                  </a:cubicBezTo>
                  <a:lnTo>
                    <a:pt x="91" y="483"/>
                  </a:lnTo>
                  <a:cubicBezTo>
                    <a:pt x="31" y="506"/>
                    <a:pt x="1" y="581"/>
                    <a:pt x="24" y="649"/>
                  </a:cubicBezTo>
                  <a:cubicBezTo>
                    <a:pt x="46" y="694"/>
                    <a:pt x="91" y="724"/>
                    <a:pt x="144" y="724"/>
                  </a:cubicBezTo>
                  <a:cubicBezTo>
                    <a:pt x="159" y="724"/>
                    <a:pt x="174" y="724"/>
                    <a:pt x="189" y="716"/>
                  </a:cubicBezTo>
                  <a:lnTo>
                    <a:pt x="1342" y="242"/>
                  </a:lnTo>
                  <a:cubicBezTo>
                    <a:pt x="1402" y="212"/>
                    <a:pt x="1432" y="144"/>
                    <a:pt x="1409" y="76"/>
                  </a:cubicBezTo>
                  <a:cubicBezTo>
                    <a:pt x="1386" y="30"/>
                    <a:pt x="1336" y="1"/>
                    <a:pt x="12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8"/>
            <p:cNvSpPr/>
            <p:nvPr/>
          </p:nvSpPr>
          <p:spPr>
            <a:xfrm>
              <a:off x="3371525" y="1510400"/>
              <a:ext cx="246500" cy="265650"/>
            </a:xfrm>
            <a:custGeom>
              <a:avLst/>
              <a:gdLst/>
              <a:ahLst/>
              <a:cxnLst/>
              <a:rect l="l" t="t" r="r" b="b"/>
              <a:pathLst>
                <a:path w="9860" h="10626" extrusionOk="0">
                  <a:moveTo>
                    <a:pt x="6587" y="1"/>
                  </a:moveTo>
                  <a:cubicBezTo>
                    <a:pt x="4808" y="1"/>
                    <a:pt x="121" y="1768"/>
                    <a:pt x="121" y="1768"/>
                  </a:cubicBezTo>
                  <a:cubicBezTo>
                    <a:pt x="121" y="1768"/>
                    <a:pt x="121" y="1791"/>
                    <a:pt x="121" y="1836"/>
                  </a:cubicBezTo>
                  <a:cubicBezTo>
                    <a:pt x="0" y="1881"/>
                    <a:pt x="38" y="7621"/>
                    <a:pt x="784" y="8924"/>
                  </a:cubicBezTo>
                  <a:cubicBezTo>
                    <a:pt x="1405" y="10000"/>
                    <a:pt x="2567" y="10626"/>
                    <a:pt x="3724" y="10626"/>
                  </a:cubicBezTo>
                  <a:cubicBezTo>
                    <a:pt x="4179" y="10626"/>
                    <a:pt x="4634" y="10529"/>
                    <a:pt x="5054" y="10325"/>
                  </a:cubicBezTo>
                  <a:cubicBezTo>
                    <a:pt x="6546" y="9594"/>
                    <a:pt x="7050" y="7779"/>
                    <a:pt x="6184" y="6280"/>
                  </a:cubicBezTo>
                  <a:cubicBezTo>
                    <a:pt x="6109" y="6152"/>
                    <a:pt x="5996" y="6009"/>
                    <a:pt x="5868" y="5866"/>
                  </a:cubicBezTo>
                  <a:lnTo>
                    <a:pt x="5868" y="5866"/>
                  </a:lnTo>
                  <a:cubicBezTo>
                    <a:pt x="6018" y="5919"/>
                    <a:pt x="6169" y="5964"/>
                    <a:pt x="6297" y="5986"/>
                  </a:cubicBezTo>
                  <a:cubicBezTo>
                    <a:pt x="6479" y="6017"/>
                    <a:pt x="6660" y="6031"/>
                    <a:pt x="6836" y="6031"/>
                  </a:cubicBezTo>
                  <a:cubicBezTo>
                    <a:pt x="8322" y="6031"/>
                    <a:pt x="9553" y="4990"/>
                    <a:pt x="9694" y="3516"/>
                  </a:cubicBezTo>
                  <a:cubicBezTo>
                    <a:pt x="9860" y="1866"/>
                    <a:pt x="8594" y="307"/>
                    <a:pt x="6877" y="21"/>
                  </a:cubicBezTo>
                  <a:cubicBezTo>
                    <a:pt x="6792" y="7"/>
                    <a:pt x="6695" y="1"/>
                    <a:pt x="6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8"/>
            <p:cNvSpPr/>
            <p:nvPr/>
          </p:nvSpPr>
          <p:spPr>
            <a:xfrm>
              <a:off x="3368125" y="1507350"/>
              <a:ext cx="253100" cy="271725"/>
            </a:xfrm>
            <a:custGeom>
              <a:avLst/>
              <a:gdLst/>
              <a:ahLst/>
              <a:cxnLst/>
              <a:rect l="l" t="t" r="r" b="b"/>
              <a:pathLst>
                <a:path w="10124" h="10869" extrusionOk="0">
                  <a:moveTo>
                    <a:pt x="6710" y="250"/>
                  </a:moveTo>
                  <a:cubicBezTo>
                    <a:pt x="6818" y="250"/>
                    <a:pt x="6914" y="257"/>
                    <a:pt x="6998" y="271"/>
                  </a:cubicBezTo>
                  <a:cubicBezTo>
                    <a:pt x="8648" y="542"/>
                    <a:pt x="9860" y="2041"/>
                    <a:pt x="9710" y="3623"/>
                  </a:cubicBezTo>
                  <a:cubicBezTo>
                    <a:pt x="9634" y="4361"/>
                    <a:pt x="9273" y="5009"/>
                    <a:pt x="8700" y="5453"/>
                  </a:cubicBezTo>
                  <a:cubicBezTo>
                    <a:pt x="8207" y="5833"/>
                    <a:pt x="7607" y="6031"/>
                    <a:pt x="6968" y="6031"/>
                  </a:cubicBezTo>
                  <a:cubicBezTo>
                    <a:pt x="6797" y="6031"/>
                    <a:pt x="6623" y="6016"/>
                    <a:pt x="6448" y="5988"/>
                  </a:cubicBezTo>
                  <a:cubicBezTo>
                    <a:pt x="6343" y="5965"/>
                    <a:pt x="6215" y="5935"/>
                    <a:pt x="6049" y="5867"/>
                  </a:cubicBezTo>
                  <a:cubicBezTo>
                    <a:pt x="6034" y="5864"/>
                    <a:pt x="6020" y="5862"/>
                    <a:pt x="6006" y="5862"/>
                  </a:cubicBezTo>
                  <a:cubicBezTo>
                    <a:pt x="5961" y="5862"/>
                    <a:pt x="5921" y="5880"/>
                    <a:pt x="5898" y="5920"/>
                  </a:cubicBezTo>
                  <a:cubicBezTo>
                    <a:pt x="5868" y="5965"/>
                    <a:pt x="5868" y="6025"/>
                    <a:pt x="5906" y="6071"/>
                  </a:cubicBezTo>
                  <a:cubicBezTo>
                    <a:pt x="6057" y="6236"/>
                    <a:pt x="6147" y="6357"/>
                    <a:pt x="6207" y="6462"/>
                  </a:cubicBezTo>
                  <a:cubicBezTo>
                    <a:pt x="6621" y="7185"/>
                    <a:pt x="6727" y="7991"/>
                    <a:pt x="6501" y="8737"/>
                  </a:cubicBezTo>
                  <a:cubicBezTo>
                    <a:pt x="6283" y="9438"/>
                    <a:pt x="5800" y="10002"/>
                    <a:pt x="5138" y="10334"/>
                  </a:cubicBezTo>
                  <a:cubicBezTo>
                    <a:pt x="4735" y="10531"/>
                    <a:pt x="4299" y="10624"/>
                    <a:pt x="3862" y="10624"/>
                  </a:cubicBezTo>
                  <a:cubicBezTo>
                    <a:pt x="2748" y="10624"/>
                    <a:pt x="1628" y="10017"/>
                    <a:pt x="1033" y="8978"/>
                  </a:cubicBezTo>
                  <a:cubicBezTo>
                    <a:pt x="332" y="7765"/>
                    <a:pt x="264" y="2455"/>
                    <a:pt x="362" y="2018"/>
                  </a:cubicBezTo>
                  <a:cubicBezTo>
                    <a:pt x="370" y="2011"/>
                    <a:pt x="377" y="1996"/>
                    <a:pt x="377" y="1973"/>
                  </a:cubicBezTo>
                  <a:cubicBezTo>
                    <a:pt x="992" y="1747"/>
                    <a:pt x="5095" y="250"/>
                    <a:pt x="6710" y="250"/>
                  </a:cubicBezTo>
                  <a:close/>
                  <a:moveTo>
                    <a:pt x="6722" y="0"/>
                  </a:moveTo>
                  <a:cubicBezTo>
                    <a:pt x="4926" y="0"/>
                    <a:pt x="417" y="1692"/>
                    <a:pt x="212" y="1770"/>
                  </a:cubicBezTo>
                  <a:cubicBezTo>
                    <a:pt x="166" y="1785"/>
                    <a:pt x="129" y="1830"/>
                    <a:pt x="129" y="1883"/>
                  </a:cubicBezTo>
                  <a:lnTo>
                    <a:pt x="129" y="1920"/>
                  </a:lnTo>
                  <a:cubicBezTo>
                    <a:pt x="129" y="1928"/>
                    <a:pt x="129" y="1928"/>
                    <a:pt x="129" y="1928"/>
                  </a:cubicBezTo>
                  <a:cubicBezTo>
                    <a:pt x="1" y="2297"/>
                    <a:pt x="76" y="7833"/>
                    <a:pt x="814" y="9106"/>
                  </a:cubicBezTo>
                  <a:cubicBezTo>
                    <a:pt x="1454" y="10221"/>
                    <a:pt x="2660" y="10869"/>
                    <a:pt x="3857" y="10869"/>
                  </a:cubicBezTo>
                  <a:cubicBezTo>
                    <a:pt x="4332" y="10869"/>
                    <a:pt x="4806" y="10771"/>
                    <a:pt x="5243" y="10560"/>
                  </a:cubicBezTo>
                  <a:cubicBezTo>
                    <a:pt x="5974" y="10198"/>
                    <a:pt x="6508" y="9581"/>
                    <a:pt x="6742" y="8812"/>
                  </a:cubicBezTo>
                  <a:cubicBezTo>
                    <a:pt x="6991" y="7999"/>
                    <a:pt x="6878" y="7118"/>
                    <a:pt x="6426" y="6334"/>
                  </a:cubicBezTo>
                  <a:cubicBezTo>
                    <a:pt x="6403" y="6304"/>
                    <a:pt x="6380" y="6266"/>
                    <a:pt x="6350" y="6221"/>
                  </a:cubicBezTo>
                  <a:lnTo>
                    <a:pt x="6350" y="6221"/>
                  </a:lnTo>
                  <a:cubicBezTo>
                    <a:pt x="6373" y="6229"/>
                    <a:pt x="6388" y="6229"/>
                    <a:pt x="6411" y="6236"/>
                  </a:cubicBezTo>
                  <a:cubicBezTo>
                    <a:pt x="6597" y="6266"/>
                    <a:pt x="6782" y="6281"/>
                    <a:pt x="6964" y="6281"/>
                  </a:cubicBezTo>
                  <a:cubicBezTo>
                    <a:pt x="7659" y="6281"/>
                    <a:pt x="8314" y="6066"/>
                    <a:pt x="8851" y="5649"/>
                  </a:cubicBezTo>
                  <a:cubicBezTo>
                    <a:pt x="9484" y="5167"/>
                    <a:pt x="9875" y="4451"/>
                    <a:pt x="9958" y="3645"/>
                  </a:cubicBezTo>
                  <a:cubicBezTo>
                    <a:pt x="10124" y="1943"/>
                    <a:pt x="8813" y="309"/>
                    <a:pt x="7036" y="22"/>
                  </a:cubicBezTo>
                  <a:cubicBezTo>
                    <a:pt x="6944" y="7"/>
                    <a:pt x="6839" y="0"/>
                    <a:pt x="672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8"/>
            <p:cNvSpPr/>
            <p:nvPr/>
          </p:nvSpPr>
          <p:spPr>
            <a:xfrm>
              <a:off x="3324625" y="1319250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3457" y="1"/>
                  </a:moveTo>
                  <a:cubicBezTo>
                    <a:pt x="1920" y="1"/>
                    <a:pt x="512" y="1212"/>
                    <a:pt x="249" y="2831"/>
                  </a:cubicBezTo>
                  <a:cubicBezTo>
                    <a:pt x="1" y="4323"/>
                    <a:pt x="1989" y="9595"/>
                    <a:pt x="1989" y="9595"/>
                  </a:cubicBezTo>
                  <a:lnTo>
                    <a:pt x="2065" y="9595"/>
                  </a:lnTo>
                  <a:cubicBezTo>
                    <a:pt x="2076" y="9624"/>
                    <a:pt x="2470" y="9644"/>
                    <a:pt x="3069" y="9644"/>
                  </a:cubicBezTo>
                  <a:cubicBezTo>
                    <a:pt x="4784" y="9644"/>
                    <a:pt x="8185" y="9483"/>
                    <a:pt x="9145" y="8925"/>
                  </a:cubicBezTo>
                  <a:cubicBezTo>
                    <a:pt x="10651" y="8059"/>
                    <a:pt x="11276" y="6153"/>
                    <a:pt x="10546" y="4661"/>
                  </a:cubicBezTo>
                  <a:cubicBezTo>
                    <a:pt x="10057" y="3664"/>
                    <a:pt x="9087" y="3108"/>
                    <a:pt x="8047" y="3108"/>
                  </a:cubicBezTo>
                  <a:cubicBezTo>
                    <a:pt x="7532" y="3108"/>
                    <a:pt x="7000" y="3245"/>
                    <a:pt x="6501" y="3532"/>
                  </a:cubicBezTo>
                  <a:cubicBezTo>
                    <a:pt x="6380" y="3607"/>
                    <a:pt x="6237" y="3720"/>
                    <a:pt x="6094" y="3848"/>
                  </a:cubicBezTo>
                  <a:cubicBezTo>
                    <a:pt x="6147" y="3690"/>
                    <a:pt x="6192" y="3547"/>
                    <a:pt x="6215" y="3419"/>
                  </a:cubicBezTo>
                  <a:cubicBezTo>
                    <a:pt x="6493" y="1701"/>
                    <a:pt x="5386" y="180"/>
                    <a:pt x="3737" y="14"/>
                  </a:cubicBezTo>
                  <a:cubicBezTo>
                    <a:pt x="3643" y="5"/>
                    <a:pt x="3550" y="1"/>
                    <a:pt x="3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8"/>
            <p:cNvSpPr/>
            <p:nvPr/>
          </p:nvSpPr>
          <p:spPr>
            <a:xfrm>
              <a:off x="3321625" y="1316225"/>
              <a:ext cx="288500" cy="247250"/>
            </a:xfrm>
            <a:custGeom>
              <a:avLst/>
              <a:gdLst/>
              <a:ahLst/>
              <a:cxnLst/>
              <a:rect l="l" t="t" r="r" b="b"/>
              <a:pathLst>
                <a:path w="11540" h="9890" extrusionOk="0">
                  <a:moveTo>
                    <a:pt x="3572" y="249"/>
                  </a:moveTo>
                  <a:cubicBezTo>
                    <a:pt x="3664" y="249"/>
                    <a:pt x="3757" y="254"/>
                    <a:pt x="3849" y="263"/>
                  </a:cubicBezTo>
                  <a:cubicBezTo>
                    <a:pt x="4580" y="338"/>
                    <a:pt x="5228" y="693"/>
                    <a:pt x="5679" y="1272"/>
                  </a:cubicBezTo>
                  <a:cubicBezTo>
                    <a:pt x="6154" y="1898"/>
                    <a:pt x="6342" y="2696"/>
                    <a:pt x="6207" y="3517"/>
                  </a:cubicBezTo>
                  <a:cubicBezTo>
                    <a:pt x="6192" y="3623"/>
                    <a:pt x="6154" y="3751"/>
                    <a:pt x="6094" y="3924"/>
                  </a:cubicBezTo>
                  <a:cubicBezTo>
                    <a:pt x="6071" y="3977"/>
                    <a:pt x="6094" y="4037"/>
                    <a:pt x="6139" y="4067"/>
                  </a:cubicBezTo>
                  <a:cubicBezTo>
                    <a:pt x="6163" y="4084"/>
                    <a:pt x="6188" y="4092"/>
                    <a:pt x="6213" y="4092"/>
                  </a:cubicBezTo>
                  <a:cubicBezTo>
                    <a:pt x="6243" y="4092"/>
                    <a:pt x="6272" y="4080"/>
                    <a:pt x="6297" y="4059"/>
                  </a:cubicBezTo>
                  <a:cubicBezTo>
                    <a:pt x="6455" y="3916"/>
                    <a:pt x="6583" y="3818"/>
                    <a:pt x="6689" y="3758"/>
                  </a:cubicBezTo>
                  <a:cubicBezTo>
                    <a:pt x="7154" y="3489"/>
                    <a:pt x="7660" y="3353"/>
                    <a:pt x="8162" y="3353"/>
                  </a:cubicBezTo>
                  <a:cubicBezTo>
                    <a:pt x="8433" y="3353"/>
                    <a:pt x="8702" y="3393"/>
                    <a:pt x="8964" y="3472"/>
                  </a:cubicBezTo>
                  <a:cubicBezTo>
                    <a:pt x="9664" y="3683"/>
                    <a:pt x="10229" y="4172"/>
                    <a:pt x="10553" y="4835"/>
                  </a:cubicBezTo>
                  <a:cubicBezTo>
                    <a:pt x="11253" y="6266"/>
                    <a:pt x="10651" y="8104"/>
                    <a:pt x="9205" y="8940"/>
                  </a:cubicBezTo>
                  <a:cubicBezTo>
                    <a:pt x="8258" y="9484"/>
                    <a:pt x="4856" y="9646"/>
                    <a:pt x="3173" y="9646"/>
                  </a:cubicBezTo>
                  <a:cubicBezTo>
                    <a:pt x="2686" y="9646"/>
                    <a:pt x="2343" y="9633"/>
                    <a:pt x="2245" y="9611"/>
                  </a:cubicBezTo>
                  <a:cubicBezTo>
                    <a:pt x="2230" y="9603"/>
                    <a:pt x="2215" y="9596"/>
                    <a:pt x="2200" y="9596"/>
                  </a:cubicBezTo>
                  <a:cubicBezTo>
                    <a:pt x="1959" y="8933"/>
                    <a:pt x="271" y="4315"/>
                    <a:pt x="490" y="2975"/>
                  </a:cubicBezTo>
                  <a:cubicBezTo>
                    <a:pt x="745" y="1422"/>
                    <a:pt x="2095" y="249"/>
                    <a:pt x="3572" y="249"/>
                  </a:cubicBezTo>
                  <a:close/>
                  <a:moveTo>
                    <a:pt x="3578" y="0"/>
                  </a:moveTo>
                  <a:cubicBezTo>
                    <a:pt x="1979" y="0"/>
                    <a:pt x="518" y="1254"/>
                    <a:pt x="241" y="2930"/>
                  </a:cubicBezTo>
                  <a:cubicBezTo>
                    <a:pt x="0" y="4436"/>
                    <a:pt x="1913" y="9543"/>
                    <a:pt x="1996" y="9761"/>
                  </a:cubicBezTo>
                  <a:cubicBezTo>
                    <a:pt x="2011" y="9806"/>
                    <a:pt x="2056" y="9837"/>
                    <a:pt x="2109" y="9837"/>
                  </a:cubicBezTo>
                  <a:lnTo>
                    <a:pt x="2147" y="9844"/>
                  </a:lnTo>
                  <a:lnTo>
                    <a:pt x="2154" y="9844"/>
                  </a:lnTo>
                  <a:cubicBezTo>
                    <a:pt x="2245" y="9874"/>
                    <a:pt x="2644" y="9889"/>
                    <a:pt x="3209" y="9889"/>
                  </a:cubicBezTo>
                  <a:cubicBezTo>
                    <a:pt x="4971" y="9889"/>
                    <a:pt x="8368" y="9709"/>
                    <a:pt x="9325" y="9159"/>
                  </a:cubicBezTo>
                  <a:cubicBezTo>
                    <a:pt x="10884" y="8262"/>
                    <a:pt x="11540" y="6274"/>
                    <a:pt x="10779" y="4722"/>
                  </a:cubicBezTo>
                  <a:cubicBezTo>
                    <a:pt x="10425" y="3992"/>
                    <a:pt x="9807" y="3464"/>
                    <a:pt x="9039" y="3231"/>
                  </a:cubicBezTo>
                  <a:cubicBezTo>
                    <a:pt x="8752" y="3144"/>
                    <a:pt x="8460" y="3101"/>
                    <a:pt x="8167" y="3101"/>
                  </a:cubicBezTo>
                  <a:cubicBezTo>
                    <a:pt x="7619" y="3101"/>
                    <a:pt x="7071" y="3250"/>
                    <a:pt x="6561" y="3540"/>
                  </a:cubicBezTo>
                  <a:cubicBezTo>
                    <a:pt x="6523" y="3562"/>
                    <a:pt x="6485" y="3585"/>
                    <a:pt x="6448" y="3615"/>
                  </a:cubicBezTo>
                  <a:cubicBezTo>
                    <a:pt x="6448" y="3600"/>
                    <a:pt x="6455" y="3577"/>
                    <a:pt x="6455" y="3562"/>
                  </a:cubicBezTo>
                  <a:cubicBezTo>
                    <a:pt x="6606" y="2666"/>
                    <a:pt x="6395" y="1800"/>
                    <a:pt x="5875" y="1122"/>
                  </a:cubicBezTo>
                  <a:cubicBezTo>
                    <a:pt x="5386" y="482"/>
                    <a:pt x="4678" y="90"/>
                    <a:pt x="3872" y="15"/>
                  </a:cubicBezTo>
                  <a:cubicBezTo>
                    <a:pt x="3773" y="5"/>
                    <a:pt x="3675" y="0"/>
                    <a:pt x="357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8"/>
            <p:cNvSpPr/>
            <p:nvPr/>
          </p:nvSpPr>
          <p:spPr>
            <a:xfrm>
              <a:off x="3135575" y="1337675"/>
              <a:ext cx="246325" cy="265650"/>
            </a:xfrm>
            <a:custGeom>
              <a:avLst/>
              <a:gdLst/>
              <a:ahLst/>
              <a:cxnLst/>
              <a:rect l="l" t="t" r="r" b="b"/>
              <a:pathLst>
                <a:path w="9853" h="10626" extrusionOk="0">
                  <a:moveTo>
                    <a:pt x="6129" y="1"/>
                  </a:moveTo>
                  <a:cubicBezTo>
                    <a:pt x="5674" y="1"/>
                    <a:pt x="5219" y="97"/>
                    <a:pt x="4798" y="302"/>
                  </a:cubicBezTo>
                  <a:cubicBezTo>
                    <a:pt x="3307" y="1032"/>
                    <a:pt x="2802" y="2847"/>
                    <a:pt x="3669" y="4346"/>
                  </a:cubicBezTo>
                  <a:cubicBezTo>
                    <a:pt x="3744" y="4474"/>
                    <a:pt x="3857" y="4617"/>
                    <a:pt x="3985" y="4761"/>
                  </a:cubicBezTo>
                  <a:cubicBezTo>
                    <a:pt x="3834" y="4700"/>
                    <a:pt x="3684" y="4663"/>
                    <a:pt x="3563" y="4640"/>
                  </a:cubicBezTo>
                  <a:cubicBezTo>
                    <a:pt x="3381" y="4610"/>
                    <a:pt x="3201" y="4595"/>
                    <a:pt x="3024" y="4595"/>
                  </a:cubicBezTo>
                  <a:cubicBezTo>
                    <a:pt x="1538" y="4595"/>
                    <a:pt x="307" y="5636"/>
                    <a:pt x="159" y="7111"/>
                  </a:cubicBezTo>
                  <a:cubicBezTo>
                    <a:pt x="0" y="8760"/>
                    <a:pt x="1258" y="10319"/>
                    <a:pt x="2976" y="10606"/>
                  </a:cubicBezTo>
                  <a:cubicBezTo>
                    <a:pt x="3060" y="10619"/>
                    <a:pt x="3158" y="10626"/>
                    <a:pt x="3265" y="10626"/>
                  </a:cubicBezTo>
                  <a:cubicBezTo>
                    <a:pt x="5045" y="10626"/>
                    <a:pt x="9732" y="8858"/>
                    <a:pt x="9732" y="8858"/>
                  </a:cubicBezTo>
                  <a:cubicBezTo>
                    <a:pt x="9732" y="8858"/>
                    <a:pt x="9732" y="8835"/>
                    <a:pt x="9740" y="8790"/>
                  </a:cubicBezTo>
                  <a:cubicBezTo>
                    <a:pt x="9852" y="8745"/>
                    <a:pt x="9815" y="3006"/>
                    <a:pt x="9069" y="1702"/>
                  </a:cubicBezTo>
                  <a:cubicBezTo>
                    <a:pt x="8447" y="627"/>
                    <a:pt x="7286" y="1"/>
                    <a:pt x="61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8"/>
            <p:cNvSpPr/>
            <p:nvPr/>
          </p:nvSpPr>
          <p:spPr>
            <a:xfrm>
              <a:off x="3132175" y="1334525"/>
              <a:ext cx="253125" cy="271875"/>
            </a:xfrm>
            <a:custGeom>
              <a:avLst/>
              <a:gdLst/>
              <a:ahLst/>
              <a:cxnLst/>
              <a:rect l="l" t="t" r="r" b="b"/>
              <a:pathLst>
                <a:path w="10125" h="10875" extrusionOk="0">
                  <a:moveTo>
                    <a:pt x="6265" y="250"/>
                  </a:moveTo>
                  <a:cubicBezTo>
                    <a:pt x="7377" y="250"/>
                    <a:pt x="8497" y="857"/>
                    <a:pt x="9092" y="1896"/>
                  </a:cubicBezTo>
                  <a:cubicBezTo>
                    <a:pt x="9800" y="3109"/>
                    <a:pt x="9860" y="8419"/>
                    <a:pt x="9763" y="8856"/>
                  </a:cubicBezTo>
                  <a:cubicBezTo>
                    <a:pt x="9755" y="8864"/>
                    <a:pt x="9747" y="8879"/>
                    <a:pt x="9747" y="8901"/>
                  </a:cubicBezTo>
                  <a:cubicBezTo>
                    <a:pt x="9130" y="9127"/>
                    <a:pt x="5017" y="10626"/>
                    <a:pt x="3413" y="10626"/>
                  </a:cubicBezTo>
                  <a:cubicBezTo>
                    <a:pt x="3307" y="10626"/>
                    <a:pt x="3209" y="10619"/>
                    <a:pt x="3127" y="10603"/>
                  </a:cubicBezTo>
                  <a:cubicBezTo>
                    <a:pt x="1477" y="10332"/>
                    <a:pt x="264" y="8833"/>
                    <a:pt x="423" y="7252"/>
                  </a:cubicBezTo>
                  <a:cubicBezTo>
                    <a:pt x="490" y="6514"/>
                    <a:pt x="852" y="5866"/>
                    <a:pt x="1432" y="5421"/>
                  </a:cubicBezTo>
                  <a:cubicBezTo>
                    <a:pt x="1919" y="5041"/>
                    <a:pt x="2518" y="4844"/>
                    <a:pt x="3157" y="4844"/>
                  </a:cubicBezTo>
                  <a:cubicBezTo>
                    <a:pt x="3328" y="4844"/>
                    <a:pt x="3501" y="4858"/>
                    <a:pt x="3676" y="4887"/>
                  </a:cubicBezTo>
                  <a:cubicBezTo>
                    <a:pt x="3782" y="4909"/>
                    <a:pt x="3910" y="4939"/>
                    <a:pt x="4083" y="5007"/>
                  </a:cubicBezTo>
                  <a:cubicBezTo>
                    <a:pt x="4096" y="5011"/>
                    <a:pt x="4109" y="5013"/>
                    <a:pt x="4122" y="5013"/>
                  </a:cubicBezTo>
                  <a:cubicBezTo>
                    <a:pt x="4163" y="5013"/>
                    <a:pt x="4204" y="4994"/>
                    <a:pt x="4226" y="4954"/>
                  </a:cubicBezTo>
                  <a:cubicBezTo>
                    <a:pt x="4256" y="4909"/>
                    <a:pt x="4256" y="4849"/>
                    <a:pt x="4219" y="4804"/>
                  </a:cubicBezTo>
                  <a:cubicBezTo>
                    <a:pt x="4076" y="4638"/>
                    <a:pt x="3978" y="4517"/>
                    <a:pt x="3918" y="4412"/>
                  </a:cubicBezTo>
                  <a:cubicBezTo>
                    <a:pt x="3503" y="3689"/>
                    <a:pt x="3398" y="2883"/>
                    <a:pt x="3624" y="2137"/>
                  </a:cubicBezTo>
                  <a:cubicBezTo>
                    <a:pt x="3842" y="1437"/>
                    <a:pt x="4324" y="872"/>
                    <a:pt x="4995" y="540"/>
                  </a:cubicBezTo>
                  <a:cubicBezTo>
                    <a:pt x="5396" y="343"/>
                    <a:pt x="5830" y="250"/>
                    <a:pt x="6265" y="250"/>
                  </a:cubicBezTo>
                  <a:close/>
                  <a:moveTo>
                    <a:pt x="6263" y="1"/>
                  </a:moveTo>
                  <a:cubicBezTo>
                    <a:pt x="5791" y="1"/>
                    <a:pt x="5318" y="102"/>
                    <a:pt x="4882" y="315"/>
                  </a:cubicBezTo>
                  <a:cubicBezTo>
                    <a:pt x="4151" y="676"/>
                    <a:pt x="3624" y="1294"/>
                    <a:pt x="3390" y="2062"/>
                  </a:cubicBezTo>
                  <a:cubicBezTo>
                    <a:pt x="3142" y="2875"/>
                    <a:pt x="3247" y="3757"/>
                    <a:pt x="3699" y="4540"/>
                  </a:cubicBezTo>
                  <a:cubicBezTo>
                    <a:pt x="3722" y="4570"/>
                    <a:pt x="3744" y="4608"/>
                    <a:pt x="3774" y="4653"/>
                  </a:cubicBezTo>
                  <a:cubicBezTo>
                    <a:pt x="3752" y="4646"/>
                    <a:pt x="3737" y="4646"/>
                    <a:pt x="3714" y="4638"/>
                  </a:cubicBezTo>
                  <a:cubicBezTo>
                    <a:pt x="3529" y="4608"/>
                    <a:pt x="3346" y="4593"/>
                    <a:pt x="3164" y="4593"/>
                  </a:cubicBezTo>
                  <a:cubicBezTo>
                    <a:pt x="2473" y="4593"/>
                    <a:pt x="1817" y="4808"/>
                    <a:pt x="1274" y="5226"/>
                  </a:cubicBezTo>
                  <a:cubicBezTo>
                    <a:pt x="641" y="5708"/>
                    <a:pt x="249" y="6423"/>
                    <a:pt x="166" y="7229"/>
                  </a:cubicBezTo>
                  <a:cubicBezTo>
                    <a:pt x="1" y="8931"/>
                    <a:pt x="1311" y="10566"/>
                    <a:pt x="3089" y="10852"/>
                  </a:cubicBezTo>
                  <a:cubicBezTo>
                    <a:pt x="3179" y="10867"/>
                    <a:pt x="3285" y="10875"/>
                    <a:pt x="3398" y="10875"/>
                  </a:cubicBezTo>
                  <a:cubicBezTo>
                    <a:pt x="5190" y="10875"/>
                    <a:pt x="9710" y="9180"/>
                    <a:pt x="9913" y="9105"/>
                  </a:cubicBezTo>
                  <a:cubicBezTo>
                    <a:pt x="9958" y="9090"/>
                    <a:pt x="9996" y="9044"/>
                    <a:pt x="9996" y="8992"/>
                  </a:cubicBezTo>
                  <a:lnTo>
                    <a:pt x="9996" y="8954"/>
                  </a:lnTo>
                  <a:cubicBezTo>
                    <a:pt x="9996" y="8946"/>
                    <a:pt x="9996" y="8946"/>
                    <a:pt x="9996" y="8946"/>
                  </a:cubicBezTo>
                  <a:cubicBezTo>
                    <a:pt x="10124" y="8577"/>
                    <a:pt x="10049" y="3041"/>
                    <a:pt x="9311" y="1768"/>
                  </a:cubicBezTo>
                  <a:cubicBezTo>
                    <a:pt x="8668" y="650"/>
                    <a:pt x="7463" y="1"/>
                    <a:pt x="626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28"/>
            <p:cNvSpPr/>
            <p:nvPr/>
          </p:nvSpPr>
          <p:spPr>
            <a:xfrm>
              <a:off x="3146875" y="1553375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8212" y="0"/>
                  </a:moveTo>
                  <a:cubicBezTo>
                    <a:pt x="6496" y="0"/>
                    <a:pt x="3098" y="161"/>
                    <a:pt x="2132" y="720"/>
                  </a:cubicBezTo>
                  <a:cubicBezTo>
                    <a:pt x="625" y="1586"/>
                    <a:pt x="0" y="3492"/>
                    <a:pt x="731" y="4983"/>
                  </a:cubicBezTo>
                  <a:cubicBezTo>
                    <a:pt x="1219" y="5980"/>
                    <a:pt x="2190" y="6536"/>
                    <a:pt x="3229" y="6536"/>
                  </a:cubicBezTo>
                  <a:cubicBezTo>
                    <a:pt x="3744" y="6536"/>
                    <a:pt x="4277" y="6400"/>
                    <a:pt x="4776" y="6113"/>
                  </a:cubicBezTo>
                  <a:cubicBezTo>
                    <a:pt x="4904" y="6037"/>
                    <a:pt x="5039" y="5924"/>
                    <a:pt x="5182" y="5796"/>
                  </a:cubicBezTo>
                  <a:lnTo>
                    <a:pt x="5182" y="5796"/>
                  </a:lnTo>
                  <a:cubicBezTo>
                    <a:pt x="5130" y="5955"/>
                    <a:pt x="5085" y="6098"/>
                    <a:pt x="5062" y="6226"/>
                  </a:cubicBezTo>
                  <a:cubicBezTo>
                    <a:pt x="4783" y="7943"/>
                    <a:pt x="5890" y="9465"/>
                    <a:pt x="7540" y="9630"/>
                  </a:cubicBezTo>
                  <a:cubicBezTo>
                    <a:pt x="7634" y="9639"/>
                    <a:pt x="7727" y="9644"/>
                    <a:pt x="7820" y="9644"/>
                  </a:cubicBezTo>
                  <a:cubicBezTo>
                    <a:pt x="9356" y="9644"/>
                    <a:pt x="10765" y="8433"/>
                    <a:pt x="11027" y="6813"/>
                  </a:cubicBezTo>
                  <a:cubicBezTo>
                    <a:pt x="11276" y="5322"/>
                    <a:pt x="9288" y="49"/>
                    <a:pt x="9288" y="49"/>
                  </a:cubicBezTo>
                  <a:lnTo>
                    <a:pt x="9220" y="49"/>
                  </a:lnTo>
                  <a:cubicBezTo>
                    <a:pt x="9206" y="20"/>
                    <a:pt x="8812" y="0"/>
                    <a:pt x="8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8"/>
            <p:cNvSpPr/>
            <p:nvPr/>
          </p:nvSpPr>
          <p:spPr>
            <a:xfrm>
              <a:off x="3143475" y="1550150"/>
              <a:ext cx="288525" cy="247375"/>
            </a:xfrm>
            <a:custGeom>
              <a:avLst/>
              <a:gdLst/>
              <a:ahLst/>
              <a:cxnLst/>
              <a:rect l="l" t="t" r="r" b="b"/>
              <a:pathLst>
                <a:path w="11541" h="9895" extrusionOk="0">
                  <a:moveTo>
                    <a:pt x="8359" y="248"/>
                  </a:moveTo>
                  <a:cubicBezTo>
                    <a:pt x="8847" y="248"/>
                    <a:pt x="9190" y="262"/>
                    <a:pt x="9288" y="284"/>
                  </a:cubicBezTo>
                  <a:cubicBezTo>
                    <a:pt x="9303" y="291"/>
                    <a:pt x="9318" y="299"/>
                    <a:pt x="9333" y="299"/>
                  </a:cubicBezTo>
                  <a:cubicBezTo>
                    <a:pt x="9574" y="962"/>
                    <a:pt x="11261" y="5579"/>
                    <a:pt x="11043" y="6920"/>
                  </a:cubicBezTo>
                  <a:cubicBezTo>
                    <a:pt x="10788" y="8473"/>
                    <a:pt x="9438" y="9645"/>
                    <a:pt x="7960" y="9645"/>
                  </a:cubicBezTo>
                  <a:cubicBezTo>
                    <a:pt x="7869" y="9645"/>
                    <a:pt x="7776" y="9640"/>
                    <a:pt x="7684" y="9631"/>
                  </a:cubicBezTo>
                  <a:cubicBezTo>
                    <a:pt x="6953" y="9556"/>
                    <a:pt x="6305" y="9202"/>
                    <a:pt x="5861" y="8622"/>
                  </a:cubicBezTo>
                  <a:cubicBezTo>
                    <a:pt x="5379" y="7997"/>
                    <a:pt x="5190" y="7198"/>
                    <a:pt x="5326" y="6377"/>
                  </a:cubicBezTo>
                  <a:cubicBezTo>
                    <a:pt x="5341" y="6272"/>
                    <a:pt x="5379" y="6136"/>
                    <a:pt x="5439" y="5971"/>
                  </a:cubicBezTo>
                  <a:cubicBezTo>
                    <a:pt x="5462" y="5918"/>
                    <a:pt x="5439" y="5858"/>
                    <a:pt x="5394" y="5827"/>
                  </a:cubicBezTo>
                  <a:cubicBezTo>
                    <a:pt x="5373" y="5810"/>
                    <a:pt x="5348" y="5803"/>
                    <a:pt x="5323" y="5803"/>
                  </a:cubicBezTo>
                  <a:cubicBezTo>
                    <a:pt x="5292" y="5803"/>
                    <a:pt x="5260" y="5814"/>
                    <a:pt x="5236" y="5835"/>
                  </a:cubicBezTo>
                  <a:cubicBezTo>
                    <a:pt x="5077" y="5978"/>
                    <a:pt x="4949" y="6076"/>
                    <a:pt x="4844" y="6136"/>
                  </a:cubicBezTo>
                  <a:cubicBezTo>
                    <a:pt x="4379" y="6405"/>
                    <a:pt x="3873" y="6541"/>
                    <a:pt x="3371" y="6541"/>
                  </a:cubicBezTo>
                  <a:cubicBezTo>
                    <a:pt x="3100" y="6541"/>
                    <a:pt x="2830" y="6502"/>
                    <a:pt x="2569" y="6422"/>
                  </a:cubicBezTo>
                  <a:cubicBezTo>
                    <a:pt x="1869" y="6212"/>
                    <a:pt x="1304" y="5722"/>
                    <a:pt x="980" y="5059"/>
                  </a:cubicBezTo>
                  <a:cubicBezTo>
                    <a:pt x="279" y="3628"/>
                    <a:pt x="889" y="1790"/>
                    <a:pt x="2328" y="954"/>
                  </a:cubicBezTo>
                  <a:cubicBezTo>
                    <a:pt x="3274" y="411"/>
                    <a:pt x="6676" y="248"/>
                    <a:pt x="8359" y="248"/>
                  </a:cubicBezTo>
                  <a:close/>
                  <a:moveTo>
                    <a:pt x="8333" y="1"/>
                  </a:moveTo>
                  <a:cubicBezTo>
                    <a:pt x="6577" y="1"/>
                    <a:pt x="3172" y="182"/>
                    <a:pt x="2208" y="736"/>
                  </a:cubicBezTo>
                  <a:cubicBezTo>
                    <a:pt x="648" y="1632"/>
                    <a:pt x="1" y="3621"/>
                    <a:pt x="754" y="5172"/>
                  </a:cubicBezTo>
                  <a:cubicBezTo>
                    <a:pt x="1108" y="5895"/>
                    <a:pt x="1733" y="6430"/>
                    <a:pt x="2494" y="6664"/>
                  </a:cubicBezTo>
                  <a:cubicBezTo>
                    <a:pt x="2780" y="6750"/>
                    <a:pt x="3073" y="6793"/>
                    <a:pt x="3366" y="6793"/>
                  </a:cubicBezTo>
                  <a:cubicBezTo>
                    <a:pt x="3913" y="6793"/>
                    <a:pt x="4462" y="6644"/>
                    <a:pt x="4972" y="6355"/>
                  </a:cubicBezTo>
                  <a:cubicBezTo>
                    <a:pt x="5010" y="6332"/>
                    <a:pt x="5047" y="6309"/>
                    <a:pt x="5085" y="6279"/>
                  </a:cubicBezTo>
                  <a:lnTo>
                    <a:pt x="5085" y="6279"/>
                  </a:lnTo>
                  <a:cubicBezTo>
                    <a:pt x="5085" y="6294"/>
                    <a:pt x="5077" y="6317"/>
                    <a:pt x="5077" y="6332"/>
                  </a:cubicBezTo>
                  <a:cubicBezTo>
                    <a:pt x="4927" y="7228"/>
                    <a:pt x="5138" y="8095"/>
                    <a:pt x="5657" y="8773"/>
                  </a:cubicBezTo>
                  <a:cubicBezTo>
                    <a:pt x="6147" y="9405"/>
                    <a:pt x="6855" y="9804"/>
                    <a:pt x="7661" y="9880"/>
                  </a:cubicBezTo>
                  <a:cubicBezTo>
                    <a:pt x="7759" y="9887"/>
                    <a:pt x="7857" y="9895"/>
                    <a:pt x="7955" y="9895"/>
                  </a:cubicBezTo>
                  <a:cubicBezTo>
                    <a:pt x="9552" y="9895"/>
                    <a:pt x="11013" y="8637"/>
                    <a:pt x="11292" y="6965"/>
                  </a:cubicBezTo>
                  <a:cubicBezTo>
                    <a:pt x="11540" y="5458"/>
                    <a:pt x="9619" y="352"/>
                    <a:pt x="9544" y="133"/>
                  </a:cubicBezTo>
                  <a:cubicBezTo>
                    <a:pt x="9521" y="88"/>
                    <a:pt x="9476" y="58"/>
                    <a:pt x="9424" y="58"/>
                  </a:cubicBezTo>
                  <a:lnTo>
                    <a:pt x="9386" y="50"/>
                  </a:lnTo>
                  <a:lnTo>
                    <a:pt x="9378" y="50"/>
                  </a:lnTo>
                  <a:cubicBezTo>
                    <a:pt x="9289" y="19"/>
                    <a:pt x="8896" y="1"/>
                    <a:pt x="83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8"/>
            <p:cNvSpPr/>
            <p:nvPr/>
          </p:nvSpPr>
          <p:spPr>
            <a:xfrm>
              <a:off x="3274550" y="1415450"/>
              <a:ext cx="202450" cy="288675"/>
            </a:xfrm>
            <a:custGeom>
              <a:avLst/>
              <a:gdLst/>
              <a:ahLst/>
              <a:cxnLst/>
              <a:rect l="l" t="t" r="r" b="b"/>
              <a:pathLst>
                <a:path w="8098" h="11547" extrusionOk="0">
                  <a:moveTo>
                    <a:pt x="8097" y="0"/>
                  </a:moveTo>
                  <a:lnTo>
                    <a:pt x="0" y="11547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8"/>
            <p:cNvSpPr/>
            <p:nvPr/>
          </p:nvSpPr>
          <p:spPr>
            <a:xfrm>
              <a:off x="3270975" y="1412275"/>
              <a:ext cx="209600" cy="295050"/>
            </a:xfrm>
            <a:custGeom>
              <a:avLst/>
              <a:gdLst/>
              <a:ahLst/>
              <a:cxnLst/>
              <a:rect l="l" t="t" r="r" b="b"/>
              <a:pathLst>
                <a:path w="8384" h="11802" extrusionOk="0">
                  <a:moveTo>
                    <a:pt x="8240" y="1"/>
                  </a:moveTo>
                  <a:cubicBezTo>
                    <a:pt x="8199" y="1"/>
                    <a:pt x="8158" y="19"/>
                    <a:pt x="8135" y="52"/>
                  </a:cubicBezTo>
                  <a:lnTo>
                    <a:pt x="45" y="11606"/>
                  </a:lnTo>
                  <a:cubicBezTo>
                    <a:pt x="0" y="11659"/>
                    <a:pt x="15" y="11742"/>
                    <a:pt x="75" y="11779"/>
                  </a:cubicBezTo>
                  <a:cubicBezTo>
                    <a:pt x="98" y="11794"/>
                    <a:pt x="121" y="11802"/>
                    <a:pt x="143" y="11802"/>
                  </a:cubicBezTo>
                  <a:cubicBezTo>
                    <a:pt x="188" y="11802"/>
                    <a:pt x="226" y="11787"/>
                    <a:pt x="249" y="11749"/>
                  </a:cubicBezTo>
                  <a:lnTo>
                    <a:pt x="8338" y="195"/>
                  </a:lnTo>
                  <a:cubicBezTo>
                    <a:pt x="8383" y="142"/>
                    <a:pt x="8368" y="59"/>
                    <a:pt x="8308" y="22"/>
                  </a:cubicBezTo>
                  <a:cubicBezTo>
                    <a:pt x="8288" y="7"/>
                    <a:pt x="8264" y="1"/>
                    <a:pt x="82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28"/>
            <p:cNvSpPr/>
            <p:nvPr/>
          </p:nvSpPr>
          <p:spPr>
            <a:xfrm>
              <a:off x="3233125" y="1455925"/>
              <a:ext cx="288875" cy="202250"/>
            </a:xfrm>
            <a:custGeom>
              <a:avLst/>
              <a:gdLst/>
              <a:ahLst/>
              <a:cxnLst/>
              <a:rect l="l" t="t" r="r" b="b"/>
              <a:pathLst>
                <a:path w="11555" h="8090" extrusionOk="0">
                  <a:moveTo>
                    <a:pt x="11554" y="8090"/>
                  </a:moveTo>
                  <a:lnTo>
                    <a:pt x="0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28"/>
            <p:cNvSpPr/>
            <p:nvPr/>
          </p:nvSpPr>
          <p:spPr>
            <a:xfrm>
              <a:off x="3229525" y="1452775"/>
              <a:ext cx="296050" cy="208625"/>
            </a:xfrm>
            <a:custGeom>
              <a:avLst/>
              <a:gdLst/>
              <a:ahLst/>
              <a:cxnLst/>
              <a:rect l="l" t="t" r="r" b="b"/>
              <a:pathLst>
                <a:path w="11842" h="8345" extrusionOk="0">
                  <a:moveTo>
                    <a:pt x="150" y="0"/>
                  </a:moveTo>
                  <a:cubicBezTo>
                    <a:pt x="109" y="0"/>
                    <a:pt x="70" y="20"/>
                    <a:pt x="46" y="59"/>
                  </a:cubicBezTo>
                  <a:cubicBezTo>
                    <a:pt x="1" y="111"/>
                    <a:pt x="16" y="187"/>
                    <a:pt x="76" y="232"/>
                  </a:cubicBezTo>
                  <a:lnTo>
                    <a:pt x="11631" y="8321"/>
                  </a:lnTo>
                  <a:cubicBezTo>
                    <a:pt x="11646" y="8337"/>
                    <a:pt x="11676" y="8344"/>
                    <a:pt x="11698" y="8344"/>
                  </a:cubicBezTo>
                  <a:cubicBezTo>
                    <a:pt x="11736" y="8344"/>
                    <a:pt x="11774" y="8329"/>
                    <a:pt x="11804" y="8291"/>
                  </a:cubicBezTo>
                  <a:cubicBezTo>
                    <a:pt x="11842" y="8231"/>
                    <a:pt x="11827" y="8156"/>
                    <a:pt x="11774" y="8118"/>
                  </a:cubicBezTo>
                  <a:lnTo>
                    <a:pt x="219" y="21"/>
                  </a:lnTo>
                  <a:cubicBezTo>
                    <a:pt x="197" y="7"/>
                    <a:pt x="173" y="0"/>
                    <a:pt x="1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8"/>
            <p:cNvSpPr/>
            <p:nvPr/>
          </p:nvSpPr>
          <p:spPr>
            <a:xfrm>
              <a:off x="3246100" y="1437750"/>
              <a:ext cx="258000" cy="237475"/>
            </a:xfrm>
            <a:custGeom>
              <a:avLst/>
              <a:gdLst/>
              <a:ahLst/>
              <a:cxnLst/>
              <a:rect l="l" t="t" r="r" b="b"/>
              <a:pathLst>
                <a:path w="10320" h="9499" extrusionOk="0">
                  <a:moveTo>
                    <a:pt x="5164" y="0"/>
                  </a:moveTo>
                  <a:cubicBezTo>
                    <a:pt x="4865" y="0"/>
                    <a:pt x="4561" y="28"/>
                    <a:pt x="4256" y="87"/>
                  </a:cubicBezTo>
                  <a:cubicBezTo>
                    <a:pt x="1680" y="584"/>
                    <a:pt x="1" y="3077"/>
                    <a:pt x="498" y="5653"/>
                  </a:cubicBezTo>
                  <a:cubicBezTo>
                    <a:pt x="936" y="7919"/>
                    <a:pt x="2928" y="9499"/>
                    <a:pt x="5159" y="9499"/>
                  </a:cubicBezTo>
                  <a:cubicBezTo>
                    <a:pt x="5458" y="9499"/>
                    <a:pt x="5760" y="9471"/>
                    <a:pt x="6064" y="9412"/>
                  </a:cubicBezTo>
                  <a:cubicBezTo>
                    <a:pt x="8640" y="8915"/>
                    <a:pt x="10320" y="6422"/>
                    <a:pt x="9823" y="3846"/>
                  </a:cubicBezTo>
                  <a:cubicBezTo>
                    <a:pt x="9384" y="1574"/>
                    <a:pt x="7394" y="0"/>
                    <a:pt x="5164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8"/>
            <p:cNvSpPr/>
            <p:nvPr/>
          </p:nvSpPr>
          <p:spPr>
            <a:xfrm>
              <a:off x="3242725" y="1434550"/>
              <a:ext cx="258175" cy="243775"/>
            </a:xfrm>
            <a:custGeom>
              <a:avLst/>
              <a:gdLst/>
              <a:ahLst/>
              <a:cxnLst/>
              <a:rect l="l" t="t" r="r" b="b"/>
              <a:pathLst>
                <a:path w="10327" h="9751" extrusionOk="0">
                  <a:moveTo>
                    <a:pt x="5303" y="253"/>
                  </a:moveTo>
                  <a:cubicBezTo>
                    <a:pt x="6214" y="253"/>
                    <a:pt x="7111" y="524"/>
                    <a:pt x="7886" y="1044"/>
                  </a:cubicBezTo>
                  <a:cubicBezTo>
                    <a:pt x="8903" y="1737"/>
                    <a:pt x="9596" y="2784"/>
                    <a:pt x="9837" y="3996"/>
                  </a:cubicBezTo>
                  <a:cubicBezTo>
                    <a:pt x="10071" y="5209"/>
                    <a:pt x="9815" y="6444"/>
                    <a:pt x="9122" y="7461"/>
                  </a:cubicBezTo>
                  <a:cubicBezTo>
                    <a:pt x="8436" y="8486"/>
                    <a:pt x="7382" y="9178"/>
                    <a:pt x="6177" y="9412"/>
                  </a:cubicBezTo>
                  <a:cubicBezTo>
                    <a:pt x="5878" y="9471"/>
                    <a:pt x="5578" y="9501"/>
                    <a:pt x="5281" y="9501"/>
                  </a:cubicBezTo>
                  <a:cubicBezTo>
                    <a:pt x="4369" y="9501"/>
                    <a:pt x="3477" y="9226"/>
                    <a:pt x="2704" y="8704"/>
                  </a:cubicBezTo>
                  <a:cubicBezTo>
                    <a:pt x="1680" y="8019"/>
                    <a:pt x="987" y="6964"/>
                    <a:pt x="753" y="5751"/>
                  </a:cubicBezTo>
                  <a:cubicBezTo>
                    <a:pt x="271" y="3251"/>
                    <a:pt x="1913" y="818"/>
                    <a:pt x="4414" y="336"/>
                  </a:cubicBezTo>
                  <a:cubicBezTo>
                    <a:pt x="4715" y="283"/>
                    <a:pt x="5009" y="253"/>
                    <a:pt x="5303" y="253"/>
                  </a:cubicBezTo>
                  <a:close/>
                  <a:moveTo>
                    <a:pt x="5294" y="0"/>
                  </a:moveTo>
                  <a:cubicBezTo>
                    <a:pt x="4987" y="0"/>
                    <a:pt x="4677" y="29"/>
                    <a:pt x="4369" y="87"/>
                  </a:cubicBezTo>
                  <a:cubicBezTo>
                    <a:pt x="1733" y="599"/>
                    <a:pt x="0" y="3160"/>
                    <a:pt x="512" y="5804"/>
                  </a:cubicBezTo>
                  <a:cubicBezTo>
                    <a:pt x="753" y="7077"/>
                    <a:pt x="1484" y="8184"/>
                    <a:pt x="2569" y="8915"/>
                  </a:cubicBezTo>
                  <a:cubicBezTo>
                    <a:pt x="3382" y="9465"/>
                    <a:pt x="4324" y="9751"/>
                    <a:pt x="5288" y="9751"/>
                  </a:cubicBezTo>
                  <a:cubicBezTo>
                    <a:pt x="5597" y="9751"/>
                    <a:pt x="5905" y="9721"/>
                    <a:pt x="6222" y="9661"/>
                  </a:cubicBezTo>
                  <a:cubicBezTo>
                    <a:pt x="7502" y="9412"/>
                    <a:pt x="8602" y="8681"/>
                    <a:pt x="9333" y="7604"/>
                  </a:cubicBezTo>
                  <a:cubicBezTo>
                    <a:pt x="10063" y="6527"/>
                    <a:pt x="10327" y="5232"/>
                    <a:pt x="10078" y="3951"/>
                  </a:cubicBezTo>
                  <a:cubicBezTo>
                    <a:pt x="9830" y="2671"/>
                    <a:pt x="9099" y="1563"/>
                    <a:pt x="8022" y="840"/>
                  </a:cubicBezTo>
                  <a:cubicBezTo>
                    <a:pt x="7204" y="286"/>
                    <a:pt x="6261" y="0"/>
                    <a:pt x="52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8"/>
            <p:cNvSpPr/>
            <p:nvPr/>
          </p:nvSpPr>
          <p:spPr>
            <a:xfrm>
              <a:off x="3364175" y="1497325"/>
              <a:ext cx="53700" cy="71325"/>
            </a:xfrm>
            <a:custGeom>
              <a:avLst/>
              <a:gdLst/>
              <a:ahLst/>
              <a:cxnLst/>
              <a:rect l="l" t="t" r="r" b="b"/>
              <a:pathLst>
                <a:path w="2148" h="2853" extrusionOk="0">
                  <a:moveTo>
                    <a:pt x="834" y="1"/>
                  </a:moveTo>
                  <a:cubicBezTo>
                    <a:pt x="755" y="1"/>
                    <a:pt x="675" y="13"/>
                    <a:pt x="596" y="39"/>
                  </a:cubicBezTo>
                  <a:cubicBezTo>
                    <a:pt x="204" y="175"/>
                    <a:pt x="0" y="604"/>
                    <a:pt x="136" y="988"/>
                  </a:cubicBezTo>
                  <a:lnTo>
                    <a:pt x="603" y="2352"/>
                  </a:lnTo>
                  <a:cubicBezTo>
                    <a:pt x="710" y="2661"/>
                    <a:pt x="996" y="2853"/>
                    <a:pt x="1305" y="2853"/>
                  </a:cubicBezTo>
                  <a:cubicBezTo>
                    <a:pt x="1386" y="2853"/>
                    <a:pt x="1470" y="2839"/>
                    <a:pt x="1552" y="2811"/>
                  </a:cubicBezTo>
                  <a:cubicBezTo>
                    <a:pt x="1944" y="2675"/>
                    <a:pt x="2147" y="2254"/>
                    <a:pt x="2012" y="1862"/>
                  </a:cubicBezTo>
                  <a:lnTo>
                    <a:pt x="1545" y="506"/>
                  </a:lnTo>
                  <a:cubicBezTo>
                    <a:pt x="1436" y="194"/>
                    <a:pt x="1146" y="1"/>
                    <a:pt x="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8"/>
            <p:cNvSpPr/>
            <p:nvPr/>
          </p:nvSpPr>
          <p:spPr>
            <a:xfrm>
              <a:off x="3363425" y="1495025"/>
              <a:ext cx="57075" cy="75975"/>
            </a:xfrm>
            <a:custGeom>
              <a:avLst/>
              <a:gdLst/>
              <a:ahLst/>
              <a:cxnLst/>
              <a:rect l="l" t="t" r="r" b="b"/>
              <a:pathLst>
                <a:path w="2283" h="3039" extrusionOk="0">
                  <a:moveTo>
                    <a:pt x="867" y="184"/>
                  </a:moveTo>
                  <a:cubicBezTo>
                    <a:pt x="964" y="184"/>
                    <a:pt x="1062" y="206"/>
                    <a:pt x="1153" y="252"/>
                  </a:cubicBezTo>
                  <a:cubicBezTo>
                    <a:pt x="1311" y="327"/>
                    <a:pt x="1424" y="463"/>
                    <a:pt x="1484" y="628"/>
                  </a:cubicBezTo>
                  <a:lnTo>
                    <a:pt x="1951" y="1984"/>
                  </a:lnTo>
                  <a:cubicBezTo>
                    <a:pt x="2011" y="2150"/>
                    <a:pt x="1996" y="2331"/>
                    <a:pt x="1921" y="2481"/>
                  </a:cubicBezTo>
                  <a:cubicBezTo>
                    <a:pt x="1846" y="2639"/>
                    <a:pt x="1718" y="2760"/>
                    <a:pt x="1552" y="2813"/>
                  </a:cubicBezTo>
                  <a:cubicBezTo>
                    <a:pt x="1483" y="2838"/>
                    <a:pt x="1412" y="2850"/>
                    <a:pt x="1342" y="2850"/>
                  </a:cubicBezTo>
                  <a:cubicBezTo>
                    <a:pt x="1244" y="2850"/>
                    <a:pt x="1147" y="2826"/>
                    <a:pt x="1055" y="2783"/>
                  </a:cubicBezTo>
                  <a:cubicBezTo>
                    <a:pt x="897" y="2707"/>
                    <a:pt x="776" y="2579"/>
                    <a:pt x="723" y="2413"/>
                  </a:cubicBezTo>
                  <a:lnTo>
                    <a:pt x="256" y="1050"/>
                  </a:lnTo>
                  <a:cubicBezTo>
                    <a:pt x="196" y="884"/>
                    <a:pt x="204" y="711"/>
                    <a:pt x="287" y="553"/>
                  </a:cubicBezTo>
                  <a:cubicBezTo>
                    <a:pt x="362" y="395"/>
                    <a:pt x="490" y="282"/>
                    <a:pt x="656" y="222"/>
                  </a:cubicBezTo>
                  <a:cubicBezTo>
                    <a:pt x="723" y="199"/>
                    <a:pt x="799" y="184"/>
                    <a:pt x="867" y="184"/>
                  </a:cubicBezTo>
                  <a:close/>
                  <a:moveTo>
                    <a:pt x="869" y="1"/>
                  </a:moveTo>
                  <a:cubicBezTo>
                    <a:pt x="777" y="1"/>
                    <a:pt x="685" y="16"/>
                    <a:pt x="595" y="48"/>
                  </a:cubicBezTo>
                  <a:cubicBezTo>
                    <a:pt x="384" y="116"/>
                    <a:pt x="211" y="267"/>
                    <a:pt x="113" y="470"/>
                  </a:cubicBezTo>
                  <a:cubicBezTo>
                    <a:pt x="15" y="673"/>
                    <a:pt x="0" y="899"/>
                    <a:pt x="76" y="1110"/>
                  </a:cubicBezTo>
                  <a:lnTo>
                    <a:pt x="543" y="2474"/>
                  </a:lnTo>
                  <a:cubicBezTo>
                    <a:pt x="618" y="2685"/>
                    <a:pt x="769" y="2858"/>
                    <a:pt x="972" y="2956"/>
                  </a:cubicBezTo>
                  <a:cubicBezTo>
                    <a:pt x="1085" y="3008"/>
                    <a:pt x="1213" y="3039"/>
                    <a:pt x="1334" y="3039"/>
                  </a:cubicBezTo>
                  <a:cubicBezTo>
                    <a:pt x="1431" y="3039"/>
                    <a:pt x="1522" y="3024"/>
                    <a:pt x="1612" y="2993"/>
                  </a:cubicBezTo>
                  <a:cubicBezTo>
                    <a:pt x="2049" y="2843"/>
                    <a:pt x="2283" y="2361"/>
                    <a:pt x="2132" y="1924"/>
                  </a:cubicBezTo>
                  <a:lnTo>
                    <a:pt x="1665" y="568"/>
                  </a:lnTo>
                  <a:cubicBezTo>
                    <a:pt x="1590" y="350"/>
                    <a:pt x="1439" y="184"/>
                    <a:pt x="1236" y="86"/>
                  </a:cubicBezTo>
                  <a:cubicBezTo>
                    <a:pt x="1119" y="30"/>
                    <a:pt x="994" y="1"/>
                    <a:pt x="86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8"/>
            <p:cNvSpPr/>
            <p:nvPr/>
          </p:nvSpPr>
          <p:spPr>
            <a:xfrm>
              <a:off x="3367750" y="1514925"/>
              <a:ext cx="29600" cy="40000"/>
            </a:xfrm>
            <a:custGeom>
              <a:avLst/>
              <a:gdLst/>
              <a:ahLst/>
              <a:cxnLst/>
              <a:rect l="l" t="t" r="r" b="b"/>
              <a:pathLst>
                <a:path w="1184" h="1600" extrusionOk="0">
                  <a:moveTo>
                    <a:pt x="454" y="0"/>
                  </a:moveTo>
                  <a:cubicBezTo>
                    <a:pt x="411" y="0"/>
                    <a:pt x="367" y="7"/>
                    <a:pt x="324" y="21"/>
                  </a:cubicBezTo>
                  <a:cubicBezTo>
                    <a:pt x="114" y="96"/>
                    <a:pt x="1" y="322"/>
                    <a:pt x="76" y="533"/>
                  </a:cubicBezTo>
                  <a:lnTo>
                    <a:pt x="219" y="940"/>
                  </a:lnTo>
                  <a:lnTo>
                    <a:pt x="347" y="1324"/>
                  </a:lnTo>
                  <a:cubicBezTo>
                    <a:pt x="408" y="1493"/>
                    <a:pt x="565" y="1599"/>
                    <a:pt x="735" y="1599"/>
                  </a:cubicBezTo>
                  <a:cubicBezTo>
                    <a:pt x="776" y="1599"/>
                    <a:pt x="818" y="1593"/>
                    <a:pt x="859" y="1580"/>
                  </a:cubicBezTo>
                  <a:cubicBezTo>
                    <a:pt x="1070" y="1504"/>
                    <a:pt x="1183" y="1278"/>
                    <a:pt x="1108" y="1068"/>
                  </a:cubicBezTo>
                  <a:lnTo>
                    <a:pt x="859" y="329"/>
                  </a:lnTo>
                  <a:lnTo>
                    <a:pt x="837" y="269"/>
                  </a:lnTo>
                  <a:cubicBezTo>
                    <a:pt x="777" y="101"/>
                    <a:pt x="621" y="0"/>
                    <a:pt x="4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8"/>
            <p:cNvSpPr/>
            <p:nvPr/>
          </p:nvSpPr>
          <p:spPr>
            <a:xfrm>
              <a:off x="3365125" y="1512550"/>
              <a:ext cx="34850" cy="44700"/>
            </a:xfrm>
            <a:custGeom>
              <a:avLst/>
              <a:gdLst/>
              <a:ahLst/>
              <a:cxnLst/>
              <a:rect l="l" t="t" r="r" b="b"/>
              <a:pathLst>
                <a:path w="1394" h="1788" extrusionOk="0">
                  <a:moveTo>
                    <a:pt x="558" y="191"/>
                  </a:moveTo>
                  <a:cubicBezTo>
                    <a:pt x="686" y="191"/>
                    <a:pt x="806" y="266"/>
                    <a:pt x="851" y="394"/>
                  </a:cubicBezTo>
                  <a:lnTo>
                    <a:pt x="1122" y="1193"/>
                  </a:lnTo>
                  <a:cubicBezTo>
                    <a:pt x="1183" y="1351"/>
                    <a:pt x="1092" y="1524"/>
                    <a:pt x="934" y="1584"/>
                  </a:cubicBezTo>
                  <a:cubicBezTo>
                    <a:pt x="902" y="1595"/>
                    <a:pt x="869" y="1600"/>
                    <a:pt x="837" y="1600"/>
                  </a:cubicBezTo>
                  <a:cubicBezTo>
                    <a:pt x="710" y="1600"/>
                    <a:pt x="591" y="1521"/>
                    <a:pt x="542" y="1389"/>
                  </a:cubicBezTo>
                  <a:lnTo>
                    <a:pt x="271" y="598"/>
                  </a:lnTo>
                  <a:cubicBezTo>
                    <a:pt x="219" y="439"/>
                    <a:pt x="301" y="259"/>
                    <a:pt x="460" y="206"/>
                  </a:cubicBezTo>
                  <a:cubicBezTo>
                    <a:pt x="497" y="198"/>
                    <a:pt x="527" y="191"/>
                    <a:pt x="558" y="191"/>
                  </a:cubicBezTo>
                  <a:close/>
                  <a:moveTo>
                    <a:pt x="554" y="1"/>
                  </a:moveTo>
                  <a:cubicBezTo>
                    <a:pt x="502" y="1"/>
                    <a:pt x="450" y="9"/>
                    <a:pt x="399" y="25"/>
                  </a:cubicBezTo>
                  <a:cubicBezTo>
                    <a:pt x="143" y="116"/>
                    <a:pt x="0" y="402"/>
                    <a:pt x="91" y="658"/>
                  </a:cubicBezTo>
                  <a:lnTo>
                    <a:pt x="369" y="1456"/>
                  </a:lnTo>
                  <a:cubicBezTo>
                    <a:pt x="437" y="1660"/>
                    <a:pt x="633" y="1788"/>
                    <a:pt x="836" y="1788"/>
                  </a:cubicBezTo>
                  <a:cubicBezTo>
                    <a:pt x="889" y="1788"/>
                    <a:pt x="942" y="1780"/>
                    <a:pt x="994" y="1758"/>
                  </a:cubicBezTo>
                  <a:cubicBezTo>
                    <a:pt x="1258" y="1667"/>
                    <a:pt x="1394" y="1389"/>
                    <a:pt x="1303" y="1132"/>
                  </a:cubicBezTo>
                  <a:lnTo>
                    <a:pt x="1032" y="334"/>
                  </a:lnTo>
                  <a:cubicBezTo>
                    <a:pt x="960" y="129"/>
                    <a:pt x="761" y="1"/>
                    <a:pt x="5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8"/>
            <p:cNvSpPr/>
            <p:nvPr/>
          </p:nvSpPr>
          <p:spPr>
            <a:xfrm>
              <a:off x="3315225" y="1514200"/>
              <a:ext cx="53675" cy="71400"/>
            </a:xfrm>
            <a:custGeom>
              <a:avLst/>
              <a:gdLst/>
              <a:ahLst/>
              <a:cxnLst/>
              <a:rect l="l" t="t" r="r" b="b"/>
              <a:pathLst>
                <a:path w="2147" h="2856" extrusionOk="0">
                  <a:moveTo>
                    <a:pt x="836" y="1"/>
                  </a:moveTo>
                  <a:cubicBezTo>
                    <a:pt x="756" y="1"/>
                    <a:pt x="674" y="14"/>
                    <a:pt x="595" y="42"/>
                  </a:cubicBezTo>
                  <a:cubicBezTo>
                    <a:pt x="203" y="178"/>
                    <a:pt x="0" y="599"/>
                    <a:pt x="128" y="991"/>
                  </a:cubicBezTo>
                  <a:lnTo>
                    <a:pt x="603" y="2354"/>
                  </a:lnTo>
                  <a:cubicBezTo>
                    <a:pt x="710" y="2659"/>
                    <a:pt x="998" y="2855"/>
                    <a:pt x="1308" y="2855"/>
                  </a:cubicBezTo>
                  <a:cubicBezTo>
                    <a:pt x="1389" y="2855"/>
                    <a:pt x="1471" y="2842"/>
                    <a:pt x="1552" y="2814"/>
                  </a:cubicBezTo>
                  <a:cubicBezTo>
                    <a:pt x="1936" y="2678"/>
                    <a:pt x="2147" y="2257"/>
                    <a:pt x="2011" y="1865"/>
                  </a:cubicBezTo>
                  <a:lnTo>
                    <a:pt x="1544" y="502"/>
                  </a:lnTo>
                  <a:cubicBezTo>
                    <a:pt x="1437" y="197"/>
                    <a:pt x="1144" y="1"/>
                    <a:pt x="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8"/>
            <p:cNvSpPr/>
            <p:nvPr/>
          </p:nvSpPr>
          <p:spPr>
            <a:xfrm>
              <a:off x="3314450" y="1511950"/>
              <a:ext cx="55025" cy="76000"/>
            </a:xfrm>
            <a:custGeom>
              <a:avLst/>
              <a:gdLst/>
              <a:ahLst/>
              <a:cxnLst/>
              <a:rect l="l" t="t" r="r" b="b"/>
              <a:pathLst>
                <a:path w="2201" h="3040" extrusionOk="0">
                  <a:moveTo>
                    <a:pt x="867" y="185"/>
                  </a:moveTo>
                  <a:cubicBezTo>
                    <a:pt x="965" y="185"/>
                    <a:pt x="1063" y="207"/>
                    <a:pt x="1153" y="253"/>
                  </a:cubicBezTo>
                  <a:cubicBezTo>
                    <a:pt x="1312" y="328"/>
                    <a:pt x="1425" y="463"/>
                    <a:pt x="1485" y="629"/>
                  </a:cubicBezTo>
                  <a:lnTo>
                    <a:pt x="1952" y="1985"/>
                  </a:lnTo>
                  <a:cubicBezTo>
                    <a:pt x="2012" y="2151"/>
                    <a:pt x="1997" y="2324"/>
                    <a:pt x="1922" y="2482"/>
                  </a:cubicBezTo>
                  <a:cubicBezTo>
                    <a:pt x="1846" y="2640"/>
                    <a:pt x="1711" y="2761"/>
                    <a:pt x="1553" y="2814"/>
                  </a:cubicBezTo>
                  <a:cubicBezTo>
                    <a:pt x="1483" y="2839"/>
                    <a:pt x="1412" y="2851"/>
                    <a:pt x="1340" y="2851"/>
                  </a:cubicBezTo>
                  <a:cubicBezTo>
                    <a:pt x="1240" y="2851"/>
                    <a:pt x="1140" y="2827"/>
                    <a:pt x="1048" y="2783"/>
                  </a:cubicBezTo>
                  <a:cubicBezTo>
                    <a:pt x="897" y="2708"/>
                    <a:pt x="777" y="2572"/>
                    <a:pt x="724" y="2414"/>
                  </a:cubicBezTo>
                  <a:lnTo>
                    <a:pt x="250" y="1051"/>
                  </a:lnTo>
                  <a:cubicBezTo>
                    <a:pt x="197" y="885"/>
                    <a:pt x="204" y="712"/>
                    <a:pt x="280" y="554"/>
                  </a:cubicBezTo>
                  <a:cubicBezTo>
                    <a:pt x="355" y="396"/>
                    <a:pt x="491" y="283"/>
                    <a:pt x="656" y="222"/>
                  </a:cubicBezTo>
                  <a:cubicBezTo>
                    <a:pt x="724" y="200"/>
                    <a:pt x="799" y="185"/>
                    <a:pt x="867" y="185"/>
                  </a:cubicBezTo>
                  <a:close/>
                  <a:moveTo>
                    <a:pt x="860" y="0"/>
                  </a:moveTo>
                  <a:cubicBezTo>
                    <a:pt x="771" y="0"/>
                    <a:pt x="682" y="14"/>
                    <a:pt x="596" y="42"/>
                  </a:cubicBezTo>
                  <a:cubicBezTo>
                    <a:pt x="385" y="117"/>
                    <a:pt x="212" y="268"/>
                    <a:pt x="114" y="471"/>
                  </a:cubicBezTo>
                  <a:cubicBezTo>
                    <a:pt x="16" y="674"/>
                    <a:pt x="1" y="900"/>
                    <a:pt x="76" y="1111"/>
                  </a:cubicBezTo>
                  <a:lnTo>
                    <a:pt x="543" y="2475"/>
                  </a:lnTo>
                  <a:cubicBezTo>
                    <a:pt x="619" y="2685"/>
                    <a:pt x="769" y="2859"/>
                    <a:pt x="973" y="2957"/>
                  </a:cubicBezTo>
                  <a:cubicBezTo>
                    <a:pt x="1086" y="3009"/>
                    <a:pt x="1214" y="3039"/>
                    <a:pt x="1334" y="3039"/>
                  </a:cubicBezTo>
                  <a:cubicBezTo>
                    <a:pt x="1432" y="3039"/>
                    <a:pt x="1522" y="3024"/>
                    <a:pt x="1613" y="2994"/>
                  </a:cubicBezTo>
                  <a:cubicBezTo>
                    <a:pt x="1824" y="2919"/>
                    <a:pt x="1997" y="2768"/>
                    <a:pt x="2095" y="2565"/>
                  </a:cubicBezTo>
                  <a:cubicBezTo>
                    <a:pt x="2193" y="2362"/>
                    <a:pt x="2200" y="2136"/>
                    <a:pt x="2133" y="1925"/>
                  </a:cubicBezTo>
                  <a:lnTo>
                    <a:pt x="1658" y="561"/>
                  </a:lnTo>
                  <a:cubicBezTo>
                    <a:pt x="1590" y="351"/>
                    <a:pt x="1440" y="185"/>
                    <a:pt x="1236" y="87"/>
                  </a:cubicBezTo>
                  <a:cubicBezTo>
                    <a:pt x="1116" y="29"/>
                    <a:pt x="988" y="0"/>
                    <a:pt x="8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8"/>
            <p:cNvSpPr/>
            <p:nvPr/>
          </p:nvSpPr>
          <p:spPr>
            <a:xfrm>
              <a:off x="3318800" y="1531800"/>
              <a:ext cx="29575" cy="39975"/>
            </a:xfrm>
            <a:custGeom>
              <a:avLst/>
              <a:gdLst/>
              <a:ahLst/>
              <a:cxnLst/>
              <a:rect l="l" t="t" r="r" b="b"/>
              <a:pathLst>
                <a:path w="1183" h="1599" extrusionOk="0">
                  <a:moveTo>
                    <a:pt x="458" y="0"/>
                  </a:moveTo>
                  <a:cubicBezTo>
                    <a:pt x="414" y="0"/>
                    <a:pt x="369" y="8"/>
                    <a:pt x="324" y="23"/>
                  </a:cubicBezTo>
                  <a:cubicBezTo>
                    <a:pt x="113" y="99"/>
                    <a:pt x="0" y="325"/>
                    <a:pt x="76" y="536"/>
                  </a:cubicBezTo>
                  <a:lnTo>
                    <a:pt x="204" y="920"/>
                  </a:lnTo>
                  <a:lnTo>
                    <a:pt x="211" y="927"/>
                  </a:lnTo>
                  <a:lnTo>
                    <a:pt x="219" y="942"/>
                  </a:lnTo>
                  <a:lnTo>
                    <a:pt x="347" y="1327"/>
                  </a:lnTo>
                  <a:cubicBezTo>
                    <a:pt x="406" y="1493"/>
                    <a:pt x="559" y="1599"/>
                    <a:pt x="725" y="1599"/>
                  </a:cubicBezTo>
                  <a:cubicBezTo>
                    <a:pt x="769" y="1599"/>
                    <a:pt x="814" y="1591"/>
                    <a:pt x="859" y="1575"/>
                  </a:cubicBezTo>
                  <a:cubicBezTo>
                    <a:pt x="1070" y="1507"/>
                    <a:pt x="1183" y="1274"/>
                    <a:pt x="1107" y="1063"/>
                  </a:cubicBezTo>
                  <a:lnTo>
                    <a:pt x="1085" y="1003"/>
                  </a:lnTo>
                  <a:lnTo>
                    <a:pt x="957" y="634"/>
                  </a:lnTo>
                  <a:lnTo>
                    <a:pt x="851" y="332"/>
                  </a:lnTo>
                  <a:lnTo>
                    <a:pt x="836" y="272"/>
                  </a:lnTo>
                  <a:cubicBezTo>
                    <a:pt x="777" y="106"/>
                    <a:pt x="624" y="0"/>
                    <a:pt x="4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8"/>
            <p:cNvSpPr/>
            <p:nvPr/>
          </p:nvSpPr>
          <p:spPr>
            <a:xfrm>
              <a:off x="3316150" y="1529525"/>
              <a:ext cx="34875" cy="44675"/>
            </a:xfrm>
            <a:custGeom>
              <a:avLst/>
              <a:gdLst/>
              <a:ahLst/>
              <a:cxnLst/>
              <a:rect l="l" t="t" r="r" b="b"/>
              <a:pathLst>
                <a:path w="1395" h="1787" extrusionOk="0">
                  <a:moveTo>
                    <a:pt x="558" y="190"/>
                  </a:moveTo>
                  <a:cubicBezTo>
                    <a:pt x="603" y="190"/>
                    <a:pt x="649" y="197"/>
                    <a:pt x="694" y="220"/>
                  </a:cubicBezTo>
                  <a:cubicBezTo>
                    <a:pt x="769" y="258"/>
                    <a:pt x="822" y="318"/>
                    <a:pt x="852" y="393"/>
                  </a:cubicBezTo>
                  <a:lnTo>
                    <a:pt x="1123" y="1192"/>
                  </a:lnTo>
                  <a:cubicBezTo>
                    <a:pt x="1183" y="1350"/>
                    <a:pt x="1093" y="1523"/>
                    <a:pt x="935" y="1576"/>
                  </a:cubicBezTo>
                  <a:cubicBezTo>
                    <a:pt x="902" y="1589"/>
                    <a:pt x="867" y="1595"/>
                    <a:pt x="833" y="1595"/>
                  </a:cubicBezTo>
                  <a:cubicBezTo>
                    <a:pt x="788" y="1595"/>
                    <a:pt x="744" y="1585"/>
                    <a:pt x="701" y="1568"/>
                  </a:cubicBezTo>
                  <a:cubicBezTo>
                    <a:pt x="626" y="1531"/>
                    <a:pt x="573" y="1470"/>
                    <a:pt x="543" y="1387"/>
                  </a:cubicBezTo>
                  <a:lnTo>
                    <a:pt x="272" y="597"/>
                  </a:lnTo>
                  <a:cubicBezTo>
                    <a:pt x="212" y="438"/>
                    <a:pt x="302" y="258"/>
                    <a:pt x="460" y="205"/>
                  </a:cubicBezTo>
                  <a:cubicBezTo>
                    <a:pt x="490" y="190"/>
                    <a:pt x="528" y="190"/>
                    <a:pt x="558" y="190"/>
                  </a:cubicBezTo>
                  <a:close/>
                  <a:moveTo>
                    <a:pt x="556" y="1"/>
                  </a:moveTo>
                  <a:cubicBezTo>
                    <a:pt x="503" y="1"/>
                    <a:pt x="450" y="8"/>
                    <a:pt x="400" y="24"/>
                  </a:cubicBezTo>
                  <a:cubicBezTo>
                    <a:pt x="136" y="114"/>
                    <a:pt x="1" y="401"/>
                    <a:pt x="91" y="657"/>
                  </a:cubicBezTo>
                  <a:lnTo>
                    <a:pt x="362" y="1448"/>
                  </a:lnTo>
                  <a:cubicBezTo>
                    <a:pt x="407" y="1576"/>
                    <a:pt x="498" y="1674"/>
                    <a:pt x="618" y="1734"/>
                  </a:cubicBezTo>
                  <a:cubicBezTo>
                    <a:pt x="686" y="1772"/>
                    <a:pt x="762" y="1787"/>
                    <a:pt x="837" y="1787"/>
                  </a:cubicBezTo>
                  <a:cubicBezTo>
                    <a:pt x="890" y="1787"/>
                    <a:pt x="942" y="1779"/>
                    <a:pt x="995" y="1757"/>
                  </a:cubicBezTo>
                  <a:cubicBezTo>
                    <a:pt x="1251" y="1666"/>
                    <a:pt x="1394" y="1387"/>
                    <a:pt x="1304" y="1124"/>
                  </a:cubicBezTo>
                  <a:lnTo>
                    <a:pt x="1025" y="333"/>
                  </a:lnTo>
                  <a:cubicBezTo>
                    <a:pt x="987" y="205"/>
                    <a:pt x="897" y="107"/>
                    <a:pt x="777" y="47"/>
                  </a:cubicBezTo>
                  <a:cubicBezTo>
                    <a:pt x="706" y="16"/>
                    <a:pt x="631" y="1"/>
                    <a:pt x="55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8"/>
            <p:cNvSpPr/>
            <p:nvPr/>
          </p:nvSpPr>
          <p:spPr>
            <a:xfrm>
              <a:off x="3373400" y="1577550"/>
              <a:ext cx="13950" cy="7925"/>
            </a:xfrm>
            <a:custGeom>
              <a:avLst/>
              <a:gdLst/>
              <a:ahLst/>
              <a:cxnLst/>
              <a:rect l="l" t="t" r="r" b="b"/>
              <a:pathLst>
                <a:path w="558" h="317" extrusionOk="0">
                  <a:moveTo>
                    <a:pt x="373" y="0"/>
                  </a:moveTo>
                  <a:cubicBezTo>
                    <a:pt x="330" y="0"/>
                    <a:pt x="282" y="8"/>
                    <a:pt x="234" y="24"/>
                  </a:cubicBezTo>
                  <a:cubicBezTo>
                    <a:pt x="91" y="77"/>
                    <a:pt x="1" y="174"/>
                    <a:pt x="23" y="242"/>
                  </a:cubicBezTo>
                  <a:cubicBezTo>
                    <a:pt x="37" y="290"/>
                    <a:pt x="96" y="316"/>
                    <a:pt x="174" y="316"/>
                  </a:cubicBezTo>
                  <a:cubicBezTo>
                    <a:pt x="219" y="316"/>
                    <a:pt x="271" y="307"/>
                    <a:pt x="324" y="287"/>
                  </a:cubicBezTo>
                  <a:cubicBezTo>
                    <a:pt x="460" y="242"/>
                    <a:pt x="558" y="144"/>
                    <a:pt x="528" y="69"/>
                  </a:cubicBezTo>
                  <a:cubicBezTo>
                    <a:pt x="513" y="25"/>
                    <a:pt x="452" y="0"/>
                    <a:pt x="373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8"/>
            <p:cNvSpPr/>
            <p:nvPr/>
          </p:nvSpPr>
          <p:spPr>
            <a:xfrm>
              <a:off x="3370575" y="1575250"/>
              <a:ext cx="19425" cy="12500"/>
            </a:xfrm>
            <a:custGeom>
              <a:avLst/>
              <a:gdLst/>
              <a:ahLst/>
              <a:cxnLst/>
              <a:rect l="l" t="t" r="r" b="b"/>
              <a:pathLst>
                <a:path w="777" h="500" extrusionOk="0">
                  <a:moveTo>
                    <a:pt x="496" y="184"/>
                  </a:moveTo>
                  <a:cubicBezTo>
                    <a:pt x="521" y="184"/>
                    <a:pt x="540" y="188"/>
                    <a:pt x="550" y="191"/>
                  </a:cubicBezTo>
                  <a:cubicBezTo>
                    <a:pt x="535" y="221"/>
                    <a:pt x="490" y="259"/>
                    <a:pt x="407" y="289"/>
                  </a:cubicBezTo>
                  <a:cubicBezTo>
                    <a:pt x="357" y="306"/>
                    <a:pt x="317" y="311"/>
                    <a:pt x="286" y="311"/>
                  </a:cubicBezTo>
                  <a:cubicBezTo>
                    <a:pt x="262" y="311"/>
                    <a:pt x="244" y="307"/>
                    <a:pt x="234" y="304"/>
                  </a:cubicBezTo>
                  <a:cubicBezTo>
                    <a:pt x="242" y="282"/>
                    <a:pt x="294" y="236"/>
                    <a:pt x="377" y="206"/>
                  </a:cubicBezTo>
                  <a:cubicBezTo>
                    <a:pt x="423" y="190"/>
                    <a:pt x="464" y="184"/>
                    <a:pt x="496" y="184"/>
                  </a:cubicBezTo>
                  <a:close/>
                  <a:moveTo>
                    <a:pt x="499" y="0"/>
                  </a:moveTo>
                  <a:cubicBezTo>
                    <a:pt x="441" y="0"/>
                    <a:pt x="374" y="10"/>
                    <a:pt x="317" y="33"/>
                  </a:cubicBezTo>
                  <a:cubicBezTo>
                    <a:pt x="121" y="101"/>
                    <a:pt x="1" y="244"/>
                    <a:pt x="46" y="364"/>
                  </a:cubicBezTo>
                  <a:cubicBezTo>
                    <a:pt x="68" y="440"/>
                    <a:pt x="136" y="485"/>
                    <a:pt x="227" y="500"/>
                  </a:cubicBezTo>
                  <a:lnTo>
                    <a:pt x="287" y="500"/>
                  </a:lnTo>
                  <a:cubicBezTo>
                    <a:pt x="340" y="500"/>
                    <a:pt x="407" y="492"/>
                    <a:pt x="468" y="470"/>
                  </a:cubicBezTo>
                  <a:cubicBezTo>
                    <a:pt x="663" y="402"/>
                    <a:pt x="776" y="259"/>
                    <a:pt x="731" y="131"/>
                  </a:cubicBezTo>
                  <a:cubicBezTo>
                    <a:pt x="709" y="63"/>
                    <a:pt x="641" y="18"/>
                    <a:pt x="550" y="3"/>
                  </a:cubicBezTo>
                  <a:cubicBezTo>
                    <a:pt x="534" y="1"/>
                    <a:pt x="517" y="0"/>
                    <a:pt x="4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8"/>
            <p:cNvSpPr/>
            <p:nvPr/>
          </p:nvSpPr>
          <p:spPr>
            <a:xfrm>
              <a:off x="3418775" y="1543725"/>
              <a:ext cx="51075" cy="30275"/>
            </a:xfrm>
            <a:custGeom>
              <a:avLst/>
              <a:gdLst/>
              <a:ahLst/>
              <a:cxnLst/>
              <a:rect l="l" t="t" r="r" b="b"/>
              <a:pathLst>
                <a:path w="2043" h="1211" extrusionOk="0">
                  <a:moveTo>
                    <a:pt x="1349" y="1"/>
                  </a:moveTo>
                  <a:cubicBezTo>
                    <a:pt x="1192" y="1"/>
                    <a:pt x="1019" y="29"/>
                    <a:pt x="844" y="89"/>
                  </a:cubicBezTo>
                  <a:cubicBezTo>
                    <a:pt x="332" y="270"/>
                    <a:pt x="1" y="639"/>
                    <a:pt x="99" y="925"/>
                  </a:cubicBezTo>
                  <a:cubicBezTo>
                    <a:pt x="162" y="1111"/>
                    <a:pt x="391" y="1211"/>
                    <a:pt x="684" y="1211"/>
                  </a:cubicBezTo>
                  <a:cubicBezTo>
                    <a:pt x="842" y="1211"/>
                    <a:pt x="1019" y="1182"/>
                    <a:pt x="1198" y="1121"/>
                  </a:cubicBezTo>
                  <a:cubicBezTo>
                    <a:pt x="1711" y="947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9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8"/>
            <p:cNvSpPr/>
            <p:nvPr/>
          </p:nvSpPr>
          <p:spPr>
            <a:xfrm>
              <a:off x="3415950" y="1541275"/>
              <a:ext cx="56525" cy="35200"/>
            </a:xfrm>
            <a:custGeom>
              <a:avLst/>
              <a:gdLst/>
              <a:ahLst/>
              <a:cxnLst/>
              <a:rect l="l" t="t" r="r" b="b"/>
              <a:pathLst>
                <a:path w="2261" h="1408" extrusionOk="0">
                  <a:moveTo>
                    <a:pt x="1470" y="194"/>
                  </a:moveTo>
                  <a:cubicBezTo>
                    <a:pt x="1718" y="194"/>
                    <a:pt x="1914" y="270"/>
                    <a:pt x="1967" y="413"/>
                  </a:cubicBezTo>
                  <a:cubicBezTo>
                    <a:pt x="2050" y="646"/>
                    <a:pt x="1733" y="970"/>
                    <a:pt x="1281" y="1128"/>
                  </a:cubicBezTo>
                  <a:cubicBezTo>
                    <a:pt x="1113" y="1188"/>
                    <a:pt x="945" y="1216"/>
                    <a:pt x="794" y="1216"/>
                  </a:cubicBezTo>
                  <a:cubicBezTo>
                    <a:pt x="735" y="1216"/>
                    <a:pt x="679" y="1212"/>
                    <a:pt x="626" y="1204"/>
                  </a:cubicBezTo>
                  <a:cubicBezTo>
                    <a:pt x="453" y="1166"/>
                    <a:pt x="332" y="1098"/>
                    <a:pt x="302" y="993"/>
                  </a:cubicBezTo>
                  <a:cubicBezTo>
                    <a:pt x="219" y="759"/>
                    <a:pt x="536" y="435"/>
                    <a:pt x="988" y="277"/>
                  </a:cubicBezTo>
                  <a:cubicBezTo>
                    <a:pt x="1153" y="217"/>
                    <a:pt x="1319" y="194"/>
                    <a:pt x="1470" y="194"/>
                  </a:cubicBezTo>
                  <a:close/>
                  <a:moveTo>
                    <a:pt x="1466" y="0"/>
                  </a:moveTo>
                  <a:cubicBezTo>
                    <a:pt x="1299" y="0"/>
                    <a:pt x="1115" y="31"/>
                    <a:pt x="927" y="96"/>
                  </a:cubicBezTo>
                  <a:cubicBezTo>
                    <a:pt x="355" y="292"/>
                    <a:pt x="1" y="714"/>
                    <a:pt x="121" y="1053"/>
                  </a:cubicBezTo>
                  <a:cubicBezTo>
                    <a:pt x="182" y="1226"/>
                    <a:pt x="347" y="1339"/>
                    <a:pt x="588" y="1384"/>
                  </a:cubicBezTo>
                  <a:cubicBezTo>
                    <a:pt x="656" y="1399"/>
                    <a:pt x="724" y="1407"/>
                    <a:pt x="799" y="1407"/>
                  </a:cubicBezTo>
                  <a:cubicBezTo>
                    <a:pt x="972" y="1407"/>
                    <a:pt x="1161" y="1369"/>
                    <a:pt x="1342" y="1309"/>
                  </a:cubicBezTo>
                  <a:cubicBezTo>
                    <a:pt x="1906" y="1113"/>
                    <a:pt x="2260" y="691"/>
                    <a:pt x="2148" y="353"/>
                  </a:cubicBezTo>
                  <a:cubicBezTo>
                    <a:pt x="2067" y="126"/>
                    <a:pt x="1802" y="0"/>
                    <a:pt x="146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8"/>
            <p:cNvSpPr/>
            <p:nvPr/>
          </p:nvSpPr>
          <p:spPr>
            <a:xfrm>
              <a:off x="3290550" y="1587975"/>
              <a:ext cx="51050" cy="30275"/>
            </a:xfrm>
            <a:custGeom>
              <a:avLst/>
              <a:gdLst/>
              <a:ahLst/>
              <a:cxnLst/>
              <a:rect l="l" t="t" r="r" b="b"/>
              <a:pathLst>
                <a:path w="2042" h="1211" extrusionOk="0">
                  <a:moveTo>
                    <a:pt x="1348" y="1"/>
                  </a:moveTo>
                  <a:cubicBezTo>
                    <a:pt x="1192" y="1"/>
                    <a:pt x="1018" y="29"/>
                    <a:pt x="844" y="89"/>
                  </a:cubicBezTo>
                  <a:cubicBezTo>
                    <a:pt x="332" y="270"/>
                    <a:pt x="0" y="639"/>
                    <a:pt x="98" y="925"/>
                  </a:cubicBezTo>
                  <a:cubicBezTo>
                    <a:pt x="162" y="1111"/>
                    <a:pt x="390" y="1211"/>
                    <a:pt x="683" y="1211"/>
                  </a:cubicBezTo>
                  <a:cubicBezTo>
                    <a:pt x="841" y="1211"/>
                    <a:pt x="1018" y="1182"/>
                    <a:pt x="1198" y="1121"/>
                  </a:cubicBezTo>
                  <a:cubicBezTo>
                    <a:pt x="1703" y="948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8"/>
            <p:cNvSpPr/>
            <p:nvPr/>
          </p:nvSpPr>
          <p:spPr>
            <a:xfrm>
              <a:off x="3287725" y="1585650"/>
              <a:ext cx="56525" cy="35075"/>
            </a:xfrm>
            <a:custGeom>
              <a:avLst/>
              <a:gdLst/>
              <a:ahLst/>
              <a:cxnLst/>
              <a:rect l="l" t="t" r="r" b="b"/>
              <a:pathLst>
                <a:path w="2261" h="1403" extrusionOk="0">
                  <a:moveTo>
                    <a:pt x="1462" y="188"/>
                  </a:moveTo>
                  <a:cubicBezTo>
                    <a:pt x="1525" y="188"/>
                    <a:pt x="1585" y="193"/>
                    <a:pt x="1642" y="204"/>
                  </a:cubicBezTo>
                  <a:cubicBezTo>
                    <a:pt x="1816" y="235"/>
                    <a:pt x="1929" y="310"/>
                    <a:pt x="1966" y="408"/>
                  </a:cubicBezTo>
                  <a:cubicBezTo>
                    <a:pt x="2049" y="641"/>
                    <a:pt x="1733" y="965"/>
                    <a:pt x="1281" y="1123"/>
                  </a:cubicBezTo>
                  <a:cubicBezTo>
                    <a:pt x="1111" y="1183"/>
                    <a:pt x="940" y="1212"/>
                    <a:pt x="790" y="1212"/>
                  </a:cubicBezTo>
                  <a:cubicBezTo>
                    <a:pt x="541" y="1212"/>
                    <a:pt x="346" y="1133"/>
                    <a:pt x="294" y="988"/>
                  </a:cubicBezTo>
                  <a:cubicBezTo>
                    <a:pt x="219" y="754"/>
                    <a:pt x="535" y="430"/>
                    <a:pt x="987" y="272"/>
                  </a:cubicBezTo>
                  <a:cubicBezTo>
                    <a:pt x="1147" y="219"/>
                    <a:pt x="1311" y="188"/>
                    <a:pt x="1462" y="188"/>
                  </a:cubicBezTo>
                  <a:close/>
                  <a:moveTo>
                    <a:pt x="1473" y="0"/>
                  </a:moveTo>
                  <a:cubicBezTo>
                    <a:pt x="1300" y="0"/>
                    <a:pt x="1109" y="32"/>
                    <a:pt x="927" y="91"/>
                  </a:cubicBezTo>
                  <a:cubicBezTo>
                    <a:pt x="354" y="295"/>
                    <a:pt x="0" y="709"/>
                    <a:pt x="121" y="1048"/>
                  </a:cubicBezTo>
                  <a:cubicBezTo>
                    <a:pt x="196" y="1274"/>
                    <a:pt x="460" y="1402"/>
                    <a:pt x="799" y="1402"/>
                  </a:cubicBezTo>
                  <a:cubicBezTo>
                    <a:pt x="965" y="1402"/>
                    <a:pt x="1153" y="1364"/>
                    <a:pt x="1341" y="1304"/>
                  </a:cubicBezTo>
                  <a:cubicBezTo>
                    <a:pt x="1906" y="1108"/>
                    <a:pt x="2260" y="687"/>
                    <a:pt x="2147" y="348"/>
                  </a:cubicBezTo>
                  <a:cubicBezTo>
                    <a:pt x="2087" y="182"/>
                    <a:pt x="1921" y="61"/>
                    <a:pt x="1673" y="16"/>
                  </a:cubicBezTo>
                  <a:cubicBezTo>
                    <a:pt x="1610" y="5"/>
                    <a:pt x="1543" y="0"/>
                    <a:pt x="14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8"/>
            <p:cNvSpPr/>
            <p:nvPr/>
          </p:nvSpPr>
          <p:spPr>
            <a:xfrm>
              <a:off x="3301275" y="159770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3" y="0"/>
                  </a:moveTo>
                  <a:cubicBezTo>
                    <a:pt x="294" y="0"/>
                    <a:pt x="249" y="8"/>
                    <a:pt x="204" y="24"/>
                  </a:cubicBezTo>
                  <a:cubicBezTo>
                    <a:pt x="84" y="61"/>
                    <a:pt x="1" y="152"/>
                    <a:pt x="23" y="227"/>
                  </a:cubicBezTo>
                  <a:cubicBezTo>
                    <a:pt x="38" y="271"/>
                    <a:pt x="93" y="296"/>
                    <a:pt x="165" y="296"/>
                  </a:cubicBezTo>
                  <a:cubicBezTo>
                    <a:pt x="205" y="296"/>
                    <a:pt x="249" y="288"/>
                    <a:pt x="294" y="272"/>
                  </a:cubicBezTo>
                  <a:cubicBezTo>
                    <a:pt x="415" y="227"/>
                    <a:pt x="498" y="137"/>
                    <a:pt x="475" y="69"/>
                  </a:cubicBezTo>
                  <a:cubicBezTo>
                    <a:pt x="461" y="25"/>
                    <a:pt x="405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8"/>
            <p:cNvSpPr/>
            <p:nvPr/>
          </p:nvSpPr>
          <p:spPr>
            <a:xfrm>
              <a:off x="3426125" y="155665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5" y="0"/>
                  </a:moveTo>
                  <a:cubicBezTo>
                    <a:pt x="297" y="0"/>
                    <a:pt x="254" y="8"/>
                    <a:pt x="211" y="24"/>
                  </a:cubicBezTo>
                  <a:cubicBezTo>
                    <a:pt x="83" y="69"/>
                    <a:pt x="1" y="159"/>
                    <a:pt x="31" y="227"/>
                  </a:cubicBezTo>
                  <a:cubicBezTo>
                    <a:pt x="45" y="271"/>
                    <a:pt x="101" y="296"/>
                    <a:pt x="171" y="296"/>
                  </a:cubicBezTo>
                  <a:cubicBezTo>
                    <a:pt x="209" y="296"/>
                    <a:pt x="252" y="288"/>
                    <a:pt x="294" y="272"/>
                  </a:cubicBezTo>
                  <a:cubicBezTo>
                    <a:pt x="422" y="235"/>
                    <a:pt x="498" y="144"/>
                    <a:pt x="475" y="69"/>
                  </a:cubicBezTo>
                  <a:cubicBezTo>
                    <a:pt x="461" y="25"/>
                    <a:pt x="405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8"/>
            <p:cNvSpPr/>
            <p:nvPr/>
          </p:nvSpPr>
          <p:spPr>
            <a:xfrm>
              <a:off x="3349475" y="1576825"/>
              <a:ext cx="71225" cy="39300"/>
            </a:xfrm>
            <a:custGeom>
              <a:avLst/>
              <a:gdLst/>
              <a:ahLst/>
              <a:cxnLst/>
              <a:rect l="l" t="t" r="r" b="b"/>
              <a:pathLst>
                <a:path w="2849" h="1572" extrusionOk="0">
                  <a:moveTo>
                    <a:pt x="2394" y="1"/>
                  </a:moveTo>
                  <a:cubicBezTo>
                    <a:pt x="2268" y="1"/>
                    <a:pt x="2145" y="61"/>
                    <a:pt x="2065" y="173"/>
                  </a:cubicBezTo>
                  <a:cubicBezTo>
                    <a:pt x="1974" y="316"/>
                    <a:pt x="1861" y="437"/>
                    <a:pt x="1748" y="527"/>
                  </a:cubicBezTo>
                  <a:cubicBezTo>
                    <a:pt x="1718" y="550"/>
                    <a:pt x="1688" y="573"/>
                    <a:pt x="1658" y="595"/>
                  </a:cubicBezTo>
                  <a:cubicBezTo>
                    <a:pt x="1475" y="704"/>
                    <a:pt x="1276" y="760"/>
                    <a:pt x="1061" y="760"/>
                  </a:cubicBezTo>
                  <a:cubicBezTo>
                    <a:pt x="905" y="760"/>
                    <a:pt x="740" y="731"/>
                    <a:pt x="566" y="670"/>
                  </a:cubicBezTo>
                  <a:cubicBezTo>
                    <a:pt x="526" y="657"/>
                    <a:pt x="485" y="651"/>
                    <a:pt x="444" y="651"/>
                  </a:cubicBezTo>
                  <a:cubicBezTo>
                    <a:pt x="280" y="651"/>
                    <a:pt x="123" y="756"/>
                    <a:pt x="69" y="919"/>
                  </a:cubicBezTo>
                  <a:cubicBezTo>
                    <a:pt x="1" y="1115"/>
                    <a:pt x="91" y="1318"/>
                    <a:pt x="265" y="1401"/>
                  </a:cubicBezTo>
                  <a:cubicBezTo>
                    <a:pt x="295" y="1424"/>
                    <a:pt x="332" y="1446"/>
                    <a:pt x="362" y="1461"/>
                  </a:cubicBezTo>
                  <a:cubicBezTo>
                    <a:pt x="415" y="1476"/>
                    <a:pt x="460" y="1491"/>
                    <a:pt x="513" y="1507"/>
                  </a:cubicBezTo>
                  <a:cubicBezTo>
                    <a:pt x="611" y="1529"/>
                    <a:pt x="701" y="1544"/>
                    <a:pt x="799" y="1559"/>
                  </a:cubicBezTo>
                  <a:cubicBezTo>
                    <a:pt x="874" y="1568"/>
                    <a:pt x="949" y="1572"/>
                    <a:pt x="1024" y="1572"/>
                  </a:cubicBezTo>
                  <a:cubicBezTo>
                    <a:pt x="1077" y="1572"/>
                    <a:pt x="1130" y="1570"/>
                    <a:pt x="1184" y="1567"/>
                  </a:cubicBezTo>
                  <a:cubicBezTo>
                    <a:pt x="1274" y="1559"/>
                    <a:pt x="1372" y="1544"/>
                    <a:pt x="1470" y="1522"/>
                  </a:cubicBezTo>
                  <a:cubicBezTo>
                    <a:pt x="1718" y="1469"/>
                    <a:pt x="1997" y="1348"/>
                    <a:pt x="2268" y="1130"/>
                  </a:cubicBezTo>
                  <a:cubicBezTo>
                    <a:pt x="2389" y="1032"/>
                    <a:pt x="2479" y="942"/>
                    <a:pt x="2554" y="859"/>
                  </a:cubicBezTo>
                  <a:cubicBezTo>
                    <a:pt x="2652" y="746"/>
                    <a:pt x="2697" y="655"/>
                    <a:pt x="2713" y="640"/>
                  </a:cubicBezTo>
                  <a:cubicBezTo>
                    <a:pt x="2713" y="633"/>
                    <a:pt x="2720" y="625"/>
                    <a:pt x="2728" y="618"/>
                  </a:cubicBezTo>
                  <a:cubicBezTo>
                    <a:pt x="2848" y="437"/>
                    <a:pt x="2803" y="188"/>
                    <a:pt x="2615" y="68"/>
                  </a:cubicBezTo>
                  <a:cubicBezTo>
                    <a:pt x="2547" y="23"/>
                    <a:pt x="2470" y="1"/>
                    <a:pt x="23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8"/>
            <p:cNvSpPr/>
            <p:nvPr/>
          </p:nvSpPr>
          <p:spPr>
            <a:xfrm>
              <a:off x="3346850" y="1574550"/>
              <a:ext cx="75150" cy="43900"/>
            </a:xfrm>
            <a:custGeom>
              <a:avLst/>
              <a:gdLst/>
              <a:ahLst/>
              <a:cxnLst/>
              <a:rect l="l" t="t" r="r" b="b"/>
              <a:pathLst>
                <a:path w="3006" h="1756" extrusionOk="0">
                  <a:moveTo>
                    <a:pt x="2503" y="185"/>
                  </a:moveTo>
                  <a:cubicBezTo>
                    <a:pt x="2560" y="185"/>
                    <a:pt x="2617" y="201"/>
                    <a:pt x="2667" y="234"/>
                  </a:cubicBezTo>
                  <a:cubicBezTo>
                    <a:pt x="2735" y="279"/>
                    <a:pt x="2780" y="355"/>
                    <a:pt x="2802" y="430"/>
                  </a:cubicBezTo>
                  <a:cubicBezTo>
                    <a:pt x="2818" y="513"/>
                    <a:pt x="2795" y="588"/>
                    <a:pt x="2750" y="664"/>
                  </a:cubicBezTo>
                  <a:lnTo>
                    <a:pt x="2735" y="686"/>
                  </a:lnTo>
                  <a:cubicBezTo>
                    <a:pt x="2727" y="701"/>
                    <a:pt x="2674" y="777"/>
                    <a:pt x="2584" y="890"/>
                  </a:cubicBezTo>
                  <a:cubicBezTo>
                    <a:pt x="2501" y="980"/>
                    <a:pt x="2411" y="1070"/>
                    <a:pt x="2313" y="1146"/>
                  </a:cubicBezTo>
                  <a:cubicBezTo>
                    <a:pt x="2087" y="1334"/>
                    <a:pt x="1831" y="1462"/>
                    <a:pt x="1552" y="1522"/>
                  </a:cubicBezTo>
                  <a:cubicBezTo>
                    <a:pt x="1462" y="1545"/>
                    <a:pt x="1371" y="1552"/>
                    <a:pt x="1281" y="1560"/>
                  </a:cubicBezTo>
                  <a:cubicBezTo>
                    <a:pt x="1235" y="1566"/>
                    <a:pt x="1189" y="1568"/>
                    <a:pt x="1143" y="1568"/>
                  </a:cubicBezTo>
                  <a:cubicBezTo>
                    <a:pt x="1068" y="1568"/>
                    <a:pt x="994" y="1562"/>
                    <a:pt x="919" y="1552"/>
                  </a:cubicBezTo>
                  <a:cubicBezTo>
                    <a:pt x="822" y="1545"/>
                    <a:pt x="731" y="1530"/>
                    <a:pt x="641" y="1507"/>
                  </a:cubicBezTo>
                  <a:cubicBezTo>
                    <a:pt x="603" y="1492"/>
                    <a:pt x="550" y="1477"/>
                    <a:pt x="505" y="1462"/>
                  </a:cubicBezTo>
                  <a:cubicBezTo>
                    <a:pt x="490" y="1454"/>
                    <a:pt x="467" y="1447"/>
                    <a:pt x="452" y="1432"/>
                  </a:cubicBezTo>
                  <a:cubicBezTo>
                    <a:pt x="437" y="1424"/>
                    <a:pt x="422" y="1417"/>
                    <a:pt x="407" y="1409"/>
                  </a:cubicBezTo>
                  <a:cubicBezTo>
                    <a:pt x="279" y="1341"/>
                    <a:pt x="211" y="1183"/>
                    <a:pt x="257" y="1040"/>
                  </a:cubicBezTo>
                  <a:cubicBezTo>
                    <a:pt x="287" y="965"/>
                    <a:pt x="339" y="905"/>
                    <a:pt x="415" y="867"/>
                  </a:cubicBezTo>
                  <a:cubicBezTo>
                    <a:pt x="452" y="852"/>
                    <a:pt x="498" y="837"/>
                    <a:pt x="543" y="837"/>
                  </a:cubicBezTo>
                  <a:cubicBezTo>
                    <a:pt x="580" y="837"/>
                    <a:pt x="611" y="844"/>
                    <a:pt x="641" y="852"/>
                  </a:cubicBezTo>
                  <a:cubicBezTo>
                    <a:pt x="826" y="915"/>
                    <a:pt x="1002" y="946"/>
                    <a:pt x="1168" y="946"/>
                  </a:cubicBezTo>
                  <a:cubicBezTo>
                    <a:pt x="1401" y="946"/>
                    <a:pt x="1615" y="884"/>
                    <a:pt x="1808" y="761"/>
                  </a:cubicBezTo>
                  <a:cubicBezTo>
                    <a:pt x="1846" y="739"/>
                    <a:pt x="1884" y="716"/>
                    <a:pt x="1914" y="694"/>
                  </a:cubicBezTo>
                  <a:cubicBezTo>
                    <a:pt x="2034" y="596"/>
                    <a:pt x="2147" y="468"/>
                    <a:pt x="2253" y="317"/>
                  </a:cubicBezTo>
                  <a:cubicBezTo>
                    <a:pt x="2310" y="232"/>
                    <a:pt x="2406" y="185"/>
                    <a:pt x="2503" y="185"/>
                  </a:cubicBezTo>
                  <a:close/>
                  <a:moveTo>
                    <a:pt x="2502" y="0"/>
                  </a:moveTo>
                  <a:cubicBezTo>
                    <a:pt x="2345" y="0"/>
                    <a:pt x="2189" y="75"/>
                    <a:pt x="2094" y="212"/>
                  </a:cubicBezTo>
                  <a:cubicBezTo>
                    <a:pt x="2004" y="347"/>
                    <a:pt x="1906" y="460"/>
                    <a:pt x="1801" y="543"/>
                  </a:cubicBezTo>
                  <a:cubicBezTo>
                    <a:pt x="1771" y="566"/>
                    <a:pt x="1740" y="581"/>
                    <a:pt x="1710" y="603"/>
                  </a:cubicBezTo>
                  <a:cubicBezTo>
                    <a:pt x="1544" y="708"/>
                    <a:pt x="1361" y="760"/>
                    <a:pt x="1161" y="760"/>
                  </a:cubicBezTo>
                  <a:cubicBezTo>
                    <a:pt x="1016" y="760"/>
                    <a:pt x="863" y="732"/>
                    <a:pt x="701" y="679"/>
                  </a:cubicBezTo>
                  <a:cubicBezTo>
                    <a:pt x="649" y="659"/>
                    <a:pt x="595" y="650"/>
                    <a:pt x="541" y="650"/>
                  </a:cubicBezTo>
                  <a:cubicBezTo>
                    <a:pt x="468" y="650"/>
                    <a:pt x="396" y="667"/>
                    <a:pt x="332" y="701"/>
                  </a:cubicBezTo>
                  <a:cubicBezTo>
                    <a:pt x="211" y="761"/>
                    <a:pt x="121" y="859"/>
                    <a:pt x="83" y="980"/>
                  </a:cubicBezTo>
                  <a:cubicBezTo>
                    <a:pt x="1" y="1213"/>
                    <a:pt x="106" y="1469"/>
                    <a:pt x="324" y="1582"/>
                  </a:cubicBezTo>
                  <a:cubicBezTo>
                    <a:pt x="339" y="1582"/>
                    <a:pt x="347" y="1590"/>
                    <a:pt x="362" y="1598"/>
                  </a:cubicBezTo>
                  <a:cubicBezTo>
                    <a:pt x="385" y="1613"/>
                    <a:pt x="407" y="1628"/>
                    <a:pt x="437" y="1635"/>
                  </a:cubicBezTo>
                  <a:cubicBezTo>
                    <a:pt x="498" y="1658"/>
                    <a:pt x="550" y="1673"/>
                    <a:pt x="596" y="1688"/>
                  </a:cubicBezTo>
                  <a:cubicBezTo>
                    <a:pt x="693" y="1711"/>
                    <a:pt x="791" y="1733"/>
                    <a:pt x="897" y="1741"/>
                  </a:cubicBezTo>
                  <a:cubicBezTo>
                    <a:pt x="980" y="1748"/>
                    <a:pt x="1055" y="1756"/>
                    <a:pt x="1138" y="1756"/>
                  </a:cubicBezTo>
                  <a:cubicBezTo>
                    <a:pt x="1191" y="1756"/>
                    <a:pt x="1243" y="1756"/>
                    <a:pt x="1296" y="1748"/>
                  </a:cubicBezTo>
                  <a:cubicBezTo>
                    <a:pt x="1401" y="1741"/>
                    <a:pt x="1499" y="1726"/>
                    <a:pt x="1597" y="1703"/>
                  </a:cubicBezTo>
                  <a:cubicBezTo>
                    <a:pt x="1899" y="1635"/>
                    <a:pt x="2185" y="1500"/>
                    <a:pt x="2433" y="1296"/>
                  </a:cubicBezTo>
                  <a:cubicBezTo>
                    <a:pt x="2539" y="1206"/>
                    <a:pt x="2637" y="1115"/>
                    <a:pt x="2727" y="1010"/>
                  </a:cubicBezTo>
                  <a:cubicBezTo>
                    <a:pt x="2825" y="890"/>
                    <a:pt x="2885" y="807"/>
                    <a:pt x="2893" y="784"/>
                  </a:cubicBezTo>
                  <a:lnTo>
                    <a:pt x="2908" y="761"/>
                  </a:lnTo>
                  <a:cubicBezTo>
                    <a:pt x="2983" y="656"/>
                    <a:pt x="3006" y="520"/>
                    <a:pt x="2983" y="392"/>
                  </a:cubicBezTo>
                  <a:cubicBezTo>
                    <a:pt x="2961" y="264"/>
                    <a:pt x="2885" y="151"/>
                    <a:pt x="2772" y="84"/>
                  </a:cubicBezTo>
                  <a:cubicBezTo>
                    <a:pt x="2691" y="27"/>
                    <a:pt x="2596" y="0"/>
                    <a:pt x="250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8"/>
            <p:cNvSpPr/>
            <p:nvPr/>
          </p:nvSpPr>
          <p:spPr>
            <a:xfrm>
              <a:off x="3397875" y="1585475"/>
              <a:ext cx="15275" cy="13025"/>
            </a:xfrm>
            <a:custGeom>
              <a:avLst/>
              <a:gdLst/>
              <a:ahLst/>
              <a:cxnLst/>
              <a:rect l="l" t="t" r="r" b="b"/>
              <a:pathLst>
                <a:path w="611" h="521" extrusionOk="0">
                  <a:moveTo>
                    <a:pt x="611" y="520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8"/>
            <p:cNvSpPr/>
            <p:nvPr/>
          </p:nvSpPr>
          <p:spPr>
            <a:xfrm>
              <a:off x="3395250" y="1583125"/>
              <a:ext cx="20550" cy="17625"/>
            </a:xfrm>
            <a:custGeom>
              <a:avLst/>
              <a:gdLst/>
              <a:ahLst/>
              <a:cxnLst/>
              <a:rect l="l" t="t" r="r" b="b"/>
              <a:pathLst>
                <a:path w="822" h="705" extrusionOk="0">
                  <a:moveTo>
                    <a:pt x="110" y="1"/>
                  </a:moveTo>
                  <a:cubicBezTo>
                    <a:pt x="82" y="1"/>
                    <a:pt x="52" y="12"/>
                    <a:pt x="30" y="34"/>
                  </a:cubicBezTo>
                  <a:cubicBezTo>
                    <a:pt x="0" y="72"/>
                    <a:pt x="8" y="132"/>
                    <a:pt x="45" y="170"/>
                  </a:cubicBezTo>
                  <a:lnTo>
                    <a:pt x="656" y="682"/>
                  </a:lnTo>
                  <a:cubicBezTo>
                    <a:pt x="678" y="697"/>
                    <a:pt x="693" y="705"/>
                    <a:pt x="716" y="705"/>
                  </a:cubicBezTo>
                  <a:cubicBezTo>
                    <a:pt x="746" y="705"/>
                    <a:pt x="769" y="697"/>
                    <a:pt x="791" y="675"/>
                  </a:cubicBezTo>
                  <a:cubicBezTo>
                    <a:pt x="821" y="629"/>
                    <a:pt x="821" y="569"/>
                    <a:pt x="776" y="539"/>
                  </a:cubicBezTo>
                  <a:lnTo>
                    <a:pt x="166" y="19"/>
                  </a:lnTo>
                  <a:cubicBezTo>
                    <a:pt x="150" y="7"/>
                    <a:pt x="131" y="1"/>
                    <a:pt x="11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8"/>
            <p:cNvSpPr/>
            <p:nvPr/>
          </p:nvSpPr>
          <p:spPr>
            <a:xfrm>
              <a:off x="3384125" y="1594525"/>
              <a:ext cx="7750" cy="18275"/>
            </a:xfrm>
            <a:custGeom>
              <a:avLst/>
              <a:gdLst/>
              <a:ahLst/>
              <a:cxnLst/>
              <a:rect l="l" t="t" r="r" b="b"/>
              <a:pathLst>
                <a:path w="310" h="731" extrusionOk="0">
                  <a:moveTo>
                    <a:pt x="1" y="0"/>
                  </a:moveTo>
                  <a:lnTo>
                    <a:pt x="310" y="7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8"/>
            <p:cNvSpPr/>
            <p:nvPr/>
          </p:nvSpPr>
          <p:spPr>
            <a:xfrm>
              <a:off x="3381300" y="1592150"/>
              <a:ext cx="13225" cy="23100"/>
            </a:xfrm>
            <a:custGeom>
              <a:avLst/>
              <a:gdLst/>
              <a:ahLst/>
              <a:cxnLst/>
              <a:rect l="l" t="t" r="r" b="b"/>
              <a:pathLst>
                <a:path w="529" h="924" extrusionOk="0">
                  <a:moveTo>
                    <a:pt x="105" y="0"/>
                  </a:moveTo>
                  <a:cubicBezTo>
                    <a:pt x="95" y="0"/>
                    <a:pt x="86" y="2"/>
                    <a:pt x="76" y="5"/>
                  </a:cubicBezTo>
                  <a:cubicBezTo>
                    <a:pt x="23" y="27"/>
                    <a:pt x="1" y="80"/>
                    <a:pt x="23" y="133"/>
                  </a:cubicBezTo>
                  <a:lnTo>
                    <a:pt x="332" y="863"/>
                  </a:lnTo>
                  <a:cubicBezTo>
                    <a:pt x="347" y="901"/>
                    <a:pt x="385" y="924"/>
                    <a:pt x="423" y="924"/>
                  </a:cubicBezTo>
                  <a:cubicBezTo>
                    <a:pt x="430" y="924"/>
                    <a:pt x="445" y="916"/>
                    <a:pt x="460" y="916"/>
                  </a:cubicBezTo>
                  <a:cubicBezTo>
                    <a:pt x="506" y="894"/>
                    <a:pt x="528" y="841"/>
                    <a:pt x="506" y="788"/>
                  </a:cubicBezTo>
                  <a:lnTo>
                    <a:pt x="197" y="57"/>
                  </a:lnTo>
                  <a:cubicBezTo>
                    <a:pt x="179" y="22"/>
                    <a:pt x="142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8"/>
            <p:cNvSpPr/>
            <p:nvPr/>
          </p:nvSpPr>
          <p:spPr>
            <a:xfrm>
              <a:off x="3363800" y="1595275"/>
              <a:ext cx="5850" cy="19600"/>
            </a:xfrm>
            <a:custGeom>
              <a:avLst/>
              <a:gdLst/>
              <a:ahLst/>
              <a:cxnLst/>
              <a:rect l="l" t="t" r="r" b="b"/>
              <a:pathLst>
                <a:path w="234" h="784" extrusionOk="0">
                  <a:moveTo>
                    <a:pt x="234" y="0"/>
                  </a:moveTo>
                  <a:lnTo>
                    <a:pt x="0" y="78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8"/>
            <p:cNvSpPr/>
            <p:nvPr/>
          </p:nvSpPr>
          <p:spPr>
            <a:xfrm>
              <a:off x="3361150" y="1592900"/>
              <a:ext cx="11150" cy="24225"/>
            </a:xfrm>
            <a:custGeom>
              <a:avLst/>
              <a:gdLst/>
              <a:ahLst/>
              <a:cxnLst/>
              <a:rect l="l" t="t" r="r" b="b"/>
              <a:pathLst>
                <a:path w="446" h="969" extrusionOk="0">
                  <a:moveTo>
                    <a:pt x="342" y="1"/>
                  </a:moveTo>
                  <a:cubicBezTo>
                    <a:pt x="300" y="1"/>
                    <a:pt x="262" y="28"/>
                    <a:pt x="250" y="65"/>
                  </a:cubicBezTo>
                  <a:lnTo>
                    <a:pt x="16" y="848"/>
                  </a:lnTo>
                  <a:cubicBezTo>
                    <a:pt x="1" y="901"/>
                    <a:pt x="31" y="954"/>
                    <a:pt x="76" y="969"/>
                  </a:cubicBezTo>
                  <a:lnTo>
                    <a:pt x="106" y="969"/>
                  </a:lnTo>
                  <a:cubicBezTo>
                    <a:pt x="144" y="969"/>
                    <a:pt x="182" y="946"/>
                    <a:pt x="197" y="901"/>
                  </a:cubicBezTo>
                  <a:lnTo>
                    <a:pt x="430" y="118"/>
                  </a:lnTo>
                  <a:cubicBezTo>
                    <a:pt x="445" y="73"/>
                    <a:pt x="415" y="20"/>
                    <a:pt x="370" y="5"/>
                  </a:cubicBezTo>
                  <a:cubicBezTo>
                    <a:pt x="361" y="2"/>
                    <a:pt x="351" y="1"/>
                    <a:pt x="34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8"/>
            <p:cNvSpPr/>
            <p:nvPr/>
          </p:nvSpPr>
          <p:spPr>
            <a:xfrm>
              <a:off x="3359850" y="1466925"/>
              <a:ext cx="35800" cy="22925"/>
            </a:xfrm>
            <a:custGeom>
              <a:avLst/>
              <a:gdLst/>
              <a:ahLst/>
              <a:cxnLst/>
              <a:rect l="l" t="t" r="r" b="b"/>
              <a:pathLst>
                <a:path w="1432" h="917" extrusionOk="0">
                  <a:moveTo>
                    <a:pt x="776" y="0"/>
                  </a:moveTo>
                  <a:cubicBezTo>
                    <a:pt x="748" y="0"/>
                    <a:pt x="721" y="2"/>
                    <a:pt x="693" y="5"/>
                  </a:cubicBezTo>
                  <a:cubicBezTo>
                    <a:pt x="490" y="27"/>
                    <a:pt x="309" y="118"/>
                    <a:pt x="181" y="276"/>
                  </a:cubicBezTo>
                  <a:cubicBezTo>
                    <a:pt x="53" y="434"/>
                    <a:pt x="0" y="630"/>
                    <a:pt x="15" y="833"/>
                  </a:cubicBezTo>
                  <a:cubicBezTo>
                    <a:pt x="23" y="879"/>
                    <a:pt x="60" y="916"/>
                    <a:pt x="113" y="916"/>
                  </a:cubicBezTo>
                  <a:lnTo>
                    <a:pt x="121" y="916"/>
                  </a:lnTo>
                  <a:cubicBezTo>
                    <a:pt x="173" y="909"/>
                    <a:pt x="211" y="863"/>
                    <a:pt x="204" y="811"/>
                  </a:cubicBezTo>
                  <a:cubicBezTo>
                    <a:pt x="189" y="660"/>
                    <a:pt x="234" y="517"/>
                    <a:pt x="332" y="397"/>
                  </a:cubicBezTo>
                  <a:cubicBezTo>
                    <a:pt x="422" y="276"/>
                    <a:pt x="558" y="208"/>
                    <a:pt x="708" y="193"/>
                  </a:cubicBezTo>
                  <a:cubicBezTo>
                    <a:pt x="729" y="191"/>
                    <a:pt x="750" y="190"/>
                    <a:pt x="770" y="190"/>
                  </a:cubicBezTo>
                  <a:cubicBezTo>
                    <a:pt x="965" y="190"/>
                    <a:pt x="1141" y="286"/>
                    <a:pt x="1243" y="449"/>
                  </a:cubicBezTo>
                  <a:cubicBezTo>
                    <a:pt x="1262" y="478"/>
                    <a:pt x="1294" y="492"/>
                    <a:pt x="1326" y="492"/>
                  </a:cubicBezTo>
                  <a:cubicBezTo>
                    <a:pt x="1344" y="492"/>
                    <a:pt x="1362" y="487"/>
                    <a:pt x="1379" y="479"/>
                  </a:cubicBezTo>
                  <a:cubicBezTo>
                    <a:pt x="1416" y="449"/>
                    <a:pt x="1431" y="389"/>
                    <a:pt x="1401" y="344"/>
                  </a:cubicBezTo>
                  <a:cubicBezTo>
                    <a:pt x="1265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8"/>
            <p:cNvSpPr/>
            <p:nvPr/>
          </p:nvSpPr>
          <p:spPr>
            <a:xfrm>
              <a:off x="3299775" y="1487650"/>
              <a:ext cx="36000" cy="22900"/>
            </a:xfrm>
            <a:custGeom>
              <a:avLst/>
              <a:gdLst/>
              <a:ahLst/>
              <a:cxnLst/>
              <a:rect l="l" t="t" r="r" b="b"/>
              <a:pathLst>
                <a:path w="1440" h="916" extrusionOk="0">
                  <a:moveTo>
                    <a:pt x="776" y="0"/>
                  </a:moveTo>
                  <a:cubicBezTo>
                    <a:pt x="749" y="0"/>
                    <a:pt x="721" y="1"/>
                    <a:pt x="693" y="4"/>
                  </a:cubicBezTo>
                  <a:cubicBezTo>
                    <a:pt x="498" y="19"/>
                    <a:pt x="317" y="117"/>
                    <a:pt x="189" y="276"/>
                  </a:cubicBezTo>
                  <a:cubicBezTo>
                    <a:pt x="61" y="434"/>
                    <a:pt x="0" y="630"/>
                    <a:pt x="23" y="833"/>
                  </a:cubicBezTo>
                  <a:cubicBezTo>
                    <a:pt x="23" y="878"/>
                    <a:pt x="68" y="916"/>
                    <a:pt x="113" y="916"/>
                  </a:cubicBezTo>
                  <a:lnTo>
                    <a:pt x="121" y="916"/>
                  </a:lnTo>
                  <a:cubicBezTo>
                    <a:pt x="174" y="908"/>
                    <a:pt x="211" y="863"/>
                    <a:pt x="211" y="810"/>
                  </a:cubicBezTo>
                  <a:cubicBezTo>
                    <a:pt x="196" y="660"/>
                    <a:pt x="234" y="517"/>
                    <a:pt x="332" y="396"/>
                  </a:cubicBezTo>
                  <a:cubicBezTo>
                    <a:pt x="430" y="276"/>
                    <a:pt x="565" y="208"/>
                    <a:pt x="716" y="193"/>
                  </a:cubicBezTo>
                  <a:cubicBezTo>
                    <a:pt x="736" y="191"/>
                    <a:pt x="756" y="189"/>
                    <a:pt x="776" y="189"/>
                  </a:cubicBezTo>
                  <a:cubicBezTo>
                    <a:pt x="965" y="189"/>
                    <a:pt x="1142" y="285"/>
                    <a:pt x="1251" y="449"/>
                  </a:cubicBezTo>
                  <a:cubicBezTo>
                    <a:pt x="1270" y="478"/>
                    <a:pt x="1299" y="491"/>
                    <a:pt x="1329" y="491"/>
                  </a:cubicBezTo>
                  <a:cubicBezTo>
                    <a:pt x="1345" y="491"/>
                    <a:pt x="1363" y="487"/>
                    <a:pt x="1379" y="479"/>
                  </a:cubicBezTo>
                  <a:cubicBezTo>
                    <a:pt x="1424" y="449"/>
                    <a:pt x="1439" y="389"/>
                    <a:pt x="1409" y="343"/>
                  </a:cubicBezTo>
                  <a:cubicBezTo>
                    <a:pt x="1266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8"/>
            <p:cNvSpPr/>
            <p:nvPr/>
          </p:nvSpPr>
          <p:spPr>
            <a:xfrm>
              <a:off x="3248750" y="1482725"/>
              <a:ext cx="54050" cy="123675"/>
            </a:xfrm>
            <a:custGeom>
              <a:avLst/>
              <a:gdLst/>
              <a:ahLst/>
              <a:cxnLst/>
              <a:rect l="l" t="t" r="r" b="b"/>
              <a:pathLst>
                <a:path w="2162" h="4947" extrusionOk="0">
                  <a:moveTo>
                    <a:pt x="1954" y="1"/>
                  </a:moveTo>
                  <a:cubicBezTo>
                    <a:pt x="1907" y="1"/>
                    <a:pt x="1860" y="18"/>
                    <a:pt x="1823" y="51"/>
                  </a:cubicBezTo>
                  <a:cubicBezTo>
                    <a:pt x="1748" y="119"/>
                    <a:pt x="0" y="1776"/>
                    <a:pt x="1145" y="4826"/>
                  </a:cubicBezTo>
                  <a:cubicBezTo>
                    <a:pt x="1175" y="4901"/>
                    <a:pt x="1243" y="4947"/>
                    <a:pt x="1318" y="4947"/>
                  </a:cubicBezTo>
                  <a:cubicBezTo>
                    <a:pt x="1341" y="4947"/>
                    <a:pt x="1364" y="4947"/>
                    <a:pt x="1386" y="4939"/>
                  </a:cubicBezTo>
                  <a:cubicBezTo>
                    <a:pt x="1484" y="4901"/>
                    <a:pt x="1537" y="4788"/>
                    <a:pt x="1499" y="4698"/>
                  </a:cubicBezTo>
                  <a:cubicBezTo>
                    <a:pt x="445" y="1889"/>
                    <a:pt x="2011" y="390"/>
                    <a:pt x="2079" y="329"/>
                  </a:cubicBezTo>
                  <a:cubicBezTo>
                    <a:pt x="2154" y="254"/>
                    <a:pt x="2162" y="141"/>
                    <a:pt x="2087" y="58"/>
                  </a:cubicBezTo>
                  <a:cubicBezTo>
                    <a:pt x="2052" y="20"/>
                    <a:pt x="2003" y="1"/>
                    <a:pt x="1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6" name="Google Shape;5396;p28"/>
          <p:cNvGrpSpPr/>
          <p:nvPr/>
        </p:nvGrpSpPr>
        <p:grpSpPr>
          <a:xfrm rot="915886" flipH="1">
            <a:off x="936070" y="548257"/>
            <a:ext cx="839489" cy="821336"/>
            <a:chOff x="5123525" y="2120950"/>
            <a:chExt cx="240475" cy="235275"/>
          </a:xfrm>
        </p:grpSpPr>
        <p:sp>
          <p:nvSpPr>
            <p:cNvPr id="5397" name="Google Shape;5397;p28"/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8"/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8"/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8"/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8"/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8"/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8"/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8"/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8"/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8"/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8"/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8"/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8"/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8"/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8"/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8"/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8"/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8"/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8"/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8"/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8"/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8"/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8"/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8"/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8"/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8"/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8"/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8"/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8"/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8"/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8"/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28"/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28"/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8"/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8"/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8"/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28"/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28"/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28"/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28"/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28"/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28"/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28"/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28"/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28"/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28"/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28"/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28"/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28"/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28"/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28"/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28"/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28"/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28"/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28"/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28"/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28"/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28"/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28"/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28"/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28"/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28"/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28"/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28"/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28"/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28"/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28"/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28"/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28"/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28"/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28"/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28"/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28"/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28"/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28"/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28"/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28"/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28"/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28"/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28"/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28"/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28"/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28"/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8"/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8"/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8"/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8"/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8"/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8"/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8"/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8"/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8"/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8"/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8"/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8"/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8"/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8"/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8"/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8"/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28"/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28"/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28"/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28"/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28"/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8"/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8"/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8"/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8"/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8"/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8"/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8"/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8"/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8"/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8"/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8"/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8"/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8"/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8"/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8"/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8"/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8"/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8"/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28"/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28"/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28"/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28"/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28"/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8"/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28"/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28"/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28"/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8"/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8"/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8"/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8"/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8"/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8"/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8"/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8"/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8"/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8"/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28"/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28"/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28"/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8"/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8"/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8"/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8"/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8"/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8"/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28"/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8"/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28"/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8"/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8"/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8"/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8"/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8"/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28"/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28"/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8"/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8"/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8"/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8"/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28"/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8"/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8"/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8"/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8"/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8"/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8"/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8"/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8"/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8"/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8"/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8"/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28"/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28"/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8"/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8"/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8"/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8"/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8"/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8"/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8"/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8"/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28"/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28"/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8"/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8"/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8"/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8"/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8"/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8"/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8"/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8"/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8"/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8"/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8"/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8"/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8"/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8"/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8"/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8"/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8"/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8"/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8"/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8"/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8"/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8"/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8"/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8"/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8"/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8"/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8"/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8"/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8"/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8"/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8"/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8"/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8"/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8"/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8"/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8"/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8"/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8"/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8"/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8"/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8"/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8"/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8"/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8"/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8"/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8"/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8"/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8"/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8"/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8"/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8"/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8"/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0" name="Google Shape;5637;p28">
            <a:extLst>
              <a:ext uri="{FF2B5EF4-FFF2-40B4-BE49-F238E27FC236}">
                <a16:creationId xmlns:a16="http://schemas.microsoft.com/office/drawing/2014/main" id="{11B184E9-9E0B-40FD-8E2B-4B42F8472046}"/>
              </a:ext>
            </a:extLst>
          </p:cNvPr>
          <p:cNvSpPr txBox="1">
            <a:spLocks/>
          </p:cNvSpPr>
          <p:nvPr/>
        </p:nvSpPr>
        <p:spPr>
          <a:xfrm>
            <a:off x="1569149" y="0"/>
            <a:ext cx="60057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5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2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Let’s Revise</a:t>
            </a:r>
            <a:endParaRPr lang="en-US" sz="3200" dirty="0">
              <a:solidFill>
                <a:schemeClr val="accent2"/>
              </a:solidFill>
              <a:latin typeface="Gill Sans Nova Ultra Bold" panose="020B0B02020104020203" pitchFamily="34" charset="0"/>
            </a:endParaRPr>
          </a:p>
        </p:txBody>
      </p:sp>
      <p:sp>
        <p:nvSpPr>
          <p:cNvPr id="1351" name="Google Shape;5637;p28">
            <a:extLst>
              <a:ext uri="{FF2B5EF4-FFF2-40B4-BE49-F238E27FC236}">
                <a16:creationId xmlns:a16="http://schemas.microsoft.com/office/drawing/2014/main" id="{7ECC52D5-9E81-443E-A0A3-C443037E45EC}"/>
              </a:ext>
            </a:extLst>
          </p:cNvPr>
          <p:cNvSpPr txBox="1">
            <a:spLocks/>
          </p:cNvSpPr>
          <p:nvPr/>
        </p:nvSpPr>
        <p:spPr>
          <a:xfrm>
            <a:off x="976543" y="4219802"/>
            <a:ext cx="6474019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5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2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What </a:t>
            </a:r>
            <a:r>
              <a:rPr lang="en-US" sz="32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does they do </a:t>
            </a:r>
            <a:r>
              <a:rPr lang="en-US" sz="3200" dirty="0">
                <a:solidFill>
                  <a:schemeClr val="bg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200" dirty="0">
                <a:solidFill>
                  <a:schemeClr val="bg1"/>
                </a:solidFill>
                <a:latin typeface="Gill Sans Nova Ultra Bold" panose="020B0B02020104020203" pitchFamily="34" charset="0"/>
              </a:rPr>
              <a:t>?</a:t>
            </a:r>
          </a:p>
        </p:txBody>
      </p:sp>
      <p:pic>
        <p:nvPicPr>
          <p:cNvPr id="1342" name="Picture 1341">
            <a:extLst>
              <a:ext uri="{FF2B5EF4-FFF2-40B4-BE49-F238E27FC236}">
                <a16:creationId xmlns:a16="http://schemas.microsoft.com/office/drawing/2014/main" id="{E782E579-0EAA-496A-A28C-F6FF697C381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866997">
            <a:off x="2711721" y="1068524"/>
            <a:ext cx="2738339" cy="2885570"/>
          </a:xfrm>
          <a:prstGeom prst="rect">
            <a:avLst/>
          </a:prstGeom>
        </p:spPr>
      </p:pic>
      <p:sp>
        <p:nvSpPr>
          <p:cNvPr id="1343" name="Rectangle 1342">
            <a:extLst>
              <a:ext uri="{FF2B5EF4-FFF2-40B4-BE49-F238E27FC236}">
                <a16:creationId xmlns:a16="http://schemas.microsoft.com/office/drawing/2014/main" id="{1BE57791-D8D9-4879-9E4E-0B523ADA4393}"/>
              </a:ext>
            </a:extLst>
          </p:cNvPr>
          <p:cNvSpPr/>
          <p:nvPr/>
        </p:nvSpPr>
        <p:spPr>
          <a:xfrm>
            <a:off x="5248584" y="698616"/>
            <a:ext cx="861899" cy="3393237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defPPr>
              <a:defRPr lang="en-US"/>
            </a:defPPr>
            <a:lvl1pPr marL="0" algn="l" defTabSz="3429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3429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3429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3429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3429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3429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3429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3429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3429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>
                <a:ln/>
                <a:latin typeface="Comic Sans MS" panose="030F0702030302020204" pitchFamily="66" charset="0"/>
              </a:rPr>
              <a:t>Jobs</a:t>
            </a:r>
            <a:endParaRPr lang="en-US" sz="5400" b="1" cap="none" spc="0" dirty="0">
              <a:ln/>
              <a:effectLst/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78579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6" name="Google Shape;5646;p29"/>
          <p:cNvGrpSpPr/>
          <p:nvPr/>
        </p:nvGrpSpPr>
        <p:grpSpPr>
          <a:xfrm rot="1064988">
            <a:off x="7917107" y="760951"/>
            <a:ext cx="1115720" cy="903555"/>
            <a:chOff x="3870900" y="1996900"/>
            <a:chExt cx="619750" cy="430125"/>
          </a:xfrm>
        </p:grpSpPr>
        <p:sp>
          <p:nvSpPr>
            <p:cNvPr id="5647" name="Google Shape;5647;p29"/>
            <p:cNvSpPr/>
            <p:nvPr/>
          </p:nvSpPr>
          <p:spPr>
            <a:xfrm>
              <a:off x="3900475" y="2231350"/>
              <a:ext cx="1725" cy="2675"/>
            </a:xfrm>
            <a:custGeom>
              <a:avLst/>
              <a:gdLst/>
              <a:ahLst/>
              <a:cxnLst/>
              <a:rect l="l" t="t" r="r" b="b"/>
              <a:pathLst>
                <a:path w="69" h="107" extrusionOk="0">
                  <a:moveTo>
                    <a:pt x="38" y="1"/>
                  </a:moveTo>
                  <a:cubicBezTo>
                    <a:pt x="23" y="31"/>
                    <a:pt x="15" y="69"/>
                    <a:pt x="0" y="106"/>
                  </a:cubicBezTo>
                  <a:lnTo>
                    <a:pt x="68" y="1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9"/>
            <p:cNvSpPr/>
            <p:nvPr/>
          </p:nvSpPr>
          <p:spPr>
            <a:xfrm>
              <a:off x="3913075" y="222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9"/>
            <p:cNvSpPr/>
            <p:nvPr/>
          </p:nvSpPr>
          <p:spPr>
            <a:xfrm>
              <a:off x="3911950" y="2216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9"/>
            <p:cNvSpPr/>
            <p:nvPr/>
          </p:nvSpPr>
          <p:spPr>
            <a:xfrm>
              <a:off x="3906300" y="228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9"/>
            <p:cNvSpPr/>
            <p:nvPr/>
          </p:nvSpPr>
          <p:spPr>
            <a:xfrm>
              <a:off x="3924200" y="2282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9"/>
            <p:cNvSpPr/>
            <p:nvPr/>
          </p:nvSpPr>
          <p:spPr>
            <a:xfrm>
              <a:off x="3917425" y="22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9"/>
            <p:cNvSpPr/>
            <p:nvPr/>
          </p:nvSpPr>
          <p:spPr>
            <a:xfrm>
              <a:off x="3909875" y="227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9"/>
            <p:cNvSpPr/>
            <p:nvPr/>
          </p:nvSpPr>
          <p:spPr>
            <a:xfrm>
              <a:off x="3917050" y="2253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9"/>
            <p:cNvSpPr/>
            <p:nvPr/>
          </p:nvSpPr>
          <p:spPr>
            <a:xfrm>
              <a:off x="3902175" y="2259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9"/>
            <p:cNvSpPr/>
            <p:nvPr/>
          </p:nvSpPr>
          <p:spPr>
            <a:xfrm>
              <a:off x="3897450" y="2268825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46"/>
                    <a:pt x="8" y="91"/>
                    <a:pt x="16" y="136"/>
                  </a:cubicBezTo>
                  <a:lnTo>
                    <a:pt x="204" y="257"/>
                  </a:lnTo>
                  <a:lnTo>
                    <a:pt x="264" y="1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9"/>
            <p:cNvSpPr/>
            <p:nvPr/>
          </p:nvSpPr>
          <p:spPr>
            <a:xfrm>
              <a:off x="3923075" y="227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9"/>
            <p:cNvSpPr/>
            <p:nvPr/>
          </p:nvSpPr>
          <p:spPr>
            <a:xfrm>
              <a:off x="3901225" y="2247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9"/>
            <p:cNvSpPr/>
            <p:nvPr/>
          </p:nvSpPr>
          <p:spPr>
            <a:xfrm>
              <a:off x="3906300" y="223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9"/>
            <p:cNvSpPr/>
            <p:nvPr/>
          </p:nvSpPr>
          <p:spPr>
            <a:xfrm>
              <a:off x="3936625" y="2335675"/>
              <a:ext cx="7000" cy="4750"/>
            </a:xfrm>
            <a:custGeom>
              <a:avLst/>
              <a:gdLst/>
              <a:ahLst/>
              <a:cxnLst/>
              <a:rect l="l" t="t" r="r" b="b"/>
              <a:pathLst>
                <a:path w="280" h="190" extrusionOk="0">
                  <a:moveTo>
                    <a:pt x="8" y="1"/>
                  </a:moveTo>
                  <a:lnTo>
                    <a:pt x="0" y="8"/>
                  </a:lnTo>
                  <a:cubicBezTo>
                    <a:pt x="91" y="76"/>
                    <a:pt x="181" y="129"/>
                    <a:pt x="272" y="189"/>
                  </a:cubicBezTo>
                  <a:lnTo>
                    <a:pt x="279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9"/>
            <p:cNvSpPr/>
            <p:nvPr/>
          </p:nvSpPr>
          <p:spPr>
            <a:xfrm>
              <a:off x="3924575" y="23243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6" y="1"/>
                  </a:moveTo>
                  <a:lnTo>
                    <a:pt x="0" y="61"/>
                  </a:lnTo>
                  <a:cubicBezTo>
                    <a:pt x="30" y="91"/>
                    <a:pt x="53" y="114"/>
                    <a:pt x="83" y="136"/>
                  </a:cubicBez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9"/>
            <p:cNvSpPr/>
            <p:nvPr/>
          </p:nvSpPr>
          <p:spPr>
            <a:xfrm>
              <a:off x="3928150" y="2306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9"/>
            <p:cNvSpPr/>
            <p:nvPr/>
          </p:nvSpPr>
          <p:spPr>
            <a:xfrm>
              <a:off x="3914225" y="2312525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lnTo>
                    <a:pt x="0" y="38"/>
                  </a:lnTo>
                  <a:cubicBezTo>
                    <a:pt x="30" y="83"/>
                    <a:pt x="60" y="128"/>
                    <a:pt x="90" y="166"/>
                  </a:cubicBezTo>
                  <a:lnTo>
                    <a:pt x="241" y="256"/>
                  </a:lnTo>
                  <a:lnTo>
                    <a:pt x="301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9"/>
            <p:cNvSpPr/>
            <p:nvPr/>
          </p:nvSpPr>
          <p:spPr>
            <a:xfrm>
              <a:off x="3934175" y="232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9"/>
            <p:cNvSpPr/>
            <p:nvPr/>
          </p:nvSpPr>
          <p:spPr>
            <a:xfrm>
              <a:off x="3912325" y="2300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9"/>
            <p:cNvSpPr/>
            <p:nvPr/>
          </p:nvSpPr>
          <p:spPr>
            <a:xfrm>
              <a:off x="3927775" y="222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9"/>
            <p:cNvSpPr/>
            <p:nvPr/>
          </p:nvSpPr>
          <p:spPr>
            <a:xfrm>
              <a:off x="3945650" y="2222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9"/>
            <p:cNvSpPr/>
            <p:nvPr/>
          </p:nvSpPr>
          <p:spPr>
            <a:xfrm>
              <a:off x="3938875" y="2231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9"/>
            <p:cNvSpPr/>
            <p:nvPr/>
          </p:nvSpPr>
          <p:spPr>
            <a:xfrm>
              <a:off x="3931550" y="2211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9"/>
            <p:cNvSpPr/>
            <p:nvPr/>
          </p:nvSpPr>
          <p:spPr>
            <a:xfrm>
              <a:off x="3938500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9"/>
            <p:cNvSpPr/>
            <p:nvPr/>
          </p:nvSpPr>
          <p:spPr>
            <a:xfrm>
              <a:off x="3923825" y="2199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9"/>
            <p:cNvSpPr/>
            <p:nvPr/>
          </p:nvSpPr>
          <p:spPr>
            <a:xfrm>
              <a:off x="3917050" y="220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9"/>
            <p:cNvSpPr/>
            <p:nvPr/>
          </p:nvSpPr>
          <p:spPr>
            <a:xfrm>
              <a:off x="3944525" y="22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9"/>
            <p:cNvSpPr/>
            <p:nvPr/>
          </p:nvSpPr>
          <p:spPr>
            <a:xfrm>
              <a:off x="3926450" y="2189550"/>
              <a:ext cx="4725" cy="4000"/>
            </a:xfrm>
            <a:custGeom>
              <a:avLst/>
              <a:gdLst/>
              <a:ahLst/>
              <a:cxnLst/>
              <a:rect l="l" t="t" r="r" b="b"/>
              <a:pathLst>
                <a:path w="189" h="160" extrusionOk="0">
                  <a:moveTo>
                    <a:pt x="84" y="1"/>
                  </a:moveTo>
                  <a:cubicBezTo>
                    <a:pt x="53" y="23"/>
                    <a:pt x="31" y="54"/>
                    <a:pt x="1" y="76"/>
                  </a:cubicBezTo>
                  <a:lnTo>
                    <a:pt x="129" y="159"/>
                  </a:lnTo>
                  <a:lnTo>
                    <a:pt x="189" y="6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9"/>
            <p:cNvSpPr/>
            <p:nvPr/>
          </p:nvSpPr>
          <p:spPr>
            <a:xfrm>
              <a:off x="3934375" y="218410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45" y="0"/>
                  </a:moveTo>
                  <a:lnTo>
                    <a:pt x="45" y="0"/>
                  </a:lnTo>
                  <a:cubicBezTo>
                    <a:pt x="30" y="8"/>
                    <a:pt x="15" y="23"/>
                    <a:pt x="0" y="31"/>
                  </a:cubicBezTo>
                  <a:lnTo>
                    <a:pt x="15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9"/>
            <p:cNvSpPr/>
            <p:nvPr/>
          </p:nvSpPr>
          <p:spPr>
            <a:xfrm>
              <a:off x="3938875" y="227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9"/>
            <p:cNvSpPr/>
            <p:nvPr/>
          </p:nvSpPr>
          <p:spPr>
            <a:xfrm>
              <a:off x="3956775" y="2275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9"/>
            <p:cNvSpPr/>
            <p:nvPr/>
          </p:nvSpPr>
          <p:spPr>
            <a:xfrm>
              <a:off x="3950000" y="2285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9"/>
            <p:cNvSpPr/>
            <p:nvPr/>
          </p:nvSpPr>
          <p:spPr>
            <a:xfrm>
              <a:off x="3942650" y="2264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9"/>
            <p:cNvSpPr/>
            <p:nvPr/>
          </p:nvSpPr>
          <p:spPr>
            <a:xfrm>
              <a:off x="3949625" y="2246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9"/>
            <p:cNvSpPr/>
            <p:nvPr/>
          </p:nvSpPr>
          <p:spPr>
            <a:xfrm>
              <a:off x="3934925" y="2252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9"/>
            <p:cNvSpPr/>
            <p:nvPr/>
          </p:nvSpPr>
          <p:spPr>
            <a:xfrm>
              <a:off x="3928150" y="2261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9"/>
            <p:cNvSpPr/>
            <p:nvPr/>
          </p:nvSpPr>
          <p:spPr>
            <a:xfrm>
              <a:off x="3955650" y="226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9"/>
            <p:cNvSpPr/>
            <p:nvPr/>
          </p:nvSpPr>
          <p:spPr>
            <a:xfrm>
              <a:off x="3920625" y="2241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9"/>
            <p:cNvSpPr/>
            <p:nvPr/>
          </p:nvSpPr>
          <p:spPr>
            <a:xfrm>
              <a:off x="3933800" y="224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9"/>
            <p:cNvSpPr/>
            <p:nvPr/>
          </p:nvSpPr>
          <p:spPr>
            <a:xfrm>
              <a:off x="3950000" y="233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9"/>
            <p:cNvSpPr/>
            <p:nvPr/>
          </p:nvSpPr>
          <p:spPr>
            <a:xfrm>
              <a:off x="3967875" y="2328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9"/>
            <p:cNvSpPr/>
            <p:nvPr/>
          </p:nvSpPr>
          <p:spPr>
            <a:xfrm>
              <a:off x="3961100" y="2338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9"/>
            <p:cNvSpPr/>
            <p:nvPr/>
          </p:nvSpPr>
          <p:spPr>
            <a:xfrm>
              <a:off x="3953750" y="2317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9"/>
            <p:cNvSpPr/>
            <p:nvPr/>
          </p:nvSpPr>
          <p:spPr>
            <a:xfrm>
              <a:off x="3960725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9"/>
            <p:cNvSpPr/>
            <p:nvPr/>
          </p:nvSpPr>
          <p:spPr>
            <a:xfrm>
              <a:off x="3946050" y="2305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9"/>
            <p:cNvSpPr/>
            <p:nvPr/>
          </p:nvSpPr>
          <p:spPr>
            <a:xfrm>
              <a:off x="3939250" y="2315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9"/>
            <p:cNvSpPr/>
            <p:nvPr/>
          </p:nvSpPr>
          <p:spPr>
            <a:xfrm>
              <a:off x="3966750" y="2316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9"/>
            <p:cNvSpPr/>
            <p:nvPr/>
          </p:nvSpPr>
          <p:spPr>
            <a:xfrm>
              <a:off x="3931725" y="2294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9"/>
            <p:cNvSpPr/>
            <p:nvPr/>
          </p:nvSpPr>
          <p:spPr>
            <a:xfrm>
              <a:off x="3944900" y="22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9"/>
            <p:cNvSpPr/>
            <p:nvPr/>
          </p:nvSpPr>
          <p:spPr>
            <a:xfrm>
              <a:off x="3971825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9"/>
            <p:cNvSpPr/>
            <p:nvPr/>
          </p:nvSpPr>
          <p:spPr>
            <a:xfrm>
              <a:off x="3978050" y="2369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cubicBezTo>
                    <a:pt x="1" y="91"/>
                    <a:pt x="8" y="99"/>
                    <a:pt x="16" y="99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9"/>
            <p:cNvSpPr/>
            <p:nvPr/>
          </p:nvSpPr>
          <p:spPr>
            <a:xfrm>
              <a:off x="3957525" y="2346800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8" y="0"/>
                  </a:moveTo>
                  <a:lnTo>
                    <a:pt x="1" y="8"/>
                  </a:lnTo>
                  <a:cubicBezTo>
                    <a:pt x="23" y="15"/>
                    <a:pt x="46" y="30"/>
                    <a:pt x="68" y="3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9"/>
            <p:cNvSpPr/>
            <p:nvPr/>
          </p:nvSpPr>
          <p:spPr>
            <a:xfrm>
              <a:off x="3959775" y="2348100"/>
              <a:ext cx="4750" cy="5125"/>
            </a:xfrm>
            <a:custGeom>
              <a:avLst/>
              <a:gdLst/>
              <a:ahLst/>
              <a:cxnLst/>
              <a:rect l="l" t="t" r="r" b="b"/>
              <a:pathLst>
                <a:path w="190" h="205" extrusionOk="0">
                  <a:moveTo>
                    <a:pt x="1" y="1"/>
                  </a:moveTo>
                  <a:cubicBezTo>
                    <a:pt x="39" y="69"/>
                    <a:pt x="76" y="137"/>
                    <a:pt x="121" y="204"/>
                  </a:cubicBezTo>
                  <a:lnTo>
                    <a:pt x="129" y="204"/>
                  </a:lnTo>
                  <a:lnTo>
                    <a:pt x="189" y="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9"/>
            <p:cNvSpPr/>
            <p:nvPr/>
          </p:nvSpPr>
          <p:spPr>
            <a:xfrm>
              <a:off x="3972400" y="216545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3" y="1"/>
                  </a:moveTo>
                  <a:cubicBezTo>
                    <a:pt x="46" y="31"/>
                    <a:pt x="38" y="61"/>
                    <a:pt x="38" y="91"/>
                  </a:cubicBezTo>
                  <a:cubicBezTo>
                    <a:pt x="23" y="91"/>
                    <a:pt x="16" y="91"/>
                    <a:pt x="1" y="99"/>
                  </a:cubicBezTo>
                  <a:lnTo>
                    <a:pt x="61" y="136"/>
                  </a:lnTo>
                  <a:lnTo>
                    <a:pt x="129" y="4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9"/>
            <p:cNvSpPr/>
            <p:nvPr/>
          </p:nvSpPr>
          <p:spPr>
            <a:xfrm>
              <a:off x="3960550" y="217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9"/>
            <p:cNvSpPr/>
            <p:nvPr/>
          </p:nvSpPr>
          <p:spPr>
            <a:xfrm>
              <a:off x="3960350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9"/>
            <p:cNvSpPr/>
            <p:nvPr/>
          </p:nvSpPr>
          <p:spPr>
            <a:xfrm>
              <a:off x="3978250" y="2215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9"/>
            <p:cNvSpPr/>
            <p:nvPr/>
          </p:nvSpPr>
          <p:spPr>
            <a:xfrm>
              <a:off x="3971650" y="22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9"/>
            <p:cNvSpPr/>
            <p:nvPr/>
          </p:nvSpPr>
          <p:spPr>
            <a:xfrm>
              <a:off x="3964125" y="220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9"/>
            <p:cNvSpPr/>
            <p:nvPr/>
          </p:nvSpPr>
          <p:spPr>
            <a:xfrm>
              <a:off x="3971075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9"/>
            <p:cNvSpPr/>
            <p:nvPr/>
          </p:nvSpPr>
          <p:spPr>
            <a:xfrm>
              <a:off x="3956400" y="21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9"/>
            <p:cNvSpPr/>
            <p:nvPr/>
          </p:nvSpPr>
          <p:spPr>
            <a:xfrm>
              <a:off x="3949625" y="22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9"/>
            <p:cNvSpPr/>
            <p:nvPr/>
          </p:nvSpPr>
          <p:spPr>
            <a:xfrm>
              <a:off x="3977300" y="2203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9"/>
            <p:cNvSpPr/>
            <p:nvPr/>
          </p:nvSpPr>
          <p:spPr>
            <a:xfrm>
              <a:off x="3942275" y="21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9"/>
            <p:cNvSpPr/>
            <p:nvPr/>
          </p:nvSpPr>
          <p:spPr>
            <a:xfrm>
              <a:off x="3955450" y="2180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9"/>
            <p:cNvSpPr/>
            <p:nvPr/>
          </p:nvSpPr>
          <p:spPr>
            <a:xfrm>
              <a:off x="3971450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9"/>
            <p:cNvSpPr/>
            <p:nvPr/>
          </p:nvSpPr>
          <p:spPr>
            <a:xfrm>
              <a:off x="3989350" y="226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9"/>
            <p:cNvSpPr/>
            <p:nvPr/>
          </p:nvSpPr>
          <p:spPr>
            <a:xfrm>
              <a:off x="3982750" y="2278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9"/>
            <p:cNvSpPr/>
            <p:nvPr/>
          </p:nvSpPr>
          <p:spPr>
            <a:xfrm>
              <a:off x="3975225" y="2257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9"/>
            <p:cNvSpPr/>
            <p:nvPr/>
          </p:nvSpPr>
          <p:spPr>
            <a:xfrm>
              <a:off x="3982200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9"/>
            <p:cNvSpPr/>
            <p:nvPr/>
          </p:nvSpPr>
          <p:spPr>
            <a:xfrm>
              <a:off x="3967500" y="22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9"/>
            <p:cNvSpPr/>
            <p:nvPr/>
          </p:nvSpPr>
          <p:spPr>
            <a:xfrm>
              <a:off x="3960725" y="2255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9"/>
            <p:cNvSpPr/>
            <p:nvPr/>
          </p:nvSpPr>
          <p:spPr>
            <a:xfrm>
              <a:off x="3988400" y="2256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9"/>
            <p:cNvSpPr/>
            <p:nvPr/>
          </p:nvSpPr>
          <p:spPr>
            <a:xfrm>
              <a:off x="3953375" y="2234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9"/>
            <p:cNvSpPr/>
            <p:nvPr/>
          </p:nvSpPr>
          <p:spPr>
            <a:xfrm>
              <a:off x="3966575" y="2233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9"/>
            <p:cNvSpPr/>
            <p:nvPr/>
          </p:nvSpPr>
          <p:spPr>
            <a:xfrm>
              <a:off x="3982575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9"/>
            <p:cNvSpPr/>
            <p:nvPr/>
          </p:nvSpPr>
          <p:spPr>
            <a:xfrm>
              <a:off x="4000450" y="232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9"/>
            <p:cNvSpPr/>
            <p:nvPr/>
          </p:nvSpPr>
          <p:spPr>
            <a:xfrm>
              <a:off x="3993875" y="2331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9"/>
            <p:cNvSpPr/>
            <p:nvPr/>
          </p:nvSpPr>
          <p:spPr>
            <a:xfrm>
              <a:off x="3986325" y="2310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9"/>
            <p:cNvSpPr/>
            <p:nvPr/>
          </p:nvSpPr>
          <p:spPr>
            <a:xfrm>
              <a:off x="3993300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9"/>
            <p:cNvSpPr/>
            <p:nvPr/>
          </p:nvSpPr>
          <p:spPr>
            <a:xfrm>
              <a:off x="3978625" y="2298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9"/>
            <p:cNvSpPr/>
            <p:nvPr/>
          </p:nvSpPr>
          <p:spPr>
            <a:xfrm>
              <a:off x="3971825" y="230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9"/>
            <p:cNvSpPr/>
            <p:nvPr/>
          </p:nvSpPr>
          <p:spPr>
            <a:xfrm>
              <a:off x="3999525" y="2309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9"/>
            <p:cNvSpPr/>
            <p:nvPr/>
          </p:nvSpPr>
          <p:spPr>
            <a:xfrm>
              <a:off x="3964500" y="228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9"/>
            <p:cNvSpPr/>
            <p:nvPr/>
          </p:nvSpPr>
          <p:spPr>
            <a:xfrm>
              <a:off x="3977675" y="2286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9"/>
            <p:cNvSpPr/>
            <p:nvPr/>
          </p:nvSpPr>
          <p:spPr>
            <a:xfrm>
              <a:off x="3993675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9"/>
            <p:cNvSpPr/>
            <p:nvPr/>
          </p:nvSpPr>
          <p:spPr>
            <a:xfrm>
              <a:off x="4011575" y="237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9"/>
            <p:cNvSpPr/>
            <p:nvPr/>
          </p:nvSpPr>
          <p:spPr>
            <a:xfrm>
              <a:off x="4004975" y="2384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9"/>
            <p:cNvSpPr/>
            <p:nvPr/>
          </p:nvSpPr>
          <p:spPr>
            <a:xfrm>
              <a:off x="3997450" y="2364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9"/>
            <p:cNvSpPr/>
            <p:nvPr/>
          </p:nvSpPr>
          <p:spPr>
            <a:xfrm>
              <a:off x="4004425" y="23464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9"/>
            <p:cNvSpPr/>
            <p:nvPr/>
          </p:nvSpPr>
          <p:spPr>
            <a:xfrm>
              <a:off x="3989725" y="235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9"/>
            <p:cNvSpPr/>
            <p:nvPr/>
          </p:nvSpPr>
          <p:spPr>
            <a:xfrm>
              <a:off x="3982950" y="2361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9"/>
            <p:cNvSpPr/>
            <p:nvPr/>
          </p:nvSpPr>
          <p:spPr>
            <a:xfrm>
              <a:off x="4010625" y="236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9"/>
            <p:cNvSpPr/>
            <p:nvPr/>
          </p:nvSpPr>
          <p:spPr>
            <a:xfrm>
              <a:off x="3975600" y="23407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9"/>
            <p:cNvSpPr/>
            <p:nvPr/>
          </p:nvSpPr>
          <p:spPr>
            <a:xfrm>
              <a:off x="3988775" y="2340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9"/>
            <p:cNvSpPr/>
            <p:nvPr/>
          </p:nvSpPr>
          <p:spPr>
            <a:xfrm>
              <a:off x="4019300" y="238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9"/>
            <p:cNvSpPr/>
            <p:nvPr/>
          </p:nvSpPr>
          <p:spPr>
            <a:xfrm>
              <a:off x="3982000" y="2156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9"/>
            <p:cNvSpPr/>
            <p:nvPr/>
          </p:nvSpPr>
          <p:spPr>
            <a:xfrm>
              <a:off x="3999700" y="215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9"/>
            <p:cNvSpPr/>
            <p:nvPr/>
          </p:nvSpPr>
          <p:spPr>
            <a:xfrm>
              <a:off x="3985575" y="214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9"/>
            <p:cNvSpPr/>
            <p:nvPr/>
          </p:nvSpPr>
          <p:spPr>
            <a:xfrm>
              <a:off x="3992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9"/>
            <p:cNvSpPr/>
            <p:nvPr/>
          </p:nvSpPr>
          <p:spPr>
            <a:xfrm>
              <a:off x="3983125" y="2135325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4" y="1"/>
                  </a:moveTo>
                  <a:cubicBezTo>
                    <a:pt x="39" y="38"/>
                    <a:pt x="16" y="68"/>
                    <a:pt x="1" y="98"/>
                  </a:cubicBezTo>
                  <a:lnTo>
                    <a:pt x="69" y="136"/>
                  </a:lnTo>
                  <a:lnTo>
                    <a:pt x="129" y="46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9"/>
            <p:cNvSpPr/>
            <p:nvPr/>
          </p:nvSpPr>
          <p:spPr>
            <a:xfrm>
              <a:off x="3978250" y="2145675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38" y="1"/>
                  </a:moveTo>
                  <a:cubicBezTo>
                    <a:pt x="23" y="31"/>
                    <a:pt x="15" y="61"/>
                    <a:pt x="0" y="91"/>
                  </a:cubicBezTo>
                  <a:lnTo>
                    <a:pt x="53" y="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9"/>
            <p:cNvSpPr/>
            <p:nvPr/>
          </p:nvSpPr>
          <p:spPr>
            <a:xfrm>
              <a:off x="3998775" y="21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9"/>
            <p:cNvSpPr/>
            <p:nvPr/>
          </p:nvSpPr>
          <p:spPr>
            <a:xfrm>
              <a:off x="3996325" y="2115000"/>
              <a:ext cx="6975" cy="7350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241" y="0"/>
                  </a:moveTo>
                  <a:cubicBezTo>
                    <a:pt x="166" y="60"/>
                    <a:pt x="98" y="128"/>
                    <a:pt x="30" y="196"/>
                  </a:cubicBezTo>
                  <a:lnTo>
                    <a:pt x="0" y="234"/>
                  </a:lnTo>
                  <a:lnTo>
                    <a:pt x="91" y="294"/>
                  </a:lnTo>
                  <a:lnTo>
                    <a:pt x="279" y="2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9"/>
            <p:cNvSpPr/>
            <p:nvPr/>
          </p:nvSpPr>
          <p:spPr>
            <a:xfrm>
              <a:off x="3993125" y="2209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9"/>
            <p:cNvSpPr/>
            <p:nvPr/>
          </p:nvSpPr>
          <p:spPr>
            <a:xfrm>
              <a:off x="4010825" y="220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9"/>
            <p:cNvSpPr/>
            <p:nvPr/>
          </p:nvSpPr>
          <p:spPr>
            <a:xfrm>
              <a:off x="4004225" y="2218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9"/>
            <p:cNvSpPr/>
            <p:nvPr/>
          </p:nvSpPr>
          <p:spPr>
            <a:xfrm>
              <a:off x="3996700" y="2197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9"/>
            <p:cNvSpPr/>
            <p:nvPr/>
          </p:nvSpPr>
          <p:spPr>
            <a:xfrm>
              <a:off x="4003850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9"/>
            <p:cNvSpPr/>
            <p:nvPr/>
          </p:nvSpPr>
          <p:spPr>
            <a:xfrm>
              <a:off x="3988975" y="21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9"/>
            <p:cNvSpPr/>
            <p:nvPr/>
          </p:nvSpPr>
          <p:spPr>
            <a:xfrm>
              <a:off x="3982375" y="2195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9"/>
            <p:cNvSpPr/>
            <p:nvPr/>
          </p:nvSpPr>
          <p:spPr>
            <a:xfrm>
              <a:off x="4009875" y="219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9"/>
            <p:cNvSpPr/>
            <p:nvPr/>
          </p:nvSpPr>
          <p:spPr>
            <a:xfrm>
              <a:off x="397485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9"/>
            <p:cNvSpPr/>
            <p:nvPr/>
          </p:nvSpPr>
          <p:spPr>
            <a:xfrm>
              <a:off x="3988025" y="217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9"/>
            <p:cNvSpPr/>
            <p:nvPr/>
          </p:nvSpPr>
          <p:spPr>
            <a:xfrm>
              <a:off x="3993125" y="2164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9"/>
            <p:cNvSpPr/>
            <p:nvPr/>
          </p:nvSpPr>
          <p:spPr>
            <a:xfrm>
              <a:off x="4004225" y="2263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9"/>
            <p:cNvSpPr/>
            <p:nvPr/>
          </p:nvSpPr>
          <p:spPr>
            <a:xfrm>
              <a:off x="4021925" y="226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9"/>
            <p:cNvSpPr/>
            <p:nvPr/>
          </p:nvSpPr>
          <p:spPr>
            <a:xfrm>
              <a:off x="4015325" y="2271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9"/>
            <p:cNvSpPr/>
            <p:nvPr/>
          </p:nvSpPr>
          <p:spPr>
            <a:xfrm>
              <a:off x="40078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9"/>
            <p:cNvSpPr/>
            <p:nvPr/>
          </p:nvSpPr>
          <p:spPr>
            <a:xfrm>
              <a:off x="4014950" y="22330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9"/>
            <p:cNvSpPr/>
            <p:nvPr/>
          </p:nvSpPr>
          <p:spPr>
            <a:xfrm>
              <a:off x="4000075" y="223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9"/>
            <p:cNvSpPr/>
            <p:nvPr/>
          </p:nvSpPr>
          <p:spPr>
            <a:xfrm>
              <a:off x="3993500" y="2248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9"/>
            <p:cNvSpPr/>
            <p:nvPr/>
          </p:nvSpPr>
          <p:spPr>
            <a:xfrm>
              <a:off x="40209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9"/>
            <p:cNvSpPr/>
            <p:nvPr/>
          </p:nvSpPr>
          <p:spPr>
            <a:xfrm>
              <a:off x="3985950" y="2227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9"/>
            <p:cNvSpPr/>
            <p:nvPr/>
          </p:nvSpPr>
          <p:spPr>
            <a:xfrm>
              <a:off x="3999150" y="2226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9"/>
            <p:cNvSpPr/>
            <p:nvPr/>
          </p:nvSpPr>
          <p:spPr>
            <a:xfrm>
              <a:off x="4015150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9"/>
            <p:cNvSpPr/>
            <p:nvPr/>
          </p:nvSpPr>
          <p:spPr>
            <a:xfrm>
              <a:off x="4033025" y="231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9"/>
            <p:cNvSpPr/>
            <p:nvPr/>
          </p:nvSpPr>
          <p:spPr>
            <a:xfrm>
              <a:off x="4026450" y="2324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9"/>
            <p:cNvSpPr/>
            <p:nvPr/>
          </p:nvSpPr>
          <p:spPr>
            <a:xfrm>
              <a:off x="4018925" y="230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9"/>
            <p:cNvSpPr/>
            <p:nvPr/>
          </p:nvSpPr>
          <p:spPr>
            <a:xfrm>
              <a:off x="4026075" y="2286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9"/>
            <p:cNvSpPr/>
            <p:nvPr/>
          </p:nvSpPr>
          <p:spPr>
            <a:xfrm>
              <a:off x="4011200" y="229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9"/>
            <p:cNvSpPr/>
            <p:nvPr/>
          </p:nvSpPr>
          <p:spPr>
            <a:xfrm>
              <a:off x="4004600" y="2301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9"/>
            <p:cNvSpPr/>
            <p:nvPr/>
          </p:nvSpPr>
          <p:spPr>
            <a:xfrm>
              <a:off x="4032100" y="230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9"/>
            <p:cNvSpPr/>
            <p:nvPr/>
          </p:nvSpPr>
          <p:spPr>
            <a:xfrm>
              <a:off x="3997075" y="228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9"/>
            <p:cNvSpPr/>
            <p:nvPr/>
          </p:nvSpPr>
          <p:spPr>
            <a:xfrm>
              <a:off x="4010250" y="2279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9"/>
            <p:cNvSpPr/>
            <p:nvPr/>
          </p:nvSpPr>
          <p:spPr>
            <a:xfrm>
              <a:off x="4026250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9"/>
            <p:cNvSpPr/>
            <p:nvPr/>
          </p:nvSpPr>
          <p:spPr>
            <a:xfrm>
              <a:off x="4044150" y="2368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9"/>
            <p:cNvSpPr/>
            <p:nvPr/>
          </p:nvSpPr>
          <p:spPr>
            <a:xfrm>
              <a:off x="4037550" y="2378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9"/>
            <p:cNvSpPr/>
            <p:nvPr/>
          </p:nvSpPr>
          <p:spPr>
            <a:xfrm>
              <a:off x="4030025" y="235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9"/>
            <p:cNvSpPr/>
            <p:nvPr/>
          </p:nvSpPr>
          <p:spPr>
            <a:xfrm>
              <a:off x="4037175" y="23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9"/>
            <p:cNvSpPr/>
            <p:nvPr/>
          </p:nvSpPr>
          <p:spPr>
            <a:xfrm>
              <a:off x="4022300" y="234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9"/>
            <p:cNvSpPr/>
            <p:nvPr/>
          </p:nvSpPr>
          <p:spPr>
            <a:xfrm>
              <a:off x="4015700" y="2354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9"/>
            <p:cNvSpPr/>
            <p:nvPr/>
          </p:nvSpPr>
          <p:spPr>
            <a:xfrm>
              <a:off x="40432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9"/>
            <p:cNvSpPr/>
            <p:nvPr/>
          </p:nvSpPr>
          <p:spPr>
            <a:xfrm>
              <a:off x="4008175" y="2334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9"/>
            <p:cNvSpPr/>
            <p:nvPr/>
          </p:nvSpPr>
          <p:spPr>
            <a:xfrm>
              <a:off x="4021350" y="233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9"/>
            <p:cNvSpPr/>
            <p:nvPr/>
          </p:nvSpPr>
          <p:spPr>
            <a:xfrm>
              <a:off x="4048300" y="23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9"/>
            <p:cNvSpPr/>
            <p:nvPr/>
          </p:nvSpPr>
          <p:spPr>
            <a:xfrm>
              <a:off x="4033400" y="2398575"/>
              <a:ext cx="7575" cy="3800"/>
            </a:xfrm>
            <a:custGeom>
              <a:avLst/>
              <a:gdLst/>
              <a:ahLst/>
              <a:cxnLst/>
              <a:rect l="l" t="t" r="r" b="b"/>
              <a:pathLst>
                <a:path w="303" h="152" extrusionOk="0">
                  <a:moveTo>
                    <a:pt x="61" y="1"/>
                  </a:moveTo>
                  <a:lnTo>
                    <a:pt x="1" y="91"/>
                  </a:lnTo>
                  <a:lnTo>
                    <a:pt x="39" y="114"/>
                  </a:lnTo>
                  <a:cubicBezTo>
                    <a:pt x="122" y="129"/>
                    <a:pt x="212" y="144"/>
                    <a:pt x="302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9"/>
            <p:cNvSpPr/>
            <p:nvPr/>
          </p:nvSpPr>
          <p:spPr>
            <a:xfrm>
              <a:off x="4059775" y="2401225"/>
              <a:ext cx="3225" cy="1700"/>
            </a:xfrm>
            <a:custGeom>
              <a:avLst/>
              <a:gdLst/>
              <a:ahLst/>
              <a:cxnLst/>
              <a:rect l="l" t="t" r="r" b="b"/>
              <a:pathLst>
                <a:path w="129" h="68" extrusionOk="0">
                  <a:moveTo>
                    <a:pt x="46" y="0"/>
                  </a:moveTo>
                  <a:lnTo>
                    <a:pt x="1" y="68"/>
                  </a:lnTo>
                  <a:cubicBezTo>
                    <a:pt x="46" y="60"/>
                    <a:pt x="91" y="60"/>
                    <a:pt x="129" y="53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9"/>
            <p:cNvSpPr/>
            <p:nvPr/>
          </p:nvSpPr>
          <p:spPr>
            <a:xfrm>
              <a:off x="4032475" y="2386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9"/>
            <p:cNvSpPr/>
            <p:nvPr/>
          </p:nvSpPr>
          <p:spPr>
            <a:xfrm>
              <a:off x="4027375" y="2101050"/>
              <a:ext cx="1350" cy="975"/>
            </a:xfrm>
            <a:custGeom>
              <a:avLst/>
              <a:gdLst/>
              <a:ahLst/>
              <a:cxnLst/>
              <a:rect l="l" t="t" r="r" b="b"/>
              <a:pathLst>
                <a:path w="54" h="39" extrusionOk="0">
                  <a:moveTo>
                    <a:pt x="54" y="1"/>
                  </a:moveTo>
                  <a:lnTo>
                    <a:pt x="54" y="1"/>
                  </a:lnTo>
                  <a:cubicBezTo>
                    <a:pt x="39" y="8"/>
                    <a:pt x="16" y="8"/>
                    <a:pt x="1" y="16"/>
                  </a:cubicBezTo>
                  <a:lnTo>
                    <a:pt x="31" y="3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9"/>
            <p:cNvSpPr/>
            <p:nvPr/>
          </p:nvSpPr>
          <p:spPr>
            <a:xfrm>
              <a:off x="4014575" y="21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9"/>
            <p:cNvSpPr/>
            <p:nvPr/>
          </p:nvSpPr>
          <p:spPr>
            <a:xfrm>
              <a:off x="4032275" y="214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9"/>
            <p:cNvSpPr/>
            <p:nvPr/>
          </p:nvSpPr>
          <p:spPr>
            <a:xfrm>
              <a:off x="4018150" y="213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9"/>
            <p:cNvSpPr/>
            <p:nvPr/>
          </p:nvSpPr>
          <p:spPr>
            <a:xfrm>
              <a:off x="4025325" y="2119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9"/>
            <p:cNvSpPr/>
            <p:nvPr/>
          </p:nvSpPr>
          <p:spPr>
            <a:xfrm>
              <a:off x="4010450" y="2125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9"/>
            <p:cNvSpPr/>
            <p:nvPr/>
          </p:nvSpPr>
          <p:spPr>
            <a:xfrm>
              <a:off x="4003850" y="213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9"/>
            <p:cNvSpPr/>
            <p:nvPr/>
          </p:nvSpPr>
          <p:spPr>
            <a:xfrm>
              <a:off x="4031350" y="213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9"/>
            <p:cNvSpPr/>
            <p:nvPr/>
          </p:nvSpPr>
          <p:spPr>
            <a:xfrm>
              <a:off x="4009500" y="211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9"/>
            <p:cNvSpPr/>
            <p:nvPr/>
          </p:nvSpPr>
          <p:spPr>
            <a:xfrm>
              <a:off x="4014575" y="2105575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114" y="0"/>
                  </a:moveTo>
                  <a:cubicBezTo>
                    <a:pt x="76" y="16"/>
                    <a:pt x="38" y="31"/>
                    <a:pt x="8" y="53"/>
                  </a:cubicBezTo>
                  <a:lnTo>
                    <a:pt x="1" y="61"/>
                  </a:lnTo>
                  <a:lnTo>
                    <a:pt x="272" y="234"/>
                  </a:lnTo>
                  <a:lnTo>
                    <a:pt x="340" y="14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9"/>
            <p:cNvSpPr/>
            <p:nvPr/>
          </p:nvSpPr>
          <p:spPr>
            <a:xfrm>
              <a:off x="4025700" y="220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9"/>
            <p:cNvSpPr/>
            <p:nvPr/>
          </p:nvSpPr>
          <p:spPr>
            <a:xfrm>
              <a:off x="4043400" y="22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9"/>
            <p:cNvSpPr/>
            <p:nvPr/>
          </p:nvSpPr>
          <p:spPr>
            <a:xfrm>
              <a:off x="40368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9"/>
            <p:cNvSpPr/>
            <p:nvPr/>
          </p:nvSpPr>
          <p:spPr>
            <a:xfrm>
              <a:off x="4029275" y="21907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9"/>
            <p:cNvSpPr/>
            <p:nvPr/>
          </p:nvSpPr>
          <p:spPr>
            <a:xfrm>
              <a:off x="4036425" y="2173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9"/>
            <p:cNvSpPr/>
            <p:nvPr/>
          </p:nvSpPr>
          <p:spPr>
            <a:xfrm>
              <a:off x="4021550" y="21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9"/>
            <p:cNvSpPr/>
            <p:nvPr/>
          </p:nvSpPr>
          <p:spPr>
            <a:xfrm>
              <a:off x="40149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9"/>
            <p:cNvSpPr/>
            <p:nvPr/>
          </p:nvSpPr>
          <p:spPr>
            <a:xfrm>
              <a:off x="4042450" y="218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9"/>
            <p:cNvSpPr/>
            <p:nvPr/>
          </p:nvSpPr>
          <p:spPr>
            <a:xfrm>
              <a:off x="4007425" y="216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9"/>
            <p:cNvSpPr/>
            <p:nvPr/>
          </p:nvSpPr>
          <p:spPr>
            <a:xfrm>
              <a:off x="4020600" y="216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9"/>
            <p:cNvSpPr/>
            <p:nvPr/>
          </p:nvSpPr>
          <p:spPr>
            <a:xfrm>
              <a:off x="4025700" y="21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9"/>
            <p:cNvSpPr/>
            <p:nvPr/>
          </p:nvSpPr>
          <p:spPr>
            <a:xfrm>
              <a:off x="4036800" y="225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9"/>
            <p:cNvSpPr/>
            <p:nvPr/>
          </p:nvSpPr>
          <p:spPr>
            <a:xfrm>
              <a:off x="4054500" y="22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9"/>
            <p:cNvSpPr/>
            <p:nvPr/>
          </p:nvSpPr>
          <p:spPr>
            <a:xfrm>
              <a:off x="40479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9"/>
            <p:cNvSpPr/>
            <p:nvPr/>
          </p:nvSpPr>
          <p:spPr>
            <a:xfrm>
              <a:off x="4040375" y="224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9"/>
            <p:cNvSpPr/>
            <p:nvPr/>
          </p:nvSpPr>
          <p:spPr>
            <a:xfrm>
              <a:off x="4047525" y="222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9"/>
            <p:cNvSpPr/>
            <p:nvPr/>
          </p:nvSpPr>
          <p:spPr>
            <a:xfrm>
              <a:off x="4032650" y="223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9"/>
            <p:cNvSpPr/>
            <p:nvPr/>
          </p:nvSpPr>
          <p:spPr>
            <a:xfrm>
              <a:off x="4026075" y="22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9"/>
            <p:cNvSpPr/>
            <p:nvPr/>
          </p:nvSpPr>
          <p:spPr>
            <a:xfrm>
              <a:off x="4053550" y="224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9"/>
            <p:cNvSpPr/>
            <p:nvPr/>
          </p:nvSpPr>
          <p:spPr>
            <a:xfrm>
              <a:off x="4018525" y="222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9"/>
            <p:cNvSpPr/>
            <p:nvPr/>
          </p:nvSpPr>
          <p:spPr>
            <a:xfrm>
              <a:off x="4031725" y="2219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9"/>
            <p:cNvSpPr/>
            <p:nvPr/>
          </p:nvSpPr>
          <p:spPr>
            <a:xfrm>
              <a:off x="4047900" y="2309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9"/>
            <p:cNvSpPr/>
            <p:nvPr/>
          </p:nvSpPr>
          <p:spPr>
            <a:xfrm>
              <a:off x="4065625" y="23085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9"/>
            <p:cNvSpPr/>
            <p:nvPr/>
          </p:nvSpPr>
          <p:spPr>
            <a:xfrm>
              <a:off x="40590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9"/>
            <p:cNvSpPr/>
            <p:nvPr/>
          </p:nvSpPr>
          <p:spPr>
            <a:xfrm>
              <a:off x="4051500" y="229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9"/>
            <p:cNvSpPr/>
            <p:nvPr/>
          </p:nvSpPr>
          <p:spPr>
            <a:xfrm>
              <a:off x="4058650" y="2279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9"/>
            <p:cNvSpPr/>
            <p:nvPr/>
          </p:nvSpPr>
          <p:spPr>
            <a:xfrm>
              <a:off x="4043775" y="2285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9"/>
            <p:cNvSpPr/>
            <p:nvPr/>
          </p:nvSpPr>
          <p:spPr>
            <a:xfrm>
              <a:off x="40371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9"/>
            <p:cNvSpPr/>
            <p:nvPr/>
          </p:nvSpPr>
          <p:spPr>
            <a:xfrm>
              <a:off x="4064675" y="229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9"/>
            <p:cNvSpPr/>
            <p:nvPr/>
          </p:nvSpPr>
          <p:spPr>
            <a:xfrm>
              <a:off x="4029650" y="227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9"/>
            <p:cNvSpPr/>
            <p:nvPr/>
          </p:nvSpPr>
          <p:spPr>
            <a:xfrm>
              <a:off x="4042825" y="227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9"/>
            <p:cNvSpPr/>
            <p:nvPr/>
          </p:nvSpPr>
          <p:spPr>
            <a:xfrm>
              <a:off x="4059025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9"/>
            <p:cNvSpPr/>
            <p:nvPr/>
          </p:nvSpPr>
          <p:spPr>
            <a:xfrm>
              <a:off x="4076725" y="236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9"/>
            <p:cNvSpPr/>
            <p:nvPr/>
          </p:nvSpPr>
          <p:spPr>
            <a:xfrm>
              <a:off x="40701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9"/>
            <p:cNvSpPr/>
            <p:nvPr/>
          </p:nvSpPr>
          <p:spPr>
            <a:xfrm>
              <a:off x="4062600" y="23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9"/>
            <p:cNvSpPr/>
            <p:nvPr/>
          </p:nvSpPr>
          <p:spPr>
            <a:xfrm>
              <a:off x="4069750" y="23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9"/>
            <p:cNvSpPr/>
            <p:nvPr/>
          </p:nvSpPr>
          <p:spPr>
            <a:xfrm>
              <a:off x="4054875" y="233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9"/>
            <p:cNvSpPr/>
            <p:nvPr/>
          </p:nvSpPr>
          <p:spPr>
            <a:xfrm>
              <a:off x="4048300" y="23479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9"/>
            <p:cNvSpPr/>
            <p:nvPr/>
          </p:nvSpPr>
          <p:spPr>
            <a:xfrm>
              <a:off x="4075775" y="234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9"/>
            <p:cNvSpPr/>
            <p:nvPr/>
          </p:nvSpPr>
          <p:spPr>
            <a:xfrm>
              <a:off x="4040750" y="232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9"/>
            <p:cNvSpPr/>
            <p:nvPr/>
          </p:nvSpPr>
          <p:spPr>
            <a:xfrm>
              <a:off x="4053950" y="2326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9"/>
            <p:cNvSpPr/>
            <p:nvPr/>
          </p:nvSpPr>
          <p:spPr>
            <a:xfrm>
              <a:off x="4080875" y="238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9"/>
            <p:cNvSpPr/>
            <p:nvPr/>
          </p:nvSpPr>
          <p:spPr>
            <a:xfrm>
              <a:off x="4066000" y="23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9"/>
            <p:cNvSpPr/>
            <p:nvPr/>
          </p:nvSpPr>
          <p:spPr>
            <a:xfrm>
              <a:off x="4051875" y="238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9"/>
            <p:cNvSpPr/>
            <p:nvPr/>
          </p:nvSpPr>
          <p:spPr>
            <a:xfrm>
              <a:off x="4065050" y="23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9"/>
            <p:cNvSpPr/>
            <p:nvPr/>
          </p:nvSpPr>
          <p:spPr>
            <a:xfrm>
              <a:off x="404715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9"/>
            <p:cNvSpPr/>
            <p:nvPr/>
          </p:nvSpPr>
          <p:spPr>
            <a:xfrm>
              <a:off x="4064850" y="214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9"/>
            <p:cNvSpPr/>
            <p:nvPr/>
          </p:nvSpPr>
          <p:spPr>
            <a:xfrm>
              <a:off x="4058275" y="215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9"/>
            <p:cNvSpPr/>
            <p:nvPr/>
          </p:nvSpPr>
          <p:spPr>
            <a:xfrm>
              <a:off x="4050725" y="213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9"/>
            <p:cNvSpPr/>
            <p:nvPr/>
          </p:nvSpPr>
          <p:spPr>
            <a:xfrm>
              <a:off x="4057900" y="211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9"/>
            <p:cNvSpPr/>
            <p:nvPr/>
          </p:nvSpPr>
          <p:spPr>
            <a:xfrm>
              <a:off x="4043025" y="211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9"/>
            <p:cNvSpPr/>
            <p:nvPr/>
          </p:nvSpPr>
          <p:spPr>
            <a:xfrm>
              <a:off x="4036425" y="2128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4063925" y="212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028900" y="210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042075" y="210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047150" y="209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058275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075975" y="219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069375" y="220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061850" y="218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4069000" y="21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054125" y="21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0475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4075025" y="218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4040000" y="216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4053175" y="215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0693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4087075" y="224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4080500" y="2257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4072950" y="223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4080100" y="221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4065225" y="2225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4058650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4086150" y="2236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4051125" y="2213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064300" y="221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9"/>
            <p:cNvSpPr/>
            <p:nvPr/>
          </p:nvSpPr>
          <p:spPr>
            <a:xfrm>
              <a:off x="4080500" y="230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9"/>
            <p:cNvSpPr/>
            <p:nvPr/>
          </p:nvSpPr>
          <p:spPr>
            <a:xfrm>
              <a:off x="4098200" y="23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40916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084075" y="229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091225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4076350" y="2278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40697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4097250" y="22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062225" y="2267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4075400" y="226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091600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4109300" y="235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4095175" y="23436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4102325" y="232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4087450" y="233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4080875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4108350" y="234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4073325" y="232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4086525" y="231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4105900" y="231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4113450" y="2379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4098575" y="2385025"/>
              <a:ext cx="7725" cy="5300"/>
            </a:xfrm>
            <a:custGeom>
              <a:avLst/>
              <a:gdLst/>
              <a:ahLst/>
              <a:cxnLst/>
              <a:rect l="l" t="t" r="r" b="b"/>
              <a:pathLst>
                <a:path w="309" h="212" extrusionOk="0">
                  <a:moveTo>
                    <a:pt x="68" y="0"/>
                  </a:moveTo>
                  <a:lnTo>
                    <a:pt x="0" y="91"/>
                  </a:lnTo>
                  <a:lnTo>
                    <a:pt x="196" y="211"/>
                  </a:lnTo>
                  <a:cubicBezTo>
                    <a:pt x="234" y="196"/>
                    <a:pt x="271" y="173"/>
                    <a:pt x="309" y="15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4092925" y="239442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3" y="1"/>
                  </a:moveTo>
                  <a:lnTo>
                    <a:pt x="0" y="39"/>
                  </a:lnTo>
                  <a:cubicBezTo>
                    <a:pt x="15" y="31"/>
                    <a:pt x="30" y="23"/>
                    <a:pt x="45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4120600" y="2396125"/>
              <a:ext cx="7375" cy="5875"/>
            </a:xfrm>
            <a:custGeom>
              <a:avLst/>
              <a:gdLst/>
              <a:ahLst/>
              <a:cxnLst/>
              <a:rect l="l" t="t" r="r" b="b"/>
              <a:pathLst>
                <a:path w="295" h="235" extrusionOk="0">
                  <a:moveTo>
                    <a:pt x="15" y="1"/>
                  </a:moveTo>
                  <a:lnTo>
                    <a:pt x="0" y="31"/>
                  </a:lnTo>
                  <a:cubicBezTo>
                    <a:pt x="76" y="99"/>
                    <a:pt x="166" y="166"/>
                    <a:pt x="249" y="234"/>
                  </a:cubicBezTo>
                  <a:lnTo>
                    <a:pt x="294" y="16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4084450" y="2373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4097625" y="237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41027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4079725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4097625" y="2135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4090850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4083500" y="2123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4090475" y="210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4075775" y="2111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4069000" y="212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4096500" y="212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4061475" y="210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4074650" y="2100875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31" y="0"/>
                  </a:moveTo>
                  <a:lnTo>
                    <a:pt x="1" y="38"/>
                  </a:lnTo>
                  <a:lnTo>
                    <a:pt x="279" y="211"/>
                  </a:lnTo>
                  <a:lnTo>
                    <a:pt x="339" y="121"/>
                  </a:lnTo>
                  <a:lnTo>
                    <a:pt x="302" y="98"/>
                  </a:lnTo>
                  <a:cubicBezTo>
                    <a:pt x="211" y="60"/>
                    <a:pt x="121" y="30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4090850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4108725" y="2188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4101950" y="2197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4094425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4101575" y="21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4086900" y="2165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9"/>
            <p:cNvSpPr/>
            <p:nvPr/>
          </p:nvSpPr>
          <p:spPr>
            <a:xfrm>
              <a:off x="40801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4107600" y="217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4072575" y="215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408575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4101950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4119850" y="2241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4113075" y="225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4105525" y="223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4112700" y="2212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4098000" y="2218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40912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4118725" y="22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4083700" y="2207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409687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4113075" y="229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4130950" y="22948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4124175" y="2304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4116650" y="22835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4123800" y="22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4109100" y="2271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41023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4129825" y="2282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4094800" y="226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410797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4124175" y="23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4142075" y="2348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4135275" y="235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4127750" y="2336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4134900" y="231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4120225" y="23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4113450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4140925" y="233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4119100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4135850" y="240252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59" y="1"/>
                  </a:moveTo>
                  <a:lnTo>
                    <a:pt x="1" y="242"/>
                  </a:lnTo>
                  <a:cubicBezTo>
                    <a:pt x="31" y="257"/>
                    <a:pt x="61" y="279"/>
                    <a:pt x="91" y="294"/>
                  </a:cubicBezTo>
                  <a:lnTo>
                    <a:pt x="257" y="6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4153175" y="2401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4146400" y="2410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4138875" y="239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4146025" y="23726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4131325" y="2378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4124550" y="238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4152050" y="238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4117025" y="2366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4130200" y="236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4160900" y="2413450"/>
              <a:ext cx="6800" cy="7925"/>
            </a:xfrm>
            <a:custGeom>
              <a:avLst/>
              <a:gdLst/>
              <a:ahLst/>
              <a:cxnLst/>
              <a:rect l="l" t="t" r="r" b="b"/>
              <a:pathLst>
                <a:path w="272" h="317" extrusionOk="0">
                  <a:moveTo>
                    <a:pt x="181" y="1"/>
                  </a:moveTo>
                  <a:lnTo>
                    <a:pt x="0" y="264"/>
                  </a:lnTo>
                  <a:lnTo>
                    <a:pt x="76" y="309"/>
                  </a:lnTo>
                  <a:cubicBezTo>
                    <a:pt x="83" y="317"/>
                    <a:pt x="83" y="317"/>
                    <a:pt x="91" y="317"/>
                  </a:cubicBez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4101200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4119100" y="207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4112500" y="2084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4107225" y="20713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16"/>
                    <a:pt x="1" y="16"/>
                  </a:cubicBezTo>
                  <a:lnTo>
                    <a:pt x="1" y="2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4118150" y="2062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4123425" y="2055100"/>
              <a:ext cx="8125" cy="5875"/>
            </a:xfrm>
            <a:custGeom>
              <a:avLst/>
              <a:gdLst/>
              <a:ahLst/>
              <a:cxnLst/>
              <a:rect l="l" t="t" r="r" b="b"/>
              <a:pathLst>
                <a:path w="325" h="235" extrusionOk="0">
                  <a:moveTo>
                    <a:pt x="98" y="1"/>
                  </a:moveTo>
                  <a:cubicBezTo>
                    <a:pt x="61" y="23"/>
                    <a:pt x="31" y="46"/>
                    <a:pt x="0" y="69"/>
                  </a:cubicBezTo>
                  <a:lnTo>
                    <a:pt x="264" y="234"/>
                  </a:lnTo>
                  <a:lnTo>
                    <a:pt x="324" y="1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4112300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4130200" y="21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4116075" y="21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4123050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4108350" y="210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4101575" y="211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4129250" y="2116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4094225" y="2093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4107425" y="2092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4123425" y="21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4141300" y="21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4127200" y="21701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4134150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4119475" y="2158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4112700" y="2167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4140375" y="2169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4105350" y="214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4118525" y="214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4123600" y="2137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4134525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4152425" y="223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4145650" y="22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4138300" y="22234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4145275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4130575" y="2211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4123800" y="222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4151475" y="2222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4116450" y="220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412945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41347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4145650" y="22891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4163525" y="228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4156750" y="2297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4149400" y="2276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4156375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4141700" y="2264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4134900" y="227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9"/>
            <p:cNvSpPr/>
            <p:nvPr/>
          </p:nvSpPr>
          <p:spPr>
            <a:xfrm>
              <a:off x="4162600" y="227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9"/>
            <p:cNvSpPr/>
            <p:nvPr/>
          </p:nvSpPr>
          <p:spPr>
            <a:xfrm>
              <a:off x="4127575" y="2253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4140550" y="225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156750" y="2342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4174650" y="234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4167875" y="2350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4160525" y="2330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4167475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4152800" y="2318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4146025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4173700" y="2329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138675" y="230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4151675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4167875" y="23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4185750" y="23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4178975" y="240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4171625" y="2383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178600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163900" y="237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157125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184800" y="238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4149775" y="23601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4162775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4189700" y="241910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lnTo>
                    <a:pt x="99" y="317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4176325" y="2424750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8" y="1"/>
                  </a:moveTo>
                  <a:lnTo>
                    <a:pt x="1" y="8"/>
                  </a:lnTo>
                  <a:cubicBezTo>
                    <a:pt x="7" y="8"/>
                    <a:pt x="17" y="8"/>
                    <a:pt x="25" y="12"/>
                  </a:cubicBezTo>
                  <a:lnTo>
                    <a:pt x="25" y="12"/>
                  </a:lnTo>
                  <a:lnTo>
                    <a:pt x="8" y="1"/>
                  </a:lnTo>
                  <a:close/>
                  <a:moveTo>
                    <a:pt x="25" y="12"/>
                  </a:moveTo>
                  <a:lnTo>
                    <a:pt x="31" y="16"/>
                  </a:lnTo>
                  <a:cubicBezTo>
                    <a:pt x="29" y="14"/>
                    <a:pt x="27" y="13"/>
                    <a:pt x="25" y="12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4173900" y="2412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4133775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41516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145075" y="2077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41375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144700" y="204042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257" y="0"/>
                  </a:moveTo>
                  <a:cubicBezTo>
                    <a:pt x="204" y="23"/>
                    <a:pt x="151" y="53"/>
                    <a:pt x="98" y="76"/>
                  </a:cubicBezTo>
                  <a:lnTo>
                    <a:pt x="1" y="226"/>
                  </a:lnTo>
                  <a:lnTo>
                    <a:pt x="91" y="279"/>
                  </a:lnTo>
                  <a:lnTo>
                    <a:pt x="272" y="1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4133775" y="20479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99" y="1"/>
                  </a:moveTo>
                  <a:cubicBezTo>
                    <a:pt x="68" y="23"/>
                    <a:pt x="31" y="46"/>
                    <a:pt x="1" y="68"/>
                  </a:cubicBezTo>
                  <a:lnTo>
                    <a:pt x="114" y="144"/>
                  </a:lnTo>
                  <a:lnTo>
                    <a:pt x="181" y="5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4150725" y="20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4144900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4162775" y="212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4148650" y="2110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4155800" y="2092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41409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4134350" y="2107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4161825" y="2109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126800" y="20869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4140000" y="2086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4156000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4173900" y="217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4159775" y="216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4166925" y="214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4152050" y="215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145450" y="2160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172950" y="21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137925" y="214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151100" y="2139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156200" y="213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167100" y="2229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185000" y="222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178400" y="2237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170875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4178025" y="219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1631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156575" y="221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184050" y="2215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149025" y="21935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4162225" y="2192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4167300" y="21842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4178225" y="2282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196100" y="2281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189525" y="2290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181975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4189150" y="225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4174275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4167675" y="2267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4195175" y="2269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4160150" y="224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4173325" y="2245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4189325" y="23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207225" y="233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4200625" y="2343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193100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4200250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4185375" y="231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178775" y="232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206275" y="2322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9"/>
            <p:cNvSpPr/>
            <p:nvPr/>
          </p:nvSpPr>
          <p:spPr>
            <a:xfrm>
              <a:off x="4171250" y="2300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9"/>
            <p:cNvSpPr/>
            <p:nvPr/>
          </p:nvSpPr>
          <p:spPr>
            <a:xfrm>
              <a:off x="4184425" y="2299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9"/>
            <p:cNvSpPr/>
            <p:nvPr/>
          </p:nvSpPr>
          <p:spPr>
            <a:xfrm>
              <a:off x="4200450" y="2388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9"/>
            <p:cNvSpPr/>
            <p:nvPr/>
          </p:nvSpPr>
          <p:spPr>
            <a:xfrm>
              <a:off x="4218325" y="238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9"/>
            <p:cNvSpPr/>
            <p:nvPr/>
          </p:nvSpPr>
          <p:spPr>
            <a:xfrm>
              <a:off x="4211750" y="2397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9"/>
            <p:cNvSpPr/>
            <p:nvPr/>
          </p:nvSpPr>
          <p:spPr>
            <a:xfrm>
              <a:off x="4204200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9"/>
            <p:cNvSpPr/>
            <p:nvPr/>
          </p:nvSpPr>
          <p:spPr>
            <a:xfrm>
              <a:off x="4211350" y="2359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9"/>
            <p:cNvSpPr/>
            <p:nvPr/>
          </p:nvSpPr>
          <p:spPr>
            <a:xfrm>
              <a:off x="4196475" y="236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9"/>
            <p:cNvSpPr/>
            <p:nvPr/>
          </p:nvSpPr>
          <p:spPr>
            <a:xfrm>
              <a:off x="4189900" y="2374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9"/>
            <p:cNvSpPr/>
            <p:nvPr/>
          </p:nvSpPr>
          <p:spPr>
            <a:xfrm>
              <a:off x="4217375" y="2375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9"/>
            <p:cNvSpPr/>
            <p:nvPr/>
          </p:nvSpPr>
          <p:spPr>
            <a:xfrm>
              <a:off x="4182350" y="2353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9"/>
            <p:cNvSpPr/>
            <p:nvPr/>
          </p:nvSpPr>
          <p:spPr>
            <a:xfrm>
              <a:off x="4195550" y="2352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9"/>
            <p:cNvSpPr/>
            <p:nvPr/>
          </p:nvSpPr>
          <p:spPr>
            <a:xfrm>
              <a:off x="4222275" y="241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9"/>
            <p:cNvSpPr/>
            <p:nvPr/>
          </p:nvSpPr>
          <p:spPr>
            <a:xfrm>
              <a:off x="4207600" y="241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9"/>
            <p:cNvSpPr/>
            <p:nvPr/>
          </p:nvSpPr>
          <p:spPr>
            <a:xfrm>
              <a:off x="4193475" y="2406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9"/>
            <p:cNvSpPr/>
            <p:nvPr/>
          </p:nvSpPr>
          <p:spPr>
            <a:xfrm>
              <a:off x="4206650" y="2405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9"/>
            <p:cNvSpPr/>
            <p:nvPr/>
          </p:nvSpPr>
          <p:spPr>
            <a:xfrm>
              <a:off x="4166550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9"/>
            <p:cNvSpPr/>
            <p:nvPr/>
          </p:nvSpPr>
          <p:spPr>
            <a:xfrm>
              <a:off x="4184250" y="206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9"/>
            <p:cNvSpPr/>
            <p:nvPr/>
          </p:nvSpPr>
          <p:spPr>
            <a:xfrm>
              <a:off x="4170125" y="205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9"/>
            <p:cNvSpPr/>
            <p:nvPr/>
          </p:nvSpPr>
          <p:spPr>
            <a:xfrm>
              <a:off x="4177275" y="203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9"/>
            <p:cNvSpPr/>
            <p:nvPr/>
          </p:nvSpPr>
          <p:spPr>
            <a:xfrm>
              <a:off x="4162400" y="203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9"/>
            <p:cNvSpPr/>
            <p:nvPr/>
          </p:nvSpPr>
          <p:spPr>
            <a:xfrm>
              <a:off x="4155800" y="204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9"/>
            <p:cNvSpPr/>
            <p:nvPr/>
          </p:nvSpPr>
          <p:spPr>
            <a:xfrm>
              <a:off x="4183300" y="204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9"/>
            <p:cNvSpPr/>
            <p:nvPr/>
          </p:nvSpPr>
          <p:spPr>
            <a:xfrm>
              <a:off x="4177650" y="2115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9"/>
            <p:cNvSpPr/>
            <p:nvPr/>
          </p:nvSpPr>
          <p:spPr>
            <a:xfrm>
              <a:off x="4195350" y="211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9"/>
            <p:cNvSpPr/>
            <p:nvPr/>
          </p:nvSpPr>
          <p:spPr>
            <a:xfrm>
              <a:off x="4181225" y="210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9"/>
            <p:cNvSpPr/>
            <p:nvPr/>
          </p:nvSpPr>
          <p:spPr>
            <a:xfrm>
              <a:off x="4188400" y="208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9"/>
            <p:cNvSpPr/>
            <p:nvPr/>
          </p:nvSpPr>
          <p:spPr>
            <a:xfrm>
              <a:off x="4173500" y="209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9"/>
            <p:cNvSpPr/>
            <p:nvPr/>
          </p:nvSpPr>
          <p:spPr>
            <a:xfrm>
              <a:off x="41669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9"/>
            <p:cNvSpPr/>
            <p:nvPr/>
          </p:nvSpPr>
          <p:spPr>
            <a:xfrm>
              <a:off x="4194425" y="21025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9"/>
            <p:cNvSpPr/>
            <p:nvPr/>
          </p:nvSpPr>
          <p:spPr>
            <a:xfrm>
              <a:off x="4159400" y="20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9"/>
            <p:cNvSpPr/>
            <p:nvPr/>
          </p:nvSpPr>
          <p:spPr>
            <a:xfrm>
              <a:off x="4172575" y="20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9"/>
            <p:cNvSpPr/>
            <p:nvPr/>
          </p:nvSpPr>
          <p:spPr>
            <a:xfrm>
              <a:off x="4177650" y="20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9"/>
            <p:cNvSpPr/>
            <p:nvPr/>
          </p:nvSpPr>
          <p:spPr>
            <a:xfrm>
              <a:off x="4188775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9"/>
            <p:cNvSpPr/>
            <p:nvPr/>
          </p:nvSpPr>
          <p:spPr>
            <a:xfrm>
              <a:off x="4206475" y="216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9"/>
            <p:cNvSpPr/>
            <p:nvPr/>
          </p:nvSpPr>
          <p:spPr>
            <a:xfrm>
              <a:off x="4192350" y="215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9"/>
            <p:cNvSpPr/>
            <p:nvPr/>
          </p:nvSpPr>
          <p:spPr>
            <a:xfrm>
              <a:off x="4199500" y="213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9"/>
            <p:cNvSpPr/>
            <p:nvPr/>
          </p:nvSpPr>
          <p:spPr>
            <a:xfrm>
              <a:off x="4184625" y="214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9"/>
            <p:cNvSpPr/>
            <p:nvPr/>
          </p:nvSpPr>
          <p:spPr>
            <a:xfrm>
              <a:off x="41780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9"/>
            <p:cNvSpPr/>
            <p:nvPr/>
          </p:nvSpPr>
          <p:spPr>
            <a:xfrm>
              <a:off x="4205525" y="215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9"/>
            <p:cNvSpPr/>
            <p:nvPr/>
          </p:nvSpPr>
          <p:spPr>
            <a:xfrm>
              <a:off x="4170500" y="213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9"/>
            <p:cNvSpPr/>
            <p:nvPr/>
          </p:nvSpPr>
          <p:spPr>
            <a:xfrm>
              <a:off x="41836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9"/>
            <p:cNvSpPr/>
            <p:nvPr/>
          </p:nvSpPr>
          <p:spPr>
            <a:xfrm>
              <a:off x="4188775" y="212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9"/>
            <p:cNvSpPr/>
            <p:nvPr/>
          </p:nvSpPr>
          <p:spPr>
            <a:xfrm>
              <a:off x="4199875" y="222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9"/>
            <p:cNvSpPr/>
            <p:nvPr/>
          </p:nvSpPr>
          <p:spPr>
            <a:xfrm>
              <a:off x="4217575" y="2221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9"/>
            <p:cNvSpPr/>
            <p:nvPr/>
          </p:nvSpPr>
          <p:spPr>
            <a:xfrm>
              <a:off x="4210975" y="22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9"/>
            <p:cNvSpPr/>
            <p:nvPr/>
          </p:nvSpPr>
          <p:spPr>
            <a:xfrm>
              <a:off x="4203450" y="220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9"/>
            <p:cNvSpPr/>
            <p:nvPr/>
          </p:nvSpPr>
          <p:spPr>
            <a:xfrm>
              <a:off x="4210600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9"/>
            <p:cNvSpPr/>
            <p:nvPr/>
          </p:nvSpPr>
          <p:spPr>
            <a:xfrm>
              <a:off x="4195725" y="219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9"/>
            <p:cNvSpPr/>
            <p:nvPr/>
          </p:nvSpPr>
          <p:spPr>
            <a:xfrm>
              <a:off x="4189150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9"/>
            <p:cNvSpPr/>
            <p:nvPr/>
          </p:nvSpPr>
          <p:spPr>
            <a:xfrm>
              <a:off x="4216625" y="220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9"/>
            <p:cNvSpPr/>
            <p:nvPr/>
          </p:nvSpPr>
          <p:spPr>
            <a:xfrm>
              <a:off x="41816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9"/>
            <p:cNvSpPr/>
            <p:nvPr/>
          </p:nvSpPr>
          <p:spPr>
            <a:xfrm>
              <a:off x="4194800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9"/>
            <p:cNvSpPr/>
            <p:nvPr/>
          </p:nvSpPr>
          <p:spPr>
            <a:xfrm>
              <a:off x="4199875" y="217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9"/>
            <p:cNvSpPr/>
            <p:nvPr/>
          </p:nvSpPr>
          <p:spPr>
            <a:xfrm>
              <a:off x="4210975" y="22756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9"/>
            <p:cNvSpPr/>
            <p:nvPr/>
          </p:nvSpPr>
          <p:spPr>
            <a:xfrm>
              <a:off x="4228675" y="227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9"/>
            <p:cNvSpPr/>
            <p:nvPr/>
          </p:nvSpPr>
          <p:spPr>
            <a:xfrm>
              <a:off x="4222100" y="228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9"/>
            <p:cNvSpPr/>
            <p:nvPr/>
          </p:nvSpPr>
          <p:spPr>
            <a:xfrm>
              <a:off x="4214550" y="226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9"/>
            <p:cNvSpPr/>
            <p:nvPr/>
          </p:nvSpPr>
          <p:spPr>
            <a:xfrm>
              <a:off x="4221725" y="224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9"/>
            <p:cNvSpPr/>
            <p:nvPr/>
          </p:nvSpPr>
          <p:spPr>
            <a:xfrm>
              <a:off x="4206850" y="225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9"/>
            <p:cNvSpPr/>
            <p:nvPr/>
          </p:nvSpPr>
          <p:spPr>
            <a:xfrm>
              <a:off x="4200250" y="2260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9"/>
            <p:cNvSpPr/>
            <p:nvPr/>
          </p:nvSpPr>
          <p:spPr>
            <a:xfrm>
              <a:off x="4227750" y="226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9"/>
            <p:cNvSpPr/>
            <p:nvPr/>
          </p:nvSpPr>
          <p:spPr>
            <a:xfrm>
              <a:off x="4192725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9"/>
            <p:cNvSpPr/>
            <p:nvPr/>
          </p:nvSpPr>
          <p:spPr>
            <a:xfrm>
              <a:off x="42059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9"/>
            <p:cNvSpPr/>
            <p:nvPr/>
          </p:nvSpPr>
          <p:spPr>
            <a:xfrm>
              <a:off x="4222100" y="23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9"/>
            <p:cNvSpPr/>
            <p:nvPr/>
          </p:nvSpPr>
          <p:spPr>
            <a:xfrm>
              <a:off x="4239800" y="23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9"/>
            <p:cNvSpPr/>
            <p:nvPr/>
          </p:nvSpPr>
          <p:spPr>
            <a:xfrm>
              <a:off x="4233200" y="233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9"/>
            <p:cNvSpPr/>
            <p:nvPr/>
          </p:nvSpPr>
          <p:spPr>
            <a:xfrm>
              <a:off x="4225675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9"/>
            <p:cNvSpPr/>
            <p:nvPr/>
          </p:nvSpPr>
          <p:spPr>
            <a:xfrm>
              <a:off x="4232825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9"/>
            <p:cNvSpPr/>
            <p:nvPr/>
          </p:nvSpPr>
          <p:spPr>
            <a:xfrm>
              <a:off x="4217950" y="23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9"/>
            <p:cNvSpPr/>
            <p:nvPr/>
          </p:nvSpPr>
          <p:spPr>
            <a:xfrm>
              <a:off x="4211350" y="2314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9"/>
            <p:cNvSpPr/>
            <p:nvPr/>
          </p:nvSpPr>
          <p:spPr>
            <a:xfrm>
              <a:off x="4238850" y="231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9"/>
            <p:cNvSpPr/>
            <p:nvPr/>
          </p:nvSpPr>
          <p:spPr>
            <a:xfrm>
              <a:off x="42038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9"/>
            <p:cNvSpPr/>
            <p:nvPr/>
          </p:nvSpPr>
          <p:spPr>
            <a:xfrm>
              <a:off x="42170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9"/>
            <p:cNvSpPr/>
            <p:nvPr/>
          </p:nvSpPr>
          <p:spPr>
            <a:xfrm>
              <a:off x="4233200" y="238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9"/>
            <p:cNvSpPr/>
            <p:nvPr/>
          </p:nvSpPr>
          <p:spPr>
            <a:xfrm>
              <a:off x="4250900" y="238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9"/>
            <p:cNvSpPr/>
            <p:nvPr/>
          </p:nvSpPr>
          <p:spPr>
            <a:xfrm>
              <a:off x="4244325" y="239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9"/>
            <p:cNvSpPr/>
            <p:nvPr/>
          </p:nvSpPr>
          <p:spPr>
            <a:xfrm>
              <a:off x="4236775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9"/>
            <p:cNvSpPr/>
            <p:nvPr/>
          </p:nvSpPr>
          <p:spPr>
            <a:xfrm>
              <a:off x="4243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9"/>
            <p:cNvSpPr/>
            <p:nvPr/>
          </p:nvSpPr>
          <p:spPr>
            <a:xfrm>
              <a:off x="4229050" y="235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9"/>
            <p:cNvSpPr/>
            <p:nvPr/>
          </p:nvSpPr>
          <p:spPr>
            <a:xfrm>
              <a:off x="4222475" y="2367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9"/>
            <p:cNvSpPr/>
            <p:nvPr/>
          </p:nvSpPr>
          <p:spPr>
            <a:xfrm>
              <a:off x="4249975" y="2368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9"/>
            <p:cNvSpPr/>
            <p:nvPr/>
          </p:nvSpPr>
          <p:spPr>
            <a:xfrm>
              <a:off x="4214950" y="234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9"/>
            <p:cNvSpPr/>
            <p:nvPr/>
          </p:nvSpPr>
          <p:spPr>
            <a:xfrm>
              <a:off x="4228125" y="23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9"/>
            <p:cNvSpPr/>
            <p:nvPr/>
          </p:nvSpPr>
          <p:spPr>
            <a:xfrm>
              <a:off x="4255050" y="2405550"/>
              <a:ext cx="6800" cy="7550"/>
            </a:xfrm>
            <a:custGeom>
              <a:avLst/>
              <a:gdLst/>
              <a:ahLst/>
              <a:cxnLst/>
              <a:rect l="l" t="t" r="r" b="b"/>
              <a:pathLst>
                <a:path w="272" h="302" extrusionOk="0">
                  <a:moveTo>
                    <a:pt x="181" y="0"/>
                  </a:moveTo>
                  <a:lnTo>
                    <a:pt x="0" y="264"/>
                  </a:lnTo>
                  <a:lnTo>
                    <a:pt x="61" y="302"/>
                  </a:lnTo>
                  <a:cubicBezTo>
                    <a:pt x="83" y="294"/>
                    <a:pt x="106" y="279"/>
                    <a:pt x="128" y="271"/>
                  </a:cubicBez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9"/>
            <p:cNvSpPr/>
            <p:nvPr/>
          </p:nvSpPr>
          <p:spPr>
            <a:xfrm>
              <a:off x="4240175" y="24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9"/>
            <p:cNvSpPr/>
            <p:nvPr/>
          </p:nvSpPr>
          <p:spPr>
            <a:xfrm>
              <a:off x="4233775" y="2420600"/>
              <a:ext cx="3025" cy="1925"/>
            </a:xfrm>
            <a:custGeom>
              <a:avLst/>
              <a:gdLst/>
              <a:ahLst/>
              <a:cxnLst/>
              <a:rect l="l" t="t" r="r" b="b"/>
              <a:pathLst>
                <a:path w="121" h="77" extrusionOk="0">
                  <a:moveTo>
                    <a:pt x="53" y="1"/>
                  </a:moveTo>
                  <a:lnTo>
                    <a:pt x="0" y="76"/>
                  </a:lnTo>
                  <a:cubicBezTo>
                    <a:pt x="38" y="69"/>
                    <a:pt x="76" y="54"/>
                    <a:pt x="121" y="38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9"/>
            <p:cNvSpPr/>
            <p:nvPr/>
          </p:nvSpPr>
          <p:spPr>
            <a:xfrm>
              <a:off x="422605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9"/>
            <p:cNvSpPr/>
            <p:nvPr/>
          </p:nvSpPr>
          <p:spPr>
            <a:xfrm>
              <a:off x="4239225" y="239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9"/>
            <p:cNvSpPr/>
            <p:nvPr/>
          </p:nvSpPr>
          <p:spPr>
            <a:xfrm>
              <a:off x="4199125" y="205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9"/>
            <p:cNvSpPr/>
            <p:nvPr/>
          </p:nvSpPr>
          <p:spPr>
            <a:xfrm>
              <a:off x="42168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9"/>
            <p:cNvSpPr/>
            <p:nvPr/>
          </p:nvSpPr>
          <p:spPr>
            <a:xfrm>
              <a:off x="4210225" y="20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9"/>
            <p:cNvSpPr/>
            <p:nvPr/>
          </p:nvSpPr>
          <p:spPr>
            <a:xfrm>
              <a:off x="4202700" y="204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9"/>
            <p:cNvSpPr/>
            <p:nvPr/>
          </p:nvSpPr>
          <p:spPr>
            <a:xfrm>
              <a:off x="4209850" y="20302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61" y="1"/>
                  </a:moveTo>
                  <a:lnTo>
                    <a:pt x="1" y="83"/>
                  </a:lnTo>
                  <a:lnTo>
                    <a:pt x="91" y="144"/>
                  </a:lnTo>
                  <a:lnTo>
                    <a:pt x="181" y="8"/>
                  </a:lnTo>
                  <a:cubicBezTo>
                    <a:pt x="144" y="8"/>
                    <a:pt x="99" y="1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9"/>
            <p:cNvSpPr/>
            <p:nvPr/>
          </p:nvSpPr>
          <p:spPr>
            <a:xfrm>
              <a:off x="4194975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9"/>
            <p:cNvSpPr/>
            <p:nvPr/>
          </p:nvSpPr>
          <p:spPr>
            <a:xfrm>
              <a:off x="4188400" y="2040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9"/>
            <p:cNvSpPr/>
            <p:nvPr/>
          </p:nvSpPr>
          <p:spPr>
            <a:xfrm>
              <a:off x="4215875" y="204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9"/>
            <p:cNvSpPr/>
            <p:nvPr/>
          </p:nvSpPr>
          <p:spPr>
            <a:xfrm>
              <a:off x="4210225" y="210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9"/>
            <p:cNvSpPr/>
            <p:nvPr/>
          </p:nvSpPr>
          <p:spPr>
            <a:xfrm>
              <a:off x="42279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9"/>
            <p:cNvSpPr/>
            <p:nvPr/>
          </p:nvSpPr>
          <p:spPr>
            <a:xfrm>
              <a:off x="4213800" y="209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9"/>
            <p:cNvSpPr/>
            <p:nvPr/>
          </p:nvSpPr>
          <p:spPr>
            <a:xfrm>
              <a:off x="4220975" y="207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9"/>
            <p:cNvSpPr/>
            <p:nvPr/>
          </p:nvSpPr>
          <p:spPr>
            <a:xfrm>
              <a:off x="4206100" y="208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9"/>
            <p:cNvSpPr/>
            <p:nvPr/>
          </p:nvSpPr>
          <p:spPr>
            <a:xfrm>
              <a:off x="41995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9"/>
            <p:cNvSpPr/>
            <p:nvPr/>
          </p:nvSpPr>
          <p:spPr>
            <a:xfrm>
              <a:off x="4227000" y="209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9"/>
            <p:cNvSpPr/>
            <p:nvPr/>
          </p:nvSpPr>
          <p:spPr>
            <a:xfrm>
              <a:off x="4191975" y="207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9"/>
            <p:cNvSpPr/>
            <p:nvPr/>
          </p:nvSpPr>
          <p:spPr>
            <a:xfrm>
              <a:off x="4205150" y="20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9"/>
            <p:cNvSpPr/>
            <p:nvPr/>
          </p:nvSpPr>
          <p:spPr>
            <a:xfrm>
              <a:off x="4221350" y="216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9"/>
            <p:cNvSpPr/>
            <p:nvPr/>
          </p:nvSpPr>
          <p:spPr>
            <a:xfrm>
              <a:off x="4239050" y="216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9"/>
            <p:cNvSpPr/>
            <p:nvPr/>
          </p:nvSpPr>
          <p:spPr>
            <a:xfrm>
              <a:off x="4224925" y="2149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9"/>
            <p:cNvSpPr/>
            <p:nvPr/>
          </p:nvSpPr>
          <p:spPr>
            <a:xfrm>
              <a:off x="4232075" y="213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9"/>
            <p:cNvSpPr/>
            <p:nvPr/>
          </p:nvSpPr>
          <p:spPr>
            <a:xfrm>
              <a:off x="4217200" y="213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9"/>
            <p:cNvSpPr/>
            <p:nvPr/>
          </p:nvSpPr>
          <p:spPr>
            <a:xfrm>
              <a:off x="42106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9"/>
            <p:cNvSpPr/>
            <p:nvPr/>
          </p:nvSpPr>
          <p:spPr>
            <a:xfrm>
              <a:off x="4238100" y="214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9"/>
            <p:cNvSpPr/>
            <p:nvPr/>
          </p:nvSpPr>
          <p:spPr>
            <a:xfrm>
              <a:off x="4203075" y="212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9"/>
            <p:cNvSpPr/>
            <p:nvPr/>
          </p:nvSpPr>
          <p:spPr>
            <a:xfrm>
              <a:off x="4216250" y="212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9"/>
            <p:cNvSpPr/>
            <p:nvPr/>
          </p:nvSpPr>
          <p:spPr>
            <a:xfrm>
              <a:off x="4221350" y="211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9"/>
            <p:cNvSpPr/>
            <p:nvPr/>
          </p:nvSpPr>
          <p:spPr>
            <a:xfrm>
              <a:off x="4232450" y="221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9"/>
            <p:cNvSpPr/>
            <p:nvPr/>
          </p:nvSpPr>
          <p:spPr>
            <a:xfrm>
              <a:off x="42501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9"/>
            <p:cNvSpPr/>
            <p:nvPr/>
          </p:nvSpPr>
          <p:spPr>
            <a:xfrm>
              <a:off x="4243550" y="222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9"/>
            <p:cNvSpPr/>
            <p:nvPr/>
          </p:nvSpPr>
          <p:spPr>
            <a:xfrm>
              <a:off x="423602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9"/>
            <p:cNvSpPr/>
            <p:nvPr/>
          </p:nvSpPr>
          <p:spPr>
            <a:xfrm>
              <a:off x="42431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9"/>
            <p:cNvSpPr/>
            <p:nvPr/>
          </p:nvSpPr>
          <p:spPr>
            <a:xfrm>
              <a:off x="4228300" y="219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9"/>
            <p:cNvSpPr/>
            <p:nvPr/>
          </p:nvSpPr>
          <p:spPr>
            <a:xfrm>
              <a:off x="4221725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9"/>
            <p:cNvSpPr/>
            <p:nvPr/>
          </p:nvSpPr>
          <p:spPr>
            <a:xfrm>
              <a:off x="4249200" y="220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9"/>
            <p:cNvSpPr/>
            <p:nvPr/>
          </p:nvSpPr>
          <p:spPr>
            <a:xfrm>
              <a:off x="4214175" y="2179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9"/>
            <p:cNvSpPr/>
            <p:nvPr/>
          </p:nvSpPr>
          <p:spPr>
            <a:xfrm>
              <a:off x="4227375" y="217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9"/>
            <p:cNvSpPr/>
            <p:nvPr/>
          </p:nvSpPr>
          <p:spPr>
            <a:xfrm>
              <a:off x="4232450" y="217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9"/>
            <p:cNvSpPr/>
            <p:nvPr/>
          </p:nvSpPr>
          <p:spPr>
            <a:xfrm>
              <a:off x="4243550" y="2268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9"/>
            <p:cNvSpPr/>
            <p:nvPr/>
          </p:nvSpPr>
          <p:spPr>
            <a:xfrm>
              <a:off x="42612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9"/>
            <p:cNvSpPr/>
            <p:nvPr/>
          </p:nvSpPr>
          <p:spPr>
            <a:xfrm>
              <a:off x="4254675" y="227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9"/>
            <p:cNvSpPr/>
            <p:nvPr/>
          </p:nvSpPr>
          <p:spPr>
            <a:xfrm>
              <a:off x="424715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9"/>
            <p:cNvSpPr/>
            <p:nvPr/>
          </p:nvSpPr>
          <p:spPr>
            <a:xfrm>
              <a:off x="42543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9"/>
            <p:cNvSpPr/>
            <p:nvPr/>
          </p:nvSpPr>
          <p:spPr>
            <a:xfrm>
              <a:off x="4239425" y="2244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9"/>
            <p:cNvSpPr/>
            <p:nvPr/>
          </p:nvSpPr>
          <p:spPr>
            <a:xfrm>
              <a:off x="4232825" y="22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9"/>
            <p:cNvSpPr/>
            <p:nvPr/>
          </p:nvSpPr>
          <p:spPr>
            <a:xfrm>
              <a:off x="4260325" y="225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9"/>
            <p:cNvSpPr/>
            <p:nvPr/>
          </p:nvSpPr>
          <p:spPr>
            <a:xfrm>
              <a:off x="422530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9"/>
            <p:cNvSpPr/>
            <p:nvPr/>
          </p:nvSpPr>
          <p:spPr>
            <a:xfrm>
              <a:off x="4238475" y="22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9"/>
            <p:cNvSpPr/>
            <p:nvPr/>
          </p:nvSpPr>
          <p:spPr>
            <a:xfrm>
              <a:off x="4254675" y="232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9"/>
            <p:cNvSpPr/>
            <p:nvPr/>
          </p:nvSpPr>
          <p:spPr>
            <a:xfrm>
              <a:off x="4272375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9"/>
            <p:cNvSpPr/>
            <p:nvPr/>
          </p:nvSpPr>
          <p:spPr>
            <a:xfrm>
              <a:off x="4265775" y="233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9"/>
            <p:cNvSpPr/>
            <p:nvPr/>
          </p:nvSpPr>
          <p:spPr>
            <a:xfrm>
              <a:off x="425825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9"/>
            <p:cNvSpPr/>
            <p:nvPr/>
          </p:nvSpPr>
          <p:spPr>
            <a:xfrm>
              <a:off x="42654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9"/>
            <p:cNvSpPr/>
            <p:nvPr/>
          </p:nvSpPr>
          <p:spPr>
            <a:xfrm>
              <a:off x="4250525" y="229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9"/>
            <p:cNvSpPr/>
            <p:nvPr/>
          </p:nvSpPr>
          <p:spPr>
            <a:xfrm>
              <a:off x="4243950" y="2307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9"/>
            <p:cNvSpPr/>
            <p:nvPr/>
          </p:nvSpPr>
          <p:spPr>
            <a:xfrm>
              <a:off x="4271425" y="230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9"/>
            <p:cNvSpPr/>
            <p:nvPr/>
          </p:nvSpPr>
          <p:spPr>
            <a:xfrm>
              <a:off x="423640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9"/>
            <p:cNvSpPr/>
            <p:nvPr/>
          </p:nvSpPr>
          <p:spPr>
            <a:xfrm>
              <a:off x="4249575" y="22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9"/>
            <p:cNvSpPr/>
            <p:nvPr/>
          </p:nvSpPr>
          <p:spPr>
            <a:xfrm>
              <a:off x="4265775" y="237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9"/>
            <p:cNvSpPr/>
            <p:nvPr/>
          </p:nvSpPr>
          <p:spPr>
            <a:xfrm>
              <a:off x="4283475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9"/>
            <p:cNvSpPr/>
            <p:nvPr/>
          </p:nvSpPr>
          <p:spPr>
            <a:xfrm>
              <a:off x="4276900" y="23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9"/>
            <p:cNvSpPr/>
            <p:nvPr/>
          </p:nvSpPr>
          <p:spPr>
            <a:xfrm>
              <a:off x="4269350" y="236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9"/>
            <p:cNvSpPr/>
            <p:nvPr/>
          </p:nvSpPr>
          <p:spPr>
            <a:xfrm>
              <a:off x="4276525" y="23452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9"/>
            <p:cNvSpPr/>
            <p:nvPr/>
          </p:nvSpPr>
          <p:spPr>
            <a:xfrm>
              <a:off x="4261650" y="235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9"/>
            <p:cNvSpPr/>
            <p:nvPr/>
          </p:nvSpPr>
          <p:spPr>
            <a:xfrm>
              <a:off x="4255050" y="236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9"/>
            <p:cNvSpPr/>
            <p:nvPr/>
          </p:nvSpPr>
          <p:spPr>
            <a:xfrm>
              <a:off x="4282550" y="236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9"/>
            <p:cNvSpPr/>
            <p:nvPr/>
          </p:nvSpPr>
          <p:spPr>
            <a:xfrm>
              <a:off x="4247525" y="23396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9"/>
            <p:cNvSpPr/>
            <p:nvPr/>
          </p:nvSpPr>
          <p:spPr>
            <a:xfrm>
              <a:off x="4260700" y="233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9"/>
            <p:cNvSpPr/>
            <p:nvPr/>
          </p:nvSpPr>
          <p:spPr>
            <a:xfrm>
              <a:off x="4258625" y="239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9"/>
            <p:cNvSpPr/>
            <p:nvPr/>
          </p:nvSpPr>
          <p:spPr>
            <a:xfrm>
              <a:off x="4271800" y="2392175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0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9" y="226"/>
                    <a:pt x="302" y="204"/>
                    <a:pt x="325" y="181"/>
                  </a:cubicBez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9"/>
            <p:cNvSpPr/>
            <p:nvPr/>
          </p:nvSpPr>
          <p:spPr>
            <a:xfrm>
              <a:off x="4231700" y="204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9"/>
            <p:cNvSpPr/>
            <p:nvPr/>
          </p:nvSpPr>
          <p:spPr>
            <a:xfrm>
              <a:off x="4249575" y="204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9"/>
            <p:cNvSpPr/>
            <p:nvPr/>
          </p:nvSpPr>
          <p:spPr>
            <a:xfrm>
              <a:off x="4242800" y="205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9"/>
            <p:cNvSpPr/>
            <p:nvPr/>
          </p:nvSpPr>
          <p:spPr>
            <a:xfrm>
              <a:off x="4235275" y="203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9"/>
            <p:cNvSpPr/>
            <p:nvPr/>
          </p:nvSpPr>
          <p:spPr>
            <a:xfrm>
              <a:off x="4220975" y="203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4250900" y="2039300"/>
              <a:ext cx="4925" cy="2850"/>
            </a:xfrm>
            <a:custGeom>
              <a:avLst/>
              <a:gdLst/>
              <a:ahLst/>
              <a:cxnLst/>
              <a:rect l="l" t="t" r="r" b="b"/>
              <a:pathLst>
                <a:path w="197" h="114" extrusionOk="0">
                  <a:moveTo>
                    <a:pt x="1" y="0"/>
                  </a:moveTo>
                  <a:lnTo>
                    <a:pt x="181" y="113"/>
                  </a:lnTo>
                  <a:lnTo>
                    <a:pt x="197" y="83"/>
                  </a:lnTo>
                  <a:cubicBezTo>
                    <a:pt x="136" y="53"/>
                    <a:pt x="69" y="3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4242800" y="21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4260700" y="210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4246375" y="20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4253550" y="207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4238850" y="2077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4232075" y="208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4259575" y="2088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4224550" y="206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4237725" y="206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4253925" y="215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4271800" y="2154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425750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4264650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42497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4243175" y="21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427067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9"/>
            <p:cNvSpPr/>
            <p:nvPr/>
          </p:nvSpPr>
          <p:spPr>
            <a:xfrm>
              <a:off x="4235650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9"/>
            <p:cNvSpPr/>
            <p:nvPr/>
          </p:nvSpPr>
          <p:spPr>
            <a:xfrm>
              <a:off x="4248825" y="211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9"/>
            <p:cNvSpPr/>
            <p:nvPr/>
          </p:nvSpPr>
          <p:spPr>
            <a:xfrm>
              <a:off x="4253925" y="211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9"/>
            <p:cNvSpPr/>
            <p:nvPr/>
          </p:nvSpPr>
          <p:spPr>
            <a:xfrm>
              <a:off x="4265025" y="2208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9"/>
            <p:cNvSpPr/>
            <p:nvPr/>
          </p:nvSpPr>
          <p:spPr>
            <a:xfrm>
              <a:off x="4282925" y="220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9"/>
            <p:cNvSpPr/>
            <p:nvPr/>
          </p:nvSpPr>
          <p:spPr>
            <a:xfrm>
              <a:off x="4276150" y="2217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9"/>
            <p:cNvSpPr/>
            <p:nvPr/>
          </p:nvSpPr>
          <p:spPr>
            <a:xfrm>
              <a:off x="426860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9"/>
            <p:cNvSpPr/>
            <p:nvPr/>
          </p:nvSpPr>
          <p:spPr>
            <a:xfrm>
              <a:off x="4275750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9"/>
            <p:cNvSpPr/>
            <p:nvPr/>
          </p:nvSpPr>
          <p:spPr>
            <a:xfrm>
              <a:off x="42608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9"/>
            <p:cNvSpPr/>
            <p:nvPr/>
          </p:nvSpPr>
          <p:spPr>
            <a:xfrm>
              <a:off x="4254300" y="2193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9"/>
            <p:cNvSpPr/>
            <p:nvPr/>
          </p:nvSpPr>
          <p:spPr>
            <a:xfrm>
              <a:off x="428177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9"/>
            <p:cNvSpPr/>
            <p:nvPr/>
          </p:nvSpPr>
          <p:spPr>
            <a:xfrm>
              <a:off x="424677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9"/>
            <p:cNvSpPr/>
            <p:nvPr/>
          </p:nvSpPr>
          <p:spPr>
            <a:xfrm>
              <a:off x="4259950" y="21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9"/>
            <p:cNvSpPr/>
            <p:nvPr/>
          </p:nvSpPr>
          <p:spPr>
            <a:xfrm>
              <a:off x="4265025" y="21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9"/>
            <p:cNvSpPr/>
            <p:nvPr/>
          </p:nvSpPr>
          <p:spPr>
            <a:xfrm>
              <a:off x="4276150" y="22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9"/>
            <p:cNvSpPr/>
            <p:nvPr/>
          </p:nvSpPr>
          <p:spPr>
            <a:xfrm>
              <a:off x="4294025" y="226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9"/>
            <p:cNvSpPr/>
            <p:nvPr/>
          </p:nvSpPr>
          <p:spPr>
            <a:xfrm>
              <a:off x="4287250" y="2270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9"/>
            <p:cNvSpPr/>
            <p:nvPr/>
          </p:nvSpPr>
          <p:spPr>
            <a:xfrm>
              <a:off x="4279725" y="224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9"/>
            <p:cNvSpPr/>
            <p:nvPr/>
          </p:nvSpPr>
          <p:spPr>
            <a:xfrm>
              <a:off x="4286875" y="2232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9"/>
            <p:cNvSpPr/>
            <p:nvPr/>
          </p:nvSpPr>
          <p:spPr>
            <a:xfrm>
              <a:off x="42720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9"/>
            <p:cNvSpPr/>
            <p:nvPr/>
          </p:nvSpPr>
          <p:spPr>
            <a:xfrm>
              <a:off x="4265400" y="224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9"/>
            <p:cNvSpPr/>
            <p:nvPr/>
          </p:nvSpPr>
          <p:spPr>
            <a:xfrm>
              <a:off x="4292900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9"/>
            <p:cNvSpPr/>
            <p:nvPr/>
          </p:nvSpPr>
          <p:spPr>
            <a:xfrm>
              <a:off x="4257875" y="22262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9"/>
            <p:cNvSpPr/>
            <p:nvPr/>
          </p:nvSpPr>
          <p:spPr>
            <a:xfrm>
              <a:off x="4271050" y="22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9"/>
            <p:cNvSpPr/>
            <p:nvPr/>
          </p:nvSpPr>
          <p:spPr>
            <a:xfrm>
              <a:off x="4287250" y="23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9"/>
            <p:cNvSpPr/>
            <p:nvPr/>
          </p:nvSpPr>
          <p:spPr>
            <a:xfrm>
              <a:off x="4305125" y="2314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9"/>
            <p:cNvSpPr/>
            <p:nvPr/>
          </p:nvSpPr>
          <p:spPr>
            <a:xfrm>
              <a:off x="4298350" y="2323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9"/>
            <p:cNvSpPr/>
            <p:nvPr/>
          </p:nvSpPr>
          <p:spPr>
            <a:xfrm>
              <a:off x="429082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9"/>
            <p:cNvSpPr/>
            <p:nvPr/>
          </p:nvSpPr>
          <p:spPr>
            <a:xfrm>
              <a:off x="4297975" y="2285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9"/>
            <p:cNvSpPr/>
            <p:nvPr/>
          </p:nvSpPr>
          <p:spPr>
            <a:xfrm>
              <a:off x="42831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9"/>
            <p:cNvSpPr/>
            <p:nvPr/>
          </p:nvSpPr>
          <p:spPr>
            <a:xfrm>
              <a:off x="4276525" y="2300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9"/>
            <p:cNvSpPr/>
            <p:nvPr/>
          </p:nvSpPr>
          <p:spPr>
            <a:xfrm>
              <a:off x="43040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9"/>
            <p:cNvSpPr/>
            <p:nvPr/>
          </p:nvSpPr>
          <p:spPr>
            <a:xfrm>
              <a:off x="4268975" y="2279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9"/>
            <p:cNvSpPr/>
            <p:nvPr/>
          </p:nvSpPr>
          <p:spPr>
            <a:xfrm>
              <a:off x="4282175" y="2278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9"/>
            <p:cNvSpPr/>
            <p:nvPr/>
          </p:nvSpPr>
          <p:spPr>
            <a:xfrm>
              <a:off x="42983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9"/>
            <p:cNvSpPr/>
            <p:nvPr/>
          </p:nvSpPr>
          <p:spPr>
            <a:xfrm>
              <a:off x="4316250" y="2367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9"/>
            <p:cNvSpPr/>
            <p:nvPr/>
          </p:nvSpPr>
          <p:spPr>
            <a:xfrm>
              <a:off x="4309475" y="2376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9"/>
            <p:cNvSpPr/>
            <p:nvPr/>
          </p:nvSpPr>
          <p:spPr>
            <a:xfrm>
              <a:off x="4301925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9"/>
            <p:cNvSpPr/>
            <p:nvPr/>
          </p:nvSpPr>
          <p:spPr>
            <a:xfrm>
              <a:off x="4309100" y="233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9"/>
            <p:cNvSpPr/>
            <p:nvPr/>
          </p:nvSpPr>
          <p:spPr>
            <a:xfrm>
              <a:off x="4294225" y="234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9"/>
            <p:cNvSpPr/>
            <p:nvPr/>
          </p:nvSpPr>
          <p:spPr>
            <a:xfrm>
              <a:off x="4287625" y="235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9"/>
            <p:cNvSpPr/>
            <p:nvPr/>
          </p:nvSpPr>
          <p:spPr>
            <a:xfrm>
              <a:off x="4315125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9"/>
            <p:cNvSpPr/>
            <p:nvPr/>
          </p:nvSpPr>
          <p:spPr>
            <a:xfrm>
              <a:off x="4280100" y="2332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9"/>
            <p:cNvSpPr/>
            <p:nvPr/>
          </p:nvSpPr>
          <p:spPr>
            <a:xfrm>
              <a:off x="4293275" y="233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9"/>
            <p:cNvSpPr/>
            <p:nvPr/>
          </p:nvSpPr>
          <p:spPr>
            <a:xfrm>
              <a:off x="4320200" y="239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9"/>
            <p:cNvSpPr/>
            <p:nvPr/>
          </p:nvSpPr>
          <p:spPr>
            <a:xfrm>
              <a:off x="4305325" y="239745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68" y="0"/>
                  </a:moveTo>
                  <a:lnTo>
                    <a:pt x="1" y="91"/>
                  </a:lnTo>
                  <a:lnTo>
                    <a:pt x="226" y="226"/>
                  </a:lnTo>
                  <a:cubicBezTo>
                    <a:pt x="249" y="234"/>
                    <a:pt x="272" y="241"/>
                    <a:pt x="294" y="241"/>
                  </a:cubicBez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9"/>
            <p:cNvSpPr/>
            <p:nvPr/>
          </p:nvSpPr>
          <p:spPr>
            <a:xfrm>
              <a:off x="4291200" y="238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9"/>
            <p:cNvSpPr/>
            <p:nvPr/>
          </p:nvSpPr>
          <p:spPr>
            <a:xfrm>
              <a:off x="4304375" y="238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9"/>
            <p:cNvSpPr/>
            <p:nvPr/>
          </p:nvSpPr>
          <p:spPr>
            <a:xfrm>
              <a:off x="4264275" y="2046625"/>
              <a:ext cx="3975" cy="3625"/>
            </a:xfrm>
            <a:custGeom>
              <a:avLst/>
              <a:gdLst/>
              <a:ahLst/>
              <a:cxnLst/>
              <a:rect l="l" t="t" r="r" b="b"/>
              <a:pathLst>
                <a:path w="159" h="145" extrusionOk="0">
                  <a:moveTo>
                    <a:pt x="68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59" y="54"/>
                  </a:lnTo>
                  <a:cubicBezTo>
                    <a:pt x="129" y="31"/>
                    <a:pt x="98" y="1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9"/>
            <p:cNvSpPr/>
            <p:nvPr/>
          </p:nvSpPr>
          <p:spPr>
            <a:xfrm>
              <a:off x="4275375" y="209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9"/>
            <p:cNvSpPr/>
            <p:nvPr/>
          </p:nvSpPr>
          <p:spPr>
            <a:xfrm>
              <a:off x="4293275" y="2094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9"/>
            <p:cNvSpPr/>
            <p:nvPr/>
          </p:nvSpPr>
          <p:spPr>
            <a:xfrm>
              <a:off x="4286500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9"/>
            <p:cNvSpPr/>
            <p:nvPr/>
          </p:nvSpPr>
          <p:spPr>
            <a:xfrm>
              <a:off x="4279150" y="20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9"/>
            <p:cNvSpPr/>
            <p:nvPr/>
          </p:nvSpPr>
          <p:spPr>
            <a:xfrm>
              <a:off x="4286125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cubicBezTo>
                    <a:pt x="271" y="53"/>
                    <a:pt x="264" y="45"/>
                    <a:pt x="264" y="45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9"/>
            <p:cNvSpPr/>
            <p:nvPr/>
          </p:nvSpPr>
          <p:spPr>
            <a:xfrm>
              <a:off x="4271425" y="207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9"/>
            <p:cNvSpPr/>
            <p:nvPr/>
          </p:nvSpPr>
          <p:spPr>
            <a:xfrm>
              <a:off x="4264650" y="20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9"/>
            <p:cNvSpPr/>
            <p:nvPr/>
          </p:nvSpPr>
          <p:spPr>
            <a:xfrm>
              <a:off x="4292325" y="2082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9"/>
            <p:cNvSpPr/>
            <p:nvPr/>
          </p:nvSpPr>
          <p:spPr>
            <a:xfrm>
              <a:off x="4257300" y="205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9"/>
            <p:cNvSpPr/>
            <p:nvPr/>
          </p:nvSpPr>
          <p:spPr>
            <a:xfrm>
              <a:off x="427030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9"/>
            <p:cNvSpPr/>
            <p:nvPr/>
          </p:nvSpPr>
          <p:spPr>
            <a:xfrm>
              <a:off x="4275375" y="2052650"/>
              <a:ext cx="2300" cy="1550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1" y="1"/>
                  </a:moveTo>
                  <a:lnTo>
                    <a:pt x="91" y="61"/>
                  </a:lnTo>
                  <a:cubicBezTo>
                    <a:pt x="69" y="39"/>
                    <a:pt x="39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9"/>
            <p:cNvSpPr/>
            <p:nvPr/>
          </p:nvSpPr>
          <p:spPr>
            <a:xfrm>
              <a:off x="4286500" y="214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9"/>
            <p:cNvSpPr/>
            <p:nvPr/>
          </p:nvSpPr>
          <p:spPr>
            <a:xfrm>
              <a:off x="4304375" y="2147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9"/>
            <p:cNvSpPr/>
            <p:nvPr/>
          </p:nvSpPr>
          <p:spPr>
            <a:xfrm>
              <a:off x="4290250" y="213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9"/>
            <p:cNvSpPr/>
            <p:nvPr/>
          </p:nvSpPr>
          <p:spPr>
            <a:xfrm>
              <a:off x="4297225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9"/>
            <p:cNvSpPr/>
            <p:nvPr/>
          </p:nvSpPr>
          <p:spPr>
            <a:xfrm>
              <a:off x="4282550" y="2124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9"/>
            <p:cNvSpPr/>
            <p:nvPr/>
          </p:nvSpPr>
          <p:spPr>
            <a:xfrm>
              <a:off x="4275750" y="213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9"/>
            <p:cNvSpPr/>
            <p:nvPr/>
          </p:nvSpPr>
          <p:spPr>
            <a:xfrm>
              <a:off x="4303450" y="2135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9"/>
            <p:cNvSpPr/>
            <p:nvPr/>
          </p:nvSpPr>
          <p:spPr>
            <a:xfrm>
              <a:off x="4268425" y="211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9"/>
            <p:cNvSpPr/>
            <p:nvPr/>
          </p:nvSpPr>
          <p:spPr>
            <a:xfrm>
              <a:off x="4281400" y="2112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9"/>
            <p:cNvSpPr/>
            <p:nvPr/>
          </p:nvSpPr>
          <p:spPr>
            <a:xfrm>
              <a:off x="4297600" y="220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9"/>
            <p:cNvSpPr/>
            <p:nvPr/>
          </p:nvSpPr>
          <p:spPr>
            <a:xfrm>
              <a:off x="4315500" y="2200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9"/>
            <p:cNvSpPr/>
            <p:nvPr/>
          </p:nvSpPr>
          <p:spPr>
            <a:xfrm>
              <a:off x="4308725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9"/>
            <p:cNvSpPr/>
            <p:nvPr/>
          </p:nvSpPr>
          <p:spPr>
            <a:xfrm>
              <a:off x="430137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9"/>
            <p:cNvSpPr/>
            <p:nvPr/>
          </p:nvSpPr>
          <p:spPr>
            <a:xfrm>
              <a:off x="4308350" y="21718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9"/>
            <p:cNvSpPr/>
            <p:nvPr/>
          </p:nvSpPr>
          <p:spPr>
            <a:xfrm>
              <a:off x="4293650" y="2177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9"/>
            <p:cNvSpPr/>
            <p:nvPr/>
          </p:nvSpPr>
          <p:spPr>
            <a:xfrm>
              <a:off x="4286875" y="2187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9"/>
            <p:cNvSpPr/>
            <p:nvPr/>
          </p:nvSpPr>
          <p:spPr>
            <a:xfrm>
              <a:off x="4314550" y="2188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9"/>
            <p:cNvSpPr/>
            <p:nvPr/>
          </p:nvSpPr>
          <p:spPr>
            <a:xfrm>
              <a:off x="4279525" y="2166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9"/>
            <p:cNvSpPr/>
            <p:nvPr/>
          </p:nvSpPr>
          <p:spPr>
            <a:xfrm>
              <a:off x="4292525" y="21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9"/>
            <p:cNvSpPr/>
            <p:nvPr/>
          </p:nvSpPr>
          <p:spPr>
            <a:xfrm>
              <a:off x="429760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9"/>
            <p:cNvSpPr/>
            <p:nvPr/>
          </p:nvSpPr>
          <p:spPr>
            <a:xfrm>
              <a:off x="4308725" y="22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9"/>
            <p:cNvSpPr/>
            <p:nvPr/>
          </p:nvSpPr>
          <p:spPr>
            <a:xfrm>
              <a:off x="4326600" y="2254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9"/>
            <p:cNvSpPr/>
            <p:nvPr/>
          </p:nvSpPr>
          <p:spPr>
            <a:xfrm>
              <a:off x="4319825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9"/>
            <p:cNvSpPr/>
            <p:nvPr/>
          </p:nvSpPr>
          <p:spPr>
            <a:xfrm>
              <a:off x="4312475" y="224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9"/>
            <p:cNvSpPr/>
            <p:nvPr/>
          </p:nvSpPr>
          <p:spPr>
            <a:xfrm>
              <a:off x="4319450" y="222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9"/>
            <p:cNvSpPr/>
            <p:nvPr/>
          </p:nvSpPr>
          <p:spPr>
            <a:xfrm>
              <a:off x="4304750" y="223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9"/>
            <p:cNvSpPr/>
            <p:nvPr/>
          </p:nvSpPr>
          <p:spPr>
            <a:xfrm>
              <a:off x="4297975" y="22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9"/>
            <p:cNvSpPr/>
            <p:nvPr/>
          </p:nvSpPr>
          <p:spPr>
            <a:xfrm>
              <a:off x="4325675" y="224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9"/>
            <p:cNvSpPr/>
            <p:nvPr/>
          </p:nvSpPr>
          <p:spPr>
            <a:xfrm>
              <a:off x="4290650" y="221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9"/>
            <p:cNvSpPr/>
            <p:nvPr/>
          </p:nvSpPr>
          <p:spPr>
            <a:xfrm>
              <a:off x="4303625" y="2218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9"/>
            <p:cNvSpPr/>
            <p:nvPr/>
          </p:nvSpPr>
          <p:spPr>
            <a:xfrm>
              <a:off x="4319825" y="23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9"/>
            <p:cNvSpPr/>
            <p:nvPr/>
          </p:nvSpPr>
          <p:spPr>
            <a:xfrm>
              <a:off x="4337725" y="2307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9"/>
            <p:cNvSpPr/>
            <p:nvPr/>
          </p:nvSpPr>
          <p:spPr>
            <a:xfrm>
              <a:off x="43309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9"/>
            <p:cNvSpPr/>
            <p:nvPr/>
          </p:nvSpPr>
          <p:spPr>
            <a:xfrm>
              <a:off x="432360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9"/>
            <p:cNvSpPr/>
            <p:nvPr/>
          </p:nvSpPr>
          <p:spPr>
            <a:xfrm>
              <a:off x="4330550" y="227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9"/>
            <p:cNvSpPr/>
            <p:nvPr/>
          </p:nvSpPr>
          <p:spPr>
            <a:xfrm>
              <a:off x="4315875" y="2284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9"/>
            <p:cNvSpPr/>
            <p:nvPr/>
          </p:nvSpPr>
          <p:spPr>
            <a:xfrm>
              <a:off x="4309100" y="229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9"/>
            <p:cNvSpPr/>
            <p:nvPr/>
          </p:nvSpPr>
          <p:spPr>
            <a:xfrm>
              <a:off x="43365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9"/>
            <p:cNvSpPr/>
            <p:nvPr/>
          </p:nvSpPr>
          <p:spPr>
            <a:xfrm>
              <a:off x="4301550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9"/>
            <p:cNvSpPr/>
            <p:nvPr/>
          </p:nvSpPr>
          <p:spPr>
            <a:xfrm>
              <a:off x="4314750" y="2272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9"/>
            <p:cNvSpPr/>
            <p:nvPr/>
          </p:nvSpPr>
          <p:spPr>
            <a:xfrm>
              <a:off x="4330925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9"/>
            <p:cNvSpPr/>
            <p:nvPr/>
          </p:nvSpPr>
          <p:spPr>
            <a:xfrm>
              <a:off x="4348825" y="2360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9"/>
            <p:cNvSpPr/>
            <p:nvPr/>
          </p:nvSpPr>
          <p:spPr>
            <a:xfrm>
              <a:off x="4342050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9"/>
            <p:cNvSpPr/>
            <p:nvPr/>
          </p:nvSpPr>
          <p:spPr>
            <a:xfrm>
              <a:off x="433470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9"/>
            <p:cNvSpPr/>
            <p:nvPr/>
          </p:nvSpPr>
          <p:spPr>
            <a:xfrm>
              <a:off x="4341675" y="2331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9"/>
            <p:cNvSpPr/>
            <p:nvPr/>
          </p:nvSpPr>
          <p:spPr>
            <a:xfrm>
              <a:off x="4326975" y="2337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9"/>
            <p:cNvSpPr/>
            <p:nvPr/>
          </p:nvSpPr>
          <p:spPr>
            <a:xfrm>
              <a:off x="4320200" y="2346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9"/>
            <p:cNvSpPr/>
            <p:nvPr/>
          </p:nvSpPr>
          <p:spPr>
            <a:xfrm>
              <a:off x="4347700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9"/>
            <p:cNvSpPr/>
            <p:nvPr/>
          </p:nvSpPr>
          <p:spPr>
            <a:xfrm>
              <a:off x="4312675" y="23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9"/>
            <p:cNvSpPr/>
            <p:nvPr/>
          </p:nvSpPr>
          <p:spPr>
            <a:xfrm>
              <a:off x="432585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9"/>
            <p:cNvSpPr/>
            <p:nvPr/>
          </p:nvSpPr>
          <p:spPr>
            <a:xfrm>
              <a:off x="4349400" y="2402725"/>
              <a:ext cx="2275" cy="1325"/>
            </a:xfrm>
            <a:custGeom>
              <a:avLst/>
              <a:gdLst/>
              <a:ahLst/>
              <a:cxnLst/>
              <a:rect l="l" t="t" r="r" b="b"/>
              <a:pathLst>
                <a:path w="91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30" y="45"/>
                    <a:pt x="60" y="38"/>
                    <a:pt x="90" y="3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9"/>
            <p:cNvSpPr/>
            <p:nvPr/>
          </p:nvSpPr>
          <p:spPr>
            <a:xfrm>
              <a:off x="4352775" y="2385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9"/>
            <p:cNvSpPr/>
            <p:nvPr/>
          </p:nvSpPr>
          <p:spPr>
            <a:xfrm>
              <a:off x="4338100" y="2390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9"/>
            <p:cNvSpPr/>
            <p:nvPr/>
          </p:nvSpPr>
          <p:spPr>
            <a:xfrm>
              <a:off x="4331300" y="240007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04" y="219"/>
                  </a:lnTo>
                  <a:lnTo>
                    <a:pt x="219" y="219"/>
                  </a:lnTo>
                  <a:cubicBezTo>
                    <a:pt x="257" y="212"/>
                    <a:pt x="287" y="212"/>
                    <a:pt x="317" y="212"/>
                  </a:cubicBez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9"/>
            <p:cNvSpPr/>
            <p:nvPr/>
          </p:nvSpPr>
          <p:spPr>
            <a:xfrm>
              <a:off x="4323775" y="237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9"/>
            <p:cNvSpPr/>
            <p:nvPr/>
          </p:nvSpPr>
          <p:spPr>
            <a:xfrm>
              <a:off x="433695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9"/>
            <p:cNvSpPr/>
            <p:nvPr/>
          </p:nvSpPr>
          <p:spPr>
            <a:xfrm>
              <a:off x="4307950" y="208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9"/>
            <p:cNvSpPr/>
            <p:nvPr/>
          </p:nvSpPr>
          <p:spPr>
            <a:xfrm>
              <a:off x="43258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9"/>
            <p:cNvSpPr/>
            <p:nvPr/>
          </p:nvSpPr>
          <p:spPr>
            <a:xfrm>
              <a:off x="4311725" y="207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9"/>
            <p:cNvSpPr/>
            <p:nvPr/>
          </p:nvSpPr>
          <p:spPr>
            <a:xfrm>
              <a:off x="4297425" y="2073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188" y="83"/>
                  </a:lnTo>
                  <a:cubicBezTo>
                    <a:pt x="181" y="83"/>
                    <a:pt x="173" y="83"/>
                    <a:pt x="158" y="91"/>
                  </a:cubicBezTo>
                  <a:cubicBezTo>
                    <a:pt x="143" y="68"/>
                    <a:pt x="128" y="46"/>
                    <a:pt x="106" y="3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9"/>
            <p:cNvSpPr/>
            <p:nvPr/>
          </p:nvSpPr>
          <p:spPr>
            <a:xfrm>
              <a:off x="4324900" y="207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9"/>
            <p:cNvSpPr/>
            <p:nvPr/>
          </p:nvSpPr>
          <p:spPr>
            <a:xfrm>
              <a:off x="4319075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9"/>
            <p:cNvSpPr/>
            <p:nvPr/>
          </p:nvSpPr>
          <p:spPr>
            <a:xfrm>
              <a:off x="43369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9"/>
            <p:cNvSpPr/>
            <p:nvPr/>
          </p:nvSpPr>
          <p:spPr>
            <a:xfrm>
              <a:off x="4322850" y="2129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9"/>
            <p:cNvSpPr/>
            <p:nvPr/>
          </p:nvSpPr>
          <p:spPr>
            <a:xfrm>
              <a:off x="4329800" y="2111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9"/>
            <p:cNvSpPr/>
            <p:nvPr/>
          </p:nvSpPr>
          <p:spPr>
            <a:xfrm>
              <a:off x="4315125" y="211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9"/>
            <p:cNvSpPr/>
            <p:nvPr/>
          </p:nvSpPr>
          <p:spPr>
            <a:xfrm>
              <a:off x="4308525" y="212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9"/>
            <p:cNvSpPr/>
            <p:nvPr/>
          </p:nvSpPr>
          <p:spPr>
            <a:xfrm>
              <a:off x="4336025" y="2128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9"/>
            <p:cNvSpPr/>
            <p:nvPr/>
          </p:nvSpPr>
          <p:spPr>
            <a:xfrm>
              <a:off x="4301000" y="210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9"/>
            <p:cNvSpPr/>
            <p:nvPr/>
          </p:nvSpPr>
          <p:spPr>
            <a:xfrm>
              <a:off x="4314175" y="21053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9"/>
            <p:cNvSpPr/>
            <p:nvPr/>
          </p:nvSpPr>
          <p:spPr>
            <a:xfrm>
              <a:off x="4319250" y="20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9"/>
            <p:cNvSpPr/>
            <p:nvPr/>
          </p:nvSpPr>
          <p:spPr>
            <a:xfrm>
              <a:off x="4330175" y="219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9"/>
            <p:cNvSpPr/>
            <p:nvPr/>
          </p:nvSpPr>
          <p:spPr>
            <a:xfrm>
              <a:off x="4348075" y="21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9"/>
            <p:cNvSpPr/>
            <p:nvPr/>
          </p:nvSpPr>
          <p:spPr>
            <a:xfrm>
              <a:off x="4341475" y="220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9"/>
            <p:cNvSpPr/>
            <p:nvPr/>
          </p:nvSpPr>
          <p:spPr>
            <a:xfrm>
              <a:off x="433395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9"/>
            <p:cNvSpPr/>
            <p:nvPr/>
          </p:nvSpPr>
          <p:spPr>
            <a:xfrm>
              <a:off x="4340925" y="21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9"/>
            <p:cNvSpPr/>
            <p:nvPr/>
          </p:nvSpPr>
          <p:spPr>
            <a:xfrm>
              <a:off x="4326225" y="217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9"/>
            <p:cNvSpPr/>
            <p:nvPr/>
          </p:nvSpPr>
          <p:spPr>
            <a:xfrm>
              <a:off x="4319625" y="2180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9"/>
            <p:cNvSpPr/>
            <p:nvPr/>
          </p:nvSpPr>
          <p:spPr>
            <a:xfrm>
              <a:off x="4347125" y="2181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9"/>
            <p:cNvSpPr/>
            <p:nvPr/>
          </p:nvSpPr>
          <p:spPr>
            <a:xfrm>
              <a:off x="4312100" y="215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9"/>
            <p:cNvSpPr/>
            <p:nvPr/>
          </p:nvSpPr>
          <p:spPr>
            <a:xfrm>
              <a:off x="4325275" y="2158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9"/>
            <p:cNvSpPr/>
            <p:nvPr/>
          </p:nvSpPr>
          <p:spPr>
            <a:xfrm>
              <a:off x="4330375" y="215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9"/>
            <p:cNvSpPr/>
            <p:nvPr/>
          </p:nvSpPr>
          <p:spPr>
            <a:xfrm>
              <a:off x="4341300" y="22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9"/>
            <p:cNvSpPr/>
            <p:nvPr/>
          </p:nvSpPr>
          <p:spPr>
            <a:xfrm>
              <a:off x="4359175" y="224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9"/>
            <p:cNvSpPr/>
            <p:nvPr/>
          </p:nvSpPr>
          <p:spPr>
            <a:xfrm>
              <a:off x="4352600" y="225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9"/>
            <p:cNvSpPr/>
            <p:nvPr/>
          </p:nvSpPr>
          <p:spPr>
            <a:xfrm>
              <a:off x="4345050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9"/>
            <p:cNvSpPr/>
            <p:nvPr/>
          </p:nvSpPr>
          <p:spPr>
            <a:xfrm>
              <a:off x="4352025" y="221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9"/>
            <p:cNvSpPr/>
            <p:nvPr/>
          </p:nvSpPr>
          <p:spPr>
            <a:xfrm>
              <a:off x="4337350" y="2224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9"/>
            <p:cNvSpPr/>
            <p:nvPr/>
          </p:nvSpPr>
          <p:spPr>
            <a:xfrm>
              <a:off x="4330750" y="2233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9"/>
            <p:cNvSpPr/>
            <p:nvPr/>
          </p:nvSpPr>
          <p:spPr>
            <a:xfrm>
              <a:off x="4358250" y="2235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9"/>
            <p:cNvSpPr/>
            <p:nvPr/>
          </p:nvSpPr>
          <p:spPr>
            <a:xfrm>
              <a:off x="4323225" y="221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9"/>
            <p:cNvSpPr/>
            <p:nvPr/>
          </p:nvSpPr>
          <p:spPr>
            <a:xfrm>
              <a:off x="4336400" y="2211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9"/>
            <p:cNvSpPr/>
            <p:nvPr/>
          </p:nvSpPr>
          <p:spPr>
            <a:xfrm>
              <a:off x="4352400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9"/>
            <p:cNvSpPr/>
            <p:nvPr/>
          </p:nvSpPr>
          <p:spPr>
            <a:xfrm>
              <a:off x="43703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9"/>
            <p:cNvSpPr/>
            <p:nvPr/>
          </p:nvSpPr>
          <p:spPr>
            <a:xfrm>
              <a:off x="4363700" y="2310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9"/>
            <p:cNvSpPr/>
            <p:nvPr/>
          </p:nvSpPr>
          <p:spPr>
            <a:xfrm>
              <a:off x="435617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9"/>
            <p:cNvSpPr/>
            <p:nvPr/>
          </p:nvSpPr>
          <p:spPr>
            <a:xfrm>
              <a:off x="4363125" y="22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9"/>
            <p:cNvSpPr/>
            <p:nvPr/>
          </p:nvSpPr>
          <p:spPr>
            <a:xfrm>
              <a:off x="43484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9"/>
            <p:cNvSpPr/>
            <p:nvPr/>
          </p:nvSpPr>
          <p:spPr>
            <a:xfrm>
              <a:off x="4341850" y="22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9"/>
            <p:cNvSpPr/>
            <p:nvPr/>
          </p:nvSpPr>
          <p:spPr>
            <a:xfrm>
              <a:off x="4369350" y="2288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9"/>
            <p:cNvSpPr/>
            <p:nvPr/>
          </p:nvSpPr>
          <p:spPr>
            <a:xfrm>
              <a:off x="4334325" y="226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9"/>
            <p:cNvSpPr/>
            <p:nvPr/>
          </p:nvSpPr>
          <p:spPr>
            <a:xfrm>
              <a:off x="4347500" y="2265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9"/>
            <p:cNvSpPr/>
            <p:nvPr/>
          </p:nvSpPr>
          <p:spPr>
            <a:xfrm>
              <a:off x="4363500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9"/>
            <p:cNvSpPr/>
            <p:nvPr/>
          </p:nvSpPr>
          <p:spPr>
            <a:xfrm>
              <a:off x="43814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9"/>
            <p:cNvSpPr/>
            <p:nvPr/>
          </p:nvSpPr>
          <p:spPr>
            <a:xfrm>
              <a:off x="4374800" y="236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9"/>
            <p:cNvSpPr/>
            <p:nvPr/>
          </p:nvSpPr>
          <p:spPr>
            <a:xfrm>
              <a:off x="4367275" y="234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9"/>
            <p:cNvSpPr/>
            <p:nvPr/>
          </p:nvSpPr>
          <p:spPr>
            <a:xfrm>
              <a:off x="4374250" y="232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9"/>
            <p:cNvSpPr/>
            <p:nvPr/>
          </p:nvSpPr>
          <p:spPr>
            <a:xfrm>
              <a:off x="4359550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9"/>
            <p:cNvSpPr/>
            <p:nvPr/>
          </p:nvSpPr>
          <p:spPr>
            <a:xfrm>
              <a:off x="435277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9"/>
            <p:cNvSpPr/>
            <p:nvPr/>
          </p:nvSpPr>
          <p:spPr>
            <a:xfrm>
              <a:off x="4380450" y="2341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9"/>
            <p:cNvSpPr/>
            <p:nvPr/>
          </p:nvSpPr>
          <p:spPr>
            <a:xfrm>
              <a:off x="4345425" y="23193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9"/>
            <p:cNvSpPr/>
            <p:nvPr/>
          </p:nvSpPr>
          <p:spPr>
            <a:xfrm>
              <a:off x="4358625" y="2318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9"/>
            <p:cNvSpPr/>
            <p:nvPr/>
          </p:nvSpPr>
          <p:spPr>
            <a:xfrm>
              <a:off x="4385350" y="23782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9"/>
            <p:cNvSpPr/>
            <p:nvPr/>
          </p:nvSpPr>
          <p:spPr>
            <a:xfrm>
              <a:off x="43706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9"/>
            <p:cNvSpPr/>
            <p:nvPr/>
          </p:nvSpPr>
          <p:spPr>
            <a:xfrm>
              <a:off x="4363900" y="2393300"/>
              <a:ext cx="7350" cy="4925"/>
            </a:xfrm>
            <a:custGeom>
              <a:avLst/>
              <a:gdLst/>
              <a:ahLst/>
              <a:cxnLst/>
              <a:rect l="l" t="t" r="r" b="b"/>
              <a:pathLst>
                <a:path w="294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73" y="196"/>
                  </a:lnTo>
                  <a:cubicBezTo>
                    <a:pt x="218" y="181"/>
                    <a:pt x="256" y="166"/>
                    <a:pt x="294" y="14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9"/>
            <p:cNvSpPr/>
            <p:nvPr/>
          </p:nvSpPr>
          <p:spPr>
            <a:xfrm>
              <a:off x="435655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9"/>
            <p:cNvSpPr/>
            <p:nvPr/>
          </p:nvSpPr>
          <p:spPr>
            <a:xfrm>
              <a:off x="4369725" y="2371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9"/>
            <p:cNvSpPr/>
            <p:nvPr/>
          </p:nvSpPr>
          <p:spPr>
            <a:xfrm>
              <a:off x="4340725" y="208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9"/>
            <p:cNvSpPr/>
            <p:nvPr/>
          </p:nvSpPr>
          <p:spPr>
            <a:xfrm>
              <a:off x="43518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9"/>
            <p:cNvSpPr/>
            <p:nvPr/>
          </p:nvSpPr>
          <p:spPr>
            <a:xfrm>
              <a:off x="4351825" y="21351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9"/>
            <p:cNvSpPr/>
            <p:nvPr/>
          </p:nvSpPr>
          <p:spPr>
            <a:xfrm>
              <a:off x="4369550" y="2134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9"/>
            <p:cNvSpPr/>
            <p:nvPr/>
          </p:nvSpPr>
          <p:spPr>
            <a:xfrm>
              <a:off x="43629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9"/>
            <p:cNvSpPr/>
            <p:nvPr/>
          </p:nvSpPr>
          <p:spPr>
            <a:xfrm>
              <a:off x="4355425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9"/>
            <p:cNvSpPr/>
            <p:nvPr/>
          </p:nvSpPr>
          <p:spPr>
            <a:xfrm>
              <a:off x="4362575" y="210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9"/>
            <p:cNvSpPr/>
            <p:nvPr/>
          </p:nvSpPr>
          <p:spPr>
            <a:xfrm>
              <a:off x="4347700" y="211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9"/>
            <p:cNvSpPr/>
            <p:nvPr/>
          </p:nvSpPr>
          <p:spPr>
            <a:xfrm>
              <a:off x="4341100" y="2120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9"/>
            <p:cNvSpPr/>
            <p:nvPr/>
          </p:nvSpPr>
          <p:spPr>
            <a:xfrm>
              <a:off x="43686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9"/>
            <p:cNvSpPr/>
            <p:nvPr/>
          </p:nvSpPr>
          <p:spPr>
            <a:xfrm>
              <a:off x="4333575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9"/>
            <p:cNvSpPr/>
            <p:nvPr/>
          </p:nvSpPr>
          <p:spPr>
            <a:xfrm>
              <a:off x="4346750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9"/>
            <p:cNvSpPr/>
            <p:nvPr/>
          </p:nvSpPr>
          <p:spPr>
            <a:xfrm>
              <a:off x="4366150" y="20933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66" y="1"/>
                  </a:moveTo>
                  <a:lnTo>
                    <a:pt x="0" y="242"/>
                  </a:lnTo>
                  <a:lnTo>
                    <a:pt x="91" y="295"/>
                  </a:lnTo>
                  <a:lnTo>
                    <a:pt x="241" y="84"/>
                  </a:lnTo>
                  <a:cubicBezTo>
                    <a:pt x="219" y="54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9"/>
            <p:cNvSpPr/>
            <p:nvPr/>
          </p:nvSpPr>
          <p:spPr>
            <a:xfrm>
              <a:off x="4362950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9"/>
            <p:cNvSpPr/>
            <p:nvPr/>
          </p:nvSpPr>
          <p:spPr>
            <a:xfrm>
              <a:off x="4380650" y="218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9"/>
            <p:cNvSpPr/>
            <p:nvPr/>
          </p:nvSpPr>
          <p:spPr>
            <a:xfrm>
              <a:off x="436652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9"/>
            <p:cNvSpPr/>
            <p:nvPr/>
          </p:nvSpPr>
          <p:spPr>
            <a:xfrm>
              <a:off x="4373675" y="215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9"/>
            <p:cNvSpPr/>
            <p:nvPr/>
          </p:nvSpPr>
          <p:spPr>
            <a:xfrm>
              <a:off x="4358800" y="21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9"/>
            <p:cNvSpPr/>
            <p:nvPr/>
          </p:nvSpPr>
          <p:spPr>
            <a:xfrm>
              <a:off x="4352225" y="2173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9"/>
            <p:cNvSpPr/>
            <p:nvPr/>
          </p:nvSpPr>
          <p:spPr>
            <a:xfrm>
              <a:off x="43797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9"/>
            <p:cNvSpPr/>
            <p:nvPr/>
          </p:nvSpPr>
          <p:spPr>
            <a:xfrm>
              <a:off x="4344675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9"/>
            <p:cNvSpPr/>
            <p:nvPr/>
          </p:nvSpPr>
          <p:spPr>
            <a:xfrm>
              <a:off x="4357875" y="21517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9"/>
            <p:cNvSpPr/>
            <p:nvPr/>
          </p:nvSpPr>
          <p:spPr>
            <a:xfrm>
              <a:off x="4374050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9"/>
            <p:cNvSpPr/>
            <p:nvPr/>
          </p:nvSpPr>
          <p:spPr>
            <a:xfrm>
              <a:off x="4391750" y="22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9"/>
            <p:cNvSpPr/>
            <p:nvPr/>
          </p:nvSpPr>
          <p:spPr>
            <a:xfrm>
              <a:off x="438517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9"/>
            <p:cNvSpPr/>
            <p:nvPr/>
          </p:nvSpPr>
          <p:spPr>
            <a:xfrm>
              <a:off x="43776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4384800" y="221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43699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4363325" y="2226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439082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4355800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4368975" y="2205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4374050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4385175" y="229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4402875" y="229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439627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43887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4395900" y="226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43810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4374425" y="2279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4401925" y="22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436690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4380075" y="22583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4396275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4413975" y="2346975"/>
              <a:ext cx="3975" cy="4175"/>
            </a:xfrm>
            <a:custGeom>
              <a:avLst/>
              <a:gdLst/>
              <a:ahLst/>
              <a:cxnLst/>
              <a:rect l="l" t="t" r="r" b="b"/>
              <a:pathLst>
                <a:path w="159" h="167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66"/>
                  </a:lnTo>
                  <a:cubicBezTo>
                    <a:pt x="129" y="136"/>
                    <a:pt x="144" y="99"/>
                    <a:pt x="159" y="6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4399850" y="23356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4407000" y="2318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4392125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4385550" y="2333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4413025" y="23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4378000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4391200" y="2311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441060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4389125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4402300" y="2364875"/>
              <a:ext cx="5100" cy="4550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4407375" y="2356575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61" y="1"/>
                  </a:moveTo>
                  <a:lnTo>
                    <a:pt x="1" y="91"/>
                  </a:lnTo>
                  <a:lnTo>
                    <a:pt x="159" y="189"/>
                  </a:lnTo>
                  <a:cubicBezTo>
                    <a:pt x="182" y="159"/>
                    <a:pt x="197" y="129"/>
                    <a:pt x="219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4384425" y="2128350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34" y="121"/>
                  </a:lnTo>
                  <a:cubicBezTo>
                    <a:pt x="226" y="84"/>
                    <a:pt x="218" y="54"/>
                    <a:pt x="211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4388000" y="2122525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cubicBezTo>
                    <a:pt x="8" y="0"/>
                    <a:pt x="8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4380275" y="21059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"/>
                  </a:moveTo>
                  <a:lnTo>
                    <a:pt x="0" y="8"/>
                  </a:lnTo>
                  <a:lnTo>
                    <a:pt x="15" y="16"/>
                  </a:lnTo>
                  <a:cubicBezTo>
                    <a:pt x="15" y="16"/>
                    <a:pt x="8" y="8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4373675" y="211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4395525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4413225" y="21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439910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4406250" y="215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4391375" y="215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438480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4412275" y="216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4377250" y="214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439045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4409825" y="21455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6" y="0"/>
                  </a:moveTo>
                  <a:lnTo>
                    <a:pt x="1" y="8"/>
                  </a:lnTo>
                  <a:lnTo>
                    <a:pt x="99" y="68"/>
                  </a:lnTo>
                  <a:lnTo>
                    <a:pt x="129" y="15"/>
                  </a:lnTo>
                  <a:cubicBezTo>
                    <a:pt x="91" y="8"/>
                    <a:pt x="54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9"/>
            <p:cNvSpPr/>
            <p:nvPr/>
          </p:nvSpPr>
          <p:spPr>
            <a:xfrm>
              <a:off x="4406625" y="22349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9"/>
            <p:cNvSpPr/>
            <p:nvPr/>
          </p:nvSpPr>
          <p:spPr>
            <a:xfrm>
              <a:off x="4424325" y="223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9"/>
            <p:cNvSpPr/>
            <p:nvPr/>
          </p:nvSpPr>
          <p:spPr>
            <a:xfrm>
              <a:off x="441775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9"/>
            <p:cNvSpPr/>
            <p:nvPr/>
          </p:nvSpPr>
          <p:spPr>
            <a:xfrm>
              <a:off x="4410200" y="2222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9"/>
            <p:cNvSpPr/>
            <p:nvPr/>
          </p:nvSpPr>
          <p:spPr>
            <a:xfrm>
              <a:off x="4417375" y="220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9"/>
            <p:cNvSpPr/>
            <p:nvPr/>
          </p:nvSpPr>
          <p:spPr>
            <a:xfrm>
              <a:off x="4402500" y="221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9"/>
            <p:cNvSpPr/>
            <p:nvPr/>
          </p:nvSpPr>
          <p:spPr>
            <a:xfrm>
              <a:off x="43959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9"/>
            <p:cNvSpPr/>
            <p:nvPr/>
          </p:nvSpPr>
          <p:spPr>
            <a:xfrm>
              <a:off x="4423400" y="22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9"/>
            <p:cNvSpPr/>
            <p:nvPr/>
          </p:nvSpPr>
          <p:spPr>
            <a:xfrm>
              <a:off x="4388375" y="21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9"/>
            <p:cNvSpPr/>
            <p:nvPr/>
          </p:nvSpPr>
          <p:spPr>
            <a:xfrm>
              <a:off x="4401550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9"/>
            <p:cNvSpPr/>
            <p:nvPr/>
          </p:nvSpPr>
          <p:spPr>
            <a:xfrm>
              <a:off x="440662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9"/>
            <p:cNvSpPr/>
            <p:nvPr/>
          </p:nvSpPr>
          <p:spPr>
            <a:xfrm>
              <a:off x="4417750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9"/>
            <p:cNvSpPr/>
            <p:nvPr/>
          </p:nvSpPr>
          <p:spPr>
            <a:xfrm>
              <a:off x="4435450" y="228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9"/>
            <p:cNvSpPr/>
            <p:nvPr/>
          </p:nvSpPr>
          <p:spPr>
            <a:xfrm>
              <a:off x="442885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9"/>
            <p:cNvSpPr/>
            <p:nvPr/>
          </p:nvSpPr>
          <p:spPr>
            <a:xfrm>
              <a:off x="4421325" y="227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9"/>
            <p:cNvSpPr/>
            <p:nvPr/>
          </p:nvSpPr>
          <p:spPr>
            <a:xfrm>
              <a:off x="4428475" y="22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9"/>
            <p:cNvSpPr/>
            <p:nvPr/>
          </p:nvSpPr>
          <p:spPr>
            <a:xfrm>
              <a:off x="4413600" y="22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9"/>
            <p:cNvSpPr/>
            <p:nvPr/>
          </p:nvSpPr>
          <p:spPr>
            <a:xfrm>
              <a:off x="440700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9"/>
            <p:cNvSpPr/>
            <p:nvPr/>
          </p:nvSpPr>
          <p:spPr>
            <a:xfrm>
              <a:off x="4434500" y="2274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9"/>
            <p:cNvSpPr/>
            <p:nvPr/>
          </p:nvSpPr>
          <p:spPr>
            <a:xfrm>
              <a:off x="439947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9"/>
            <p:cNvSpPr/>
            <p:nvPr/>
          </p:nvSpPr>
          <p:spPr>
            <a:xfrm>
              <a:off x="4412650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9"/>
            <p:cNvSpPr/>
            <p:nvPr/>
          </p:nvSpPr>
          <p:spPr>
            <a:xfrm>
              <a:off x="4439600" y="231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9"/>
            <p:cNvSpPr/>
            <p:nvPr/>
          </p:nvSpPr>
          <p:spPr>
            <a:xfrm>
              <a:off x="4424700" y="231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9"/>
            <p:cNvSpPr/>
            <p:nvPr/>
          </p:nvSpPr>
          <p:spPr>
            <a:xfrm>
              <a:off x="4418125" y="2326450"/>
              <a:ext cx="5675" cy="5500"/>
            </a:xfrm>
            <a:custGeom>
              <a:avLst/>
              <a:gdLst/>
              <a:ahLst/>
              <a:cxnLst/>
              <a:rect l="l" t="t" r="r" b="b"/>
              <a:pathLst>
                <a:path w="227" h="220" extrusionOk="0">
                  <a:moveTo>
                    <a:pt x="61" y="1"/>
                  </a:moveTo>
                  <a:lnTo>
                    <a:pt x="0" y="91"/>
                  </a:lnTo>
                  <a:lnTo>
                    <a:pt x="204" y="219"/>
                  </a:lnTo>
                  <a:cubicBezTo>
                    <a:pt x="219" y="182"/>
                    <a:pt x="219" y="144"/>
                    <a:pt x="226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9"/>
            <p:cNvSpPr/>
            <p:nvPr/>
          </p:nvSpPr>
          <p:spPr>
            <a:xfrm>
              <a:off x="442377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9"/>
            <p:cNvSpPr/>
            <p:nvPr/>
          </p:nvSpPr>
          <p:spPr>
            <a:xfrm>
              <a:off x="4428100" y="217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9"/>
            <p:cNvSpPr/>
            <p:nvPr/>
          </p:nvSpPr>
          <p:spPr>
            <a:xfrm>
              <a:off x="4446000" y="217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9"/>
            <p:cNvSpPr/>
            <p:nvPr/>
          </p:nvSpPr>
          <p:spPr>
            <a:xfrm>
              <a:off x="4439200" y="2183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9"/>
            <p:cNvSpPr/>
            <p:nvPr/>
          </p:nvSpPr>
          <p:spPr>
            <a:xfrm>
              <a:off x="4431675" y="2162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9"/>
            <p:cNvSpPr/>
            <p:nvPr/>
          </p:nvSpPr>
          <p:spPr>
            <a:xfrm>
              <a:off x="44239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9"/>
            <p:cNvSpPr/>
            <p:nvPr/>
          </p:nvSpPr>
          <p:spPr>
            <a:xfrm>
              <a:off x="4417375" y="215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9"/>
            <p:cNvSpPr/>
            <p:nvPr/>
          </p:nvSpPr>
          <p:spPr>
            <a:xfrm>
              <a:off x="4444850" y="2161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9"/>
            <p:cNvSpPr/>
            <p:nvPr/>
          </p:nvSpPr>
          <p:spPr>
            <a:xfrm>
              <a:off x="4439200" y="222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9"/>
            <p:cNvSpPr/>
            <p:nvPr/>
          </p:nvSpPr>
          <p:spPr>
            <a:xfrm>
              <a:off x="4456900" y="222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9"/>
            <p:cNvSpPr/>
            <p:nvPr/>
          </p:nvSpPr>
          <p:spPr>
            <a:xfrm>
              <a:off x="4450325" y="223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9"/>
            <p:cNvSpPr/>
            <p:nvPr/>
          </p:nvSpPr>
          <p:spPr>
            <a:xfrm>
              <a:off x="4442800" y="221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9"/>
            <p:cNvSpPr/>
            <p:nvPr/>
          </p:nvSpPr>
          <p:spPr>
            <a:xfrm>
              <a:off x="4449950" y="219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9"/>
            <p:cNvSpPr/>
            <p:nvPr/>
          </p:nvSpPr>
          <p:spPr>
            <a:xfrm>
              <a:off x="44350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9"/>
            <p:cNvSpPr/>
            <p:nvPr/>
          </p:nvSpPr>
          <p:spPr>
            <a:xfrm>
              <a:off x="4428475" y="221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9"/>
            <p:cNvSpPr/>
            <p:nvPr/>
          </p:nvSpPr>
          <p:spPr>
            <a:xfrm>
              <a:off x="4455975" y="2214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9"/>
            <p:cNvSpPr/>
            <p:nvPr/>
          </p:nvSpPr>
          <p:spPr>
            <a:xfrm>
              <a:off x="4420950" y="21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9"/>
            <p:cNvSpPr/>
            <p:nvPr/>
          </p:nvSpPr>
          <p:spPr>
            <a:xfrm>
              <a:off x="4434125" y="2191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9"/>
            <p:cNvSpPr/>
            <p:nvPr/>
          </p:nvSpPr>
          <p:spPr>
            <a:xfrm>
              <a:off x="445352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9"/>
            <p:cNvSpPr/>
            <p:nvPr/>
          </p:nvSpPr>
          <p:spPr>
            <a:xfrm>
              <a:off x="4450325" y="228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9"/>
            <p:cNvSpPr/>
            <p:nvPr/>
          </p:nvSpPr>
          <p:spPr>
            <a:xfrm>
              <a:off x="44680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9"/>
            <p:cNvSpPr/>
            <p:nvPr/>
          </p:nvSpPr>
          <p:spPr>
            <a:xfrm>
              <a:off x="4453900" y="226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9"/>
            <p:cNvSpPr/>
            <p:nvPr/>
          </p:nvSpPr>
          <p:spPr>
            <a:xfrm>
              <a:off x="4461050" y="22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9"/>
            <p:cNvSpPr/>
            <p:nvPr/>
          </p:nvSpPr>
          <p:spPr>
            <a:xfrm>
              <a:off x="44461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9"/>
            <p:cNvSpPr/>
            <p:nvPr/>
          </p:nvSpPr>
          <p:spPr>
            <a:xfrm>
              <a:off x="4439600" y="22663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9"/>
            <p:cNvSpPr/>
            <p:nvPr/>
          </p:nvSpPr>
          <p:spPr>
            <a:xfrm>
              <a:off x="4467075" y="226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9"/>
            <p:cNvSpPr/>
            <p:nvPr/>
          </p:nvSpPr>
          <p:spPr>
            <a:xfrm>
              <a:off x="443205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9"/>
            <p:cNvSpPr/>
            <p:nvPr/>
          </p:nvSpPr>
          <p:spPr>
            <a:xfrm>
              <a:off x="4445225" y="224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9"/>
            <p:cNvSpPr/>
            <p:nvPr/>
          </p:nvSpPr>
          <p:spPr>
            <a:xfrm>
              <a:off x="4443175" y="22989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9"/>
            <p:cNvSpPr/>
            <p:nvPr/>
          </p:nvSpPr>
          <p:spPr>
            <a:xfrm>
              <a:off x="4456350" y="229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64" y="256"/>
                  </a:lnTo>
                  <a:cubicBezTo>
                    <a:pt x="279" y="241"/>
                    <a:pt x="302" y="226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9"/>
            <p:cNvSpPr/>
            <p:nvPr/>
          </p:nvSpPr>
          <p:spPr>
            <a:xfrm>
              <a:off x="4461425" y="228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9"/>
            <p:cNvSpPr/>
            <p:nvPr/>
          </p:nvSpPr>
          <p:spPr>
            <a:xfrm>
              <a:off x="4460675" y="2171475"/>
              <a:ext cx="4175" cy="4750"/>
            </a:xfrm>
            <a:custGeom>
              <a:avLst/>
              <a:gdLst/>
              <a:ahLst/>
              <a:cxnLst/>
              <a:rect l="l" t="t" r="r" b="b"/>
              <a:pathLst>
                <a:path w="167" h="190" extrusionOk="0">
                  <a:moveTo>
                    <a:pt x="91" y="1"/>
                  </a:moveTo>
                  <a:lnTo>
                    <a:pt x="1" y="129"/>
                  </a:lnTo>
                  <a:lnTo>
                    <a:pt x="91" y="189"/>
                  </a:lnTo>
                  <a:lnTo>
                    <a:pt x="166" y="84"/>
                  </a:lnTo>
                  <a:cubicBezTo>
                    <a:pt x="144" y="53"/>
                    <a:pt x="114" y="31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9"/>
            <p:cNvSpPr/>
            <p:nvPr/>
          </p:nvSpPr>
          <p:spPr>
            <a:xfrm>
              <a:off x="4471800" y="2221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9"/>
            <p:cNvSpPr/>
            <p:nvPr/>
          </p:nvSpPr>
          <p:spPr>
            <a:xfrm>
              <a:off x="4482900" y="222947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09" y="219"/>
                  </a:lnTo>
                  <a:cubicBezTo>
                    <a:pt x="309" y="196"/>
                    <a:pt x="309" y="174"/>
                    <a:pt x="309" y="15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9"/>
            <p:cNvSpPr/>
            <p:nvPr/>
          </p:nvSpPr>
          <p:spPr>
            <a:xfrm>
              <a:off x="4475550" y="22087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9"/>
            <p:cNvSpPr/>
            <p:nvPr/>
          </p:nvSpPr>
          <p:spPr>
            <a:xfrm>
              <a:off x="4467825" y="21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9"/>
            <p:cNvSpPr/>
            <p:nvPr/>
          </p:nvSpPr>
          <p:spPr>
            <a:xfrm>
              <a:off x="4461050" y="220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9"/>
            <p:cNvSpPr/>
            <p:nvPr/>
          </p:nvSpPr>
          <p:spPr>
            <a:xfrm>
              <a:off x="4466700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9"/>
            <p:cNvSpPr/>
            <p:nvPr/>
          </p:nvSpPr>
          <p:spPr>
            <a:xfrm>
              <a:off x="4478950" y="2250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9"/>
            <p:cNvSpPr/>
            <p:nvPr/>
          </p:nvSpPr>
          <p:spPr>
            <a:xfrm>
              <a:off x="4472175" y="225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9"/>
            <p:cNvSpPr/>
            <p:nvPr/>
          </p:nvSpPr>
          <p:spPr>
            <a:xfrm>
              <a:off x="4464625" y="22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9"/>
            <p:cNvSpPr/>
            <p:nvPr/>
          </p:nvSpPr>
          <p:spPr>
            <a:xfrm>
              <a:off x="4477825" y="2237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9"/>
            <p:cNvSpPr/>
            <p:nvPr/>
          </p:nvSpPr>
          <p:spPr>
            <a:xfrm>
              <a:off x="3882575" y="2012550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8" y="1"/>
                  </a:moveTo>
                  <a:cubicBezTo>
                    <a:pt x="12225" y="1"/>
                    <a:pt x="12131" y="3"/>
                    <a:pt x="12037" y="8"/>
                  </a:cubicBezTo>
                  <a:cubicBezTo>
                    <a:pt x="10064" y="114"/>
                    <a:pt x="8407" y="1311"/>
                    <a:pt x="7616" y="2991"/>
                  </a:cubicBezTo>
                  <a:cubicBezTo>
                    <a:pt x="7213" y="2800"/>
                    <a:pt x="6761" y="2701"/>
                    <a:pt x="6288" y="2701"/>
                  </a:cubicBezTo>
                  <a:cubicBezTo>
                    <a:pt x="6238" y="2701"/>
                    <a:pt x="6189" y="2703"/>
                    <a:pt x="6139" y="2705"/>
                  </a:cubicBezTo>
                  <a:cubicBezTo>
                    <a:pt x="4565" y="2795"/>
                    <a:pt x="3322" y="4000"/>
                    <a:pt x="3149" y="5514"/>
                  </a:cubicBezTo>
                  <a:cubicBezTo>
                    <a:pt x="1326" y="5853"/>
                    <a:pt x="1" y="7495"/>
                    <a:pt x="99" y="9386"/>
                  </a:cubicBezTo>
                  <a:cubicBezTo>
                    <a:pt x="181" y="10952"/>
                    <a:pt x="1213" y="12233"/>
                    <a:pt x="2599" y="12722"/>
                  </a:cubicBezTo>
                  <a:cubicBezTo>
                    <a:pt x="3332" y="14045"/>
                    <a:pt x="4737" y="14928"/>
                    <a:pt x="6330" y="14928"/>
                  </a:cubicBezTo>
                  <a:cubicBezTo>
                    <a:pt x="6406" y="14928"/>
                    <a:pt x="6484" y="14926"/>
                    <a:pt x="6561" y="14922"/>
                  </a:cubicBezTo>
                  <a:cubicBezTo>
                    <a:pt x="7322" y="14884"/>
                    <a:pt x="8022" y="14643"/>
                    <a:pt x="8625" y="14259"/>
                  </a:cubicBezTo>
                  <a:cubicBezTo>
                    <a:pt x="9505" y="15267"/>
                    <a:pt x="10794" y="15901"/>
                    <a:pt x="12213" y="15901"/>
                  </a:cubicBezTo>
                  <a:cubicBezTo>
                    <a:pt x="12300" y="15901"/>
                    <a:pt x="12387" y="15898"/>
                    <a:pt x="12474" y="15893"/>
                  </a:cubicBezTo>
                  <a:cubicBezTo>
                    <a:pt x="13694" y="15826"/>
                    <a:pt x="14786" y="15314"/>
                    <a:pt x="15592" y="14508"/>
                  </a:cubicBezTo>
                  <a:cubicBezTo>
                    <a:pt x="16151" y="14846"/>
                    <a:pt x="16805" y="15032"/>
                    <a:pt x="17495" y="15032"/>
                  </a:cubicBezTo>
                  <a:cubicBezTo>
                    <a:pt x="17559" y="15032"/>
                    <a:pt x="17622" y="15030"/>
                    <a:pt x="17686" y="15027"/>
                  </a:cubicBezTo>
                  <a:cubicBezTo>
                    <a:pt x="19471" y="14929"/>
                    <a:pt x="20895" y="13604"/>
                    <a:pt x="21181" y="11909"/>
                  </a:cubicBezTo>
                  <a:cubicBezTo>
                    <a:pt x="22793" y="11427"/>
                    <a:pt x="23931" y="9883"/>
                    <a:pt x="23840" y="8128"/>
                  </a:cubicBezTo>
                  <a:cubicBezTo>
                    <a:pt x="23731" y="6129"/>
                    <a:pt x="22074" y="4583"/>
                    <a:pt x="20096" y="4583"/>
                  </a:cubicBezTo>
                  <a:cubicBezTo>
                    <a:pt x="20031" y="4583"/>
                    <a:pt x="19966" y="4584"/>
                    <a:pt x="19901" y="4588"/>
                  </a:cubicBezTo>
                  <a:cubicBezTo>
                    <a:pt x="19893" y="4595"/>
                    <a:pt x="19878" y="4595"/>
                    <a:pt x="19871" y="4595"/>
                  </a:cubicBezTo>
                  <a:cubicBezTo>
                    <a:pt x="19871" y="4527"/>
                    <a:pt x="19871" y="4467"/>
                    <a:pt x="19863" y="4399"/>
                  </a:cubicBezTo>
                  <a:cubicBezTo>
                    <a:pt x="19783" y="2894"/>
                    <a:pt x="18533" y="1730"/>
                    <a:pt x="17036" y="1730"/>
                  </a:cubicBezTo>
                  <a:cubicBezTo>
                    <a:pt x="16989" y="1730"/>
                    <a:pt x="16942" y="1731"/>
                    <a:pt x="16895" y="1733"/>
                  </a:cubicBezTo>
                  <a:cubicBezTo>
                    <a:pt x="16685" y="1748"/>
                    <a:pt x="16474" y="1786"/>
                    <a:pt x="16270" y="1846"/>
                  </a:cubicBezTo>
                  <a:cubicBezTo>
                    <a:pt x="15317" y="715"/>
                    <a:pt x="13894" y="1"/>
                    <a:pt x="123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9"/>
            <p:cNvSpPr/>
            <p:nvPr/>
          </p:nvSpPr>
          <p:spPr>
            <a:xfrm>
              <a:off x="3879375" y="2009375"/>
              <a:ext cx="604675" cy="403725"/>
            </a:xfrm>
            <a:custGeom>
              <a:avLst/>
              <a:gdLst/>
              <a:ahLst/>
              <a:cxnLst/>
              <a:rect l="l" t="t" r="r" b="b"/>
              <a:pathLst>
                <a:path w="24187" h="16149" extrusionOk="0">
                  <a:moveTo>
                    <a:pt x="12464" y="255"/>
                  </a:moveTo>
                  <a:cubicBezTo>
                    <a:pt x="13952" y="255"/>
                    <a:pt x="15339" y="903"/>
                    <a:pt x="16308" y="2056"/>
                  </a:cubicBezTo>
                  <a:cubicBezTo>
                    <a:pt x="16330" y="2084"/>
                    <a:pt x="16365" y="2099"/>
                    <a:pt x="16400" y="2099"/>
                  </a:cubicBezTo>
                  <a:cubicBezTo>
                    <a:pt x="16412" y="2099"/>
                    <a:pt x="16424" y="2097"/>
                    <a:pt x="16436" y="2093"/>
                  </a:cubicBezTo>
                  <a:cubicBezTo>
                    <a:pt x="16639" y="2033"/>
                    <a:pt x="16835" y="2003"/>
                    <a:pt x="17031" y="1988"/>
                  </a:cubicBezTo>
                  <a:cubicBezTo>
                    <a:pt x="17080" y="1985"/>
                    <a:pt x="17129" y="1984"/>
                    <a:pt x="17178" y="1984"/>
                  </a:cubicBezTo>
                  <a:cubicBezTo>
                    <a:pt x="17846" y="1984"/>
                    <a:pt x="18476" y="2224"/>
                    <a:pt x="18974" y="2673"/>
                  </a:cubicBezTo>
                  <a:cubicBezTo>
                    <a:pt x="19517" y="3156"/>
                    <a:pt x="19825" y="3818"/>
                    <a:pt x="19863" y="4534"/>
                  </a:cubicBezTo>
                  <a:cubicBezTo>
                    <a:pt x="19871" y="4594"/>
                    <a:pt x="19871" y="4662"/>
                    <a:pt x="19871" y="4722"/>
                  </a:cubicBezTo>
                  <a:cubicBezTo>
                    <a:pt x="19871" y="4752"/>
                    <a:pt x="19886" y="4790"/>
                    <a:pt x="19908" y="4813"/>
                  </a:cubicBezTo>
                  <a:cubicBezTo>
                    <a:pt x="19931" y="4835"/>
                    <a:pt x="19969" y="4850"/>
                    <a:pt x="20006" y="4850"/>
                  </a:cubicBezTo>
                  <a:lnTo>
                    <a:pt x="20036" y="4843"/>
                  </a:lnTo>
                  <a:cubicBezTo>
                    <a:pt x="20101" y="4839"/>
                    <a:pt x="20165" y="4838"/>
                    <a:pt x="20229" y="4838"/>
                  </a:cubicBezTo>
                  <a:cubicBezTo>
                    <a:pt x="22134" y="4838"/>
                    <a:pt x="23738" y="6338"/>
                    <a:pt x="23840" y="8262"/>
                  </a:cubicBezTo>
                  <a:cubicBezTo>
                    <a:pt x="23931" y="9934"/>
                    <a:pt x="22868" y="11433"/>
                    <a:pt x="21272" y="11915"/>
                  </a:cubicBezTo>
                  <a:cubicBezTo>
                    <a:pt x="21226" y="11931"/>
                    <a:pt x="21196" y="11968"/>
                    <a:pt x="21181" y="12013"/>
                  </a:cubicBezTo>
                  <a:cubicBezTo>
                    <a:pt x="20910" y="13670"/>
                    <a:pt x="19486" y="14936"/>
                    <a:pt x="17814" y="15026"/>
                  </a:cubicBezTo>
                  <a:cubicBezTo>
                    <a:pt x="17750" y="15030"/>
                    <a:pt x="17686" y="15031"/>
                    <a:pt x="17622" y="15031"/>
                  </a:cubicBezTo>
                  <a:cubicBezTo>
                    <a:pt x="16974" y="15031"/>
                    <a:pt x="16343" y="14858"/>
                    <a:pt x="15781" y="14529"/>
                  </a:cubicBezTo>
                  <a:cubicBezTo>
                    <a:pt x="15763" y="14517"/>
                    <a:pt x="15741" y="14511"/>
                    <a:pt x="15719" y="14511"/>
                  </a:cubicBezTo>
                  <a:cubicBezTo>
                    <a:pt x="15686" y="14511"/>
                    <a:pt x="15653" y="14525"/>
                    <a:pt x="15630" y="14552"/>
                  </a:cubicBezTo>
                  <a:cubicBezTo>
                    <a:pt x="14817" y="15358"/>
                    <a:pt x="13739" y="15832"/>
                    <a:pt x="12595" y="15892"/>
                  </a:cubicBezTo>
                  <a:cubicBezTo>
                    <a:pt x="12504" y="15898"/>
                    <a:pt x="12415" y="15900"/>
                    <a:pt x="12325" y="15900"/>
                  </a:cubicBezTo>
                  <a:cubicBezTo>
                    <a:pt x="10992" y="15900"/>
                    <a:pt x="9733" y="15327"/>
                    <a:pt x="8843" y="14303"/>
                  </a:cubicBezTo>
                  <a:cubicBezTo>
                    <a:pt x="8821" y="14281"/>
                    <a:pt x="8791" y="14265"/>
                    <a:pt x="8753" y="14265"/>
                  </a:cubicBezTo>
                  <a:cubicBezTo>
                    <a:pt x="8730" y="14265"/>
                    <a:pt x="8708" y="14273"/>
                    <a:pt x="8685" y="14281"/>
                  </a:cubicBezTo>
                  <a:cubicBezTo>
                    <a:pt x="8083" y="14665"/>
                    <a:pt x="7390" y="14891"/>
                    <a:pt x="6682" y="14928"/>
                  </a:cubicBezTo>
                  <a:cubicBezTo>
                    <a:pt x="6611" y="14932"/>
                    <a:pt x="6540" y="14934"/>
                    <a:pt x="6469" y="14934"/>
                  </a:cubicBezTo>
                  <a:cubicBezTo>
                    <a:pt x="4973" y="14934"/>
                    <a:pt x="3567" y="14105"/>
                    <a:pt x="2840" y="12789"/>
                  </a:cubicBezTo>
                  <a:cubicBezTo>
                    <a:pt x="2825" y="12759"/>
                    <a:pt x="2803" y="12744"/>
                    <a:pt x="2772" y="12729"/>
                  </a:cubicBezTo>
                  <a:cubicBezTo>
                    <a:pt x="1379" y="12247"/>
                    <a:pt x="430" y="10981"/>
                    <a:pt x="355" y="9505"/>
                  </a:cubicBezTo>
                  <a:cubicBezTo>
                    <a:pt x="257" y="7705"/>
                    <a:pt x="1522" y="6093"/>
                    <a:pt x="3300" y="5762"/>
                  </a:cubicBezTo>
                  <a:cubicBezTo>
                    <a:pt x="3352" y="5754"/>
                    <a:pt x="3390" y="5709"/>
                    <a:pt x="3398" y="5656"/>
                  </a:cubicBezTo>
                  <a:cubicBezTo>
                    <a:pt x="3571" y="4172"/>
                    <a:pt x="4776" y="3043"/>
                    <a:pt x="6275" y="2960"/>
                  </a:cubicBezTo>
                  <a:cubicBezTo>
                    <a:pt x="6324" y="2957"/>
                    <a:pt x="6373" y="2956"/>
                    <a:pt x="6422" y="2956"/>
                  </a:cubicBezTo>
                  <a:cubicBezTo>
                    <a:pt x="6861" y="2956"/>
                    <a:pt x="7292" y="3048"/>
                    <a:pt x="7699" y="3231"/>
                  </a:cubicBezTo>
                  <a:cubicBezTo>
                    <a:pt x="7715" y="3239"/>
                    <a:pt x="7732" y="3243"/>
                    <a:pt x="7749" y="3243"/>
                  </a:cubicBezTo>
                  <a:cubicBezTo>
                    <a:pt x="7796" y="3243"/>
                    <a:pt x="7842" y="3215"/>
                    <a:pt x="7864" y="3171"/>
                  </a:cubicBezTo>
                  <a:cubicBezTo>
                    <a:pt x="8655" y="1476"/>
                    <a:pt x="10305" y="361"/>
                    <a:pt x="12173" y="263"/>
                  </a:cubicBezTo>
                  <a:cubicBezTo>
                    <a:pt x="12270" y="258"/>
                    <a:pt x="12367" y="255"/>
                    <a:pt x="12464" y="255"/>
                  </a:cubicBezTo>
                  <a:close/>
                  <a:moveTo>
                    <a:pt x="12433" y="0"/>
                  </a:moveTo>
                  <a:cubicBezTo>
                    <a:pt x="12342" y="0"/>
                    <a:pt x="12250" y="2"/>
                    <a:pt x="12158" y="7"/>
                  </a:cubicBezTo>
                  <a:cubicBezTo>
                    <a:pt x="10244" y="113"/>
                    <a:pt x="8535" y="1235"/>
                    <a:pt x="7684" y="2952"/>
                  </a:cubicBezTo>
                  <a:cubicBezTo>
                    <a:pt x="7292" y="2789"/>
                    <a:pt x="6878" y="2705"/>
                    <a:pt x="6456" y="2705"/>
                  </a:cubicBezTo>
                  <a:cubicBezTo>
                    <a:pt x="6391" y="2705"/>
                    <a:pt x="6325" y="2707"/>
                    <a:pt x="6260" y="2711"/>
                  </a:cubicBezTo>
                  <a:cubicBezTo>
                    <a:pt x="4671" y="2794"/>
                    <a:pt x="3390" y="3977"/>
                    <a:pt x="3164" y="5536"/>
                  </a:cubicBezTo>
                  <a:cubicBezTo>
                    <a:pt x="1311" y="5927"/>
                    <a:pt x="1" y="7622"/>
                    <a:pt x="106" y="9520"/>
                  </a:cubicBezTo>
                  <a:cubicBezTo>
                    <a:pt x="189" y="11079"/>
                    <a:pt x="1183" y="12420"/>
                    <a:pt x="2644" y="12947"/>
                  </a:cubicBezTo>
                  <a:cubicBezTo>
                    <a:pt x="3419" y="14325"/>
                    <a:pt x="4892" y="15183"/>
                    <a:pt x="6462" y="15183"/>
                  </a:cubicBezTo>
                  <a:cubicBezTo>
                    <a:pt x="6540" y="15183"/>
                    <a:pt x="6618" y="15181"/>
                    <a:pt x="6697" y="15177"/>
                  </a:cubicBezTo>
                  <a:cubicBezTo>
                    <a:pt x="7412" y="15139"/>
                    <a:pt x="8113" y="14921"/>
                    <a:pt x="8730" y="14552"/>
                  </a:cubicBezTo>
                  <a:cubicBezTo>
                    <a:pt x="9664" y="15576"/>
                    <a:pt x="10968" y="16149"/>
                    <a:pt x="12346" y="16149"/>
                  </a:cubicBezTo>
                  <a:lnTo>
                    <a:pt x="12610" y="16149"/>
                  </a:lnTo>
                  <a:cubicBezTo>
                    <a:pt x="13785" y="16081"/>
                    <a:pt x="14892" y="15606"/>
                    <a:pt x="15735" y="14793"/>
                  </a:cubicBezTo>
                  <a:cubicBezTo>
                    <a:pt x="16309" y="15110"/>
                    <a:pt x="16943" y="15282"/>
                    <a:pt x="17594" y="15282"/>
                  </a:cubicBezTo>
                  <a:cubicBezTo>
                    <a:pt x="17670" y="15282"/>
                    <a:pt x="17746" y="15280"/>
                    <a:pt x="17822" y="15275"/>
                  </a:cubicBezTo>
                  <a:cubicBezTo>
                    <a:pt x="19592" y="15184"/>
                    <a:pt x="21091" y="13866"/>
                    <a:pt x="21422" y="12134"/>
                  </a:cubicBezTo>
                  <a:cubicBezTo>
                    <a:pt x="23087" y="11592"/>
                    <a:pt x="24187" y="10010"/>
                    <a:pt x="24089" y="8247"/>
                  </a:cubicBezTo>
                  <a:cubicBezTo>
                    <a:pt x="23977" y="6187"/>
                    <a:pt x="22261" y="4585"/>
                    <a:pt x="20218" y="4585"/>
                  </a:cubicBezTo>
                  <a:cubicBezTo>
                    <a:pt x="20185" y="4585"/>
                    <a:pt x="20152" y="4586"/>
                    <a:pt x="20119" y="4587"/>
                  </a:cubicBezTo>
                  <a:cubicBezTo>
                    <a:pt x="20119" y="4564"/>
                    <a:pt x="20119" y="4549"/>
                    <a:pt x="20119" y="4526"/>
                  </a:cubicBezTo>
                  <a:cubicBezTo>
                    <a:pt x="20074" y="3735"/>
                    <a:pt x="19728" y="3012"/>
                    <a:pt x="19148" y="2493"/>
                  </a:cubicBezTo>
                  <a:cubicBezTo>
                    <a:pt x="18602" y="2003"/>
                    <a:pt x="17914" y="1735"/>
                    <a:pt x="17192" y="1735"/>
                  </a:cubicBezTo>
                  <a:cubicBezTo>
                    <a:pt x="17136" y="1735"/>
                    <a:pt x="17080" y="1736"/>
                    <a:pt x="17023" y="1739"/>
                  </a:cubicBezTo>
                  <a:cubicBezTo>
                    <a:pt x="16835" y="1747"/>
                    <a:pt x="16639" y="1777"/>
                    <a:pt x="16443" y="1830"/>
                  </a:cubicBezTo>
                  <a:cubicBezTo>
                    <a:pt x="15427" y="657"/>
                    <a:pt x="13980" y="0"/>
                    <a:pt x="124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9"/>
            <p:cNvSpPr/>
            <p:nvPr/>
          </p:nvSpPr>
          <p:spPr>
            <a:xfrm>
              <a:off x="3873925" y="1999925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7" y="1"/>
                  </a:moveTo>
                  <a:cubicBezTo>
                    <a:pt x="12224" y="1"/>
                    <a:pt x="12131" y="3"/>
                    <a:pt x="12037" y="8"/>
                  </a:cubicBezTo>
                  <a:cubicBezTo>
                    <a:pt x="10063" y="114"/>
                    <a:pt x="8406" y="1319"/>
                    <a:pt x="7623" y="2991"/>
                  </a:cubicBezTo>
                  <a:cubicBezTo>
                    <a:pt x="7222" y="2811"/>
                    <a:pt x="6779" y="2707"/>
                    <a:pt x="6317" y="2707"/>
                  </a:cubicBezTo>
                  <a:cubicBezTo>
                    <a:pt x="6258" y="2707"/>
                    <a:pt x="6198" y="2709"/>
                    <a:pt x="6139" y="2713"/>
                  </a:cubicBezTo>
                  <a:cubicBezTo>
                    <a:pt x="4565" y="2795"/>
                    <a:pt x="3322" y="4001"/>
                    <a:pt x="3149" y="5514"/>
                  </a:cubicBezTo>
                  <a:cubicBezTo>
                    <a:pt x="1333" y="5853"/>
                    <a:pt x="0" y="7495"/>
                    <a:pt x="106" y="9394"/>
                  </a:cubicBezTo>
                  <a:cubicBezTo>
                    <a:pt x="189" y="10953"/>
                    <a:pt x="1213" y="12241"/>
                    <a:pt x="2606" y="12723"/>
                  </a:cubicBezTo>
                  <a:cubicBezTo>
                    <a:pt x="3335" y="14050"/>
                    <a:pt x="4747" y="14935"/>
                    <a:pt x="6347" y="14935"/>
                  </a:cubicBezTo>
                  <a:cubicBezTo>
                    <a:pt x="6418" y="14935"/>
                    <a:pt x="6489" y="14933"/>
                    <a:pt x="6561" y="14930"/>
                  </a:cubicBezTo>
                  <a:cubicBezTo>
                    <a:pt x="7322" y="14885"/>
                    <a:pt x="8030" y="14643"/>
                    <a:pt x="8625" y="14267"/>
                  </a:cubicBezTo>
                  <a:cubicBezTo>
                    <a:pt x="9505" y="15268"/>
                    <a:pt x="10794" y="15901"/>
                    <a:pt x="12219" y="15901"/>
                  </a:cubicBezTo>
                  <a:cubicBezTo>
                    <a:pt x="12306" y="15901"/>
                    <a:pt x="12393" y="15899"/>
                    <a:pt x="12481" y="15894"/>
                  </a:cubicBezTo>
                  <a:cubicBezTo>
                    <a:pt x="13701" y="15834"/>
                    <a:pt x="14786" y="15314"/>
                    <a:pt x="15592" y="14515"/>
                  </a:cubicBezTo>
                  <a:cubicBezTo>
                    <a:pt x="16151" y="14847"/>
                    <a:pt x="16804" y="15032"/>
                    <a:pt x="17500" y="15032"/>
                  </a:cubicBezTo>
                  <a:cubicBezTo>
                    <a:pt x="17564" y="15032"/>
                    <a:pt x="17629" y="15031"/>
                    <a:pt x="17693" y="15028"/>
                  </a:cubicBezTo>
                  <a:cubicBezTo>
                    <a:pt x="19479" y="14930"/>
                    <a:pt x="20902" y="13604"/>
                    <a:pt x="21181" y="11909"/>
                  </a:cubicBezTo>
                  <a:cubicBezTo>
                    <a:pt x="22800" y="11427"/>
                    <a:pt x="23930" y="9891"/>
                    <a:pt x="23840" y="8128"/>
                  </a:cubicBezTo>
                  <a:cubicBezTo>
                    <a:pt x="23731" y="6134"/>
                    <a:pt x="22088" y="4590"/>
                    <a:pt x="20116" y="4590"/>
                  </a:cubicBezTo>
                  <a:cubicBezTo>
                    <a:pt x="20047" y="4590"/>
                    <a:pt x="19978" y="4592"/>
                    <a:pt x="19908" y="4596"/>
                  </a:cubicBezTo>
                  <a:lnTo>
                    <a:pt x="19870" y="4596"/>
                  </a:lnTo>
                  <a:cubicBezTo>
                    <a:pt x="19870" y="4535"/>
                    <a:pt x="19870" y="4468"/>
                    <a:pt x="19870" y="4407"/>
                  </a:cubicBezTo>
                  <a:cubicBezTo>
                    <a:pt x="19790" y="2899"/>
                    <a:pt x="18541" y="1737"/>
                    <a:pt x="17055" y="1737"/>
                  </a:cubicBezTo>
                  <a:cubicBezTo>
                    <a:pt x="17004" y="1737"/>
                    <a:pt x="16954" y="1738"/>
                    <a:pt x="16903" y="1741"/>
                  </a:cubicBezTo>
                  <a:cubicBezTo>
                    <a:pt x="16684" y="1748"/>
                    <a:pt x="16473" y="1786"/>
                    <a:pt x="16277" y="1846"/>
                  </a:cubicBezTo>
                  <a:cubicBezTo>
                    <a:pt x="15324" y="715"/>
                    <a:pt x="13894" y="1"/>
                    <a:pt x="12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9"/>
            <p:cNvSpPr/>
            <p:nvPr/>
          </p:nvSpPr>
          <p:spPr>
            <a:xfrm>
              <a:off x="3870900" y="1996900"/>
              <a:ext cx="604500" cy="403775"/>
            </a:xfrm>
            <a:custGeom>
              <a:avLst/>
              <a:gdLst/>
              <a:ahLst/>
              <a:cxnLst/>
              <a:rect l="l" t="t" r="r" b="b"/>
              <a:pathLst>
                <a:path w="24180" h="16151" extrusionOk="0">
                  <a:moveTo>
                    <a:pt x="12438" y="250"/>
                  </a:moveTo>
                  <a:cubicBezTo>
                    <a:pt x="13932" y="250"/>
                    <a:pt x="15327" y="892"/>
                    <a:pt x="16300" y="2050"/>
                  </a:cubicBezTo>
                  <a:cubicBezTo>
                    <a:pt x="16323" y="2078"/>
                    <a:pt x="16358" y="2094"/>
                    <a:pt x="16392" y="2094"/>
                  </a:cubicBezTo>
                  <a:cubicBezTo>
                    <a:pt x="16405" y="2094"/>
                    <a:pt x="16417" y="2092"/>
                    <a:pt x="16428" y="2088"/>
                  </a:cubicBezTo>
                  <a:cubicBezTo>
                    <a:pt x="16632" y="2028"/>
                    <a:pt x="16835" y="1997"/>
                    <a:pt x="17031" y="1982"/>
                  </a:cubicBezTo>
                  <a:cubicBezTo>
                    <a:pt x="17078" y="1980"/>
                    <a:pt x="17126" y="1979"/>
                    <a:pt x="17173" y="1979"/>
                  </a:cubicBezTo>
                  <a:cubicBezTo>
                    <a:pt x="17838" y="1979"/>
                    <a:pt x="18475" y="2225"/>
                    <a:pt x="18974" y="2675"/>
                  </a:cubicBezTo>
                  <a:cubicBezTo>
                    <a:pt x="19509" y="3150"/>
                    <a:pt x="19825" y="3813"/>
                    <a:pt x="19863" y="4536"/>
                  </a:cubicBezTo>
                  <a:cubicBezTo>
                    <a:pt x="19863" y="4596"/>
                    <a:pt x="19863" y="4656"/>
                    <a:pt x="19863" y="4717"/>
                  </a:cubicBezTo>
                  <a:cubicBezTo>
                    <a:pt x="19863" y="4747"/>
                    <a:pt x="19878" y="4784"/>
                    <a:pt x="19901" y="4807"/>
                  </a:cubicBezTo>
                  <a:cubicBezTo>
                    <a:pt x="19931" y="4830"/>
                    <a:pt x="19969" y="4845"/>
                    <a:pt x="19999" y="4845"/>
                  </a:cubicBezTo>
                  <a:lnTo>
                    <a:pt x="20036" y="4837"/>
                  </a:lnTo>
                  <a:cubicBezTo>
                    <a:pt x="20102" y="4833"/>
                    <a:pt x="20168" y="4832"/>
                    <a:pt x="20234" y="4832"/>
                  </a:cubicBezTo>
                  <a:cubicBezTo>
                    <a:pt x="21121" y="4832"/>
                    <a:pt x="21976" y="5160"/>
                    <a:pt x="22643" y="5764"/>
                  </a:cubicBezTo>
                  <a:cubicBezTo>
                    <a:pt x="23358" y="6411"/>
                    <a:pt x="23780" y="7293"/>
                    <a:pt x="23833" y="8257"/>
                  </a:cubicBezTo>
                  <a:cubicBezTo>
                    <a:pt x="23923" y="9929"/>
                    <a:pt x="22869" y="11428"/>
                    <a:pt x="21264" y="11910"/>
                  </a:cubicBezTo>
                  <a:cubicBezTo>
                    <a:pt x="21219" y="11925"/>
                    <a:pt x="21189" y="11963"/>
                    <a:pt x="21181" y="12015"/>
                  </a:cubicBezTo>
                  <a:cubicBezTo>
                    <a:pt x="20903" y="13665"/>
                    <a:pt x="19487" y="14938"/>
                    <a:pt x="17807" y="15021"/>
                  </a:cubicBezTo>
                  <a:cubicBezTo>
                    <a:pt x="17741" y="15024"/>
                    <a:pt x="17674" y="15026"/>
                    <a:pt x="17609" y="15026"/>
                  </a:cubicBezTo>
                  <a:cubicBezTo>
                    <a:pt x="16962" y="15026"/>
                    <a:pt x="16334" y="14858"/>
                    <a:pt x="15773" y="14523"/>
                  </a:cubicBezTo>
                  <a:cubicBezTo>
                    <a:pt x="15756" y="14515"/>
                    <a:pt x="15737" y="14511"/>
                    <a:pt x="15718" y="14511"/>
                  </a:cubicBezTo>
                  <a:cubicBezTo>
                    <a:pt x="15685" y="14511"/>
                    <a:pt x="15651" y="14523"/>
                    <a:pt x="15623" y="14546"/>
                  </a:cubicBezTo>
                  <a:cubicBezTo>
                    <a:pt x="14809" y="15352"/>
                    <a:pt x="13739" y="15827"/>
                    <a:pt x="12595" y="15894"/>
                  </a:cubicBezTo>
                  <a:cubicBezTo>
                    <a:pt x="12511" y="15899"/>
                    <a:pt x="12428" y="15901"/>
                    <a:pt x="12346" y="15901"/>
                  </a:cubicBezTo>
                  <a:cubicBezTo>
                    <a:pt x="11000" y="15901"/>
                    <a:pt x="9738" y="15327"/>
                    <a:pt x="8844" y="14305"/>
                  </a:cubicBezTo>
                  <a:cubicBezTo>
                    <a:pt x="8821" y="14275"/>
                    <a:pt x="8783" y="14260"/>
                    <a:pt x="8746" y="14260"/>
                  </a:cubicBezTo>
                  <a:cubicBezTo>
                    <a:pt x="8723" y="14260"/>
                    <a:pt x="8700" y="14267"/>
                    <a:pt x="8678" y="14282"/>
                  </a:cubicBezTo>
                  <a:cubicBezTo>
                    <a:pt x="8083" y="14659"/>
                    <a:pt x="7390" y="14885"/>
                    <a:pt x="6674" y="14923"/>
                  </a:cubicBezTo>
                  <a:cubicBezTo>
                    <a:pt x="6603" y="14926"/>
                    <a:pt x="6531" y="14928"/>
                    <a:pt x="6460" y="14928"/>
                  </a:cubicBezTo>
                  <a:cubicBezTo>
                    <a:pt x="4964" y="14928"/>
                    <a:pt x="3559" y="14106"/>
                    <a:pt x="2833" y="12784"/>
                  </a:cubicBezTo>
                  <a:cubicBezTo>
                    <a:pt x="2818" y="12761"/>
                    <a:pt x="2795" y="12738"/>
                    <a:pt x="2765" y="12723"/>
                  </a:cubicBezTo>
                  <a:cubicBezTo>
                    <a:pt x="1379" y="12241"/>
                    <a:pt x="430" y="10976"/>
                    <a:pt x="347" y="9507"/>
                  </a:cubicBezTo>
                  <a:cubicBezTo>
                    <a:pt x="257" y="7699"/>
                    <a:pt x="1522" y="6087"/>
                    <a:pt x="3292" y="5764"/>
                  </a:cubicBezTo>
                  <a:cubicBezTo>
                    <a:pt x="3345" y="5748"/>
                    <a:pt x="3390" y="5703"/>
                    <a:pt x="3398" y="5651"/>
                  </a:cubicBezTo>
                  <a:cubicBezTo>
                    <a:pt x="3571" y="4167"/>
                    <a:pt x="4776" y="3037"/>
                    <a:pt x="6267" y="2954"/>
                  </a:cubicBezTo>
                  <a:cubicBezTo>
                    <a:pt x="6317" y="2952"/>
                    <a:pt x="6367" y="2951"/>
                    <a:pt x="6416" y="2951"/>
                  </a:cubicBezTo>
                  <a:cubicBezTo>
                    <a:pt x="6859" y="2951"/>
                    <a:pt x="7284" y="3042"/>
                    <a:pt x="7691" y="3225"/>
                  </a:cubicBezTo>
                  <a:cubicBezTo>
                    <a:pt x="7707" y="3233"/>
                    <a:pt x="7724" y="3237"/>
                    <a:pt x="7742" y="3237"/>
                  </a:cubicBezTo>
                  <a:cubicBezTo>
                    <a:pt x="7788" y="3237"/>
                    <a:pt x="7835" y="3209"/>
                    <a:pt x="7857" y="3165"/>
                  </a:cubicBezTo>
                  <a:cubicBezTo>
                    <a:pt x="8648" y="1470"/>
                    <a:pt x="10305" y="355"/>
                    <a:pt x="12165" y="258"/>
                  </a:cubicBezTo>
                  <a:cubicBezTo>
                    <a:pt x="12256" y="253"/>
                    <a:pt x="12347" y="250"/>
                    <a:pt x="12438" y="250"/>
                  </a:cubicBezTo>
                  <a:close/>
                  <a:moveTo>
                    <a:pt x="12454" y="1"/>
                  </a:moveTo>
                  <a:cubicBezTo>
                    <a:pt x="12356" y="1"/>
                    <a:pt x="12257" y="3"/>
                    <a:pt x="12158" y="9"/>
                  </a:cubicBezTo>
                  <a:cubicBezTo>
                    <a:pt x="10237" y="107"/>
                    <a:pt x="8535" y="1229"/>
                    <a:pt x="7684" y="2946"/>
                  </a:cubicBezTo>
                  <a:cubicBezTo>
                    <a:pt x="7280" y="2785"/>
                    <a:pt x="6847" y="2702"/>
                    <a:pt x="6410" y="2702"/>
                  </a:cubicBezTo>
                  <a:cubicBezTo>
                    <a:pt x="6358" y="2702"/>
                    <a:pt x="6305" y="2703"/>
                    <a:pt x="6252" y="2705"/>
                  </a:cubicBezTo>
                  <a:cubicBezTo>
                    <a:pt x="4671" y="2788"/>
                    <a:pt x="3383" y="3971"/>
                    <a:pt x="3157" y="5530"/>
                  </a:cubicBezTo>
                  <a:cubicBezTo>
                    <a:pt x="1304" y="5922"/>
                    <a:pt x="1" y="7616"/>
                    <a:pt x="99" y="9515"/>
                  </a:cubicBezTo>
                  <a:cubicBezTo>
                    <a:pt x="181" y="11074"/>
                    <a:pt x="1176" y="12414"/>
                    <a:pt x="2637" y="12949"/>
                  </a:cubicBezTo>
                  <a:cubicBezTo>
                    <a:pt x="3415" y="14325"/>
                    <a:pt x="4901" y="15177"/>
                    <a:pt x="6472" y="15177"/>
                  </a:cubicBezTo>
                  <a:cubicBezTo>
                    <a:pt x="6544" y="15177"/>
                    <a:pt x="6617" y="15175"/>
                    <a:pt x="6689" y="15171"/>
                  </a:cubicBezTo>
                  <a:cubicBezTo>
                    <a:pt x="7412" y="15134"/>
                    <a:pt x="8113" y="14923"/>
                    <a:pt x="8723" y="14546"/>
                  </a:cubicBezTo>
                  <a:cubicBezTo>
                    <a:pt x="9657" y="15578"/>
                    <a:pt x="10960" y="16150"/>
                    <a:pt x="12338" y="16150"/>
                  </a:cubicBezTo>
                  <a:cubicBezTo>
                    <a:pt x="12429" y="16150"/>
                    <a:pt x="12519" y="16143"/>
                    <a:pt x="12610" y="16143"/>
                  </a:cubicBezTo>
                  <a:cubicBezTo>
                    <a:pt x="13777" y="16083"/>
                    <a:pt x="14884" y="15601"/>
                    <a:pt x="15735" y="14787"/>
                  </a:cubicBezTo>
                  <a:cubicBezTo>
                    <a:pt x="16310" y="15115"/>
                    <a:pt x="16958" y="15282"/>
                    <a:pt x="17619" y="15282"/>
                  </a:cubicBezTo>
                  <a:cubicBezTo>
                    <a:pt x="17686" y="15282"/>
                    <a:pt x="17754" y="15280"/>
                    <a:pt x="17822" y="15277"/>
                  </a:cubicBezTo>
                  <a:cubicBezTo>
                    <a:pt x="19592" y="15179"/>
                    <a:pt x="21091" y="13861"/>
                    <a:pt x="21415" y="12128"/>
                  </a:cubicBezTo>
                  <a:cubicBezTo>
                    <a:pt x="23087" y="11593"/>
                    <a:pt x="24179" y="10004"/>
                    <a:pt x="24089" y="8249"/>
                  </a:cubicBezTo>
                  <a:cubicBezTo>
                    <a:pt x="24028" y="7217"/>
                    <a:pt x="23577" y="6268"/>
                    <a:pt x="22808" y="5575"/>
                  </a:cubicBezTo>
                  <a:cubicBezTo>
                    <a:pt x="22092" y="4932"/>
                    <a:pt x="21189" y="4587"/>
                    <a:pt x="20239" y="4587"/>
                  </a:cubicBezTo>
                  <a:cubicBezTo>
                    <a:pt x="20199" y="4587"/>
                    <a:pt x="20159" y="4587"/>
                    <a:pt x="20119" y="4589"/>
                  </a:cubicBezTo>
                  <a:cubicBezTo>
                    <a:pt x="20112" y="4566"/>
                    <a:pt x="20112" y="4543"/>
                    <a:pt x="20112" y="4521"/>
                  </a:cubicBezTo>
                  <a:cubicBezTo>
                    <a:pt x="20074" y="3737"/>
                    <a:pt x="19728" y="3014"/>
                    <a:pt x="19140" y="2487"/>
                  </a:cubicBezTo>
                  <a:cubicBezTo>
                    <a:pt x="18596" y="1993"/>
                    <a:pt x="17894" y="1730"/>
                    <a:pt x="17163" y="1730"/>
                  </a:cubicBezTo>
                  <a:cubicBezTo>
                    <a:pt x="17114" y="1730"/>
                    <a:pt x="17065" y="1731"/>
                    <a:pt x="17016" y="1734"/>
                  </a:cubicBezTo>
                  <a:cubicBezTo>
                    <a:pt x="16828" y="1741"/>
                    <a:pt x="16632" y="1771"/>
                    <a:pt x="16444" y="1824"/>
                  </a:cubicBezTo>
                  <a:cubicBezTo>
                    <a:pt x="15424" y="656"/>
                    <a:pt x="13986" y="1"/>
                    <a:pt x="124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9"/>
            <p:cNvSpPr/>
            <p:nvPr/>
          </p:nvSpPr>
          <p:spPr>
            <a:xfrm>
              <a:off x="4182550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9"/>
            <p:cNvSpPr/>
            <p:nvPr/>
          </p:nvSpPr>
          <p:spPr>
            <a:xfrm>
              <a:off x="4179525" y="2117450"/>
              <a:ext cx="59350" cy="110725"/>
            </a:xfrm>
            <a:custGeom>
              <a:avLst/>
              <a:gdLst/>
              <a:ahLst/>
              <a:cxnLst/>
              <a:rect l="l" t="t" r="r" b="b"/>
              <a:pathLst>
                <a:path w="2374" h="4429" extrusionOk="0">
                  <a:moveTo>
                    <a:pt x="1184" y="256"/>
                  </a:moveTo>
                  <a:cubicBezTo>
                    <a:pt x="1703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03" y="4173"/>
                    <a:pt x="1184" y="4173"/>
                  </a:cubicBezTo>
                  <a:cubicBezTo>
                    <a:pt x="671" y="4173"/>
                    <a:pt x="250" y="3759"/>
                    <a:pt x="250" y="3239"/>
                  </a:cubicBezTo>
                  <a:lnTo>
                    <a:pt x="250" y="1190"/>
                  </a:lnTo>
                  <a:cubicBezTo>
                    <a:pt x="250" y="670"/>
                    <a:pt x="671" y="256"/>
                    <a:pt x="1184" y="256"/>
                  </a:cubicBezTo>
                  <a:close/>
                  <a:moveTo>
                    <a:pt x="1184" y="0"/>
                  </a:moveTo>
                  <a:cubicBezTo>
                    <a:pt x="528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28" y="4429"/>
                    <a:pt x="1184" y="4429"/>
                  </a:cubicBezTo>
                  <a:cubicBezTo>
                    <a:pt x="1839" y="4429"/>
                    <a:pt x="2374" y="3894"/>
                    <a:pt x="2374" y="3239"/>
                  </a:cubicBezTo>
                  <a:lnTo>
                    <a:pt x="2374" y="1190"/>
                  </a:lnTo>
                  <a:cubicBezTo>
                    <a:pt x="2374" y="535"/>
                    <a:pt x="1839" y="0"/>
                    <a:pt x="11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9"/>
            <p:cNvSpPr/>
            <p:nvPr/>
          </p:nvSpPr>
          <p:spPr>
            <a:xfrm>
              <a:off x="4182550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89" y="2343"/>
                    <a:pt x="1145" y="2087"/>
                    <a:pt x="1145" y="1771"/>
                  </a:cubicBezTo>
                  <a:lnTo>
                    <a:pt x="1145" y="1680"/>
                  </a:lnTo>
                  <a:lnTo>
                    <a:pt x="1145" y="664"/>
                  </a:lnTo>
                  <a:lnTo>
                    <a:pt x="1145" y="573"/>
                  </a:lnTo>
                  <a:cubicBezTo>
                    <a:pt x="1145" y="257"/>
                    <a:pt x="889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9"/>
            <p:cNvSpPr/>
            <p:nvPr/>
          </p:nvSpPr>
          <p:spPr>
            <a:xfrm>
              <a:off x="4179525" y="2139100"/>
              <a:ext cx="34875" cy="64800"/>
            </a:xfrm>
            <a:custGeom>
              <a:avLst/>
              <a:gdLst/>
              <a:ahLst/>
              <a:cxnLst/>
              <a:rect l="l" t="t" r="r" b="b"/>
              <a:pathLst>
                <a:path w="1395" h="2592" extrusionOk="0">
                  <a:moveTo>
                    <a:pt x="694" y="249"/>
                  </a:moveTo>
                  <a:cubicBezTo>
                    <a:pt x="943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43" y="2343"/>
                    <a:pt x="694" y="2343"/>
                  </a:cubicBezTo>
                  <a:cubicBezTo>
                    <a:pt x="453" y="2343"/>
                    <a:pt x="250" y="2139"/>
                    <a:pt x="250" y="1891"/>
                  </a:cubicBezTo>
                  <a:lnTo>
                    <a:pt x="250" y="693"/>
                  </a:lnTo>
                  <a:cubicBezTo>
                    <a:pt x="250" y="452"/>
                    <a:pt x="453" y="249"/>
                    <a:pt x="694" y="249"/>
                  </a:cubicBezTo>
                  <a:close/>
                  <a:moveTo>
                    <a:pt x="694" y="0"/>
                  </a:moveTo>
                  <a:cubicBezTo>
                    <a:pt x="310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0" y="2591"/>
                    <a:pt x="694" y="2591"/>
                  </a:cubicBezTo>
                  <a:cubicBezTo>
                    <a:pt x="1078" y="2591"/>
                    <a:pt x="1394" y="2275"/>
                    <a:pt x="1394" y="1891"/>
                  </a:cubicBezTo>
                  <a:lnTo>
                    <a:pt x="1394" y="693"/>
                  </a:lnTo>
                  <a:cubicBezTo>
                    <a:pt x="1394" y="309"/>
                    <a:pt x="1078" y="0"/>
                    <a:pt x="6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9"/>
            <p:cNvSpPr/>
            <p:nvPr/>
          </p:nvSpPr>
          <p:spPr>
            <a:xfrm>
              <a:off x="4108725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9"/>
            <p:cNvSpPr/>
            <p:nvPr/>
          </p:nvSpPr>
          <p:spPr>
            <a:xfrm>
              <a:off x="4105525" y="2117450"/>
              <a:ext cx="59550" cy="110725"/>
            </a:xfrm>
            <a:custGeom>
              <a:avLst/>
              <a:gdLst/>
              <a:ahLst/>
              <a:cxnLst/>
              <a:rect l="l" t="t" r="r" b="b"/>
              <a:pathLst>
                <a:path w="2382" h="4429" extrusionOk="0">
                  <a:moveTo>
                    <a:pt x="1191" y="256"/>
                  </a:moveTo>
                  <a:cubicBezTo>
                    <a:pt x="1711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11" y="4173"/>
                    <a:pt x="1191" y="4173"/>
                  </a:cubicBezTo>
                  <a:cubicBezTo>
                    <a:pt x="679" y="4173"/>
                    <a:pt x="257" y="3759"/>
                    <a:pt x="257" y="3239"/>
                  </a:cubicBezTo>
                  <a:lnTo>
                    <a:pt x="257" y="1190"/>
                  </a:lnTo>
                  <a:cubicBezTo>
                    <a:pt x="257" y="670"/>
                    <a:pt x="679" y="256"/>
                    <a:pt x="1191" y="256"/>
                  </a:cubicBezTo>
                  <a:close/>
                  <a:moveTo>
                    <a:pt x="1191" y="0"/>
                  </a:moveTo>
                  <a:cubicBezTo>
                    <a:pt x="536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36" y="4429"/>
                    <a:pt x="1191" y="4429"/>
                  </a:cubicBezTo>
                  <a:cubicBezTo>
                    <a:pt x="1846" y="4429"/>
                    <a:pt x="2381" y="3894"/>
                    <a:pt x="2381" y="3239"/>
                  </a:cubicBezTo>
                  <a:lnTo>
                    <a:pt x="2381" y="1190"/>
                  </a:lnTo>
                  <a:cubicBezTo>
                    <a:pt x="2381" y="535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9"/>
            <p:cNvSpPr/>
            <p:nvPr/>
          </p:nvSpPr>
          <p:spPr>
            <a:xfrm>
              <a:off x="4108725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90" y="2343"/>
                    <a:pt x="1146" y="2087"/>
                    <a:pt x="1146" y="1771"/>
                  </a:cubicBezTo>
                  <a:lnTo>
                    <a:pt x="1146" y="1680"/>
                  </a:lnTo>
                  <a:lnTo>
                    <a:pt x="1146" y="664"/>
                  </a:lnTo>
                  <a:lnTo>
                    <a:pt x="1146" y="573"/>
                  </a:lnTo>
                  <a:cubicBezTo>
                    <a:pt x="1146" y="257"/>
                    <a:pt x="890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9"/>
            <p:cNvSpPr/>
            <p:nvPr/>
          </p:nvSpPr>
          <p:spPr>
            <a:xfrm>
              <a:off x="4105525" y="2139100"/>
              <a:ext cx="35050" cy="64800"/>
            </a:xfrm>
            <a:custGeom>
              <a:avLst/>
              <a:gdLst/>
              <a:ahLst/>
              <a:cxnLst/>
              <a:rect l="l" t="t" r="r" b="b"/>
              <a:pathLst>
                <a:path w="1402" h="2592" extrusionOk="0">
                  <a:moveTo>
                    <a:pt x="701" y="249"/>
                  </a:moveTo>
                  <a:cubicBezTo>
                    <a:pt x="950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50" y="2343"/>
                    <a:pt x="701" y="2343"/>
                  </a:cubicBezTo>
                  <a:cubicBezTo>
                    <a:pt x="453" y="2343"/>
                    <a:pt x="257" y="2139"/>
                    <a:pt x="257" y="1891"/>
                  </a:cubicBezTo>
                  <a:lnTo>
                    <a:pt x="257" y="693"/>
                  </a:lnTo>
                  <a:cubicBezTo>
                    <a:pt x="257" y="452"/>
                    <a:pt x="453" y="249"/>
                    <a:pt x="701" y="249"/>
                  </a:cubicBezTo>
                  <a:close/>
                  <a:moveTo>
                    <a:pt x="701" y="0"/>
                  </a:moveTo>
                  <a:cubicBezTo>
                    <a:pt x="317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7" y="2591"/>
                    <a:pt x="701" y="2591"/>
                  </a:cubicBezTo>
                  <a:cubicBezTo>
                    <a:pt x="1085" y="2591"/>
                    <a:pt x="1402" y="2275"/>
                    <a:pt x="1402" y="1891"/>
                  </a:cubicBezTo>
                  <a:lnTo>
                    <a:pt x="1402" y="693"/>
                  </a:lnTo>
                  <a:cubicBezTo>
                    <a:pt x="1402" y="309"/>
                    <a:pt x="1085" y="0"/>
                    <a:pt x="7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9"/>
            <p:cNvSpPr/>
            <p:nvPr/>
          </p:nvSpPr>
          <p:spPr>
            <a:xfrm>
              <a:off x="4162775" y="2228150"/>
              <a:ext cx="19050" cy="9825"/>
            </a:xfrm>
            <a:custGeom>
              <a:avLst/>
              <a:gdLst/>
              <a:ahLst/>
              <a:cxnLst/>
              <a:rect l="l" t="t" r="r" b="b"/>
              <a:pathLst>
                <a:path w="762" h="393" extrusionOk="0">
                  <a:moveTo>
                    <a:pt x="377" y="1"/>
                  </a:moveTo>
                  <a:cubicBezTo>
                    <a:pt x="166" y="1"/>
                    <a:pt x="1" y="91"/>
                    <a:pt x="1" y="197"/>
                  </a:cubicBezTo>
                  <a:cubicBezTo>
                    <a:pt x="1" y="310"/>
                    <a:pt x="166" y="393"/>
                    <a:pt x="377" y="393"/>
                  </a:cubicBezTo>
                  <a:cubicBezTo>
                    <a:pt x="588" y="393"/>
                    <a:pt x="761" y="310"/>
                    <a:pt x="761" y="197"/>
                  </a:cubicBezTo>
                  <a:cubicBezTo>
                    <a:pt x="761" y="91"/>
                    <a:pt x="588" y="1"/>
                    <a:pt x="37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9"/>
            <p:cNvSpPr/>
            <p:nvPr/>
          </p:nvSpPr>
          <p:spPr>
            <a:xfrm>
              <a:off x="4159575" y="2225150"/>
              <a:ext cx="25450" cy="16025"/>
            </a:xfrm>
            <a:custGeom>
              <a:avLst/>
              <a:gdLst/>
              <a:ahLst/>
              <a:cxnLst/>
              <a:rect l="l" t="t" r="r" b="b"/>
              <a:pathLst>
                <a:path w="1018" h="641" extrusionOk="0">
                  <a:moveTo>
                    <a:pt x="505" y="249"/>
                  </a:moveTo>
                  <a:cubicBezTo>
                    <a:pt x="648" y="249"/>
                    <a:pt x="739" y="294"/>
                    <a:pt x="761" y="317"/>
                  </a:cubicBezTo>
                  <a:cubicBezTo>
                    <a:pt x="739" y="347"/>
                    <a:pt x="648" y="392"/>
                    <a:pt x="505" y="392"/>
                  </a:cubicBezTo>
                  <a:cubicBezTo>
                    <a:pt x="370" y="392"/>
                    <a:pt x="279" y="347"/>
                    <a:pt x="257" y="317"/>
                  </a:cubicBezTo>
                  <a:cubicBezTo>
                    <a:pt x="279" y="294"/>
                    <a:pt x="362" y="249"/>
                    <a:pt x="505" y="249"/>
                  </a:cubicBezTo>
                  <a:close/>
                  <a:moveTo>
                    <a:pt x="505" y="0"/>
                  </a:moveTo>
                  <a:cubicBezTo>
                    <a:pt x="219" y="0"/>
                    <a:pt x="1" y="136"/>
                    <a:pt x="1" y="317"/>
                  </a:cubicBezTo>
                  <a:cubicBezTo>
                    <a:pt x="1" y="505"/>
                    <a:pt x="219" y="641"/>
                    <a:pt x="505" y="641"/>
                  </a:cubicBezTo>
                  <a:cubicBezTo>
                    <a:pt x="799" y="641"/>
                    <a:pt x="1017" y="505"/>
                    <a:pt x="1017" y="317"/>
                  </a:cubicBezTo>
                  <a:cubicBezTo>
                    <a:pt x="1017" y="136"/>
                    <a:pt x="799" y="0"/>
                    <a:pt x="5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9"/>
            <p:cNvSpPr/>
            <p:nvPr/>
          </p:nvSpPr>
          <p:spPr>
            <a:xfrm>
              <a:off x="4235100" y="2222900"/>
              <a:ext cx="69500" cy="38800"/>
            </a:xfrm>
            <a:custGeom>
              <a:avLst/>
              <a:gdLst/>
              <a:ahLst/>
              <a:cxnLst/>
              <a:rect l="l" t="t" r="r" b="b"/>
              <a:pathLst>
                <a:path w="2780" h="1552" extrusionOk="0">
                  <a:moveTo>
                    <a:pt x="1386" y="0"/>
                  </a:moveTo>
                  <a:cubicBezTo>
                    <a:pt x="618" y="0"/>
                    <a:pt x="0" y="347"/>
                    <a:pt x="0" y="776"/>
                  </a:cubicBezTo>
                  <a:cubicBezTo>
                    <a:pt x="0" y="1205"/>
                    <a:pt x="618" y="1552"/>
                    <a:pt x="1386" y="1552"/>
                  </a:cubicBezTo>
                  <a:cubicBezTo>
                    <a:pt x="2154" y="1552"/>
                    <a:pt x="2779" y="1205"/>
                    <a:pt x="2779" y="776"/>
                  </a:cubicBezTo>
                  <a:cubicBezTo>
                    <a:pt x="2779" y="347"/>
                    <a:pt x="2154" y="0"/>
                    <a:pt x="138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9"/>
            <p:cNvSpPr/>
            <p:nvPr/>
          </p:nvSpPr>
          <p:spPr>
            <a:xfrm>
              <a:off x="4231875" y="2219675"/>
              <a:ext cx="75925" cy="45225"/>
            </a:xfrm>
            <a:custGeom>
              <a:avLst/>
              <a:gdLst/>
              <a:ahLst/>
              <a:cxnLst/>
              <a:rect l="l" t="t" r="r" b="b"/>
              <a:pathLst>
                <a:path w="3037" h="1809" extrusionOk="0">
                  <a:moveTo>
                    <a:pt x="1515" y="257"/>
                  </a:moveTo>
                  <a:cubicBezTo>
                    <a:pt x="2208" y="257"/>
                    <a:pt x="2788" y="551"/>
                    <a:pt x="2788" y="905"/>
                  </a:cubicBezTo>
                  <a:cubicBezTo>
                    <a:pt x="2788" y="1259"/>
                    <a:pt x="2208" y="1553"/>
                    <a:pt x="1515" y="1553"/>
                  </a:cubicBezTo>
                  <a:cubicBezTo>
                    <a:pt x="830" y="1553"/>
                    <a:pt x="250" y="1259"/>
                    <a:pt x="250" y="905"/>
                  </a:cubicBezTo>
                  <a:cubicBezTo>
                    <a:pt x="250" y="551"/>
                    <a:pt x="830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71" y="1"/>
                    <a:pt x="1" y="400"/>
                    <a:pt x="1" y="905"/>
                  </a:cubicBezTo>
                  <a:cubicBezTo>
                    <a:pt x="1" y="1410"/>
                    <a:pt x="671" y="1809"/>
                    <a:pt x="1515" y="1809"/>
                  </a:cubicBezTo>
                  <a:cubicBezTo>
                    <a:pt x="2366" y="1809"/>
                    <a:pt x="3036" y="1410"/>
                    <a:pt x="3036" y="905"/>
                  </a:cubicBezTo>
                  <a:cubicBezTo>
                    <a:pt x="3036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9"/>
            <p:cNvSpPr/>
            <p:nvPr/>
          </p:nvSpPr>
          <p:spPr>
            <a:xfrm>
              <a:off x="4193650" y="2254150"/>
              <a:ext cx="14725" cy="24500"/>
            </a:xfrm>
            <a:custGeom>
              <a:avLst/>
              <a:gdLst/>
              <a:ahLst/>
              <a:cxnLst/>
              <a:rect l="l" t="t" r="r" b="b"/>
              <a:pathLst>
                <a:path w="589" h="980" extrusionOk="0">
                  <a:moveTo>
                    <a:pt x="588" y="980"/>
                  </a:moveTo>
                  <a:lnTo>
                    <a:pt x="1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9"/>
            <p:cNvSpPr/>
            <p:nvPr/>
          </p:nvSpPr>
          <p:spPr>
            <a:xfrm>
              <a:off x="4191025" y="2252650"/>
              <a:ext cx="19975" cy="27700"/>
            </a:xfrm>
            <a:custGeom>
              <a:avLst/>
              <a:gdLst/>
              <a:ahLst/>
              <a:cxnLst/>
              <a:rect l="l" t="t" r="r" b="b"/>
              <a:pathLst>
                <a:path w="799" h="1108" extrusionOk="0">
                  <a:moveTo>
                    <a:pt x="219" y="0"/>
                  </a:moveTo>
                  <a:lnTo>
                    <a:pt x="0" y="128"/>
                  </a:lnTo>
                  <a:lnTo>
                    <a:pt x="588" y="1107"/>
                  </a:lnTo>
                  <a:lnTo>
                    <a:pt x="799" y="97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9"/>
            <p:cNvSpPr/>
            <p:nvPr/>
          </p:nvSpPr>
          <p:spPr>
            <a:xfrm>
              <a:off x="4170875" y="2259975"/>
              <a:ext cx="2100" cy="28275"/>
            </a:xfrm>
            <a:custGeom>
              <a:avLst/>
              <a:gdLst/>
              <a:ahLst/>
              <a:cxnLst/>
              <a:rect l="l" t="t" r="r" b="b"/>
              <a:pathLst>
                <a:path w="84" h="1131" extrusionOk="0">
                  <a:moveTo>
                    <a:pt x="1" y="1"/>
                  </a:moveTo>
                  <a:lnTo>
                    <a:pt x="83" y="1131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9"/>
            <p:cNvSpPr/>
            <p:nvPr/>
          </p:nvSpPr>
          <p:spPr>
            <a:xfrm>
              <a:off x="4167875" y="2259600"/>
              <a:ext cx="8100" cy="28850"/>
            </a:xfrm>
            <a:custGeom>
              <a:avLst/>
              <a:gdLst/>
              <a:ahLst/>
              <a:cxnLst/>
              <a:rect l="l" t="t" r="r" b="b"/>
              <a:pathLst>
                <a:path w="324" h="1154" extrusionOk="0">
                  <a:moveTo>
                    <a:pt x="249" y="1"/>
                  </a:moveTo>
                  <a:lnTo>
                    <a:pt x="0" y="23"/>
                  </a:lnTo>
                  <a:lnTo>
                    <a:pt x="75" y="1153"/>
                  </a:lnTo>
                  <a:lnTo>
                    <a:pt x="324" y="113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9"/>
            <p:cNvSpPr/>
            <p:nvPr/>
          </p:nvSpPr>
          <p:spPr>
            <a:xfrm>
              <a:off x="4134150" y="2254150"/>
              <a:ext cx="16975" cy="23550"/>
            </a:xfrm>
            <a:custGeom>
              <a:avLst/>
              <a:gdLst/>
              <a:ahLst/>
              <a:cxnLst/>
              <a:rect l="l" t="t" r="r" b="b"/>
              <a:pathLst>
                <a:path w="679" h="942" extrusionOk="0">
                  <a:moveTo>
                    <a:pt x="679" y="0"/>
                  </a:moveTo>
                  <a:lnTo>
                    <a:pt x="1" y="942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9"/>
            <p:cNvSpPr/>
            <p:nvPr/>
          </p:nvSpPr>
          <p:spPr>
            <a:xfrm>
              <a:off x="4131525" y="2252275"/>
              <a:ext cx="22250" cy="27325"/>
            </a:xfrm>
            <a:custGeom>
              <a:avLst/>
              <a:gdLst/>
              <a:ahLst/>
              <a:cxnLst/>
              <a:rect l="l" t="t" r="r" b="b"/>
              <a:pathLst>
                <a:path w="890" h="1093" extrusionOk="0">
                  <a:moveTo>
                    <a:pt x="686" y="0"/>
                  </a:moveTo>
                  <a:lnTo>
                    <a:pt x="0" y="949"/>
                  </a:lnTo>
                  <a:lnTo>
                    <a:pt x="204" y="1092"/>
                  </a:lnTo>
                  <a:lnTo>
                    <a:pt x="889" y="15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9"/>
            <p:cNvSpPr/>
            <p:nvPr/>
          </p:nvSpPr>
          <p:spPr>
            <a:xfrm>
              <a:off x="4271625" y="2228525"/>
              <a:ext cx="18275" cy="10200"/>
            </a:xfrm>
            <a:custGeom>
              <a:avLst/>
              <a:gdLst/>
              <a:ahLst/>
              <a:cxnLst/>
              <a:rect l="l" t="t" r="r" b="b"/>
              <a:pathLst>
                <a:path w="731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31" y="317"/>
                    <a:pt x="731" y="204"/>
                  </a:cubicBezTo>
                  <a:cubicBezTo>
                    <a:pt x="731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9"/>
            <p:cNvSpPr/>
            <p:nvPr/>
          </p:nvSpPr>
          <p:spPr>
            <a:xfrm>
              <a:off x="4060725" y="224227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9"/>
            <p:cNvSpPr/>
            <p:nvPr/>
          </p:nvSpPr>
          <p:spPr>
            <a:xfrm>
              <a:off x="4041700" y="2222900"/>
              <a:ext cx="69700" cy="38800"/>
            </a:xfrm>
            <a:custGeom>
              <a:avLst/>
              <a:gdLst/>
              <a:ahLst/>
              <a:cxnLst/>
              <a:rect l="l" t="t" r="r" b="b"/>
              <a:pathLst>
                <a:path w="2788" h="1552" extrusionOk="0">
                  <a:moveTo>
                    <a:pt x="1394" y="0"/>
                  </a:moveTo>
                  <a:cubicBezTo>
                    <a:pt x="626" y="0"/>
                    <a:pt x="0" y="347"/>
                    <a:pt x="0" y="776"/>
                  </a:cubicBezTo>
                  <a:cubicBezTo>
                    <a:pt x="0" y="1205"/>
                    <a:pt x="626" y="1552"/>
                    <a:pt x="1394" y="1552"/>
                  </a:cubicBezTo>
                  <a:cubicBezTo>
                    <a:pt x="2162" y="1552"/>
                    <a:pt x="2787" y="1205"/>
                    <a:pt x="2787" y="776"/>
                  </a:cubicBezTo>
                  <a:cubicBezTo>
                    <a:pt x="2787" y="347"/>
                    <a:pt x="2162" y="0"/>
                    <a:pt x="1394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9"/>
            <p:cNvSpPr/>
            <p:nvPr/>
          </p:nvSpPr>
          <p:spPr>
            <a:xfrm>
              <a:off x="4038675" y="2219675"/>
              <a:ext cx="75725" cy="45225"/>
            </a:xfrm>
            <a:custGeom>
              <a:avLst/>
              <a:gdLst/>
              <a:ahLst/>
              <a:cxnLst/>
              <a:rect l="l" t="t" r="r" b="b"/>
              <a:pathLst>
                <a:path w="3029" h="1809" extrusionOk="0">
                  <a:moveTo>
                    <a:pt x="1515" y="257"/>
                  </a:moveTo>
                  <a:cubicBezTo>
                    <a:pt x="2200" y="257"/>
                    <a:pt x="2780" y="551"/>
                    <a:pt x="2780" y="905"/>
                  </a:cubicBezTo>
                  <a:cubicBezTo>
                    <a:pt x="2780" y="1259"/>
                    <a:pt x="2200" y="1553"/>
                    <a:pt x="1515" y="1553"/>
                  </a:cubicBezTo>
                  <a:cubicBezTo>
                    <a:pt x="829" y="1553"/>
                    <a:pt x="249" y="1259"/>
                    <a:pt x="249" y="905"/>
                  </a:cubicBezTo>
                  <a:cubicBezTo>
                    <a:pt x="249" y="551"/>
                    <a:pt x="829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64" y="1"/>
                    <a:pt x="1" y="400"/>
                    <a:pt x="1" y="905"/>
                  </a:cubicBezTo>
                  <a:cubicBezTo>
                    <a:pt x="1" y="1410"/>
                    <a:pt x="664" y="1809"/>
                    <a:pt x="1515" y="1809"/>
                  </a:cubicBezTo>
                  <a:cubicBezTo>
                    <a:pt x="2366" y="1809"/>
                    <a:pt x="3029" y="1410"/>
                    <a:pt x="3029" y="905"/>
                  </a:cubicBezTo>
                  <a:cubicBezTo>
                    <a:pt x="3029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9"/>
            <p:cNvSpPr/>
            <p:nvPr/>
          </p:nvSpPr>
          <p:spPr>
            <a:xfrm>
              <a:off x="4060725" y="222852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9"/>
            <p:cNvSpPr/>
            <p:nvPr/>
          </p:nvSpPr>
          <p:spPr>
            <a:xfrm>
              <a:off x="4115125" y="2235350"/>
              <a:ext cx="115475" cy="63450"/>
            </a:xfrm>
            <a:custGeom>
              <a:avLst/>
              <a:gdLst/>
              <a:ahLst/>
              <a:cxnLst/>
              <a:rect l="l" t="t" r="r" b="b"/>
              <a:pathLst>
                <a:path w="4619" h="2538" extrusionOk="0">
                  <a:moveTo>
                    <a:pt x="970" y="479"/>
                  </a:moveTo>
                  <a:cubicBezTo>
                    <a:pt x="986" y="479"/>
                    <a:pt x="997" y="490"/>
                    <a:pt x="1003" y="496"/>
                  </a:cubicBezTo>
                  <a:cubicBezTo>
                    <a:pt x="1116" y="587"/>
                    <a:pt x="1206" y="707"/>
                    <a:pt x="1312" y="798"/>
                  </a:cubicBezTo>
                  <a:cubicBezTo>
                    <a:pt x="1603" y="1060"/>
                    <a:pt x="1971" y="1240"/>
                    <a:pt x="2356" y="1240"/>
                  </a:cubicBezTo>
                  <a:cubicBezTo>
                    <a:pt x="2479" y="1240"/>
                    <a:pt x="2603" y="1222"/>
                    <a:pt x="2728" y="1182"/>
                  </a:cubicBezTo>
                  <a:cubicBezTo>
                    <a:pt x="2788" y="1159"/>
                    <a:pt x="2848" y="1137"/>
                    <a:pt x="2916" y="1106"/>
                  </a:cubicBezTo>
                  <a:cubicBezTo>
                    <a:pt x="3157" y="978"/>
                    <a:pt x="3360" y="798"/>
                    <a:pt x="3549" y="602"/>
                  </a:cubicBezTo>
                  <a:cubicBezTo>
                    <a:pt x="3556" y="587"/>
                    <a:pt x="3571" y="572"/>
                    <a:pt x="3594" y="572"/>
                  </a:cubicBezTo>
                  <a:cubicBezTo>
                    <a:pt x="3597" y="571"/>
                    <a:pt x="3600" y="570"/>
                    <a:pt x="3603" y="570"/>
                  </a:cubicBezTo>
                  <a:cubicBezTo>
                    <a:pt x="3622" y="570"/>
                    <a:pt x="3641" y="590"/>
                    <a:pt x="3654" y="609"/>
                  </a:cubicBezTo>
                  <a:cubicBezTo>
                    <a:pt x="3744" y="715"/>
                    <a:pt x="3790" y="873"/>
                    <a:pt x="3760" y="1008"/>
                  </a:cubicBezTo>
                  <a:cubicBezTo>
                    <a:pt x="3729" y="1121"/>
                    <a:pt x="3662" y="1212"/>
                    <a:pt x="3586" y="1295"/>
                  </a:cubicBezTo>
                  <a:cubicBezTo>
                    <a:pt x="3262" y="1649"/>
                    <a:pt x="2810" y="1875"/>
                    <a:pt x="2336" y="1882"/>
                  </a:cubicBezTo>
                  <a:cubicBezTo>
                    <a:pt x="1989" y="1882"/>
                    <a:pt x="1643" y="1784"/>
                    <a:pt x="1334" y="1619"/>
                  </a:cubicBezTo>
                  <a:cubicBezTo>
                    <a:pt x="1101" y="1498"/>
                    <a:pt x="860" y="1317"/>
                    <a:pt x="769" y="1061"/>
                  </a:cubicBezTo>
                  <a:cubicBezTo>
                    <a:pt x="732" y="941"/>
                    <a:pt x="732" y="805"/>
                    <a:pt x="784" y="692"/>
                  </a:cubicBezTo>
                  <a:cubicBezTo>
                    <a:pt x="814" y="632"/>
                    <a:pt x="852" y="587"/>
                    <a:pt x="897" y="541"/>
                  </a:cubicBezTo>
                  <a:cubicBezTo>
                    <a:pt x="905" y="526"/>
                    <a:pt x="920" y="511"/>
                    <a:pt x="935" y="496"/>
                  </a:cubicBezTo>
                  <a:cubicBezTo>
                    <a:pt x="943" y="489"/>
                    <a:pt x="950" y="481"/>
                    <a:pt x="958" y="481"/>
                  </a:cubicBezTo>
                  <a:cubicBezTo>
                    <a:pt x="962" y="480"/>
                    <a:pt x="966" y="479"/>
                    <a:pt x="970" y="479"/>
                  </a:cubicBezTo>
                  <a:close/>
                  <a:moveTo>
                    <a:pt x="958" y="1"/>
                  </a:moveTo>
                  <a:cubicBezTo>
                    <a:pt x="925" y="1"/>
                    <a:pt x="892" y="3"/>
                    <a:pt x="860" y="7"/>
                  </a:cubicBezTo>
                  <a:cubicBezTo>
                    <a:pt x="619" y="44"/>
                    <a:pt x="393" y="180"/>
                    <a:pt x="250" y="391"/>
                  </a:cubicBezTo>
                  <a:cubicBezTo>
                    <a:pt x="1" y="760"/>
                    <a:pt x="31" y="1280"/>
                    <a:pt x="325" y="1619"/>
                  </a:cubicBezTo>
                  <a:cubicBezTo>
                    <a:pt x="332" y="1626"/>
                    <a:pt x="340" y="1641"/>
                    <a:pt x="347" y="1649"/>
                  </a:cubicBezTo>
                  <a:cubicBezTo>
                    <a:pt x="378" y="1686"/>
                    <a:pt x="408" y="1724"/>
                    <a:pt x="453" y="1769"/>
                  </a:cubicBezTo>
                  <a:cubicBezTo>
                    <a:pt x="513" y="1822"/>
                    <a:pt x="566" y="1875"/>
                    <a:pt x="649" y="1935"/>
                  </a:cubicBezTo>
                  <a:cubicBezTo>
                    <a:pt x="769" y="2025"/>
                    <a:pt x="890" y="2108"/>
                    <a:pt x="1025" y="2183"/>
                  </a:cubicBezTo>
                  <a:cubicBezTo>
                    <a:pt x="1199" y="2281"/>
                    <a:pt x="1379" y="2357"/>
                    <a:pt x="1560" y="2409"/>
                  </a:cubicBezTo>
                  <a:cubicBezTo>
                    <a:pt x="1696" y="2455"/>
                    <a:pt x="1839" y="2492"/>
                    <a:pt x="1982" y="2507"/>
                  </a:cubicBezTo>
                  <a:cubicBezTo>
                    <a:pt x="2102" y="2522"/>
                    <a:pt x="2223" y="2538"/>
                    <a:pt x="2336" y="2538"/>
                  </a:cubicBezTo>
                  <a:cubicBezTo>
                    <a:pt x="2667" y="2538"/>
                    <a:pt x="2991" y="2470"/>
                    <a:pt x="3308" y="2342"/>
                  </a:cubicBezTo>
                  <a:cubicBezTo>
                    <a:pt x="3488" y="2266"/>
                    <a:pt x="3662" y="2176"/>
                    <a:pt x="3827" y="2071"/>
                  </a:cubicBezTo>
                  <a:cubicBezTo>
                    <a:pt x="4001" y="1950"/>
                    <a:pt x="4114" y="1852"/>
                    <a:pt x="4159" y="1814"/>
                  </a:cubicBezTo>
                  <a:lnTo>
                    <a:pt x="4174" y="1799"/>
                  </a:lnTo>
                  <a:cubicBezTo>
                    <a:pt x="4543" y="1483"/>
                    <a:pt x="4618" y="903"/>
                    <a:pt x="4332" y="481"/>
                  </a:cubicBezTo>
                  <a:cubicBezTo>
                    <a:pt x="4189" y="263"/>
                    <a:pt x="3963" y="112"/>
                    <a:pt x="3714" y="82"/>
                  </a:cubicBezTo>
                  <a:cubicBezTo>
                    <a:pt x="3673" y="76"/>
                    <a:pt x="3632" y="72"/>
                    <a:pt x="3592" y="72"/>
                  </a:cubicBezTo>
                  <a:cubicBezTo>
                    <a:pt x="3395" y="72"/>
                    <a:pt x="3208" y="147"/>
                    <a:pt x="3052" y="278"/>
                  </a:cubicBezTo>
                  <a:cubicBezTo>
                    <a:pt x="2908" y="398"/>
                    <a:pt x="2773" y="481"/>
                    <a:pt x="2645" y="534"/>
                  </a:cubicBezTo>
                  <a:cubicBezTo>
                    <a:pt x="2607" y="549"/>
                    <a:pt x="2577" y="557"/>
                    <a:pt x="2539" y="564"/>
                  </a:cubicBezTo>
                  <a:cubicBezTo>
                    <a:pt x="2471" y="582"/>
                    <a:pt x="2402" y="590"/>
                    <a:pt x="2333" y="590"/>
                  </a:cubicBezTo>
                  <a:cubicBezTo>
                    <a:pt x="2075" y="590"/>
                    <a:pt x="1811" y="469"/>
                    <a:pt x="1538" y="225"/>
                  </a:cubicBezTo>
                  <a:cubicBezTo>
                    <a:pt x="1375" y="82"/>
                    <a:pt x="1167" y="1"/>
                    <a:pt x="95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9"/>
            <p:cNvSpPr/>
            <p:nvPr/>
          </p:nvSpPr>
          <p:spPr>
            <a:xfrm>
              <a:off x="4111925" y="2232275"/>
              <a:ext cx="122050" cy="69550"/>
            </a:xfrm>
            <a:custGeom>
              <a:avLst/>
              <a:gdLst/>
              <a:ahLst/>
              <a:cxnLst/>
              <a:rect l="l" t="t" r="r" b="b"/>
              <a:pathLst>
                <a:path w="4882" h="2782" extrusionOk="0">
                  <a:moveTo>
                    <a:pt x="1101" y="762"/>
                  </a:moveTo>
                  <a:cubicBezTo>
                    <a:pt x="1138" y="793"/>
                    <a:pt x="1176" y="830"/>
                    <a:pt x="1206" y="868"/>
                  </a:cubicBezTo>
                  <a:cubicBezTo>
                    <a:pt x="1251" y="921"/>
                    <a:pt x="1304" y="973"/>
                    <a:pt x="1357" y="1018"/>
                  </a:cubicBezTo>
                  <a:cubicBezTo>
                    <a:pt x="1700" y="1328"/>
                    <a:pt x="2096" y="1488"/>
                    <a:pt x="2482" y="1488"/>
                  </a:cubicBezTo>
                  <a:cubicBezTo>
                    <a:pt x="2621" y="1488"/>
                    <a:pt x="2760" y="1467"/>
                    <a:pt x="2893" y="1425"/>
                  </a:cubicBezTo>
                  <a:cubicBezTo>
                    <a:pt x="2961" y="1403"/>
                    <a:pt x="3021" y="1380"/>
                    <a:pt x="3097" y="1342"/>
                  </a:cubicBezTo>
                  <a:cubicBezTo>
                    <a:pt x="3353" y="1214"/>
                    <a:pt x="3549" y="1034"/>
                    <a:pt x="3722" y="860"/>
                  </a:cubicBezTo>
                  <a:cubicBezTo>
                    <a:pt x="3760" y="936"/>
                    <a:pt x="3782" y="1026"/>
                    <a:pt x="3760" y="1101"/>
                  </a:cubicBezTo>
                  <a:cubicBezTo>
                    <a:pt x="3744" y="1192"/>
                    <a:pt x="3677" y="1275"/>
                    <a:pt x="3616" y="1335"/>
                  </a:cubicBezTo>
                  <a:cubicBezTo>
                    <a:pt x="3308" y="1681"/>
                    <a:pt x="2886" y="1877"/>
                    <a:pt x="2464" y="1877"/>
                  </a:cubicBezTo>
                  <a:cubicBezTo>
                    <a:pt x="2163" y="1877"/>
                    <a:pt x="1831" y="1794"/>
                    <a:pt x="1515" y="1629"/>
                  </a:cubicBezTo>
                  <a:cubicBezTo>
                    <a:pt x="1244" y="1485"/>
                    <a:pt x="1078" y="1327"/>
                    <a:pt x="1018" y="1139"/>
                  </a:cubicBezTo>
                  <a:cubicBezTo>
                    <a:pt x="988" y="1049"/>
                    <a:pt x="988" y="943"/>
                    <a:pt x="1025" y="868"/>
                  </a:cubicBezTo>
                  <a:cubicBezTo>
                    <a:pt x="1048" y="830"/>
                    <a:pt x="1078" y="793"/>
                    <a:pt x="1101" y="762"/>
                  </a:cubicBezTo>
                  <a:close/>
                  <a:moveTo>
                    <a:pt x="1103" y="478"/>
                  </a:moveTo>
                  <a:cubicBezTo>
                    <a:pt x="1090" y="478"/>
                    <a:pt x="1077" y="480"/>
                    <a:pt x="1063" y="484"/>
                  </a:cubicBezTo>
                  <a:cubicBezTo>
                    <a:pt x="1010" y="491"/>
                    <a:pt x="988" y="521"/>
                    <a:pt x="973" y="536"/>
                  </a:cubicBezTo>
                  <a:cubicBezTo>
                    <a:pt x="958" y="551"/>
                    <a:pt x="942" y="567"/>
                    <a:pt x="927" y="582"/>
                  </a:cubicBezTo>
                  <a:cubicBezTo>
                    <a:pt x="890" y="627"/>
                    <a:pt x="837" y="687"/>
                    <a:pt x="799" y="755"/>
                  </a:cubicBezTo>
                  <a:cubicBezTo>
                    <a:pt x="739" y="890"/>
                    <a:pt x="724" y="1064"/>
                    <a:pt x="777" y="1222"/>
                  </a:cubicBezTo>
                  <a:cubicBezTo>
                    <a:pt x="860" y="1470"/>
                    <a:pt x="1063" y="1674"/>
                    <a:pt x="1409" y="1855"/>
                  </a:cubicBezTo>
                  <a:cubicBezTo>
                    <a:pt x="1748" y="2035"/>
                    <a:pt x="2110" y="2126"/>
                    <a:pt x="2449" y="2126"/>
                  </a:cubicBezTo>
                  <a:lnTo>
                    <a:pt x="2464" y="2126"/>
                  </a:lnTo>
                  <a:cubicBezTo>
                    <a:pt x="2954" y="2126"/>
                    <a:pt x="3443" y="1900"/>
                    <a:pt x="3805" y="1508"/>
                  </a:cubicBezTo>
                  <a:cubicBezTo>
                    <a:pt x="3880" y="1418"/>
                    <a:pt x="3978" y="1305"/>
                    <a:pt x="4008" y="1154"/>
                  </a:cubicBezTo>
                  <a:cubicBezTo>
                    <a:pt x="4046" y="988"/>
                    <a:pt x="3993" y="793"/>
                    <a:pt x="3880" y="649"/>
                  </a:cubicBezTo>
                  <a:cubicBezTo>
                    <a:pt x="3822" y="585"/>
                    <a:pt x="3765" y="565"/>
                    <a:pt x="3725" y="565"/>
                  </a:cubicBezTo>
                  <a:cubicBezTo>
                    <a:pt x="3719" y="565"/>
                    <a:pt x="3712" y="565"/>
                    <a:pt x="3707" y="567"/>
                  </a:cubicBezTo>
                  <a:cubicBezTo>
                    <a:pt x="3639" y="574"/>
                    <a:pt x="3601" y="619"/>
                    <a:pt x="3586" y="634"/>
                  </a:cubicBezTo>
                  <a:cubicBezTo>
                    <a:pt x="3421" y="808"/>
                    <a:pt x="3232" y="996"/>
                    <a:pt x="2991" y="1116"/>
                  </a:cubicBezTo>
                  <a:cubicBezTo>
                    <a:pt x="2923" y="1147"/>
                    <a:pt x="2871" y="1169"/>
                    <a:pt x="2818" y="1184"/>
                  </a:cubicBezTo>
                  <a:cubicBezTo>
                    <a:pt x="2708" y="1220"/>
                    <a:pt x="2594" y="1237"/>
                    <a:pt x="2479" y="1237"/>
                  </a:cubicBezTo>
                  <a:cubicBezTo>
                    <a:pt x="2154" y="1237"/>
                    <a:pt x="1817" y="1097"/>
                    <a:pt x="1522" y="830"/>
                  </a:cubicBezTo>
                  <a:cubicBezTo>
                    <a:pt x="1477" y="793"/>
                    <a:pt x="1440" y="747"/>
                    <a:pt x="1394" y="702"/>
                  </a:cubicBezTo>
                  <a:cubicBezTo>
                    <a:pt x="1334" y="642"/>
                    <a:pt x="1281" y="582"/>
                    <a:pt x="1214" y="521"/>
                  </a:cubicBezTo>
                  <a:cubicBezTo>
                    <a:pt x="1175" y="493"/>
                    <a:pt x="1140" y="478"/>
                    <a:pt x="1103" y="478"/>
                  </a:cubicBezTo>
                  <a:close/>
                  <a:moveTo>
                    <a:pt x="1093" y="250"/>
                  </a:moveTo>
                  <a:cubicBezTo>
                    <a:pt x="1266" y="250"/>
                    <a:pt x="1447" y="318"/>
                    <a:pt x="1583" y="446"/>
                  </a:cubicBezTo>
                  <a:cubicBezTo>
                    <a:pt x="1885" y="706"/>
                    <a:pt x="2172" y="837"/>
                    <a:pt x="2461" y="837"/>
                  </a:cubicBezTo>
                  <a:cubicBezTo>
                    <a:pt x="2540" y="837"/>
                    <a:pt x="2618" y="827"/>
                    <a:pt x="2697" y="808"/>
                  </a:cubicBezTo>
                  <a:cubicBezTo>
                    <a:pt x="2735" y="800"/>
                    <a:pt x="2773" y="785"/>
                    <a:pt x="2818" y="770"/>
                  </a:cubicBezTo>
                  <a:cubicBezTo>
                    <a:pt x="2961" y="717"/>
                    <a:pt x="3112" y="619"/>
                    <a:pt x="3255" y="499"/>
                  </a:cubicBezTo>
                  <a:cubicBezTo>
                    <a:pt x="3393" y="380"/>
                    <a:pt x="3552" y="318"/>
                    <a:pt x="3718" y="318"/>
                  </a:cubicBezTo>
                  <a:cubicBezTo>
                    <a:pt x="3752" y="318"/>
                    <a:pt x="3786" y="320"/>
                    <a:pt x="3820" y="326"/>
                  </a:cubicBezTo>
                  <a:cubicBezTo>
                    <a:pt x="4038" y="356"/>
                    <a:pt x="4234" y="484"/>
                    <a:pt x="4355" y="672"/>
                  </a:cubicBezTo>
                  <a:cubicBezTo>
                    <a:pt x="4603" y="1041"/>
                    <a:pt x="4543" y="1546"/>
                    <a:pt x="4219" y="1824"/>
                  </a:cubicBezTo>
                  <a:lnTo>
                    <a:pt x="4196" y="1847"/>
                  </a:lnTo>
                  <a:cubicBezTo>
                    <a:pt x="4159" y="1885"/>
                    <a:pt x="4053" y="1975"/>
                    <a:pt x="3888" y="2088"/>
                  </a:cubicBezTo>
                  <a:cubicBezTo>
                    <a:pt x="3729" y="2194"/>
                    <a:pt x="3564" y="2276"/>
                    <a:pt x="3383" y="2344"/>
                  </a:cubicBezTo>
                  <a:cubicBezTo>
                    <a:pt x="3085" y="2468"/>
                    <a:pt x="2771" y="2533"/>
                    <a:pt x="2452" y="2533"/>
                  </a:cubicBezTo>
                  <a:cubicBezTo>
                    <a:pt x="2343" y="2533"/>
                    <a:pt x="2234" y="2525"/>
                    <a:pt x="2125" y="2510"/>
                  </a:cubicBezTo>
                  <a:cubicBezTo>
                    <a:pt x="1989" y="2487"/>
                    <a:pt x="1854" y="2457"/>
                    <a:pt x="1726" y="2419"/>
                  </a:cubicBezTo>
                  <a:cubicBezTo>
                    <a:pt x="1553" y="2359"/>
                    <a:pt x="1379" y="2284"/>
                    <a:pt x="1214" y="2194"/>
                  </a:cubicBezTo>
                  <a:cubicBezTo>
                    <a:pt x="1086" y="2126"/>
                    <a:pt x="965" y="2043"/>
                    <a:pt x="852" y="1960"/>
                  </a:cubicBezTo>
                  <a:cubicBezTo>
                    <a:pt x="777" y="1900"/>
                    <a:pt x="724" y="1855"/>
                    <a:pt x="671" y="1802"/>
                  </a:cubicBezTo>
                  <a:cubicBezTo>
                    <a:pt x="634" y="1764"/>
                    <a:pt x="604" y="1727"/>
                    <a:pt x="573" y="1689"/>
                  </a:cubicBezTo>
                  <a:cubicBezTo>
                    <a:pt x="566" y="1681"/>
                    <a:pt x="558" y="1666"/>
                    <a:pt x="551" y="1659"/>
                  </a:cubicBezTo>
                  <a:cubicBezTo>
                    <a:pt x="295" y="1365"/>
                    <a:pt x="265" y="913"/>
                    <a:pt x="483" y="589"/>
                  </a:cubicBezTo>
                  <a:cubicBezTo>
                    <a:pt x="604" y="401"/>
                    <a:pt x="799" y="288"/>
                    <a:pt x="1003" y="258"/>
                  </a:cubicBezTo>
                  <a:cubicBezTo>
                    <a:pt x="1033" y="258"/>
                    <a:pt x="1063" y="250"/>
                    <a:pt x="1093" y="250"/>
                  </a:cubicBezTo>
                  <a:close/>
                  <a:moveTo>
                    <a:pt x="1097" y="1"/>
                  </a:moveTo>
                  <a:cubicBezTo>
                    <a:pt x="1056" y="1"/>
                    <a:pt x="1014" y="4"/>
                    <a:pt x="973" y="9"/>
                  </a:cubicBezTo>
                  <a:cubicBezTo>
                    <a:pt x="694" y="47"/>
                    <a:pt x="438" y="205"/>
                    <a:pt x="272" y="446"/>
                  </a:cubicBezTo>
                  <a:cubicBezTo>
                    <a:pt x="1" y="860"/>
                    <a:pt x="31" y="1440"/>
                    <a:pt x="355" y="1824"/>
                  </a:cubicBezTo>
                  <a:cubicBezTo>
                    <a:pt x="362" y="1832"/>
                    <a:pt x="370" y="1839"/>
                    <a:pt x="378" y="1847"/>
                  </a:cubicBezTo>
                  <a:cubicBezTo>
                    <a:pt x="408" y="1885"/>
                    <a:pt x="445" y="1937"/>
                    <a:pt x="498" y="1983"/>
                  </a:cubicBezTo>
                  <a:cubicBezTo>
                    <a:pt x="551" y="2043"/>
                    <a:pt x="619" y="2096"/>
                    <a:pt x="701" y="2156"/>
                  </a:cubicBezTo>
                  <a:cubicBezTo>
                    <a:pt x="822" y="2254"/>
                    <a:pt x="958" y="2337"/>
                    <a:pt x="1093" y="2412"/>
                  </a:cubicBezTo>
                  <a:cubicBezTo>
                    <a:pt x="1274" y="2517"/>
                    <a:pt x="1462" y="2593"/>
                    <a:pt x="1650" y="2653"/>
                  </a:cubicBezTo>
                  <a:cubicBezTo>
                    <a:pt x="1794" y="2698"/>
                    <a:pt x="1944" y="2736"/>
                    <a:pt x="2095" y="2758"/>
                  </a:cubicBezTo>
                  <a:cubicBezTo>
                    <a:pt x="2215" y="2773"/>
                    <a:pt x="2343" y="2781"/>
                    <a:pt x="2464" y="2781"/>
                  </a:cubicBezTo>
                  <a:cubicBezTo>
                    <a:pt x="2810" y="2781"/>
                    <a:pt x="3149" y="2713"/>
                    <a:pt x="3481" y="2578"/>
                  </a:cubicBezTo>
                  <a:cubicBezTo>
                    <a:pt x="3669" y="2502"/>
                    <a:pt x="3850" y="2412"/>
                    <a:pt x="4023" y="2291"/>
                  </a:cubicBezTo>
                  <a:cubicBezTo>
                    <a:pt x="4211" y="2178"/>
                    <a:pt x="4324" y="2065"/>
                    <a:pt x="4362" y="2035"/>
                  </a:cubicBezTo>
                  <a:lnTo>
                    <a:pt x="4385" y="2020"/>
                  </a:lnTo>
                  <a:cubicBezTo>
                    <a:pt x="4799" y="1659"/>
                    <a:pt x="4882" y="1003"/>
                    <a:pt x="4565" y="536"/>
                  </a:cubicBezTo>
                  <a:cubicBezTo>
                    <a:pt x="4400" y="280"/>
                    <a:pt x="4144" y="115"/>
                    <a:pt x="3857" y="77"/>
                  </a:cubicBezTo>
                  <a:cubicBezTo>
                    <a:pt x="3813" y="71"/>
                    <a:pt x="3769" y="68"/>
                    <a:pt x="3726" y="68"/>
                  </a:cubicBezTo>
                  <a:cubicBezTo>
                    <a:pt x="3494" y="68"/>
                    <a:pt x="3274" y="151"/>
                    <a:pt x="3097" y="303"/>
                  </a:cubicBezTo>
                  <a:cubicBezTo>
                    <a:pt x="2969" y="416"/>
                    <a:pt x="2841" y="491"/>
                    <a:pt x="2728" y="536"/>
                  </a:cubicBezTo>
                  <a:cubicBezTo>
                    <a:pt x="2697" y="551"/>
                    <a:pt x="2667" y="559"/>
                    <a:pt x="2637" y="567"/>
                  </a:cubicBezTo>
                  <a:cubicBezTo>
                    <a:pt x="2581" y="580"/>
                    <a:pt x="2524" y="587"/>
                    <a:pt x="2466" y="587"/>
                  </a:cubicBezTo>
                  <a:cubicBezTo>
                    <a:pt x="2239" y="587"/>
                    <a:pt x="2001" y="480"/>
                    <a:pt x="1748" y="258"/>
                  </a:cubicBezTo>
                  <a:cubicBezTo>
                    <a:pt x="1569" y="91"/>
                    <a:pt x="1335" y="1"/>
                    <a:pt x="10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9"/>
            <p:cNvSpPr/>
            <p:nvPr/>
          </p:nvSpPr>
          <p:spPr>
            <a:xfrm>
              <a:off x="4116825" y="2083050"/>
              <a:ext cx="45025" cy="23300"/>
            </a:xfrm>
            <a:custGeom>
              <a:avLst/>
              <a:gdLst/>
              <a:ahLst/>
              <a:cxnLst/>
              <a:rect l="l" t="t" r="r" b="b"/>
              <a:pathLst>
                <a:path w="1801" h="932" extrusionOk="0">
                  <a:moveTo>
                    <a:pt x="1597" y="1"/>
                  </a:moveTo>
                  <a:cubicBezTo>
                    <a:pt x="1511" y="1"/>
                    <a:pt x="1429" y="63"/>
                    <a:pt x="1409" y="148"/>
                  </a:cubicBezTo>
                  <a:cubicBezTo>
                    <a:pt x="1351" y="393"/>
                    <a:pt x="1140" y="555"/>
                    <a:pt x="901" y="555"/>
                  </a:cubicBezTo>
                  <a:cubicBezTo>
                    <a:pt x="860" y="555"/>
                    <a:pt x="818" y="550"/>
                    <a:pt x="777" y="540"/>
                  </a:cubicBezTo>
                  <a:cubicBezTo>
                    <a:pt x="588" y="495"/>
                    <a:pt x="438" y="344"/>
                    <a:pt x="385" y="156"/>
                  </a:cubicBezTo>
                  <a:cubicBezTo>
                    <a:pt x="365" y="65"/>
                    <a:pt x="290" y="8"/>
                    <a:pt x="203" y="8"/>
                  </a:cubicBezTo>
                  <a:cubicBezTo>
                    <a:pt x="189" y="8"/>
                    <a:pt x="174" y="9"/>
                    <a:pt x="159" y="13"/>
                  </a:cubicBezTo>
                  <a:cubicBezTo>
                    <a:pt x="61" y="35"/>
                    <a:pt x="1" y="141"/>
                    <a:pt x="23" y="239"/>
                  </a:cubicBezTo>
                  <a:cubicBezTo>
                    <a:pt x="106" y="570"/>
                    <a:pt x="362" y="826"/>
                    <a:pt x="694" y="909"/>
                  </a:cubicBezTo>
                  <a:cubicBezTo>
                    <a:pt x="762" y="924"/>
                    <a:pt x="829" y="932"/>
                    <a:pt x="897" y="932"/>
                  </a:cubicBezTo>
                  <a:cubicBezTo>
                    <a:pt x="1311" y="932"/>
                    <a:pt x="1680" y="653"/>
                    <a:pt x="1778" y="239"/>
                  </a:cubicBezTo>
                  <a:cubicBezTo>
                    <a:pt x="1801" y="133"/>
                    <a:pt x="1741" y="35"/>
                    <a:pt x="1635" y="5"/>
                  </a:cubicBezTo>
                  <a:cubicBezTo>
                    <a:pt x="1622" y="2"/>
                    <a:pt x="1610" y="1"/>
                    <a:pt x="15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9"/>
            <p:cNvSpPr/>
            <p:nvPr/>
          </p:nvSpPr>
          <p:spPr>
            <a:xfrm>
              <a:off x="4191975" y="2075975"/>
              <a:ext cx="45200" cy="23225"/>
            </a:xfrm>
            <a:custGeom>
              <a:avLst/>
              <a:gdLst/>
              <a:ahLst/>
              <a:cxnLst/>
              <a:rect l="l" t="t" r="r" b="b"/>
              <a:pathLst>
                <a:path w="1808" h="929" extrusionOk="0">
                  <a:moveTo>
                    <a:pt x="908" y="1"/>
                  </a:moveTo>
                  <a:cubicBezTo>
                    <a:pt x="496" y="1"/>
                    <a:pt x="126" y="281"/>
                    <a:pt x="23" y="695"/>
                  </a:cubicBezTo>
                  <a:cubicBezTo>
                    <a:pt x="0" y="800"/>
                    <a:pt x="68" y="898"/>
                    <a:pt x="166" y="928"/>
                  </a:cubicBezTo>
                  <a:lnTo>
                    <a:pt x="211" y="928"/>
                  </a:lnTo>
                  <a:cubicBezTo>
                    <a:pt x="294" y="928"/>
                    <a:pt x="369" y="868"/>
                    <a:pt x="392" y="785"/>
                  </a:cubicBezTo>
                  <a:cubicBezTo>
                    <a:pt x="450" y="541"/>
                    <a:pt x="667" y="379"/>
                    <a:pt x="902" y="379"/>
                  </a:cubicBezTo>
                  <a:cubicBezTo>
                    <a:pt x="943" y="379"/>
                    <a:pt x="984" y="384"/>
                    <a:pt x="1025" y="394"/>
                  </a:cubicBezTo>
                  <a:cubicBezTo>
                    <a:pt x="1220" y="439"/>
                    <a:pt x="1371" y="589"/>
                    <a:pt x="1416" y="778"/>
                  </a:cubicBezTo>
                  <a:cubicBezTo>
                    <a:pt x="1436" y="868"/>
                    <a:pt x="1516" y="926"/>
                    <a:pt x="1601" y="926"/>
                  </a:cubicBezTo>
                  <a:cubicBezTo>
                    <a:pt x="1614" y="926"/>
                    <a:pt x="1628" y="924"/>
                    <a:pt x="1642" y="921"/>
                  </a:cubicBezTo>
                  <a:cubicBezTo>
                    <a:pt x="1748" y="898"/>
                    <a:pt x="1808" y="793"/>
                    <a:pt x="1785" y="695"/>
                  </a:cubicBezTo>
                  <a:cubicBezTo>
                    <a:pt x="1702" y="363"/>
                    <a:pt x="1446" y="107"/>
                    <a:pt x="1115" y="25"/>
                  </a:cubicBezTo>
                  <a:cubicBezTo>
                    <a:pt x="1045" y="8"/>
                    <a:pt x="976" y="1"/>
                    <a:pt x="9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7F439E96-6755-4A91-B1D6-A4B08C460B29}"/>
              </a:ext>
            </a:extLst>
          </p:cNvPr>
          <p:cNvSpPr/>
          <p:nvPr/>
        </p:nvSpPr>
        <p:spPr>
          <a:xfrm>
            <a:off x="-104921" y="1532933"/>
            <a:ext cx="935384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 A__________ </a:t>
            </a:r>
            <a:r>
              <a:rPr 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Works in a hospital .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2" name="Google Shape;4282;p27">
            <a:extLst>
              <a:ext uri="{FF2B5EF4-FFF2-40B4-BE49-F238E27FC236}">
                <a16:creationId xmlns:a16="http://schemas.microsoft.com/office/drawing/2014/main" id="{6BCF5E89-1B65-4E06-869A-9EEEDB0516B5}"/>
              </a:ext>
            </a:extLst>
          </p:cNvPr>
          <p:cNvSpPr txBox="1">
            <a:spLocks/>
          </p:cNvSpPr>
          <p:nvPr/>
        </p:nvSpPr>
        <p:spPr>
          <a:xfrm>
            <a:off x="391526" y="289884"/>
            <a:ext cx="77040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Which </a:t>
            </a:r>
            <a:r>
              <a:rPr lang="en-US" sz="3600" dirty="0">
                <a:solidFill>
                  <a:srgbClr val="FF0000"/>
                </a:solidFill>
                <a:latin typeface="Gill Sans Nova Ultra Bold" panose="020B0B02020104020203" pitchFamily="34" charset="0"/>
              </a:rPr>
              <a:t>job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tx2"/>
                </a:solidFill>
                <a:latin typeface="Gill Sans Nova Ultra Bold" panose="020B0B02020104020203" pitchFamily="34" charset="0"/>
              </a:rPr>
              <a:t>is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it 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?</a:t>
            </a:r>
            <a:r>
              <a:rPr lang="en-US" sz="36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 </a:t>
            </a:r>
          </a:p>
        </p:txBody>
      </p:sp>
      <p:pic>
        <p:nvPicPr>
          <p:cNvPr id="1314" name="Picture 13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6123D9B6-7557-4568-A919-8ECC32DE983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sp>
        <p:nvSpPr>
          <p:cNvPr id="1321" name="Rectangle 1320">
            <a:extLst>
              <a:ext uri="{FF2B5EF4-FFF2-40B4-BE49-F238E27FC236}">
                <a16:creationId xmlns:a16="http://schemas.microsoft.com/office/drawing/2014/main" id="{6DF6F06F-81FC-4713-AB0C-3EDE99D3D43F}"/>
              </a:ext>
            </a:extLst>
          </p:cNvPr>
          <p:cNvSpPr/>
          <p:nvPr/>
        </p:nvSpPr>
        <p:spPr>
          <a:xfrm>
            <a:off x="391526" y="2716003"/>
            <a:ext cx="3466012" cy="65998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2" name="Rectangle 1321">
            <a:extLst>
              <a:ext uri="{FF2B5EF4-FFF2-40B4-BE49-F238E27FC236}">
                <a16:creationId xmlns:a16="http://schemas.microsoft.com/office/drawing/2014/main" id="{790D689C-E688-4357-8692-EA5905C6CFD7}"/>
              </a:ext>
            </a:extLst>
          </p:cNvPr>
          <p:cNvSpPr/>
          <p:nvPr/>
        </p:nvSpPr>
        <p:spPr>
          <a:xfrm>
            <a:off x="288132" y="2852766"/>
            <a:ext cx="367280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Computer Technician</a:t>
            </a:r>
            <a:endParaRPr lang="en-US" sz="2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5" name="Rectangle 1314">
            <a:extLst>
              <a:ext uri="{FF2B5EF4-FFF2-40B4-BE49-F238E27FC236}">
                <a16:creationId xmlns:a16="http://schemas.microsoft.com/office/drawing/2014/main" id="{F776206F-74E4-4F8B-9FE9-19F3198288BC}"/>
              </a:ext>
            </a:extLst>
          </p:cNvPr>
          <p:cNvSpPr/>
          <p:nvPr/>
        </p:nvSpPr>
        <p:spPr>
          <a:xfrm>
            <a:off x="391526" y="4419533"/>
            <a:ext cx="3466012" cy="65998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C44DC00-B268-411F-AEDA-0ADC8A5422C9}"/>
              </a:ext>
            </a:extLst>
          </p:cNvPr>
          <p:cNvGrpSpPr/>
          <p:nvPr/>
        </p:nvGrpSpPr>
        <p:grpSpPr>
          <a:xfrm>
            <a:off x="391526" y="3616216"/>
            <a:ext cx="3466012" cy="659983"/>
            <a:chOff x="391526" y="3616216"/>
            <a:chExt cx="3466012" cy="659983"/>
          </a:xfrm>
        </p:grpSpPr>
        <p:sp>
          <p:nvSpPr>
            <p:cNvPr id="1313" name="Rectangle 1312">
              <a:extLst>
                <a:ext uri="{FF2B5EF4-FFF2-40B4-BE49-F238E27FC236}">
                  <a16:creationId xmlns:a16="http://schemas.microsoft.com/office/drawing/2014/main" id="{AC1F9125-D611-40FC-9F49-93280632D395}"/>
                </a:ext>
              </a:extLst>
            </p:cNvPr>
            <p:cNvSpPr/>
            <p:nvPr/>
          </p:nvSpPr>
          <p:spPr>
            <a:xfrm>
              <a:off x="391526" y="3616216"/>
              <a:ext cx="3466012" cy="65998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17" name="Rectangle 1316">
              <a:extLst>
                <a:ext uri="{FF2B5EF4-FFF2-40B4-BE49-F238E27FC236}">
                  <a16:creationId xmlns:a16="http://schemas.microsoft.com/office/drawing/2014/main" id="{957BD2AF-0DA3-4936-ADCD-DB34D998C149}"/>
                </a:ext>
              </a:extLst>
            </p:cNvPr>
            <p:cNvSpPr/>
            <p:nvPr/>
          </p:nvSpPr>
          <p:spPr>
            <a:xfrm>
              <a:off x="1477489" y="3636149"/>
              <a:ext cx="1350050" cy="523220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2800" b="0" cap="none" spc="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omic Sans MS" panose="030F0702030302020204" pitchFamily="66" charset="0"/>
                </a:rPr>
                <a:t>D</a:t>
              </a:r>
              <a:r>
                <a:rPr lang="en-US" sz="280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omic Sans MS" panose="030F0702030302020204" pitchFamily="66" charset="0"/>
                </a:rPr>
                <a:t>octor</a:t>
              </a:r>
              <a:endPara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endParaRPr>
            </a:p>
          </p:txBody>
        </p:sp>
      </p:grpSp>
      <p:sp>
        <p:nvSpPr>
          <p:cNvPr id="1320" name="Rectangle 1319">
            <a:extLst>
              <a:ext uri="{FF2B5EF4-FFF2-40B4-BE49-F238E27FC236}">
                <a16:creationId xmlns:a16="http://schemas.microsoft.com/office/drawing/2014/main" id="{867D8693-628E-4E24-B125-F4B6467EB49F}"/>
              </a:ext>
            </a:extLst>
          </p:cNvPr>
          <p:cNvSpPr/>
          <p:nvPr/>
        </p:nvSpPr>
        <p:spPr>
          <a:xfrm>
            <a:off x="1376967" y="4487914"/>
            <a:ext cx="149752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teacher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95062E-6 L 0.02396 -0.41697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98" y="-2086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nfirm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6" name="Google Shape;5646;p29"/>
          <p:cNvGrpSpPr/>
          <p:nvPr/>
        </p:nvGrpSpPr>
        <p:grpSpPr>
          <a:xfrm rot="1064988">
            <a:off x="7917107" y="760951"/>
            <a:ext cx="1115720" cy="903555"/>
            <a:chOff x="3870900" y="1996900"/>
            <a:chExt cx="619750" cy="430125"/>
          </a:xfrm>
        </p:grpSpPr>
        <p:sp>
          <p:nvSpPr>
            <p:cNvPr id="5647" name="Google Shape;5647;p29"/>
            <p:cNvSpPr/>
            <p:nvPr/>
          </p:nvSpPr>
          <p:spPr>
            <a:xfrm>
              <a:off x="3900475" y="2231350"/>
              <a:ext cx="1725" cy="2675"/>
            </a:xfrm>
            <a:custGeom>
              <a:avLst/>
              <a:gdLst/>
              <a:ahLst/>
              <a:cxnLst/>
              <a:rect l="l" t="t" r="r" b="b"/>
              <a:pathLst>
                <a:path w="69" h="107" extrusionOk="0">
                  <a:moveTo>
                    <a:pt x="38" y="1"/>
                  </a:moveTo>
                  <a:cubicBezTo>
                    <a:pt x="23" y="31"/>
                    <a:pt x="15" y="69"/>
                    <a:pt x="0" y="106"/>
                  </a:cubicBezTo>
                  <a:lnTo>
                    <a:pt x="68" y="1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9"/>
            <p:cNvSpPr/>
            <p:nvPr/>
          </p:nvSpPr>
          <p:spPr>
            <a:xfrm>
              <a:off x="3913075" y="222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9"/>
            <p:cNvSpPr/>
            <p:nvPr/>
          </p:nvSpPr>
          <p:spPr>
            <a:xfrm>
              <a:off x="3911950" y="2216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9"/>
            <p:cNvSpPr/>
            <p:nvPr/>
          </p:nvSpPr>
          <p:spPr>
            <a:xfrm>
              <a:off x="3906300" y="228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9"/>
            <p:cNvSpPr/>
            <p:nvPr/>
          </p:nvSpPr>
          <p:spPr>
            <a:xfrm>
              <a:off x="3924200" y="2282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9"/>
            <p:cNvSpPr/>
            <p:nvPr/>
          </p:nvSpPr>
          <p:spPr>
            <a:xfrm>
              <a:off x="3917425" y="22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9"/>
            <p:cNvSpPr/>
            <p:nvPr/>
          </p:nvSpPr>
          <p:spPr>
            <a:xfrm>
              <a:off x="3909875" y="227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9"/>
            <p:cNvSpPr/>
            <p:nvPr/>
          </p:nvSpPr>
          <p:spPr>
            <a:xfrm>
              <a:off x="3917050" y="2253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9"/>
            <p:cNvSpPr/>
            <p:nvPr/>
          </p:nvSpPr>
          <p:spPr>
            <a:xfrm>
              <a:off x="3902175" y="2259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9"/>
            <p:cNvSpPr/>
            <p:nvPr/>
          </p:nvSpPr>
          <p:spPr>
            <a:xfrm>
              <a:off x="3897450" y="2268825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46"/>
                    <a:pt x="8" y="91"/>
                    <a:pt x="16" y="136"/>
                  </a:cubicBezTo>
                  <a:lnTo>
                    <a:pt x="204" y="257"/>
                  </a:lnTo>
                  <a:lnTo>
                    <a:pt x="264" y="1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9"/>
            <p:cNvSpPr/>
            <p:nvPr/>
          </p:nvSpPr>
          <p:spPr>
            <a:xfrm>
              <a:off x="3923075" y="227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9"/>
            <p:cNvSpPr/>
            <p:nvPr/>
          </p:nvSpPr>
          <p:spPr>
            <a:xfrm>
              <a:off x="3901225" y="2247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9"/>
            <p:cNvSpPr/>
            <p:nvPr/>
          </p:nvSpPr>
          <p:spPr>
            <a:xfrm>
              <a:off x="3906300" y="223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9"/>
            <p:cNvSpPr/>
            <p:nvPr/>
          </p:nvSpPr>
          <p:spPr>
            <a:xfrm>
              <a:off x="3936625" y="2335675"/>
              <a:ext cx="7000" cy="4750"/>
            </a:xfrm>
            <a:custGeom>
              <a:avLst/>
              <a:gdLst/>
              <a:ahLst/>
              <a:cxnLst/>
              <a:rect l="l" t="t" r="r" b="b"/>
              <a:pathLst>
                <a:path w="280" h="190" extrusionOk="0">
                  <a:moveTo>
                    <a:pt x="8" y="1"/>
                  </a:moveTo>
                  <a:lnTo>
                    <a:pt x="0" y="8"/>
                  </a:lnTo>
                  <a:cubicBezTo>
                    <a:pt x="91" y="76"/>
                    <a:pt x="181" y="129"/>
                    <a:pt x="272" y="189"/>
                  </a:cubicBezTo>
                  <a:lnTo>
                    <a:pt x="279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9"/>
            <p:cNvSpPr/>
            <p:nvPr/>
          </p:nvSpPr>
          <p:spPr>
            <a:xfrm>
              <a:off x="3924575" y="23243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6" y="1"/>
                  </a:moveTo>
                  <a:lnTo>
                    <a:pt x="0" y="61"/>
                  </a:lnTo>
                  <a:cubicBezTo>
                    <a:pt x="30" y="91"/>
                    <a:pt x="53" y="114"/>
                    <a:pt x="83" y="136"/>
                  </a:cubicBez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9"/>
            <p:cNvSpPr/>
            <p:nvPr/>
          </p:nvSpPr>
          <p:spPr>
            <a:xfrm>
              <a:off x="3928150" y="2306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9"/>
            <p:cNvSpPr/>
            <p:nvPr/>
          </p:nvSpPr>
          <p:spPr>
            <a:xfrm>
              <a:off x="3914225" y="2312525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lnTo>
                    <a:pt x="0" y="38"/>
                  </a:lnTo>
                  <a:cubicBezTo>
                    <a:pt x="30" y="83"/>
                    <a:pt x="60" y="128"/>
                    <a:pt x="90" y="166"/>
                  </a:cubicBezTo>
                  <a:lnTo>
                    <a:pt x="241" y="256"/>
                  </a:lnTo>
                  <a:lnTo>
                    <a:pt x="301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9"/>
            <p:cNvSpPr/>
            <p:nvPr/>
          </p:nvSpPr>
          <p:spPr>
            <a:xfrm>
              <a:off x="3934175" y="232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9"/>
            <p:cNvSpPr/>
            <p:nvPr/>
          </p:nvSpPr>
          <p:spPr>
            <a:xfrm>
              <a:off x="3912325" y="2300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9"/>
            <p:cNvSpPr/>
            <p:nvPr/>
          </p:nvSpPr>
          <p:spPr>
            <a:xfrm>
              <a:off x="3927775" y="222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9"/>
            <p:cNvSpPr/>
            <p:nvPr/>
          </p:nvSpPr>
          <p:spPr>
            <a:xfrm>
              <a:off x="3945650" y="2222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9"/>
            <p:cNvSpPr/>
            <p:nvPr/>
          </p:nvSpPr>
          <p:spPr>
            <a:xfrm>
              <a:off x="3938875" y="2231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9"/>
            <p:cNvSpPr/>
            <p:nvPr/>
          </p:nvSpPr>
          <p:spPr>
            <a:xfrm>
              <a:off x="3931550" y="2211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9"/>
            <p:cNvSpPr/>
            <p:nvPr/>
          </p:nvSpPr>
          <p:spPr>
            <a:xfrm>
              <a:off x="3938500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9"/>
            <p:cNvSpPr/>
            <p:nvPr/>
          </p:nvSpPr>
          <p:spPr>
            <a:xfrm>
              <a:off x="3923825" y="2199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9"/>
            <p:cNvSpPr/>
            <p:nvPr/>
          </p:nvSpPr>
          <p:spPr>
            <a:xfrm>
              <a:off x="3917050" y="220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9"/>
            <p:cNvSpPr/>
            <p:nvPr/>
          </p:nvSpPr>
          <p:spPr>
            <a:xfrm>
              <a:off x="3944525" y="22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9"/>
            <p:cNvSpPr/>
            <p:nvPr/>
          </p:nvSpPr>
          <p:spPr>
            <a:xfrm>
              <a:off x="3926450" y="2189550"/>
              <a:ext cx="4725" cy="4000"/>
            </a:xfrm>
            <a:custGeom>
              <a:avLst/>
              <a:gdLst/>
              <a:ahLst/>
              <a:cxnLst/>
              <a:rect l="l" t="t" r="r" b="b"/>
              <a:pathLst>
                <a:path w="189" h="160" extrusionOk="0">
                  <a:moveTo>
                    <a:pt x="84" y="1"/>
                  </a:moveTo>
                  <a:cubicBezTo>
                    <a:pt x="53" y="23"/>
                    <a:pt x="31" y="54"/>
                    <a:pt x="1" y="76"/>
                  </a:cubicBezTo>
                  <a:lnTo>
                    <a:pt x="129" y="159"/>
                  </a:lnTo>
                  <a:lnTo>
                    <a:pt x="189" y="6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9"/>
            <p:cNvSpPr/>
            <p:nvPr/>
          </p:nvSpPr>
          <p:spPr>
            <a:xfrm>
              <a:off x="3934375" y="218410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45" y="0"/>
                  </a:moveTo>
                  <a:lnTo>
                    <a:pt x="45" y="0"/>
                  </a:lnTo>
                  <a:cubicBezTo>
                    <a:pt x="30" y="8"/>
                    <a:pt x="15" y="23"/>
                    <a:pt x="0" y="31"/>
                  </a:cubicBezTo>
                  <a:lnTo>
                    <a:pt x="15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9"/>
            <p:cNvSpPr/>
            <p:nvPr/>
          </p:nvSpPr>
          <p:spPr>
            <a:xfrm>
              <a:off x="3938875" y="227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9"/>
            <p:cNvSpPr/>
            <p:nvPr/>
          </p:nvSpPr>
          <p:spPr>
            <a:xfrm>
              <a:off x="3956775" y="2275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9"/>
            <p:cNvSpPr/>
            <p:nvPr/>
          </p:nvSpPr>
          <p:spPr>
            <a:xfrm>
              <a:off x="3950000" y="2285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9"/>
            <p:cNvSpPr/>
            <p:nvPr/>
          </p:nvSpPr>
          <p:spPr>
            <a:xfrm>
              <a:off x="3942650" y="2264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9"/>
            <p:cNvSpPr/>
            <p:nvPr/>
          </p:nvSpPr>
          <p:spPr>
            <a:xfrm>
              <a:off x="3949625" y="2246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9"/>
            <p:cNvSpPr/>
            <p:nvPr/>
          </p:nvSpPr>
          <p:spPr>
            <a:xfrm>
              <a:off x="3934925" y="2252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9"/>
            <p:cNvSpPr/>
            <p:nvPr/>
          </p:nvSpPr>
          <p:spPr>
            <a:xfrm>
              <a:off x="3928150" y="2261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9"/>
            <p:cNvSpPr/>
            <p:nvPr/>
          </p:nvSpPr>
          <p:spPr>
            <a:xfrm>
              <a:off x="3955650" y="226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9"/>
            <p:cNvSpPr/>
            <p:nvPr/>
          </p:nvSpPr>
          <p:spPr>
            <a:xfrm>
              <a:off x="3920625" y="2241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9"/>
            <p:cNvSpPr/>
            <p:nvPr/>
          </p:nvSpPr>
          <p:spPr>
            <a:xfrm>
              <a:off x="3933800" y="224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9"/>
            <p:cNvSpPr/>
            <p:nvPr/>
          </p:nvSpPr>
          <p:spPr>
            <a:xfrm>
              <a:off x="3950000" y="233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9"/>
            <p:cNvSpPr/>
            <p:nvPr/>
          </p:nvSpPr>
          <p:spPr>
            <a:xfrm>
              <a:off x="3967875" y="2328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9"/>
            <p:cNvSpPr/>
            <p:nvPr/>
          </p:nvSpPr>
          <p:spPr>
            <a:xfrm>
              <a:off x="3961100" y="2338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9"/>
            <p:cNvSpPr/>
            <p:nvPr/>
          </p:nvSpPr>
          <p:spPr>
            <a:xfrm>
              <a:off x="3953750" y="2317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9"/>
            <p:cNvSpPr/>
            <p:nvPr/>
          </p:nvSpPr>
          <p:spPr>
            <a:xfrm>
              <a:off x="3960725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9"/>
            <p:cNvSpPr/>
            <p:nvPr/>
          </p:nvSpPr>
          <p:spPr>
            <a:xfrm>
              <a:off x="3946050" y="2305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9"/>
            <p:cNvSpPr/>
            <p:nvPr/>
          </p:nvSpPr>
          <p:spPr>
            <a:xfrm>
              <a:off x="3939250" y="2315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9"/>
            <p:cNvSpPr/>
            <p:nvPr/>
          </p:nvSpPr>
          <p:spPr>
            <a:xfrm>
              <a:off x="3966750" y="2316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9"/>
            <p:cNvSpPr/>
            <p:nvPr/>
          </p:nvSpPr>
          <p:spPr>
            <a:xfrm>
              <a:off x="3931725" y="2294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9"/>
            <p:cNvSpPr/>
            <p:nvPr/>
          </p:nvSpPr>
          <p:spPr>
            <a:xfrm>
              <a:off x="3944900" y="22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9"/>
            <p:cNvSpPr/>
            <p:nvPr/>
          </p:nvSpPr>
          <p:spPr>
            <a:xfrm>
              <a:off x="3971825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9"/>
            <p:cNvSpPr/>
            <p:nvPr/>
          </p:nvSpPr>
          <p:spPr>
            <a:xfrm>
              <a:off x="3978050" y="2369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cubicBezTo>
                    <a:pt x="1" y="91"/>
                    <a:pt x="8" y="99"/>
                    <a:pt x="16" y="99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9"/>
            <p:cNvSpPr/>
            <p:nvPr/>
          </p:nvSpPr>
          <p:spPr>
            <a:xfrm>
              <a:off x="3957525" y="2346800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8" y="0"/>
                  </a:moveTo>
                  <a:lnTo>
                    <a:pt x="1" y="8"/>
                  </a:lnTo>
                  <a:cubicBezTo>
                    <a:pt x="23" y="15"/>
                    <a:pt x="46" y="30"/>
                    <a:pt x="68" y="3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9"/>
            <p:cNvSpPr/>
            <p:nvPr/>
          </p:nvSpPr>
          <p:spPr>
            <a:xfrm>
              <a:off x="3959775" y="2348100"/>
              <a:ext cx="4750" cy="5125"/>
            </a:xfrm>
            <a:custGeom>
              <a:avLst/>
              <a:gdLst/>
              <a:ahLst/>
              <a:cxnLst/>
              <a:rect l="l" t="t" r="r" b="b"/>
              <a:pathLst>
                <a:path w="190" h="205" extrusionOk="0">
                  <a:moveTo>
                    <a:pt x="1" y="1"/>
                  </a:moveTo>
                  <a:cubicBezTo>
                    <a:pt x="39" y="69"/>
                    <a:pt x="76" y="137"/>
                    <a:pt x="121" y="204"/>
                  </a:cubicBezTo>
                  <a:lnTo>
                    <a:pt x="129" y="204"/>
                  </a:lnTo>
                  <a:lnTo>
                    <a:pt x="189" y="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9"/>
            <p:cNvSpPr/>
            <p:nvPr/>
          </p:nvSpPr>
          <p:spPr>
            <a:xfrm>
              <a:off x="3972400" y="216545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3" y="1"/>
                  </a:moveTo>
                  <a:cubicBezTo>
                    <a:pt x="46" y="31"/>
                    <a:pt x="38" y="61"/>
                    <a:pt x="38" y="91"/>
                  </a:cubicBezTo>
                  <a:cubicBezTo>
                    <a:pt x="23" y="91"/>
                    <a:pt x="16" y="91"/>
                    <a:pt x="1" y="99"/>
                  </a:cubicBezTo>
                  <a:lnTo>
                    <a:pt x="61" y="136"/>
                  </a:lnTo>
                  <a:lnTo>
                    <a:pt x="129" y="4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9"/>
            <p:cNvSpPr/>
            <p:nvPr/>
          </p:nvSpPr>
          <p:spPr>
            <a:xfrm>
              <a:off x="3960550" y="217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9"/>
            <p:cNvSpPr/>
            <p:nvPr/>
          </p:nvSpPr>
          <p:spPr>
            <a:xfrm>
              <a:off x="3960350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9"/>
            <p:cNvSpPr/>
            <p:nvPr/>
          </p:nvSpPr>
          <p:spPr>
            <a:xfrm>
              <a:off x="3978250" y="2215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9"/>
            <p:cNvSpPr/>
            <p:nvPr/>
          </p:nvSpPr>
          <p:spPr>
            <a:xfrm>
              <a:off x="3971650" y="22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9"/>
            <p:cNvSpPr/>
            <p:nvPr/>
          </p:nvSpPr>
          <p:spPr>
            <a:xfrm>
              <a:off x="3964125" y="220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9"/>
            <p:cNvSpPr/>
            <p:nvPr/>
          </p:nvSpPr>
          <p:spPr>
            <a:xfrm>
              <a:off x="3971075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9"/>
            <p:cNvSpPr/>
            <p:nvPr/>
          </p:nvSpPr>
          <p:spPr>
            <a:xfrm>
              <a:off x="3956400" y="21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9"/>
            <p:cNvSpPr/>
            <p:nvPr/>
          </p:nvSpPr>
          <p:spPr>
            <a:xfrm>
              <a:off x="3949625" y="22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9"/>
            <p:cNvSpPr/>
            <p:nvPr/>
          </p:nvSpPr>
          <p:spPr>
            <a:xfrm>
              <a:off x="3977300" y="2203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9"/>
            <p:cNvSpPr/>
            <p:nvPr/>
          </p:nvSpPr>
          <p:spPr>
            <a:xfrm>
              <a:off x="3942275" y="21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9"/>
            <p:cNvSpPr/>
            <p:nvPr/>
          </p:nvSpPr>
          <p:spPr>
            <a:xfrm>
              <a:off x="3955450" y="2180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9"/>
            <p:cNvSpPr/>
            <p:nvPr/>
          </p:nvSpPr>
          <p:spPr>
            <a:xfrm>
              <a:off x="3971450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9"/>
            <p:cNvSpPr/>
            <p:nvPr/>
          </p:nvSpPr>
          <p:spPr>
            <a:xfrm>
              <a:off x="3989350" y="226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9"/>
            <p:cNvSpPr/>
            <p:nvPr/>
          </p:nvSpPr>
          <p:spPr>
            <a:xfrm>
              <a:off x="3982750" y="2278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9"/>
            <p:cNvSpPr/>
            <p:nvPr/>
          </p:nvSpPr>
          <p:spPr>
            <a:xfrm>
              <a:off x="3975225" y="2257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9"/>
            <p:cNvSpPr/>
            <p:nvPr/>
          </p:nvSpPr>
          <p:spPr>
            <a:xfrm>
              <a:off x="3982200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9"/>
            <p:cNvSpPr/>
            <p:nvPr/>
          </p:nvSpPr>
          <p:spPr>
            <a:xfrm>
              <a:off x="3967500" y="22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9"/>
            <p:cNvSpPr/>
            <p:nvPr/>
          </p:nvSpPr>
          <p:spPr>
            <a:xfrm>
              <a:off x="3960725" y="2255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9"/>
            <p:cNvSpPr/>
            <p:nvPr/>
          </p:nvSpPr>
          <p:spPr>
            <a:xfrm>
              <a:off x="3988400" y="2256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9"/>
            <p:cNvSpPr/>
            <p:nvPr/>
          </p:nvSpPr>
          <p:spPr>
            <a:xfrm>
              <a:off x="3953375" y="2234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9"/>
            <p:cNvSpPr/>
            <p:nvPr/>
          </p:nvSpPr>
          <p:spPr>
            <a:xfrm>
              <a:off x="3966575" y="2233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9"/>
            <p:cNvSpPr/>
            <p:nvPr/>
          </p:nvSpPr>
          <p:spPr>
            <a:xfrm>
              <a:off x="3982575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9"/>
            <p:cNvSpPr/>
            <p:nvPr/>
          </p:nvSpPr>
          <p:spPr>
            <a:xfrm>
              <a:off x="4000450" y="232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9"/>
            <p:cNvSpPr/>
            <p:nvPr/>
          </p:nvSpPr>
          <p:spPr>
            <a:xfrm>
              <a:off x="3993875" y="2331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9"/>
            <p:cNvSpPr/>
            <p:nvPr/>
          </p:nvSpPr>
          <p:spPr>
            <a:xfrm>
              <a:off x="3986325" y="2310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9"/>
            <p:cNvSpPr/>
            <p:nvPr/>
          </p:nvSpPr>
          <p:spPr>
            <a:xfrm>
              <a:off x="3993300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9"/>
            <p:cNvSpPr/>
            <p:nvPr/>
          </p:nvSpPr>
          <p:spPr>
            <a:xfrm>
              <a:off x="3978625" y="2298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9"/>
            <p:cNvSpPr/>
            <p:nvPr/>
          </p:nvSpPr>
          <p:spPr>
            <a:xfrm>
              <a:off x="3971825" y="230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9"/>
            <p:cNvSpPr/>
            <p:nvPr/>
          </p:nvSpPr>
          <p:spPr>
            <a:xfrm>
              <a:off x="3999525" y="2309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9"/>
            <p:cNvSpPr/>
            <p:nvPr/>
          </p:nvSpPr>
          <p:spPr>
            <a:xfrm>
              <a:off x="3964500" y="228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9"/>
            <p:cNvSpPr/>
            <p:nvPr/>
          </p:nvSpPr>
          <p:spPr>
            <a:xfrm>
              <a:off x="3977675" y="2286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9"/>
            <p:cNvSpPr/>
            <p:nvPr/>
          </p:nvSpPr>
          <p:spPr>
            <a:xfrm>
              <a:off x="3993675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9"/>
            <p:cNvSpPr/>
            <p:nvPr/>
          </p:nvSpPr>
          <p:spPr>
            <a:xfrm>
              <a:off x="4011575" y="237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9"/>
            <p:cNvSpPr/>
            <p:nvPr/>
          </p:nvSpPr>
          <p:spPr>
            <a:xfrm>
              <a:off x="4004975" y="2384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9"/>
            <p:cNvSpPr/>
            <p:nvPr/>
          </p:nvSpPr>
          <p:spPr>
            <a:xfrm>
              <a:off x="3997450" y="2364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9"/>
            <p:cNvSpPr/>
            <p:nvPr/>
          </p:nvSpPr>
          <p:spPr>
            <a:xfrm>
              <a:off x="4004425" y="23464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9"/>
            <p:cNvSpPr/>
            <p:nvPr/>
          </p:nvSpPr>
          <p:spPr>
            <a:xfrm>
              <a:off x="3989725" y="235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9"/>
            <p:cNvSpPr/>
            <p:nvPr/>
          </p:nvSpPr>
          <p:spPr>
            <a:xfrm>
              <a:off x="3982950" y="2361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9"/>
            <p:cNvSpPr/>
            <p:nvPr/>
          </p:nvSpPr>
          <p:spPr>
            <a:xfrm>
              <a:off x="4010625" y="236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9"/>
            <p:cNvSpPr/>
            <p:nvPr/>
          </p:nvSpPr>
          <p:spPr>
            <a:xfrm>
              <a:off x="3975600" y="23407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9"/>
            <p:cNvSpPr/>
            <p:nvPr/>
          </p:nvSpPr>
          <p:spPr>
            <a:xfrm>
              <a:off x="3988775" y="2340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9"/>
            <p:cNvSpPr/>
            <p:nvPr/>
          </p:nvSpPr>
          <p:spPr>
            <a:xfrm>
              <a:off x="4019300" y="238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9"/>
            <p:cNvSpPr/>
            <p:nvPr/>
          </p:nvSpPr>
          <p:spPr>
            <a:xfrm>
              <a:off x="3982000" y="2156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9"/>
            <p:cNvSpPr/>
            <p:nvPr/>
          </p:nvSpPr>
          <p:spPr>
            <a:xfrm>
              <a:off x="3999700" y="215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9"/>
            <p:cNvSpPr/>
            <p:nvPr/>
          </p:nvSpPr>
          <p:spPr>
            <a:xfrm>
              <a:off x="3985575" y="214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9"/>
            <p:cNvSpPr/>
            <p:nvPr/>
          </p:nvSpPr>
          <p:spPr>
            <a:xfrm>
              <a:off x="3992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9"/>
            <p:cNvSpPr/>
            <p:nvPr/>
          </p:nvSpPr>
          <p:spPr>
            <a:xfrm>
              <a:off x="3983125" y="2135325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4" y="1"/>
                  </a:moveTo>
                  <a:cubicBezTo>
                    <a:pt x="39" y="38"/>
                    <a:pt x="16" y="68"/>
                    <a:pt x="1" y="98"/>
                  </a:cubicBezTo>
                  <a:lnTo>
                    <a:pt x="69" y="136"/>
                  </a:lnTo>
                  <a:lnTo>
                    <a:pt x="129" y="46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9"/>
            <p:cNvSpPr/>
            <p:nvPr/>
          </p:nvSpPr>
          <p:spPr>
            <a:xfrm>
              <a:off x="3978250" y="2145675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38" y="1"/>
                  </a:moveTo>
                  <a:cubicBezTo>
                    <a:pt x="23" y="31"/>
                    <a:pt x="15" y="61"/>
                    <a:pt x="0" y="91"/>
                  </a:cubicBezTo>
                  <a:lnTo>
                    <a:pt x="53" y="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9"/>
            <p:cNvSpPr/>
            <p:nvPr/>
          </p:nvSpPr>
          <p:spPr>
            <a:xfrm>
              <a:off x="3998775" y="21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9"/>
            <p:cNvSpPr/>
            <p:nvPr/>
          </p:nvSpPr>
          <p:spPr>
            <a:xfrm>
              <a:off x="3996325" y="2115000"/>
              <a:ext cx="6975" cy="7350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241" y="0"/>
                  </a:moveTo>
                  <a:cubicBezTo>
                    <a:pt x="166" y="60"/>
                    <a:pt x="98" y="128"/>
                    <a:pt x="30" y="196"/>
                  </a:cubicBezTo>
                  <a:lnTo>
                    <a:pt x="0" y="234"/>
                  </a:lnTo>
                  <a:lnTo>
                    <a:pt x="91" y="294"/>
                  </a:lnTo>
                  <a:lnTo>
                    <a:pt x="279" y="2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9"/>
            <p:cNvSpPr/>
            <p:nvPr/>
          </p:nvSpPr>
          <p:spPr>
            <a:xfrm>
              <a:off x="3993125" y="2209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9"/>
            <p:cNvSpPr/>
            <p:nvPr/>
          </p:nvSpPr>
          <p:spPr>
            <a:xfrm>
              <a:off x="4010825" y="220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9"/>
            <p:cNvSpPr/>
            <p:nvPr/>
          </p:nvSpPr>
          <p:spPr>
            <a:xfrm>
              <a:off x="4004225" y="2218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9"/>
            <p:cNvSpPr/>
            <p:nvPr/>
          </p:nvSpPr>
          <p:spPr>
            <a:xfrm>
              <a:off x="3996700" y="2197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9"/>
            <p:cNvSpPr/>
            <p:nvPr/>
          </p:nvSpPr>
          <p:spPr>
            <a:xfrm>
              <a:off x="4003850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9"/>
            <p:cNvSpPr/>
            <p:nvPr/>
          </p:nvSpPr>
          <p:spPr>
            <a:xfrm>
              <a:off x="3988975" y="21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9"/>
            <p:cNvSpPr/>
            <p:nvPr/>
          </p:nvSpPr>
          <p:spPr>
            <a:xfrm>
              <a:off x="3982375" y="2195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9"/>
            <p:cNvSpPr/>
            <p:nvPr/>
          </p:nvSpPr>
          <p:spPr>
            <a:xfrm>
              <a:off x="4009875" y="219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9"/>
            <p:cNvSpPr/>
            <p:nvPr/>
          </p:nvSpPr>
          <p:spPr>
            <a:xfrm>
              <a:off x="397485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9"/>
            <p:cNvSpPr/>
            <p:nvPr/>
          </p:nvSpPr>
          <p:spPr>
            <a:xfrm>
              <a:off x="3988025" y="217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9"/>
            <p:cNvSpPr/>
            <p:nvPr/>
          </p:nvSpPr>
          <p:spPr>
            <a:xfrm>
              <a:off x="3993125" y="2164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9"/>
            <p:cNvSpPr/>
            <p:nvPr/>
          </p:nvSpPr>
          <p:spPr>
            <a:xfrm>
              <a:off x="4004225" y="2263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9"/>
            <p:cNvSpPr/>
            <p:nvPr/>
          </p:nvSpPr>
          <p:spPr>
            <a:xfrm>
              <a:off x="4021925" y="226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9"/>
            <p:cNvSpPr/>
            <p:nvPr/>
          </p:nvSpPr>
          <p:spPr>
            <a:xfrm>
              <a:off x="4015325" y="2271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9"/>
            <p:cNvSpPr/>
            <p:nvPr/>
          </p:nvSpPr>
          <p:spPr>
            <a:xfrm>
              <a:off x="40078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9"/>
            <p:cNvSpPr/>
            <p:nvPr/>
          </p:nvSpPr>
          <p:spPr>
            <a:xfrm>
              <a:off x="4014950" y="22330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9"/>
            <p:cNvSpPr/>
            <p:nvPr/>
          </p:nvSpPr>
          <p:spPr>
            <a:xfrm>
              <a:off x="4000075" y="223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9"/>
            <p:cNvSpPr/>
            <p:nvPr/>
          </p:nvSpPr>
          <p:spPr>
            <a:xfrm>
              <a:off x="3993500" y="2248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9"/>
            <p:cNvSpPr/>
            <p:nvPr/>
          </p:nvSpPr>
          <p:spPr>
            <a:xfrm>
              <a:off x="40209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9"/>
            <p:cNvSpPr/>
            <p:nvPr/>
          </p:nvSpPr>
          <p:spPr>
            <a:xfrm>
              <a:off x="3985950" y="2227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9"/>
            <p:cNvSpPr/>
            <p:nvPr/>
          </p:nvSpPr>
          <p:spPr>
            <a:xfrm>
              <a:off x="3999150" y="2226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9"/>
            <p:cNvSpPr/>
            <p:nvPr/>
          </p:nvSpPr>
          <p:spPr>
            <a:xfrm>
              <a:off x="4015150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9"/>
            <p:cNvSpPr/>
            <p:nvPr/>
          </p:nvSpPr>
          <p:spPr>
            <a:xfrm>
              <a:off x="4033025" y="231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9"/>
            <p:cNvSpPr/>
            <p:nvPr/>
          </p:nvSpPr>
          <p:spPr>
            <a:xfrm>
              <a:off x="4026450" y="2324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9"/>
            <p:cNvSpPr/>
            <p:nvPr/>
          </p:nvSpPr>
          <p:spPr>
            <a:xfrm>
              <a:off x="4018925" y="230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9"/>
            <p:cNvSpPr/>
            <p:nvPr/>
          </p:nvSpPr>
          <p:spPr>
            <a:xfrm>
              <a:off x="4026075" y="2286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9"/>
            <p:cNvSpPr/>
            <p:nvPr/>
          </p:nvSpPr>
          <p:spPr>
            <a:xfrm>
              <a:off x="4011200" y="229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9"/>
            <p:cNvSpPr/>
            <p:nvPr/>
          </p:nvSpPr>
          <p:spPr>
            <a:xfrm>
              <a:off x="4004600" y="2301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9"/>
            <p:cNvSpPr/>
            <p:nvPr/>
          </p:nvSpPr>
          <p:spPr>
            <a:xfrm>
              <a:off x="4032100" y="230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9"/>
            <p:cNvSpPr/>
            <p:nvPr/>
          </p:nvSpPr>
          <p:spPr>
            <a:xfrm>
              <a:off x="3997075" y="228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9"/>
            <p:cNvSpPr/>
            <p:nvPr/>
          </p:nvSpPr>
          <p:spPr>
            <a:xfrm>
              <a:off x="4010250" y="2279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9"/>
            <p:cNvSpPr/>
            <p:nvPr/>
          </p:nvSpPr>
          <p:spPr>
            <a:xfrm>
              <a:off x="4026250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9"/>
            <p:cNvSpPr/>
            <p:nvPr/>
          </p:nvSpPr>
          <p:spPr>
            <a:xfrm>
              <a:off x="4044150" y="2368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9"/>
            <p:cNvSpPr/>
            <p:nvPr/>
          </p:nvSpPr>
          <p:spPr>
            <a:xfrm>
              <a:off x="4037550" y="2378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9"/>
            <p:cNvSpPr/>
            <p:nvPr/>
          </p:nvSpPr>
          <p:spPr>
            <a:xfrm>
              <a:off x="4030025" y="235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9"/>
            <p:cNvSpPr/>
            <p:nvPr/>
          </p:nvSpPr>
          <p:spPr>
            <a:xfrm>
              <a:off x="4037175" y="23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9"/>
            <p:cNvSpPr/>
            <p:nvPr/>
          </p:nvSpPr>
          <p:spPr>
            <a:xfrm>
              <a:off x="4022300" y="234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9"/>
            <p:cNvSpPr/>
            <p:nvPr/>
          </p:nvSpPr>
          <p:spPr>
            <a:xfrm>
              <a:off x="4015700" y="2354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9"/>
            <p:cNvSpPr/>
            <p:nvPr/>
          </p:nvSpPr>
          <p:spPr>
            <a:xfrm>
              <a:off x="40432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9"/>
            <p:cNvSpPr/>
            <p:nvPr/>
          </p:nvSpPr>
          <p:spPr>
            <a:xfrm>
              <a:off x="4008175" y="2334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9"/>
            <p:cNvSpPr/>
            <p:nvPr/>
          </p:nvSpPr>
          <p:spPr>
            <a:xfrm>
              <a:off x="4021350" y="233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9"/>
            <p:cNvSpPr/>
            <p:nvPr/>
          </p:nvSpPr>
          <p:spPr>
            <a:xfrm>
              <a:off x="4048300" y="23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9"/>
            <p:cNvSpPr/>
            <p:nvPr/>
          </p:nvSpPr>
          <p:spPr>
            <a:xfrm>
              <a:off x="4033400" y="2398575"/>
              <a:ext cx="7575" cy="3800"/>
            </a:xfrm>
            <a:custGeom>
              <a:avLst/>
              <a:gdLst/>
              <a:ahLst/>
              <a:cxnLst/>
              <a:rect l="l" t="t" r="r" b="b"/>
              <a:pathLst>
                <a:path w="303" h="152" extrusionOk="0">
                  <a:moveTo>
                    <a:pt x="61" y="1"/>
                  </a:moveTo>
                  <a:lnTo>
                    <a:pt x="1" y="91"/>
                  </a:lnTo>
                  <a:lnTo>
                    <a:pt x="39" y="114"/>
                  </a:lnTo>
                  <a:cubicBezTo>
                    <a:pt x="122" y="129"/>
                    <a:pt x="212" y="144"/>
                    <a:pt x="302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9"/>
            <p:cNvSpPr/>
            <p:nvPr/>
          </p:nvSpPr>
          <p:spPr>
            <a:xfrm>
              <a:off x="4059775" y="2401225"/>
              <a:ext cx="3225" cy="1700"/>
            </a:xfrm>
            <a:custGeom>
              <a:avLst/>
              <a:gdLst/>
              <a:ahLst/>
              <a:cxnLst/>
              <a:rect l="l" t="t" r="r" b="b"/>
              <a:pathLst>
                <a:path w="129" h="68" extrusionOk="0">
                  <a:moveTo>
                    <a:pt x="46" y="0"/>
                  </a:moveTo>
                  <a:lnTo>
                    <a:pt x="1" y="68"/>
                  </a:lnTo>
                  <a:cubicBezTo>
                    <a:pt x="46" y="60"/>
                    <a:pt x="91" y="60"/>
                    <a:pt x="129" y="53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9"/>
            <p:cNvSpPr/>
            <p:nvPr/>
          </p:nvSpPr>
          <p:spPr>
            <a:xfrm>
              <a:off x="4032475" y="2386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9"/>
            <p:cNvSpPr/>
            <p:nvPr/>
          </p:nvSpPr>
          <p:spPr>
            <a:xfrm>
              <a:off x="4027375" y="2101050"/>
              <a:ext cx="1350" cy="975"/>
            </a:xfrm>
            <a:custGeom>
              <a:avLst/>
              <a:gdLst/>
              <a:ahLst/>
              <a:cxnLst/>
              <a:rect l="l" t="t" r="r" b="b"/>
              <a:pathLst>
                <a:path w="54" h="39" extrusionOk="0">
                  <a:moveTo>
                    <a:pt x="54" y="1"/>
                  </a:moveTo>
                  <a:lnTo>
                    <a:pt x="54" y="1"/>
                  </a:lnTo>
                  <a:cubicBezTo>
                    <a:pt x="39" y="8"/>
                    <a:pt x="16" y="8"/>
                    <a:pt x="1" y="16"/>
                  </a:cubicBezTo>
                  <a:lnTo>
                    <a:pt x="31" y="3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9"/>
            <p:cNvSpPr/>
            <p:nvPr/>
          </p:nvSpPr>
          <p:spPr>
            <a:xfrm>
              <a:off x="4014575" y="21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9"/>
            <p:cNvSpPr/>
            <p:nvPr/>
          </p:nvSpPr>
          <p:spPr>
            <a:xfrm>
              <a:off x="4032275" y="214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9"/>
            <p:cNvSpPr/>
            <p:nvPr/>
          </p:nvSpPr>
          <p:spPr>
            <a:xfrm>
              <a:off x="4018150" y="213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9"/>
            <p:cNvSpPr/>
            <p:nvPr/>
          </p:nvSpPr>
          <p:spPr>
            <a:xfrm>
              <a:off x="4025325" y="2119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9"/>
            <p:cNvSpPr/>
            <p:nvPr/>
          </p:nvSpPr>
          <p:spPr>
            <a:xfrm>
              <a:off x="4010450" y="2125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9"/>
            <p:cNvSpPr/>
            <p:nvPr/>
          </p:nvSpPr>
          <p:spPr>
            <a:xfrm>
              <a:off x="4003850" y="213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9"/>
            <p:cNvSpPr/>
            <p:nvPr/>
          </p:nvSpPr>
          <p:spPr>
            <a:xfrm>
              <a:off x="4031350" y="213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9"/>
            <p:cNvSpPr/>
            <p:nvPr/>
          </p:nvSpPr>
          <p:spPr>
            <a:xfrm>
              <a:off x="4009500" y="211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9"/>
            <p:cNvSpPr/>
            <p:nvPr/>
          </p:nvSpPr>
          <p:spPr>
            <a:xfrm>
              <a:off x="4014575" y="2105575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114" y="0"/>
                  </a:moveTo>
                  <a:cubicBezTo>
                    <a:pt x="76" y="16"/>
                    <a:pt x="38" y="31"/>
                    <a:pt x="8" y="53"/>
                  </a:cubicBezTo>
                  <a:lnTo>
                    <a:pt x="1" y="61"/>
                  </a:lnTo>
                  <a:lnTo>
                    <a:pt x="272" y="234"/>
                  </a:lnTo>
                  <a:lnTo>
                    <a:pt x="340" y="14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9"/>
            <p:cNvSpPr/>
            <p:nvPr/>
          </p:nvSpPr>
          <p:spPr>
            <a:xfrm>
              <a:off x="4025700" y="220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9"/>
            <p:cNvSpPr/>
            <p:nvPr/>
          </p:nvSpPr>
          <p:spPr>
            <a:xfrm>
              <a:off x="4043400" y="22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9"/>
            <p:cNvSpPr/>
            <p:nvPr/>
          </p:nvSpPr>
          <p:spPr>
            <a:xfrm>
              <a:off x="40368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9"/>
            <p:cNvSpPr/>
            <p:nvPr/>
          </p:nvSpPr>
          <p:spPr>
            <a:xfrm>
              <a:off x="4029275" y="21907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9"/>
            <p:cNvSpPr/>
            <p:nvPr/>
          </p:nvSpPr>
          <p:spPr>
            <a:xfrm>
              <a:off x="4036425" y="2173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9"/>
            <p:cNvSpPr/>
            <p:nvPr/>
          </p:nvSpPr>
          <p:spPr>
            <a:xfrm>
              <a:off x="4021550" y="21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9"/>
            <p:cNvSpPr/>
            <p:nvPr/>
          </p:nvSpPr>
          <p:spPr>
            <a:xfrm>
              <a:off x="40149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9"/>
            <p:cNvSpPr/>
            <p:nvPr/>
          </p:nvSpPr>
          <p:spPr>
            <a:xfrm>
              <a:off x="4042450" y="218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9"/>
            <p:cNvSpPr/>
            <p:nvPr/>
          </p:nvSpPr>
          <p:spPr>
            <a:xfrm>
              <a:off x="4007425" y="216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9"/>
            <p:cNvSpPr/>
            <p:nvPr/>
          </p:nvSpPr>
          <p:spPr>
            <a:xfrm>
              <a:off x="4020600" y="216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9"/>
            <p:cNvSpPr/>
            <p:nvPr/>
          </p:nvSpPr>
          <p:spPr>
            <a:xfrm>
              <a:off x="4025700" y="21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9"/>
            <p:cNvSpPr/>
            <p:nvPr/>
          </p:nvSpPr>
          <p:spPr>
            <a:xfrm>
              <a:off x="4036800" y="225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9"/>
            <p:cNvSpPr/>
            <p:nvPr/>
          </p:nvSpPr>
          <p:spPr>
            <a:xfrm>
              <a:off x="4054500" y="22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9"/>
            <p:cNvSpPr/>
            <p:nvPr/>
          </p:nvSpPr>
          <p:spPr>
            <a:xfrm>
              <a:off x="40479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9"/>
            <p:cNvSpPr/>
            <p:nvPr/>
          </p:nvSpPr>
          <p:spPr>
            <a:xfrm>
              <a:off x="4040375" y="224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9"/>
            <p:cNvSpPr/>
            <p:nvPr/>
          </p:nvSpPr>
          <p:spPr>
            <a:xfrm>
              <a:off x="4047525" y="222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9"/>
            <p:cNvSpPr/>
            <p:nvPr/>
          </p:nvSpPr>
          <p:spPr>
            <a:xfrm>
              <a:off x="4032650" y="223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9"/>
            <p:cNvSpPr/>
            <p:nvPr/>
          </p:nvSpPr>
          <p:spPr>
            <a:xfrm>
              <a:off x="4026075" y="22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9"/>
            <p:cNvSpPr/>
            <p:nvPr/>
          </p:nvSpPr>
          <p:spPr>
            <a:xfrm>
              <a:off x="4053550" y="224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9"/>
            <p:cNvSpPr/>
            <p:nvPr/>
          </p:nvSpPr>
          <p:spPr>
            <a:xfrm>
              <a:off x="4018525" y="222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9"/>
            <p:cNvSpPr/>
            <p:nvPr/>
          </p:nvSpPr>
          <p:spPr>
            <a:xfrm>
              <a:off x="4031725" y="2219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9"/>
            <p:cNvSpPr/>
            <p:nvPr/>
          </p:nvSpPr>
          <p:spPr>
            <a:xfrm>
              <a:off x="4047900" y="2309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9"/>
            <p:cNvSpPr/>
            <p:nvPr/>
          </p:nvSpPr>
          <p:spPr>
            <a:xfrm>
              <a:off x="4065625" y="23085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9"/>
            <p:cNvSpPr/>
            <p:nvPr/>
          </p:nvSpPr>
          <p:spPr>
            <a:xfrm>
              <a:off x="40590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9"/>
            <p:cNvSpPr/>
            <p:nvPr/>
          </p:nvSpPr>
          <p:spPr>
            <a:xfrm>
              <a:off x="4051500" y="229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9"/>
            <p:cNvSpPr/>
            <p:nvPr/>
          </p:nvSpPr>
          <p:spPr>
            <a:xfrm>
              <a:off x="4058650" y="2279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9"/>
            <p:cNvSpPr/>
            <p:nvPr/>
          </p:nvSpPr>
          <p:spPr>
            <a:xfrm>
              <a:off x="4043775" y="2285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9"/>
            <p:cNvSpPr/>
            <p:nvPr/>
          </p:nvSpPr>
          <p:spPr>
            <a:xfrm>
              <a:off x="40371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9"/>
            <p:cNvSpPr/>
            <p:nvPr/>
          </p:nvSpPr>
          <p:spPr>
            <a:xfrm>
              <a:off x="4064675" y="229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9"/>
            <p:cNvSpPr/>
            <p:nvPr/>
          </p:nvSpPr>
          <p:spPr>
            <a:xfrm>
              <a:off x="4029650" y="227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9"/>
            <p:cNvSpPr/>
            <p:nvPr/>
          </p:nvSpPr>
          <p:spPr>
            <a:xfrm>
              <a:off x="4042825" y="227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9"/>
            <p:cNvSpPr/>
            <p:nvPr/>
          </p:nvSpPr>
          <p:spPr>
            <a:xfrm>
              <a:off x="4059025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9"/>
            <p:cNvSpPr/>
            <p:nvPr/>
          </p:nvSpPr>
          <p:spPr>
            <a:xfrm>
              <a:off x="4076725" y="236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9"/>
            <p:cNvSpPr/>
            <p:nvPr/>
          </p:nvSpPr>
          <p:spPr>
            <a:xfrm>
              <a:off x="40701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9"/>
            <p:cNvSpPr/>
            <p:nvPr/>
          </p:nvSpPr>
          <p:spPr>
            <a:xfrm>
              <a:off x="4062600" y="23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9"/>
            <p:cNvSpPr/>
            <p:nvPr/>
          </p:nvSpPr>
          <p:spPr>
            <a:xfrm>
              <a:off x="4069750" y="23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9"/>
            <p:cNvSpPr/>
            <p:nvPr/>
          </p:nvSpPr>
          <p:spPr>
            <a:xfrm>
              <a:off x="4054875" y="233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9"/>
            <p:cNvSpPr/>
            <p:nvPr/>
          </p:nvSpPr>
          <p:spPr>
            <a:xfrm>
              <a:off x="4048300" y="23479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9"/>
            <p:cNvSpPr/>
            <p:nvPr/>
          </p:nvSpPr>
          <p:spPr>
            <a:xfrm>
              <a:off x="4075775" y="234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9"/>
            <p:cNvSpPr/>
            <p:nvPr/>
          </p:nvSpPr>
          <p:spPr>
            <a:xfrm>
              <a:off x="4040750" y="232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9"/>
            <p:cNvSpPr/>
            <p:nvPr/>
          </p:nvSpPr>
          <p:spPr>
            <a:xfrm>
              <a:off x="4053950" y="2326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9"/>
            <p:cNvSpPr/>
            <p:nvPr/>
          </p:nvSpPr>
          <p:spPr>
            <a:xfrm>
              <a:off x="4080875" y="238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9"/>
            <p:cNvSpPr/>
            <p:nvPr/>
          </p:nvSpPr>
          <p:spPr>
            <a:xfrm>
              <a:off x="4066000" y="23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9"/>
            <p:cNvSpPr/>
            <p:nvPr/>
          </p:nvSpPr>
          <p:spPr>
            <a:xfrm>
              <a:off x="4051875" y="238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9"/>
            <p:cNvSpPr/>
            <p:nvPr/>
          </p:nvSpPr>
          <p:spPr>
            <a:xfrm>
              <a:off x="4065050" y="23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9"/>
            <p:cNvSpPr/>
            <p:nvPr/>
          </p:nvSpPr>
          <p:spPr>
            <a:xfrm>
              <a:off x="404715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9"/>
            <p:cNvSpPr/>
            <p:nvPr/>
          </p:nvSpPr>
          <p:spPr>
            <a:xfrm>
              <a:off x="4064850" y="214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9"/>
            <p:cNvSpPr/>
            <p:nvPr/>
          </p:nvSpPr>
          <p:spPr>
            <a:xfrm>
              <a:off x="4058275" y="215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9"/>
            <p:cNvSpPr/>
            <p:nvPr/>
          </p:nvSpPr>
          <p:spPr>
            <a:xfrm>
              <a:off x="4050725" y="213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9"/>
            <p:cNvSpPr/>
            <p:nvPr/>
          </p:nvSpPr>
          <p:spPr>
            <a:xfrm>
              <a:off x="4057900" y="211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9"/>
            <p:cNvSpPr/>
            <p:nvPr/>
          </p:nvSpPr>
          <p:spPr>
            <a:xfrm>
              <a:off x="4043025" y="211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9"/>
            <p:cNvSpPr/>
            <p:nvPr/>
          </p:nvSpPr>
          <p:spPr>
            <a:xfrm>
              <a:off x="4036425" y="2128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4063925" y="212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028900" y="210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042075" y="210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047150" y="209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058275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075975" y="219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069375" y="220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061850" y="218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4069000" y="21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054125" y="21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0475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4075025" y="218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4040000" y="216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4053175" y="215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0693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4087075" y="224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4080500" y="2257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4072950" y="223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4080100" y="221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4065225" y="2225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4058650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4086150" y="2236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4051125" y="2213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064300" y="221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9"/>
            <p:cNvSpPr/>
            <p:nvPr/>
          </p:nvSpPr>
          <p:spPr>
            <a:xfrm>
              <a:off x="4080500" y="230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9"/>
            <p:cNvSpPr/>
            <p:nvPr/>
          </p:nvSpPr>
          <p:spPr>
            <a:xfrm>
              <a:off x="4098200" y="23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40916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084075" y="229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091225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4076350" y="2278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40697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4097250" y="22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062225" y="2267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4075400" y="226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091600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4109300" y="235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4095175" y="23436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4102325" y="232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4087450" y="233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4080875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4108350" y="234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4073325" y="232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4086525" y="231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4105900" y="231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4113450" y="2379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4098575" y="2385025"/>
              <a:ext cx="7725" cy="5300"/>
            </a:xfrm>
            <a:custGeom>
              <a:avLst/>
              <a:gdLst/>
              <a:ahLst/>
              <a:cxnLst/>
              <a:rect l="l" t="t" r="r" b="b"/>
              <a:pathLst>
                <a:path w="309" h="212" extrusionOk="0">
                  <a:moveTo>
                    <a:pt x="68" y="0"/>
                  </a:moveTo>
                  <a:lnTo>
                    <a:pt x="0" y="91"/>
                  </a:lnTo>
                  <a:lnTo>
                    <a:pt x="196" y="211"/>
                  </a:lnTo>
                  <a:cubicBezTo>
                    <a:pt x="234" y="196"/>
                    <a:pt x="271" y="173"/>
                    <a:pt x="309" y="15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4092925" y="239442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3" y="1"/>
                  </a:moveTo>
                  <a:lnTo>
                    <a:pt x="0" y="39"/>
                  </a:lnTo>
                  <a:cubicBezTo>
                    <a:pt x="15" y="31"/>
                    <a:pt x="30" y="23"/>
                    <a:pt x="45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4120600" y="2396125"/>
              <a:ext cx="7375" cy="5875"/>
            </a:xfrm>
            <a:custGeom>
              <a:avLst/>
              <a:gdLst/>
              <a:ahLst/>
              <a:cxnLst/>
              <a:rect l="l" t="t" r="r" b="b"/>
              <a:pathLst>
                <a:path w="295" h="235" extrusionOk="0">
                  <a:moveTo>
                    <a:pt x="15" y="1"/>
                  </a:moveTo>
                  <a:lnTo>
                    <a:pt x="0" y="31"/>
                  </a:lnTo>
                  <a:cubicBezTo>
                    <a:pt x="76" y="99"/>
                    <a:pt x="166" y="166"/>
                    <a:pt x="249" y="234"/>
                  </a:cubicBezTo>
                  <a:lnTo>
                    <a:pt x="294" y="16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4084450" y="2373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4097625" y="237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41027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4079725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4097625" y="2135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4090850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4083500" y="2123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4090475" y="210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4075775" y="2111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4069000" y="212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4096500" y="212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4061475" y="210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4074650" y="2100875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31" y="0"/>
                  </a:moveTo>
                  <a:lnTo>
                    <a:pt x="1" y="38"/>
                  </a:lnTo>
                  <a:lnTo>
                    <a:pt x="279" y="211"/>
                  </a:lnTo>
                  <a:lnTo>
                    <a:pt x="339" y="121"/>
                  </a:lnTo>
                  <a:lnTo>
                    <a:pt x="302" y="98"/>
                  </a:lnTo>
                  <a:cubicBezTo>
                    <a:pt x="211" y="60"/>
                    <a:pt x="121" y="30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4090850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4108725" y="2188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4101950" y="2197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4094425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4101575" y="21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4086900" y="2165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9"/>
            <p:cNvSpPr/>
            <p:nvPr/>
          </p:nvSpPr>
          <p:spPr>
            <a:xfrm>
              <a:off x="40801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4107600" y="217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4072575" y="215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408575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4101950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4119850" y="2241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4113075" y="225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4105525" y="223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4112700" y="2212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4098000" y="2218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40912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4118725" y="22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4083700" y="2207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409687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4113075" y="229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4130950" y="22948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4124175" y="2304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4116650" y="22835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4123800" y="22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4109100" y="2271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41023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4129825" y="2282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4094800" y="226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410797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4124175" y="23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4142075" y="2348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4135275" y="235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4127750" y="2336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4134900" y="231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4120225" y="23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4113450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4140925" y="233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4119100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4135850" y="240252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59" y="1"/>
                  </a:moveTo>
                  <a:lnTo>
                    <a:pt x="1" y="242"/>
                  </a:lnTo>
                  <a:cubicBezTo>
                    <a:pt x="31" y="257"/>
                    <a:pt x="61" y="279"/>
                    <a:pt x="91" y="294"/>
                  </a:cubicBezTo>
                  <a:lnTo>
                    <a:pt x="257" y="6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4153175" y="2401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4146400" y="2410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4138875" y="239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4146025" y="23726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4131325" y="2378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4124550" y="238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4152050" y="238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4117025" y="2366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4130200" y="236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4160900" y="2413450"/>
              <a:ext cx="6800" cy="7925"/>
            </a:xfrm>
            <a:custGeom>
              <a:avLst/>
              <a:gdLst/>
              <a:ahLst/>
              <a:cxnLst/>
              <a:rect l="l" t="t" r="r" b="b"/>
              <a:pathLst>
                <a:path w="272" h="317" extrusionOk="0">
                  <a:moveTo>
                    <a:pt x="181" y="1"/>
                  </a:moveTo>
                  <a:lnTo>
                    <a:pt x="0" y="264"/>
                  </a:lnTo>
                  <a:lnTo>
                    <a:pt x="76" y="309"/>
                  </a:lnTo>
                  <a:cubicBezTo>
                    <a:pt x="83" y="317"/>
                    <a:pt x="83" y="317"/>
                    <a:pt x="91" y="317"/>
                  </a:cubicBez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4101200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4119100" y="207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4112500" y="2084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4107225" y="20713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16"/>
                    <a:pt x="1" y="16"/>
                  </a:cubicBezTo>
                  <a:lnTo>
                    <a:pt x="1" y="2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4118150" y="2062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4123425" y="2055100"/>
              <a:ext cx="8125" cy="5875"/>
            </a:xfrm>
            <a:custGeom>
              <a:avLst/>
              <a:gdLst/>
              <a:ahLst/>
              <a:cxnLst/>
              <a:rect l="l" t="t" r="r" b="b"/>
              <a:pathLst>
                <a:path w="325" h="235" extrusionOk="0">
                  <a:moveTo>
                    <a:pt x="98" y="1"/>
                  </a:moveTo>
                  <a:cubicBezTo>
                    <a:pt x="61" y="23"/>
                    <a:pt x="31" y="46"/>
                    <a:pt x="0" y="69"/>
                  </a:cubicBezTo>
                  <a:lnTo>
                    <a:pt x="264" y="234"/>
                  </a:lnTo>
                  <a:lnTo>
                    <a:pt x="324" y="1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4112300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4130200" y="21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4116075" y="21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4123050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4108350" y="210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4101575" y="211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4129250" y="2116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4094225" y="2093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4107425" y="2092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4123425" y="21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4141300" y="21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4127200" y="21701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4134150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4119475" y="2158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4112700" y="2167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4140375" y="2169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4105350" y="214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4118525" y="214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4123600" y="2137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4134525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4152425" y="223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4145650" y="22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4138300" y="22234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4145275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4130575" y="2211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4123800" y="222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4151475" y="2222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4116450" y="220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412945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41347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4145650" y="22891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4163525" y="228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4156750" y="2297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4149400" y="2276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4156375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4141700" y="2264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4134900" y="227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9"/>
            <p:cNvSpPr/>
            <p:nvPr/>
          </p:nvSpPr>
          <p:spPr>
            <a:xfrm>
              <a:off x="4162600" y="227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9"/>
            <p:cNvSpPr/>
            <p:nvPr/>
          </p:nvSpPr>
          <p:spPr>
            <a:xfrm>
              <a:off x="4127575" y="2253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4140550" y="225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156750" y="2342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4174650" y="234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4167875" y="2350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4160525" y="2330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4167475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4152800" y="2318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4146025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4173700" y="2329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138675" y="230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4151675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4167875" y="23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4185750" y="23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4178975" y="240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4171625" y="2383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178600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163900" y="237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157125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184800" y="238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4149775" y="23601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4162775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4189700" y="241910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lnTo>
                    <a:pt x="99" y="317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4176325" y="2424750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8" y="1"/>
                  </a:moveTo>
                  <a:lnTo>
                    <a:pt x="1" y="8"/>
                  </a:lnTo>
                  <a:cubicBezTo>
                    <a:pt x="7" y="8"/>
                    <a:pt x="17" y="8"/>
                    <a:pt x="25" y="12"/>
                  </a:cubicBezTo>
                  <a:lnTo>
                    <a:pt x="25" y="12"/>
                  </a:lnTo>
                  <a:lnTo>
                    <a:pt x="8" y="1"/>
                  </a:lnTo>
                  <a:close/>
                  <a:moveTo>
                    <a:pt x="25" y="12"/>
                  </a:moveTo>
                  <a:lnTo>
                    <a:pt x="31" y="16"/>
                  </a:lnTo>
                  <a:cubicBezTo>
                    <a:pt x="29" y="14"/>
                    <a:pt x="27" y="13"/>
                    <a:pt x="25" y="12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4173900" y="2412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4133775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41516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145075" y="2077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41375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144700" y="204042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257" y="0"/>
                  </a:moveTo>
                  <a:cubicBezTo>
                    <a:pt x="204" y="23"/>
                    <a:pt x="151" y="53"/>
                    <a:pt x="98" y="76"/>
                  </a:cubicBezTo>
                  <a:lnTo>
                    <a:pt x="1" y="226"/>
                  </a:lnTo>
                  <a:lnTo>
                    <a:pt x="91" y="279"/>
                  </a:lnTo>
                  <a:lnTo>
                    <a:pt x="272" y="1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4133775" y="20479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99" y="1"/>
                  </a:moveTo>
                  <a:cubicBezTo>
                    <a:pt x="68" y="23"/>
                    <a:pt x="31" y="46"/>
                    <a:pt x="1" y="68"/>
                  </a:cubicBezTo>
                  <a:lnTo>
                    <a:pt x="114" y="144"/>
                  </a:lnTo>
                  <a:lnTo>
                    <a:pt x="181" y="5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4150725" y="20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4144900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4162775" y="212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4148650" y="2110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4155800" y="2092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41409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4134350" y="2107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4161825" y="2109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126800" y="20869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4140000" y="2086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4156000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4173900" y="217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4159775" y="216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4166925" y="214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4152050" y="215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145450" y="2160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172950" y="21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137925" y="214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151100" y="2139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156200" y="213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167100" y="2229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185000" y="222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178400" y="2237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170875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4178025" y="219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1631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156575" y="221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184050" y="2215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149025" y="21935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4162225" y="2192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4167300" y="21842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4178225" y="2282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196100" y="2281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189525" y="2290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181975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4189150" y="225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4174275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4167675" y="2267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4195175" y="2269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4160150" y="224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4173325" y="2245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4189325" y="23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207225" y="233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4200625" y="2343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193100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4200250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4185375" y="231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178775" y="232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206275" y="2322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9"/>
            <p:cNvSpPr/>
            <p:nvPr/>
          </p:nvSpPr>
          <p:spPr>
            <a:xfrm>
              <a:off x="4171250" y="2300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9"/>
            <p:cNvSpPr/>
            <p:nvPr/>
          </p:nvSpPr>
          <p:spPr>
            <a:xfrm>
              <a:off x="4184425" y="2299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9"/>
            <p:cNvSpPr/>
            <p:nvPr/>
          </p:nvSpPr>
          <p:spPr>
            <a:xfrm>
              <a:off x="4200450" y="2388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9"/>
            <p:cNvSpPr/>
            <p:nvPr/>
          </p:nvSpPr>
          <p:spPr>
            <a:xfrm>
              <a:off x="4218325" y="238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9"/>
            <p:cNvSpPr/>
            <p:nvPr/>
          </p:nvSpPr>
          <p:spPr>
            <a:xfrm>
              <a:off x="4211750" y="2397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9"/>
            <p:cNvSpPr/>
            <p:nvPr/>
          </p:nvSpPr>
          <p:spPr>
            <a:xfrm>
              <a:off x="4204200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9"/>
            <p:cNvSpPr/>
            <p:nvPr/>
          </p:nvSpPr>
          <p:spPr>
            <a:xfrm>
              <a:off x="4211350" y="2359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9"/>
            <p:cNvSpPr/>
            <p:nvPr/>
          </p:nvSpPr>
          <p:spPr>
            <a:xfrm>
              <a:off x="4196475" y="236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9"/>
            <p:cNvSpPr/>
            <p:nvPr/>
          </p:nvSpPr>
          <p:spPr>
            <a:xfrm>
              <a:off x="4189900" y="2374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9"/>
            <p:cNvSpPr/>
            <p:nvPr/>
          </p:nvSpPr>
          <p:spPr>
            <a:xfrm>
              <a:off x="4217375" y="2375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9"/>
            <p:cNvSpPr/>
            <p:nvPr/>
          </p:nvSpPr>
          <p:spPr>
            <a:xfrm>
              <a:off x="4182350" y="2353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9"/>
            <p:cNvSpPr/>
            <p:nvPr/>
          </p:nvSpPr>
          <p:spPr>
            <a:xfrm>
              <a:off x="4195550" y="2352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9"/>
            <p:cNvSpPr/>
            <p:nvPr/>
          </p:nvSpPr>
          <p:spPr>
            <a:xfrm>
              <a:off x="4222275" y="241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9"/>
            <p:cNvSpPr/>
            <p:nvPr/>
          </p:nvSpPr>
          <p:spPr>
            <a:xfrm>
              <a:off x="4207600" y="241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9"/>
            <p:cNvSpPr/>
            <p:nvPr/>
          </p:nvSpPr>
          <p:spPr>
            <a:xfrm>
              <a:off x="4193475" y="2406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9"/>
            <p:cNvSpPr/>
            <p:nvPr/>
          </p:nvSpPr>
          <p:spPr>
            <a:xfrm>
              <a:off x="4206650" y="2405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9"/>
            <p:cNvSpPr/>
            <p:nvPr/>
          </p:nvSpPr>
          <p:spPr>
            <a:xfrm>
              <a:off x="4166550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9"/>
            <p:cNvSpPr/>
            <p:nvPr/>
          </p:nvSpPr>
          <p:spPr>
            <a:xfrm>
              <a:off x="4184250" y="206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9"/>
            <p:cNvSpPr/>
            <p:nvPr/>
          </p:nvSpPr>
          <p:spPr>
            <a:xfrm>
              <a:off x="4170125" y="205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9"/>
            <p:cNvSpPr/>
            <p:nvPr/>
          </p:nvSpPr>
          <p:spPr>
            <a:xfrm>
              <a:off x="4177275" y="203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9"/>
            <p:cNvSpPr/>
            <p:nvPr/>
          </p:nvSpPr>
          <p:spPr>
            <a:xfrm>
              <a:off x="4162400" y="203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9"/>
            <p:cNvSpPr/>
            <p:nvPr/>
          </p:nvSpPr>
          <p:spPr>
            <a:xfrm>
              <a:off x="4155800" y="204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9"/>
            <p:cNvSpPr/>
            <p:nvPr/>
          </p:nvSpPr>
          <p:spPr>
            <a:xfrm>
              <a:off x="4183300" y="204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9"/>
            <p:cNvSpPr/>
            <p:nvPr/>
          </p:nvSpPr>
          <p:spPr>
            <a:xfrm>
              <a:off x="4177650" y="2115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9"/>
            <p:cNvSpPr/>
            <p:nvPr/>
          </p:nvSpPr>
          <p:spPr>
            <a:xfrm>
              <a:off x="4195350" y="211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9"/>
            <p:cNvSpPr/>
            <p:nvPr/>
          </p:nvSpPr>
          <p:spPr>
            <a:xfrm>
              <a:off x="4181225" y="210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9"/>
            <p:cNvSpPr/>
            <p:nvPr/>
          </p:nvSpPr>
          <p:spPr>
            <a:xfrm>
              <a:off x="4188400" y="208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9"/>
            <p:cNvSpPr/>
            <p:nvPr/>
          </p:nvSpPr>
          <p:spPr>
            <a:xfrm>
              <a:off x="4173500" y="209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9"/>
            <p:cNvSpPr/>
            <p:nvPr/>
          </p:nvSpPr>
          <p:spPr>
            <a:xfrm>
              <a:off x="41669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9"/>
            <p:cNvSpPr/>
            <p:nvPr/>
          </p:nvSpPr>
          <p:spPr>
            <a:xfrm>
              <a:off x="4194425" y="21025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9"/>
            <p:cNvSpPr/>
            <p:nvPr/>
          </p:nvSpPr>
          <p:spPr>
            <a:xfrm>
              <a:off x="4159400" y="20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9"/>
            <p:cNvSpPr/>
            <p:nvPr/>
          </p:nvSpPr>
          <p:spPr>
            <a:xfrm>
              <a:off x="4172575" y="20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9"/>
            <p:cNvSpPr/>
            <p:nvPr/>
          </p:nvSpPr>
          <p:spPr>
            <a:xfrm>
              <a:off x="4177650" y="20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9"/>
            <p:cNvSpPr/>
            <p:nvPr/>
          </p:nvSpPr>
          <p:spPr>
            <a:xfrm>
              <a:off x="4188775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9"/>
            <p:cNvSpPr/>
            <p:nvPr/>
          </p:nvSpPr>
          <p:spPr>
            <a:xfrm>
              <a:off x="4206475" y="216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9"/>
            <p:cNvSpPr/>
            <p:nvPr/>
          </p:nvSpPr>
          <p:spPr>
            <a:xfrm>
              <a:off x="4192350" y="215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9"/>
            <p:cNvSpPr/>
            <p:nvPr/>
          </p:nvSpPr>
          <p:spPr>
            <a:xfrm>
              <a:off x="4199500" y="213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9"/>
            <p:cNvSpPr/>
            <p:nvPr/>
          </p:nvSpPr>
          <p:spPr>
            <a:xfrm>
              <a:off x="4184625" y="214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9"/>
            <p:cNvSpPr/>
            <p:nvPr/>
          </p:nvSpPr>
          <p:spPr>
            <a:xfrm>
              <a:off x="41780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9"/>
            <p:cNvSpPr/>
            <p:nvPr/>
          </p:nvSpPr>
          <p:spPr>
            <a:xfrm>
              <a:off x="4205525" y="215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9"/>
            <p:cNvSpPr/>
            <p:nvPr/>
          </p:nvSpPr>
          <p:spPr>
            <a:xfrm>
              <a:off x="4170500" y="213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9"/>
            <p:cNvSpPr/>
            <p:nvPr/>
          </p:nvSpPr>
          <p:spPr>
            <a:xfrm>
              <a:off x="41836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9"/>
            <p:cNvSpPr/>
            <p:nvPr/>
          </p:nvSpPr>
          <p:spPr>
            <a:xfrm>
              <a:off x="4188775" y="212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9"/>
            <p:cNvSpPr/>
            <p:nvPr/>
          </p:nvSpPr>
          <p:spPr>
            <a:xfrm>
              <a:off x="4199875" y="222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9"/>
            <p:cNvSpPr/>
            <p:nvPr/>
          </p:nvSpPr>
          <p:spPr>
            <a:xfrm>
              <a:off x="4217575" y="2221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9"/>
            <p:cNvSpPr/>
            <p:nvPr/>
          </p:nvSpPr>
          <p:spPr>
            <a:xfrm>
              <a:off x="4210975" y="22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9"/>
            <p:cNvSpPr/>
            <p:nvPr/>
          </p:nvSpPr>
          <p:spPr>
            <a:xfrm>
              <a:off x="4203450" y="220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9"/>
            <p:cNvSpPr/>
            <p:nvPr/>
          </p:nvSpPr>
          <p:spPr>
            <a:xfrm>
              <a:off x="4210600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9"/>
            <p:cNvSpPr/>
            <p:nvPr/>
          </p:nvSpPr>
          <p:spPr>
            <a:xfrm>
              <a:off x="4195725" y="219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9"/>
            <p:cNvSpPr/>
            <p:nvPr/>
          </p:nvSpPr>
          <p:spPr>
            <a:xfrm>
              <a:off x="4189150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9"/>
            <p:cNvSpPr/>
            <p:nvPr/>
          </p:nvSpPr>
          <p:spPr>
            <a:xfrm>
              <a:off x="4216625" y="220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9"/>
            <p:cNvSpPr/>
            <p:nvPr/>
          </p:nvSpPr>
          <p:spPr>
            <a:xfrm>
              <a:off x="41816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9"/>
            <p:cNvSpPr/>
            <p:nvPr/>
          </p:nvSpPr>
          <p:spPr>
            <a:xfrm>
              <a:off x="4194800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9"/>
            <p:cNvSpPr/>
            <p:nvPr/>
          </p:nvSpPr>
          <p:spPr>
            <a:xfrm>
              <a:off x="4199875" y="217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9"/>
            <p:cNvSpPr/>
            <p:nvPr/>
          </p:nvSpPr>
          <p:spPr>
            <a:xfrm>
              <a:off x="4210975" y="22756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9"/>
            <p:cNvSpPr/>
            <p:nvPr/>
          </p:nvSpPr>
          <p:spPr>
            <a:xfrm>
              <a:off x="4228675" y="227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9"/>
            <p:cNvSpPr/>
            <p:nvPr/>
          </p:nvSpPr>
          <p:spPr>
            <a:xfrm>
              <a:off x="4222100" y="228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9"/>
            <p:cNvSpPr/>
            <p:nvPr/>
          </p:nvSpPr>
          <p:spPr>
            <a:xfrm>
              <a:off x="4214550" y="226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9"/>
            <p:cNvSpPr/>
            <p:nvPr/>
          </p:nvSpPr>
          <p:spPr>
            <a:xfrm>
              <a:off x="4221725" y="224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9"/>
            <p:cNvSpPr/>
            <p:nvPr/>
          </p:nvSpPr>
          <p:spPr>
            <a:xfrm>
              <a:off x="4206850" y="225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9"/>
            <p:cNvSpPr/>
            <p:nvPr/>
          </p:nvSpPr>
          <p:spPr>
            <a:xfrm>
              <a:off x="4200250" y="2260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9"/>
            <p:cNvSpPr/>
            <p:nvPr/>
          </p:nvSpPr>
          <p:spPr>
            <a:xfrm>
              <a:off x="4227750" y="226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9"/>
            <p:cNvSpPr/>
            <p:nvPr/>
          </p:nvSpPr>
          <p:spPr>
            <a:xfrm>
              <a:off x="4192725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9"/>
            <p:cNvSpPr/>
            <p:nvPr/>
          </p:nvSpPr>
          <p:spPr>
            <a:xfrm>
              <a:off x="42059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9"/>
            <p:cNvSpPr/>
            <p:nvPr/>
          </p:nvSpPr>
          <p:spPr>
            <a:xfrm>
              <a:off x="4222100" y="23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9"/>
            <p:cNvSpPr/>
            <p:nvPr/>
          </p:nvSpPr>
          <p:spPr>
            <a:xfrm>
              <a:off x="4239800" y="23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9"/>
            <p:cNvSpPr/>
            <p:nvPr/>
          </p:nvSpPr>
          <p:spPr>
            <a:xfrm>
              <a:off x="4233200" y="233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9"/>
            <p:cNvSpPr/>
            <p:nvPr/>
          </p:nvSpPr>
          <p:spPr>
            <a:xfrm>
              <a:off x="4225675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9"/>
            <p:cNvSpPr/>
            <p:nvPr/>
          </p:nvSpPr>
          <p:spPr>
            <a:xfrm>
              <a:off x="4232825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9"/>
            <p:cNvSpPr/>
            <p:nvPr/>
          </p:nvSpPr>
          <p:spPr>
            <a:xfrm>
              <a:off x="4217950" y="23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9"/>
            <p:cNvSpPr/>
            <p:nvPr/>
          </p:nvSpPr>
          <p:spPr>
            <a:xfrm>
              <a:off x="4211350" y="2314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9"/>
            <p:cNvSpPr/>
            <p:nvPr/>
          </p:nvSpPr>
          <p:spPr>
            <a:xfrm>
              <a:off x="4238850" y="231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9"/>
            <p:cNvSpPr/>
            <p:nvPr/>
          </p:nvSpPr>
          <p:spPr>
            <a:xfrm>
              <a:off x="42038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9"/>
            <p:cNvSpPr/>
            <p:nvPr/>
          </p:nvSpPr>
          <p:spPr>
            <a:xfrm>
              <a:off x="42170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9"/>
            <p:cNvSpPr/>
            <p:nvPr/>
          </p:nvSpPr>
          <p:spPr>
            <a:xfrm>
              <a:off x="4233200" y="238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9"/>
            <p:cNvSpPr/>
            <p:nvPr/>
          </p:nvSpPr>
          <p:spPr>
            <a:xfrm>
              <a:off x="4250900" y="238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9"/>
            <p:cNvSpPr/>
            <p:nvPr/>
          </p:nvSpPr>
          <p:spPr>
            <a:xfrm>
              <a:off x="4244325" y="239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9"/>
            <p:cNvSpPr/>
            <p:nvPr/>
          </p:nvSpPr>
          <p:spPr>
            <a:xfrm>
              <a:off x="4236775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9"/>
            <p:cNvSpPr/>
            <p:nvPr/>
          </p:nvSpPr>
          <p:spPr>
            <a:xfrm>
              <a:off x="4243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9"/>
            <p:cNvSpPr/>
            <p:nvPr/>
          </p:nvSpPr>
          <p:spPr>
            <a:xfrm>
              <a:off x="4229050" y="235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9"/>
            <p:cNvSpPr/>
            <p:nvPr/>
          </p:nvSpPr>
          <p:spPr>
            <a:xfrm>
              <a:off x="4222475" y="2367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9"/>
            <p:cNvSpPr/>
            <p:nvPr/>
          </p:nvSpPr>
          <p:spPr>
            <a:xfrm>
              <a:off x="4249975" y="2368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9"/>
            <p:cNvSpPr/>
            <p:nvPr/>
          </p:nvSpPr>
          <p:spPr>
            <a:xfrm>
              <a:off x="4214950" y="234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9"/>
            <p:cNvSpPr/>
            <p:nvPr/>
          </p:nvSpPr>
          <p:spPr>
            <a:xfrm>
              <a:off x="4228125" y="23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9"/>
            <p:cNvSpPr/>
            <p:nvPr/>
          </p:nvSpPr>
          <p:spPr>
            <a:xfrm>
              <a:off x="4255050" y="2405550"/>
              <a:ext cx="6800" cy="7550"/>
            </a:xfrm>
            <a:custGeom>
              <a:avLst/>
              <a:gdLst/>
              <a:ahLst/>
              <a:cxnLst/>
              <a:rect l="l" t="t" r="r" b="b"/>
              <a:pathLst>
                <a:path w="272" h="302" extrusionOk="0">
                  <a:moveTo>
                    <a:pt x="181" y="0"/>
                  </a:moveTo>
                  <a:lnTo>
                    <a:pt x="0" y="264"/>
                  </a:lnTo>
                  <a:lnTo>
                    <a:pt x="61" y="302"/>
                  </a:lnTo>
                  <a:cubicBezTo>
                    <a:pt x="83" y="294"/>
                    <a:pt x="106" y="279"/>
                    <a:pt x="128" y="271"/>
                  </a:cubicBez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9"/>
            <p:cNvSpPr/>
            <p:nvPr/>
          </p:nvSpPr>
          <p:spPr>
            <a:xfrm>
              <a:off x="4240175" y="24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9"/>
            <p:cNvSpPr/>
            <p:nvPr/>
          </p:nvSpPr>
          <p:spPr>
            <a:xfrm>
              <a:off x="4233775" y="2420600"/>
              <a:ext cx="3025" cy="1925"/>
            </a:xfrm>
            <a:custGeom>
              <a:avLst/>
              <a:gdLst/>
              <a:ahLst/>
              <a:cxnLst/>
              <a:rect l="l" t="t" r="r" b="b"/>
              <a:pathLst>
                <a:path w="121" h="77" extrusionOk="0">
                  <a:moveTo>
                    <a:pt x="53" y="1"/>
                  </a:moveTo>
                  <a:lnTo>
                    <a:pt x="0" y="76"/>
                  </a:lnTo>
                  <a:cubicBezTo>
                    <a:pt x="38" y="69"/>
                    <a:pt x="76" y="54"/>
                    <a:pt x="121" y="38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9"/>
            <p:cNvSpPr/>
            <p:nvPr/>
          </p:nvSpPr>
          <p:spPr>
            <a:xfrm>
              <a:off x="422605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9"/>
            <p:cNvSpPr/>
            <p:nvPr/>
          </p:nvSpPr>
          <p:spPr>
            <a:xfrm>
              <a:off x="4239225" y="239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9"/>
            <p:cNvSpPr/>
            <p:nvPr/>
          </p:nvSpPr>
          <p:spPr>
            <a:xfrm>
              <a:off x="4199125" y="205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9"/>
            <p:cNvSpPr/>
            <p:nvPr/>
          </p:nvSpPr>
          <p:spPr>
            <a:xfrm>
              <a:off x="42168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9"/>
            <p:cNvSpPr/>
            <p:nvPr/>
          </p:nvSpPr>
          <p:spPr>
            <a:xfrm>
              <a:off x="4210225" y="20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9"/>
            <p:cNvSpPr/>
            <p:nvPr/>
          </p:nvSpPr>
          <p:spPr>
            <a:xfrm>
              <a:off x="4202700" y="204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9"/>
            <p:cNvSpPr/>
            <p:nvPr/>
          </p:nvSpPr>
          <p:spPr>
            <a:xfrm>
              <a:off x="4209850" y="20302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61" y="1"/>
                  </a:moveTo>
                  <a:lnTo>
                    <a:pt x="1" y="83"/>
                  </a:lnTo>
                  <a:lnTo>
                    <a:pt x="91" y="144"/>
                  </a:lnTo>
                  <a:lnTo>
                    <a:pt x="181" y="8"/>
                  </a:lnTo>
                  <a:cubicBezTo>
                    <a:pt x="144" y="8"/>
                    <a:pt x="99" y="1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9"/>
            <p:cNvSpPr/>
            <p:nvPr/>
          </p:nvSpPr>
          <p:spPr>
            <a:xfrm>
              <a:off x="4194975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9"/>
            <p:cNvSpPr/>
            <p:nvPr/>
          </p:nvSpPr>
          <p:spPr>
            <a:xfrm>
              <a:off x="4188400" y="2040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9"/>
            <p:cNvSpPr/>
            <p:nvPr/>
          </p:nvSpPr>
          <p:spPr>
            <a:xfrm>
              <a:off x="4215875" y="204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9"/>
            <p:cNvSpPr/>
            <p:nvPr/>
          </p:nvSpPr>
          <p:spPr>
            <a:xfrm>
              <a:off x="4210225" y="210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9"/>
            <p:cNvSpPr/>
            <p:nvPr/>
          </p:nvSpPr>
          <p:spPr>
            <a:xfrm>
              <a:off x="42279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9"/>
            <p:cNvSpPr/>
            <p:nvPr/>
          </p:nvSpPr>
          <p:spPr>
            <a:xfrm>
              <a:off x="4213800" y="209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9"/>
            <p:cNvSpPr/>
            <p:nvPr/>
          </p:nvSpPr>
          <p:spPr>
            <a:xfrm>
              <a:off x="4220975" y="207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9"/>
            <p:cNvSpPr/>
            <p:nvPr/>
          </p:nvSpPr>
          <p:spPr>
            <a:xfrm>
              <a:off x="4206100" y="208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9"/>
            <p:cNvSpPr/>
            <p:nvPr/>
          </p:nvSpPr>
          <p:spPr>
            <a:xfrm>
              <a:off x="41995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9"/>
            <p:cNvSpPr/>
            <p:nvPr/>
          </p:nvSpPr>
          <p:spPr>
            <a:xfrm>
              <a:off x="4227000" y="209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9"/>
            <p:cNvSpPr/>
            <p:nvPr/>
          </p:nvSpPr>
          <p:spPr>
            <a:xfrm>
              <a:off x="4191975" y="207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9"/>
            <p:cNvSpPr/>
            <p:nvPr/>
          </p:nvSpPr>
          <p:spPr>
            <a:xfrm>
              <a:off x="4205150" y="20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9"/>
            <p:cNvSpPr/>
            <p:nvPr/>
          </p:nvSpPr>
          <p:spPr>
            <a:xfrm>
              <a:off x="4221350" y="216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9"/>
            <p:cNvSpPr/>
            <p:nvPr/>
          </p:nvSpPr>
          <p:spPr>
            <a:xfrm>
              <a:off x="4239050" y="216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9"/>
            <p:cNvSpPr/>
            <p:nvPr/>
          </p:nvSpPr>
          <p:spPr>
            <a:xfrm>
              <a:off x="4224925" y="2149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9"/>
            <p:cNvSpPr/>
            <p:nvPr/>
          </p:nvSpPr>
          <p:spPr>
            <a:xfrm>
              <a:off x="4232075" y="213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9"/>
            <p:cNvSpPr/>
            <p:nvPr/>
          </p:nvSpPr>
          <p:spPr>
            <a:xfrm>
              <a:off x="4217200" y="213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9"/>
            <p:cNvSpPr/>
            <p:nvPr/>
          </p:nvSpPr>
          <p:spPr>
            <a:xfrm>
              <a:off x="42106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9"/>
            <p:cNvSpPr/>
            <p:nvPr/>
          </p:nvSpPr>
          <p:spPr>
            <a:xfrm>
              <a:off x="4238100" y="214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9"/>
            <p:cNvSpPr/>
            <p:nvPr/>
          </p:nvSpPr>
          <p:spPr>
            <a:xfrm>
              <a:off x="4203075" y="212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9"/>
            <p:cNvSpPr/>
            <p:nvPr/>
          </p:nvSpPr>
          <p:spPr>
            <a:xfrm>
              <a:off x="4216250" y="212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9"/>
            <p:cNvSpPr/>
            <p:nvPr/>
          </p:nvSpPr>
          <p:spPr>
            <a:xfrm>
              <a:off x="4221350" y="211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9"/>
            <p:cNvSpPr/>
            <p:nvPr/>
          </p:nvSpPr>
          <p:spPr>
            <a:xfrm>
              <a:off x="4232450" y="221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9"/>
            <p:cNvSpPr/>
            <p:nvPr/>
          </p:nvSpPr>
          <p:spPr>
            <a:xfrm>
              <a:off x="42501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9"/>
            <p:cNvSpPr/>
            <p:nvPr/>
          </p:nvSpPr>
          <p:spPr>
            <a:xfrm>
              <a:off x="4243550" y="222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9"/>
            <p:cNvSpPr/>
            <p:nvPr/>
          </p:nvSpPr>
          <p:spPr>
            <a:xfrm>
              <a:off x="423602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9"/>
            <p:cNvSpPr/>
            <p:nvPr/>
          </p:nvSpPr>
          <p:spPr>
            <a:xfrm>
              <a:off x="42431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9"/>
            <p:cNvSpPr/>
            <p:nvPr/>
          </p:nvSpPr>
          <p:spPr>
            <a:xfrm>
              <a:off x="4228300" y="219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9"/>
            <p:cNvSpPr/>
            <p:nvPr/>
          </p:nvSpPr>
          <p:spPr>
            <a:xfrm>
              <a:off x="4221725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9"/>
            <p:cNvSpPr/>
            <p:nvPr/>
          </p:nvSpPr>
          <p:spPr>
            <a:xfrm>
              <a:off x="4249200" y="220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9"/>
            <p:cNvSpPr/>
            <p:nvPr/>
          </p:nvSpPr>
          <p:spPr>
            <a:xfrm>
              <a:off x="4214175" y="2179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9"/>
            <p:cNvSpPr/>
            <p:nvPr/>
          </p:nvSpPr>
          <p:spPr>
            <a:xfrm>
              <a:off x="4227375" y="217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9"/>
            <p:cNvSpPr/>
            <p:nvPr/>
          </p:nvSpPr>
          <p:spPr>
            <a:xfrm>
              <a:off x="4232450" y="217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9"/>
            <p:cNvSpPr/>
            <p:nvPr/>
          </p:nvSpPr>
          <p:spPr>
            <a:xfrm>
              <a:off x="4243550" y="2268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9"/>
            <p:cNvSpPr/>
            <p:nvPr/>
          </p:nvSpPr>
          <p:spPr>
            <a:xfrm>
              <a:off x="42612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9"/>
            <p:cNvSpPr/>
            <p:nvPr/>
          </p:nvSpPr>
          <p:spPr>
            <a:xfrm>
              <a:off x="4254675" y="227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9"/>
            <p:cNvSpPr/>
            <p:nvPr/>
          </p:nvSpPr>
          <p:spPr>
            <a:xfrm>
              <a:off x="424715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9"/>
            <p:cNvSpPr/>
            <p:nvPr/>
          </p:nvSpPr>
          <p:spPr>
            <a:xfrm>
              <a:off x="42543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9"/>
            <p:cNvSpPr/>
            <p:nvPr/>
          </p:nvSpPr>
          <p:spPr>
            <a:xfrm>
              <a:off x="4239425" y="2244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9"/>
            <p:cNvSpPr/>
            <p:nvPr/>
          </p:nvSpPr>
          <p:spPr>
            <a:xfrm>
              <a:off x="4232825" y="22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9"/>
            <p:cNvSpPr/>
            <p:nvPr/>
          </p:nvSpPr>
          <p:spPr>
            <a:xfrm>
              <a:off x="4260325" y="225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9"/>
            <p:cNvSpPr/>
            <p:nvPr/>
          </p:nvSpPr>
          <p:spPr>
            <a:xfrm>
              <a:off x="422530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9"/>
            <p:cNvSpPr/>
            <p:nvPr/>
          </p:nvSpPr>
          <p:spPr>
            <a:xfrm>
              <a:off x="4238475" y="22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9"/>
            <p:cNvSpPr/>
            <p:nvPr/>
          </p:nvSpPr>
          <p:spPr>
            <a:xfrm>
              <a:off x="4254675" y="232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9"/>
            <p:cNvSpPr/>
            <p:nvPr/>
          </p:nvSpPr>
          <p:spPr>
            <a:xfrm>
              <a:off x="4272375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9"/>
            <p:cNvSpPr/>
            <p:nvPr/>
          </p:nvSpPr>
          <p:spPr>
            <a:xfrm>
              <a:off x="4265775" y="233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9"/>
            <p:cNvSpPr/>
            <p:nvPr/>
          </p:nvSpPr>
          <p:spPr>
            <a:xfrm>
              <a:off x="425825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9"/>
            <p:cNvSpPr/>
            <p:nvPr/>
          </p:nvSpPr>
          <p:spPr>
            <a:xfrm>
              <a:off x="42654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9"/>
            <p:cNvSpPr/>
            <p:nvPr/>
          </p:nvSpPr>
          <p:spPr>
            <a:xfrm>
              <a:off x="4250525" y="229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9"/>
            <p:cNvSpPr/>
            <p:nvPr/>
          </p:nvSpPr>
          <p:spPr>
            <a:xfrm>
              <a:off x="4243950" y="2307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9"/>
            <p:cNvSpPr/>
            <p:nvPr/>
          </p:nvSpPr>
          <p:spPr>
            <a:xfrm>
              <a:off x="4271425" y="230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9"/>
            <p:cNvSpPr/>
            <p:nvPr/>
          </p:nvSpPr>
          <p:spPr>
            <a:xfrm>
              <a:off x="423640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9"/>
            <p:cNvSpPr/>
            <p:nvPr/>
          </p:nvSpPr>
          <p:spPr>
            <a:xfrm>
              <a:off x="4249575" y="22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9"/>
            <p:cNvSpPr/>
            <p:nvPr/>
          </p:nvSpPr>
          <p:spPr>
            <a:xfrm>
              <a:off x="4265775" y="237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9"/>
            <p:cNvSpPr/>
            <p:nvPr/>
          </p:nvSpPr>
          <p:spPr>
            <a:xfrm>
              <a:off x="4283475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9"/>
            <p:cNvSpPr/>
            <p:nvPr/>
          </p:nvSpPr>
          <p:spPr>
            <a:xfrm>
              <a:off x="4276900" y="23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9"/>
            <p:cNvSpPr/>
            <p:nvPr/>
          </p:nvSpPr>
          <p:spPr>
            <a:xfrm>
              <a:off x="4269350" y="236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9"/>
            <p:cNvSpPr/>
            <p:nvPr/>
          </p:nvSpPr>
          <p:spPr>
            <a:xfrm>
              <a:off x="4276525" y="23452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9"/>
            <p:cNvSpPr/>
            <p:nvPr/>
          </p:nvSpPr>
          <p:spPr>
            <a:xfrm>
              <a:off x="4261650" y="235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9"/>
            <p:cNvSpPr/>
            <p:nvPr/>
          </p:nvSpPr>
          <p:spPr>
            <a:xfrm>
              <a:off x="4255050" y="236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9"/>
            <p:cNvSpPr/>
            <p:nvPr/>
          </p:nvSpPr>
          <p:spPr>
            <a:xfrm>
              <a:off x="4282550" y="236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9"/>
            <p:cNvSpPr/>
            <p:nvPr/>
          </p:nvSpPr>
          <p:spPr>
            <a:xfrm>
              <a:off x="4247525" y="23396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9"/>
            <p:cNvSpPr/>
            <p:nvPr/>
          </p:nvSpPr>
          <p:spPr>
            <a:xfrm>
              <a:off x="4260700" y="233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9"/>
            <p:cNvSpPr/>
            <p:nvPr/>
          </p:nvSpPr>
          <p:spPr>
            <a:xfrm>
              <a:off x="4258625" y="239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9"/>
            <p:cNvSpPr/>
            <p:nvPr/>
          </p:nvSpPr>
          <p:spPr>
            <a:xfrm>
              <a:off x="4271800" y="2392175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0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9" y="226"/>
                    <a:pt x="302" y="204"/>
                    <a:pt x="325" y="181"/>
                  </a:cubicBez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9"/>
            <p:cNvSpPr/>
            <p:nvPr/>
          </p:nvSpPr>
          <p:spPr>
            <a:xfrm>
              <a:off x="4231700" y="204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9"/>
            <p:cNvSpPr/>
            <p:nvPr/>
          </p:nvSpPr>
          <p:spPr>
            <a:xfrm>
              <a:off x="4249575" y="204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9"/>
            <p:cNvSpPr/>
            <p:nvPr/>
          </p:nvSpPr>
          <p:spPr>
            <a:xfrm>
              <a:off x="4242800" y="205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9"/>
            <p:cNvSpPr/>
            <p:nvPr/>
          </p:nvSpPr>
          <p:spPr>
            <a:xfrm>
              <a:off x="4235275" y="203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9"/>
            <p:cNvSpPr/>
            <p:nvPr/>
          </p:nvSpPr>
          <p:spPr>
            <a:xfrm>
              <a:off x="4220975" y="203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4250900" y="2039300"/>
              <a:ext cx="4925" cy="2850"/>
            </a:xfrm>
            <a:custGeom>
              <a:avLst/>
              <a:gdLst/>
              <a:ahLst/>
              <a:cxnLst/>
              <a:rect l="l" t="t" r="r" b="b"/>
              <a:pathLst>
                <a:path w="197" h="114" extrusionOk="0">
                  <a:moveTo>
                    <a:pt x="1" y="0"/>
                  </a:moveTo>
                  <a:lnTo>
                    <a:pt x="181" y="113"/>
                  </a:lnTo>
                  <a:lnTo>
                    <a:pt x="197" y="83"/>
                  </a:lnTo>
                  <a:cubicBezTo>
                    <a:pt x="136" y="53"/>
                    <a:pt x="69" y="3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4242800" y="21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4260700" y="210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4246375" y="20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4253550" y="207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4238850" y="2077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4232075" y="208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4259575" y="2088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4224550" y="206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4237725" y="206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4253925" y="215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4271800" y="2154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425750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4264650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42497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4243175" y="21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427067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9"/>
            <p:cNvSpPr/>
            <p:nvPr/>
          </p:nvSpPr>
          <p:spPr>
            <a:xfrm>
              <a:off x="4235650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9"/>
            <p:cNvSpPr/>
            <p:nvPr/>
          </p:nvSpPr>
          <p:spPr>
            <a:xfrm>
              <a:off x="4248825" y="211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9"/>
            <p:cNvSpPr/>
            <p:nvPr/>
          </p:nvSpPr>
          <p:spPr>
            <a:xfrm>
              <a:off x="4253925" y="211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9"/>
            <p:cNvSpPr/>
            <p:nvPr/>
          </p:nvSpPr>
          <p:spPr>
            <a:xfrm>
              <a:off x="4265025" y="2208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9"/>
            <p:cNvSpPr/>
            <p:nvPr/>
          </p:nvSpPr>
          <p:spPr>
            <a:xfrm>
              <a:off x="4282925" y="220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9"/>
            <p:cNvSpPr/>
            <p:nvPr/>
          </p:nvSpPr>
          <p:spPr>
            <a:xfrm>
              <a:off x="4276150" y="2217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9"/>
            <p:cNvSpPr/>
            <p:nvPr/>
          </p:nvSpPr>
          <p:spPr>
            <a:xfrm>
              <a:off x="426860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9"/>
            <p:cNvSpPr/>
            <p:nvPr/>
          </p:nvSpPr>
          <p:spPr>
            <a:xfrm>
              <a:off x="4275750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9"/>
            <p:cNvSpPr/>
            <p:nvPr/>
          </p:nvSpPr>
          <p:spPr>
            <a:xfrm>
              <a:off x="42608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9"/>
            <p:cNvSpPr/>
            <p:nvPr/>
          </p:nvSpPr>
          <p:spPr>
            <a:xfrm>
              <a:off x="4254300" y="2193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9"/>
            <p:cNvSpPr/>
            <p:nvPr/>
          </p:nvSpPr>
          <p:spPr>
            <a:xfrm>
              <a:off x="428177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9"/>
            <p:cNvSpPr/>
            <p:nvPr/>
          </p:nvSpPr>
          <p:spPr>
            <a:xfrm>
              <a:off x="424677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9"/>
            <p:cNvSpPr/>
            <p:nvPr/>
          </p:nvSpPr>
          <p:spPr>
            <a:xfrm>
              <a:off x="4259950" y="21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9"/>
            <p:cNvSpPr/>
            <p:nvPr/>
          </p:nvSpPr>
          <p:spPr>
            <a:xfrm>
              <a:off x="4265025" y="21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9"/>
            <p:cNvSpPr/>
            <p:nvPr/>
          </p:nvSpPr>
          <p:spPr>
            <a:xfrm>
              <a:off x="4276150" y="22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9"/>
            <p:cNvSpPr/>
            <p:nvPr/>
          </p:nvSpPr>
          <p:spPr>
            <a:xfrm>
              <a:off x="4294025" y="226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9"/>
            <p:cNvSpPr/>
            <p:nvPr/>
          </p:nvSpPr>
          <p:spPr>
            <a:xfrm>
              <a:off x="4287250" y="2270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9"/>
            <p:cNvSpPr/>
            <p:nvPr/>
          </p:nvSpPr>
          <p:spPr>
            <a:xfrm>
              <a:off x="4279725" y="224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9"/>
            <p:cNvSpPr/>
            <p:nvPr/>
          </p:nvSpPr>
          <p:spPr>
            <a:xfrm>
              <a:off x="4286875" y="2232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9"/>
            <p:cNvSpPr/>
            <p:nvPr/>
          </p:nvSpPr>
          <p:spPr>
            <a:xfrm>
              <a:off x="42720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9"/>
            <p:cNvSpPr/>
            <p:nvPr/>
          </p:nvSpPr>
          <p:spPr>
            <a:xfrm>
              <a:off x="4265400" y="224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9"/>
            <p:cNvSpPr/>
            <p:nvPr/>
          </p:nvSpPr>
          <p:spPr>
            <a:xfrm>
              <a:off x="4292900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9"/>
            <p:cNvSpPr/>
            <p:nvPr/>
          </p:nvSpPr>
          <p:spPr>
            <a:xfrm>
              <a:off x="4257875" y="22262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9"/>
            <p:cNvSpPr/>
            <p:nvPr/>
          </p:nvSpPr>
          <p:spPr>
            <a:xfrm>
              <a:off x="4271050" y="22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9"/>
            <p:cNvSpPr/>
            <p:nvPr/>
          </p:nvSpPr>
          <p:spPr>
            <a:xfrm>
              <a:off x="4287250" y="23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9"/>
            <p:cNvSpPr/>
            <p:nvPr/>
          </p:nvSpPr>
          <p:spPr>
            <a:xfrm>
              <a:off x="4305125" y="2314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9"/>
            <p:cNvSpPr/>
            <p:nvPr/>
          </p:nvSpPr>
          <p:spPr>
            <a:xfrm>
              <a:off x="4298350" y="2323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9"/>
            <p:cNvSpPr/>
            <p:nvPr/>
          </p:nvSpPr>
          <p:spPr>
            <a:xfrm>
              <a:off x="429082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9"/>
            <p:cNvSpPr/>
            <p:nvPr/>
          </p:nvSpPr>
          <p:spPr>
            <a:xfrm>
              <a:off x="4297975" y="2285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9"/>
            <p:cNvSpPr/>
            <p:nvPr/>
          </p:nvSpPr>
          <p:spPr>
            <a:xfrm>
              <a:off x="42831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9"/>
            <p:cNvSpPr/>
            <p:nvPr/>
          </p:nvSpPr>
          <p:spPr>
            <a:xfrm>
              <a:off x="4276525" y="2300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9"/>
            <p:cNvSpPr/>
            <p:nvPr/>
          </p:nvSpPr>
          <p:spPr>
            <a:xfrm>
              <a:off x="43040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9"/>
            <p:cNvSpPr/>
            <p:nvPr/>
          </p:nvSpPr>
          <p:spPr>
            <a:xfrm>
              <a:off x="4268975" y="2279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9"/>
            <p:cNvSpPr/>
            <p:nvPr/>
          </p:nvSpPr>
          <p:spPr>
            <a:xfrm>
              <a:off x="4282175" y="2278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9"/>
            <p:cNvSpPr/>
            <p:nvPr/>
          </p:nvSpPr>
          <p:spPr>
            <a:xfrm>
              <a:off x="42983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9"/>
            <p:cNvSpPr/>
            <p:nvPr/>
          </p:nvSpPr>
          <p:spPr>
            <a:xfrm>
              <a:off x="4316250" y="2367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9"/>
            <p:cNvSpPr/>
            <p:nvPr/>
          </p:nvSpPr>
          <p:spPr>
            <a:xfrm>
              <a:off x="4309475" y="2376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9"/>
            <p:cNvSpPr/>
            <p:nvPr/>
          </p:nvSpPr>
          <p:spPr>
            <a:xfrm>
              <a:off x="4301925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9"/>
            <p:cNvSpPr/>
            <p:nvPr/>
          </p:nvSpPr>
          <p:spPr>
            <a:xfrm>
              <a:off x="4309100" y="233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9"/>
            <p:cNvSpPr/>
            <p:nvPr/>
          </p:nvSpPr>
          <p:spPr>
            <a:xfrm>
              <a:off x="4294225" y="234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9"/>
            <p:cNvSpPr/>
            <p:nvPr/>
          </p:nvSpPr>
          <p:spPr>
            <a:xfrm>
              <a:off x="4287625" y="235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9"/>
            <p:cNvSpPr/>
            <p:nvPr/>
          </p:nvSpPr>
          <p:spPr>
            <a:xfrm>
              <a:off x="4315125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9"/>
            <p:cNvSpPr/>
            <p:nvPr/>
          </p:nvSpPr>
          <p:spPr>
            <a:xfrm>
              <a:off x="4280100" y="2332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9"/>
            <p:cNvSpPr/>
            <p:nvPr/>
          </p:nvSpPr>
          <p:spPr>
            <a:xfrm>
              <a:off x="4293275" y="233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9"/>
            <p:cNvSpPr/>
            <p:nvPr/>
          </p:nvSpPr>
          <p:spPr>
            <a:xfrm>
              <a:off x="4320200" y="239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9"/>
            <p:cNvSpPr/>
            <p:nvPr/>
          </p:nvSpPr>
          <p:spPr>
            <a:xfrm>
              <a:off x="4305325" y="239745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68" y="0"/>
                  </a:moveTo>
                  <a:lnTo>
                    <a:pt x="1" y="91"/>
                  </a:lnTo>
                  <a:lnTo>
                    <a:pt x="226" y="226"/>
                  </a:lnTo>
                  <a:cubicBezTo>
                    <a:pt x="249" y="234"/>
                    <a:pt x="272" y="241"/>
                    <a:pt x="294" y="241"/>
                  </a:cubicBez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9"/>
            <p:cNvSpPr/>
            <p:nvPr/>
          </p:nvSpPr>
          <p:spPr>
            <a:xfrm>
              <a:off x="4291200" y="238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9"/>
            <p:cNvSpPr/>
            <p:nvPr/>
          </p:nvSpPr>
          <p:spPr>
            <a:xfrm>
              <a:off x="4304375" y="238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9"/>
            <p:cNvSpPr/>
            <p:nvPr/>
          </p:nvSpPr>
          <p:spPr>
            <a:xfrm>
              <a:off x="4264275" y="2046625"/>
              <a:ext cx="3975" cy="3625"/>
            </a:xfrm>
            <a:custGeom>
              <a:avLst/>
              <a:gdLst/>
              <a:ahLst/>
              <a:cxnLst/>
              <a:rect l="l" t="t" r="r" b="b"/>
              <a:pathLst>
                <a:path w="159" h="145" extrusionOk="0">
                  <a:moveTo>
                    <a:pt x="68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59" y="54"/>
                  </a:lnTo>
                  <a:cubicBezTo>
                    <a:pt x="129" y="31"/>
                    <a:pt x="98" y="1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9"/>
            <p:cNvSpPr/>
            <p:nvPr/>
          </p:nvSpPr>
          <p:spPr>
            <a:xfrm>
              <a:off x="4275375" y="209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9"/>
            <p:cNvSpPr/>
            <p:nvPr/>
          </p:nvSpPr>
          <p:spPr>
            <a:xfrm>
              <a:off x="4293275" y="2094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9"/>
            <p:cNvSpPr/>
            <p:nvPr/>
          </p:nvSpPr>
          <p:spPr>
            <a:xfrm>
              <a:off x="4286500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9"/>
            <p:cNvSpPr/>
            <p:nvPr/>
          </p:nvSpPr>
          <p:spPr>
            <a:xfrm>
              <a:off x="4279150" y="20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9"/>
            <p:cNvSpPr/>
            <p:nvPr/>
          </p:nvSpPr>
          <p:spPr>
            <a:xfrm>
              <a:off x="4286125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cubicBezTo>
                    <a:pt x="271" y="53"/>
                    <a:pt x="264" y="45"/>
                    <a:pt x="264" y="45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9"/>
            <p:cNvSpPr/>
            <p:nvPr/>
          </p:nvSpPr>
          <p:spPr>
            <a:xfrm>
              <a:off x="4271425" y="207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9"/>
            <p:cNvSpPr/>
            <p:nvPr/>
          </p:nvSpPr>
          <p:spPr>
            <a:xfrm>
              <a:off x="4264650" y="20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9"/>
            <p:cNvSpPr/>
            <p:nvPr/>
          </p:nvSpPr>
          <p:spPr>
            <a:xfrm>
              <a:off x="4292325" y="2082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9"/>
            <p:cNvSpPr/>
            <p:nvPr/>
          </p:nvSpPr>
          <p:spPr>
            <a:xfrm>
              <a:off x="4257300" y="205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9"/>
            <p:cNvSpPr/>
            <p:nvPr/>
          </p:nvSpPr>
          <p:spPr>
            <a:xfrm>
              <a:off x="427030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9"/>
            <p:cNvSpPr/>
            <p:nvPr/>
          </p:nvSpPr>
          <p:spPr>
            <a:xfrm>
              <a:off x="4275375" y="2052650"/>
              <a:ext cx="2300" cy="1550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1" y="1"/>
                  </a:moveTo>
                  <a:lnTo>
                    <a:pt x="91" y="61"/>
                  </a:lnTo>
                  <a:cubicBezTo>
                    <a:pt x="69" y="39"/>
                    <a:pt x="39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9"/>
            <p:cNvSpPr/>
            <p:nvPr/>
          </p:nvSpPr>
          <p:spPr>
            <a:xfrm>
              <a:off x="4286500" y="214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9"/>
            <p:cNvSpPr/>
            <p:nvPr/>
          </p:nvSpPr>
          <p:spPr>
            <a:xfrm>
              <a:off x="4304375" y="2147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9"/>
            <p:cNvSpPr/>
            <p:nvPr/>
          </p:nvSpPr>
          <p:spPr>
            <a:xfrm>
              <a:off x="4290250" y="213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9"/>
            <p:cNvSpPr/>
            <p:nvPr/>
          </p:nvSpPr>
          <p:spPr>
            <a:xfrm>
              <a:off x="4297225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9"/>
            <p:cNvSpPr/>
            <p:nvPr/>
          </p:nvSpPr>
          <p:spPr>
            <a:xfrm>
              <a:off x="4282550" y="2124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9"/>
            <p:cNvSpPr/>
            <p:nvPr/>
          </p:nvSpPr>
          <p:spPr>
            <a:xfrm>
              <a:off x="4275750" y="213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9"/>
            <p:cNvSpPr/>
            <p:nvPr/>
          </p:nvSpPr>
          <p:spPr>
            <a:xfrm>
              <a:off x="4303450" y="2135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9"/>
            <p:cNvSpPr/>
            <p:nvPr/>
          </p:nvSpPr>
          <p:spPr>
            <a:xfrm>
              <a:off x="4268425" y="211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9"/>
            <p:cNvSpPr/>
            <p:nvPr/>
          </p:nvSpPr>
          <p:spPr>
            <a:xfrm>
              <a:off x="4281400" y="2112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9"/>
            <p:cNvSpPr/>
            <p:nvPr/>
          </p:nvSpPr>
          <p:spPr>
            <a:xfrm>
              <a:off x="4297600" y="220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9"/>
            <p:cNvSpPr/>
            <p:nvPr/>
          </p:nvSpPr>
          <p:spPr>
            <a:xfrm>
              <a:off x="4315500" y="2200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9"/>
            <p:cNvSpPr/>
            <p:nvPr/>
          </p:nvSpPr>
          <p:spPr>
            <a:xfrm>
              <a:off x="4308725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9"/>
            <p:cNvSpPr/>
            <p:nvPr/>
          </p:nvSpPr>
          <p:spPr>
            <a:xfrm>
              <a:off x="430137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9"/>
            <p:cNvSpPr/>
            <p:nvPr/>
          </p:nvSpPr>
          <p:spPr>
            <a:xfrm>
              <a:off x="4308350" y="21718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9"/>
            <p:cNvSpPr/>
            <p:nvPr/>
          </p:nvSpPr>
          <p:spPr>
            <a:xfrm>
              <a:off x="4293650" y="2177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9"/>
            <p:cNvSpPr/>
            <p:nvPr/>
          </p:nvSpPr>
          <p:spPr>
            <a:xfrm>
              <a:off x="4286875" y="2187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9"/>
            <p:cNvSpPr/>
            <p:nvPr/>
          </p:nvSpPr>
          <p:spPr>
            <a:xfrm>
              <a:off x="4314550" y="2188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9"/>
            <p:cNvSpPr/>
            <p:nvPr/>
          </p:nvSpPr>
          <p:spPr>
            <a:xfrm>
              <a:off x="4279525" y="2166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9"/>
            <p:cNvSpPr/>
            <p:nvPr/>
          </p:nvSpPr>
          <p:spPr>
            <a:xfrm>
              <a:off x="4292525" y="21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9"/>
            <p:cNvSpPr/>
            <p:nvPr/>
          </p:nvSpPr>
          <p:spPr>
            <a:xfrm>
              <a:off x="429760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9"/>
            <p:cNvSpPr/>
            <p:nvPr/>
          </p:nvSpPr>
          <p:spPr>
            <a:xfrm>
              <a:off x="4308725" y="22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9"/>
            <p:cNvSpPr/>
            <p:nvPr/>
          </p:nvSpPr>
          <p:spPr>
            <a:xfrm>
              <a:off x="4326600" y="2254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9"/>
            <p:cNvSpPr/>
            <p:nvPr/>
          </p:nvSpPr>
          <p:spPr>
            <a:xfrm>
              <a:off x="4319825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9"/>
            <p:cNvSpPr/>
            <p:nvPr/>
          </p:nvSpPr>
          <p:spPr>
            <a:xfrm>
              <a:off x="4312475" y="224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9"/>
            <p:cNvSpPr/>
            <p:nvPr/>
          </p:nvSpPr>
          <p:spPr>
            <a:xfrm>
              <a:off x="4319450" y="222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9"/>
            <p:cNvSpPr/>
            <p:nvPr/>
          </p:nvSpPr>
          <p:spPr>
            <a:xfrm>
              <a:off x="4304750" y="223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9"/>
            <p:cNvSpPr/>
            <p:nvPr/>
          </p:nvSpPr>
          <p:spPr>
            <a:xfrm>
              <a:off x="4297975" y="22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9"/>
            <p:cNvSpPr/>
            <p:nvPr/>
          </p:nvSpPr>
          <p:spPr>
            <a:xfrm>
              <a:off x="4325675" y="224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9"/>
            <p:cNvSpPr/>
            <p:nvPr/>
          </p:nvSpPr>
          <p:spPr>
            <a:xfrm>
              <a:off x="4290650" y="221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9"/>
            <p:cNvSpPr/>
            <p:nvPr/>
          </p:nvSpPr>
          <p:spPr>
            <a:xfrm>
              <a:off x="4303625" y="2218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9"/>
            <p:cNvSpPr/>
            <p:nvPr/>
          </p:nvSpPr>
          <p:spPr>
            <a:xfrm>
              <a:off x="4319825" y="23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9"/>
            <p:cNvSpPr/>
            <p:nvPr/>
          </p:nvSpPr>
          <p:spPr>
            <a:xfrm>
              <a:off x="4337725" y="2307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9"/>
            <p:cNvSpPr/>
            <p:nvPr/>
          </p:nvSpPr>
          <p:spPr>
            <a:xfrm>
              <a:off x="43309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9"/>
            <p:cNvSpPr/>
            <p:nvPr/>
          </p:nvSpPr>
          <p:spPr>
            <a:xfrm>
              <a:off x="432360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9"/>
            <p:cNvSpPr/>
            <p:nvPr/>
          </p:nvSpPr>
          <p:spPr>
            <a:xfrm>
              <a:off x="4330550" y="227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9"/>
            <p:cNvSpPr/>
            <p:nvPr/>
          </p:nvSpPr>
          <p:spPr>
            <a:xfrm>
              <a:off x="4315875" y="2284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9"/>
            <p:cNvSpPr/>
            <p:nvPr/>
          </p:nvSpPr>
          <p:spPr>
            <a:xfrm>
              <a:off x="4309100" y="229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9"/>
            <p:cNvSpPr/>
            <p:nvPr/>
          </p:nvSpPr>
          <p:spPr>
            <a:xfrm>
              <a:off x="43365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9"/>
            <p:cNvSpPr/>
            <p:nvPr/>
          </p:nvSpPr>
          <p:spPr>
            <a:xfrm>
              <a:off x="4301550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9"/>
            <p:cNvSpPr/>
            <p:nvPr/>
          </p:nvSpPr>
          <p:spPr>
            <a:xfrm>
              <a:off x="4314750" y="2272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9"/>
            <p:cNvSpPr/>
            <p:nvPr/>
          </p:nvSpPr>
          <p:spPr>
            <a:xfrm>
              <a:off x="4330925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9"/>
            <p:cNvSpPr/>
            <p:nvPr/>
          </p:nvSpPr>
          <p:spPr>
            <a:xfrm>
              <a:off x="4348825" y="2360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9"/>
            <p:cNvSpPr/>
            <p:nvPr/>
          </p:nvSpPr>
          <p:spPr>
            <a:xfrm>
              <a:off x="4342050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9"/>
            <p:cNvSpPr/>
            <p:nvPr/>
          </p:nvSpPr>
          <p:spPr>
            <a:xfrm>
              <a:off x="433470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9"/>
            <p:cNvSpPr/>
            <p:nvPr/>
          </p:nvSpPr>
          <p:spPr>
            <a:xfrm>
              <a:off x="4341675" y="2331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9"/>
            <p:cNvSpPr/>
            <p:nvPr/>
          </p:nvSpPr>
          <p:spPr>
            <a:xfrm>
              <a:off x="4326975" y="2337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9"/>
            <p:cNvSpPr/>
            <p:nvPr/>
          </p:nvSpPr>
          <p:spPr>
            <a:xfrm>
              <a:off x="4320200" y="2346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9"/>
            <p:cNvSpPr/>
            <p:nvPr/>
          </p:nvSpPr>
          <p:spPr>
            <a:xfrm>
              <a:off x="4347700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9"/>
            <p:cNvSpPr/>
            <p:nvPr/>
          </p:nvSpPr>
          <p:spPr>
            <a:xfrm>
              <a:off x="4312675" y="23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9"/>
            <p:cNvSpPr/>
            <p:nvPr/>
          </p:nvSpPr>
          <p:spPr>
            <a:xfrm>
              <a:off x="432585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9"/>
            <p:cNvSpPr/>
            <p:nvPr/>
          </p:nvSpPr>
          <p:spPr>
            <a:xfrm>
              <a:off x="4349400" y="2402725"/>
              <a:ext cx="2275" cy="1325"/>
            </a:xfrm>
            <a:custGeom>
              <a:avLst/>
              <a:gdLst/>
              <a:ahLst/>
              <a:cxnLst/>
              <a:rect l="l" t="t" r="r" b="b"/>
              <a:pathLst>
                <a:path w="91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30" y="45"/>
                    <a:pt x="60" y="38"/>
                    <a:pt x="90" y="3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9"/>
            <p:cNvSpPr/>
            <p:nvPr/>
          </p:nvSpPr>
          <p:spPr>
            <a:xfrm>
              <a:off x="4352775" y="2385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9"/>
            <p:cNvSpPr/>
            <p:nvPr/>
          </p:nvSpPr>
          <p:spPr>
            <a:xfrm>
              <a:off x="4338100" y="2390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9"/>
            <p:cNvSpPr/>
            <p:nvPr/>
          </p:nvSpPr>
          <p:spPr>
            <a:xfrm>
              <a:off x="4331300" y="240007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04" y="219"/>
                  </a:lnTo>
                  <a:lnTo>
                    <a:pt x="219" y="219"/>
                  </a:lnTo>
                  <a:cubicBezTo>
                    <a:pt x="257" y="212"/>
                    <a:pt x="287" y="212"/>
                    <a:pt x="317" y="212"/>
                  </a:cubicBez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9"/>
            <p:cNvSpPr/>
            <p:nvPr/>
          </p:nvSpPr>
          <p:spPr>
            <a:xfrm>
              <a:off x="4323775" y="237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9"/>
            <p:cNvSpPr/>
            <p:nvPr/>
          </p:nvSpPr>
          <p:spPr>
            <a:xfrm>
              <a:off x="433695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9"/>
            <p:cNvSpPr/>
            <p:nvPr/>
          </p:nvSpPr>
          <p:spPr>
            <a:xfrm>
              <a:off x="4307950" y="208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9"/>
            <p:cNvSpPr/>
            <p:nvPr/>
          </p:nvSpPr>
          <p:spPr>
            <a:xfrm>
              <a:off x="43258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9"/>
            <p:cNvSpPr/>
            <p:nvPr/>
          </p:nvSpPr>
          <p:spPr>
            <a:xfrm>
              <a:off x="4311725" y="207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9"/>
            <p:cNvSpPr/>
            <p:nvPr/>
          </p:nvSpPr>
          <p:spPr>
            <a:xfrm>
              <a:off x="4297425" y="2073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188" y="83"/>
                  </a:lnTo>
                  <a:cubicBezTo>
                    <a:pt x="181" y="83"/>
                    <a:pt x="173" y="83"/>
                    <a:pt x="158" y="91"/>
                  </a:cubicBezTo>
                  <a:cubicBezTo>
                    <a:pt x="143" y="68"/>
                    <a:pt x="128" y="46"/>
                    <a:pt x="106" y="3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9"/>
            <p:cNvSpPr/>
            <p:nvPr/>
          </p:nvSpPr>
          <p:spPr>
            <a:xfrm>
              <a:off x="4324900" y="207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9"/>
            <p:cNvSpPr/>
            <p:nvPr/>
          </p:nvSpPr>
          <p:spPr>
            <a:xfrm>
              <a:off x="4319075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9"/>
            <p:cNvSpPr/>
            <p:nvPr/>
          </p:nvSpPr>
          <p:spPr>
            <a:xfrm>
              <a:off x="43369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9"/>
            <p:cNvSpPr/>
            <p:nvPr/>
          </p:nvSpPr>
          <p:spPr>
            <a:xfrm>
              <a:off x="4322850" y="2129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9"/>
            <p:cNvSpPr/>
            <p:nvPr/>
          </p:nvSpPr>
          <p:spPr>
            <a:xfrm>
              <a:off x="4329800" y="2111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9"/>
            <p:cNvSpPr/>
            <p:nvPr/>
          </p:nvSpPr>
          <p:spPr>
            <a:xfrm>
              <a:off x="4315125" y="211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9"/>
            <p:cNvSpPr/>
            <p:nvPr/>
          </p:nvSpPr>
          <p:spPr>
            <a:xfrm>
              <a:off x="4308525" y="212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9"/>
            <p:cNvSpPr/>
            <p:nvPr/>
          </p:nvSpPr>
          <p:spPr>
            <a:xfrm>
              <a:off x="4336025" y="2128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9"/>
            <p:cNvSpPr/>
            <p:nvPr/>
          </p:nvSpPr>
          <p:spPr>
            <a:xfrm>
              <a:off x="4301000" y="210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9"/>
            <p:cNvSpPr/>
            <p:nvPr/>
          </p:nvSpPr>
          <p:spPr>
            <a:xfrm>
              <a:off x="4314175" y="21053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9"/>
            <p:cNvSpPr/>
            <p:nvPr/>
          </p:nvSpPr>
          <p:spPr>
            <a:xfrm>
              <a:off x="4319250" y="20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9"/>
            <p:cNvSpPr/>
            <p:nvPr/>
          </p:nvSpPr>
          <p:spPr>
            <a:xfrm>
              <a:off x="4330175" y="219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9"/>
            <p:cNvSpPr/>
            <p:nvPr/>
          </p:nvSpPr>
          <p:spPr>
            <a:xfrm>
              <a:off x="4348075" y="21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9"/>
            <p:cNvSpPr/>
            <p:nvPr/>
          </p:nvSpPr>
          <p:spPr>
            <a:xfrm>
              <a:off x="4341475" y="220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9"/>
            <p:cNvSpPr/>
            <p:nvPr/>
          </p:nvSpPr>
          <p:spPr>
            <a:xfrm>
              <a:off x="433395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9"/>
            <p:cNvSpPr/>
            <p:nvPr/>
          </p:nvSpPr>
          <p:spPr>
            <a:xfrm>
              <a:off x="4340925" y="21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9"/>
            <p:cNvSpPr/>
            <p:nvPr/>
          </p:nvSpPr>
          <p:spPr>
            <a:xfrm>
              <a:off x="4326225" y="217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9"/>
            <p:cNvSpPr/>
            <p:nvPr/>
          </p:nvSpPr>
          <p:spPr>
            <a:xfrm>
              <a:off x="4319625" y="2180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9"/>
            <p:cNvSpPr/>
            <p:nvPr/>
          </p:nvSpPr>
          <p:spPr>
            <a:xfrm>
              <a:off x="4347125" y="2181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9"/>
            <p:cNvSpPr/>
            <p:nvPr/>
          </p:nvSpPr>
          <p:spPr>
            <a:xfrm>
              <a:off x="4312100" y="215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9"/>
            <p:cNvSpPr/>
            <p:nvPr/>
          </p:nvSpPr>
          <p:spPr>
            <a:xfrm>
              <a:off x="4325275" y="2158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9"/>
            <p:cNvSpPr/>
            <p:nvPr/>
          </p:nvSpPr>
          <p:spPr>
            <a:xfrm>
              <a:off x="4330375" y="215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9"/>
            <p:cNvSpPr/>
            <p:nvPr/>
          </p:nvSpPr>
          <p:spPr>
            <a:xfrm>
              <a:off x="4341300" y="22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9"/>
            <p:cNvSpPr/>
            <p:nvPr/>
          </p:nvSpPr>
          <p:spPr>
            <a:xfrm>
              <a:off x="4359175" y="224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9"/>
            <p:cNvSpPr/>
            <p:nvPr/>
          </p:nvSpPr>
          <p:spPr>
            <a:xfrm>
              <a:off x="4352600" y="225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9"/>
            <p:cNvSpPr/>
            <p:nvPr/>
          </p:nvSpPr>
          <p:spPr>
            <a:xfrm>
              <a:off x="4345050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9"/>
            <p:cNvSpPr/>
            <p:nvPr/>
          </p:nvSpPr>
          <p:spPr>
            <a:xfrm>
              <a:off x="4352025" y="221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9"/>
            <p:cNvSpPr/>
            <p:nvPr/>
          </p:nvSpPr>
          <p:spPr>
            <a:xfrm>
              <a:off x="4337350" y="2224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9"/>
            <p:cNvSpPr/>
            <p:nvPr/>
          </p:nvSpPr>
          <p:spPr>
            <a:xfrm>
              <a:off x="4330750" y="2233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9"/>
            <p:cNvSpPr/>
            <p:nvPr/>
          </p:nvSpPr>
          <p:spPr>
            <a:xfrm>
              <a:off x="4358250" y="2235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9"/>
            <p:cNvSpPr/>
            <p:nvPr/>
          </p:nvSpPr>
          <p:spPr>
            <a:xfrm>
              <a:off x="4323225" y="221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9"/>
            <p:cNvSpPr/>
            <p:nvPr/>
          </p:nvSpPr>
          <p:spPr>
            <a:xfrm>
              <a:off x="4336400" y="2211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9"/>
            <p:cNvSpPr/>
            <p:nvPr/>
          </p:nvSpPr>
          <p:spPr>
            <a:xfrm>
              <a:off x="4352400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9"/>
            <p:cNvSpPr/>
            <p:nvPr/>
          </p:nvSpPr>
          <p:spPr>
            <a:xfrm>
              <a:off x="43703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9"/>
            <p:cNvSpPr/>
            <p:nvPr/>
          </p:nvSpPr>
          <p:spPr>
            <a:xfrm>
              <a:off x="4363700" y="2310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9"/>
            <p:cNvSpPr/>
            <p:nvPr/>
          </p:nvSpPr>
          <p:spPr>
            <a:xfrm>
              <a:off x="435617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9"/>
            <p:cNvSpPr/>
            <p:nvPr/>
          </p:nvSpPr>
          <p:spPr>
            <a:xfrm>
              <a:off x="4363125" y="22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9"/>
            <p:cNvSpPr/>
            <p:nvPr/>
          </p:nvSpPr>
          <p:spPr>
            <a:xfrm>
              <a:off x="43484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9"/>
            <p:cNvSpPr/>
            <p:nvPr/>
          </p:nvSpPr>
          <p:spPr>
            <a:xfrm>
              <a:off x="4341850" y="22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9"/>
            <p:cNvSpPr/>
            <p:nvPr/>
          </p:nvSpPr>
          <p:spPr>
            <a:xfrm>
              <a:off x="4369350" y="2288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9"/>
            <p:cNvSpPr/>
            <p:nvPr/>
          </p:nvSpPr>
          <p:spPr>
            <a:xfrm>
              <a:off x="4334325" y="226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9"/>
            <p:cNvSpPr/>
            <p:nvPr/>
          </p:nvSpPr>
          <p:spPr>
            <a:xfrm>
              <a:off x="4347500" y="2265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9"/>
            <p:cNvSpPr/>
            <p:nvPr/>
          </p:nvSpPr>
          <p:spPr>
            <a:xfrm>
              <a:off x="4363500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9"/>
            <p:cNvSpPr/>
            <p:nvPr/>
          </p:nvSpPr>
          <p:spPr>
            <a:xfrm>
              <a:off x="43814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9"/>
            <p:cNvSpPr/>
            <p:nvPr/>
          </p:nvSpPr>
          <p:spPr>
            <a:xfrm>
              <a:off x="4374800" y="236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9"/>
            <p:cNvSpPr/>
            <p:nvPr/>
          </p:nvSpPr>
          <p:spPr>
            <a:xfrm>
              <a:off x="4367275" y="234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9"/>
            <p:cNvSpPr/>
            <p:nvPr/>
          </p:nvSpPr>
          <p:spPr>
            <a:xfrm>
              <a:off x="4374250" y="232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9"/>
            <p:cNvSpPr/>
            <p:nvPr/>
          </p:nvSpPr>
          <p:spPr>
            <a:xfrm>
              <a:off x="4359550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9"/>
            <p:cNvSpPr/>
            <p:nvPr/>
          </p:nvSpPr>
          <p:spPr>
            <a:xfrm>
              <a:off x="435277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9"/>
            <p:cNvSpPr/>
            <p:nvPr/>
          </p:nvSpPr>
          <p:spPr>
            <a:xfrm>
              <a:off x="4380450" y="2341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9"/>
            <p:cNvSpPr/>
            <p:nvPr/>
          </p:nvSpPr>
          <p:spPr>
            <a:xfrm>
              <a:off x="4345425" y="23193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9"/>
            <p:cNvSpPr/>
            <p:nvPr/>
          </p:nvSpPr>
          <p:spPr>
            <a:xfrm>
              <a:off x="4358625" y="2318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9"/>
            <p:cNvSpPr/>
            <p:nvPr/>
          </p:nvSpPr>
          <p:spPr>
            <a:xfrm>
              <a:off x="4385350" y="23782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9"/>
            <p:cNvSpPr/>
            <p:nvPr/>
          </p:nvSpPr>
          <p:spPr>
            <a:xfrm>
              <a:off x="43706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9"/>
            <p:cNvSpPr/>
            <p:nvPr/>
          </p:nvSpPr>
          <p:spPr>
            <a:xfrm>
              <a:off x="4363900" y="2393300"/>
              <a:ext cx="7350" cy="4925"/>
            </a:xfrm>
            <a:custGeom>
              <a:avLst/>
              <a:gdLst/>
              <a:ahLst/>
              <a:cxnLst/>
              <a:rect l="l" t="t" r="r" b="b"/>
              <a:pathLst>
                <a:path w="294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73" y="196"/>
                  </a:lnTo>
                  <a:cubicBezTo>
                    <a:pt x="218" y="181"/>
                    <a:pt x="256" y="166"/>
                    <a:pt x="294" y="14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9"/>
            <p:cNvSpPr/>
            <p:nvPr/>
          </p:nvSpPr>
          <p:spPr>
            <a:xfrm>
              <a:off x="435655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9"/>
            <p:cNvSpPr/>
            <p:nvPr/>
          </p:nvSpPr>
          <p:spPr>
            <a:xfrm>
              <a:off x="4369725" y="2371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9"/>
            <p:cNvSpPr/>
            <p:nvPr/>
          </p:nvSpPr>
          <p:spPr>
            <a:xfrm>
              <a:off x="4340725" y="208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9"/>
            <p:cNvSpPr/>
            <p:nvPr/>
          </p:nvSpPr>
          <p:spPr>
            <a:xfrm>
              <a:off x="43518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9"/>
            <p:cNvSpPr/>
            <p:nvPr/>
          </p:nvSpPr>
          <p:spPr>
            <a:xfrm>
              <a:off x="4351825" y="21351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9"/>
            <p:cNvSpPr/>
            <p:nvPr/>
          </p:nvSpPr>
          <p:spPr>
            <a:xfrm>
              <a:off x="4369550" y="2134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9"/>
            <p:cNvSpPr/>
            <p:nvPr/>
          </p:nvSpPr>
          <p:spPr>
            <a:xfrm>
              <a:off x="43629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9"/>
            <p:cNvSpPr/>
            <p:nvPr/>
          </p:nvSpPr>
          <p:spPr>
            <a:xfrm>
              <a:off x="4355425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9"/>
            <p:cNvSpPr/>
            <p:nvPr/>
          </p:nvSpPr>
          <p:spPr>
            <a:xfrm>
              <a:off x="4362575" y="210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9"/>
            <p:cNvSpPr/>
            <p:nvPr/>
          </p:nvSpPr>
          <p:spPr>
            <a:xfrm>
              <a:off x="4347700" y="211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9"/>
            <p:cNvSpPr/>
            <p:nvPr/>
          </p:nvSpPr>
          <p:spPr>
            <a:xfrm>
              <a:off x="4341100" y="2120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9"/>
            <p:cNvSpPr/>
            <p:nvPr/>
          </p:nvSpPr>
          <p:spPr>
            <a:xfrm>
              <a:off x="43686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9"/>
            <p:cNvSpPr/>
            <p:nvPr/>
          </p:nvSpPr>
          <p:spPr>
            <a:xfrm>
              <a:off x="4333575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9"/>
            <p:cNvSpPr/>
            <p:nvPr/>
          </p:nvSpPr>
          <p:spPr>
            <a:xfrm>
              <a:off x="4346750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9"/>
            <p:cNvSpPr/>
            <p:nvPr/>
          </p:nvSpPr>
          <p:spPr>
            <a:xfrm>
              <a:off x="4366150" y="20933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66" y="1"/>
                  </a:moveTo>
                  <a:lnTo>
                    <a:pt x="0" y="242"/>
                  </a:lnTo>
                  <a:lnTo>
                    <a:pt x="91" y="295"/>
                  </a:lnTo>
                  <a:lnTo>
                    <a:pt x="241" y="84"/>
                  </a:lnTo>
                  <a:cubicBezTo>
                    <a:pt x="219" y="54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9"/>
            <p:cNvSpPr/>
            <p:nvPr/>
          </p:nvSpPr>
          <p:spPr>
            <a:xfrm>
              <a:off x="4362950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9"/>
            <p:cNvSpPr/>
            <p:nvPr/>
          </p:nvSpPr>
          <p:spPr>
            <a:xfrm>
              <a:off x="4380650" y="218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9"/>
            <p:cNvSpPr/>
            <p:nvPr/>
          </p:nvSpPr>
          <p:spPr>
            <a:xfrm>
              <a:off x="436652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9"/>
            <p:cNvSpPr/>
            <p:nvPr/>
          </p:nvSpPr>
          <p:spPr>
            <a:xfrm>
              <a:off x="4373675" y="215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9"/>
            <p:cNvSpPr/>
            <p:nvPr/>
          </p:nvSpPr>
          <p:spPr>
            <a:xfrm>
              <a:off x="4358800" y="21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9"/>
            <p:cNvSpPr/>
            <p:nvPr/>
          </p:nvSpPr>
          <p:spPr>
            <a:xfrm>
              <a:off x="4352225" y="2173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9"/>
            <p:cNvSpPr/>
            <p:nvPr/>
          </p:nvSpPr>
          <p:spPr>
            <a:xfrm>
              <a:off x="43797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9"/>
            <p:cNvSpPr/>
            <p:nvPr/>
          </p:nvSpPr>
          <p:spPr>
            <a:xfrm>
              <a:off x="4344675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9"/>
            <p:cNvSpPr/>
            <p:nvPr/>
          </p:nvSpPr>
          <p:spPr>
            <a:xfrm>
              <a:off x="4357875" y="21517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9"/>
            <p:cNvSpPr/>
            <p:nvPr/>
          </p:nvSpPr>
          <p:spPr>
            <a:xfrm>
              <a:off x="4374050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9"/>
            <p:cNvSpPr/>
            <p:nvPr/>
          </p:nvSpPr>
          <p:spPr>
            <a:xfrm>
              <a:off x="4391750" y="22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9"/>
            <p:cNvSpPr/>
            <p:nvPr/>
          </p:nvSpPr>
          <p:spPr>
            <a:xfrm>
              <a:off x="438517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9"/>
            <p:cNvSpPr/>
            <p:nvPr/>
          </p:nvSpPr>
          <p:spPr>
            <a:xfrm>
              <a:off x="43776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4384800" y="221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43699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4363325" y="2226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439082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4355800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4368975" y="2205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4374050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4385175" y="229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4402875" y="229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439627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43887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4395900" y="226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43810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4374425" y="2279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4401925" y="22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436690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4380075" y="22583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4396275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4413975" y="2346975"/>
              <a:ext cx="3975" cy="4175"/>
            </a:xfrm>
            <a:custGeom>
              <a:avLst/>
              <a:gdLst/>
              <a:ahLst/>
              <a:cxnLst/>
              <a:rect l="l" t="t" r="r" b="b"/>
              <a:pathLst>
                <a:path w="159" h="167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66"/>
                  </a:lnTo>
                  <a:cubicBezTo>
                    <a:pt x="129" y="136"/>
                    <a:pt x="144" y="99"/>
                    <a:pt x="159" y="6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4399850" y="23356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4407000" y="2318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4392125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4385550" y="2333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4413025" y="23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4378000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4391200" y="2311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441060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4389125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4402300" y="2364875"/>
              <a:ext cx="5100" cy="4550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4407375" y="2356575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61" y="1"/>
                  </a:moveTo>
                  <a:lnTo>
                    <a:pt x="1" y="91"/>
                  </a:lnTo>
                  <a:lnTo>
                    <a:pt x="159" y="189"/>
                  </a:lnTo>
                  <a:cubicBezTo>
                    <a:pt x="182" y="159"/>
                    <a:pt x="197" y="129"/>
                    <a:pt x="219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4384425" y="2128350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34" y="121"/>
                  </a:lnTo>
                  <a:cubicBezTo>
                    <a:pt x="226" y="84"/>
                    <a:pt x="218" y="54"/>
                    <a:pt x="211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4388000" y="2122525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cubicBezTo>
                    <a:pt x="8" y="0"/>
                    <a:pt x="8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4380275" y="21059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"/>
                  </a:moveTo>
                  <a:lnTo>
                    <a:pt x="0" y="8"/>
                  </a:lnTo>
                  <a:lnTo>
                    <a:pt x="15" y="16"/>
                  </a:lnTo>
                  <a:cubicBezTo>
                    <a:pt x="15" y="16"/>
                    <a:pt x="8" y="8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4373675" y="211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4395525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4413225" y="21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439910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4406250" y="215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4391375" y="215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438480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4412275" y="216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4377250" y="214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439045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4409825" y="21455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6" y="0"/>
                  </a:moveTo>
                  <a:lnTo>
                    <a:pt x="1" y="8"/>
                  </a:lnTo>
                  <a:lnTo>
                    <a:pt x="99" y="68"/>
                  </a:lnTo>
                  <a:lnTo>
                    <a:pt x="129" y="15"/>
                  </a:lnTo>
                  <a:cubicBezTo>
                    <a:pt x="91" y="8"/>
                    <a:pt x="54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9"/>
            <p:cNvSpPr/>
            <p:nvPr/>
          </p:nvSpPr>
          <p:spPr>
            <a:xfrm>
              <a:off x="4406625" y="22349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9"/>
            <p:cNvSpPr/>
            <p:nvPr/>
          </p:nvSpPr>
          <p:spPr>
            <a:xfrm>
              <a:off x="4424325" y="223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9"/>
            <p:cNvSpPr/>
            <p:nvPr/>
          </p:nvSpPr>
          <p:spPr>
            <a:xfrm>
              <a:off x="441775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9"/>
            <p:cNvSpPr/>
            <p:nvPr/>
          </p:nvSpPr>
          <p:spPr>
            <a:xfrm>
              <a:off x="4410200" y="2222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9"/>
            <p:cNvSpPr/>
            <p:nvPr/>
          </p:nvSpPr>
          <p:spPr>
            <a:xfrm>
              <a:off x="4417375" y="220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9"/>
            <p:cNvSpPr/>
            <p:nvPr/>
          </p:nvSpPr>
          <p:spPr>
            <a:xfrm>
              <a:off x="4402500" y="221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9"/>
            <p:cNvSpPr/>
            <p:nvPr/>
          </p:nvSpPr>
          <p:spPr>
            <a:xfrm>
              <a:off x="43959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9"/>
            <p:cNvSpPr/>
            <p:nvPr/>
          </p:nvSpPr>
          <p:spPr>
            <a:xfrm>
              <a:off x="4423400" y="22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9"/>
            <p:cNvSpPr/>
            <p:nvPr/>
          </p:nvSpPr>
          <p:spPr>
            <a:xfrm>
              <a:off x="4388375" y="21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9"/>
            <p:cNvSpPr/>
            <p:nvPr/>
          </p:nvSpPr>
          <p:spPr>
            <a:xfrm>
              <a:off x="4401550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9"/>
            <p:cNvSpPr/>
            <p:nvPr/>
          </p:nvSpPr>
          <p:spPr>
            <a:xfrm>
              <a:off x="440662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9"/>
            <p:cNvSpPr/>
            <p:nvPr/>
          </p:nvSpPr>
          <p:spPr>
            <a:xfrm>
              <a:off x="4417750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9"/>
            <p:cNvSpPr/>
            <p:nvPr/>
          </p:nvSpPr>
          <p:spPr>
            <a:xfrm>
              <a:off x="4435450" y="228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9"/>
            <p:cNvSpPr/>
            <p:nvPr/>
          </p:nvSpPr>
          <p:spPr>
            <a:xfrm>
              <a:off x="442885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9"/>
            <p:cNvSpPr/>
            <p:nvPr/>
          </p:nvSpPr>
          <p:spPr>
            <a:xfrm>
              <a:off x="4421325" y="227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9"/>
            <p:cNvSpPr/>
            <p:nvPr/>
          </p:nvSpPr>
          <p:spPr>
            <a:xfrm>
              <a:off x="4428475" y="22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9"/>
            <p:cNvSpPr/>
            <p:nvPr/>
          </p:nvSpPr>
          <p:spPr>
            <a:xfrm>
              <a:off x="4413600" y="22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9"/>
            <p:cNvSpPr/>
            <p:nvPr/>
          </p:nvSpPr>
          <p:spPr>
            <a:xfrm>
              <a:off x="440700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9"/>
            <p:cNvSpPr/>
            <p:nvPr/>
          </p:nvSpPr>
          <p:spPr>
            <a:xfrm>
              <a:off x="4434500" y="2274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9"/>
            <p:cNvSpPr/>
            <p:nvPr/>
          </p:nvSpPr>
          <p:spPr>
            <a:xfrm>
              <a:off x="439947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9"/>
            <p:cNvSpPr/>
            <p:nvPr/>
          </p:nvSpPr>
          <p:spPr>
            <a:xfrm>
              <a:off x="4412650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9"/>
            <p:cNvSpPr/>
            <p:nvPr/>
          </p:nvSpPr>
          <p:spPr>
            <a:xfrm>
              <a:off x="4439600" y="231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9"/>
            <p:cNvSpPr/>
            <p:nvPr/>
          </p:nvSpPr>
          <p:spPr>
            <a:xfrm>
              <a:off x="4424700" y="231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9"/>
            <p:cNvSpPr/>
            <p:nvPr/>
          </p:nvSpPr>
          <p:spPr>
            <a:xfrm>
              <a:off x="4418125" y="2326450"/>
              <a:ext cx="5675" cy="5500"/>
            </a:xfrm>
            <a:custGeom>
              <a:avLst/>
              <a:gdLst/>
              <a:ahLst/>
              <a:cxnLst/>
              <a:rect l="l" t="t" r="r" b="b"/>
              <a:pathLst>
                <a:path w="227" h="220" extrusionOk="0">
                  <a:moveTo>
                    <a:pt x="61" y="1"/>
                  </a:moveTo>
                  <a:lnTo>
                    <a:pt x="0" y="91"/>
                  </a:lnTo>
                  <a:lnTo>
                    <a:pt x="204" y="219"/>
                  </a:lnTo>
                  <a:cubicBezTo>
                    <a:pt x="219" y="182"/>
                    <a:pt x="219" y="144"/>
                    <a:pt x="226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9"/>
            <p:cNvSpPr/>
            <p:nvPr/>
          </p:nvSpPr>
          <p:spPr>
            <a:xfrm>
              <a:off x="442377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9"/>
            <p:cNvSpPr/>
            <p:nvPr/>
          </p:nvSpPr>
          <p:spPr>
            <a:xfrm>
              <a:off x="4428100" y="217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9"/>
            <p:cNvSpPr/>
            <p:nvPr/>
          </p:nvSpPr>
          <p:spPr>
            <a:xfrm>
              <a:off x="4446000" y="217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9"/>
            <p:cNvSpPr/>
            <p:nvPr/>
          </p:nvSpPr>
          <p:spPr>
            <a:xfrm>
              <a:off x="4439200" y="2183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9"/>
            <p:cNvSpPr/>
            <p:nvPr/>
          </p:nvSpPr>
          <p:spPr>
            <a:xfrm>
              <a:off x="4431675" y="2162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9"/>
            <p:cNvSpPr/>
            <p:nvPr/>
          </p:nvSpPr>
          <p:spPr>
            <a:xfrm>
              <a:off x="44239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9"/>
            <p:cNvSpPr/>
            <p:nvPr/>
          </p:nvSpPr>
          <p:spPr>
            <a:xfrm>
              <a:off x="4417375" y="215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9"/>
            <p:cNvSpPr/>
            <p:nvPr/>
          </p:nvSpPr>
          <p:spPr>
            <a:xfrm>
              <a:off x="4444850" y="2161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9"/>
            <p:cNvSpPr/>
            <p:nvPr/>
          </p:nvSpPr>
          <p:spPr>
            <a:xfrm>
              <a:off x="4439200" y="222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9"/>
            <p:cNvSpPr/>
            <p:nvPr/>
          </p:nvSpPr>
          <p:spPr>
            <a:xfrm>
              <a:off x="4456900" y="222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9"/>
            <p:cNvSpPr/>
            <p:nvPr/>
          </p:nvSpPr>
          <p:spPr>
            <a:xfrm>
              <a:off x="4450325" y="223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9"/>
            <p:cNvSpPr/>
            <p:nvPr/>
          </p:nvSpPr>
          <p:spPr>
            <a:xfrm>
              <a:off x="4442800" y="221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9"/>
            <p:cNvSpPr/>
            <p:nvPr/>
          </p:nvSpPr>
          <p:spPr>
            <a:xfrm>
              <a:off x="4449950" y="219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9"/>
            <p:cNvSpPr/>
            <p:nvPr/>
          </p:nvSpPr>
          <p:spPr>
            <a:xfrm>
              <a:off x="44350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9"/>
            <p:cNvSpPr/>
            <p:nvPr/>
          </p:nvSpPr>
          <p:spPr>
            <a:xfrm>
              <a:off x="4428475" y="221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9"/>
            <p:cNvSpPr/>
            <p:nvPr/>
          </p:nvSpPr>
          <p:spPr>
            <a:xfrm>
              <a:off x="4455975" y="2214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9"/>
            <p:cNvSpPr/>
            <p:nvPr/>
          </p:nvSpPr>
          <p:spPr>
            <a:xfrm>
              <a:off x="4420950" y="21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9"/>
            <p:cNvSpPr/>
            <p:nvPr/>
          </p:nvSpPr>
          <p:spPr>
            <a:xfrm>
              <a:off x="4434125" y="2191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9"/>
            <p:cNvSpPr/>
            <p:nvPr/>
          </p:nvSpPr>
          <p:spPr>
            <a:xfrm>
              <a:off x="445352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9"/>
            <p:cNvSpPr/>
            <p:nvPr/>
          </p:nvSpPr>
          <p:spPr>
            <a:xfrm>
              <a:off x="4450325" y="228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9"/>
            <p:cNvSpPr/>
            <p:nvPr/>
          </p:nvSpPr>
          <p:spPr>
            <a:xfrm>
              <a:off x="44680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9"/>
            <p:cNvSpPr/>
            <p:nvPr/>
          </p:nvSpPr>
          <p:spPr>
            <a:xfrm>
              <a:off x="4453900" y="226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9"/>
            <p:cNvSpPr/>
            <p:nvPr/>
          </p:nvSpPr>
          <p:spPr>
            <a:xfrm>
              <a:off x="4461050" y="22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9"/>
            <p:cNvSpPr/>
            <p:nvPr/>
          </p:nvSpPr>
          <p:spPr>
            <a:xfrm>
              <a:off x="44461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9"/>
            <p:cNvSpPr/>
            <p:nvPr/>
          </p:nvSpPr>
          <p:spPr>
            <a:xfrm>
              <a:off x="4439600" y="22663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9"/>
            <p:cNvSpPr/>
            <p:nvPr/>
          </p:nvSpPr>
          <p:spPr>
            <a:xfrm>
              <a:off x="4467075" y="226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9"/>
            <p:cNvSpPr/>
            <p:nvPr/>
          </p:nvSpPr>
          <p:spPr>
            <a:xfrm>
              <a:off x="443205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9"/>
            <p:cNvSpPr/>
            <p:nvPr/>
          </p:nvSpPr>
          <p:spPr>
            <a:xfrm>
              <a:off x="4445225" y="224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9"/>
            <p:cNvSpPr/>
            <p:nvPr/>
          </p:nvSpPr>
          <p:spPr>
            <a:xfrm>
              <a:off x="4443175" y="22989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9"/>
            <p:cNvSpPr/>
            <p:nvPr/>
          </p:nvSpPr>
          <p:spPr>
            <a:xfrm>
              <a:off x="4456350" y="229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64" y="256"/>
                  </a:lnTo>
                  <a:cubicBezTo>
                    <a:pt x="279" y="241"/>
                    <a:pt x="302" y="226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9"/>
            <p:cNvSpPr/>
            <p:nvPr/>
          </p:nvSpPr>
          <p:spPr>
            <a:xfrm>
              <a:off x="4461425" y="228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9"/>
            <p:cNvSpPr/>
            <p:nvPr/>
          </p:nvSpPr>
          <p:spPr>
            <a:xfrm>
              <a:off x="4460675" y="2171475"/>
              <a:ext cx="4175" cy="4750"/>
            </a:xfrm>
            <a:custGeom>
              <a:avLst/>
              <a:gdLst/>
              <a:ahLst/>
              <a:cxnLst/>
              <a:rect l="l" t="t" r="r" b="b"/>
              <a:pathLst>
                <a:path w="167" h="190" extrusionOk="0">
                  <a:moveTo>
                    <a:pt x="91" y="1"/>
                  </a:moveTo>
                  <a:lnTo>
                    <a:pt x="1" y="129"/>
                  </a:lnTo>
                  <a:lnTo>
                    <a:pt x="91" y="189"/>
                  </a:lnTo>
                  <a:lnTo>
                    <a:pt x="166" y="84"/>
                  </a:lnTo>
                  <a:cubicBezTo>
                    <a:pt x="144" y="53"/>
                    <a:pt x="114" y="31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9"/>
            <p:cNvSpPr/>
            <p:nvPr/>
          </p:nvSpPr>
          <p:spPr>
            <a:xfrm>
              <a:off x="4471800" y="2221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9"/>
            <p:cNvSpPr/>
            <p:nvPr/>
          </p:nvSpPr>
          <p:spPr>
            <a:xfrm>
              <a:off x="4482900" y="222947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09" y="219"/>
                  </a:lnTo>
                  <a:cubicBezTo>
                    <a:pt x="309" y="196"/>
                    <a:pt x="309" y="174"/>
                    <a:pt x="309" y="15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9"/>
            <p:cNvSpPr/>
            <p:nvPr/>
          </p:nvSpPr>
          <p:spPr>
            <a:xfrm>
              <a:off x="4475550" y="22087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9"/>
            <p:cNvSpPr/>
            <p:nvPr/>
          </p:nvSpPr>
          <p:spPr>
            <a:xfrm>
              <a:off x="4467825" y="21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9"/>
            <p:cNvSpPr/>
            <p:nvPr/>
          </p:nvSpPr>
          <p:spPr>
            <a:xfrm>
              <a:off x="4461050" y="220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9"/>
            <p:cNvSpPr/>
            <p:nvPr/>
          </p:nvSpPr>
          <p:spPr>
            <a:xfrm>
              <a:off x="4466700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9"/>
            <p:cNvSpPr/>
            <p:nvPr/>
          </p:nvSpPr>
          <p:spPr>
            <a:xfrm>
              <a:off x="4478950" y="2250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9"/>
            <p:cNvSpPr/>
            <p:nvPr/>
          </p:nvSpPr>
          <p:spPr>
            <a:xfrm>
              <a:off x="4472175" y="225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9"/>
            <p:cNvSpPr/>
            <p:nvPr/>
          </p:nvSpPr>
          <p:spPr>
            <a:xfrm>
              <a:off x="4464625" y="22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9"/>
            <p:cNvSpPr/>
            <p:nvPr/>
          </p:nvSpPr>
          <p:spPr>
            <a:xfrm>
              <a:off x="4477825" y="2237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9"/>
            <p:cNvSpPr/>
            <p:nvPr/>
          </p:nvSpPr>
          <p:spPr>
            <a:xfrm>
              <a:off x="3882575" y="2012550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8" y="1"/>
                  </a:moveTo>
                  <a:cubicBezTo>
                    <a:pt x="12225" y="1"/>
                    <a:pt x="12131" y="3"/>
                    <a:pt x="12037" y="8"/>
                  </a:cubicBezTo>
                  <a:cubicBezTo>
                    <a:pt x="10064" y="114"/>
                    <a:pt x="8407" y="1311"/>
                    <a:pt x="7616" y="2991"/>
                  </a:cubicBezTo>
                  <a:cubicBezTo>
                    <a:pt x="7213" y="2800"/>
                    <a:pt x="6761" y="2701"/>
                    <a:pt x="6288" y="2701"/>
                  </a:cubicBezTo>
                  <a:cubicBezTo>
                    <a:pt x="6238" y="2701"/>
                    <a:pt x="6189" y="2703"/>
                    <a:pt x="6139" y="2705"/>
                  </a:cubicBezTo>
                  <a:cubicBezTo>
                    <a:pt x="4565" y="2795"/>
                    <a:pt x="3322" y="4000"/>
                    <a:pt x="3149" y="5514"/>
                  </a:cubicBezTo>
                  <a:cubicBezTo>
                    <a:pt x="1326" y="5853"/>
                    <a:pt x="1" y="7495"/>
                    <a:pt x="99" y="9386"/>
                  </a:cubicBezTo>
                  <a:cubicBezTo>
                    <a:pt x="181" y="10952"/>
                    <a:pt x="1213" y="12233"/>
                    <a:pt x="2599" y="12722"/>
                  </a:cubicBezTo>
                  <a:cubicBezTo>
                    <a:pt x="3332" y="14045"/>
                    <a:pt x="4737" y="14928"/>
                    <a:pt x="6330" y="14928"/>
                  </a:cubicBezTo>
                  <a:cubicBezTo>
                    <a:pt x="6406" y="14928"/>
                    <a:pt x="6484" y="14926"/>
                    <a:pt x="6561" y="14922"/>
                  </a:cubicBezTo>
                  <a:cubicBezTo>
                    <a:pt x="7322" y="14884"/>
                    <a:pt x="8022" y="14643"/>
                    <a:pt x="8625" y="14259"/>
                  </a:cubicBezTo>
                  <a:cubicBezTo>
                    <a:pt x="9505" y="15267"/>
                    <a:pt x="10794" y="15901"/>
                    <a:pt x="12213" y="15901"/>
                  </a:cubicBezTo>
                  <a:cubicBezTo>
                    <a:pt x="12300" y="15901"/>
                    <a:pt x="12387" y="15898"/>
                    <a:pt x="12474" y="15893"/>
                  </a:cubicBezTo>
                  <a:cubicBezTo>
                    <a:pt x="13694" y="15826"/>
                    <a:pt x="14786" y="15314"/>
                    <a:pt x="15592" y="14508"/>
                  </a:cubicBezTo>
                  <a:cubicBezTo>
                    <a:pt x="16151" y="14846"/>
                    <a:pt x="16805" y="15032"/>
                    <a:pt x="17495" y="15032"/>
                  </a:cubicBezTo>
                  <a:cubicBezTo>
                    <a:pt x="17559" y="15032"/>
                    <a:pt x="17622" y="15030"/>
                    <a:pt x="17686" y="15027"/>
                  </a:cubicBezTo>
                  <a:cubicBezTo>
                    <a:pt x="19471" y="14929"/>
                    <a:pt x="20895" y="13604"/>
                    <a:pt x="21181" y="11909"/>
                  </a:cubicBezTo>
                  <a:cubicBezTo>
                    <a:pt x="22793" y="11427"/>
                    <a:pt x="23931" y="9883"/>
                    <a:pt x="23840" y="8128"/>
                  </a:cubicBezTo>
                  <a:cubicBezTo>
                    <a:pt x="23731" y="6129"/>
                    <a:pt x="22074" y="4583"/>
                    <a:pt x="20096" y="4583"/>
                  </a:cubicBezTo>
                  <a:cubicBezTo>
                    <a:pt x="20031" y="4583"/>
                    <a:pt x="19966" y="4584"/>
                    <a:pt x="19901" y="4588"/>
                  </a:cubicBezTo>
                  <a:cubicBezTo>
                    <a:pt x="19893" y="4595"/>
                    <a:pt x="19878" y="4595"/>
                    <a:pt x="19871" y="4595"/>
                  </a:cubicBezTo>
                  <a:cubicBezTo>
                    <a:pt x="19871" y="4527"/>
                    <a:pt x="19871" y="4467"/>
                    <a:pt x="19863" y="4399"/>
                  </a:cubicBezTo>
                  <a:cubicBezTo>
                    <a:pt x="19783" y="2894"/>
                    <a:pt x="18533" y="1730"/>
                    <a:pt x="17036" y="1730"/>
                  </a:cubicBezTo>
                  <a:cubicBezTo>
                    <a:pt x="16989" y="1730"/>
                    <a:pt x="16942" y="1731"/>
                    <a:pt x="16895" y="1733"/>
                  </a:cubicBezTo>
                  <a:cubicBezTo>
                    <a:pt x="16685" y="1748"/>
                    <a:pt x="16474" y="1786"/>
                    <a:pt x="16270" y="1846"/>
                  </a:cubicBezTo>
                  <a:cubicBezTo>
                    <a:pt x="15317" y="715"/>
                    <a:pt x="13894" y="1"/>
                    <a:pt x="123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9"/>
            <p:cNvSpPr/>
            <p:nvPr/>
          </p:nvSpPr>
          <p:spPr>
            <a:xfrm>
              <a:off x="3879375" y="2009375"/>
              <a:ext cx="604675" cy="403725"/>
            </a:xfrm>
            <a:custGeom>
              <a:avLst/>
              <a:gdLst/>
              <a:ahLst/>
              <a:cxnLst/>
              <a:rect l="l" t="t" r="r" b="b"/>
              <a:pathLst>
                <a:path w="24187" h="16149" extrusionOk="0">
                  <a:moveTo>
                    <a:pt x="12464" y="255"/>
                  </a:moveTo>
                  <a:cubicBezTo>
                    <a:pt x="13952" y="255"/>
                    <a:pt x="15339" y="903"/>
                    <a:pt x="16308" y="2056"/>
                  </a:cubicBezTo>
                  <a:cubicBezTo>
                    <a:pt x="16330" y="2084"/>
                    <a:pt x="16365" y="2099"/>
                    <a:pt x="16400" y="2099"/>
                  </a:cubicBezTo>
                  <a:cubicBezTo>
                    <a:pt x="16412" y="2099"/>
                    <a:pt x="16424" y="2097"/>
                    <a:pt x="16436" y="2093"/>
                  </a:cubicBezTo>
                  <a:cubicBezTo>
                    <a:pt x="16639" y="2033"/>
                    <a:pt x="16835" y="2003"/>
                    <a:pt x="17031" y="1988"/>
                  </a:cubicBezTo>
                  <a:cubicBezTo>
                    <a:pt x="17080" y="1985"/>
                    <a:pt x="17129" y="1984"/>
                    <a:pt x="17178" y="1984"/>
                  </a:cubicBezTo>
                  <a:cubicBezTo>
                    <a:pt x="17846" y="1984"/>
                    <a:pt x="18476" y="2224"/>
                    <a:pt x="18974" y="2673"/>
                  </a:cubicBezTo>
                  <a:cubicBezTo>
                    <a:pt x="19517" y="3156"/>
                    <a:pt x="19825" y="3818"/>
                    <a:pt x="19863" y="4534"/>
                  </a:cubicBezTo>
                  <a:cubicBezTo>
                    <a:pt x="19871" y="4594"/>
                    <a:pt x="19871" y="4662"/>
                    <a:pt x="19871" y="4722"/>
                  </a:cubicBezTo>
                  <a:cubicBezTo>
                    <a:pt x="19871" y="4752"/>
                    <a:pt x="19886" y="4790"/>
                    <a:pt x="19908" y="4813"/>
                  </a:cubicBezTo>
                  <a:cubicBezTo>
                    <a:pt x="19931" y="4835"/>
                    <a:pt x="19969" y="4850"/>
                    <a:pt x="20006" y="4850"/>
                  </a:cubicBezTo>
                  <a:lnTo>
                    <a:pt x="20036" y="4843"/>
                  </a:lnTo>
                  <a:cubicBezTo>
                    <a:pt x="20101" y="4839"/>
                    <a:pt x="20165" y="4838"/>
                    <a:pt x="20229" y="4838"/>
                  </a:cubicBezTo>
                  <a:cubicBezTo>
                    <a:pt x="22134" y="4838"/>
                    <a:pt x="23738" y="6338"/>
                    <a:pt x="23840" y="8262"/>
                  </a:cubicBezTo>
                  <a:cubicBezTo>
                    <a:pt x="23931" y="9934"/>
                    <a:pt x="22868" y="11433"/>
                    <a:pt x="21272" y="11915"/>
                  </a:cubicBezTo>
                  <a:cubicBezTo>
                    <a:pt x="21226" y="11931"/>
                    <a:pt x="21196" y="11968"/>
                    <a:pt x="21181" y="12013"/>
                  </a:cubicBezTo>
                  <a:cubicBezTo>
                    <a:pt x="20910" y="13670"/>
                    <a:pt x="19486" y="14936"/>
                    <a:pt x="17814" y="15026"/>
                  </a:cubicBezTo>
                  <a:cubicBezTo>
                    <a:pt x="17750" y="15030"/>
                    <a:pt x="17686" y="15031"/>
                    <a:pt x="17622" y="15031"/>
                  </a:cubicBezTo>
                  <a:cubicBezTo>
                    <a:pt x="16974" y="15031"/>
                    <a:pt x="16343" y="14858"/>
                    <a:pt x="15781" y="14529"/>
                  </a:cubicBezTo>
                  <a:cubicBezTo>
                    <a:pt x="15763" y="14517"/>
                    <a:pt x="15741" y="14511"/>
                    <a:pt x="15719" y="14511"/>
                  </a:cubicBezTo>
                  <a:cubicBezTo>
                    <a:pt x="15686" y="14511"/>
                    <a:pt x="15653" y="14525"/>
                    <a:pt x="15630" y="14552"/>
                  </a:cubicBezTo>
                  <a:cubicBezTo>
                    <a:pt x="14817" y="15358"/>
                    <a:pt x="13739" y="15832"/>
                    <a:pt x="12595" y="15892"/>
                  </a:cubicBezTo>
                  <a:cubicBezTo>
                    <a:pt x="12504" y="15898"/>
                    <a:pt x="12415" y="15900"/>
                    <a:pt x="12325" y="15900"/>
                  </a:cubicBezTo>
                  <a:cubicBezTo>
                    <a:pt x="10992" y="15900"/>
                    <a:pt x="9733" y="15327"/>
                    <a:pt x="8843" y="14303"/>
                  </a:cubicBezTo>
                  <a:cubicBezTo>
                    <a:pt x="8821" y="14281"/>
                    <a:pt x="8791" y="14265"/>
                    <a:pt x="8753" y="14265"/>
                  </a:cubicBezTo>
                  <a:cubicBezTo>
                    <a:pt x="8730" y="14265"/>
                    <a:pt x="8708" y="14273"/>
                    <a:pt x="8685" y="14281"/>
                  </a:cubicBezTo>
                  <a:cubicBezTo>
                    <a:pt x="8083" y="14665"/>
                    <a:pt x="7390" y="14891"/>
                    <a:pt x="6682" y="14928"/>
                  </a:cubicBezTo>
                  <a:cubicBezTo>
                    <a:pt x="6611" y="14932"/>
                    <a:pt x="6540" y="14934"/>
                    <a:pt x="6469" y="14934"/>
                  </a:cubicBezTo>
                  <a:cubicBezTo>
                    <a:pt x="4973" y="14934"/>
                    <a:pt x="3567" y="14105"/>
                    <a:pt x="2840" y="12789"/>
                  </a:cubicBezTo>
                  <a:cubicBezTo>
                    <a:pt x="2825" y="12759"/>
                    <a:pt x="2803" y="12744"/>
                    <a:pt x="2772" y="12729"/>
                  </a:cubicBezTo>
                  <a:cubicBezTo>
                    <a:pt x="1379" y="12247"/>
                    <a:pt x="430" y="10981"/>
                    <a:pt x="355" y="9505"/>
                  </a:cubicBezTo>
                  <a:cubicBezTo>
                    <a:pt x="257" y="7705"/>
                    <a:pt x="1522" y="6093"/>
                    <a:pt x="3300" y="5762"/>
                  </a:cubicBezTo>
                  <a:cubicBezTo>
                    <a:pt x="3352" y="5754"/>
                    <a:pt x="3390" y="5709"/>
                    <a:pt x="3398" y="5656"/>
                  </a:cubicBezTo>
                  <a:cubicBezTo>
                    <a:pt x="3571" y="4172"/>
                    <a:pt x="4776" y="3043"/>
                    <a:pt x="6275" y="2960"/>
                  </a:cubicBezTo>
                  <a:cubicBezTo>
                    <a:pt x="6324" y="2957"/>
                    <a:pt x="6373" y="2956"/>
                    <a:pt x="6422" y="2956"/>
                  </a:cubicBezTo>
                  <a:cubicBezTo>
                    <a:pt x="6861" y="2956"/>
                    <a:pt x="7292" y="3048"/>
                    <a:pt x="7699" y="3231"/>
                  </a:cubicBezTo>
                  <a:cubicBezTo>
                    <a:pt x="7715" y="3239"/>
                    <a:pt x="7732" y="3243"/>
                    <a:pt x="7749" y="3243"/>
                  </a:cubicBezTo>
                  <a:cubicBezTo>
                    <a:pt x="7796" y="3243"/>
                    <a:pt x="7842" y="3215"/>
                    <a:pt x="7864" y="3171"/>
                  </a:cubicBezTo>
                  <a:cubicBezTo>
                    <a:pt x="8655" y="1476"/>
                    <a:pt x="10305" y="361"/>
                    <a:pt x="12173" y="263"/>
                  </a:cubicBezTo>
                  <a:cubicBezTo>
                    <a:pt x="12270" y="258"/>
                    <a:pt x="12367" y="255"/>
                    <a:pt x="12464" y="255"/>
                  </a:cubicBezTo>
                  <a:close/>
                  <a:moveTo>
                    <a:pt x="12433" y="0"/>
                  </a:moveTo>
                  <a:cubicBezTo>
                    <a:pt x="12342" y="0"/>
                    <a:pt x="12250" y="2"/>
                    <a:pt x="12158" y="7"/>
                  </a:cubicBezTo>
                  <a:cubicBezTo>
                    <a:pt x="10244" y="113"/>
                    <a:pt x="8535" y="1235"/>
                    <a:pt x="7684" y="2952"/>
                  </a:cubicBezTo>
                  <a:cubicBezTo>
                    <a:pt x="7292" y="2789"/>
                    <a:pt x="6878" y="2705"/>
                    <a:pt x="6456" y="2705"/>
                  </a:cubicBezTo>
                  <a:cubicBezTo>
                    <a:pt x="6391" y="2705"/>
                    <a:pt x="6325" y="2707"/>
                    <a:pt x="6260" y="2711"/>
                  </a:cubicBezTo>
                  <a:cubicBezTo>
                    <a:pt x="4671" y="2794"/>
                    <a:pt x="3390" y="3977"/>
                    <a:pt x="3164" y="5536"/>
                  </a:cubicBezTo>
                  <a:cubicBezTo>
                    <a:pt x="1311" y="5927"/>
                    <a:pt x="1" y="7622"/>
                    <a:pt x="106" y="9520"/>
                  </a:cubicBezTo>
                  <a:cubicBezTo>
                    <a:pt x="189" y="11079"/>
                    <a:pt x="1183" y="12420"/>
                    <a:pt x="2644" y="12947"/>
                  </a:cubicBezTo>
                  <a:cubicBezTo>
                    <a:pt x="3419" y="14325"/>
                    <a:pt x="4892" y="15183"/>
                    <a:pt x="6462" y="15183"/>
                  </a:cubicBezTo>
                  <a:cubicBezTo>
                    <a:pt x="6540" y="15183"/>
                    <a:pt x="6618" y="15181"/>
                    <a:pt x="6697" y="15177"/>
                  </a:cubicBezTo>
                  <a:cubicBezTo>
                    <a:pt x="7412" y="15139"/>
                    <a:pt x="8113" y="14921"/>
                    <a:pt x="8730" y="14552"/>
                  </a:cubicBezTo>
                  <a:cubicBezTo>
                    <a:pt x="9664" y="15576"/>
                    <a:pt x="10968" y="16149"/>
                    <a:pt x="12346" y="16149"/>
                  </a:cubicBezTo>
                  <a:lnTo>
                    <a:pt x="12610" y="16149"/>
                  </a:lnTo>
                  <a:cubicBezTo>
                    <a:pt x="13785" y="16081"/>
                    <a:pt x="14892" y="15606"/>
                    <a:pt x="15735" y="14793"/>
                  </a:cubicBezTo>
                  <a:cubicBezTo>
                    <a:pt x="16309" y="15110"/>
                    <a:pt x="16943" y="15282"/>
                    <a:pt x="17594" y="15282"/>
                  </a:cubicBezTo>
                  <a:cubicBezTo>
                    <a:pt x="17670" y="15282"/>
                    <a:pt x="17746" y="15280"/>
                    <a:pt x="17822" y="15275"/>
                  </a:cubicBezTo>
                  <a:cubicBezTo>
                    <a:pt x="19592" y="15184"/>
                    <a:pt x="21091" y="13866"/>
                    <a:pt x="21422" y="12134"/>
                  </a:cubicBezTo>
                  <a:cubicBezTo>
                    <a:pt x="23087" y="11592"/>
                    <a:pt x="24187" y="10010"/>
                    <a:pt x="24089" y="8247"/>
                  </a:cubicBezTo>
                  <a:cubicBezTo>
                    <a:pt x="23977" y="6187"/>
                    <a:pt x="22261" y="4585"/>
                    <a:pt x="20218" y="4585"/>
                  </a:cubicBezTo>
                  <a:cubicBezTo>
                    <a:pt x="20185" y="4585"/>
                    <a:pt x="20152" y="4586"/>
                    <a:pt x="20119" y="4587"/>
                  </a:cubicBezTo>
                  <a:cubicBezTo>
                    <a:pt x="20119" y="4564"/>
                    <a:pt x="20119" y="4549"/>
                    <a:pt x="20119" y="4526"/>
                  </a:cubicBezTo>
                  <a:cubicBezTo>
                    <a:pt x="20074" y="3735"/>
                    <a:pt x="19728" y="3012"/>
                    <a:pt x="19148" y="2493"/>
                  </a:cubicBezTo>
                  <a:cubicBezTo>
                    <a:pt x="18602" y="2003"/>
                    <a:pt x="17914" y="1735"/>
                    <a:pt x="17192" y="1735"/>
                  </a:cubicBezTo>
                  <a:cubicBezTo>
                    <a:pt x="17136" y="1735"/>
                    <a:pt x="17080" y="1736"/>
                    <a:pt x="17023" y="1739"/>
                  </a:cubicBezTo>
                  <a:cubicBezTo>
                    <a:pt x="16835" y="1747"/>
                    <a:pt x="16639" y="1777"/>
                    <a:pt x="16443" y="1830"/>
                  </a:cubicBezTo>
                  <a:cubicBezTo>
                    <a:pt x="15427" y="657"/>
                    <a:pt x="13980" y="0"/>
                    <a:pt x="124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9"/>
            <p:cNvSpPr/>
            <p:nvPr/>
          </p:nvSpPr>
          <p:spPr>
            <a:xfrm>
              <a:off x="3873925" y="1999925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7" y="1"/>
                  </a:moveTo>
                  <a:cubicBezTo>
                    <a:pt x="12224" y="1"/>
                    <a:pt x="12131" y="3"/>
                    <a:pt x="12037" y="8"/>
                  </a:cubicBezTo>
                  <a:cubicBezTo>
                    <a:pt x="10063" y="114"/>
                    <a:pt x="8406" y="1319"/>
                    <a:pt x="7623" y="2991"/>
                  </a:cubicBezTo>
                  <a:cubicBezTo>
                    <a:pt x="7222" y="2811"/>
                    <a:pt x="6779" y="2707"/>
                    <a:pt x="6317" y="2707"/>
                  </a:cubicBezTo>
                  <a:cubicBezTo>
                    <a:pt x="6258" y="2707"/>
                    <a:pt x="6198" y="2709"/>
                    <a:pt x="6139" y="2713"/>
                  </a:cubicBezTo>
                  <a:cubicBezTo>
                    <a:pt x="4565" y="2795"/>
                    <a:pt x="3322" y="4001"/>
                    <a:pt x="3149" y="5514"/>
                  </a:cubicBezTo>
                  <a:cubicBezTo>
                    <a:pt x="1333" y="5853"/>
                    <a:pt x="0" y="7495"/>
                    <a:pt x="106" y="9394"/>
                  </a:cubicBezTo>
                  <a:cubicBezTo>
                    <a:pt x="189" y="10953"/>
                    <a:pt x="1213" y="12241"/>
                    <a:pt x="2606" y="12723"/>
                  </a:cubicBezTo>
                  <a:cubicBezTo>
                    <a:pt x="3335" y="14050"/>
                    <a:pt x="4747" y="14935"/>
                    <a:pt x="6347" y="14935"/>
                  </a:cubicBezTo>
                  <a:cubicBezTo>
                    <a:pt x="6418" y="14935"/>
                    <a:pt x="6489" y="14933"/>
                    <a:pt x="6561" y="14930"/>
                  </a:cubicBezTo>
                  <a:cubicBezTo>
                    <a:pt x="7322" y="14885"/>
                    <a:pt x="8030" y="14643"/>
                    <a:pt x="8625" y="14267"/>
                  </a:cubicBezTo>
                  <a:cubicBezTo>
                    <a:pt x="9505" y="15268"/>
                    <a:pt x="10794" y="15901"/>
                    <a:pt x="12219" y="15901"/>
                  </a:cubicBezTo>
                  <a:cubicBezTo>
                    <a:pt x="12306" y="15901"/>
                    <a:pt x="12393" y="15899"/>
                    <a:pt x="12481" y="15894"/>
                  </a:cubicBezTo>
                  <a:cubicBezTo>
                    <a:pt x="13701" y="15834"/>
                    <a:pt x="14786" y="15314"/>
                    <a:pt x="15592" y="14515"/>
                  </a:cubicBezTo>
                  <a:cubicBezTo>
                    <a:pt x="16151" y="14847"/>
                    <a:pt x="16804" y="15032"/>
                    <a:pt x="17500" y="15032"/>
                  </a:cubicBezTo>
                  <a:cubicBezTo>
                    <a:pt x="17564" y="15032"/>
                    <a:pt x="17629" y="15031"/>
                    <a:pt x="17693" y="15028"/>
                  </a:cubicBezTo>
                  <a:cubicBezTo>
                    <a:pt x="19479" y="14930"/>
                    <a:pt x="20902" y="13604"/>
                    <a:pt x="21181" y="11909"/>
                  </a:cubicBezTo>
                  <a:cubicBezTo>
                    <a:pt x="22800" y="11427"/>
                    <a:pt x="23930" y="9891"/>
                    <a:pt x="23840" y="8128"/>
                  </a:cubicBezTo>
                  <a:cubicBezTo>
                    <a:pt x="23731" y="6134"/>
                    <a:pt x="22088" y="4590"/>
                    <a:pt x="20116" y="4590"/>
                  </a:cubicBezTo>
                  <a:cubicBezTo>
                    <a:pt x="20047" y="4590"/>
                    <a:pt x="19978" y="4592"/>
                    <a:pt x="19908" y="4596"/>
                  </a:cubicBezTo>
                  <a:lnTo>
                    <a:pt x="19870" y="4596"/>
                  </a:lnTo>
                  <a:cubicBezTo>
                    <a:pt x="19870" y="4535"/>
                    <a:pt x="19870" y="4468"/>
                    <a:pt x="19870" y="4407"/>
                  </a:cubicBezTo>
                  <a:cubicBezTo>
                    <a:pt x="19790" y="2899"/>
                    <a:pt x="18541" y="1737"/>
                    <a:pt x="17055" y="1737"/>
                  </a:cubicBezTo>
                  <a:cubicBezTo>
                    <a:pt x="17004" y="1737"/>
                    <a:pt x="16954" y="1738"/>
                    <a:pt x="16903" y="1741"/>
                  </a:cubicBezTo>
                  <a:cubicBezTo>
                    <a:pt x="16684" y="1748"/>
                    <a:pt x="16473" y="1786"/>
                    <a:pt x="16277" y="1846"/>
                  </a:cubicBezTo>
                  <a:cubicBezTo>
                    <a:pt x="15324" y="715"/>
                    <a:pt x="13894" y="1"/>
                    <a:pt x="12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9"/>
            <p:cNvSpPr/>
            <p:nvPr/>
          </p:nvSpPr>
          <p:spPr>
            <a:xfrm>
              <a:off x="3870900" y="1996900"/>
              <a:ext cx="604500" cy="403775"/>
            </a:xfrm>
            <a:custGeom>
              <a:avLst/>
              <a:gdLst/>
              <a:ahLst/>
              <a:cxnLst/>
              <a:rect l="l" t="t" r="r" b="b"/>
              <a:pathLst>
                <a:path w="24180" h="16151" extrusionOk="0">
                  <a:moveTo>
                    <a:pt x="12438" y="250"/>
                  </a:moveTo>
                  <a:cubicBezTo>
                    <a:pt x="13932" y="250"/>
                    <a:pt x="15327" y="892"/>
                    <a:pt x="16300" y="2050"/>
                  </a:cubicBezTo>
                  <a:cubicBezTo>
                    <a:pt x="16323" y="2078"/>
                    <a:pt x="16358" y="2094"/>
                    <a:pt x="16392" y="2094"/>
                  </a:cubicBezTo>
                  <a:cubicBezTo>
                    <a:pt x="16405" y="2094"/>
                    <a:pt x="16417" y="2092"/>
                    <a:pt x="16428" y="2088"/>
                  </a:cubicBezTo>
                  <a:cubicBezTo>
                    <a:pt x="16632" y="2028"/>
                    <a:pt x="16835" y="1997"/>
                    <a:pt x="17031" y="1982"/>
                  </a:cubicBezTo>
                  <a:cubicBezTo>
                    <a:pt x="17078" y="1980"/>
                    <a:pt x="17126" y="1979"/>
                    <a:pt x="17173" y="1979"/>
                  </a:cubicBezTo>
                  <a:cubicBezTo>
                    <a:pt x="17838" y="1979"/>
                    <a:pt x="18475" y="2225"/>
                    <a:pt x="18974" y="2675"/>
                  </a:cubicBezTo>
                  <a:cubicBezTo>
                    <a:pt x="19509" y="3150"/>
                    <a:pt x="19825" y="3813"/>
                    <a:pt x="19863" y="4536"/>
                  </a:cubicBezTo>
                  <a:cubicBezTo>
                    <a:pt x="19863" y="4596"/>
                    <a:pt x="19863" y="4656"/>
                    <a:pt x="19863" y="4717"/>
                  </a:cubicBezTo>
                  <a:cubicBezTo>
                    <a:pt x="19863" y="4747"/>
                    <a:pt x="19878" y="4784"/>
                    <a:pt x="19901" y="4807"/>
                  </a:cubicBezTo>
                  <a:cubicBezTo>
                    <a:pt x="19931" y="4830"/>
                    <a:pt x="19969" y="4845"/>
                    <a:pt x="19999" y="4845"/>
                  </a:cubicBezTo>
                  <a:lnTo>
                    <a:pt x="20036" y="4837"/>
                  </a:lnTo>
                  <a:cubicBezTo>
                    <a:pt x="20102" y="4833"/>
                    <a:pt x="20168" y="4832"/>
                    <a:pt x="20234" y="4832"/>
                  </a:cubicBezTo>
                  <a:cubicBezTo>
                    <a:pt x="21121" y="4832"/>
                    <a:pt x="21976" y="5160"/>
                    <a:pt x="22643" y="5764"/>
                  </a:cubicBezTo>
                  <a:cubicBezTo>
                    <a:pt x="23358" y="6411"/>
                    <a:pt x="23780" y="7293"/>
                    <a:pt x="23833" y="8257"/>
                  </a:cubicBezTo>
                  <a:cubicBezTo>
                    <a:pt x="23923" y="9929"/>
                    <a:pt x="22869" y="11428"/>
                    <a:pt x="21264" y="11910"/>
                  </a:cubicBezTo>
                  <a:cubicBezTo>
                    <a:pt x="21219" y="11925"/>
                    <a:pt x="21189" y="11963"/>
                    <a:pt x="21181" y="12015"/>
                  </a:cubicBezTo>
                  <a:cubicBezTo>
                    <a:pt x="20903" y="13665"/>
                    <a:pt x="19487" y="14938"/>
                    <a:pt x="17807" y="15021"/>
                  </a:cubicBezTo>
                  <a:cubicBezTo>
                    <a:pt x="17741" y="15024"/>
                    <a:pt x="17674" y="15026"/>
                    <a:pt x="17609" y="15026"/>
                  </a:cubicBezTo>
                  <a:cubicBezTo>
                    <a:pt x="16962" y="15026"/>
                    <a:pt x="16334" y="14858"/>
                    <a:pt x="15773" y="14523"/>
                  </a:cubicBezTo>
                  <a:cubicBezTo>
                    <a:pt x="15756" y="14515"/>
                    <a:pt x="15737" y="14511"/>
                    <a:pt x="15718" y="14511"/>
                  </a:cubicBezTo>
                  <a:cubicBezTo>
                    <a:pt x="15685" y="14511"/>
                    <a:pt x="15651" y="14523"/>
                    <a:pt x="15623" y="14546"/>
                  </a:cubicBezTo>
                  <a:cubicBezTo>
                    <a:pt x="14809" y="15352"/>
                    <a:pt x="13739" y="15827"/>
                    <a:pt x="12595" y="15894"/>
                  </a:cubicBezTo>
                  <a:cubicBezTo>
                    <a:pt x="12511" y="15899"/>
                    <a:pt x="12428" y="15901"/>
                    <a:pt x="12346" y="15901"/>
                  </a:cubicBezTo>
                  <a:cubicBezTo>
                    <a:pt x="11000" y="15901"/>
                    <a:pt x="9738" y="15327"/>
                    <a:pt x="8844" y="14305"/>
                  </a:cubicBezTo>
                  <a:cubicBezTo>
                    <a:pt x="8821" y="14275"/>
                    <a:pt x="8783" y="14260"/>
                    <a:pt x="8746" y="14260"/>
                  </a:cubicBezTo>
                  <a:cubicBezTo>
                    <a:pt x="8723" y="14260"/>
                    <a:pt x="8700" y="14267"/>
                    <a:pt x="8678" y="14282"/>
                  </a:cubicBezTo>
                  <a:cubicBezTo>
                    <a:pt x="8083" y="14659"/>
                    <a:pt x="7390" y="14885"/>
                    <a:pt x="6674" y="14923"/>
                  </a:cubicBezTo>
                  <a:cubicBezTo>
                    <a:pt x="6603" y="14926"/>
                    <a:pt x="6531" y="14928"/>
                    <a:pt x="6460" y="14928"/>
                  </a:cubicBezTo>
                  <a:cubicBezTo>
                    <a:pt x="4964" y="14928"/>
                    <a:pt x="3559" y="14106"/>
                    <a:pt x="2833" y="12784"/>
                  </a:cubicBezTo>
                  <a:cubicBezTo>
                    <a:pt x="2818" y="12761"/>
                    <a:pt x="2795" y="12738"/>
                    <a:pt x="2765" y="12723"/>
                  </a:cubicBezTo>
                  <a:cubicBezTo>
                    <a:pt x="1379" y="12241"/>
                    <a:pt x="430" y="10976"/>
                    <a:pt x="347" y="9507"/>
                  </a:cubicBezTo>
                  <a:cubicBezTo>
                    <a:pt x="257" y="7699"/>
                    <a:pt x="1522" y="6087"/>
                    <a:pt x="3292" y="5764"/>
                  </a:cubicBezTo>
                  <a:cubicBezTo>
                    <a:pt x="3345" y="5748"/>
                    <a:pt x="3390" y="5703"/>
                    <a:pt x="3398" y="5651"/>
                  </a:cubicBezTo>
                  <a:cubicBezTo>
                    <a:pt x="3571" y="4167"/>
                    <a:pt x="4776" y="3037"/>
                    <a:pt x="6267" y="2954"/>
                  </a:cubicBezTo>
                  <a:cubicBezTo>
                    <a:pt x="6317" y="2952"/>
                    <a:pt x="6367" y="2951"/>
                    <a:pt x="6416" y="2951"/>
                  </a:cubicBezTo>
                  <a:cubicBezTo>
                    <a:pt x="6859" y="2951"/>
                    <a:pt x="7284" y="3042"/>
                    <a:pt x="7691" y="3225"/>
                  </a:cubicBezTo>
                  <a:cubicBezTo>
                    <a:pt x="7707" y="3233"/>
                    <a:pt x="7724" y="3237"/>
                    <a:pt x="7742" y="3237"/>
                  </a:cubicBezTo>
                  <a:cubicBezTo>
                    <a:pt x="7788" y="3237"/>
                    <a:pt x="7835" y="3209"/>
                    <a:pt x="7857" y="3165"/>
                  </a:cubicBezTo>
                  <a:cubicBezTo>
                    <a:pt x="8648" y="1470"/>
                    <a:pt x="10305" y="355"/>
                    <a:pt x="12165" y="258"/>
                  </a:cubicBezTo>
                  <a:cubicBezTo>
                    <a:pt x="12256" y="253"/>
                    <a:pt x="12347" y="250"/>
                    <a:pt x="12438" y="250"/>
                  </a:cubicBezTo>
                  <a:close/>
                  <a:moveTo>
                    <a:pt x="12454" y="1"/>
                  </a:moveTo>
                  <a:cubicBezTo>
                    <a:pt x="12356" y="1"/>
                    <a:pt x="12257" y="3"/>
                    <a:pt x="12158" y="9"/>
                  </a:cubicBezTo>
                  <a:cubicBezTo>
                    <a:pt x="10237" y="107"/>
                    <a:pt x="8535" y="1229"/>
                    <a:pt x="7684" y="2946"/>
                  </a:cubicBezTo>
                  <a:cubicBezTo>
                    <a:pt x="7280" y="2785"/>
                    <a:pt x="6847" y="2702"/>
                    <a:pt x="6410" y="2702"/>
                  </a:cubicBezTo>
                  <a:cubicBezTo>
                    <a:pt x="6358" y="2702"/>
                    <a:pt x="6305" y="2703"/>
                    <a:pt x="6252" y="2705"/>
                  </a:cubicBezTo>
                  <a:cubicBezTo>
                    <a:pt x="4671" y="2788"/>
                    <a:pt x="3383" y="3971"/>
                    <a:pt x="3157" y="5530"/>
                  </a:cubicBezTo>
                  <a:cubicBezTo>
                    <a:pt x="1304" y="5922"/>
                    <a:pt x="1" y="7616"/>
                    <a:pt x="99" y="9515"/>
                  </a:cubicBezTo>
                  <a:cubicBezTo>
                    <a:pt x="181" y="11074"/>
                    <a:pt x="1176" y="12414"/>
                    <a:pt x="2637" y="12949"/>
                  </a:cubicBezTo>
                  <a:cubicBezTo>
                    <a:pt x="3415" y="14325"/>
                    <a:pt x="4901" y="15177"/>
                    <a:pt x="6472" y="15177"/>
                  </a:cubicBezTo>
                  <a:cubicBezTo>
                    <a:pt x="6544" y="15177"/>
                    <a:pt x="6617" y="15175"/>
                    <a:pt x="6689" y="15171"/>
                  </a:cubicBezTo>
                  <a:cubicBezTo>
                    <a:pt x="7412" y="15134"/>
                    <a:pt x="8113" y="14923"/>
                    <a:pt x="8723" y="14546"/>
                  </a:cubicBezTo>
                  <a:cubicBezTo>
                    <a:pt x="9657" y="15578"/>
                    <a:pt x="10960" y="16150"/>
                    <a:pt x="12338" y="16150"/>
                  </a:cubicBezTo>
                  <a:cubicBezTo>
                    <a:pt x="12429" y="16150"/>
                    <a:pt x="12519" y="16143"/>
                    <a:pt x="12610" y="16143"/>
                  </a:cubicBezTo>
                  <a:cubicBezTo>
                    <a:pt x="13777" y="16083"/>
                    <a:pt x="14884" y="15601"/>
                    <a:pt x="15735" y="14787"/>
                  </a:cubicBezTo>
                  <a:cubicBezTo>
                    <a:pt x="16310" y="15115"/>
                    <a:pt x="16958" y="15282"/>
                    <a:pt x="17619" y="15282"/>
                  </a:cubicBezTo>
                  <a:cubicBezTo>
                    <a:pt x="17686" y="15282"/>
                    <a:pt x="17754" y="15280"/>
                    <a:pt x="17822" y="15277"/>
                  </a:cubicBezTo>
                  <a:cubicBezTo>
                    <a:pt x="19592" y="15179"/>
                    <a:pt x="21091" y="13861"/>
                    <a:pt x="21415" y="12128"/>
                  </a:cubicBezTo>
                  <a:cubicBezTo>
                    <a:pt x="23087" y="11593"/>
                    <a:pt x="24179" y="10004"/>
                    <a:pt x="24089" y="8249"/>
                  </a:cubicBezTo>
                  <a:cubicBezTo>
                    <a:pt x="24028" y="7217"/>
                    <a:pt x="23577" y="6268"/>
                    <a:pt x="22808" y="5575"/>
                  </a:cubicBezTo>
                  <a:cubicBezTo>
                    <a:pt x="22092" y="4932"/>
                    <a:pt x="21189" y="4587"/>
                    <a:pt x="20239" y="4587"/>
                  </a:cubicBezTo>
                  <a:cubicBezTo>
                    <a:pt x="20199" y="4587"/>
                    <a:pt x="20159" y="4587"/>
                    <a:pt x="20119" y="4589"/>
                  </a:cubicBezTo>
                  <a:cubicBezTo>
                    <a:pt x="20112" y="4566"/>
                    <a:pt x="20112" y="4543"/>
                    <a:pt x="20112" y="4521"/>
                  </a:cubicBezTo>
                  <a:cubicBezTo>
                    <a:pt x="20074" y="3737"/>
                    <a:pt x="19728" y="3014"/>
                    <a:pt x="19140" y="2487"/>
                  </a:cubicBezTo>
                  <a:cubicBezTo>
                    <a:pt x="18596" y="1993"/>
                    <a:pt x="17894" y="1730"/>
                    <a:pt x="17163" y="1730"/>
                  </a:cubicBezTo>
                  <a:cubicBezTo>
                    <a:pt x="17114" y="1730"/>
                    <a:pt x="17065" y="1731"/>
                    <a:pt x="17016" y="1734"/>
                  </a:cubicBezTo>
                  <a:cubicBezTo>
                    <a:pt x="16828" y="1741"/>
                    <a:pt x="16632" y="1771"/>
                    <a:pt x="16444" y="1824"/>
                  </a:cubicBezTo>
                  <a:cubicBezTo>
                    <a:pt x="15424" y="656"/>
                    <a:pt x="13986" y="1"/>
                    <a:pt x="124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9"/>
            <p:cNvSpPr/>
            <p:nvPr/>
          </p:nvSpPr>
          <p:spPr>
            <a:xfrm>
              <a:off x="4182550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9"/>
            <p:cNvSpPr/>
            <p:nvPr/>
          </p:nvSpPr>
          <p:spPr>
            <a:xfrm>
              <a:off x="4179525" y="2117450"/>
              <a:ext cx="59350" cy="110725"/>
            </a:xfrm>
            <a:custGeom>
              <a:avLst/>
              <a:gdLst/>
              <a:ahLst/>
              <a:cxnLst/>
              <a:rect l="l" t="t" r="r" b="b"/>
              <a:pathLst>
                <a:path w="2374" h="4429" extrusionOk="0">
                  <a:moveTo>
                    <a:pt x="1184" y="256"/>
                  </a:moveTo>
                  <a:cubicBezTo>
                    <a:pt x="1703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03" y="4173"/>
                    <a:pt x="1184" y="4173"/>
                  </a:cubicBezTo>
                  <a:cubicBezTo>
                    <a:pt x="671" y="4173"/>
                    <a:pt x="250" y="3759"/>
                    <a:pt x="250" y="3239"/>
                  </a:cubicBezTo>
                  <a:lnTo>
                    <a:pt x="250" y="1190"/>
                  </a:lnTo>
                  <a:cubicBezTo>
                    <a:pt x="250" y="670"/>
                    <a:pt x="671" y="256"/>
                    <a:pt x="1184" y="256"/>
                  </a:cubicBezTo>
                  <a:close/>
                  <a:moveTo>
                    <a:pt x="1184" y="0"/>
                  </a:moveTo>
                  <a:cubicBezTo>
                    <a:pt x="528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28" y="4429"/>
                    <a:pt x="1184" y="4429"/>
                  </a:cubicBezTo>
                  <a:cubicBezTo>
                    <a:pt x="1839" y="4429"/>
                    <a:pt x="2374" y="3894"/>
                    <a:pt x="2374" y="3239"/>
                  </a:cubicBezTo>
                  <a:lnTo>
                    <a:pt x="2374" y="1190"/>
                  </a:lnTo>
                  <a:cubicBezTo>
                    <a:pt x="2374" y="535"/>
                    <a:pt x="1839" y="0"/>
                    <a:pt x="11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9"/>
            <p:cNvSpPr/>
            <p:nvPr/>
          </p:nvSpPr>
          <p:spPr>
            <a:xfrm>
              <a:off x="4182550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89" y="2343"/>
                    <a:pt x="1145" y="2087"/>
                    <a:pt x="1145" y="1771"/>
                  </a:cubicBezTo>
                  <a:lnTo>
                    <a:pt x="1145" y="1680"/>
                  </a:lnTo>
                  <a:lnTo>
                    <a:pt x="1145" y="664"/>
                  </a:lnTo>
                  <a:lnTo>
                    <a:pt x="1145" y="573"/>
                  </a:lnTo>
                  <a:cubicBezTo>
                    <a:pt x="1145" y="257"/>
                    <a:pt x="889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9"/>
            <p:cNvSpPr/>
            <p:nvPr/>
          </p:nvSpPr>
          <p:spPr>
            <a:xfrm>
              <a:off x="4179525" y="2139100"/>
              <a:ext cx="34875" cy="64800"/>
            </a:xfrm>
            <a:custGeom>
              <a:avLst/>
              <a:gdLst/>
              <a:ahLst/>
              <a:cxnLst/>
              <a:rect l="l" t="t" r="r" b="b"/>
              <a:pathLst>
                <a:path w="1395" h="2592" extrusionOk="0">
                  <a:moveTo>
                    <a:pt x="694" y="249"/>
                  </a:moveTo>
                  <a:cubicBezTo>
                    <a:pt x="943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43" y="2343"/>
                    <a:pt x="694" y="2343"/>
                  </a:cubicBezTo>
                  <a:cubicBezTo>
                    <a:pt x="453" y="2343"/>
                    <a:pt x="250" y="2139"/>
                    <a:pt x="250" y="1891"/>
                  </a:cubicBezTo>
                  <a:lnTo>
                    <a:pt x="250" y="693"/>
                  </a:lnTo>
                  <a:cubicBezTo>
                    <a:pt x="250" y="452"/>
                    <a:pt x="453" y="249"/>
                    <a:pt x="694" y="249"/>
                  </a:cubicBezTo>
                  <a:close/>
                  <a:moveTo>
                    <a:pt x="694" y="0"/>
                  </a:moveTo>
                  <a:cubicBezTo>
                    <a:pt x="310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0" y="2591"/>
                    <a:pt x="694" y="2591"/>
                  </a:cubicBezTo>
                  <a:cubicBezTo>
                    <a:pt x="1078" y="2591"/>
                    <a:pt x="1394" y="2275"/>
                    <a:pt x="1394" y="1891"/>
                  </a:cubicBezTo>
                  <a:lnTo>
                    <a:pt x="1394" y="693"/>
                  </a:lnTo>
                  <a:cubicBezTo>
                    <a:pt x="1394" y="309"/>
                    <a:pt x="1078" y="0"/>
                    <a:pt x="6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9"/>
            <p:cNvSpPr/>
            <p:nvPr/>
          </p:nvSpPr>
          <p:spPr>
            <a:xfrm>
              <a:off x="4108725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9"/>
            <p:cNvSpPr/>
            <p:nvPr/>
          </p:nvSpPr>
          <p:spPr>
            <a:xfrm>
              <a:off x="4105525" y="2117450"/>
              <a:ext cx="59550" cy="110725"/>
            </a:xfrm>
            <a:custGeom>
              <a:avLst/>
              <a:gdLst/>
              <a:ahLst/>
              <a:cxnLst/>
              <a:rect l="l" t="t" r="r" b="b"/>
              <a:pathLst>
                <a:path w="2382" h="4429" extrusionOk="0">
                  <a:moveTo>
                    <a:pt x="1191" y="256"/>
                  </a:moveTo>
                  <a:cubicBezTo>
                    <a:pt x="1711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11" y="4173"/>
                    <a:pt x="1191" y="4173"/>
                  </a:cubicBezTo>
                  <a:cubicBezTo>
                    <a:pt x="679" y="4173"/>
                    <a:pt x="257" y="3759"/>
                    <a:pt x="257" y="3239"/>
                  </a:cubicBezTo>
                  <a:lnTo>
                    <a:pt x="257" y="1190"/>
                  </a:lnTo>
                  <a:cubicBezTo>
                    <a:pt x="257" y="670"/>
                    <a:pt x="679" y="256"/>
                    <a:pt x="1191" y="256"/>
                  </a:cubicBezTo>
                  <a:close/>
                  <a:moveTo>
                    <a:pt x="1191" y="0"/>
                  </a:moveTo>
                  <a:cubicBezTo>
                    <a:pt x="536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36" y="4429"/>
                    <a:pt x="1191" y="4429"/>
                  </a:cubicBezTo>
                  <a:cubicBezTo>
                    <a:pt x="1846" y="4429"/>
                    <a:pt x="2381" y="3894"/>
                    <a:pt x="2381" y="3239"/>
                  </a:cubicBezTo>
                  <a:lnTo>
                    <a:pt x="2381" y="1190"/>
                  </a:lnTo>
                  <a:cubicBezTo>
                    <a:pt x="2381" y="535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9"/>
            <p:cNvSpPr/>
            <p:nvPr/>
          </p:nvSpPr>
          <p:spPr>
            <a:xfrm>
              <a:off x="4108725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90" y="2343"/>
                    <a:pt x="1146" y="2087"/>
                    <a:pt x="1146" y="1771"/>
                  </a:cubicBezTo>
                  <a:lnTo>
                    <a:pt x="1146" y="1680"/>
                  </a:lnTo>
                  <a:lnTo>
                    <a:pt x="1146" y="664"/>
                  </a:lnTo>
                  <a:lnTo>
                    <a:pt x="1146" y="573"/>
                  </a:lnTo>
                  <a:cubicBezTo>
                    <a:pt x="1146" y="257"/>
                    <a:pt x="890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9"/>
            <p:cNvSpPr/>
            <p:nvPr/>
          </p:nvSpPr>
          <p:spPr>
            <a:xfrm>
              <a:off x="4105525" y="2139100"/>
              <a:ext cx="35050" cy="64800"/>
            </a:xfrm>
            <a:custGeom>
              <a:avLst/>
              <a:gdLst/>
              <a:ahLst/>
              <a:cxnLst/>
              <a:rect l="l" t="t" r="r" b="b"/>
              <a:pathLst>
                <a:path w="1402" h="2592" extrusionOk="0">
                  <a:moveTo>
                    <a:pt x="701" y="249"/>
                  </a:moveTo>
                  <a:cubicBezTo>
                    <a:pt x="950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50" y="2343"/>
                    <a:pt x="701" y="2343"/>
                  </a:cubicBezTo>
                  <a:cubicBezTo>
                    <a:pt x="453" y="2343"/>
                    <a:pt x="257" y="2139"/>
                    <a:pt x="257" y="1891"/>
                  </a:cubicBezTo>
                  <a:lnTo>
                    <a:pt x="257" y="693"/>
                  </a:lnTo>
                  <a:cubicBezTo>
                    <a:pt x="257" y="452"/>
                    <a:pt x="453" y="249"/>
                    <a:pt x="701" y="249"/>
                  </a:cubicBezTo>
                  <a:close/>
                  <a:moveTo>
                    <a:pt x="701" y="0"/>
                  </a:moveTo>
                  <a:cubicBezTo>
                    <a:pt x="317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7" y="2591"/>
                    <a:pt x="701" y="2591"/>
                  </a:cubicBezTo>
                  <a:cubicBezTo>
                    <a:pt x="1085" y="2591"/>
                    <a:pt x="1402" y="2275"/>
                    <a:pt x="1402" y="1891"/>
                  </a:cubicBezTo>
                  <a:lnTo>
                    <a:pt x="1402" y="693"/>
                  </a:lnTo>
                  <a:cubicBezTo>
                    <a:pt x="1402" y="309"/>
                    <a:pt x="1085" y="0"/>
                    <a:pt x="7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9"/>
            <p:cNvSpPr/>
            <p:nvPr/>
          </p:nvSpPr>
          <p:spPr>
            <a:xfrm>
              <a:off x="4162775" y="2228150"/>
              <a:ext cx="19050" cy="9825"/>
            </a:xfrm>
            <a:custGeom>
              <a:avLst/>
              <a:gdLst/>
              <a:ahLst/>
              <a:cxnLst/>
              <a:rect l="l" t="t" r="r" b="b"/>
              <a:pathLst>
                <a:path w="762" h="393" extrusionOk="0">
                  <a:moveTo>
                    <a:pt x="377" y="1"/>
                  </a:moveTo>
                  <a:cubicBezTo>
                    <a:pt x="166" y="1"/>
                    <a:pt x="1" y="91"/>
                    <a:pt x="1" y="197"/>
                  </a:cubicBezTo>
                  <a:cubicBezTo>
                    <a:pt x="1" y="310"/>
                    <a:pt x="166" y="393"/>
                    <a:pt x="377" y="393"/>
                  </a:cubicBezTo>
                  <a:cubicBezTo>
                    <a:pt x="588" y="393"/>
                    <a:pt x="761" y="310"/>
                    <a:pt x="761" y="197"/>
                  </a:cubicBezTo>
                  <a:cubicBezTo>
                    <a:pt x="761" y="91"/>
                    <a:pt x="588" y="1"/>
                    <a:pt x="37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9"/>
            <p:cNvSpPr/>
            <p:nvPr/>
          </p:nvSpPr>
          <p:spPr>
            <a:xfrm>
              <a:off x="4159575" y="2225150"/>
              <a:ext cx="25450" cy="16025"/>
            </a:xfrm>
            <a:custGeom>
              <a:avLst/>
              <a:gdLst/>
              <a:ahLst/>
              <a:cxnLst/>
              <a:rect l="l" t="t" r="r" b="b"/>
              <a:pathLst>
                <a:path w="1018" h="641" extrusionOk="0">
                  <a:moveTo>
                    <a:pt x="505" y="249"/>
                  </a:moveTo>
                  <a:cubicBezTo>
                    <a:pt x="648" y="249"/>
                    <a:pt x="739" y="294"/>
                    <a:pt x="761" y="317"/>
                  </a:cubicBezTo>
                  <a:cubicBezTo>
                    <a:pt x="739" y="347"/>
                    <a:pt x="648" y="392"/>
                    <a:pt x="505" y="392"/>
                  </a:cubicBezTo>
                  <a:cubicBezTo>
                    <a:pt x="370" y="392"/>
                    <a:pt x="279" y="347"/>
                    <a:pt x="257" y="317"/>
                  </a:cubicBezTo>
                  <a:cubicBezTo>
                    <a:pt x="279" y="294"/>
                    <a:pt x="362" y="249"/>
                    <a:pt x="505" y="249"/>
                  </a:cubicBezTo>
                  <a:close/>
                  <a:moveTo>
                    <a:pt x="505" y="0"/>
                  </a:moveTo>
                  <a:cubicBezTo>
                    <a:pt x="219" y="0"/>
                    <a:pt x="1" y="136"/>
                    <a:pt x="1" y="317"/>
                  </a:cubicBezTo>
                  <a:cubicBezTo>
                    <a:pt x="1" y="505"/>
                    <a:pt x="219" y="641"/>
                    <a:pt x="505" y="641"/>
                  </a:cubicBezTo>
                  <a:cubicBezTo>
                    <a:pt x="799" y="641"/>
                    <a:pt x="1017" y="505"/>
                    <a:pt x="1017" y="317"/>
                  </a:cubicBezTo>
                  <a:cubicBezTo>
                    <a:pt x="1017" y="136"/>
                    <a:pt x="799" y="0"/>
                    <a:pt x="5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9"/>
            <p:cNvSpPr/>
            <p:nvPr/>
          </p:nvSpPr>
          <p:spPr>
            <a:xfrm>
              <a:off x="4235100" y="2222900"/>
              <a:ext cx="69500" cy="38800"/>
            </a:xfrm>
            <a:custGeom>
              <a:avLst/>
              <a:gdLst/>
              <a:ahLst/>
              <a:cxnLst/>
              <a:rect l="l" t="t" r="r" b="b"/>
              <a:pathLst>
                <a:path w="2780" h="1552" extrusionOk="0">
                  <a:moveTo>
                    <a:pt x="1386" y="0"/>
                  </a:moveTo>
                  <a:cubicBezTo>
                    <a:pt x="618" y="0"/>
                    <a:pt x="0" y="347"/>
                    <a:pt x="0" y="776"/>
                  </a:cubicBezTo>
                  <a:cubicBezTo>
                    <a:pt x="0" y="1205"/>
                    <a:pt x="618" y="1552"/>
                    <a:pt x="1386" y="1552"/>
                  </a:cubicBezTo>
                  <a:cubicBezTo>
                    <a:pt x="2154" y="1552"/>
                    <a:pt x="2779" y="1205"/>
                    <a:pt x="2779" y="776"/>
                  </a:cubicBezTo>
                  <a:cubicBezTo>
                    <a:pt x="2779" y="347"/>
                    <a:pt x="2154" y="0"/>
                    <a:pt x="138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9"/>
            <p:cNvSpPr/>
            <p:nvPr/>
          </p:nvSpPr>
          <p:spPr>
            <a:xfrm>
              <a:off x="4231875" y="2219675"/>
              <a:ext cx="75925" cy="45225"/>
            </a:xfrm>
            <a:custGeom>
              <a:avLst/>
              <a:gdLst/>
              <a:ahLst/>
              <a:cxnLst/>
              <a:rect l="l" t="t" r="r" b="b"/>
              <a:pathLst>
                <a:path w="3037" h="1809" extrusionOk="0">
                  <a:moveTo>
                    <a:pt x="1515" y="257"/>
                  </a:moveTo>
                  <a:cubicBezTo>
                    <a:pt x="2208" y="257"/>
                    <a:pt x="2788" y="551"/>
                    <a:pt x="2788" y="905"/>
                  </a:cubicBezTo>
                  <a:cubicBezTo>
                    <a:pt x="2788" y="1259"/>
                    <a:pt x="2208" y="1553"/>
                    <a:pt x="1515" y="1553"/>
                  </a:cubicBezTo>
                  <a:cubicBezTo>
                    <a:pt x="830" y="1553"/>
                    <a:pt x="250" y="1259"/>
                    <a:pt x="250" y="905"/>
                  </a:cubicBezTo>
                  <a:cubicBezTo>
                    <a:pt x="250" y="551"/>
                    <a:pt x="830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71" y="1"/>
                    <a:pt x="1" y="400"/>
                    <a:pt x="1" y="905"/>
                  </a:cubicBezTo>
                  <a:cubicBezTo>
                    <a:pt x="1" y="1410"/>
                    <a:pt x="671" y="1809"/>
                    <a:pt x="1515" y="1809"/>
                  </a:cubicBezTo>
                  <a:cubicBezTo>
                    <a:pt x="2366" y="1809"/>
                    <a:pt x="3036" y="1410"/>
                    <a:pt x="3036" y="905"/>
                  </a:cubicBezTo>
                  <a:cubicBezTo>
                    <a:pt x="3036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9"/>
            <p:cNvSpPr/>
            <p:nvPr/>
          </p:nvSpPr>
          <p:spPr>
            <a:xfrm>
              <a:off x="4193650" y="2254150"/>
              <a:ext cx="14725" cy="24500"/>
            </a:xfrm>
            <a:custGeom>
              <a:avLst/>
              <a:gdLst/>
              <a:ahLst/>
              <a:cxnLst/>
              <a:rect l="l" t="t" r="r" b="b"/>
              <a:pathLst>
                <a:path w="589" h="980" extrusionOk="0">
                  <a:moveTo>
                    <a:pt x="588" y="980"/>
                  </a:moveTo>
                  <a:lnTo>
                    <a:pt x="1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9"/>
            <p:cNvSpPr/>
            <p:nvPr/>
          </p:nvSpPr>
          <p:spPr>
            <a:xfrm>
              <a:off x="4191025" y="2252650"/>
              <a:ext cx="19975" cy="27700"/>
            </a:xfrm>
            <a:custGeom>
              <a:avLst/>
              <a:gdLst/>
              <a:ahLst/>
              <a:cxnLst/>
              <a:rect l="l" t="t" r="r" b="b"/>
              <a:pathLst>
                <a:path w="799" h="1108" extrusionOk="0">
                  <a:moveTo>
                    <a:pt x="219" y="0"/>
                  </a:moveTo>
                  <a:lnTo>
                    <a:pt x="0" y="128"/>
                  </a:lnTo>
                  <a:lnTo>
                    <a:pt x="588" y="1107"/>
                  </a:lnTo>
                  <a:lnTo>
                    <a:pt x="799" y="97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9"/>
            <p:cNvSpPr/>
            <p:nvPr/>
          </p:nvSpPr>
          <p:spPr>
            <a:xfrm>
              <a:off x="4170875" y="2259975"/>
              <a:ext cx="2100" cy="28275"/>
            </a:xfrm>
            <a:custGeom>
              <a:avLst/>
              <a:gdLst/>
              <a:ahLst/>
              <a:cxnLst/>
              <a:rect l="l" t="t" r="r" b="b"/>
              <a:pathLst>
                <a:path w="84" h="1131" extrusionOk="0">
                  <a:moveTo>
                    <a:pt x="1" y="1"/>
                  </a:moveTo>
                  <a:lnTo>
                    <a:pt x="83" y="1131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9"/>
            <p:cNvSpPr/>
            <p:nvPr/>
          </p:nvSpPr>
          <p:spPr>
            <a:xfrm>
              <a:off x="4167875" y="2259600"/>
              <a:ext cx="8100" cy="28850"/>
            </a:xfrm>
            <a:custGeom>
              <a:avLst/>
              <a:gdLst/>
              <a:ahLst/>
              <a:cxnLst/>
              <a:rect l="l" t="t" r="r" b="b"/>
              <a:pathLst>
                <a:path w="324" h="1154" extrusionOk="0">
                  <a:moveTo>
                    <a:pt x="249" y="1"/>
                  </a:moveTo>
                  <a:lnTo>
                    <a:pt x="0" y="23"/>
                  </a:lnTo>
                  <a:lnTo>
                    <a:pt x="75" y="1153"/>
                  </a:lnTo>
                  <a:lnTo>
                    <a:pt x="324" y="113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9"/>
            <p:cNvSpPr/>
            <p:nvPr/>
          </p:nvSpPr>
          <p:spPr>
            <a:xfrm>
              <a:off x="4134150" y="2254150"/>
              <a:ext cx="16975" cy="23550"/>
            </a:xfrm>
            <a:custGeom>
              <a:avLst/>
              <a:gdLst/>
              <a:ahLst/>
              <a:cxnLst/>
              <a:rect l="l" t="t" r="r" b="b"/>
              <a:pathLst>
                <a:path w="679" h="942" extrusionOk="0">
                  <a:moveTo>
                    <a:pt x="679" y="0"/>
                  </a:moveTo>
                  <a:lnTo>
                    <a:pt x="1" y="942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9"/>
            <p:cNvSpPr/>
            <p:nvPr/>
          </p:nvSpPr>
          <p:spPr>
            <a:xfrm>
              <a:off x="4131525" y="2252275"/>
              <a:ext cx="22250" cy="27325"/>
            </a:xfrm>
            <a:custGeom>
              <a:avLst/>
              <a:gdLst/>
              <a:ahLst/>
              <a:cxnLst/>
              <a:rect l="l" t="t" r="r" b="b"/>
              <a:pathLst>
                <a:path w="890" h="1093" extrusionOk="0">
                  <a:moveTo>
                    <a:pt x="686" y="0"/>
                  </a:moveTo>
                  <a:lnTo>
                    <a:pt x="0" y="949"/>
                  </a:lnTo>
                  <a:lnTo>
                    <a:pt x="204" y="1092"/>
                  </a:lnTo>
                  <a:lnTo>
                    <a:pt x="889" y="15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9"/>
            <p:cNvSpPr/>
            <p:nvPr/>
          </p:nvSpPr>
          <p:spPr>
            <a:xfrm>
              <a:off x="4271625" y="2228525"/>
              <a:ext cx="18275" cy="10200"/>
            </a:xfrm>
            <a:custGeom>
              <a:avLst/>
              <a:gdLst/>
              <a:ahLst/>
              <a:cxnLst/>
              <a:rect l="l" t="t" r="r" b="b"/>
              <a:pathLst>
                <a:path w="731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31" y="317"/>
                    <a:pt x="731" y="204"/>
                  </a:cubicBezTo>
                  <a:cubicBezTo>
                    <a:pt x="731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9"/>
            <p:cNvSpPr/>
            <p:nvPr/>
          </p:nvSpPr>
          <p:spPr>
            <a:xfrm>
              <a:off x="4060725" y="224227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9"/>
            <p:cNvSpPr/>
            <p:nvPr/>
          </p:nvSpPr>
          <p:spPr>
            <a:xfrm>
              <a:off x="4041700" y="2222900"/>
              <a:ext cx="69700" cy="38800"/>
            </a:xfrm>
            <a:custGeom>
              <a:avLst/>
              <a:gdLst/>
              <a:ahLst/>
              <a:cxnLst/>
              <a:rect l="l" t="t" r="r" b="b"/>
              <a:pathLst>
                <a:path w="2788" h="1552" extrusionOk="0">
                  <a:moveTo>
                    <a:pt x="1394" y="0"/>
                  </a:moveTo>
                  <a:cubicBezTo>
                    <a:pt x="626" y="0"/>
                    <a:pt x="0" y="347"/>
                    <a:pt x="0" y="776"/>
                  </a:cubicBezTo>
                  <a:cubicBezTo>
                    <a:pt x="0" y="1205"/>
                    <a:pt x="626" y="1552"/>
                    <a:pt x="1394" y="1552"/>
                  </a:cubicBezTo>
                  <a:cubicBezTo>
                    <a:pt x="2162" y="1552"/>
                    <a:pt x="2787" y="1205"/>
                    <a:pt x="2787" y="776"/>
                  </a:cubicBezTo>
                  <a:cubicBezTo>
                    <a:pt x="2787" y="347"/>
                    <a:pt x="2162" y="0"/>
                    <a:pt x="1394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9"/>
            <p:cNvSpPr/>
            <p:nvPr/>
          </p:nvSpPr>
          <p:spPr>
            <a:xfrm>
              <a:off x="4038675" y="2219675"/>
              <a:ext cx="75725" cy="45225"/>
            </a:xfrm>
            <a:custGeom>
              <a:avLst/>
              <a:gdLst/>
              <a:ahLst/>
              <a:cxnLst/>
              <a:rect l="l" t="t" r="r" b="b"/>
              <a:pathLst>
                <a:path w="3029" h="1809" extrusionOk="0">
                  <a:moveTo>
                    <a:pt x="1515" y="257"/>
                  </a:moveTo>
                  <a:cubicBezTo>
                    <a:pt x="2200" y="257"/>
                    <a:pt x="2780" y="551"/>
                    <a:pt x="2780" y="905"/>
                  </a:cubicBezTo>
                  <a:cubicBezTo>
                    <a:pt x="2780" y="1259"/>
                    <a:pt x="2200" y="1553"/>
                    <a:pt x="1515" y="1553"/>
                  </a:cubicBezTo>
                  <a:cubicBezTo>
                    <a:pt x="829" y="1553"/>
                    <a:pt x="249" y="1259"/>
                    <a:pt x="249" y="905"/>
                  </a:cubicBezTo>
                  <a:cubicBezTo>
                    <a:pt x="249" y="551"/>
                    <a:pt x="829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64" y="1"/>
                    <a:pt x="1" y="400"/>
                    <a:pt x="1" y="905"/>
                  </a:cubicBezTo>
                  <a:cubicBezTo>
                    <a:pt x="1" y="1410"/>
                    <a:pt x="664" y="1809"/>
                    <a:pt x="1515" y="1809"/>
                  </a:cubicBezTo>
                  <a:cubicBezTo>
                    <a:pt x="2366" y="1809"/>
                    <a:pt x="3029" y="1410"/>
                    <a:pt x="3029" y="905"/>
                  </a:cubicBezTo>
                  <a:cubicBezTo>
                    <a:pt x="3029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9"/>
            <p:cNvSpPr/>
            <p:nvPr/>
          </p:nvSpPr>
          <p:spPr>
            <a:xfrm>
              <a:off x="4060725" y="222852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9"/>
            <p:cNvSpPr/>
            <p:nvPr/>
          </p:nvSpPr>
          <p:spPr>
            <a:xfrm>
              <a:off x="4115125" y="2235350"/>
              <a:ext cx="115475" cy="63450"/>
            </a:xfrm>
            <a:custGeom>
              <a:avLst/>
              <a:gdLst/>
              <a:ahLst/>
              <a:cxnLst/>
              <a:rect l="l" t="t" r="r" b="b"/>
              <a:pathLst>
                <a:path w="4619" h="2538" extrusionOk="0">
                  <a:moveTo>
                    <a:pt x="970" y="479"/>
                  </a:moveTo>
                  <a:cubicBezTo>
                    <a:pt x="986" y="479"/>
                    <a:pt x="997" y="490"/>
                    <a:pt x="1003" y="496"/>
                  </a:cubicBezTo>
                  <a:cubicBezTo>
                    <a:pt x="1116" y="587"/>
                    <a:pt x="1206" y="707"/>
                    <a:pt x="1312" y="798"/>
                  </a:cubicBezTo>
                  <a:cubicBezTo>
                    <a:pt x="1603" y="1060"/>
                    <a:pt x="1971" y="1240"/>
                    <a:pt x="2356" y="1240"/>
                  </a:cubicBezTo>
                  <a:cubicBezTo>
                    <a:pt x="2479" y="1240"/>
                    <a:pt x="2603" y="1222"/>
                    <a:pt x="2728" y="1182"/>
                  </a:cubicBezTo>
                  <a:cubicBezTo>
                    <a:pt x="2788" y="1159"/>
                    <a:pt x="2848" y="1137"/>
                    <a:pt x="2916" y="1106"/>
                  </a:cubicBezTo>
                  <a:cubicBezTo>
                    <a:pt x="3157" y="978"/>
                    <a:pt x="3360" y="798"/>
                    <a:pt x="3549" y="602"/>
                  </a:cubicBezTo>
                  <a:cubicBezTo>
                    <a:pt x="3556" y="587"/>
                    <a:pt x="3571" y="572"/>
                    <a:pt x="3594" y="572"/>
                  </a:cubicBezTo>
                  <a:cubicBezTo>
                    <a:pt x="3597" y="571"/>
                    <a:pt x="3600" y="570"/>
                    <a:pt x="3603" y="570"/>
                  </a:cubicBezTo>
                  <a:cubicBezTo>
                    <a:pt x="3622" y="570"/>
                    <a:pt x="3641" y="590"/>
                    <a:pt x="3654" y="609"/>
                  </a:cubicBezTo>
                  <a:cubicBezTo>
                    <a:pt x="3744" y="715"/>
                    <a:pt x="3790" y="873"/>
                    <a:pt x="3760" y="1008"/>
                  </a:cubicBezTo>
                  <a:cubicBezTo>
                    <a:pt x="3729" y="1121"/>
                    <a:pt x="3662" y="1212"/>
                    <a:pt x="3586" y="1295"/>
                  </a:cubicBezTo>
                  <a:cubicBezTo>
                    <a:pt x="3262" y="1649"/>
                    <a:pt x="2810" y="1875"/>
                    <a:pt x="2336" y="1882"/>
                  </a:cubicBezTo>
                  <a:cubicBezTo>
                    <a:pt x="1989" y="1882"/>
                    <a:pt x="1643" y="1784"/>
                    <a:pt x="1334" y="1619"/>
                  </a:cubicBezTo>
                  <a:cubicBezTo>
                    <a:pt x="1101" y="1498"/>
                    <a:pt x="860" y="1317"/>
                    <a:pt x="769" y="1061"/>
                  </a:cubicBezTo>
                  <a:cubicBezTo>
                    <a:pt x="732" y="941"/>
                    <a:pt x="732" y="805"/>
                    <a:pt x="784" y="692"/>
                  </a:cubicBezTo>
                  <a:cubicBezTo>
                    <a:pt x="814" y="632"/>
                    <a:pt x="852" y="587"/>
                    <a:pt x="897" y="541"/>
                  </a:cubicBezTo>
                  <a:cubicBezTo>
                    <a:pt x="905" y="526"/>
                    <a:pt x="920" y="511"/>
                    <a:pt x="935" y="496"/>
                  </a:cubicBezTo>
                  <a:cubicBezTo>
                    <a:pt x="943" y="489"/>
                    <a:pt x="950" y="481"/>
                    <a:pt x="958" y="481"/>
                  </a:cubicBezTo>
                  <a:cubicBezTo>
                    <a:pt x="962" y="480"/>
                    <a:pt x="966" y="479"/>
                    <a:pt x="970" y="479"/>
                  </a:cubicBezTo>
                  <a:close/>
                  <a:moveTo>
                    <a:pt x="958" y="1"/>
                  </a:moveTo>
                  <a:cubicBezTo>
                    <a:pt x="925" y="1"/>
                    <a:pt x="892" y="3"/>
                    <a:pt x="860" y="7"/>
                  </a:cubicBezTo>
                  <a:cubicBezTo>
                    <a:pt x="619" y="44"/>
                    <a:pt x="393" y="180"/>
                    <a:pt x="250" y="391"/>
                  </a:cubicBezTo>
                  <a:cubicBezTo>
                    <a:pt x="1" y="760"/>
                    <a:pt x="31" y="1280"/>
                    <a:pt x="325" y="1619"/>
                  </a:cubicBezTo>
                  <a:cubicBezTo>
                    <a:pt x="332" y="1626"/>
                    <a:pt x="340" y="1641"/>
                    <a:pt x="347" y="1649"/>
                  </a:cubicBezTo>
                  <a:cubicBezTo>
                    <a:pt x="378" y="1686"/>
                    <a:pt x="408" y="1724"/>
                    <a:pt x="453" y="1769"/>
                  </a:cubicBezTo>
                  <a:cubicBezTo>
                    <a:pt x="513" y="1822"/>
                    <a:pt x="566" y="1875"/>
                    <a:pt x="649" y="1935"/>
                  </a:cubicBezTo>
                  <a:cubicBezTo>
                    <a:pt x="769" y="2025"/>
                    <a:pt x="890" y="2108"/>
                    <a:pt x="1025" y="2183"/>
                  </a:cubicBezTo>
                  <a:cubicBezTo>
                    <a:pt x="1199" y="2281"/>
                    <a:pt x="1379" y="2357"/>
                    <a:pt x="1560" y="2409"/>
                  </a:cubicBezTo>
                  <a:cubicBezTo>
                    <a:pt x="1696" y="2455"/>
                    <a:pt x="1839" y="2492"/>
                    <a:pt x="1982" y="2507"/>
                  </a:cubicBezTo>
                  <a:cubicBezTo>
                    <a:pt x="2102" y="2522"/>
                    <a:pt x="2223" y="2538"/>
                    <a:pt x="2336" y="2538"/>
                  </a:cubicBezTo>
                  <a:cubicBezTo>
                    <a:pt x="2667" y="2538"/>
                    <a:pt x="2991" y="2470"/>
                    <a:pt x="3308" y="2342"/>
                  </a:cubicBezTo>
                  <a:cubicBezTo>
                    <a:pt x="3488" y="2266"/>
                    <a:pt x="3662" y="2176"/>
                    <a:pt x="3827" y="2071"/>
                  </a:cubicBezTo>
                  <a:cubicBezTo>
                    <a:pt x="4001" y="1950"/>
                    <a:pt x="4114" y="1852"/>
                    <a:pt x="4159" y="1814"/>
                  </a:cubicBezTo>
                  <a:lnTo>
                    <a:pt x="4174" y="1799"/>
                  </a:lnTo>
                  <a:cubicBezTo>
                    <a:pt x="4543" y="1483"/>
                    <a:pt x="4618" y="903"/>
                    <a:pt x="4332" y="481"/>
                  </a:cubicBezTo>
                  <a:cubicBezTo>
                    <a:pt x="4189" y="263"/>
                    <a:pt x="3963" y="112"/>
                    <a:pt x="3714" y="82"/>
                  </a:cubicBezTo>
                  <a:cubicBezTo>
                    <a:pt x="3673" y="76"/>
                    <a:pt x="3632" y="72"/>
                    <a:pt x="3592" y="72"/>
                  </a:cubicBezTo>
                  <a:cubicBezTo>
                    <a:pt x="3395" y="72"/>
                    <a:pt x="3208" y="147"/>
                    <a:pt x="3052" y="278"/>
                  </a:cubicBezTo>
                  <a:cubicBezTo>
                    <a:pt x="2908" y="398"/>
                    <a:pt x="2773" y="481"/>
                    <a:pt x="2645" y="534"/>
                  </a:cubicBezTo>
                  <a:cubicBezTo>
                    <a:pt x="2607" y="549"/>
                    <a:pt x="2577" y="557"/>
                    <a:pt x="2539" y="564"/>
                  </a:cubicBezTo>
                  <a:cubicBezTo>
                    <a:pt x="2471" y="582"/>
                    <a:pt x="2402" y="590"/>
                    <a:pt x="2333" y="590"/>
                  </a:cubicBezTo>
                  <a:cubicBezTo>
                    <a:pt x="2075" y="590"/>
                    <a:pt x="1811" y="469"/>
                    <a:pt x="1538" y="225"/>
                  </a:cubicBezTo>
                  <a:cubicBezTo>
                    <a:pt x="1375" y="82"/>
                    <a:pt x="1167" y="1"/>
                    <a:pt x="95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9"/>
            <p:cNvSpPr/>
            <p:nvPr/>
          </p:nvSpPr>
          <p:spPr>
            <a:xfrm>
              <a:off x="4111925" y="2232275"/>
              <a:ext cx="122050" cy="69550"/>
            </a:xfrm>
            <a:custGeom>
              <a:avLst/>
              <a:gdLst/>
              <a:ahLst/>
              <a:cxnLst/>
              <a:rect l="l" t="t" r="r" b="b"/>
              <a:pathLst>
                <a:path w="4882" h="2782" extrusionOk="0">
                  <a:moveTo>
                    <a:pt x="1101" y="762"/>
                  </a:moveTo>
                  <a:cubicBezTo>
                    <a:pt x="1138" y="793"/>
                    <a:pt x="1176" y="830"/>
                    <a:pt x="1206" y="868"/>
                  </a:cubicBezTo>
                  <a:cubicBezTo>
                    <a:pt x="1251" y="921"/>
                    <a:pt x="1304" y="973"/>
                    <a:pt x="1357" y="1018"/>
                  </a:cubicBezTo>
                  <a:cubicBezTo>
                    <a:pt x="1700" y="1328"/>
                    <a:pt x="2096" y="1488"/>
                    <a:pt x="2482" y="1488"/>
                  </a:cubicBezTo>
                  <a:cubicBezTo>
                    <a:pt x="2621" y="1488"/>
                    <a:pt x="2760" y="1467"/>
                    <a:pt x="2893" y="1425"/>
                  </a:cubicBezTo>
                  <a:cubicBezTo>
                    <a:pt x="2961" y="1403"/>
                    <a:pt x="3021" y="1380"/>
                    <a:pt x="3097" y="1342"/>
                  </a:cubicBezTo>
                  <a:cubicBezTo>
                    <a:pt x="3353" y="1214"/>
                    <a:pt x="3549" y="1034"/>
                    <a:pt x="3722" y="860"/>
                  </a:cubicBezTo>
                  <a:cubicBezTo>
                    <a:pt x="3760" y="936"/>
                    <a:pt x="3782" y="1026"/>
                    <a:pt x="3760" y="1101"/>
                  </a:cubicBezTo>
                  <a:cubicBezTo>
                    <a:pt x="3744" y="1192"/>
                    <a:pt x="3677" y="1275"/>
                    <a:pt x="3616" y="1335"/>
                  </a:cubicBezTo>
                  <a:cubicBezTo>
                    <a:pt x="3308" y="1681"/>
                    <a:pt x="2886" y="1877"/>
                    <a:pt x="2464" y="1877"/>
                  </a:cubicBezTo>
                  <a:cubicBezTo>
                    <a:pt x="2163" y="1877"/>
                    <a:pt x="1831" y="1794"/>
                    <a:pt x="1515" y="1629"/>
                  </a:cubicBezTo>
                  <a:cubicBezTo>
                    <a:pt x="1244" y="1485"/>
                    <a:pt x="1078" y="1327"/>
                    <a:pt x="1018" y="1139"/>
                  </a:cubicBezTo>
                  <a:cubicBezTo>
                    <a:pt x="988" y="1049"/>
                    <a:pt x="988" y="943"/>
                    <a:pt x="1025" y="868"/>
                  </a:cubicBezTo>
                  <a:cubicBezTo>
                    <a:pt x="1048" y="830"/>
                    <a:pt x="1078" y="793"/>
                    <a:pt x="1101" y="762"/>
                  </a:cubicBezTo>
                  <a:close/>
                  <a:moveTo>
                    <a:pt x="1103" y="478"/>
                  </a:moveTo>
                  <a:cubicBezTo>
                    <a:pt x="1090" y="478"/>
                    <a:pt x="1077" y="480"/>
                    <a:pt x="1063" y="484"/>
                  </a:cubicBezTo>
                  <a:cubicBezTo>
                    <a:pt x="1010" y="491"/>
                    <a:pt x="988" y="521"/>
                    <a:pt x="973" y="536"/>
                  </a:cubicBezTo>
                  <a:cubicBezTo>
                    <a:pt x="958" y="551"/>
                    <a:pt x="942" y="567"/>
                    <a:pt x="927" y="582"/>
                  </a:cubicBezTo>
                  <a:cubicBezTo>
                    <a:pt x="890" y="627"/>
                    <a:pt x="837" y="687"/>
                    <a:pt x="799" y="755"/>
                  </a:cubicBezTo>
                  <a:cubicBezTo>
                    <a:pt x="739" y="890"/>
                    <a:pt x="724" y="1064"/>
                    <a:pt x="777" y="1222"/>
                  </a:cubicBezTo>
                  <a:cubicBezTo>
                    <a:pt x="860" y="1470"/>
                    <a:pt x="1063" y="1674"/>
                    <a:pt x="1409" y="1855"/>
                  </a:cubicBezTo>
                  <a:cubicBezTo>
                    <a:pt x="1748" y="2035"/>
                    <a:pt x="2110" y="2126"/>
                    <a:pt x="2449" y="2126"/>
                  </a:cubicBezTo>
                  <a:lnTo>
                    <a:pt x="2464" y="2126"/>
                  </a:lnTo>
                  <a:cubicBezTo>
                    <a:pt x="2954" y="2126"/>
                    <a:pt x="3443" y="1900"/>
                    <a:pt x="3805" y="1508"/>
                  </a:cubicBezTo>
                  <a:cubicBezTo>
                    <a:pt x="3880" y="1418"/>
                    <a:pt x="3978" y="1305"/>
                    <a:pt x="4008" y="1154"/>
                  </a:cubicBezTo>
                  <a:cubicBezTo>
                    <a:pt x="4046" y="988"/>
                    <a:pt x="3993" y="793"/>
                    <a:pt x="3880" y="649"/>
                  </a:cubicBezTo>
                  <a:cubicBezTo>
                    <a:pt x="3822" y="585"/>
                    <a:pt x="3765" y="565"/>
                    <a:pt x="3725" y="565"/>
                  </a:cubicBezTo>
                  <a:cubicBezTo>
                    <a:pt x="3719" y="565"/>
                    <a:pt x="3712" y="565"/>
                    <a:pt x="3707" y="567"/>
                  </a:cubicBezTo>
                  <a:cubicBezTo>
                    <a:pt x="3639" y="574"/>
                    <a:pt x="3601" y="619"/>
                    <a:pt x="3586" y="634"/>
                  </a:cubicBezTo>
                  <a:cubicBezTo>
                    <a:pt x="3421" y="808"/>
                    <a:pt x="3232" y="996"/>
                    <a:pt x="2991" y="1116"/>
                  </a:cubicBezTo>
                  <a:cubicBezTo>
                    <a:pt x="2923" y="1147"/>
                    <a:pt x="2871" y="1169"/>
                    <a:pt x="2818" y="1184"/>
                  </a:cubicBezTo>
                  <a:cubicBezTo>
                    <a:pt x="2708" y="1220"/>
                    <a:pt x="2594" y="1237"/>
                    <a:pt x="2479" y="1237"/>
                  </a:cubicBezTo>
                  <a:cubicBezTo>
                    <a:pt x="2154" y="1237"/>
                    <a:pt x="1817" y="1097"/>
                    <a:pt x="1522" y="830"/>
                  </a:cubicBezTo>
                  <a:cubicBezTo>
                    <a:pt x="1477" y="793"/>
                    <a:pt x="1440" y="747"/>
                    <a:pt x="1394" y="702"/>
                  </a:cubicBezTo>
                  <a:cubicBezTo>
                    <a:pt x="1334" y="642"/>
                    <a:pt x="1281" y="582"/>
                    <a:pt x="1214" y="521"/>
                  </a:cubicBezTo>
                  <a:cubicBezTo>
                    <a:pt x="1175" y="493"/>
                    <a:pt x="1140" y="478"/>
                    <a:pt x="1103" y="478"/>
                  </a:cubicBezTo>
                  <a:close/>
                  <a:moveTo>
                    <a:pt x="1093" y="250"/>
                  </a:moveTo>
                  <a:cubicBezTo>
                    <a:pt x="1266" y="250"/>
                    <a:pt x="1447" y="318"/>
                    <a:pt x="1583" y="446"/>
                  </a:cubicBezTo>
                  <a:cubicBezTo>
                    <a:pt x="1885" y="706"/>
                    <a:pt x="2172" y="837"/>
                    <a:pt x="2461" y="837"/>
                  </a:cubicBezTo>
                  <a:cubicBezTo>
                    <a:pt x="2540" y="837"/>
                    <a:pt x="2618" y="827"/>
                    <a:pt x="2697" y="808"/>
                  </a:cubicBezTo>
                  <a:cubicBezTo>
                    <a:pt x="2735" y="800"/>
                    <a:pt x="2773" y="785"/>
                    <a:pt x="2818" y="770"/>
                  </a:cubicBezTo>
                  <a:cubicBezTo>
                    <a:pt x="2961" y="717"/>
                    <a:pt x="3112" y="619"/>
                    <a:pt x="3255" y="499"/>
                  </a:cubicBezTo>
                  <a:cubicBezTo>
                    <a:pt x="3393" y="380"/>
                    <a:pt x="3552" y="318"/>
                    <a:pt x="3718" y="318"/>
                  </a:cubicBezTo>
                  <a:cubicBezTo>
                    <a:pt x="3752" y="318"/>
                    <a:pt x="3786" y="320"/>
                    <a:pt x="3820" y="326"/>
                  </a:cubicBezTo>
                  <a:cubicBezTo>
                    <a:pt x="4038" y="356"/>
                    <a:pt x="4234" y="484"/>
                    <a:pt x="4355" y="672"/>
                  </a:cubicBezTo>
                  <a:cubicBezTo>
                    <a:pt x="4603" y="1041"/>
                    <a:pt x="4543" y="1546"/>
                    <a:pt x="4219" y="1824"/>
                  </a:cubicBezTo>
                  <a:lnTo>
                    <a:pt x="4196" y="1847"/>
                  </a:lnTo>
                  <a:cubicBezTo>
                    <a:pt x="4159" y="1885"/>
                    <a:pt x="4053" y="1975"/>
                    <a:pt x="3888" y="2088"/>
                  </a:cubicBezTo>
                  <a:cubicBezTo>
                    <a:pt x="3729" y="2194"/>
                    <a:pt x="3564" y="2276"/>
                    <a:pt x="3383" y="2344"/>
                  </a:cubicBezTo>
                  <a:cubicBezTo>
                    <a:pt x="3085" y="2468"/>
                    <a:pt x="2771" y="2533"/>
                    <a:pt x="2452" y="2533"/>
                  </a:cubicBezTo>
                  <a:cubicBezTo>
                    <a:pt x="2343" y="2533"/>
                    <a:pt x="2234" y="2525"/>
                    <a:pt x="2125" y="2510"/>
                  </a:cubicBezTo>
                  <a:cubicBezTo>
                    <a:pt x="1989" y="2487"/>
                    <a:pt x="1854" y="2457"/>
                    <a:pt x="1726" y="2419"/>
                  </a:cubicBezTo>
                  <a:cubicBezTo>
                    <a:pt x="1553" y="2359"/>
                    <a:pt x="1379" y="2284"/>
                    <a:pt x="1214" y="2194"/>
                  </a:cubicBezTo>
                  <a:cubicBezTo>
                    <a:pt x="1086" y="2126"/>
                    <a:pt x="965" y="2043"/>
                    <a:pt x="852" y="1960"/>
                  </a:cubicBezTo>
                  <a:cubicBezTo>
                    <a:pt x="777" y="1900"/>
                    <a:pt x="724" y="1855"/>
                    <a:pt x="671" y="1802"/>
                  </a:cubicBezTo>
                  <a:cubicBezTo>
                    <a:pt x="634" y="1764"/>
                    <a:pt x="604" y="1727"/>
                    <a:pt x="573" y="1689"/>
                  </a:cubicBezTo>
                  <a:cubicBezTo>
                    <a:pt x="566" y="1681"/>
                    <a:pt x="558" y="1666"/>
                    <a:pt x="551" y="1659"/>
                  </a:cubicBezTo>
                  <a:cubicBezTo>
                    <a:pt x="295" y="1365"/>
                    <a:pt x="265" y="913"/>
                    <a:pt x="483" y="589"/>
                  </a:cubicBezTo>
                  <a:cubicBezTo>
                    <a:pt x="604" y="401"/>
                    <a:pt x="799" y="288"/>
                    <a:pt x="1003" y="258"/>
                  </a:cubicBezTo>
                  <a:cubicBezTo>
                    <a:pt x="1033" y="258"/>
                    <a:pt x="1063" y="250"/>
                    <a:pt x="1093" y="250"/>
                  </a:cubicBezTo>
                  <a:close/>
                  <a:moveTo>
                    <a:pt x="1097" y="1"/>
                  </a:moveTo>
                  <a:cubicBezTo>
                    <a:pt x="1056" y="1"/>
                    <a:pt x="1014" y="4"/>
                    <a:pt x="973" y="9"/>
                  </a:cubicBezTo>
                  <a:cubicBezTo>
                    <a:pt x="694" y="47"/>
                    <a:pt x="438" y="205"/>
                    <a:pt x="272" y="446"/>
                  </a:cubicBezTo>
                  <a:cubicBezTo>
                    <a:pt x="1" y="860"/>
                    <a:pt x="31" y="1440"/>
                    <a:pt x="355" y="1824"/>
                  </a:cubicBezTo>
                  <a:cubicBezTo>
                    <a:pt x="362" y="1832"/>
                    <a:pt x="370" y="1839"/>
                    <a:pt x="378" y="1847"/>
                  </a:cubicBezTo>
                  <a:cubicBezTo>
                    <a:pt x="408" y="1885"/>
                    <a:pt x="445" y="1937"/>
                    <a:pt x="498" y="1983"/>
                  </a:cubicBezTo>
                  <a:cubicBezTo>
                    <a:pt x="551" y="2043"/>
                    <a:pt x="619" y="2096"/>
                    <a:pt x="701" y="2156"/>
                  </a:cubicBezTo>
                  <a:cubicBezTo>
                    <a:pt x="822" y="2254"/>
                    <a:pt x="958" y="2337"/>
                    <a:pt x="1093" y="2412"/>
                  </a:cubicBezTo>
                  <a:cubicBezTo>
                    <a:pt x="1274" y="2517"/>
                    <a:pt x="1462" y="2593"/>
                    <a:pt x="1650" y="2653"/>
                  </a:cubicBezTo>
                  <a:cubicBezTo>
                    <a:pt x="1794" y="2698"/>
                    <a:pt x="1944" y="2736"/>
                    <a:pt x="2095" y="2758"/>
                  </a:cubicBezTo>
                  <a:cubicBezTo>
                    <a:pt x="2215" y="2773"/>
                    <a:pt x="2343" y="2781"/>
                    <a:pt x="2464" y="2781"/>
                  </a:cubicBezTo>
                  <a:cubicBezTo>
                    <a:pt x="2810" y="2781"/>
                    <a:pt x="3149" y="2713"/>
                    <a:pt x="3481" y="2578"/>
                  </a:cubicBezTo>
                  <a:cubicBezTo>
                    <a:pt x="3669" y="2502"/>
                    <a:pt x="3850" y="2412"/>
                    <a:pt x="4023" y="2291"/>
                  </a:cubicBezTo>
                  <a:cubicBezTo>
                    <a:pt x="4211" y="2178"/>
                    <a:pt x="4324" y="2065"/>
                    <a:pt x="4362" y="2035"/>
                  </a:cubicBezTo>
                  <a:lnTo>
                    <a:pt x="4385" y="2020"/>
                  </a:lnTo>
                  <a:cubicBezTo>
                    <a:pt x="4799" y="1659"/>
                    <a:pt x="4882" y="1003"/>
                    <a:pt x="4565" y="536"/>
                  </a:cubicBezTo>
                  <a:cubicBezTo>
                    <a:pt x="4400" y="280"/>
                    <a:pt x="4144" y="115"/>
                    <a:pt x="3857" y="77"/>
                  </a:cubicBezTo>
                  <a:cubicBezTo>
                    <a:pt x="3813" y="71"/>
                    <a:pt x="3769" y="68"/>
                    <a:pt x="3726" y="68"/>
                  </a:cubicBezTo>
                  <a:cubicBezTo>
                    <a:pt x="3494" y="68"/>
                    <a:pt x="3274" y="151"/>
                    <a:pt x="3097" y="303"/>
                  </a:cubicBezTo>
                  <a:cubicBezTo>
                    <a:pt x="2969" y="416"/>
                    <a:pt x="2841" y="491"/>
                    <a:pt x="2728" y="536"/>
                  </a:cubicBezTo>
                  <a:cubicBezTo>
                    <a:pt x="2697" y="551"/>
                    <a:pt x="2667" y="559"/>
                    <a:pt x="2637" y="567"/>
                  </a:cubicBezTo>
                  <a:cubicBezTo>
                    <a:pt x="2581" y="580"/>
                    <a:pt x="2524" y="587"/>
                    <a:pt x="2466" y="587"/>
                  </a:cubicBezTo>
                  <a:cubicBezTo>
                    <a:pt x="2239" y="587"/>
                    <a:pt x="2001" y="480"/>
                    <a:pt x="1748" y="258"/>
                  </a:cubicBezTo>
                  <a:cubicBezTo>
                    <a:pt x="1569" y="91"/>
                    <a:pt x="1335" y="1"/>
                    <a:pt x="10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9"/>
            <p:cNvSpPr/>
            <p:nvPr/>
          </p:nvSpPr>
          <p:spPr>
            <a:xfrm>
              <a:off x="4116825" y="2083050"/>
              <a:ext cx="45025" cy="23300"/>
            </a:xfrm>
            <a:custGeom>
              <a:avLst/>
              <a:gdLst/>
              <a:ahLst/>
              <a:cxnLst/>
              <a:rect l="l" t="t" r="r" b="b"/>
              <a:pathLst>
                <a:path w="1801" h="932" extrusionOk="0">
                  <a:moveTo>
                    <a:pt x="1597" y="1"/>
                  </a:moveTo>
                  <a:cubicBezTo>
                    <a:pt x="1511" y="1"/>
                    <a:pt x="1429" y="63"/>
                    <a:pt x="1409" y="148"/>
                  </a:cubicBezTo>
                  <a:cubicBezTo>
                    <a:pt x="1351" y="393"/>
                    <a:pt x="1140" y="555"/>
                    <a:pt x="901" y="555"/>
                  </a:cubicBezTo>
                  <a:cubicBezTo>
                    <a:pt x="860" y="555"/>
                    <a:pt x="818" y="550"/>
                    <a:pt x="777" y="540"/>
                  </a:cubicBezTo>
                  <a:cubicBezTo>
                    <a:pt x="588" y="495"/>
                    <a:pt x="438" y="344"/>
                    <a:pt x="385" y="156"/>
                  </a:cubicBezTo>
                  <a:cubicBezTo>
                    <a:pt x="365" y="65"/>
                    <a:pt x="290" y="8"/>
                    <a:pt x="203" y="8"/>
                  </a:cubicBezTo>
                  <a:cubicBezTo>
                    <a:pt x="189" y="8"/>
                    <a:pt x="174" y="9"/>
                    <a:pt x="159" y="13"/>
                  </a:cubicBezTo>
                  <a:cubicBezTo>
                    <a:pt x="61" y="35"/>
                    <a:pt x="1" y="141"/>
                    <a:pt x="23" y="239"/>
                  </a:cubicBezTo>
                  <a:cubicBezTo>
                    <a:pt x="106" y="570"/>
                    <a:pt x="362" y="826"/>
                    <a:pt x="694" y="909"/>
                  </a:cubicBezTo>
                  <a:cubicBezTo>
                    <a:pt x="762" y="924"/>
                    <a:pt x="829" y="932"/>
                    <a:pt x="897" y="932"/>
                  </a:cubicBezTo>
                  <a:cubicBezTo>
                    <a:pt x="1311" y="932"/>
                    <a:pt x="1680" y="653"/>
                    <a:pt x="1778" y="239"/>
                  </a:cubicBezTo>
                  <a:cubicBezTo>
                    <a:pt x="1801" y="133"/>
                    <a:pt x="1741" y="35"/>
                    <a:pt x="1635" y="5"/>
                  </a:cubicBezTo>
                  <a:cubicBezTo>
                    <a:pt x="1622" y="2"/>
                    <a:pt x="1610" y="1"/>
                    <a:pt x="15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9"/>
            <p:cNvSpPr/>
            <p:nvPr/>
          </p:nvSpPr>
          <p:spPr>
            <a:xfrm>
              <a:off x="4191975" y="2075975"/>
              <a:ext cx="45200" cy="23225"/>
            </a:xfrm>
            <a:custGeom>
              <a:avLst/>
              <a:gdLst/>
              <a:ahLst/>
              <a:cxnLst/>
              <a:rect l="l" t="t" r="r" b="b"/>
              <a:pathLst>
                <a:path w="1808" h="929" extrusionOk="0">
                  <a:moveTo>
                    <a:pt x="908" y="1"/>
                  </a:moveTo>
                  <a:cubicBezTo>
                    <a:pt x="496" y="1"/>
                    <a:pt x="126" y="281"/>
                    <a:pt x="23" y="695"/>
                  </a:cubicBezTo>
                  <a:cubicBezTo>
                    <a:pt x="0" y="800"/>
                    <a:pt x="68" y="898"/>
                    <a:pt x="166" y="928"/>
                  </a:cubicBezTo>
                  <a:lnTo>
                    <a:pt x="211" y="928"/>
                  </a:lnTo>
                  <a:cubicBezTo>
                    <a:pt x="294" y="928"/>
                    <a:pt x="369" y="868"/>
                    <a:pt x="392" y="785"/>
                  </a:cubicBezTo>
                  <a:cubicBezTo>
                    <a:pt x="450" y="541"/>
                    <a:pt x="667" y="379"/>
                    <a:pt x="902" y="379"/>
                  </a:cubicBezTo>
                  <a:cubicBezTo>
                    <a:pt x="943" y="379"/>
                    <a:pt x="984" y="384"/>
                    <a:pt x="1025" y="394"/>
                  </a:cubicBezTo>
                  <a:cubicBezTo>
                    <a:pt x="1220" y="439"/>
                    <a:pt x="1371" y="589"/>
                    <a:pt x="1416" y="778"/>
                  </a:cubicBezTo>
                  <a:cubicBezTo>
                    <a:pt x="1436" y="868"/>
                    <a:pt x="1516" y="926"/>
                    <a:pt x="1601" y="926"/>
                  </a:cubicBezTo>
                  <a:cubicBezTo>
                    <a:pt x="1614" y="926"/>
                    <a:pt x="1628" y="924"/>
                    <a:pt x="1642" y="921"/>
                  </a:cubicBezTo>
                  <a:cubicBezTo>
                    <a:pt x="1748" y="898"/>
                    <a:pt x="1808" y="793"/>
                    <a:pt x="1785" y="695"/>
                  </a:cubicBezTo>
                  <a:cubicBezTo>
                    <a:pt x="1702" y="363"/>
                    <a:pt x="1446" y="107"/>
                    <a:pt x="1115" y="25"/>
                  </a:cubicBezTo>
                  <a:cubicBezTo>
                    <a:pt x="1045" y="8"/>
                    <a:pt x="976" y="1"/>
                    <a:pt x="9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7F439E96-6755-4A91-B1D6-A4B08C460B29}"/>
              </a:ext>
            </a:extLst>
          </p:cNvPr>
          <p:cNvSpPr/>
          <p:nvPr/>
        </p:nvSpPr>
        <p:spPr>
          <a:xfrm>
            <a:off x="365560" y="1532933"/>
            <a:ext cx="841288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A __________ puts out fires .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2" name="Google Shape;4282;p27">
            <a:extLst>
              <a:ext uri="{FF2B5EF4-FFF2-40B4-BE49-F238E27FC236}">
                <a16:creationId xmlns:a16="http://schemas.microsoft.com/office/drawing/2014/main" id="{6BCF5E89-1B65-4E06-869A-9EEEDB0516B5}"/>
              </a:ext>
            </a:extLst>
          </p:cNvPr>
          <p:cNvSpPr txBox="1">
            <a:spLocks/>
          </p:cNvSpPr>
          <p:nvPr/>
        </p:nvSpPr>
        <p:spPr>
          <a:xfrm>
            <a:off x="391526" y="289884"/>
            <a:ext cx="77040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Which </a:t>
            </a:r>
            <a:r>
              <a:rPr lang="en-US" sz="3600" dirty="0">
                <a:solidFill>
                  <a:srgbClr val="FF0000"/>
                </a:solidFill>
                <a:latin typeface="Gill Sans Nova Ultra Bold" panose="020B0B02020104020203" pitchFamily="34" charset="0"/>
              </a:rPr>
              <a:t>job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tx2"/>
                </a:solidFill>
                <a:latin typeface="Gill Sans Nova Ultra Bold" panose="020B0B02020104020203" pitchFamily="34" charset="0"/>
              </a:rPr>
              <a:t>is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it 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?</a:t>
            </a:r>
            <a:r>
              <a:rPr lang="en-US" sz="36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 </a:t>
            </a:r>
          </a:p>
        </p:txBody>
      </p:sp>
      <p:pic>
        <p:nvPicPr>
          <p:cNvPr id="1314" name="Picture 13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6123D9B6-7557-4568-A919-8ECC32DE983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sp>
        <p:nvSpPr>
          <p:cNvPr id="1321" name="Rectangle 1320">
            <a:extLst>
              <a:ext uri="{FF2B5EF4-FFF2-40B4-BE49-F238E27FC236}">
                <a16:creationId xmlns:a16="http://schemas.microsoft.com/office/drawing/2014/main" id="{6DF6F06F-81FC-4713-AB0C-3EDE99D3D43F}"/>
              </a:ext>
            </a:extLst>
          </p:cNvPr>
          <p:cNvSpPr/>
          <p:nvPr/>
        </p:nvSpPr>
        <p:spPr>
          <a:xfrm>
            <a:off x="391526" y="2716003"/>
            <a:ext cx="3466012" cy="65998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2" name="Rectangle 1321">
            <a:extLst>
              <a:ext uri="{FF2B5EF4-FFF2-40B4-BE49-F238E27FC236}">
                <a16:creationId xmlns:a16="http://schemas.microsoft.com/office/drawing/2014/main" id="{790D689C-E688-4357-8692-EA5905C6CFD7}"/>
              </a:ext>
            </a:extLst>
          </p:cNvPr>
          <p:cNvSpPr/>
          <p:nvPr/>
        </p:nvSpPr>
        <p:spPr>
          <a:xfrm>
            <a:off x="288132" y="2852766"/>
            <a:ext cx="367280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Computer Technician</a:t>
            </a:r>
            <a:endParaRPr lang="en-US" sz="2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A2F2CE0-6440-434D-8620-696731A98911}"/>
              </a:ext>
            </a:extLst>
          </p:cNvPr>
          <p:cNvGrpSpPr/>
          <p:nvPr/>
        </p:nvGrpSpPr>
        <p:grpSpPr>
          <a:xfrm>
            <a:off x="391526" y="3636149"/>
            <a:ext cx="3466012" cy="659983"/>
            <a:chOff x="391526" y="3636149"/>
            <a:chExt cx="3466012" cy="659983"/>
          </a:xfrm>
        </p:grpSpPr>
        <p:sp>
          <p:nvSpPr>
            <p:cNvPr id="1313" name="Rectangle 1312">
              <a:extLst>
                <a:ext uri="{FF2B5EF4-FFF2-40B4-BE49-F238E27FC236}">
                  <a16:creationId xmlns:a16="http://schemas.microsoft.com/office/drawing/2014/main" id="{AC1F9125-D611-40FC-9F49-93280632D395}"/>
                </a:ext>
              </a:extLst>
            </p:cNvPr>
            <p:cNvSpPr/>
            <p:nvPr/>
          </p:nvSpPr>
          <p:spPr>
            <a:xfrm>
              <a:off x="391526" y="3636149"/>
              <a:ext cx="3466012" cy="65998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17" name="Rectangle 1316">
              <a:extLst>
                <a:ext uri="{FF2B5EF4-FFF2-40B4-BE49-F238E27FC236}">
                  <a16:creationId xmlns:a16="http://schemas.microsoft.com/office/drawing/2014/main" id="{957BD2AF-0DA3-4936-ADCD-DB34D998C149}"/>
                </a:ext>
              </a:extLst>
            </p:cNvPr>
            <p:cNvSpPr/>
            <p:nvPr/>
          </p:nvSpPr>
          <p:spPr>
            <a:xfrm>
              <a:off x="1477489" y="3636149"/>
              <a:ext cx="1350050" cy="523220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2800" b="0" cap="none" spc="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omic Sans MS" panose="030F0702030302020204" pitchFamily="66" charset="0"/>
                </a:rPr>
                <a:t>D</a:t>
              </a:r>
              <a:r>
                <a:rPr lang="en-US" sz="280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omic Sans MS" panose="030F0702030302020204" pitchFamily="66" charset="0"/>
                </a:rPr>
                <a:t>octor</a:t>
              </a:r>
              <a:endPara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1D7E656-802E-45B6-90DC-685C2960DEFD}"/>
              </a:ext>
            </a:extLst>
          </p:cNvPr>
          <p:cNvGrpSpPr/>
          <p:nvPr/>
        </p:nvGrpSpPr>
        <p:grpSpPr>
          <a:xfrm>
            <a:off x="391526" y="4408350"/>
            <a:ext cx="3466012" cy="659983"/>
            <a:chOff x="391526" y="4408350"/>
            <a:chExt cx="3466012" cy="659983"/>
          </a:xfrm>
        </p:grpSpPr>
        <p:sp>
          <p:nvSpPr>
            <p:cNvPr id="1315" name="Rectangle 1314">
              <a:extLst>
                <a:ext uri="{FF2B5EF4-FFF2-40B4-BE49-F238E27FC236}">
                  <a16:creationId xmlns:a16="http://schemas.microsoft.com/office/drawing/2014/main" id="{F776206F-74E4-4F8B-9FE9-19F3198288BC}"/>
                </a:ext>
              </a:extLst>
            </p:cNvPr>
            <p:cNvSpPr/>
            <p:nvPr/>
          </p:nvSpPr>
          <p:spPr>
            <a:xfrm>
              <a:off x="391526" y="4408350"/>
              <a:ext cx="3466012" cy="65998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20" name="Rectangle 1319">
              <a:extLst>
                <a:ext uri="{FF2B5EF4-FFF2-40B4-BE49-F238E27FC236}">
                  <a16:creationId xmlns:a16="http://schemas.microsoft.com/office/drawing/2014/main" id="{867D8693-628E-4E24-B125-F4B6467EB49F}"/>
                </a:ext>
              </a:extLst>
            </p:cNvPr>
            <p:cNvSpPr/>
            <p:nvPr/>
          </p:nvSpPr>
          <p:spPr>
            <a:xfrm>
              <a:off x="1078008" y="4487914"/>
              <a:ext cx="2095445" cy="523220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280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omic Sans MS" panose="030F0702030302020204" pitchFamily="66" charset="0"/>
                </a:rPr>
                <a:t>Firefighter</a:t>
              </a:r>
              <a:endPara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0584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7037E-6 L 0.07066 -0.56914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24" y="-2845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nfirm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6" name="Google Shape;5646;p29"/>
          <p:cNvGrpSpPr/>
          <p:nvPr/>
        </p:nvGrpSpPr>
        <p:grpSpPr>
          <a:xfrm rot="1064988">
            <a:off x="7917107" y="760951"/>
            <a:ext cx="1115720" cy="903555"/>
            <a:chOff x="3870900" y="1996900"/>
            <a:chExt cx="619750" cy="430125"/>
          </a:xfrm>
        </p:grpSpPr>
        <p:sp>
          <p:nvSpPr>
            <p:cNvPr id="5647" name="Google Shape;5647;p29"/>
            <p:cNvSpPr/>
            <p:nvPr/>
          </p:nvSpPr>
          <p:spPr>
            <a:xfrm>
              <a:off x="3900475" y="2231350"/>
              <a:ext cx="1725" cy="2675"/>
            </a:xfrm>
            <a:custGeom>
              <a:avLst/>
              <a:gdLst/>
              <a:ahLst/>
              <a:cxnLst/>
              <a:rect l="l" t="t" r="r" b="b"/>
              <a:pathLst>
                <a:path w="69" h="107" extrusionOk="0">
                  <a:moveTo>
                    <a:pt x="38" y="1"/>
                  </a:moveTo>
                  <a:cubicBezTo>
                    <a:pt x="23" y="31"/>
                    <a:pt x="15" y="69"/>
                    <a:pt x="0" y="106"/>
                  </a:cubicBezTo>
                  <a:lnTo>
                    <a:pt x="68" y="1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9"/>
            <p:cNvSpPr/>
            <p:nvPr/>
          </p:nvSpPr>
          <p:spPr>
            <a:xfrm>
              <a:off x="3913075" y="222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9"/>
            <p:cNvSpPr/>
            <p:nvPr/>
          </p:nvSpPr>
          <p:spPr>
            <a:xfrm>
              <a:off x="3911950" y="2216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9"/>
            <p:cNvSpPr/>
            <p:nvPr/>
          </p:nvSpPr>
          <p:spPr>
            <a:xfrm>
              <a:off x="3906300" y="228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9"/>
            <p:cNvSpPr/>
            <p:nvPr/>
          </p:nvSpPr>
          <p:spPr>
            <a:xfrm>
              <a:off x="3924200" y="2282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9"/>
            <p:cNvSpPr/>
            <p:nvPr/>
          </p:nvSpPr>
          <p:spPr>
            <a:xfrm>
              <a:off x="3917425" y="22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9"/>
            <p:cNvSpPr/>
            <p:nvPr/>
          </p:nvSpPr>
          <p:spPr>
            <a:xfrm>
              <a:off x="3909875" y="227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9"/>
            <p:cNvSpPr/>
            <p:nvPr/>
          </p:nvSpPr>
          <p:spPr>
            <a:xfrm>
              <a:off x="3917050" y="2253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9"/>
            <p:cNvSpPr/>
            <p:nvPr/>
          </p:nvSpPr>
          <p:spPr>
            <a:xfrm>
              <a:off x="3902175" y="2259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9"/>
            <p:cNvSpPr/>
            <p:nvPr/>
          </p:nvSpPr>
          <p:spPr>
            <a:xfrm>
              <a:off x="3897450" y="2268825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46"/>
                    <a:pt x="8" y="91"/>
                    <a:pt x="16" y="136"/>
                  </a:cubicBezTo>
                  <a:lnTo>
                    <a:pt x="204" y="257"/>
                  </a:lnTo>
                  <a:lnTo>
                    <a:pt x="264" y="1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9"/>
            <p:cNvSpPr/>
            <p:nvPr/>
          </p:nvSpPr>
          <p:spPr>
            <a:xfrm>
              <a:off x="3923075" y="227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9"/>
            <p:cNvSpPr/>
            <p:nvPr/>
          </p:nvSpPr>
          <p:spPr>
            <a:xfrm>
              <a:off x="3901225" y="2247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9"/>
            <p:cNvSpPr/>
            <p:nvPr/>
          </p:nvSpPr>
          <p:spPr>
            <a:xfrm>
              <a:off x="3906300" y="223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9"/>
            <p:cNvSpPr/>
            <p:nvPr/>
          </p:nvSpPr>
          <p:spPr>
            <a:xfrm>
              <a:off x="3936625" y="2335675"/>
              <a:ext cx="7000" cy="4750"/>
            </a:xfrm>
            <a:custGeom>
              <a:avLst/>
              <a:gdLst/>
              <a:ahLst/>
              <a:cxnLst/>
              <a:rect l="l" t="t" r="r" b="b"/>
              <a:pathLst>
                <a:path w="280" h="190" extrusionOk="0">
                  <a:moveTo>
                    <a:pt x="8" y="1"/>
                  </a:moveTo>
                  <a:lnTo>
                    <a:pt x="0" y="8"/>
                  </a:lnTo>
                  <a:cubicBezTo>
                    <a:pt x="91" y="76"/>
                    <a:pt x="181" y="129"/>
                    <a:pt x="272" y="189"/>
                  </a:cubicBezTo>
                  <a:lnTo>
                    <a:pt x="279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9"/>
            <p:cNvSpPr/>
            <p:nvPr/>
          </p:nvSpPr>
          <p:spPr>
            <a:xfrm>
              <a:off x="3924575" y="23243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6" y="1"/>
                  </a:moveTo>
                  <a:lnTo>
                    <a:pt x="0" y="61"/>
                  </a:lnTo>
                  <a:cubicBezTo>
                    <a:pt x="30" y="91"/>
                    <a:pt x="53" y="114"/>
                    <a:pt x="83" y="136"/>
                  </a:cubicBez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9"/>
            <p:cNvSpPr/>
            <p:nvPr/>
          </p:nvSpPr>
          <p:spPr>
            <a:xfrm>
              <a:off x="3928150" y="2306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9"/>
            <p:cNvSpPr/>
            <p:nvPr/>
          </p:nvSpPr>
          <p:spPr>
            <a:xfrm>
              <a:off x="3914225" y="2312525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lnTo>
                    <a:pt x="0" y="38"/>
                  </a:lnTo>
                  <a:cubicBezTo>
                    <a:pt x="30" y="83"/>
                    <a:pt x="60" y="128"/>
                    <a:pt x="90" y="166"/>
                  </a:cubicBezTo>
                  <a:lnTo>
                    <a:pt x="241" y="256"/>
                  </a:lnTo>
                  <a:lnTo>
                    <a:pt x="301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9"/>
            <p:cNvSpPr/>
            <p:nvPr/>
          </p:nvSpPr>
          <p:spPr>
            <a:xfrm>
              <a:off x="3934175" y="232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9"/>
            <p:cNvSpPr/>
            <p:nvPr/>
          </p:nvSpPr>
          <p:spPr>
            <a:xfrm>
              <a:off x="3912325" y="2300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9"/>
            <p:cNvSpPr/>
            <p:nvPr/>
          </p:nvSpPr>
          <p:spPr>
            <a:xfrm>
              <a:off x="3927775" y="222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9"/>
            <p:cNvSpPr/>
            <p:nvPr/>
          </p:nvSpPr>
          <p:spPr>
            <a:xfrm>
              <a:off x="3945650" y="2222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9"/>
            <p:cNvSpPr/>
            <p:nvPr/>
          </p:nvSpPr>
          <p:spPr>
            <a:xfrm>
              <a:off x="3938875" y="2231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9"/>
            <p:cNvSpPr/>
            <p:nvPr/>
          </p:nvSpPr>
          <p:spPr>
            <a:xfrm>
              <a:off x="3931550" y="2211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9"/>
            <p:cNvSpPr/>
            <p:nvPr/>
          </p:nvSpPr>
          <p:spPr>
            <a:xfrm>
              <a:off x="3938500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9"/>
            <p:cNvSpPr/>
            <p:nvPr/>
          </p:nvSpPr>
          <p:spPr>
            <a:xfrm>
              <a:off x="3923825" y="2199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9"/>
            <p:cNvSpPr/>
            <p:nvPr/>
          </p:nvSpPr>
          <p:spPr>
            <a:xfrm>
              <a:off x="3917050" y="220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9"/>
            <p:cNvSpPr/>
            <p:nvPr/>
          </p:nvSpPr>
          <p:spPr>
            <a:xfrm>
              <a:off x="3944525" y="22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9"/>
            <p:cNvSpPr/>
            <p:nvPr/>
          </p:nvSpPr>
          <p:spPr>
            <a:xfrm>
              <a:off x="3926450" y="2189550"/>
              <a:ext cx="4725" cy="4000"/>
            </a:xfrm>
            <a:custGeom>
              <a:avLst/>
              <a:gdLst/>
              <a:ahLst/>
              <a:cxnLst/>
              <a:rect l="l" t="t" r="r" b="b"/>
              <a:pathLst>
                <a:path w="189" h="160" extrusionOk="0">
                  <a:moveTo>
                    <a:pt x="84" y="1"/>
                  </a:moveTo>
                  <a:cubicBezTo>
                    <a:pt x="53" y="23"/>
                    <a:pt x="31" y="54"/>
                    <a:pt x="1" y="76"/>
                  </a:cubicBezTo>
                  <a:lnTo>
                    <a:pt x="129" y="159"/>
                  </a:lnTo>
                  <a:lnTo>
                    <a:pt x="189" y="6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9"/>
            <p:cNvSpPr/>
            <p:nvPr/>
          </p:nvSpPr>
          <p:spPr>
            <a:xfrm>
              <a:off x="3934375" y="218410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45" y="0"/>
                  </a:moveTo>
                  <a:lnTo>
                    <a:pt x="45" y="0"/>
                  </a:lnTo>
                  <a:cubicBezTo>
                    <a:pt x="30" y="8"/>
                    <a:pt x="15" y="23"/>
                    <a:pt x="0" y="31"/>
                  </a:cubicBezTo>
                  <a:lnTo>
                    <a:pt x="15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9"/>
            <p:cNvSpPr/>
            <p:nvPr/>
          </p:nvSpPr>
          <p:spPr>
            <a:xfrm>
              <a:off x="3938875" y="227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9"/>
            <p:cNvSpPr/>
            <p:nvPr/>
          </p:nvSpPr>
          <p:spPr>
            <a:xfrm>
              <a:off x="3956775" y="2275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9"/>
            <p:cNvSpPr/>
            <p:nvPr/>
          </p:nvSpPr>
          <p:spPr>
            <a:xfrm>
              <a:off x="3950000" y="2285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9"/>
            <p:cNvSpPr/>
            <p:nvPr/>
          </p:nvSpPr>
          <p:spPr>
            <a:xfrm>
              <a:off x="3942650" y="2264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9"/>
            <p:cNvSpPr/>
            <p:nvPr/>
          </p:nvSpPr>
          <p:spPr>
            <a:xfrm>
              <a:off x="3949625" y="2246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9"/>
            <p:cNvSpPr/>
            <p:nvPr/>
          </p:nvSpPr>
          <p:spPr>
            <a:xfrm>
              <a:off x="3934925" y="2252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9"/>
            <p:cNvSpPr/>
            <p:nvPr/>
          </p:nvSpPr>
          <p:spPr>
            <a:xfrm>
              <a:off x="3928150" y="2261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9"/>
            <p:cNvSpPr/>
            <p:nvPr/>
          </p:nvSpPr>
          <p:spPr>
            <a:xfrm>
              <a:off x="3955650" y="226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9"/>
            <p:cNvSpPr/>
            <p:nvPr/>
          </p:nvSpPr>
          <p:spPr>
            <a:xfrm>
              <a:off x="3920625" y="2241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9"/>
            <p:cNvSpPr/>
            <p:nvPr/>
          </p:nvSpPr>
          <p:spPr>
            <a:xfrm>
              <a:off x="3933800" y="224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9"/>
            <p:cNvSpPr/>
            <p:nvPr/>
          </p:nvSpPr>
          <p:spPr>
            <a:xfrm>
              <a:off x="3950000" y="233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9"/>
            <p:cNvSpPr/>
            <p:nvPr/>
          </p:nvSpPr>
          <p:spPr>
            <a:xfrm>
              <a:off x="3967875" y="2328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9"/>
            <p:cNvSpPr/>
            <p:nvPr/>
          </p:nvSpPr>
          <p:spPr>
            <a:xfrm>
              <a:off x="3961100" y="2338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9"/>
            <p:cNvSpPr/>
            <p:nvPr/>
          </p:nvSpPr>
          <p:spPr>
            <a:xfrm>
              <a:off x="3953750" y="2317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9"/>
            <p:cNvSpPr/>
            <p:nvPr/>
          </p:nvSpPr>
          <p:spPr>
            <a:xfrm>
              <a:off x="3960725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9"/>
            <p:cNvSpPr/>
            <p:nvPr/>
          </p:nvSpPr>
          <p:spPr>
            <a:xfrm>
              <a:off x="3946050" y="2305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9"/>
            <p:cNvSpPr/>
            <p:nvPr/>
          </p:nvSpPr>
          <p:spPr>
            <a:xfrm>
              <a:off x="3939250" y="2315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9"/>
            <p:cNvSpPr/>
            <p:nvPr/>
          </p:nvSpPr>
          <p:spPr>
            <a:xfrm>
              <a:off x="3966750" y="2316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9"/>
            <p:cNvSpPr/>
            <p:nvPr/>
          </p:nvSpPr>
          <p:spPr>
            <a:xfrm>
              <a:off x="3931725" y="2294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9"/>
            <p:cNvSpPr/>
            <p:nvPr/>
          </p:nvSpPr>
          <p:spPr>
            <a:xfrm>
              <a:off x="3944900" y="22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9"/>
            <p:cNvSpPr/>
            <p:nvPr/>
          </p:nvSpPr>
          <p:spPr>
            <a:xfrm>
              <a:off x="3971825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9"/>
            <p:cNvSpPr/>
            <p:nvPr/>
          </p:nvSpPr>
          <p:spPr>
            <a:xfrm>
              <a:off x="3978050" y="2369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cubicBezTo>
                    <a:pt x="1" y="91"/>
                    <a:pt x="8" y="99"/>
                    <a:pt x="16" y="99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9"/>
            <p:cNvSpPr/>
            <p:nvPr/>
          </p:nvSpPr>
          <p:spPr>
            <a:xfrm>
              <a:off x="3957525" y="2346800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8" y="0"/>
                  </a:moveTo>
                  <a:lnTo>
                    <a:pt x="1" y="8"/>
                  </a:lnTo>
                  <a:cubicBezTo>
                    <a:pt x="23" y="15"/>
                    <a:pt x="46" y="30"/>
                    <a:pt x="68" y="3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9"/>
            <p:cNvSpPr/>
            <p:nvPr/>
          </p:nvSpPr>
          <p:spPr>
            <a:xfrm>
              <a:off x="3959775" y="2348100"/>
              <a:ext cx="4750" cy="5125"/>
            </a:xfrm>
            <a:custGeom>
              <a:avLst/>
              <a:gdLst/>
              <a:ahLst/>
              <a:cxnLst/>
              <a:rect l="l" t="t" r="r" b="b"/>
              <a:pathLst>
                <a:path w="190" h="205" extrusionOk="0">
                  <a:moveTo>
                    <a:pt x="1" y="1"/>
                  </a:moveTo>
                  <a:cubicBezTo>
                    <a:pt x="39" y="69"/>
                    <a:pt x="76" y="137"/>
                    <a:pt x="121" y="204"/>
                  </a:cubicBezTo>
                  <a:lnTo>
                    <a:pt x="129" y="204"/>
                  </a:lnTo>
                  <a:lnTo>
                    <a:pt x="189" y="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9"/>
            <p:cNvSpPr/>
            <p:nvPr/>
          </p:nvSpPr>
          <p:spPr>
            <a:xfrm>
              <a:off x="3972400" y="216545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3" y="1"/>
                  </a:moveTo>
                  <a:cubicBezTo>
                    <a:pt x="46" y="31"/>
                    <a:pt x="38" y="61"/>
                    <a:pt x="38" y="91"/>
                  </a:cubicBezTo>
                  <a:cubicBezTo>
                    <a:pt x="23" y="91"/>
                    <a:pt x="16" y="91"/>
                    <a:pt x="1" y="99"/>
                  </a:cubicBezTo>
                  <a:lnTo>
                    <a:pt x="61" y="136"/>
                  </a:lnTo>
                  <a:lnTo>
                    <a:pt x="129" y="4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9"/>
            <p:cNvSpPr/>
            <p:nvPr/>
          </p:nvSpPr>
          <p:spPr>
            <a:xfrm>
              <a:off x="3960550" y="217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9"/>
            <p:cNvSpPr/>
            <p:nvPr/>
          </p:nvSpPr>
          <p:spPr>
            <a:xfrm>
              <a:off x="3960350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9"/>
            <p:cNvSpPr/>
            <p:nvPr/>
          </p:nvSpPr>
          <p:spPr>
            <a:xfrm>
              <a:off x="3978250" y="2215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9"/>
            <p:cNvSpPr/>
            <p:nvPr/>
          </p:nvSpPr>
          <p:spPr>
            <a:xfrm>
              <a:off x="3971650" y="22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9"/>
            <p:cNvSpPr/>
            <p:nvPr/>
          </p:nvSpPr>
          <p:spPr>
            <a:xfrm>
              <a:off x="3964125" y="220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9"/>
            <p:cNvSpPr/>
            <p:nvPr/>
          </p:nvSpPr>
          <p:spPr>
            <a:xfrm>
              <a:off x="3971075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9"/>
            <p:cNvSpPr/>
            <p:nvPr/>
          </p:nvSpPr>
          <p:spPr>
            <a:xfrm>
              <a:off x="3956400" y="21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9"/>
            <p:cNvSpPr/>
            <p:nvPr/>
          </p:nvSpPr>
          <p:spPr>
            <a:xfrm>
              <a:off x="3949625" y="22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9"/>
            <p:cNvSpPr/>
            <p:nvPr/>
          </p:nvSpPr>
          <p:spPr>
            <a:xfrm>
              <a:off x="3977300" y="2203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9"/>
            <p:cNvSpPr/>
            <p:nvPr/>
          </p:nvSpPr>
          <p:spPr>
            <a:xfrm>
              <a:off x="3942275" y="21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9"/>
            <p:cNvSpPr/>
            <p:nvPr/>
          </p:nvSpPr>
          <p:spPr>
            <a:xfrm>
              <a:off x="3955450" y="2180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9"/>
            <p:cNvSpPr/>
            <p:nvPr/>
          </p:nvSpPr>
          <p:spPr>
            <a:xfrm>
              <a:off x="3971450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9"/>
            <p:cNvSpPr/>
            <p:nvPr/>
          </p:nvSpPr>
          <p:spPr>
            <a:xfrm>
              <a:off x="3989350" y="226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9"/>
            <p:cNvSpPr/>
            <p:nvPr/>
          </p:nvSpPr>
          <p:spPr>
            <a:xfrm>
              <a:off x="3982750" y="2278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9"/>
            <p:cNvSpPr/>
            <p:nvPr/>
          </p:nvSpPr>
          <p:spPr>
            <a:xfrm>
              <a:off x="3975225" y="2257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9"/>
            <p:cNvSpPr/>
            <p:nvPr/>
          </p:nvSpPr>
          <p:spPr>
            <a:xfrm>
              <a:off x="3982200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9"/>
            <p:cNvSpPr/>
            <p:nvPr/>
          </p:nvSpPr>
          <p:spPr>
            <a:xfrm>
              <a:off x="3967500" y="22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9"/>
            <p:cNvSpPr/>
            <p:nvPr/>
          </p:nvSpPr>
          <p:spPr>
            <a:xfrm>
              <a:off x="3960725" y="2255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9"/>
            <p:cNvSpPr/>
            <p:nvPr/>
          </p:nvSpPr>
          <p:spPr>
            <a:xfrm>
              <a:off x="3988400" y="2256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9"/>
            <p:cNvSpPr/>
            <p:nvPr/>
          </p:nvSpPr>
          <p:spPr>
            <a:xfrm>
              <a:off x="3953375" y="2234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9"/>
            <p:cNvSpPr/>
            <p:nvPr/>
          </p:nvSpPr>
          <p:spPr>
            <a:xfrm>
              <a:off x="3966575" y="2233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9"/>
            <p:cNvSpPr/>
            <p:nvPr/>
          </p:nvSpPr>
          <p:spPr>
            <a:xfrm>
              <a:off x="3982575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9"/>
            <p:cNvSpPr/>
            <p:nvPr/>
          </p:nvSpPr>
          <p:spPr>
            <a:xfrm>
              <a:off x="4000450" y="232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9"/>
            <p:cNvSpPr/>
            <p:nvPr/>
          </p:nvSpPr>
          <p:spPr>
            <a:xfrm>
              <a:off x="3993875" y="2331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9"/>
            <p:cNvSpPr/>
            <p:nvPr/>
          </p:nvSpPr>
          <p:spPr>
            <a:xfrm>
              <a:off x="3986325" y="2310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9"/>
            <p:cNvSpPr/>
            <p:nvPr/>
          </p:nvSpPr>
          <p:spPr>
            <a:xfrm>
              <a:off x="3993300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9"/>
            <p:cNvSpPr/>
            <p:nvPr/>
          </p:nvSpPr>
          <p:spPr>
            <a:xfrm>
              <a:off x="3978625" y="2298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9"/>
            <p:cNvSpPr/>
            <p:nvPr/>
          </p:nvSpPr>
          <p:spPr>
            <a:xfrm>
              <a:off x="3971825" y="230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9"/>
            <p:cNvSpPr/>
            <p:nvPr/>
          </p:nvSpPr>
          <p:spPr>
            <a:xfrm>
              <a:off x="3999525" y="2309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9"/>
            <p:cNvSpPr/>
            <p:nvPr/>
          </p:nvSpPr>
          <p:spPr>
            <a:xfrm>
              <a:off x="3964500" y="228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9"/>
            <p:cNvSpPr/>
            <p:nvPr/>
          </p:nvSpPr>
          <p:spPr>
            <a:xfrm>
              <a:off x="3977675" y="2286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9"/>
            <p:cNvSpPr/>
            <p:nvPr/>
          </p:nvSpPr>
          <p:spPr>
            <a:xfrm>
              <a:off x="3993675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9"/>
            <p:cNvSpPr/>
            <p:nvPr/>
          </p:nvSpPr>
          <p:spPr>
            <a:xfrm>
              <a:off x="4011575" y="237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9"/>
            <p:cNvSpPr/>
            <p:nvPr/>
          </p:nvSpPr>
          <p:spPr>
            <a:xfrm>
              <a:off x="4004975" y="2384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9"/>
            <p:cNvSpPr/>
            <p:nvPr/>
          </p:nvSpPr>
          <p:spPr>
            <a:xfrm>
              <a:off x="3997450" y="2364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9"/>
            <p:cNvSpPr/>
            <p:nvPr/>
          </p:nvSpPr>
          <p:spPr>
            <a:xfrm>
              <a:off x="4004425" y="23464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9"/>
            <p:cNvSpPr/>
            <p:nvPr/>
          </p:nvSpPr>
          <p:spPr>
            <a:xfrm>
              <a:off x="3989725" y="235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9"/>
            <p:cNvSpPr/>
            <p:nvPr/>
          </p:nvSpPr>
          <p:spPr>
            <a:xfrm>
              <a:off x="3982950" y="2361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9"/>
            <p:cNvSpPr/>
            <p:nvPr/>
          </p:nvSpPr>
          <p:spPr>
            <a:xfrm>
              <a:off x="4010625" y="236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9"/>
            <p:cNvSpPr/>
            <p:nvPr/>
          </p:nvSpPr>
          <p:spPr>
            <a:xfrm>
              <a:off x="3975600" y="23407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9"/>
            <p:cNvSpPr/>
            <p:nvPr/>
          </p:nvSpPr>
          <p:spPr>
            <a:xfrm>
              <a:off x="3988775" y="2340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9"/>
            <p:cNvSpPr/>
            <p:nvPr/>
          </p:nvSpPr>
          <p:spPr>
            <a:xfrm>
              <a:off x="4019300" y="238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9"/>
            <p:cNvSpPr/>
            <p:nvPr/>
          </p:nvSpPr>
          <p:spPr>
            <a:xfrm>
              <a:off x="3982000" y="2156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9"/>
            <p:cNvSpPr/>
            <p:nvPr/>
          </p:nvSpPr>
          <p:spPr>
            <a:xfrm>
              <a:off x="3999700" y="215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9"/>
            <p:cNvSpPr/>
            <p:nvPr/>
          </p:nvSpPr>
          <p:spPr>
            <a:xfrm>
              <a:off x="3985575" y="214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9"/>
            <p:cNvSpPr/>
            <p:nvPr/>
          </p:nvSpPr>
          <p:spPr>
            <a:xfrm>
              <a:off x="3992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9"/>
            <p:cNvSpPr/>
            <p:nvPr/>
          </p:nvSpPr>
          <p:spPr>
            <a:xfrm>
              <a:off x="3983125" y="2135325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4" y="1"/>
                  </a:moveTo>
                  <a:cubicBezTo>
                    <a:pt x="39" y="38"/>
                    <a:pt x="16" y="68"/>
                    <a:pt x="1" y="98"/>
                  </a:cubicBezTo>
                  <a:lnTo>
                    <a:pt x="69" y="136"/>
                  </a:lnTo>
                  <a:lnTo>
                    <a:pt x="129" y="46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9"/>
            <p:cNvSpPr/>
            <p:nvPr/>
          </p:nvSpPr>
          <p:spPr>
            <a:xfrm>
              <a:off x="3978250" y="2145675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38" y="1"/>
                  </a:moveTo>
                  <a:cubicBezTo>
                    <a:pt x="23" y="31"/>
                    <a:pt x="15" y="61"/>
                    <a:pt x="0" y="91"/>
                  </a:cubicBezTo>
                  <a:lnTo>
                    <a:pt x="53" y="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9"/>
            <p:cNvSpPr/>
            <p:nvPr/>
          </p:nvSpPr>
          <p:spPr>
            <a:xfrm>
              <a:off x="3998775" y="21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9"/>
            <p:cNvSpPr/>
            <p:nvPr/>
          </p:nvSpPr>
          <p:spPr>
            <a:xfrm>
              <a:off x="3996325" y="2115000"/>
              <a:ext cx="6975" cy="7350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241" y="0"/>
                  </a:moveTo>
                  <a:cubicBezTo>
                    <a:pt x="166" y="60"/>
                    <a:pt x="98" y="128"/>
                    <a:pt x="30" y="196"/>
                  </a:cubicBezTo>
                  <a:lnTo>
                    <a:pt x="0" y="234"/>
                  </a:lnTo>
                  <a:lnTo>
                    <a:pt x="91" y="294"/>
                  </a:lnTo>
                  <a:lnTo>
                    <a:pt x="279" y="2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9"/>
            <p:cNvSpPr/>
            <p:nvPr/>
          </p:nvSpPr>
          <p:spPr>
            <a:xfrm>
              <a:off x="3993125" y="2209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9"/>
            <p:cNvSpPr/>
            <p:nvPr/>
          </p:nvSpPr>
          <p:spPr>
            <a:xfrm>
              <a:off x="4010825" y="220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9"/>
            <p:cNvSpPr/>
            <p:nvPr/>
          </p:nvSpPr>
          <p:spPr>
            <a:xfrm>
              <a:off x="4004225" y="2218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9"/>
            <p:cNvSpPr/>
            <p:nvPr/>
          </p:nvSpPr>
          <p:spPr>
            <a:xfrm>
              <a:off x="3996700" y="2197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9"/>
            <p:cNvSpPr/>
            <p:nvPr/>
          </p:nvSpPr>
          <p:spPr>
            <a:xfrm>
              <a:off x="4003850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9"/>
            <p:cNvSpPr/>
            <p:nvPr/>
          </p:nvSpPr>
          <p:spPr>
            <a:xfrm>
              <a:off x="3988975" y="21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9"/>
            <p:cNvSpPr/>
            <p:nvPr/>
          </p:nvSpPr>
          <p:spPr>
            <a:xfrm>
              <a:off x="3982375" y="2195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9"/>
            <p:cNvSpPr/>
            <p:nvPr/>
          </p:nvSpPr>
          <p:spPr>
            <a:xfrm>
              <a:off x="4009875" y="219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9"/>
            <p:cNvSpPr/>
            <p:nvPr/>
          </p:nvSpPr>
          <p:spPr>
            <a:xfrm>
              <a:off x="397485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9"/>
            <p:cNvSpPr/>
            <p:nvPr/>
          </p:nvSpPr>
          <p:spPr>
            <a:xfrm>
              <a:off x="3988025" y="217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9"/>
            <p:cNvSpPr/>
            <p:nvPr/>
          </p:nvSpPr>
          <p:spPr>
            <a:xfrm>
              <a:off x="3993125" y="2164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9"/>
            <p:cNvSpPr/>
            <p:nvPr/>
          </p:nvSpPr>
          <p:spPr>
            <a:xfrm>
              <a:off x="4004225" y="2263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9"/>
            <p:cNvSpPr/>
            <p:nvPr/>
          </p:nvSpPr>
          <p:spPr>
            <a:xfrm>
              <a:off x="4021925" y="226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9"/>
            <p:cNvSpPr/>
            <p:nvPr/>
          </p:nvSpPr>
          <p:spPr>
            <a:xfrm>
              <a:off x="4015325" y="2271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9"/>
            <p:cNvSpPr/>
            <p:nvPr/>
          </p:nvSpPr>
          <p:spPr>
            <a:xfrm>
              <a:off x="40078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9"/>
            <p:cNvSpPr/>
            <p:nvPr/>
          </p:nvSpPr>
          <p:spPr>
            <a:xfrm>
              <a:off x="4014950" y="22330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9"/>
            <p:cNvSpPr/>
            <p:nvPr/>
          </p:nvSpPr>
          <p:spPr>
            <a:xfrm>
              <a:off x="4000075" y="223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9"/>
            <p:cNvSpPr/>
            <p:nvPr/>
          </p:nvSpPr>
          <p:spPr>
            <a:xfrm>
              <a:off x="3993500" y="2248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9"/>
            <p:cNvSpPr/>
            <p:nvPr/>
          </p:nvSpPr>
          <p:spPr>
            <a:xfrm>
              <a:off x="40209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9"/>
            <p:cNvSpPr/>
            <p:nvPr/>
          </p:nvSpPr>
          <p:spPr>
            <a:xfrm>
              <a:off x="3985950" y="2227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9"/>
            <p:cNvSpPr/>
            <p:nvPr/>
          </p:nvSpPr>
          <p:spPr>
            <a:xfrm>
              <a:off x="3999150" y="2226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9"/>
            <p:cNvSpPr/>
            <p:nvPr/>
          </p:nvSpPr>
          <p:spPr>
            <a:xfrm>
              <a:off x="4015150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9"/>
            <p:cNvSpPr/>
            <p:nvPr/>
          </p:nvSpPr>
          <p:spPr>
            <a:xfrm>
              <a:off x="4033025" y="231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9"/>
            <p:cNvSpPr/>
            <p:nvPr/>
          </p:nvSpPr>
          <p:spPr>
            <a:xfrm>
              <a:off x="4026450" y="2324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9"/>
            <p:cNvSpPr/>
            <p:nvPr/>
          </p:nvSpPr>
          <p:spPr>
            <a:xfrm>
              <a:off x="4018925" y="230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9"/>
            <p:cNvSpPr/>
            <p:nvPr/>
          </p:nvSpPr>
          <p:spPr>
            <a:xfrm>
              <a:off x="4026075" y="2286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9"/>
            <p:cNvSpPr/>
            <p:nvPr/>
          </p:nvSpPr>
          <p:spPr>
            <a:xfrm>
              <a:off x="4011200" y="229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9"/>
            <p:cNvSpPr/>
            <p:nvPr/>
          </p:nvSpPr>
          <p:spPr>
            <a:xfrm>
              <a:off x="4004600" y="2301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9"/>
            <p:cNvSpPr/>
            <p:nvPr/>
          </p:nvSpPr>
          <p:spPr>
            <a:xfrm>
              <a:off x="4032100" y="230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9"/>
            <p:cNvSpPr/>
            <p:nvPr/>
          </p:nvSpPr>
          <p:spPr>
            <a:xfrm>
              <a:off x="3997075" y="228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9"/>
            <p:cNvSpPr/>
            <p:nvPr/>
          </p:nvSpPr>
          <p:spPr>
            <a:xfrm>
              <a:off x="4010250" y="2279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9"/>
            <p:cNvSpPr/>
            <p:nvPr/>
          </p:nvSpPr>
          <p:spPr>
            <a:xfrm>
              <a:off x="4026250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9"/>
            <p:cNvSpPr/>
            <p:nvPr/>
          </p:nvSpPr>
          <p:spPr>
            <a:xfrm>
              <a:off x="4044150" y="2368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9"/>
            <p:cNvSpPr/>
            <p:nvPr/>
          </p:nvSpPr>
          <p:spPr>
            <a:xfrm>
              <a:off x="4037550" y="2378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9"/>
            <p:cNvSpPr/>
            <p:nvPr/>
          </p:nvSpPr>
          <p:spPr>
            <a:xfrm>
              <a:off x="4030025" y="235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9"/>
            <p:cNvSpPr/>
            <p:nvPr/>
          </p:nvSpPr>
          <p:spPr>
            <a:xfrm>
              <a:off x="4037175" y="23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9"/>
            <p:cNvSpPr/>
            <p:nvPr/>
          </p:nvSpPr>
          <p:spPr>
            <a:xfrm>
              <a:off x="4022300" y="234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9"/>
            <p:cNvSpPr/>
            <p:nvPr/>
          </p:nvSpPr>
          <p:spPr>
            <a:xfrm>
              <a:off x="4015700" y="2354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9"/>
            <p:cNvSpPr/>
            <p:nvPr/>
          </p:nvSpPr>
          <p:spPr>
            <a:xfrm>
              <a:off x="40432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9"/>
            <p:cNvSpPr/>
            <p:nvPr/>
          </p:nvSpPr>
          <p:spPr>
            <a:xfrm>
              <a:off x="4008175" y="2334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9"/>
            <p:cNvSpPr/>
            <p:nvPr/>
          </p:nvSpPr>
          <p:spPr>
            <a:xfrm>
              <a:off x="4021350" y="233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9"/>
            <p:cNvSpPr/>
            <p:nvPr/>
          </p:nvSpPr>
          <p:spPr>
            <a:xfrm>
              <a:off x="4048300" y="23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9"/>
            <p:cNvSpPr/>
            <p:nvPr/>
          </p:nvSpPr>
          <p:spPr>
            <a:xfrm>
              <a:off x="4033400" y="2398575"/>
              <a:ext cx="7575" cy="3800"/>
            </a:xfrm>
            <a:custGeom>
              <a:avLst/>
              <a:gdLst/>
              <a:ahLst/>
              <a:cxnLst/>
              <a:rect l="l" t="t" r="r" b="b"/>
              <a:pathLst>
                <a:path w="303" h="152" extrusionOk="0">
                  <a:moveTo>
                    <a:pt x="61" y="1"/>
                  </a:moveTo>
                  <a:lnTo>
                    <a:pt x="1" y="91"/>
                  </a:lnTo>
                  <a:lnTo>
                    <a:pt x="39" y="114"/>
                  </a:lnTo>
                  <a:cubicBezTo>
                    <a:pt x="122" y="129"/>
                    <a:pt x="212" y="144"/>
                    <a:pt x="302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9"/>
            <p:cNvSpPr/>
            <p:nvPr/>
          </p:nvSpPr>
          <p:spPr>
            <a:xfrm>
              <a:off x="4059775" y="2401225"/>
              <a:ext cx="3225" cy="1700"/>
            </a:xfrm>
            <a:custGeom>
              <a:avLst/>
              <a:gdLst/>
              <a:ahLst/>
              <a:cxnLst/>
              <a:rect l="l" t="t" r="r" b="b"/>
              <a:pathLst>
                <a:path w="129" h="68" extrusionOk="0">
                  <a:moveTo>
                    <a:pt x="46" y="0"/>
                  </a:moveTo>
                  <a:lnTo>
                    <a:pt x="1" y="68"/>
                  </a:lnTo>
                  <a:cubicBezTo>
                    <a:pt x="46" y="60"/>
                    <a:pt x="91" y="60"/>
                    <a:pt x="129" y="53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9"/>
            <p:cNvSpPr/>
            <p:nvPr/>
          </p:nvSpPr>
          <p:spPr>
            <a:xfrm>
              <a:off x="4032475" y="2386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9"/>
            <p:cNvSpPr/>
            <p:nvPr/>
          </p:nvSpPr>
          <p:spPr>
            <a:xfrm>
              <a:off x="4027375" y="2101050"/>
              <a:ext cx="1350" cy="975"/>
            </a:xfrm>
            <a:custGeom>
              <a:avLst/>
              <a:gdLst/>
              <a:ahLst/>
              <a:cxnLst/>
              <a:rect l="l" t="t" r="r" b="b"/>
              <a:pathLst>
                <a:path w="54" h="39" extrusionOk="0">
                  <a:moveTo>
                    <a:pt x="54" y="1"/>
                  </a:moveTo>
                  <a:lnTo>
                    <a:pt x="54" y="1"/>
                  </a:lnTo>
                  <a:cubicBezTo>
                    <a:pt x="39" y="8"/>
                    <a:pt x="16" y="8"/>
                    <a:pt x="1" y="16"/>
                  </a:cubicBezTo>
                  <a:lnTo>
                    <a:pt x="31" y="3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9"/>
            <p:cNvSpPr/>
            <p:nvPr/>
          </p:nvSpPr>
          <p:spPr>
            <a:xfrm>
              <a:off x="4014575" y="21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9"/>
            <p:cNvSpPr/>
            <p:nvPr/>
          </p:nvSpPr>
          <p:spPr>
            <a:xfrm>
              <a:off x="4032275" y="214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9"/>
            <p:cNvSpPr/>
            <p:nvPr/>
          </p:nvSpPr>
          <p:spPr>
            <a:xfrm>
              <a:off x="4018150" y="213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9"/>
            <p:cNvSpPr/>
            <p:nvPr/>
          </p:nvSpPr>
          <p:spPr>
            <a:xfrm>
              <a:off x="4025325" y="2119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9"/>
            <p:cNvSpPr/>
            <p:nvPr/>
          </p:nvSpPr>
          <p:spPr>
            <a:xfrm>
              <a:off x="4010450" y="2125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9"/>
            <p:cNvSpPr/>
            <p:nvPr/>
          </p:nvSpPr>
          <p:spPr>
            <a:xfrm>
              <a:off x="4003850" y="213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9"/>
            <p:cNvSpPr/>
            <p:nvPr/>
          </p:nvSpPr>
          <p:spPr>
            <a:xfrm>
              <a:off x="4031350" y="213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9"/>
            <p:cNvSpPr/>
            <p:nvPr/>
          </p:nvSpPr>
          <p:spPr>
            <a:xfrm>
              <a:off x="4009500" y="211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9"/>
            <p:cNvSpPr/>
            <p:nvPr/>
          </p:nvSpPr>
          <p:spPr>
            <a:xfrm>
              <a:off x="4014575" y="2105575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114" y="0"/>
                  </a:moveTo>
                  <a:cubicBezTo>
                    <a:pt x="76" y="16"/>
                    <a:pt x="38" y="31"/>
                    <a:pt x="8" y="53"/>
                  </a:cubicBezTo>
                  <a:lnTo>
                    <a:pt x="1" y="61"/>
                  </a:lnTo>
                  <a:lnTo>
                    <a:pt x="272" y="234"/>
                  </a:lnTo>
                  <a:lnTo>
                    <a:pt x="340" y="14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9"/>
            <p:cNvSpPr/>
            <p:nvPr/>
          </p:nvSpPr>
          <p:spPr>
            <a:xfrm>
              <a:off x="4025700" y="220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9"/>
            <p:cNvSpPr/>
            <p:nvPr/>
          </p:nvSpPr>
          <p:spPr>
            <a:xfrm>
              <a:off x="4043400" y="22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9"/>
            <p:cNvSpPr/>
            <p:nvPr/>
          </p:nvSpPr>
          <p:spPr>
            <a:xfrm>
              <a:off x="40368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9"/>
            <p:cNvSpPr/>
            <p:nvPr/>
          </p:nvSpPr>
          <p:spPr>
            <a:xfrm>
              <a:off x="4029275" y="21907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9"/>
            <p:cNvSpPr/>
            <p:nvPr/>
          </p:nvSpPr>
          <p:spPr>
            <a:xfrm>
              <a:off x="4036425" y="2173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9"/>
            <p:cNvSpPr/>
            <p:nvPr/>
          </p:nvSpPr>
          <p:spPr>
            <a:xfrm>
              <a:off x="4021550" y="21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9"/>
            <p:cNvSpPr/>
            <p:nvPr/>
          </p:nvSpPr>
          <p:spPr>
            <a:xfrm>
              <a:off x="40149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9"/>
            <p:cNvSpPr/>
            <p:nvPr/>
          </p:nvSpPr>
          <p:spPr>
            <a:xfrm>
              <a:off x="4042450" y="218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9"/>
            <p:cNvSpPr/>
            <p:nvPr/>
          </p:nvSpPr>
          <p:spPr>
            <a:xfrm>
              <a:off x="4007425" y="216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9"/>
            <p:cNvSpPr/>
            <p:nvPr/>
          </p:nvSpPr>
          <p:spPr>
            <a:xfrm>
              <a:off x="4020600" y="216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9"/>
            <p:cNvSpPr/>
            <p:nvPr/>
          </p:nvSpPr>
          <p:spPr>
            <a:xfrm>
              <a:off x="4025700" y="21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9"/>
            <p:cNvSpPr/>
            <p:nvPr/>
          </p:nvSpPr>
          <p:spPr>
            <a:xfrm>
              <a:off x="4036800" y="225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9"/>
            <p:cNvSpPr/>
            <p:nvPr/>
          </p:nvSpPr>
          <p:spPr>
            <a:xfrm>
              <a:off x="4054500" y="22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9"/>
            <p:cNvSpPr/>
            <p:nvPr/>
          </p:nvSpPr>
          <p:spPr>
            <a:xfrm>
              <a:off x="40479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9"/>
            <p:cNvSpPr/>
            <p:nvPr/>
          </p:nvSpPr>
          <p:spPr>
            <a:xfrm>
              <a:off x="4040375" y="224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9"/>
            <p:cNvSpPr/>
            <p:nvPr/>
          </p:nvSpPr>
          <p:spPr>
            <a:xfrm>
              <a:off x="4047525" y="222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9"/>
            <p:cNvSpPr/>
            <p:nvPr/>
          </p:nvSpPr>
          <p:spPr>
            <a:xfrm>
              <a:off x="4032650" y="223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9"/>
            <p:cNvSpPr/>
            <p:nvPr/>
          </p:nvSpPr>
          <p:spPr>
            <a:xfrm>
              <a:off x="4026075" y="22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9"/>
            <p:cNvSpPr/>
            <p:nvPr/>
          </p:nvSpPr>
          <p:spPr>
            <a:xfrm>
              <a:off x="4053550" y="224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9"/>
            <p:cNvSpPr/>
            <p:nvPr/>
          </p:nvSpPr>
          <p:spPr>
            <a:xfrm>
              <a:off x="4018525" y="222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9"/>
            <p:cNvSpPr/>
            <p:nvPr/>
          </p:nvSpPr>
          <p:spPr>
            <a:xfrm>
              <a:off x="4031725" y="2219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9"/>
            <p:cNvSpPr/>
            <p:nvPr/>
          </p:nvSpPr>
          <p:spPr>
            <a:xfrm>
              <a:off x="4047900" y="2309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9"/>
            <p:cNvSpPr/>
            <p:nvPr/>
          </p:nvSpPr>
          <p:spPr>
            <a:xfrm>
              <a:off x="4065625" y="23085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9"/>
            <p:cNvSpPr/>
            <p:nvPr/>
          </p:nvSpPr>
          <p:spPr>
            <a:xfrm>
              <a:off x="40590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9"/>
            <p:cNvSpPr/>
            <p:nvPr/>
          </p:nvSpPr>
          <p:spPr>
            <a:xfrm>
              <a:off x="4051500" y="229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9"/>
            <p:cNvSpPr/>
            <p:nvPr/>
          </p:nvSpPr>
          <p:spPr>
            <a:xfrm>
              <a:off x="4058650" y="2279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9"/>
            <p:cNvSpPr/>
            <p:nvPr/>
          </p:nvSpPr>
          <p:spPr>
            <a:xfrm>
              <a:off x="4043775" y="2285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9"/>
            <p:cNvSpPr/>
            <p:nvPr/>
          </p:nvSpPr>
          <p:spPr>
            <a:xfrm>
              <a:off x="40371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9"/>
            <p:cNvSpPr/>
            <p:nvPr/>
          </p:nvSpPr>
          <p:spPr>
            <a:xfrm>
              <a:off x="4064675" y="229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9"/>
            <p:cNvSpPr/>
            <p:nvPr/>
          </p:nvSpPr>
          <p:spPr>
            <a:xfrm>
              <a:off x="4029650" y="227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9"/>
            <p:cNvSpPr/>
            <p:nvPr/>
          </p:nvSpPr>
          <p:spPr>
            <a:xfrm>
              <a:off x="4042825" y="227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9"/>
            <p:cNvSpPr/>
            <p:nvPr/>
          </p:nvSpPr>
          <p:spPr>
            <a:xfrm>
              <a:off x="4059025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9"/>
            <p:cNvSpPr/>
            <p:nvPr/>
          </p:nvSpPr>
          <p:spPr>
            <a:xfrm>
              <a:off x="4076725" y="236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9"/>
            <p:cNvSpPr/>
            <p:nvPr/>
          </p:nvSpPr>
          <p:spPr>
            <a:xfrm>
              <a:off x="40701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9"/>
            <p:cNvSpPr/>
            <p:nvPr/>
          </p:nvSpPr>
          <p:spPr>
            <a:xfrm>
              <a:off x="4062600" y="23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9"/>
            <p:cNvSpPr/>
            <p:nvPr/>
          </p:nvSpPr>
          <p:spPr>
            <a:xfrm>
              <a:off x="4069750" y="23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9"/>
            <p:cNvSpPr/>
            <p:nvPr/>
          </p:nvSpPr>
          <p:spPr>
            <a:xfrm>
              <a:off x="4054875" y="233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9"/>
            <p:cNvSpPr/>
            <p:nvPr/>
          </p:nvSpPr>
          <p:spPr>
            <a:xfrm>
              <a:off x="4048300" y="23479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9"/>
            <p:cNvSpPr/>
            <p:nvPr/>
          </p:nvSpPr>
          <p:spPr>
            <a:xfrm>
              <a:off x="4075775" y="234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9"/>
            <p:cNvSpPr/>
            <p:nvPr/>
          </p:nvSpPr>
          <p:spPr>
            <a:xfrm>
              <a:off x="4040750" y="232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9"/>
            <p:cNvSpPr/>
            <p:nvPr/>
          </p:nvSpPr>
          <p:spPr>
            <a:xfrm>
              <a:off x="4053950" y="2326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9"/>
            <p:cNvSpPr/>
            <p:nvPr/>
          </p:nvSpPr>
          <p:spPr>
            <a:xfrm>
              <a:off x="4080875" y="238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9"/>
            <p:cNvSpPr/>
            <p:nvPr/>
          </p:nvSpPr>
          <p:spPr>
            <a:xfrm>
              <a:off x="4066000" y="23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9"/>
            <p:cNvSpPr/>
            <p:nvPr/>
          </p:nvSpPr>
          <p:spPr>
            <a:xfrm>
              <a:off x="4051875" y="238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9"/>
            <p:cNvSpPr/>
            <p:nvPr/>
          </p:nvSpPr>
          <p:spPr>
            <a:xfrm>
              <a:off x="4065050" y="23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9"/>
            <p:cNvSpPr/>
            <p:nvPr/>
          </p:nvSpPr>
          <p:spPr>
            <a:xfrm>
              <a:off x="404715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9"/>
            <p:cNvSpPr/>
            <p:nvPr/>
          </p:nvSpPr>
          <p:spPr>
            <a:xfrm>
              <a:off x="4064850" y="214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9"/>
            <p:cNvSpPr/>
            <p:nvPr/>
          </p:nvSpPr>
          <p:spPr>
            <a:xfrm>
              <a:off x="4058275" y="215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9"/>
            <p:cNvSpPr/>
            <p:nvPr/>
          </p:nvSpPr>
          <p:spPr>
            <a:xfrm>
              <a:off x="4050725" y="213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9"/>
            <p:cNvSpPr/>
            <p:nvPr/>
          </p:nvSpPr>
          <p:spPr>
            <a:xfrm>
              <a:off x="4057900" y="211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9"/>
            <p:cNvSpPr/>
            <p:nvPr/>
          </p:nvSpPr>
          <p:spPr>
            <a:xfrm>
              <a:off x="4043025" y="211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9"/>
            <p:cNvSpPr/>
            <p:nvPr/>
          </p:nvSpPr>
          <p:spPr>
            <a:xfrm>
              <a:off x="4036425" y="2128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4063925" y="212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028900" y="210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042075" y="210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047150" y="209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058275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075975" y="219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069375" y="220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061850" y="218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4069000" y="21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054125" y="21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0475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4075025" y="218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4040000" y="216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4053175" y="215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0693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4087075" y="224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4080500" y="2257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4072950" y="223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4080100" y="221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4065225" y="2225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4058650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4086150" y="2236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4051125" y="2213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064300" y="221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9"/>
            <p:cNvSpPr/>
            <p:nvPr/>
          </p:nvSpPr>
          <p:spPr>
            <a:xfrm>
              <a:off x="4080500" y="230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9"/>
            <p:cNvSpPr/>
            <p:nvPr/>
          </p:nvSpPr>
          <p:spPr>
            <a:xfrm>
              <a:off x="4098200" y="23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40916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084075" y="229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091225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4076350" y="2278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40697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4097250" y="22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062225" y="2267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4075400" y="226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091600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4109300" y="235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4095175" y="23436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4102325" y="232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4087450" y="233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4080875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4108350" y="234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4073325" y="232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4086525" y="231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4105900" y="231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4113450" y="2379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4098575" y="2385025"/>
              <a:ext cx="7725" cy="5300"/>
            </a:xfrm>
            <a:custGeom>
              <a:avLst/>
              <a:gdLst/>
              <a:ahLst/>
              <a:cxnLst/>
              <a:rect l="l" t="t" r="r" b="b"/>
              <a:pathLst>
                <a:path w="309" h="212" extrusionOk="0">
                  <a:moveTo>
                    <a:pt x="68" y="0"/>
                  </a:moveTo>
                  <a:lnTo>
                    <a:pt x="0" y="91"/>
                  </a:lnTo>
                  <a:lnTo>
                    <a:pt x="196" y="211"/>
                  </a:lnTo>
                  <a:cubicBezTo>
                    <a:pt x="234" y="196"/>
                    <a:pt x="271" y="173"/>
                    <a:pt x="309" y="15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4092925" y="239442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3" y="1"/>
                  </a:moveTo>
                  <a:lnTo>
                    <a:pt x="0" y="39"/>
                  </a:lnTo>
                  <a:cubicBezTo>
                    <a:pt x="15" y="31"/>
                    <a:pt x="30" y="23"/>
                    <a:pt x="45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4120600" y="2396125"/>
              <a:ext cx="7375" cy="5875"/>
            </a:xfrm>
            <a:custGeom>
              <a:avLst/>
              <a:gdLst/>
              <a:ahLst/>
              <a:cxnLst/>
              <a:rect l="l" t="t" r="r" b="b"/>
              <a:pathLst>
                <a:path w="295" h="235" extrusionOk="0">
                  <a:moveTo>
                    <a:pt x="15" y="1"/>
                  </a:moveTo>
                  <a:lnTo>
                    <a:pt x="0" y="31"/>
                  </a:lnTo>
                  <a:cubicBezTo>
                    <a:pt x="76" y="99"/>
                    <a:pt x="166" y="166"/>
                    <a:pt x="249" y="234"/>
                  </a:cubicBezTo>
                  <a:lnTo>
                    <a:pt x="294" y="16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4084450" y="2373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4097625" y="237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41027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4079725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4097625" y="2135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4090850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4083500" y="2123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4090475" y="210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4075775" y="2111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4069000" y="212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4096500" y="212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4061475" y="210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4074650" y="2100875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31" y="0"/>
                  </a:moveTo>
                  <a:lnTo>
                    <a:pt x="1" y="38"/>
                  </a:lnTo>
                  <a:lnTo>
                    <a:pt x="279" y="211"/>
                  </a:lnTo>
                  <a:lnTo>
                    <a:pt x="339" y="121"/>
                  </a:lnTo>
                  <a:lnTo>
                    <a:pt x="302" y="98"/>
                  </a:lnTo>
                  <a:cubicBezTo>
                    <a:pt x="211" y="60"/>
                    <a:pt x="121" y="30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4090850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4108725" y="2188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4101950" y="2197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4094425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4101575" y="21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4086900" y="2165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9"/>
            <p:cNvSpPr/>
            <p:nvPr/>
          </p:nvSpPr>
          <p:spPr>
            <a:xfrm>
              <a:off x="40801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4107600" y="217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4072575" y="215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408575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4101950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4119850" y="2241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4113075" y="225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4105525" y="223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4112700" y="2212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4098000" y="2218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40912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4118725" y="22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4083700" y="2207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409687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4113075" y="229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4130950" y="22948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4124175" y="2304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4116650" y="22835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4123800" y="22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4109100" y="2271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41023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4129825" y="2282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4094800" y="226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410797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4124175" y="23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4142075" y="2348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4135275" y="235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4127750" y="2336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4134900" y="231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4120225" y="23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4113450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4140925" y="233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4119100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4135850" y="240252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59" y="1"/>
                  </a:moveTo>
                  <a:lnTo>
                    <a:pt x="1" y="242"/>
                  </a:lnTo>
                  <a:cubicBezTo>
                    <a:pt x="31" y="257"/>
                    <a:pt x="61" y="279"/>
                    <a:pt x="91" y="294"/>
                  </a:cubicBezTo>
                  <a:lnTo>
                    <a:pt x="257" y="6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4153175" y="2401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4146400" y="2410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4138875" y="239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4146025" y="23726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4131325" y="2378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4124550" y="238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4152050" y="238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4117025" y="2366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4130200" y="236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4160900" y="2413450"/>
              <a:ext cx="6800" cy="7925"/>
            </a:xfrm>
            <a:custGeom>
              <a:avLst/>
              <a:gdLst/>
              <a:ahLst/>
              <a:cxnLst/>
              <a:rect l="l" t="t" r="r" b="b"/>
              <a:pathLst>
                <a:path w="272" h="317" extrusionOk="0">
                  <a:moveTo>
                    <a:pt x="181" y="1"/>
                  </a:moveTo>
                  <a:lnTo>
                    <a:pt x="0" y="264"/>
                  </a:lnTo>
                  <a:lnTo>
                    <a:pt x="76" y="309"/>
                  </a:lnTo>
                  <a:cubicBezTo>
                    <a:pt x="83" y="317"/>
                    <a:pt x="83" y="317"/>
                    <a:pt x="91" y="317"/>
                  </a:cubicBez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4101200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4119100" y="207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4112500" y="2084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4107225" y="20713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16"/>
                    <a:pt x="1" y="16"/>
                  </a:cubicBezTo>
                  <a:lnTo>
                    <a:pt x="1" y="2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4118150" y="2062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4123425" y="2055100"/>
              <a:ext cx="8125" cy="5875"/>
            </a:xfrm>
            <a:custGeom>
              <a:avLst/>
              <a:gdLst/>
              <a:ahLst/>
              <a:cxnLst/>
              <a:rect l="l" t="t" r="r" b="b"/>
              <a:pathLst>
                <a:path w="325" h="235" extrusionOk="0">
                  <a:moveTo>
                    <a:pt x="98" y="1"/>
                  </a:moveTo>
                  <a:cubicBezTo>
                    <a:pt x="61" y="23"/>
                    <a:pt x="31" y="46"/>
                    <a:pt x="0" y="69"/>
                  </a:cubicBezTo>
                  <a:lnTo>
                    <a:pt x="264" y="234"/>
                  </a:lnTo>
                  <a:lnTo>
                    <a:pt x="324" y="1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4112300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4130200" y="21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4116075" y="21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4123050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4108350" y="210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4101575" y="211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4129250" y="2116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4094225" y="2093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4107425" y="2092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4123425" y="21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4141300" y="21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4127200" y="21701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4134150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4119475" y="2158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4112700" y="2167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4140375" y="2169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4105350" y="214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4118525" y="214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4123600" y="2137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4134525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4152425" y="223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4145650" y="22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4138300" y="22234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4145275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4130575" y="2211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4123800" y="222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4151475" y="2222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4116450" y="220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412945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41347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4145650" y="22891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4163525" y="228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4156750" y="2297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4149400" y="2276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4156375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4141700" y="2264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4134900" y="227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9"/>
            <p:cNvSpPr/>
            <p:nvPr/>
          </p:nvSpPr>
          <p:spPr>
            <a:xfrm>
              <a:off x="4162600" y="227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9"/>
            <p:cNvSpPr/>
            <p:nvPr/>
          </p:nvSpPr>
          <p:spPr>
            <a:xfrm>
              <a:off x="4127575" y="2253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4140550" y="225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156750" y="2342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4174650" y="234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4167875" y="2350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4160525" y="2330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4167475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4152800" y="2318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4146025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4173700" y="2329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138675" y="230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4151675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4167875" y="23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4185750" y="23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4178975" y="240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4171625" y="2383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178600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163900" y="237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157125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184800" y="238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4149775" y="23601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4162775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4189700" y="241910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lnTo>
                    <a:pt x="99" y="317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4176325" y="2424750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8" y="1"/>
                  </a:moveTo>
                  <a:lnTo>
                    <a:pt x="1" y="8"/>
                  </a:lnTo>
                  <a:cubicBezTo>
                    <a:pt x="7" y="8"/>
                    <a:pt x="17" y="8"/>
                    <a:pt x="25" y="12"/>
                  </a:cubicBezTo>
                  <a:lnTo>
                    <a:pt x="25" y="12"/>
                  </a:lnTo>
                  <a:lnTo>
                    <a:pt x="8" y="1"/>
                  </a:lnTo>
                  <a:close/>
                  <a:moveTo>
                    <a:pt x="25" y="12"/>
                  </a:moveTo>
                  <a:lnTo>
                    <a:pt x="31" y="16"/>
                  </a:lnTo>
                  <a:cubicBezTo>
                    <a:pt x="29" y="14"/>
                    <a:pt x="27" y="13"/>
                    <a:pt x="25" y="12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4173900" y="2412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4133775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41516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145075" y="2077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41375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144700" y="204042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257" y="0"/>
                  </a:moveTo>
                  <a:cubicBezTo>
                    <a:pt x="204" y="23"/>
                    <a:pt x="151" y="53"/>
                    <a:pt x="98" y="76"/>
                  </a:cubicBezTo>
                  <a:lnTo>
                    <a:pt x="1" y="226"/>
                  </a:lnTo>
                  <a:lnTo>
                    <a:pt x="91" y="279"/>
                  </a:lnTo>
                  <a:lnTo>
                    <a:pt x="272" y="1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4133775" y="20479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99" y="1"/>
                  </a:moveTo>
                  <a:cubicBezTo>
                    <a:pt x="68" y="23"/>
                    <a:pt x="31" y="46"/>
                    <a:pt x="1" y="68"/>
                  </a:cubicBezTo>
                  <a:lnTo>
                    <a:pt x="114" y="144"/>
                  </a:lnTo>
                  <a:lnTo>
                    <a:pt x="181" y="5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4150725" y="20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4144900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4162775" y="212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4148650" y="2110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4155800" y="2092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41409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4134350" y="2107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4161825" y="2109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126800" y="20869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4140000" y="2086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4156000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4173900" y="217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4159775" y="216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4166925" y="214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4152050" y="215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145450" y="2160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172950" y="21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137925" y="214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151100" y="2139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156200" y="213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167100" y="2229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185000" y="222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178400" y="2237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170875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4178025" y="219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1631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156575" y="221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184050" y="2215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149025" y="21935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4162225" y="2192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4167300" y="21842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4178225" y="2282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196100" y="2281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189525" y="2290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181975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4189150" y="225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4174275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4167675" y="2267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4195175" y="2269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4160150" y="224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4173325" y="2245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4189325" y="23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207225" y="233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4200625" y="2343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193100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4200250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4185375" y="231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178775" y="232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206275" y="2322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9"/>
            <p:cNvSpPr/>
            <p:nvPr/>
          </p:nvSpPr>
          <p:spPr>
            <a:xfrm>
              <a:off x="4171250" y="2300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9"/>
            <p:cNvSpPr/>
            <p:nvPr/>
          </p:nvSpPr>
          <p:spPr>
            <a:xfrm>
              <a:off x="4184425" y="2299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9"/>
            <p:cNvSpPr/>
            <p:nvPr/>
          </p:nvSpPr>
          <p:spPr>
            <a:xfrm>
              <a:off x="4200450" y="2388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9"/>
            <p:cNvSpPr/>
            <p:nvPr/>
          </p:nvSpPr>
          <p:spPr>
            <a:xfrm>
              <a:off x="4218325" y="238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9"/>
            <p:cNvSpPr/>
            <p:nvPr/>
          </p:nvSpPr>
          <p:spPr>
            <a:xfrm>
              <a:off x="4211750" y="2397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9"/>
            <p:cNvSpPr/>
            <p:nvPr/>
          </p:nvSpPr>
          <p:spPr>
            <a:xfrm>
              <a:off x="4204200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9"/>
            <p:cNvSpPr/>
            <p:nvPr/>
          </p:nvSpPr>
          <p:spPr>
            <a:xfrm>
              <a:off x="4211350" y="2359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9"/>
            <p:cNvSpPr/>
            <p:nvPr/>
          </p:nvSpPr>
          <p:spPr>
            <a:xfrm>
              <a:off x="4196475" y="236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9"/>
            <p:cNvSpPr/>
            <p:nvPr/>
          </p:nvSpPr>
          <p:spPr>
            <a:xfrm>
              <a:off x="4189900" y="2374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9"/>
            <p:cNvSpPr/>
            <p:nvPr/>
          </p:nvSpPr>
          <p:spPr>
            <a:xfrm>
              <a:off x="4217375" y="2375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9"/>
            <p:cNvSpPr/>
            <p:nvPr/>
          </p:nvSpPr>
          <p:spPr>
            <a:xfrm>
              <a:off x="4182350" y="2353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9"/>
            <p:cNvSpPr/>
            <p:nvPr/>
          </p:nvSpPr>
          <p:spPr>
            <a:xfrm>
              <a:off x="4195550" y="2352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9"/>
            <p:cNvSpPr/>
            <p:nvPr/>
          </p:nvSpPr>
          <p:spPr>
            <a:xfrm>
              <a:off x="4222275" y="241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9"/>
            <p:cNvSpPr/>
            <p:nvPr/>
          </p:nvSpPr>
          <p:spPr>
            <a:xfrm>
              <a:off x="4207600" y="241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9"/>
            <p:cNvSpPr/>
            <p:nvPr/>
          </p:nvSpPr>
          <p:spPr>
            <a:xfrm>
              <a:off x="4193475" y="2406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9"/>
            <p:cNvSpPr/>
            <p:nvPr/>
          </p:nvSpPr>
          <p:spPr>
            <a:xfrm>
              <a:off x="4206650" y="2405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9"/>
            <p:cNvSpPr/>
            <p:nvPr/>
          </p:nvSpPr>
          <p:spPr>
            <a:xfrm>
              <a:off x="4166550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9"/>
            <p:cNvSpPr/>
            <p:nvPr/>
          </p:nvSpPr>
          <p:spPr>
            <a:xfrm>
              <a:off x="4184250" y="206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9"/>
            <p:cNvSpPr/>
            <p:nvPr/>
          </p:nvSpPr>
          <p:spPr>
            <a:xfrm>
              <a:off x="4170125" y="205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9"/>
            <p:cNvSpPr/>
            <p:nvPr/>
          </p:nvSpPr>
          <p:spPr>
            <a:xfrm>
              <a:off x="4177275" y="203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9"/>
            <p:cNvSpPr/>
            <p:nvPr/>
          </p:nvSpPr>
          <p:spPr>
            <a:xfrm>
              <a:off x="4162400" y="203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9"/>
            <p:cNvSpPr/>
            <p:nvPr/>
          </p:nvSpPr>
          <p:spPr>
            <a:xfrm>
              <a:off x="4155800" y="204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9"/>
            <p:cNvSpPr/>
            <p:nvPr/>
          </p:nvSpPr>
          <p:spPr>
            <a:xfrm>
              <a:off x="4183300" y="204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9"/>
            <p:cNvSpPr/>
            <p:nvPr/>
          </p:nvSpPr>
          <p:spPr>
            <a:xfrm>
              <a:off x="4177650" y="2115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9"/>
            <p:cNvSpPr/>
            <p:nvPr/>
          </p:nvSpPr>
          <p:spPr>
            <a:xfrm>
              <a:off x="4195350" y="211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9"/>
            <p:cNvSpPr/>
            <p:nvPr/>
          </p:nvSpPr>
          <p:spPr>
            <a:xfrm>
              <a:off x="4181225" y="210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9"/>
            <p:cNvSpPr/>
            <p:nvPr/>
          </p:nvSpPr>
          <p:spPr>
            <a:xfrm>
              <a:off x="4188400" y="208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9"/>
            <p:cNvSpPr/>
            <p:nvPr/>
          </p:nvSpPr>
          <p:spPr>
            <a:xfrm>
              <a:off x="4173500" y="209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9"/>
            <p:cNvSpPr/>
            <p:nvPr/>
          </p:nvSpPr>
          <p:spPr>
            <a:xfrm>
              <a:off x="41669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9"/>
            <p:cNvSpPr/>
            <p:nvPr/>
          </p:nvSpPr>
          <p:spPr>
            <a:xfrm>
              <a:off x="4194425" y="21025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9"/>
            <p:cNvSpPr/>
            <p:nvPr/>
          </p:nvSpPr>
          <p:spPr>
            <a:xfrm>
              <a:off x="4159400" y="20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9"/>
            <p:cNvSpPr/>
            <p:nvPr/>
          </p:nvSpPr>
          <p:spPr>
            <a:xfrm>
              <a:off x="4172575" y="20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9"/>
            <p:cNvSpPr/>
            <p:nvPr/>
          </p:nvSpPr>
          <p:spPr>
            <a:xfrm>
              <a:off x="4177650" y="20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9"/>
            <p:cNvSpPr/>
            <p:nvPr/>
          </p:nvSpPr>
          <p:spPr>
            <a:xfrm>
              <a:off x="4188775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9"/>
            <p:cNvSpPr/>
            <p:nvPr/>
          </p:nvSpPr>
          <p:spPr>
            <a:xfrm>
              <a:off x="4206475" y="216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9"/>
            <p:cNvSpPr/>
            <p:nvPr/>
          </p:nvSpPr>
          <p:spPr>
            <a:xfrm>
              <a:off x="4192350" y="215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9"/>
            <p:cNvSpPr/>
            <p:nvPr/>
          </p:nvSpPr>
          <p:spPr>
            <a:xfrm>
              <a:off x="4199500" y="213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9"/>
            <p:cNvSpPr/>
            <p:nvPr/>
          </p:nvSpPr>
          <p:spPr>
            <a:xfrm>
              <a:off x="4184625" y="214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9"/>
            <p:cNvSpPr/>
            <p:nvPr/>
          </p:nvSpPr>
          <p:spPr>
            <a:xfrm>
              <a:off x="41780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9"/>
            <p:cNvSpPr/>
            <p:nvPr/>
          </p:nvSpPr>
          <p:spPr>
            <a:xfrm>
              <a:off x="4205525" y="215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9"/>
            <p:cNvSpPr/>
            <p:nvPr/>
          </p:nvSpPr>
          <p:spPr>
            <a:xfrm>
              <a:off x="4170500" y="213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9"/>
            <p:cNvSpPr/>
            <p:nvPr/>
          </p:nvSpPr>
          <p:spPr>
            <a:xfrm>
              <a:off x="41836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9"/>
            <p:cNvSpPr/>
            <p:nvPr/>
          </p:nvSpPr>
          <p:spPr>
            <a:xfrm>
              <a:off x="4188775" y="212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9"/>
            <p:cNvSpPr/>
            <p:nvPr/>
          </p:nvSpPr>
          <p:spPr>
            <a:xfrm>
              <a:off x="4199875" y="222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9"/>
            <p:cNvSpPr/>
            <p:nvPr/>
          </p:nvSpPr>
          <p:spPr>
            <a:xfrm>
              <a:off x="4217575" y="2221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9"/>
            <p:cNvSpPr/>
            <p:nvPr/>
          </p:nvSpPr>
          <p:spPr>
            <a:xfrm>
              <a:off x="4210975" y="22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9"/>
            <p:cNvSpPr/>
            <p:nvPr/>
          </p:nvSpPr>
          <p:spPr>
            <a:xfrm>
              <a:off x="4203450" y="220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9"/>
            <p:cNvSpPr/>
            <p:nvPr/>
          </p:nvSpPr>
          <p:spPr>
            <a:xfrm>
              <a:off x="4210600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9"/>
            <p:cNvSpPr/>
            <p:nvPr/>
          </p:nvSpPr>
          <p:spPr>
            <a:xfrm>
              <a:off x="4195725" y="219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9"/>
            <p:cNvSpPr/>
            <p:nvPr/>
          </p:nvSpPr>
          <p:spPr>
            <a:xfrm>
              <a:off x="4189150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9"/>
            <p:cNvSpPr/>
            <p:nvPr/>
          </p:nvSpPr>
          <p:spPr>
            <a:xfrm>
              <a:off x="4216625" y="220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9"/>
            <p:cNvSpPr/>
            <p:nvPr/>
          </p:nvSpPr>
          <p:spPr>
            <a:xfrm>
              <a:off x="41816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9"/>
            <p:cNvSpPr/>
            <p:nvPr/>
          </p:nvSpPr>
          <p:spPr>
            <a:xfrm>
              <a:off x="4194800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9"/>
            <p:cNvSpPr/>
            <p:nvPr/>
          </p:nvSpPr>
          <p:spPr>
            <a:xfrm>
              <a:off x="4199875" y="217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9"/>
            <p:cNvSpPr/>
            <p:nvPr/>
          </p:nvSpPr>
          <p:spPr>
            <a:xfrm>
              <a:off x="4210975" y="22756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9"/>
            <p:cNvSpPr/>
            <p:nvPr/>
          </p:nvSpPr>
          <p:spPr>
            <a:xfrm>
              <a:off x="4228675" y="227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9"/>
            <p:cNvSpPr/>
            <p:nvPr/>
          </p:nvSpPr>
          <p:spPr>
            <a:xfrm>
              <a:off x="4222100" y="228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9"/>
            <p:cNvSpPr/>
            <p:nvPr/>
          </p:nvSpPr>
          <p:spPr>
            <a:xfrm>
              <a:off x="4214550" y="226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9"/>
            <p:cNvSpPr/>
            <p:nvPr/>
          </p:nvSpPr>
          <p:spPr>
            <a:xfrm>
              <a:off x="4221725" y="224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9"/>
            <p:cNvSpPr/>
            <p:nvPr/>
          </p:nvSpPr>
          <p:spPr>
            <a:xfrm>
              <a:off x="4206850" y="225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9"/>
            <p:cNvSpPr/>
            <p:nvPr/>
          </p:nvSpPr>
          <p:spPr>
            <a:xfrm>
              <a:off x="4200250" y="2260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9"/>
            <p:cNvSpPr/>
            <p:nvPr/>
          </p:nvSpPr>
          <p:spPr>
            <a:xfrm>
              <a:off x="4227750" y="226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9"/>
            <p:cNvSpPr/>
            <p:nvPr/>
          </p:nvSpPr>
          <p:spPr>
            <a:xfrm>
              <a:off x="4192725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9"/>
            <p:cNvSpPr/>
            <p:nvPr/>
          </p:nvSpPr>
          <p:spPr>
            <a:xfrm>
              <a:off x="42059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9"/>
            <p:cNvSpPr/>
            <p:nvPr/>
          </p:nvSpPr>
          <p:spPr>
            <a:xfrm>
              <a:off x="4222100" y="23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9"/>
            <p:cNvSpPr/>
            <p:nvPr/>
          </p:nvSpPr>
          <p:spPr>
            <a:xfrm>
              <a:off x="4239800" y="23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9"/>
            <p:cNvSpPr/>
            <p:nvPr/>
          </p:nvSpPr>
          <p:spPr>
            <a:xfrm>
              <a:off x="4233200" y="233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9"/>
            <p:cNvSpPr/>
            <p:nvPr/>
          </p:nvSpPr>
          <p:spPr>
            <a:xfrm>
              <a:off x="4225675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9"/>
            <p:cNvSpPr/>
            <p:nvPr/>
          </p:nvSpPr>
          <p:spPr>
            <a:xfrm>
              <a:off x="4232825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9"/>
            <p:cNvSpPr/>
            <p:nvPr/>
          </p:nvSpPr>
          <p:spPr>
            <a:xfrm>
              <a:off x="4217950" y="23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9"/>
            <p:cNvSpPr/>
            <p:nvPr/>
          </p:nvSpPr>
          <p:spPr>
            <a:xfrm>
              <a:off x="4211350" y="2314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9"/>
            <p:cNvSpPr/>
            <p:nvPr/>
          </p:nvSpPr>
          <p:spPr>
            <a:xfrm>
              <a:off x="4238850" y="231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9"/>
            <p:cNvSpPr/>
            <p:nvPr/>
          </p:nvSpPr>
          <p:spPr>
            <a:xfrm>
              <a:off x="42038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9"/>
            <p:cNvSpPr/>
            <p:nvPr/>
          </p:nvSpPr>
          <p:spPr>
            <a:xfrm>
              <a:off x="42170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9"/>
            <p:cNvSpPr/>
            <p:nvPr/>
          </p:nvSpPr>
          <p:spPr>
            <a:xfrm>
              <a:off x="4233200" y="238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9"/>
            <p:cNvSpPr/>
            <p:nvPr/>
          </p:nvSpPr>
          <p:spPr>
            <a:xfrm>
              <a:off x="4250900" y="238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9"/>
            <p:cNvSpPr/>
            <p:nvPr/>
          </p:nvSpPr>
          <p:spPr>
            <a:xfrm>
              <a:off x="4244325" y="239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9"/>
            <p:cNvSpPr/>
            <p:nvPr/>
          </p:nvSpPr>
          <p:spPr>
            <a:xfrm>
              <a:off x="4236775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9"/>
            <p:cNvSpPr/>
            <p:nvPr/>
          </p:nvSpPr>
          <p:spPr>
            <a:xfrm>
              <a:off x="4243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9"/>
            <p:cNvSpPr/>
            <p:nvPr/>
          </p:nvSpPr>
          <p:spPr>
            <a:xfrm>
              <a:off x="4229050" y="235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9"/>
            <p:cNvSpPr/>
            <p:nvPr/>
          </p:nvSpPr>
          <p:spPr>
            <a:xfrm>
              <a:off x="4222475" y="2367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9"/>
            <p:cNvSpPr/>
            <p:nvPr/>
          </p:nvSpPr>
          <p:spPr>
            <a:xfrm>
              <a:off x="4249975" y="2368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9"/>
            <p:cNvSpPr/>
            <p:nvPr/>
          </p:nvSpPr>
          <p:spPr>
            <a:xfrm>
              <a:off x="4214950" y="234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9"/>
            <p:cNvSpPr/>
            <p:nvPr/>
          </p:nvSpPr>
          <p:spPr>
            <a:xfrm>
              <a:off x="4228125" y="23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9"/>
            <p:cNvSpPr/>
            <p:nvPr/>
          </p:nvSpPr>
          <p:spPr>
            <a:xfrm>
              <a:off x="4255050" y="2405550"/>
              <a:ext cx="6800" cy="7550"/>
            </a:xfrm>
            <a:custGeom>
              <a:avLst/>
              <a:gdLst/>
              <a:ahLst/>
              <a:cxnLst/>
              <a:rect l="l" t="t" r="r" b="b"/>
              <a:pathLst>
                <a:path w="272" h="302" extrusionOk="0">
                  <a:moveTo>
                    <a:pt x="181" y="0"/>
                  </a:moveTo>
                  <a:lnTo>
                    <a:pt x="0" y="264"/>
                  </a:lnTo>
                  <a:lnTo>
                    <a:pt x="61" y="302"/>
                  </a:lnTo>
                  <a:cubicBezTo>
                    <a:pt x="83" y="294"/>
                    <a:pt x="106" y="279"/>
                    <a:pt x="128" y="271"/>
                  </a:cubicBez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9"/>
            <p:cNvSpPr/>
            <p:nvPr/>
          </p:nvSpPr>
          <p:spPr>
            <a:xfrm>
              <a:off x="4240175" y="24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9"/>
            <p:cNvSpPr/>
            <p:nvPr/>
          </p:nvSpPr>
          <p:spPr>
            <a:xfrm>
              <a:off x="4233775" y="2420600"/>
              <a:ext cx="3025" cy="1925"/>
            </a:xfrm>
            <a:custGeom>
              <a:avLst/>
              <a:gdLst/>
              <a:ahLst/>
              <a:cxnLst/>
              <a:rect l="l" t="t" r="r" b="b"/>
              <a:pathLst>
                <a:path w="121" h="77" extrusionOk="0">
                  <a:moveTo>
                    <a:pt x="53" y="1"/>
                  </a:moveTo>
                  <a:lnTo>
                    <a:pt x="0" y="76"/>
                  </a:lnTo>
                  <a:cubicBezTo>
                    <a:pt x="38" y="69"/>
                    <a:pt x="76" y="54"/>
                    <a:pt x="121" y="38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9"/>
            <p:cNvSpPr/>
            <p:nvPr/>
          </p:nvSpPr>
          <p:spPr>
            <a:xfrm>
              <a:off x="422605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9"/>
            <p:cNvSpPr/>
            <p:nvPr/>
          </p:nvSpPr>
          <p:spPr>
            <a:xfrm>
              <a:off x="4239225" y="239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9"/>
            <p:cNvSpPr/>
            <p:nvPr/>
          </p:nvSpPr>
          <p:spPr>
            <a:xfrm>
              <a:off x="4199125" y="205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9"/>
            <p:cNvSpPr/>
            <p:nvPr/>
          </p:nvSpPr>
          <p:spPr>
            <a:xfrm>
              <a:off x="42168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9"/>
            <p:cNvSpPr/>
            <p:nvPr/>
          </p:nvSpPr>
          <p:spPr>
            <a:xfrm>
              <a:off x="4210225" y="20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9"/>
            <p:cNvSpPr/>
            <p:nvPr/>
          </p:nvSpPr>
          <p:spPr>
            <a:xfrm>
              <a:off x="4202700" y="204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9"/>
            <p:cNvSpPr/>
            <p:nvPr/>
          </p:nvSpPr>
          <p:spPr>
            <a:xfrm>
              <a:off x="4209850" y="20302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61" y="1"/>
                  </a:moveTo>
                  <a:lnTo>
                    <a:pt x="1" y="83"/>
                  </a:lnTo>
                  <a:lnTo>
                    <a:pt x="91" y="144"/>
                  </a:lnTo>
                  <a:lnTo>
                    <a:pt x="181" y="8"/>
                  </a:lnTo>
                  <a:cubicBezTo>
                    <a:pt x="144" y="8"/>
                    <a:pt x="99" y="1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9"/>
            <p:cNvSpPr/>
            <p:nvPr/>
          </p:nvSpPr>
          <p:spPr>
            <a:xfrm>
              <a:off x="4194975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9"/>
            <p:cNvSpPr/>
            <p:nvPr/>
          </p:nvSpPr>
          <p:spPr>
            <a:xfrm>
              <a:off x="4188400" y="2040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9"/>
            <p:cNvSpPr/>
            <p:nvPr/>
          </p:nvSpPr>
          <p:spPr>
            <a:xfrm>
              <a:off x="4215875" y="204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9"/>
            <p:cNvSpPr/>
            <p:nvPr/>
          </p:nvSpPr>
          <p:spPr>
            <a:xfrm>
              <a:off x="4210225" y="210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9"/>
            <p:cNvSpPr/>
            <p:nvPr/>
          </p:nvSpPr>
          <p:spPr>
            <a:xfrm>
              <a:off x="42279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9"/>
            <p:cNvSpPr/>
            <p:nvPr/>
          </p:nvSpPr>
          <p:spPr>
            <a:xfrm>
              <a:off x="4213800" y="209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9"/>
            <p:cNvSpPr/>
            <p:nvPr/>
          </p:nvSpPr>
          <p:spPr>
            <a:xfrm>
              <a:off x="4220975" y="207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9"/>
            <p:cNvSpPr/>
            <p:nvPr/>
          </p:nvSpPr>
          <p:spPr>
            <a:xfrm>
              <a:off x="4206100" y="208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9"/>
            <p:cNvSpPr/>
            <p:nvPr/>
          </p:nvSpPr>
          <p:spPr>
            <a:xfrm>
              <a:off x="41995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9"/>
            <p:cNvSpPr/>
            <p:nvPr/>
          </p:nvSpPr>
          <p:spPr>
            <a:xfrm>
              <a:off x="4227000" y="209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9"/>
            <p:cNvSpPr/>
            <p:nvPr/>
          </p:nvSpPr>
          <p:spPr>
            <a:xfrm>
              <a:off x="4191975" y="207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9"/>
            <p:cNvSpPr/>
            <p:nvPr/>
          </p:nvSpPr>
          <p:spPr>
            <a:xfrm>
              <a:off x="4205150" y="20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9"/>
            <p:cNvSpPr/>
            <p:nvPr/>
          </p:nvSpPr>
          <p:spPr>
            <a:xfrm>
              <a:off x="4221350" y="216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9"/>
            <p:cNvSpPr/>
            <p:nvPr/>
          </p:nvSpPr>
          <p:spPr>
            <a:xfrm>
              <a:off x="4239050" y="216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9"/>
            <p:cNvSpPr/>
            <p:nvPr/>
          </p:nvSpPr>
          <p:spPr>
            <a:xfrm>
              <a:off x="4224925" y="2149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9"/>
            <p:cNvSpPr/>
            <p:nvPr/>
          </p:nvSpPr>
          <p:spPr>
            <a:xfrm>
              <a:off x="4232075" y="213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9"/>
            <p:cNvSpPr/>
            <p:nvPr/>
          </p:nvSpPr>
          <p:spPr>
            <a:xfrm>
              <a:off x="4217200" y="213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9"/>
            <p:cNvSpPr/>
            <p:nvPr/>
          </p:nvSpPr>
          <p:spPr>
            <a:xfrm>
              <a:off x="42106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9"/>
            <p:cNvSpPr/>
            <p:nvPr/>
          </p:nvSpPr>
          <p:spPr>
            <a:xfrm>
              <a:off x="4238100" y="214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9"/>
            <p:cNvSpPr/>
            <p:nvPr/>
          </p:nvSpPr>
          <p:spPr>
            <a:xfrm>
              <a:off x="4203075" y="212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9"/>
            <p:cNvSpPr/>
            <p:nvPr/>
          </p:nvSpPr>
          <p:spPr>
            <a:xfrm>
              <a:off x="4216250" y="212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9"/>
            <p:cNvSpPr/>
            <p:nvPr/>
          </p:nvSpPr>
          <p:spPr>
            <a:xfrm>
              <a:off x="4221350" y="211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9"/>
            <p:cNvSpPr/>
            <p:nvPr/>
          </p:nvSpPr>
          <p:spPr>
            <a:xfrm>
              <a:off x="4232450" y="221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9"/>
            <p:cNvSpPr/>
            <p:nvPr/>
          </p:nvSpPr>
          <p:spPr>
            <a:xfrm>
              <a:off x="42501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9"/>
            <p:cNvSpPr/>
            <p:nvPr/>
          </p:nvSpPr>
          <p:spPr>
            <a:xfrm>
              <a:off x="4243550" y="222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9"/>
            <p:cNvSpPr/>
            <p:nvPr/>
          </p:nvSpPr>
          <p:spPr>
            <a:xfrm>
              <a:off x="423602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9"/>
            <p:cNvSpPr/>
            <p:nvPr/>
          </p:nvSpPr>
          <p:spPr>
            <a:xfrm>
              <a:off x="42431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9"/>
            <p:cNvSpPr/>
            <p:nvPr/>
          </p:nvSpPr>
          <p:spPr>
            <a:xfrm>
              <a:off x="4228300" y="219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9"/>
            <p:cNvSpPr/>
            <p:nvPr/>
          </p:nvSpPr>
          <p:spPr>
            <a:xfrm>
              <a:off x="4221725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9"/>
            <p:cNvSpPr/>
            <p:nvPr/>
          </p:nvSpPr>
          <p:spPr>
            <a:xfrm>
              <a:off x="4249200" y="220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9"/>
            <p:cNvSpPr/>
            <p:nvPr/>
          </p:nvSpPr>
          <p:spPr>
            <a:xfrm>
              <a:off x="4214175" y="2179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9"/>
            <p:cNvSpPr/>
            <p:nvPr/>
          </p:nvSpPr>
          <p:spPr>
            <a:xfrm>
              <a:off x="4227375" y="217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9"/>
            <p:cNvSpPr/>
            <p:nvPr/>
          </p:nvSpPr>
          <p:spPr>
            <a:xfrm>
              <a:off x="4232450" y="217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9"/>
            <p:cNvSpPr/>
            <p:nvPr/>
          </p:nvSpPr>
          <p:spPr>
            <a:xfrm>
              <a:off x="4243550" y="2268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9"/>
            <p:cNvSpPr/>
            <p:nvPr/>
          </p:nvSpPr>
          <p:spPr>
            <a:xfrm>
              <a:off x="42612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9"/>
            <p:cNvSpPr/>
            <p:nvPr/>
          </p:nvSpPr>
          <p:spPr>
            <a:xfrm>
              <a:off x="4254675" y="227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9"/>
            <p:cNvSpPr/>
            <p:nvPr/>
          </p:nvSpPr>
          <p:spPr>
            <a:xfrm>
              <a:off x="424715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9"/>
            <p:cNvSpPr/>
            <p:nvPr/>
          </p:nvSpPr>
          <p:spPr>
            <a:xfrm>
              <a:off x="42543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9"/>
            <p:cNvSpPr/>
            <p:nvPr/>
          </p:nvSpPr>
          <p:spPr>
            <a:xfrm>
              <a:off x="4239425" y="2244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9"/>
            <p:cNvSpPr/>
            <p:nvPr/>
          </p:nvSpPr>
          <p:spPr>
            <a:xfrm>
              <a:off x="4232825" y="22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9"/>
            <p:cNvSpPr/>
            <p:nvPr/>
          </p:nvSpPr>
          <p:spPr>
            <a:xfrm>
              <a:off x="4260325" y="225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9"/>
            <p:cNvSpPr/>
            <p:nvPr/>
          </p:nvSpPr>
          <p:spPr>
            <a:xfrm>
              <a:off x="422530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9"/>
            <p:cNvSpPr/>
            <p:nvPr/>
          </p:nvSpPr>
          <p:spPr>
            <a:xfrm>
              <a:off x="4238475" y="22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9"/>
            <p:cNvSpPr/>
            <p:nvPr/>
          </p:nvSpPr>
          <p:spPr>
            <a:xfrm>
              <a:off x="4254675" y="232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9"/>
            <p:cNvSpPr/>
            <p:nvPr/>
          </p:nvSpPr>
          <p:spPr>
            <a:xfrm>
              <a:off x="4272375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9"/>
            <p:cNvSpPr/>
            <p:nvPr/>
          </p:nvSpPr>
          <p:spPr>
            <a:xfrm>
              <a:off x="4265775" y="233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9"/>
            <p:cNvSpPr/>
            <p:nvPr/>
          </p:nvSpPr>
          <p:spPr>
            <a:xfrm>
              <a:off x="425825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9"/>
            <p:cNvSpPr/>
            <p:nvPr/>
          </p:nvSpPr>
          <p:spPr>
            <a:xfrm>
              <a:off x="42654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9"/>
            <p:cNvSpPr/>
            <p:nvPr/>
          </p:nvSpPr>
          <p:spPr>
            <a:xfrm>
              <a:off x="4250525" y="229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9"/>
            <p:cNvSpPr/>
            <p:nvPr/>
          </p:nvSpPr>
          <p:spPr>
            <a:xfrm>
              <a:off x="4243950" y="2307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9"/>
            <p:cNvSpPr/>
            <p:nvPr/>
          </p:nvSpPr>
          <p:spPr>
            <a:xfrm>
              <a:off x="4271425" y="230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9"/>
            <p:cNvSpPr/>
            <p:nvPr/>
          </p:nvSpPr>
          <p:spPr>
            <a:xfrm>
              <a:off x="423640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9"/>
            <p:cNvSpPr/>
            <p:nvPr/>
          </p:nvSpPr>
          <p:spPr>
            <a:xfrm>
              <a:off x="4249575" y="22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9"/>
            <p:cNvSpPr/>
            <p:nvPr/>
          </p:nvSpPr>
          <p:spPr>
            <a:xfrm>
              <a:off x="4265775" y="237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9"/>
            <p:cNvSpPr/>
            <p:nvPr/>
          </p:nvSpPr>
          <p:spPr>
            <a:xfrm>
              <a:off x="4283475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9"/>
            <p:cNvSpPr/>
            <p:nvPr/>
          </p:nvSpPr>
          <p:spPr>
            <a:xfrm>
              <a:off x="4276900" y="23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9"/>
            <p:cNvSpPr/>
            <p:nvPr/>
          </p:nvSpPr>
          <p:spPr>
            <a:xfrm>
              <a:off x="4269350" y="236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9"/>
            <p:cNvSpPr/>
            <p:nvPr/>
          </p:nvSpPr>
          <p:spPr>
            <a:xfrm>
              <a:off x="4276525" y="23452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9"/>
            <p:cNvSpPr/>
            <p:nvPr/>
          </p:nvSpPr>
          <p:spPr>
            <a:xfrm>
              <a:off x="4261650" y="235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9"/>
            <p:cNvSpPr/>
            <p:nvPr/>
          </p:nvSpPr>
          <p:spPr>
            <a:xfrm>
              <a:off x="4255050" y="236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9"/>
            <p:cNvSpPr/>
            <p:nvPr/>
          </p:nvSpPr>
          <p:spPr>
            <a:xfrm>
              <a:off x="4282550" y="236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9"/>
            <p:cNvSpPr/>
            <p:nvPr/>
          </p:nvSpPr>
          <p:spPr>
            <a:xfrm>
              <a:off x="4247525" y="23396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9"/>
            <p:cNvSpPr/>
            <p:nvPr/>
          </p:nvSpPr>
          <p:spPr>
            <a:xfrm>
              <a:off x="4260700" y="233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9"/>
            <p:cNvSpPr/>
            <p:nvPr/>
          </p:nvSpPr>
          <p:spPr>
            <a:xfrm>
              <a:off x="4258625" y="239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9"/>
            <p:cNvSpPr/>
            <p:nvPr/>
          </p:nvSpPr>
          <p:spPr>
            <a:xfrm>
              <a:off x="4271800" y="2392175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0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9" y="226"/>
                    <a:pt x="302" y="204"/>
                    <a:pt x="325" y="181"/>
                  </a:cubicBez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9"/>
            <p:cNvSpPr/>
            <p:nvPr/>
          </p:nvSpPr>
          <p:spPr>
            <a:xfrm>
              <a:off x="4231700" y="204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9"/>
            <p:cNvSpPr/>
            <p:nvPr/>
          </p:nvSpPr>
          <p:spPr>
            <a:xfrm>
              <a:off x="4249575" y="204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9"/>
            <p:cNvSpPr/>
            <p:nvPr/>
          </p:nvSpPr>
          <p:spPr>
            <a:xfrm>
              <a:off x="4242800" y="205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9"/>
            <p:cNvSpPr/>
            <p:nvPr/>
          </p:nvSpPr>
          <p:spPr>
            <a:xfrm>
              <a:off x="4235275" y="203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9"/>
            <p:cNvSpPr/>
            <p:nvPr/>
          </p:nvSpPr>
          <p:spPr>
            <a:xfrm>
              <a:off x="4220975" y="203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4250900" y="2039300"/>
              <a:ext cx="4925" cy="2850"/>
            </a:xfrm>
            <a:custGeom>
              <a:avLst/>
              <a:gdLst/>
              <a:ahLst/>
              <a:cxnLst/>
              <a:rect l="l" t="t" r="r" b="b"/>
              <a:pathLst>
                <a:path w="197" h="114" extrusionOk="0">
                  <a:moveTo>
                    <a:pt x="1" y="0"/>
                  </a:moveTo>
                  <a:lnTo>
                    <a:pt x="181" y="113"/>
                  </a:lnTo>
                  <a:lnTo>
                    <a:pt x="197" y="83"/>
                  </a:lnTo>
                  <a:cubicBezTo>
                    <a:pt x="136" y="53"/>
                    <a:pt x="69" y="3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4242800" y="21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4260700" y="210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4246375" y="20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4253550" y="207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4238850" y="2077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4232075" y="208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4259575" y="2088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4224550" y="206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4237725" y="206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4253925" y="215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4271800" y="2154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425750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4264650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42497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4243175" y="21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427067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9"/>
            <p:cNvSpPr/>
            <p:nvPr/>
          </p:nvSpPr>
          <p:spPr>
            <a:xfrm>
              <a:off x="4235650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9"/>
            <p:cNvSpPr/>
            <p:nvPr/>
          </p:nvSpPr>
          <p:spPr>
            <a:xfrm>
              <a:off x="4248825" y="211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9"/>
            <p:cNvSpPr/>
            <p:nvPr/>
          </p:nvSpPr>
          <p:spPr>
            <a:xfrm>
              <a:off x="4253925" y="211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9"/>
            <p:cNvSpPr/>
            <p:nvPr/>
          </p:nvSpPr>
          <p:spPr>
            <a:xfrm>
              <a:off x="4265025" y="2208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9"/>
            <p:cNvSpPr/>
            <p:nvPr/>
          </p:nvSpPr>
          <p:spPr>
            <a:xfrm>
              <a:off x="4282925" y="220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9"/>
            <p:cNvSpPr/>
            <p:nvPr/>
          </p:nvSpPr>
          <p:spPr>
            <a:xfrm>
              <a:off x="4276150" y="2217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9"/>
            <p:cNvSpPr/>
            <p:nvPr/>
          </p:nvSpPr>
          <p:spPr>
            <a:xfrm>
              <a:off x="426860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9"/>
            <p:cNvSpPr/>
            <p:nvPr/>
          </p:nvSpPr>
          <p:spPr>
            <a:xfrm>
              <a:off x="4275750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9"/>
            <p:cNvSpPr/>
            <p:nvPr/>
          </p:nvSpPr>
          <p:spPr>
            <a:xfrm>
              <a:off x="42608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9"/>
            <p:cNvSpPr/>
            <p:nvPr/>
          </p:nvSpPr>
          <p:spPr>
            <a:xfrm>
              <a:off x="4254300" y="2193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9"/>
            <p:cNvSpPr/>
            <p:nvPr/>
          </p:nvSpPr>
          <p:spPr>
            <a:xfrm>
              <a:off x="428177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9"/>
            <p:cNvSpPr/>
            <p:nvPr/>
          </p:nvSpPr>
          <p:spPr>
            <a:xfrm>
              <a:off x="424677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9"/>
            <p:cNvSpPr/>
            <p:nvPr/>
          </p:nvSpPr>
          <p:spPr>
            <a:xfrm>
              <a:off x="4259950" y="21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9"/>
            <p:cNvSpPr/>
            <p:nvPr/>
          </p:nvSpPr>
          <p:spPr>
            <a:xfrm>
              <a:off x="4265025" y="21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9"/>
            <p:cNvSpPr/>
            <p:nvPr/>
          </p:nvSpPr>
          <p:spPr>
            <a:xfrm>
              <a:off x="4276150" y="22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9"/>
            <p:cNvSpPr/>
            <p:nvPr/>
          </p:nvSpPr>
          <p:spPr>
            <a:xfrm>
              <a:off x="4294025" y="226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9"/>
            <p:cNvSpPr/>
            <p:nvPr/>
          </p:nvSpPr>
          <p:spPr>
            <a:xfrm>
              <a:off x="4287250" y="2270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9"/>
            <p:cNvSpPr/>
            <p:nvPr/>
          </p:nvSpPr>
          <p:spPr>
            <a:xfrm>
              <a:off x="4279725" y="224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9"/>
            <p:cNvSpPr/>
            <p:nvPr/>
          </p:nvSpPr>
          <p:spPr>
            <a:xfrm>
              <a:off x="4286875" y="2232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9"/>
            <p:cNvSpPr/>
            <p:nvPr/>
          </p:nvSpPr>
          <p:spPr>
            <a:xfrm>
              <a:off x="42720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9"/>
            <p:cNvSpPr/>
            <p:nvPr/>
          </p:nvSpPr>
          <p:spPr>
            <a:xfrm>
              <a:off x="4265400" y="224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9"/>
            <p:cNvSpPr/>
            <p:nvPr/>
          </p:nvSpPr>
          <p:spPr>
            <a:xfrm>
              <a:off x="4292900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9"/>
            <p:cNvSpPr/>
            <p:nvPr/>
          </p:nvSpPr>
          <p:spPr>
            <a:xfrm>
              <a:off x="4257875" y="22262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9"/>
            <p:cNvSpPr/>
            <p:nvPr/>
          </p:nvSpPr>
          <p:spPr>
            <a:xfrm>
              <a:off x="4271050" y="22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9"/>
            <p:cNvSpPr/>
            <p:nvPr/>
          </p:nvSpPr>
          <p:spPr>
            <a:xfrm>
              <a:off x="4287250" y="23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9"/>
            <p:cNvSpPr/>
            <p:nvPr/>
          </p:nvSpPr>
          <p:spPr>
            <a:xfrm>
              <a:off x="4305125" y="2314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9"/>
            <p:cNvSpPr/>
            <p:nvPr/>
          </p:nvSpPr>
          <p:spPr>
            <a:xfrm>
              <a:off x="4298350" y="2323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9"/>
            <p:cNvSpPr/>
            <p:nvPr/>
          </p:nvSpPr>
          <p:spPr>
            <a:xfrm>
              <a:off x="429082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9"/>
            <p:cNvSpPr/>
            <p:nvPr/>
          </p:nvSpPr>
          <p:spPr>
            <a:xfrm>
              <a:off x="4297975" y="2285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9"/>
            <p:cNvSpPr/>
            <p:nvPr/>
          </p:nvSpPr>
          <p:spPr>
            <a:xfrm>
              <a:off x="42831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9"/>
            <p:cNvSpPr/>
            <p:nvPr/>
          </p:nvSpPr>
          <p:spPr>
            <a:xfrm>
              <a:off x="4276525" y="2300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9"/>
            <p:cNvSpPr/>
            <p:nvPr/>
          </p:nvSpPr>
          <p:spPr>
            <a:xfrm>
              <a:off x="43040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9"/>
            <p:cNvSpPr/>
            <p:nvPr/>
          </p:nvSpPr>
          <p:spPr>
            <a:xfrm>
              <a:off x="4268975" y="2279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9"/>
            <p:cNvSpPr/>
            <p:nvPr/>
          </p:nvSpPr>
          <p:spPr>
            <a:xfrm>
              <a:off x="4282175" y="2278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9"/>
            <p:cNvSpPr/>
            <p:nvPr/>
          </p:nvSpPr>
          <p:spPr>
            <a:xfrm>
              <a:off x="42983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9"/>
            <p:cNvSpPr/>
            <p:nvPr/>
          </p:nvSpPr>
          <p:spPr>
            <a:xfrm>
              <a:off x="4316250" y="2367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9"/>
            <p:cNvSpPr/>
            <p:nvPr/>
          </p:nvSpPr>
          <p:spPr>
            <a:xfrm>
              <a:off x="4309475" y="2376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9"/>
            <p:cNvSpPr/>
            <p:nvPr/>
          </p:nvSpPr>
          <p:spPr>
            <a:xfrm>
              <a:off x="4301925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9"/>
            <p:cNvSpPr/>
            <p:nvPr/>
          </p:nvSpPr>
          <p:spPr>
            <a:xfrm>
              <a:off x="4309100" y="233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9"/>
            <p:cNvSpPr/>
            <p:nvPr/>
          </p:nvSpPr>
          <p:spPr>
            <a:xfrm>
              <a:off x="4294225" y="234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9"/>
            <p:cNvSpPr/>
            <p:nvPr/>
          </p:nvSpPr>
          <p:spPr>
            <a:xfrm>
              <a:off x="4287625" y="235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9"/>
            <p:cNvSpPr/>
            <p:nvPr/>
          </p:nvSpPr>
          <p:spPr>
            <a:xfrm>
              <a:off x="4315125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9"/>
            <p:cNvSpPr/>
            <p:nvPr/>
          </p:nvSpPr>
          <p:spPr>
            <a:xfrm>
              <a:off x="4280100" y="2332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9"/>
            <p:cNvSpPr/>
            <p:nvPr/>
          </p:nvSpPr>
          <p:spPr>
            <a:xfrm>
              <a:off x="4293275" y="233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9"/>
            <p:cNvSpPr/>
            <p:nvPr/>
          </p:nvSpPr>
          <p:spPr>
            <a:xfrm>
              <a:off x="4320200" y="239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9"/>
            <p:cNvSpPr/>
            <p:nvPr/>
          </p:nvSpPr>
          <p:spPr>
            <a:xfrm>
              <a:off x="4305325" y="239745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68" y="0"/>
                  </a:moveTo>
                  <a:lnTo>
                    <a:pt x="1" y="91"/>
                  </a:lnTo>
                  <a:lnTo>
                    <a:pt x="226" y="226"/>
                  </a:lnTo>
                  <a:cubicBezTo>
                    <a:pt x="249" y="234"/>
                    <a:pt x="272" y="241"/>
                    <a:pt x="294" y="241"/>
                  </a:cubicBez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9"/>
            <p:cNvSpPr/>
            <p:nvPr/>
          </p:nvSpPr>
          <p:spPr>
            <a:xfrm>
              <a:off x="4291200" y="238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9"/>
            <p:cNvSpPr/>
            <p:nvPr/>
          </p:nvSpPr>
          <p:spPr>
            <a:xfrm>
              <a:off x="4304375" y="238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9"/>
            <p:cNvSpPr/>
            <p:nvPr/>
          </p:nvSpPr>
          <p:spPr>
            <a:xfrm>
              <a:off x="4264275" y="2046625"/>
              <a:ext cx="3975" cy="3625"/>
            </a:xfrm>
            <a:custGeom>
              <a:avLst/>
              <a:gdLst/>
              <a:ahLst/>
              <a:cxnLst/>
              <a:rect l="l" t="t" r="r" b="b"/>
              <a:pathLst>
                <a:path w="159" h="145" extrusionOk="0">
                  <a:moveTo>
                    <a:pt x="68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59" y="54"/>
                  </a:lnTo>
                  <a:cubicBezTo>
                    <a:pt x="129" y="31"/>
                    <a:pt x="98" y="1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9"/>
            <p:cNvSpPr/>
            <p:nvPr/>
          </p:nvSpPr>
          <p:spPr>
            <a:xfrm>
              <a:off x="4275375" y="209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9"/>
            <p:cNvSpPr/>
            <p:nvPr/>
          </p:nvSpPr>
          <p:spPr>
            <a:xfrm>
              <a:off x="4293275" y="2094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9"/>
            <p:cNvSpPr/>
            <p:nvPr/>
          </p:nvSpPr>
          <p:spPr>
            <a:xfrm>
              <a:off x="4286500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9"/>
            <p:cNvSpPr/>
            <p:nvPr/>
          </p:nvSpPr>
          <p:spPr>
            <a:xfrm>
              <a:off x="4279150" y="20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9"/>
            <p:cNvSpPr/>
            <p:nvPr/>
          </p:nvSpPr>
          <p:spPr>
            <a:xfrm>
              <a:off x="4286125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cubicBezTo>
                    <a:pt x="271" y="53"/>
                    <a:pt x="264" y="45"/>
                    <a:pt x="264" y="45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9"/>
            <p:cNvSpPr/>
            <p:nvPr/>
          </p:nvSpPr>
          <p:spPr>
            <a:xfrm>
              <a:off x="4271425" y="207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9"/>
            <p:cNvSpPr/>
            <p:nvPr/>
          </p:nvSpPr>
          <p:spPr>
            <a:xfrm>
              <a:off x="4264650" y="20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9"/>
            <p:cNvSpPr/>
            <p:nvPr/>
          </p:nvSpPr>
          <p:spPr>
            <a:xfrm>
              <a:off x="4292325" y="2082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9"/>
            <p:cNvSpPr/>
            <p:nvPr/>
          </p:nvSpPr>
          <p:spPr>
            <a:xfrm>
              <a:off x="4257300" y="205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9"/>
            <p:cNvSpPr/>
            <p:nvPr/>
          </p:nvSpPr>
          <p:spPr>
            <a:xfrm>
              <a:off x="427030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9"/>
            <p:cNvSpPr/>
            <p:nvPr/>
          </p:nvSpPr>
          <p:spPr>
            <a:xfrm>
              <a:off x="4275375" y="2052650"/>
              <a:ext cx="2300" cy="1550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1" y="1"/>
                  </a:moveTo>
                  <a:lnTo>
                    <a:pt x="91" y="61"/>
                  </a:lnTo>
                  <a:cubicBezTo>
                    <a:pt x="69" y="39"/>
                    <a:pt x="39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9"/>
            <p:cNvSpPr/>
            <p:nvPr/>
          </p:nvSpPr>
          <p:spPr>
            <a:xfrm>
              <a:off x="4286500" y="214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9"/>
            <p:cNvSpPr/>
            <p:nvPr/>
          </p:nvSpPr>
          <p:spPr>
            <a:xfrm>
              <a:off x="4304375" y="2147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9"/>
            <p:cNvSpPr/>
            <p:nvPr/>
          </p:nvSpPr>
          <p:spPr>
            <a:xfrm>
              <a:off x="4290250" y="213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9"/>
            <p:cNvSpPr/>
            <p:nvPr/>
          </p:nvSpPr>
          <p:spPr>
            <a:xfrm>
              <a:off x="4297225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9"/>
            <p:cNvSpPr/>
            <p:nvPr/>
          </p:nvSpPr>
          <p:spPr>
            <a:xfrm>
              <a:off x="4282550" y="2124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9"/>
            <p:cNvSpPr/>
            <p:nvPr/>
          </p:nvSpPr>
          <p:spPr>
            <a:xfrm>
              <a:off x="4275750" y="213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9"/>
            <p:cNvSpPr/>
            <p:nvPr/>
          </p:nvSpPr>
          <p:spPr>
            <a:xfrm>
              <a:off x="4303450" y="2135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9"/>
            <p:cNvSpPr/>
            <p:nvPr/>
          </p:nvSpPr>
          <p:spPr>
            <a:xfrm>
              <a:off x="4268425" y="211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9"/>
            <p:cNvSpPr/>
            <p:nvPr/>
          </p:nvSpPr>
          <p:spPr>
            <a:xfrm>
              <a:off x="4281400" y="2112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9"/>
            <p:cNvSpPr/>
            <p:nvPr/>
          </p:nvSpPr>
          <p:spPr>
            <a:xfrm>
              <a:off x="4297600" y="220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9"/>
            <p:cNvSpPr/>
            <p:nvPr/>
          </p:nvSpPr>
          <p:spPr>
            <a:xfrm>
              <a:off x="4315500" y="2200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9"/>
            <p:cNvSpPr/>
            <p:nvPr/>
          </p:nvSpPr>
          <p:spPr>
            <a:xfrm>
              <a:off x="4308725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9"/>
            <p:cNvSpPr/>
            <p:nvPr/>
          </p:nvSpPr>
          <p:spPr>
            <a:xfrm>
              <a:off x="430137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9"/>
            <p:cNvSpPr/>
            <p:nvPr/>
          </p:nvSpPr>
          <p:spPr>
            <a:xfrm>
              <a:off x="4308350" y="21718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9"/>
            <p:cNvSpPr/>
            <p:nvPr/>
          </p:nvSpPr>
          <p:spPr>
            <a:xfrm>
              <a:off x="4293650" y="2177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9"/>
            <p:cNvSpPr/>
            <p:nvPr/>
          </p:nvSpPr>
          <p:spPr>
            <a:xfrm>
              <a:off x="4286875" y="2187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9"/>
            <p:cNvSpPr/>
            <p:nvPr/>
          </p:nvSpPr>
          <p:spPr>
            <a:xfrm>
              <a:off x="4314550" y="2188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9"/>
            <p:cNvSpPr/>
            <p:nvPr/>
          </p:nvSpPr>
          <p:spPr>
            <a:xfrm>
              <a:off x="4279525" y="2166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9"/>
            <p:cNvSpPr/>
            <p:nvPr/>
          </p:nvSpPr>
          <p:spPr>
            <a:xfrm>
              <a:off x="4292525" y="21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9"/>
            <p:cNvSpPr/>
            <p:nvPr/>
          </p:nvSpPr>
          <p:spPr>
            <a:xfrm>
              <a:off x="429760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9"/>
            <p:cNvSpPr/>
            <p:nvPr/>
          </p:nvSpPr>
          <p:spPr>
            <a:xfrm>
              <a:off x="4308725" y="22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9"/>
            <p:cNvSpPr/>
            <p:nvPr/>
          </p:nvSpPr>
          <p:spPr>
            <a:xfrm>
              <a:off x="4326600" y="2254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9"/>
            <p:cNvSpPr/>
            <p:nvPr/>
          </p:nvSpPr>
          <p:spPr>
            <a:xfrm>
              <a:off x="4319825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9"/>
            <p:cNvSpPr/>
            <p:nvPr/>
          </p:nvSpPr>
          <p:spPr>
            <a:xfrm>
              <a:off x="4312475" y="224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9"/>
            <p:cNvSpPr/>
            <p:nvPr/>
          </p:nvSpPr>
          <p:spPr>
            <a:xfrm>
              <a:off x="4319450" y="222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9"/>
            <p:cNvSpPr/>
            <p:nvPr/>
          </p:nvSpPr>
          <p:spPr>
            <a:xfrm>
              <a:off x="4304750" y="223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9"/>
            <p:cNvSpPr/>
            <p:nvPr/>
          </p:nvSpPr>
          <p:spPr>
            <a:xfrm>
              <a:off x="4297975" y="22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9"/>
            <p:cNvSpPr/>
            <p:nvPr/>
          </p:nvSpPr>
          <p:spPr>
            <a:xfrm>
              <a:off x="4325675" y="224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9"/>
            <p:cNvSpPr/>
            <p:nvPr/>
          </p:nvSpPr>
          <p:spPr>
            <a:xfrm>
              <a:off x="4290650" y="221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9"/>
            <p:cNvSpPr/>
            <p:nvPr/>
          </p:nvSpPr>
          <p:spPr>
            <a:xfrm>
              <a:off x="4303625" y="2218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9"/>
            <p:cNvSpPr/>
            <p:nvPr/>
          </p:nvSpPr>
          <p:spPr>
            <a:xfrm>
              <a:off x="4319825" y="23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9"/>
            <p:cNvSpPr/>
            <p:nvPr/>
          </p:nvSpPr>
          <p:spPr>
            <a:xfrm>
              <a:off x="4337725" y="2307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9"/>
            <p:cNvSpPr/>
            <p:nvPr/>
          </p:nvSpPr>
          <p:spPr>
            <a:xfrm>
              <a:off x="43309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9"/>
            <p:cNvSpPr/>
            <p:nvPr/>
          </p:nvSpPr>
          <p:spPr>
            <a:xfrm>
              <a:off x="432360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9"/>
            <p:cNvSpPr/>
            <p:nvPr/>
          </p:nvSpPr>
          <p:spPr>
            <a:xfrm>
              <a:off x="4330550" y="227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9"/>
            <p:cNvSpPr/>
            <p:nvPr/>
          </p:nvSpPr>
          <p:spPr>
            <a:xfrm>
              <a:off x="4315875" y="2284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9"/>
            <p:cNvSpPr/>
            <p:nvPr/>
          </p:nvSpPr>
          <p:spPr>
            <a:xfrm>
              <a:off x="4309100" y="229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9"/>
            <p:cNvSpPr/>
            <p:nvPr/>
          </p:nvSpPr>
          <p:spPr>
            <a:xfrm>
              <a:off x="43365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9"/>
            <p:cNvSpPr/>
            <p:nvPr/>
          </p:nvSpPr>
          <p:spPr>
            <a:xfrm>
              <a:off x="4301550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9"/>
            <p:cNvSpPr/>
            <p:nvPr/>
          </p:nvSpPr>
          <p:spPr>
            <a:xfrm>
              <a:off x="4314750" y="2272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9"/>
            <p:cNvSpPr/>
            <p:nvPr/>
          </p:nvSpPr>
          <p:spPr>
            <a:xfrm>
              <a:off x="4330925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9"/>
            <p:cNvSpPr/>
            <p:nvPr/>
          </p:nvSpPr>
          <p:spPr>
            <a:xfrm>
              <a:off x="4348825" y="2360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9"/>
            <p:cNvSpPr/>
            <p:nvPr/>
          </p:nvSpPr>
          <p:spPr>
            <a:xfrm>
              <a:off x="4342050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9"/>
            <p:cNvSpPr/>
            <p:nvPr/>
          </p:nvSpPr>
          <p:spPr>
            <a:xfrm>
              <a:off x="433470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9"/>
            <p:cNvSpPr/>
            <p:nvPr/>
          </p:nvSpPr>
          <p:spPr>
            <a:xfrm>
              <a:off x="4341675" y="2331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9"/>
            <p:cNvSpPr/>
            <p:nvPr/>
          </p:nvSpPr>
          <p:spPr>
            <a:xfrm>
              <a:off x="4326975" y="2337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9"/>
            <p:cNvSpPr/>
            <p:nvPr/>
          </p:nvSpPr>
          <p:spPr>
            <a:xfrm>
              <a:off x="4320200" y="2346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9"/>
            <p:cNvSpPr/>
            <p:nvPr/>
          </p:nvSpPr>
          <p:spPr>
            <a:xfrm>
              <a:off x="4347700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9"/>
            <p:cNvSpPr/>
            <p:nvPr/>
          </p:nvSpPr>
          <p:spPr>
            <a:xfrm>
              <a:off x="4312675" y="23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9"/>
            <p:cNvSpPr/>
            <p:nvPr/>
          </p:nvSpPr>
          <p:spPr>
            <a:xfrm>
              <a:off x="432585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9"/>
            <p:cNvSpPr/>
            <p:nvPr/>
          </p:nvSpPr>
          <p:spPr>
            <a:xfrm>
              <a:off x="4349400" y="2402725"/>
              <a:ext cx="2275" cy="1325"/>
            </a:xfrm>
            <a:custGeom>
              <a:avLst/>
              <a:gdLst/>
              <a:ahLst/>
              <a:cxnLst/>
              <a:rect l="l" t="t" r="r" b="b"/>
              <a:pathLst>
                <a:path w="91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30" y="45"/>
                    <a:pt x="60" y="38"/>
                    <a:pt x="90" y="3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9"/>
            <p:cNvSpPr/>
            <p:nvPr/>
          </p:nvSpPr>
          <p:spPr>
            <a:xfrm>
              <a:off x="4352775" y="2385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9"/>
            <p:cNvSpPr/>
            <p:nvPr/>
          </p:nvSpPr>
          <p:spPr>
            <a:xfrm>
              <a:off x="4338100" y="2390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9"/>
            <p:cNvSpPr/>
            <p:nvPr/>
          </p:nvSpPr>
          <p:spPr>
            <a:xfrm>
              <a:off x="4331300" y="240007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04" y="219"/>
                  </a:lnTo>
                  <a:lnTo>
                    <a:pt x="219" y="219"/>
                  </a:lnTo>
                  <a:cubicBezTo>
                    <a:pt x="257" y="212"/>
                    <a:pt x="287" y="212"/>
                    <a:pt x="317" y="212"/>
                  </a:cubicBez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9"/>
            <p:cNvSpPr/>
            <p:nvPr/>
          </p:nvSpPr>
          <p:spPr>
            <a:xfrm>
              <a:off x="4323775" y="237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9"/>
            <p:cNvSpPr/>
            <p:nvPr/>
          </p:nvSpPr>
          <p:spPr>
            <a:xfrm>
              <a:off x="433695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9"/>
            <p:cNvSpPr/>
            <p:nvPr/>
          </p:nvSpPr>
          <p:spPr>
            <a:xfrm>
              <a:off x="4307950" y="208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9"/>
            <p:cNvSpPr/>
            <p:nvPr/>
          </p:nvSpPr>
          <p:spPr>
            <a:xfrm>
              <a:off x="43258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9"/>
            <p:cNvSpPr/>
            <p:nvPr/>
          </p:nvSpPr>
          <p:spPr>
            <a:xfrm>
              <a:off x="4311725" y="207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9"/>
            <p:cNvSpPr/>
            <p:nvPr/>
          </p:nvSpPr>
          <p:spPr>
            <a:xfrm>
              <a:off x="4297425" y="2073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188" y="83"/>
                  </a:lnTo>
                  <a:cubicBezTo>
                    <a:pt x="181" y="83"/>
                    <a:pt x="173" y="83"/>
                    <a:pt x="158" y="91"/>
                  </a:cubicBezTo>
                  <a:cubicBezTo>
                    <a:pt x="143" y="68"/>
                    <a:pt x="128" y="46"/>
                    <a:pt x="106" y="3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9"/>
            <p:cNvSpPr/>
            <p:nvPr/>
          </p:nvSpPr>
          <p:spPr>
            <a:xfrm>
              <a:off x="4324900" y="207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9"/>
            <p:cNvSpPr/>
            <p:nvPr/>
          </p:nvSpPr>
          <p:spPr>
            <a:xfrm>
              <a:off x="4319075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9"/>
            <p:cNvSpPr/>
            <p:nvPr/>
          </p:nvSpPr>
          <p:spPr>
            <a:xfrm>
              <a:off x="43369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9"/>
            <p:cNvSpPr/>
            <p:nvPr/>
          </p:nvSpPr>
          <p:spPr>
            <a:xfrm>
              <a:off x="4322850" y="2129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9"/>
            <p:cNvSpPr/>
            <p:nvPr/>
          </p:nvSpPr>
          <p:spPr>
            <a:xfrm>
              <a:off x="4329800" y="2111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9"/>
            <p:cNvSpPr/>
            <p:nvPr/>
          </p:nvSpPr>
          <p:spPr>
            <a:xfrm>
              <a:off x="4315125" y="211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9"/>
            <p:cNvSpPr/>
            <p:nvPr/>
          </p:nvSpPr>
          <p:spPr>
            <a:xfrm>
              <a:off x="4308525" y="212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9"/>
            <p:cNvSpPr/>
            <p:nvPr/>
          </p:nvSpPr>
          <p:spPr>
            <a:xfrm>
              <a:off x="4336025" y="2128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9"/>
            <p:cNvSpPr/>
            <p:nvPr/>
          </p:nvSpPr>
          <p:spPr>
            <a:xfrm>
              <a:off x="4301000" y="210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9"/>
            <p:cNvSpPr/>
            <p:nvPr/>
          </p:nvSpPr>
          <p:spPr>
            <a:xfrm>
              <a:off x="4314175" y="21053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9"/>
            <p:cNvSpPr/>
            <p:nvPr/>
          </p:nvSpPr>
          <p:spPr>
            <a:xfrm>
              <a:off x="4319250" y="20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9"/>
            <p:cNvSpPr/>
            <p:nvPr/>
          </p:nvSpPr>
          <p:spPr>
            <a:xfrm>
              <a:off x="4330175" y="219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9"/>
            <p:cNvSpPr/>
            <p:nvPr/>
          </p:nvSpPr>
          <p:spPr>
            <a:xfrm>
              <a:off x="4348075" y="21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9"/>
            <p:cNvSpPr/>
            <p:nvPr/>
          </p:nvSpPr>
          <p:spPr>
            <a:xfrm>
              <a:off x="4341475" y="220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9"/>
            <p:cNvSpPr/>
            <p:nvPr/>
          </p:nvSpPr>
          <p:spPr>
            <a:xfrm>
              <a:off x="433395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9"/>
            <p:cNvSpPr/>
            <p:nvPr/>
          </p:nvSpPr>
          <p:spPr>
            <a:xfrm>
              <a:off x="4340925" y="21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9"/>
            <p:cNvSpPr/>
            <p:nvPr/>
          </p:nvSpPr>
          <p:spPr>
            <a:xfrm>
              <a:off x="4326225" y="217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9"/>
            <p:cNvSpPr/>
            <p:nvPr/>
          </p:nvSpPr>
          <p:spPr>
            <a:xfrm>
              <a:off x="4319625" y="2180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9"/>
            <p:cNvSpPr/>
            <p:nvPr/>
          </p:nvSpPr>
          <p:spPr>
            <a:xfrm>
              <a:off x="4347125" y="2181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9"/>
            <p:cNvSpPr/>
            <p:nvPr/>
          </p:nvSpPr>
          <p:spPr>
            <a:xfrm>
              <a:off x="4312100" y="215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9"/>
            <p:cNvSpPr/>
            <p:nvPr/>
          </p:nvSpPr>
          <p:spPr>
            <a:xfrm>
              <a:off x="4325275" y="2158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9"/>
            <p:cNvSpPr/>
            <p:nvPr/>
          </p:nvSpPr>
          <p:spPr>
            <a:xfrm>
              <a:off x="4330375" y="215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9"/>
            <p:cNvSpPr/>
            <p:nvPr/>
          </p:nvSpPr>
          <p:spPr>
            <a:xfrm>
              <a:off x="4341300" y="22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9"/>
            <p:cNvSpPr/>
            <p:nvPr/>
          </p:nvSpPr>
          <p:spPr>
            <a:xfrm>
              <a:off x="4359175" y="224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9"/>
            <p:cNvSpPr/>
            <p:nvPr/>
          </p:nvSpPr>
          <p:spPr>
            <a:xfrm>
              <a:off x="4352600" y="225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9"/>
            <p:cNvSpPr/>
            <p:nvPr/>
          </p:nvSpPr>
          <p:spPr>
            <a:xfrm>
              <a:off x="4345050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9"/>
            <p:cNvSpPr/>
            <p:nvPr/>
          </p:nvSpPr>
          <p:spPr>
            <a:xfrm>
              <a:off x="4352025" y="221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9"/>
            <p:cNvSpPr/>
            <p:nvPr/>
          </p:nvSpPr>
          <p:spPr>
            <a:xfrm>
              <a:off x="4337350" y="2224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9"/>
            <p:cNvSpPr/>
            <p:nvPr/>
          </p:nvSpPr>
          <p:spPr>
            <a:xfrm>
              <a:off x="4330750" y="2233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9"/>
            <p:cNvSpPr/>
            <p:nvPr/>
          </p:nvSpPr>
          <p:spPr>
            <a:xfrm>
              <a:off x="4358250" y="2235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9"/>
            <p:cNvSpPr/>
            <p:nvPr/>
          </p:nvSpPr>
          <p:spPr>
            <a:xfrm>
              <a:off x="4323225" y="221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9"/>
            <p:cNvSpPr/>
            <p:nvPr/>
          </p:nvSpPr>
          <p:spPr>
            <a:xfrm>
              <a:off x="4336400" y="2211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9"/>
            <p:cNvSpPr/>
            <p:nvPr/>
          </p:nvSpPr>
          <p:spPr>
            <a:xfrm>
              <a:off x="4352400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9"/>
            <p:cNvSpPr/>
            <p:nvPr/>
          </p:nvSpPr>
          <p:spPr>
            <a:xfrm>
              <a:off x="43703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9"/>
            <p:cNvSpPr/>
            <p:nvPr/>
          </p:nvSpPr>
          <p:spPr>
            <a:xfrm>
              <a:off x="4363700" y="2310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9"/>
            <p:cNvSpPr/>
            <p:nvPr/>
          </p:nvSpPr>
          <p:spPr>
            <a:xfrm>
              <a:off x="435617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9"/>
            <p:cNvSpPr/>
            <p:nvPr/>
          </p:nvSpPr>
          <p:spPr>
            <a:xfrm>
              <a:off x="4363125" y="22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9"/>
            <p:cNvSpPr/>
            <p:nvPr/>
          </p:nvSpPr>
          <p:spPr>
            <a:xfrm>
              <a:off x="43484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9"/>
            <p:cNvSpPr/>
            <p:nvPr/>
          </p:nvSpPr>
          <p:spPr>
            <a:xfrm>
              <a:off x="4341850" y="22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9"/>
            <p:cNvSpPr/>
            <p:nvPr/>
          </p:nvSpPr>
          <p:spPr>
            <a:xfrm>
              <a:off x="4369350" y="2288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9"/>
            <p:cNvSpPr/>
            <p:nvPr/>
          </p:nvSpPr>
          <p:spPr>
            <a:xfrm>
              <a:off x="4334325" y="226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9"/>
            <p:cNvSpPr/>
            <p:nvPr/>
          </p:nvSpPr>
          <p:spPr>
            <a:xfrm>
              <a:off x="4347500" y="2265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9"/>
            <p:cNvSpPr/>
            <p:nvPr/>
          </p:nvSpPr>
          <p:spPr>
            <a:xfrm>
              <a:off x="4363500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9"/>
            <p:cNvSpPr/>
            <p:nvPr/>
          </p:nvSpPr>
          <p:spPr>
            <a:xfrm>
              <a:off x="43814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9"/>
            <p:cNvSpPr/>
            <p:nvPr/>
          </p:nvSpPr>
          <p:spPr>
            <a:xfrm>
              <a:off x="4374800" y="236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9"/>
            <p:cNvSpPr/>
            <p:nvPr/>
          </p:nvSpPr>
          <p:spPr>
            <a:xfrm>
              <a:off x="4367275" y="234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9"/>
            <p:cNvSpPr/>
            <p:nvPr/>
          </p:nvSpPr>
          <p:spPr>
            <a:xfrm>
              <a:off x="4374250" y="232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9"/>
            <p:cNvSpPr/>
            <p:nvPr/>
          </p:nvSpPr>
          <p:spPr>
            <a:xfrm>
              <a:off x="4359550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9"/>
            <p:cNvSpPr/>
            <p:nvPr/>
          </p:nvSpPr>
          <p:spPr>
            <a:xfrm>
              <a:off x="435277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9"/>
            <p:cNvSpPr/>
            <p:nvPr/>
          </p:nvSpPr>
          <p:spPr>
            <a:xfrm>
              <a:off x="4380450" y="2341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9"/>
            <p:cNvSpPr/>
            <p:nvPr/>
          </p:nvSpPr>
          <p:spPr>
            <a:xfrm>
              <a:off x="4345425" y="23193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9"/>
            <p:cNvSpPr/>
            <p:nvPr/>
          </p:nvSpPr>
          <p:spPr>
            <a:xfrm>
              <a:off x="4358625" y="2318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9"/>
            <p:cNvSpPr/>
            <p:nvPr/>
          </p:nvSpPr>
          <p:spPr>
            <a:xfrm>
              <a:off x="4385350" y="23782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9"/>
            <p:cNvSpPr/>
            <p:nvPr/>
          </p:nvSpPr>
          <p:spPr>
            <a:xfrm>
              <a:off x="43706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9"/>
            <p:cNvSpPr/>
            <p:nvPr/>
          </p:nvSpPr>
          <p:spPr>
            <a:xfrm>
              <a:off x="4363900" y="2393300"/>
              <a:ext cx="7350" cy="4925"/>
            </a:xfrm>
            <a:custGeom>
              <a:avLst/>
              <a:gdLst/>
              <a:ahLst/>
              <a:cxnLst/>
              <a:rect l="l" t="t" r="r" b="b"/>
              <a:pathLst>
                <a:path w="294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73" y="196"/>
                  </a:lnTo>
                  <a:cubicBezTo>
                    <a:pt x="218" y="181"/>
                    <a:pt x="256" y="166"/>
                    <a:pt x="294" y="14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9"/>
            <p:cNvSpPr/>
            <p:nvPr/>
          </p:nvSpPr>
          <p:spPr>
            <a:xfrm>
              <a:off x="435655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9"/>
            <p:cNvSpPr/>
            <p:nvPr/>
          </p:nvSpPr>
          <p:spPr>
            <a:xfrm>
              <a:off x="4369725" y="2371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9"/>
            <p:cNvSpPr/>
            <p:nvPr/>
          </p:nvSpPr>
          <p:spPr>
            <a:xfrm>
              <a:off x="4340725" y="208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9"/>
            <p:cNvSpPr/>
            <p:nvPr/>
          </p:nvSpPr>
          <p:spPr>
            <a:xfrm>
              <a:off x="43518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9"/>
            <p:cNvSpPr/>
            <p:nvPr/>
          </p:nvSpPr>
          <p:spPr>
            <a:xfrm>
              <a:off x="4351825" y="21351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9"/>
            <p:cNvSpPr/>
            <p:nvPr/>
          </p:nvSpPr>
          <p:spPr>
            <a:xfrm>
              <a:off x="4369550" y="2134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9"/>
            <p:cNvSpPr/>
            <p:nvPr/>
          </p:nvSpPr>
          <p:spPr>
            <a:xfrm>
              <a:off x="43629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9"/>
            <p:cNvSpPr/>
            <p:nvPr/>
          </p:nvSpPr>
          <p:spPr>
            <a:xfrm>
              <a:off x="4355425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9"/>
            <p:cNvSpPr/>
            <p:nvPr/>
          </p:nvSpPr>
          <p:spPr>
            <a:xfrm>
              <a:off x="4362575" y="210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9"/>
            <p:cNvSpPr/>
            <p:nvPr/>
          </p:nvSpPr>
          <p:spPr>
            <a:xfrm>
              <a:off x="4347700" y="211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9"/>
            <p:cNvSpPr/>
            <p:nvPr/>
          </p:nvSpPr>
          <p:spPr>
            <a:xfrm>
              <a:off x="4341100" y="2120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9"/>
            <p:cNvSpPr/>
            <p:nvPr/>
          </p:nvSpPr>
          <p:spPr>
            <a:xfrm>
              <a:off x="43686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9"/>
            <p:cNvSpPr/>
            <p:nvPr/>
          </p:nvSpPr>
          <p:spPr>
            <a:xfrm>
              <a:off x="4333575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9"/>
            <p:cNvSpPr/>
            <p:nvPr/>
          </p:nvSpPr>
          <p:spPr>
            <a:xfrm>
              <a:off x="4346750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9"/>
            <p:cNvSpPr/>
            <p:nvPr/>
          </p:nvSpPr>
          <p:spPr>
            <a:xfrm>
              <a:off x="4366150" y="20933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66" y="1"/>
                  </a:moveTo>
                  <a:lnTo>
                    <a:pt x="0" y="242"/>
                  </a:lnTo>
                  <a:lnTo>
                    <a:pt x="91" y="295"/>
                  </a:lnTo>
                  <a:lnTo>
                    <a:pt x="241" y="84"/>
                  </a:lnTo>
                  <a:cubicBezTo>
                    <a:pt x="219" y="54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9"/>
            <p:cNvSpPr/>
            <p:nvPr/>
          </p:nvSpPr>
          <p:spPr>
            <a:xfrm>
              <a:off x="4362950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9"/>
            <p:cNvSpPr/>
            <p:nvPr/>
          </p:nvSpPr>
          <p:spPr>
            <a:xfrm>
              <a:off x="4380650" y="218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9"/>
            <p:cNvSpPr/>
            <p:nvPr/>
          </p:nvSpPr>
          <p:spPr>
            <a:xfrm>
              <a:off x="436652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9"/>
            <p:cNvSpPr/>
            <p:nvPr/>
          </p:nvSpPr>
          <p:spPr>
            <a:xfrm>
              <a:off x="4373675" y="215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9"/>
            <p:cNvSpPr/>
            <p:nvPr/>
          </p:nvSpPr>
          <p:spPr>
            <a:xfrm>
              <a:off x="4358800" y="21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9"/>
            <p:cNvSpPr/>
            <p:nvPr/>
          </p:nvSpPr>
          <p:spPr>
            <a:xfrm>
              <a:off x="4352225" y="2173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9"/>
            <p:cNvSpPr/>
            <p:nvPr/>
          </p:nvSpPr>
          <p:spPr>
            <a:xfrm>
              <a:off x="43797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9"/>
            <p:cNvSpPr/>
            <p:nvPr/>
          </p:nvSpPr>
          <p:spPr>
            <a:xfrm>
              <a:off x="4344675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9"/>
            <p:cNvSpPr/>
            <p:nvPr/>
          </p:nvSpPr>
          <p:spPr>
            <a:xfrm>
              <a:off x="4357875" y="21517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9"/>
            <p:cNvSpPr/>
            <p:nvPr/>
          </p:nvSpPr>
          <p:spPr>
            <a:xfrm>
              <a:off x="4374050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9"/>
            <p:cNvSpPr/>
            <p:nvPr/>
          </p:nvSpPr>
          <p:spPr>
            <a:xfrm>
              <a:off x="4391750" y="22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9"/>
            <p:cNvSpPr/>
            <p:nvPr/>
          </p:nvSpPr>
          <p:spPr>
            <a:xfrm>
              <a:off x="438517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9"/>
            <p:cNvSpPr/>
            <p:nvPr/>
          </p:nvSpPr>
          <p:spPr>
            <a:xfrm>
              <a:off x="43776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4384800" y="221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43699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4363325" y="2226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439082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4355800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4368975" y="2205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4374050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4385175" y="229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4402875" y="229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439627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43887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4395900" y="226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43810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4374425" y="2279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4401925" y="22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436690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4380075" y="22583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4396275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4413975" y="2346975"/>
              <a:ext cx="3975" cy="4175"/>
            </a:xfrm>
            <a:custGeom>
              <a:avLst/>
              <a:gdLst/>
              <a:ahLst/>
              <a:cxnLst/>
              <a:rect l="l" t="t" r="r" b="b"/>
              <a:pathLst>
                <a:path w="159" h="167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66"/>
                  </a:lnTo>
                  <a:cubicBezTo>
                    <a:pt x="129" y="136"/>
                    <a:pt x="144" y="99"/>
                    <a:pt x="159" y="6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4399850" y="23356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4407000" y="2318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4392125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4385550" y="2333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4413025" y="23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4378000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4391200" y="2311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441060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4389125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4402300" y="2364875"/>
              <a:ext cx="5100" cy="4550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4407375" y="2356575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61" y="1"/>
                  </a:moveTo>
                  <a:lnTo>
                    <a:pt x="1" y="91"/>
                  </a:lnTo>
                  <a:lnTo>
                    <a:pt x="159" y="189"/>
                  </a:lnTo>
                  <a:cubicBezTo>
                    <a:pt x="182" y="159"/>
                    <a:pt x="197" y="129"/>
                    <a:pt x="219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4384425" y="2128350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34" y="121"/>
                  </a:lnTo>
                  <a:cubicBezTo>
                    <a:pt x="226" y="84"/>
                    <a:pt x="218" y="54"/>
                    <a:pt x="211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4388000" y="2122525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cubicBezTo>
                    <a:pt x="8" y="0"/>
                    <a:pt x="8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4380275" y="21059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"/>
                  </a:moveTo>
                  <a:lnTo>
                    <a:pt x="0" y="8"/>
                  </a:lnTo>
                  <a:lnTo>
                    <a:pt x="15" y="16"/>
                  </a:lnTo>
                  <a:cubicBezTo>
                    <a:pt x="15" y="16"/>
                    <a:pt x="8" y="8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4373675" y="211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4395525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4413225" y="21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439910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4406250" y="215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4391375" y="215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438480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4412275" y="216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4377250" y="214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439045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4409825" y="21455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6" y="0"/>
                  </a:moveTo>
                  <a:lnTo>
                    <a:pt x="1" y="8"/>
                  </a:lnTo>
                  <a:lnTo>
                    <a:pt x="99" y="68"/>
                  </a:lnTo>
                  <a:lnTo>
                    <a:pt x="129" y="15"/>
                  </a:lnTo>
                  <a:cubicBezTo>
                    <a:pt x="91" y="8"/>
                    <a:pt x="54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9"/>
            <p:cNvSpPr/>
            <p:nvPr/>
          </p:nvSpPr>
          <p:spPr>
            <a:xfrm>
              <a:off x="4406625" y="22349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9"/>
            <p:cNvSpPr/>
            <p:nvPr/>
          </p:nvSpPr>
          <p:spPr>
            <a:xfrm>
              <a:off x="4424325" y="223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9"/>
            <p:cNvSpPr/>
            <p:nvPr/>
          </p:nvSpPr>
          <p:spPr>
            <a:xfrm>
              <a:off x="441775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9"/>
            <p:cNvSpPr/>
            <p:nvPr/>
          </p:nvSpPr>
          <p:spPr>
            <a:xfrm>
              <a:off x="4410200" y="2222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9"/>
            <p:cNvSpPr/>
            <p:nvPr/>
          </p:nvSpPr>
          <p:spPr>
            <a:xfrm>
              <a:off x="4417375" y="220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9"/>
            <p:cNvSpPr/>
            <p:nvPr/>
          </p:nvSpPr>
          <p:spPr>
            <a:xfrm>
              <a:off x="4402500" y="221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9"/>
            <p:cNvSpPr/>
            <p:nvPr/>
          </p:nvSpPr>
          <p:spPr>
            <a:xfrm>
              <a:off x="43959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9"/>
            <p:cNvSpPr/>
            <p:nvPr/>
          </p:nvSpPr>
          <p:spPr>
            <a:xfrm>
              <a:off x="4423400" y="22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9"/>
            <p:cNvSpPr/>
            <p:nvPr/>
          </p:nvSpPr>
          <p:spPr>
            <a:xfrm>
              <a:off x="4388375" y="21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9"/>
            <p:cNvSpPr/>
            <p:nvPr/>
          </p:nvSpPr>
          <p:spPr>
            <a:xfrm>
              <a:off x="4401550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9"/>
            <p:cNvSpPr/>
            <p:nvPr/>
          </p:nvSpPr>
          <p:spPr>
            <a:xfrm>
              <a:off x="440662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9"/>
            <p:cNvSpPr/>
            <p:nvPr/>
          </p:nvSpPr>
          <p:spPr>
            <a:xfrm>
              <a:off x="4417750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9"/>
            <p:cNvSpPr/>
            <p:nvPr/>
          </p:nvSpPr>
          <p:spPr>
            <a:xfrm>
              <a:off x="4435450" y="228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9"/>
            <p:cNvSpPr/>
            <p:nvPr/>
          </p:nvSpPr>
          <p:spPr>
            <a:xfrm>
              <a:off x="442885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9"/>
            <p:cNvSpPr/>
            <p:nvPr/>
          </p:nvSpPr>
          <p:spPr>
            <a:xfrm>
              <a:off x="4421325" y="227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9"/>
            <p:cNvSpPr/>
            <p:nvPr/>
          </p:nvSpPr>
          <p:spPr>
            <a:xfrm>
              <a:off x="4428475" y="22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9"/>
            <p:cNvSpPr/>
            <p:nvPr/>
          </p:nvSpPr>
          <p:spPr>
            <a:xfrm>
              <a:off x="4413600" y="22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9"/>
            <p:cNvSpPr/>
            <p:nvPr/>
          </p:nvSpPr>
          <p:spPr>
            <a:xfrm>
              <a:off x="440700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9"/>
            <p:cNvSpPr/>
            <p:nvPr/>
          </p:nvSpPr>
          <p:spPr>
            <a:xfrm>
              <a:off x="4434500" y="2274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9"/>
            <p:cNvSpPr/>
            <p:nvPr/>
          </p:nvSpPr>
          <p:spPr>
            <a:xfrm>
              <a:off x="439947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9"/>
            <p:cNvSpPr/>
            <p:nvPr/>
          </p:nvSpPr>
          <p:spPr>
            <a:xfrm>
              <a:off x="4412650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9"/>
            <p:cNvSpPr/>
            <p:nvPr/>
          </p:nvSpPr>
          <p:spPr>
            <a:xfrm>
              <a:off x="4439600" y="231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9"/>
            <p:cNvSpPr/>
            <p:nvPr/>
          </p:nvSpPr>
          <p:spPr>
            <a:xfrm>
              <a:off x="4424700" y="231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9"/>
            <p:cNvSpPr/>
            <p:nvPr/>
          </p:nvSpPr>
          <p:spPr>
            <a:xfrm>
              <a:off x="4418125" y="2326450"/>
              <a:ext cx="5675" cy="5500"/>
            </a:xfrm>
            <a:custGeom>
              <a:avLst/>
              <a:gdLst/>
              <a:ahLst/>
              <a:cxnLst/>
              <a:rect l="l" t="t" r="r" b="b"/>
              <a:pathLst>
                <a:path w="227" h="220" extrusionOk="0">
                  <a:moveTo>
                    <a:pt x="61" y="1"/>
                  </a:moveTo>
                  <a:lnTo>
                    <a:pt x="0" y="91"/>
                  </a:lnTo>
                  <a:lnTo>
                    <a:pt x="204" y="219"/>
                  </a:lnTo>
                  <a:cubicBezTo>
                    <a:pt x="219" y="182"/>
                    <a:pt x="219" y="144"/>
                    <a:pt x="226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9"/>
            <p:cNvSpPr/>
            <p:nvPr/>
          </p:nvSpPr>
          <p:spPr>
            <a:xfrm>
              <a:off x="442377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9"/>
            <p:cNvSpPr/>
            <p:nvPr/>
          </p:nvSpPr>
          <p:spPr>
            <a:xfrm>
              <a:off x="4428100" y="217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9"/>
            <p:cNvSpPr/>
            <p:nvPr/>
          </p:nvSpPr>
          <p:spPr>
            <a:xfrm>
              <a:off x="4446000" y="217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9"/>
            <p:cNvSpPr/>
            <p:nvPr/>
          </p:nvSpPr>
          <p:spPr>
            <a:xfrm>
              <a:off x="4439200" y="2183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9"/>
            <p:cNvSpPr/>
            <p:nvPr/>
          </p:nvSpPr>
          <p:spPr>
            <a:xfrm>
              <a:off x="4431675" y="2162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9"/>
            <p:cNvSpPr/>
            <p:nvPr/>
          </p:nvSpPr>
          <p:spPr>
            <a:xfrm>
              <a:off x="44239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9"/>
            <p:cNvSpPr/>
            <p:nvPr/>
          </p:nvSpPr>
          <p:spPr>
            <a:xfrm>
              <a:off x="4417375" y="215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9"/>
            <p:cNvSpPr/>
            <p:nvPr/>
          </p:nvSpPr>
          <p:spPr>
            <a:xfrm>
              <a:off x="4444850" y="2161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9"/>
            <p:cNvSpPr/>
            <p:nvPr/>
          </p:nvSpPr>
          <p:spPr>
            <a:xfrm>
              <a:off x="4439200" y="222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9"/>
            <p:cNvSpPr/>
            <p:nvPr/>
          </p:nvSpPr>
          <p:spPr>
            <a:xfrm>
              <a:off x="4456900" y="222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9"/>
            <p:cNvSpPr/>
            <p:nvPr/>
          </p:nvSpPr>
          <p:spPr>
            <a:xfrm>
              <a:off x="4450325" y="223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9"/>
            <p:cNvSpPr/>
            <p:nvPr/>
          </p:nvSpPr>
          <p:spPr>
            <a:xfrm>
              <a:off x="4442800" y="221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9"/>
            <p:cNvSpPr/>
            <p:nvPr/>
          </p:nvSpPr>
          <p:spPr>
            <a:xfrm>
              <a:off x="4449950" y="219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9"/>
            <p:cNvSpPr/>
            <p:nvPr/>
          </p:nvSpPr>
          <p:spPr>
            <a:xfrm>
              <a:off x="44350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9"/>
            <p:cNvSpPr/>
            <p:nvPr/>
          </p:nvSpPr>
          <p:spPr>
            <a:xfrm>
              <a:off x="4428475" y="221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9"/>
            <p:cNvSpPr/>
            <p:nvPr/>
          </p:nvSpPr>
          <p:spPr>
            <a:xfrm>
              <a:off x="4455975" y="2214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9"/>
            <p:cNvSpPr/>
            <p:nvPr/>
          </p:nvSpPr>
          <p:spPr>
            <a:xfrm>
              <a:off x="4420950" y="21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9"/>
            <p:cNvSpPr/>
            <p:nvPr/>
          </p:nvSpPr>
          <p:spPr>
            <a:xfrm>
              <a:off x="4434125" y="2191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9"/>
            <p:cNvSpPr/>
            <p:nvPr/>
          </p:nvSpPr>
          <p:spPr>
            <a:xfrm>
              <a:off x="445352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9"/>
            <p:cNvSpPr/>
            <p:nvPr/>
          </p:nvSpPr>
          <p:spPr>
            <a:xfrm>
              <a:off x="4450325" y="228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9"/>
            <p:cNvSpPr/>
            <p:nvPr/>
          </p:nvSpPr>
          <p:spPr>
            <a:xfrm>
              <a:off x="44680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9"/>
            <p:cNvSpPr/>
            <p:nvPr/>
          </p:nvSpPr>
          <p:spPr>
            <a:xfrm>
              <a:off x="4453900" y="226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9"/>
            <p:cNvSpPr/>
            <p:nvPr/>
          </p:nvSpPr>
          <p:spPr>
            <a:xfrm>
              <a:off x="4461050" y="22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9"/>
            <p:cNvSpPr/>
            <p:nvPr/>
          </p:nvSpPr>
          <p:spPr>
            <a:xfrm>
              <a:off x="44461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9"/>
            <p:cNvSpPr/>
            <p:nvPr/>
          </p:nvSpPr>
          <p:spPr>
            <a:xfrm>
              <a:off x="4439600" y="22663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9"/>
            <p:cNvSpPr/>
            <p:nvPr/>
          </p:nvSpPr>
          <p:spPr>
            <a:xfrm>
              <a:off x="4467075" y="226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9"/>
            <p:cNvSpPr/>
            <p:nvPr/>
          </p:nvSpPr>
          <p:spPr>
            <a:xfrm>
              <a:off x="443205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9"/>
            <p:cNvSpPr/>
            <p:nvPr/>
          </p:nvSpPr>
          <p:spPr>
            <a:xfrm>
              <a:off x="4445225" y="224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9"/>
            <p:cNvSpPr/>
            <p:nvPr/>
          </p:nvSpPr>
          <p:spPr>
            <a:xfrm>
              <a:off x="4443175" y="22989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9"/>
            <p:cNvSpPr/>
            <p:nvPr/>
          </p:nvSpPr>
          <p:spPr>
            <a:xfrm>
              <a:off x="4456350" y="229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64" y="256"/>
                  </a:lnTo>
                  <a:cubicBezTo>
                    <a:pt x="279" y="241"/>
                    <a:pt x="302" y="226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9"/>
            <p:cNvSpPr/>
            <p:nvPr/>
          </p:nvSpPr>
          <p:spPr>
            <a:xfrm>
              <a:off x="4461425" y="228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9"/>
            <p:cNvSpPr/>
            <p:nvPr/>
          </p:nvSpPr>
          <p:spPr>
            <a:xfrm>
              <a:off x="4460675" y="2171475"/>
              <a:ext cx="4175" cy="4750"/>
            </a:xfrm>
            <a:custGeom>
              <a:avLst/>
              <a:gdLst/>
              <a:ahLst/>
              <a:cxnLst/>
              <a:rect l="l" t="t" r="r" b="b"/>
              <a:pathLst>
                <a:path w="167" h="190" extrusionOk="0">
                  <a:moveTo>
                    <a:pt x="91" y="1"/>
                  </a:moveTo>
                  <a:lnTo>
                    <a:pt x="1" y="129"/>
                  </a:lnTo>
                  <a:lnTo>
                    <a:pt x="91" y="189"/>
                  </a:lnTo>
                  <a:lnTo>
                    <a:pt x="166" y="84"/>
                  </a:lnTo>
                  <a:cubicBezTo>
                    <a:pt x="144" y="53"/>
                    <a:pt x="114" y="31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9"/>
            <p:cNvSpPr/>
            <p:nvPr/>
          </p:nvSpPr>
          <p:spPr>
            <a:xfrm>
              <a:off x="4471800" y="2221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9"/>
            <p:cNvSpPr/>
            <p:nvPr/>
          </p:nvSpPr>
          <p:spPr>
            <a:xfrm>
              <a:off x="4482900" y="222947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09" y="219"/>
                  </a:lnTo>
                  <a:cubicBezTo>
                    <a:pt x="309" y="196"/>
                    <a:pt x="309" y="174"/>
                    <a:pt x="309" y="15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9"/>
            <p:cNvSpPr/>
            <p:nvPr/>
          </p:nvSpPr>
          <p:spPr>
            <a:xfrm>
              <a:off x="4475550" y="22087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9"/>
            <p:cNvSpPr/>
            <p:nvPr/>
          </p:nvSpPr>
          <p:spPr>
            <a:xfrm>
              <a:off x="4467825" y="21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9"/>
            <p:cNvSpPr/>
            <p:nvPr/>
          </p:nvSpPr>
          <p:spPr>
            <a:xfrm>
              <a:off x="4461050" y="220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9"/>
            <p:cNvSpPr/>
            <p:nvPr/>
          </p:nvSpPr>
          <p:spPr>
            <a:xfrm>
              <a:off x="4466700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9"/>
            <p:cNvSpPr/>
            <p:nvPr/>
          </p:nvSpPr>
          <p:spPr>
            <a:xfrm>
              <a:off x="4478950" y="2250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9"/>
            <p:cNvSpPr/>
            <p:nvPr/>
          </p:nvSpPr>
          <p:spPr>
            <a:xfrm>
              <a:off x="4472175" y="225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9"/>
            <p:cNvSpPr/>
            <p:nvPr/>
          </p:nvSpPr>
          <p:spPr>
            <a:xfrm>
              <a:off x="4464625" y="22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9"/>
            <p:cNvSpPr/>
            <p:nvPr/>
          </p:nvSpPr>
          <p:spPr>
            <a:xfrm>
              <a:off x="4477825" y="2237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9"/>
            <p:cNvSpPr/>
            <p:nvPr/>
          </p:nvSpPr>
          <p:spPr>
            <a:xfrm>
              <a:off x="3882575" y="2012550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8" y="1"/>
                  </a:moveTo>
                  <a:cubicBezTo>
                    <a:pt x="12225" y="1"/>
                    <a:pt x="12131" y="3"/>
                    <a:pt x="12037" y="8"/>
                  </a:cubicBezTo>
                  <a:cubicBezTo>
                    <a:pt x="10064" y="114"/>
                    <a:pt x="8407" y="1311"/>
                    <a:pt x="7616" y="2991"/>
                  </a:cubicBezTo>
                  <a:cubicBezTo>
                    <a:pt x="7213" y="2800"/>
                    <a:pt x="6761" y="2701"/>
                    <a:pt x="6288" y="2701"/>
                  </a:cubicBezTo>
                  <a:cubicBezTo>
                    <a:pt x="6238" y="2701"/>
                    <a:pt x="6189" y="2703"/>
                    <a:pt x="6139" y="2705"/>
                  </a:cubicBezTo>
                  <a:cubicBezTo>
                    <a:pt x="4565" y="2795"/>
                    <a:pt x="3322" y="4000"/>
                    <a:pt x="3149" y="5514"/>
                  </a:cubicBezTo>
                  <a:cubicBezTo>
                    <a:pt x="1326" y="5853"/>
                    <a:pt x="1" y="7495"/>
                    <a:pt x="99" y="9386"/>
                  </a:cubicBezTo>
                  <a:cubicBezTo>
                    <a:pt x="181" y="10952"/>
                    <a:pt x="1213" y="12233"/>
                    <a:pt x="2599" y="12722"/>
                  </a:cubicBezTo>
                  <a:cubicBezTo>
                    <a:pt x="3332" y="14045"/>
                    <a:pt x="4737" y="14928"/>
                    <a:pt x="6330" y="14928"/>
                  </a:cubicBezTo>
                  <a:cubicBezTo>
                    <a:pt x="6406" y="14928"/>
                    <a:pt x="6484" y="14926"/>
                    <a:pt x="6561" y="14922"/>
                  </a:cubicBezTo>
                  <a:cubicBezTo>
                    <a:pt x="7322" y="14884"/>
                    <a:pt x="8022" y="14643"/>
                    <a:pt x="8625" y="14259"/>
                  </a:cubicBezTo>
                  <a:cubicBezTo>
                    <a:pt x="9505" y="15267"/>
                    <a:pt x="10794" y="15901"/>
                    <a:pt x="12213" y="15901"/>
                  </a:cubicBezTo>
                  <a:cubicBezTo>
                    <a:pt x="12300" y="15901"/>
                    <a:pt x="12387" y="15898"/>
                    <a:pt x="12474" y="15893"/>
                  </a:cubicBezTo>
                  <a:cubicBezTo>
                    <a:pt x="13694" y="15826"/>
                    <a:pt x="14786" y="15314"/>
                    <a:pt x="15592" y="14508"/>
                  </a:cubicBezTo>
                  <a:cubicBezTo>
                    <a:pt x="16151" y="14846"/>
                    <a:pt x="16805" y="15032"/>
                    <a:pt x="17495" y="15032"/>
                  </a:cubicBezTo>
                  <a:cubicBezTo>
                    <a:pt x="17559" y="15032"/>
                    <a:pt x="17622" y="15030"/>
                    <a:pt x="17686" y="15027"/>
                  </a:cubicBezTo>
                  <a:cubicBezTo>
                    <a:pt x="19471" y="14929"/>
                    <a:pt x="20895" y="13604"/>
                    <a:pt x="21181" y="11909"/>
                  </a:cubicBezTo>
                  <a:cubicBezTo>
                    <a:pt x="22793" y="11427"/>
                    <a:pt x="23931" y="9883"/>
                    <a:pt x="23840" y="8128"/>
                  </a:cubicBezTo>
                  <a:cubicBezTo>
                    <a:pt x="23731" y="6129"/>
                    <a:pt x="22074" y="4583"/>
                    <a:pt x="20096" y="4583"/>
                  </a:cubicBezTo>
                  <a:cubicBezTo>
                    <a:pt x="20031" y="4583"/>
                    <a:pt x="19966" y="4584"/>
                    <a:pt x="19901" y="4588"/>
                  </a:cubicBezTo>
                  <a:cubicBezTo>
                    <a:pt x="19893" y="4595"/>
                    <a:pt x="19878" y="4595"/>
                    <a:pt x="19871" y="4595"/>
                  </a:cubicBezTo>
                  <a:cubicBezTo>
                    <a:pt x="19871" y="4527"/>
                    <a:pt x="19871" y="4467"/>
                    <a:pt x="19863" y="4399"/>
                  </a:cubicBezTo>
                  <a:cubicBezTo>
                    <a:pt x="19783" y="2894"/>
                    <a:pt x="18533" y="1730"/>
                    <a:pt x="17036" y="1730"/>
                  </a:cubicBezTo>
                  <a:cubicBezTo>
                    <a:pt x="16989" y="1730"/>
                    <a:pt x="16942" y="1731"/>
                    <a:pt x="16895" y="1733"/>
                  </a:cubicBezTo>
                  <a:cubicBezTo>
                    <a:pt x="16685" y="1748"/>
                    <a:pt x="16474" y="1786"/>
                    <a:pt x="16270" y="1846"/>
                  </a:cubicBezTo>
                  <a:cubicBezTo>
                    <a:pt x="15317" y="715"/>
                    <a:pt x="13894" y="1"/>
                    <a:pt x="123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9"/>
            <p:cNvSpPr/>
            <p:nvPr/>
          </p:nvSpPr>
          <p:spPr>
            <a:xfrm>
              <a:off x="3879375" y="2009375"/>
              <a:ext cx="604675" cy="403725"/>
            </a:xfrm>
            <a:custGeom>
              <a:avLst/>
              <a:gdLst/>
              <a:ahLst/>
              <a:cxnLst/>
              <a:rect l="l" t="t" r="r" b="b"/>
              <a:pathLst>
                <a:path w="24187" h="16149" extrusionOk="0">
                  <a:moveTo>
                    <a:pt x="12464" y="255"/>
                  </a:moveTo>
                  <a:cubicBezTo>
                    <a:pt x="13952" y="255"/>
                    <a:pt x="15339" y="903"/>
                    <a:pt x="16308" y="2056"/>
                  </a:cubicBezTo>
                  <a:cubicBezTo>
                    <a:pt x="16330" y="2084"/>
                    <a:pt x="16365" y="2099"/>
                    <a:pt x="16400" y="2099"/>
                  </a:cubicBezTo>
                  <a:cubicBezTo>
                    <a:pt x="16412" y="2099"/>
                    <a:pt x="16424" y="2097"/>
                    <a:pt x="16436" y="2093"/>
                  </a:cubicBezTo>
                  <a:cubicBezTo>
                    <a:pt x="16639" y="2033"/>
                    <a:pt x="16835" y="2003"/>
                    <a:pt x="17031" y="1988"/>
                  </a:cubicBezTo>
                  <a:cubicBezTo>
                    <a:pt x="17080" y="1985"/>
                    <a:pt x="17129" y="1984"/>
                    <a:pt x="17178" y="1984"/>
                  </a:cubicBezTo>
                  <a:cubicBezTo>
                    <a:pt x="17846" y="1984"/>
                    <a:pt x="18476" y="2224"/>
                    <a:pt x="18974" y="2673"/>
                  </a:cubicBezTo>
                  <a:cubicBezTo>
                    <a:pt x="19517" y="3156"/>
                    <a:pt x="19825" y="3818"/>
                    <a:pt x="19863" y="4534"/>
                  </a:cubicBezTo>
                  <a:cubicBezTo>
                    <a:pt x="19871" y="4594"/>
                    <a:pt x="19871" y="4662"/>
                    <a:pt x="19871" y="4722"/>
                  </a:cubicBezTo>
                  <a:cubicBezTo>
                    <a:pt x="19871" y="4752"/>
                    <a:pt x="19886" y="4790"/>
                    <a:pt x="19908" y="4813"/>
                  </a:cubicBezTo>
                  <a:cubicBezTo>
                    <a:pt x="19931" y="4835"/>
                    <a:pt x="19969" y="4850"/>
                    <a:pt x="20006" y="4850"/>
                  </a:cubicBezTo>
                  <a:lnTo>
                    <a:pt x="20036" y="4843"/>
                  </a:lnTo>
                  <a:cubicBezTo>
                    <a:pt x="20101" y="4839"/>
                    <a:pt x="20165" y="4838"/>
                    <a:pt x="20229" y="4838"/>
                  </a:cubicBezTo>
                  <a:cubicBezTo>
                    <a:pt x="22134" y="4838"/>
                    <a:pt x="23738" y="6338"/>
                    <a:pt x="23840" y="8262"/>
                  </a:cubicBezTo>
                  <a:cubicBezTo>
                    <a:pt x="23931" y="9934"/>
                    <a:pt x="22868" y="11433"/>
                    <a:pt x="21272" y="11915"/>
                  </a:cubicBezTo>
                  <a:cubicBezTo>
                    <a:pt x="21226" y="11931"/>
                    <a:pt x="21196" y="11968"/>
                    <a:pt x="21181" y="12013"/>
                  </a:cubicBezTo>
                  <a:cubicBezTo>
                    <a:pt x="20910" y="13670"/>
                    <a:pt x="19486" y="14936"/>
                    <a:pt x="17814" y="15026"/>
                  </a:cubicBezTo>
                  <a:cubicBezTo>
                    <a:pt x="17750" y="15030"/>
                    <a:pt x="17686" y="15031"/>
                    <a:pt x="17622" y="15031"/>
                  </a:cubicBezTo>
                  <a:cubicBezTo>
                    <a:pt x="16974" y="15031"/>
                    <a:pt x="16343" y="14858"/>
                    <a:pt x="15781" y="14529"/>
                  </a:cubicBezTo>
                  <a:cubicBezTo>
                    <a:pt x="15763" y="14517"/>
                    <a:pt x="15741" y="14511"/>
                    <a:pt x="15719" y="14511"/>
                  </a:cubicBezTo>
                  <a:cubicBezTo>
                    <a:pt x="15686" y="14511"/>
                    <a:pt x="15653" y="14525"/>
                    <a:pt x="15630" y="14552"/>
                  </a:cubicBezTo>
                  <a:cubicBezTo>
                    <a:pt x="14817" y="15358"/>
                    <a:pt x="13739" y="15832"/>
                    <a:pt x="12595" y="15892"/>
                  </a:cubicBezTo>
                  <a:cubicBezTo>
                    <a:pt x="12504" y="15898"/>
                    <a:pt x="12415" y="15900"/>
                    <a:pt x="12325" y="15900"/>
                  </a:cubicBezTo>
                  <a:cubicBezTo>
                    <a:pt x="10992" y="15900"/>
                    <a:pt x="9733" y="15327"/>
                    <a:pt x="8843" y="14303"/>
                  </a:cubicBezTo>
                  <a:cubicBezTo>
                    <a:pt x="8821" y="14281"/>
                    <a:pt x="8791" y="14265"/>
                    <a:pt x="8753" y="14265"/>
                  </a:cubicBezTo>
                  <a:cubicBezTo>
                    <a:pt x="8730" y="14265"/>
                    <a:pt x="8708" y="14273"/>
                    <a:pt x="8685" y="14281"/>
                  </a:cubicBezTo>
                  <a:cubicBezTo>
                    <a:pt x="8083" y="14665"/>
                    <a:pt x="7390" y="14891"/>
                    <a:pt x="6682" y="14928"/>
                  </a:cubicBezTo>
                  <a:cubicBezTo>
                    <a:pt x="6611" y="14932"/>
                    <a:pt x="6540" y="14934"/>
                    <a:pt x="6469" y="14934"/>
                  </a:cubicBezTo>
                  <a:cubicBezTo>
                    <a:pt x="4973" y="14934"/>
                    <a:pt x="3567" y="14105"/>
                    <a:pt x="2840" y="12789"/>
                  </a:cubicBezTo>
                  <a:cubicBezTo>
                    <a:pt x="2825" y="12759"/>
                    <a:pt x="2803" y="12744"/>
                    <a:pt x="2772" y="12729"/>
                  </a:cubicBezTo>
                  <a:cubicBezTo>
                    <a:pt x="1379" y="12247"/>
                    <a:pt x="430" y="10981"/>
                    <a:pt x="355" y="9505"/>
                  </a:cubicBezTo>
                  <a:cubicBezTo>
                    <a:pt x="257" y="7705"/>
                    <a:pt x="1522" y="6093"/>
                    <a:pt x="3300" y="5762"/>
                  </a:cubicBezTo>
                  <a:cubicBezTo>
                    <a:pt x="3352" y="5754"/>
                    <a:pt x="3390" y="5709"/>
                    <a:pt x="3398" y="5656"/>
                  </a:cubicBezTo>
                  <a:cubicBezTo>
                    <a:pt x="3571" y="4172"/>
                    <a:pt x="4776" y="3043"/>
                    <a:pt x="6275" y="2960"/>
                  </a:cubicBezTo>
                  <a:cubicBezTo>
                    <a:pt x="6324" y="2957"/>
                    <a:pt x="6373" y="2956"/>
                    <a:pt x="6422" y="2956"/>
                  </a:cubicBezTo>
                  <a:cubicBezTo>
                    <a:pt x="6861" y="2956"/>
                    <a:pt x="7292" y="3048"/>
                    <a:pt x="7699" y="3231"/>
                  </a:cubicBezTo>
                  <a:cubicBezTo>
                    <a:pt x="7715" y="3239"/>
                    <a:pt x="7732" y="3243"/>
                    <a:pt x="7749" y="3243"/>
                  </a:cubicBezTo>
                  <a:cubicBezTo>
                    <a:pt x="7796" y="3243"/>
                    <a:pt x="7842" y="3215"/>
                    <a:pt x="7864" y="3171"/>
                  </a:cubicBezTo>
                  <a:cubicBezTo>
                    <a:pt x="8655" y="1476"/>
                    <a:pt x="10305" y="361"/>
                    <a:pt x="12173" y="263"/>
                  </a:cubicBezTo>
                  <a:cubicBezTo>
                    <a:pt x="12270" y="258"/>
                    <a:pt x="12367" y="255"/>
                    <a:pt x="12464" y="255"/>
                  </a:cubicBezTo>
                  <a:close/>
                  <a:moveTo>
                    <a:pt x="12433" y="0"/>
                  </a:moveTo>
                  <a:cubicBezTo>
                    <a:pt x="12342" y="0"/>
                    <a:pt x="12250" y="2"/>
                    <a:pt x="12158" y="7"/>
                  </a:cubicBezTo>
                  <a:cubicBezTo>
                    <a:pt x="10244" y="113"/>
                    <a:pt x="8535" y="1235"/>
                    <a:pt x="7684" y="2952"/>
                  </a:cubicBezTo>
                  <a:cubicBezTo>
                    <a:pt x="7292" y="2789"/>
                    <a:pt x="6878" y="2705"/>
                    <a:pt x="6456" y="2705"/>
                  </a:cubicBezTo>
                  <a:cubicBezTo>
                    <a:pt x="6391" y="2705"/>
                    <a:pt x="6325" y="2707"/>
                    <a:pt x="6260" y="2711"/>
                  </a:cubicBezTo>
                  <a:cubicBezTo>
                    <a:pt x="4671" y="2794"/>
                    <a:pt x="3390" y="3977"/>
                    <a:pt x="3164" y="5536"/>
                  </a:cubicBezTo>
                  <a:cubicBezTo>
                    <a:pt x="1311" y="5927"/>
                    <a:pt x="1" y="7622"/>
                    <a:pt x="106" y="9520"/>
                  </a:cubicBezTo>
                  <a:cubicBezTo>
                    <a:pt x="189" y="11079"/>
                    <a:pt x="1183" y="12420"/>
                    <a:pt x="2644" y="12947"/>
                  </a:cubicBezTo>
                  <a:cubicBezTo>
                    <a:pt x="3419" y="14325"/>
                    <a:pt x="4892" y="15183"/>
                    <a:pt x="6462" y="15183"/>
                  </a:cubicBezTo>
                  <a:cubicBezTo>
                    <a:pt x="6540" y="15183"/>
                    <a:pt x="6618" y="15181"/>
                    <a:pt x="6697" y="15177"/>
                  </a:cubicBezTo>
                  <a:cubicBezTo>
                    <a:pt x="7412" y="15139"/>
                    <a:pt x="8113" y="14921"/>
                    <a:pt x="8730" y="14552"/>
                  </a:cubicBezTo>
                  <a:cubicBezTo>
                    <a:pt x="9664" y="15576"/>
                    <a:pt x="10968" y="16149"/>
                    <a:pt x="12346" y="16149"/>
                  </a:cubicBezTo>
                  <a:lnTo>
                    <a:pt x="12610" y="16149"/>
                  </a:lnTo>
                  <a:cubicBezTo>
                    <a:pt x="13785" y="16081"/>
                    <a:pt x="14892" y="15606"/>
                    <a:pt x="15735" y="14793"/>
                  </a:cubicBezTo>
                  <a:cubicBezTo>
                    <a:pt x="16309" y="15110"/>
                    <a:pt x="16943" y="15282"/>
                    <a:pt x="17594" y="15282"/>
                  </a:cubicBezTo>
                  <a:cubicBezTo>
                    <a:pt x="17670" y="15282"/>
                    <a:pt x="17746" y="15280"/>
                    <a:pt x="17822" y="15275"/>
                  </a:cubicBezTo>
                  <a:cubicBezTo>
                    <a:pt x="19592" y="15184"/>
                    <a:pt x="21091" y="13866"/>
                    <a:pt x="21422" y="12134"/>
                  </a:cubicBezTo>
                  <a:cubicBezTo>
                    <a:pt x="23087" y="11592"/>
                    <a:pt x="24187" y="10010"/>
                    <a:pt x="24089" y="8247"/>
                  </a:cubicBezTo>
                  <a:cubicBezTo>
                    <a:pt x="23977" y="6187"/>
                    <a:pt x="22261" y="4585"/>
                    <a:pt x="20218" y="4585"/>
                  </a:cubicBezTo>
                  <a:cubicBezTo>
                    <a:pt x="20185" y="4585"/>
                    <a:pt x="20152" y="4586"/>
                    <a:pt x="20119" y="4587"/>
                  </a:cubicBezTo>
                  <a:cubicBezTo>
                    <a:pt x="20119" y="4564"/>
                    <a:pt x="20119" y="4549"/>
                    <a:pt x="20119" y="4526"/>
                  </a:cubicBezTo>
                  <a:cubicBezTo>
                    <a:pt x="20074" y="3735"/>
                    <a:pt x="19728" y="3012"/>
                    <a:pt x="19148" y="2493"/>
                  </a:cubicBezTo>
                  <a:cubicBezTo>
                    <a:pt x="18602" y="2003"/>
                    <a:pt x="17914" y="1735"/>
                    <a:pt x="17192" y="1735"/>
                  </a:cubicBezTo>
                  <a:cubicBezTo>
                    <a:pt x="17136" y="1735"/>
                    <a:pt x="17080" y="1736"/>
                    <a:pt x="17023" y="1739"/>
                  </a:cubicBezTo>
                  <a:cubicBezTo>
                    <a:pt x="16835" y="1747"/>
                    <a:pt x="16639" y="1777"/>
                    <a:pt x="16443" y="1830"/>
                  </a:cubicBezTo>
                  <a:cubicBezTo>
                    <a:pt x="15427" y="657"/>
                    <a:pt x="13980" y="0"/>
                    <a:pt x="124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9"/>
            <p:cNvSpPr/>
            <p:nvPr/>
          </p:nvSpPr>
          <p:spPr>
            <a:xfrm>
              <a:off x="3873925" y="1999925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7" y="1"/>
                  </a:moveTo>
                  <a:cubicBezTo>
                    <a:pt x="12224" y="1"/>
                    <a:pt x="12131" y="3"/>
                    <a:pt x="12037" y="8"/>
                  </a:cubicBezTo>
                  <a:cubicBezTo>
                    <a:pt x="10063" y="114"/>
                    <a:pt x="8406" y="1319"/>
                    <a:pt x="7623" y="2991"/>
                  </a:cubicBezTo>
                  <a:cubicBezTo>
                    <a:pt x="7222" y="2811"/>
                    <a:pt x="6779" y="2707"/>
                    <a:pt x="6317" y="2707"/>
                  </a:cubicBezTo>
                  <a:cubicBezTo>
                    <a:pt x="6258" y="2707"/>
                    <a:pt x="6198" y="2709"/>
                    <a:pt x="6139" y="2713"/>
                  </a:cubicBezTo>
                  <a:cubicBezTo>
                    <a:pt x="4565" y="2795"/>
                    <a:pt x="3322" y="4001"/>
                    <a:pt x="3149" y="5514"/>
                  </a:cubicBezTo>
                  <a:cubicBezTo>
                    <a:pt x="1333" y="5853"/>
                    <a:pt x="0" y="7495"/>
                    <a:pt x="106" y="9394"/>
                  </a:cubicBezTo>
                  <a:cubicBezTo>
                    <a:pt x="189" y="10953"/>
                    <a:pt x="1213" y="12241"/>
                    <a:pt x="2606" y="12723"/>
                  </a:cubicBezTo>
                  <a:cubicBezTo>
                    <a:pt x="3335" y="14050"/>
                    <a:pt x="4747" y="14935"/>
                    <a:pt x="6347" y="14935"/>
                  </a:cubicBezTo>
                  <a:cubicBezTo>
                    <a:pt x="6418" y="14935"/>
                    <a:pt x="6489" y="14933"/>
                    <a:pt x="6561" y="14930"/>
                  </a:cubicBezTo>
                  <a:cubicBezTo>
                    <a:pt x="7322" y="14885"/>
                    <a:pt x="8030" y="14643"/>
                    <a:pt x="8625" y="14267"/>
                  </a:cubicBezTo>
                  <a:cubicBezTo>
                    <a:pt x="9505" y="15268"/>
                    <a:pt x="10794" y="15901"/>
                    <a:pt x="12219" y="15901"/>
                  </a:cubicBezTo>
                  <a:cubicBezTo>
                    <a:pt x="12306" y="15901"/>
                    <a:pt x="12393" y="15899"/>
                    <a:pt x="12481" y="15894"/>
                  </a:cubicBezTo>
                  <a:cubicBezTo>
                    <a:pt x="13701" y="15834"/>
                    <a:pt x="14786" y="15314"/>
                    <a:pt x="15592" y="14515"/>
                  </a:cubicBezTo>
                  <a:cubicBezTo>
                    <a:pt x="16151" y="14847"/>
                    <a:pt x="16804" y="15032"/>
                    <a:pt x="17500" y="15032"/>
                  </a:cubicBezTo>
                  <a:cubicBezTo>
                    <a:pt x="17564" y="15032"/>
                    <a:pt x="17629" y="15031"/>
                    <a:pt x="17693" y="15028"/>
                  </a:cubicBezTo>
                  <a:cubicBezTo>
                    <a:pt x="19479" y="14930"/>
                    <a:pt x="20902" y="13604"/>
                    <a:pt x="21181" y="11909"/>
                  </a:cubicBezTo>
                  <a:cubicBezTo>
                    <a:pt x="22800" y="11427"/>
                    <a:pt x="23930" y="9891"/>
                    <a:pt x="23840" y="8128"/>
                  </a:cubicBezTo>
                  <a:cubicBezTo>
                    <a:pt x="23731" y="6134"/>
                    <a:pt x="22088" y="4590"/>
                    <a:pt x="20116" y="4590"/>
                  </a:cubicBezTo>
                  <a:cubicBezTo>
                    <a:pt x="20047" y="4590"/>
                    <a:pt x="19978" y="4592"/>
                    <a:pt x="19908" y="4596"/>
                  </a:cubicBezTo>
                  <a:lnTo>
                    <a:pt x="19870" y="4596"/>
                  </a:lnTo>
                  <a:cubicBezTo>
                    <a:pt x="19870" y="4535"/>
                    <a:pt x="19870" y="4468"/>
                    <a:pt x="19870" y="4407"/>
                  </a:cubicBezTo>
                  <a:cubicBezTo>
                    <a:pt x="19790" y="2899"/>
                    <a:pt x="18541" y="1737"/>
                    <a:pt x="17055" y="1737"/>
                  </a:cubicBezTo>
                  <a:cubicBezTo>
                    <a:pt x="17004" y="1737"/>
                    <a:pt x="16954" y="1738"/>
                    <a:pt x="16903" y="1741"/>
                  </a:cubicBezTo>
                  <a:cubicBezTo>
                    <a:pt x="16684" y="1748"/>
                    <a:pt x="16473" y="1786"/>
                    <a:pt x="16277" y="1846"/>
                  </a:cubicBezTo>
                  <a:cubicBezTo>
                    <a:pt x="15324" y="715"/>
                    <a:pt x="13894" y="1"/>
                    <a:pt x="12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9"/>
            <p:cNvSpPr/>
            <p:nvPr/>
          </p:nvSpPr>
          <p:spPr>
            <a:xfrm>
              <a:off x="3870900" y="1996900"/>
              <a:ext cx="604500" cy="403775"/>
            </a:xfrm>
            <a:custGeom>
              <a:avLst/>
              <a:gdLst/>
              <a:ahLst/>
              <a:cxnLst/>
              <a:rect l="l" t="t" r="r" b="b"/>
              <a:pathLst>
                <a:path w="24180" h="16151" extrusionOk="0">
                  <a:moveTo>
                    <a:pt x="12438" y="250"/>
                  </a:moveTo>
                  <a:cubicBezTo>
                    <a:pt x="13932" y="250"/>
                    <a:pt x="15327" y="892"/>
                    <a:pt x="16300" y="2050"/>
                  </a:cubicBezTo>
                  <a:cubicBezTo>
                    <a:pt x="16323" y="2078"/>
                    <a:pt x="16358" y="2094"/>
                    <a:pt x="16392" y="2094"/>
                  </a:cubicBezTo>
                  <a:cubicBezTo>
                    <a:pt x="16405" y="2094"/>
                    <a:pt x="16417" y="2092"/>
                    <a:pt x="16428" y="2088"/>
                  </a:cubicBezTo>
                  <a:cubicBezTo>
                    <a:pt x="16632" y="2028"/>
                    <a:pt x="16835" y="1997"/>
                    <a:pt x="17031" y="1982"/>
                  </a:cubicBezTo>
                  <a:cubicBezTo>
                    <a:pt x="17078" y="1980"/>
                    <a:pt x="17126" y="1979"/>
                    <a:pt x="17173" y="1979"/>
                  </a:cubicBezTo>
                  <a:cubicBezTo>
                    <a:pt x="17838" y="1979"/>
                    <a:pt x="18475" y="2225"/>
                    <a:pt x="18974" y="2675"/>
                  </a:cubicBezTo>
                  <a:cubicBezTo>
                    <a:pt x="19509" y="3150"/>
                    <a:pt x="19825" y="3813"/>
                    <a:pt x="19863" y="4536"/>
                  </a:cubicBezTo>
                  <a:cubicBezTo>
                    <a:pt x="19863" y="4596"/>
                    <a:pt x="19863" y="4656"/>
                    <a:pt x="19863" y="4717"/>
                  </a:cubicBezTo>
                  <a:cubicBezTo>
                    <a:pt x="19863" y="4747"/>
                    <a:pt x="19878" y="4784"/>
                    <a:pt x="19901" y="4807"/>
                  </a:cubicBezTo>
                  <a:cubicBezTo>
                    <a:pt x="19931" y="4830"/>
                    <a:pt x="19969" y="4845"/>
                    <a:pt x="19999" y="4845"/>
                  </a:cubicBezTo>
                  <a:lnTo>
                    <a:pt x="20036" y="4837"/>
                  </a:lnTo>
                  <a:cubicBezTo>
                    <a:pt x="20102" y="4833"/>
                    <a:pt x="20168" y="4832"/>
                    <a:pt x="20234" y="4832"/>
                  </a:cubicBezTo>
                  <a:cubicBezTo>
                    <a:pt x="21121" y="4832"/>
                    <a:pt x="21976" y="5160"/>
                    <a:pt x="22643" y="5764"/>
                  </a:cubicBezTo>
                  <a:cubicBezTo>
                    <a:pt x="23358" y="6411"/>
                    <a:pt x="23780" y="7293"/>
                    <a:pt x="23833" y="8257"/>
                  </a:cubicBezTo>
                  <a:cubicBezTo>
                    <a:pt x="23923" y="9929"/>
                    <a:pt x="22869" y="11428"/>
                    <a:pt x="21264" y="11910"/>
                  </a:cubicBezTo>
                  <a:cubicBezTo>
                    <a:pt x="21219" y="11925"/>
                    <a:pt x="21189" y="11963"/>
                    <a:pt x="21181" y="12015"/>
                  </a:cubicBezTo>
                  <a:cubicBezTo>
                    <a:pt x="20903" y="13665"/>
                    <a:pt x="19487" y="14938"/>
                    <a:pt x="17807" y="15021"/>
                  </a:cubicBezTo>
                  <a:cubicBezTo>
                    <a:pt x="17741" y="15024"/>
                    <a:pt x="17674" y="15026"/>
                    <a:pt x="17609" y="15026"/>
                  </a:cubicBezTo>
                  <a:cubicBezTo>
                    <a:pt x="16962" y="15026"/>
                    <a:pt x="16334" y="14858"/>
                    <a:pt x="15773" y="14523"/>
                  </a:cubicBezTo>
                  <a:cubicBezTo>
                    <a:pt x="15756" y="14515"/>
                    <a:pt x="15737" y="14511"/>
                    <a:pt x="15718" y="14511"/>
                  </a:cubicBezTo>
                  <a:cubicBezTo>
                    <a:pt x="15685" y="14511"/>
                    <a:pt x="15651" y="14523"/>
                    <a:pt x="15623" y="14546"/>
                  </a:cubicBezTo>
                  <a:cubicBezTo>
                    <a:pt x="14809" y="15352"/>
                    <a:pt x="13739" y="15827"/>
                    <a:pt x="12595" y="15894"/>
                  </a:cubicBezTo>
                  <a:cubicBezTo>
                    <a:pt x="12511" y="15899"/>
                    <a:pt x="12428" y="15901"/>
                    <a:pt x="12346" y="15901"/>
                  </a:cubicBezTo>
                  <a:cubicBezTo>
                    <a:pt x="11000" y="15901"/>
                    <a:pt x="9738" y="15327"/>
                    <a:pt x="8844" y="14305"/>
                  </a:cubicBezTo>
                  <a:cubicBezTo>
                    <a:pt x="8821" y="14275"/>
                    <a:pt x="8783" y="14260"/>
                    <a:pt x="8746" y="14260"/>
                  </a:cubicBezTo>
                  <a:cubicBezTo>
                    <a:pt x="8723" y="14260"/>
                    <a:pt x="8700" y="14267"/>
                    <a:pt x="8678" y="14282"/>
                  </a:cubicBezTo>
                  <a:cubicBezTo>
                    <a:pt x="8083" y="14659"/>
                    <a:pt x="7390" y="14885"/>
                    <a:pt x="6674" y="14923"/>
                  </a:cubicBezTo>
                  <a:cubicBezTo>
                    <a:pt x="6603" y="14926"/>
                    <a:pt x="6531" y="14928"/>
                    <a:pt x="6460" y="14928"/>
                  </a:cubicBezTo>
                  <a:cubicBezTo>
                    <a:pt x="4964" y="14928"/>
                    <a:pt x="3559" y="14106"/>
                    <a:pt x="2833" y="12784"/>
                  </a:cubicBezTo>
                  <a:cubicBezTo>
                    <a:pt x="2818" y="12761"/>
                    <a:pt x="2795" y="12738"/>
                    <a:pt x="2765" y="12723"/>
                  </a:cubicBezTo>
                  <a:cubicBezTo>
                    <a:pt x="1379" y="12241"/>
                    <a:pt x="430" y="10976"/>
                    <a:pt x="347" y="9507"/>
                  </a:cubicBezTo>
                  <a:cubicBezTo>
                    <a:pt x="257" y="7699"/>
                    <a:pt x="1522" y="6087"/>
                    <a:pt x="3292" y="5764"/>
                  </a:cubicBezTo>
                  <a:cubicBezTo>
                    <a:pt x="3345" y="5748"/>
                    <a:pt x="3390" y="5703"/>
                    <a:pt x="3398" y="5651"/>
                  </a:cubicBezTo>
                  <a:cubicBezTo>
                    <a:pt x="3571" y="4167"/>
                    <a:pt x="4776" y="3037"/>
                    <a:pt x="6267" y="2954"/>
                  </a:cubicBezTo>
                  <a:cubicBezTo>
                    <a:pt x="6317" y="2952"/>
                    <a:pt x="6367" y="2951"/>
                    <a:pt x="6416" y="2951"/>
                  </a:cubicBezTo>
                  <a:cubicBezTo>
                    <a:pt x="6859" y="2951"/>
                    <a:pt x="7284" y="3042"/>
                    <a:pt x="7691" y="3225"/>
                  </a:cubicBezTo>
                  <a:cubicBezTo>
                    <a:pt x="7707" y="3233"/>
                    <a:pt x="7724" y="3237"/>
                    <a:pt x="7742" y="3237"/>
                  </a:cubicBezTo>
                  <a:cubicBezTo>
                    <a:pt x="7788" y="3237"/>
                    <a:pt x="7835" y="3209"/>
                    <a:pt x="7857" y="3165"/>
                  </a:cubicBezTo>
                  <a:cubicBezTo>
                    <a:pt x="8648" y="1470"/>
                    <a:pt x="10305" y="355"/>
                    <a:pt x="12165" y="258"/>
                  </a:cubicBezTo>
                  <a:cubicBezTo>
                    <a:pt x="12256" y="253"/>
                    <a:pt x="12347" y="250"/>
                    <a:pt x="12438" y="250"/>
                  </a:cubicBezTo>
                  <a:close/>
                  <a:moveTo>
                    <a:pt x="12454" y="1"/>
                  </a:moveTo>
                  <a:cubicBezTo>
                    <a:pt x="12356" y="1"/>
                    <a:pt x="12257" y="3"/>
                    <a:pt x="12158" y="9"/>
                  </a:cubicBezTo>
                  <a:cubicBezTo>
                    <a:pt x="10237" y="107"/>
                    <a:pt x="8535" y="1229"/>
                    <a:pt x="7684" y="2946"/>
                  </a:cubicBezTo>
                  <a:cubicBezTo>
                    <a:pt x="7280" y="2785"/>
                    <a:pt x="6847" y="2702"/>
                    <a:pt x="6410" y="2702"/>
                  </a:cubicBezTo>
                  <a:cubicBezTo>
                    <a:pt x="6358" y="2702"/>
                    <a:pt x="6305" y="2703"/>
                    <a:pt x="6252" y="2705"/>
                  </a:cubicBezTo>
                  <a:cubicBezTo>
                    <a:pt x="4671" y="2788"/>
                    <a:pt x="3383" y="3971"/>
                    <a:pt x="3157" y="5530"/>
                  </a:cubicBezTo>
                  <a:cubicBezTo>
                    <a:pt x="1304" y="5922"/>
                    <a:pt x="1" y="7616"/>
                    <a:pt x="99" y="9515"/>
                  </a:cubicBezTo>
                  <a:cubicBezTo>
                    <a:pt x="181" y="11074"/>
                    <a:pt x="1176" y="12414"/>
                    <a:pt x="2637" y="12949"/>
                  </a:cubicBezTo>
                  <a:cubicBezTo>
                    <a:pt x="3415" y="14325"/>
                    <a:pt x="4901" y="15177"/>
                    <a:pt x="6472" y="15177"/>
                  </a:cubicBezTo>
                  <a:cubicBezTo>
                    <a:pt x="6544" y="15177"/>
                    <a:pt x="6617" y="15175"/>
                    <a:pt x="6689" y="15171"/>
                  </a:cubicBezTo>
                  <a:cubicBezTo>
                    <a:pt x="7412" y="15134"/>
                    <a:pt x="8113" y="14923"/>
                    <a:pt x="8723" y="14546"/>
                  </a:cubicBezTo>
                  <a:cubicBezTo>
                    <a:pt x="9657" y="15578"/>
                    <a:pt x="10960" y="16150"/>
                    <a:pt x="12338" y="16150"/>
                  </a:cubicBezTo>
                  <a:cubicBezTo>
                    <a:pt x="12429" y="16150"/>
                    <a:pt x="12519" y="16143"/>
                    <a:pt x="12610" y="16143"/>
                  </a:cubicBezTo>
                  <a:cubicBezTo>
                    <a:pt x="13777" y="16083"/>
                    <a:pt x="14884" y="15601"/>
                    <a:pt x="15735" y="14787"/>
                  </a:cubicBezTo>
                  <a:cubicBezTo>
                    <a:pt x="16310" y="15115"/>
                    <a:pt x="16958" y="15282"/>
                    <a:pt x="17619" y="15282"/>
                  </a:cubicBezTo>
                  <a:cubicBezTo>
                    <a:pt x="17686" y="15282"/>
                    <a:pt x="17754" y="15280"/>
                    <a:pt x="17822" y="15277"/>
                  </a:cubicBezTo>
                  <a:cubicBezTo>
                    <a:pt x="19592" y="15179"/>
                    <a:pt x="21091" y="13861"/>
                    <a:pt x="21415" y="12128"/>
                  </a:cubicBezTo>
                  <a:cubicBezTo>
                    <a:pt x="23087" y="11593"/>
                    <a:pt x="24179" y="10004"/>
                    <a:pt x="24089" y="8249"/>
                  </a:cubicBezTo>
                  <a:cubicBezTo>
                    <a:pt x="24028" y="7217"/>
                    <a:pt x="23577" y="6268"/>
                    <a:pt x="22808" y="5575"/>
                  </a:cubicBezTo>
                  <a:cubicBezTo>
                    <a:pt x="22092" y="4932"/>
                    <a:pt x="21189" y="4587"/>
                    <a:pt x="20239" y="4587"/>
                  </a:cubicBezTo>
                  <a:cubicBezTo>
                    <a:pt x="20199" y="4587"/>
                    <a:pt x="20159" y="4587"/>
                    <a:pt x="20119" y="4589"/>
                  </a:cubicBezTo>
                  <a:cubicBezTo>
                    <a:pt x="20112" y="4566"/>
                    <a:pt x="20112" y="4543"/>
                    <a:pt x="20112" y="4521"/>
                  </a:cubicBezTo>
                  <a:cubicBezTo>
                    <a:pt x="20074" y="3737"/>
                    <a:pt x="19728" y="3014"/>
                    <a:pt x="19140" y="2487"/>
                  </a:cubicBezTo>
                  <a:cubicBezTo>
                    <a:pt x="18596" y="1993"/>
                    <a:pt x="17894" y="1730"/>
                    <a:pt x="17163" y="1730"/>
                  </a:cubicBezTo>
                  <a:cubicBezTo>
                    <a:pt x="17114" y="1730"/>
                    <a:pt x="17065" y="1731"/>
                    <a:pt x="17016" y="1734"/>
                  </a:cubicBezTo>
                  <a:cubicBezTo>
                    <a:pt x="16828" y="1741"/>
                    <a:pt x="16632" y="1771"/>
                    <a:pt x="16444" y="1824"/>
                  </a:cubicBezTo>
                  <a:cubicBezTo>
                    <a:pt x="15424" y="656"/>
                    <a:pt x="13986" y="1"/>
                    <a:pt x="124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9"/>
            <p:cNvSpPr/>
            <p:nvPr/>
          </p:nvSpPr>
          <p:spPr>
            <a:xfrm>
              <a:off x="4182550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9"/>
            <p:cNvSpPr/>
            <p:nvPr/>
          </p:nvSpPr>
          <p:spPr>
            <a:xfrm>
              <a:off x="4179525" y="2117450"/>
              <a:ext cx="59350" cy="110725"/>
            </a:xfrm>
            <a:custGeom>
              <a:avLst/>
              <a:gdLst/>
              <a:ahLst/>
              <a:cxnLst/>
              <a:rect l="l" t="t" r="r" b="b"/>
              <a:pathLst>
                <a:path w="2374" h="4429" extrusionOk="0">
                  <a:moveTo>
                    <a:pt x="1184" y="256"/>
                  </a:moveTo>
                  <a:cubicBezTo>
                    <a:pt x="1703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03" y="4173"/>
                    <a:pt x="1184" y="4173"/>
                  </a:cubicBezTo>
                  <a:cubicBezTo>
                    <a:pt x="671" y="4173"/>
                    <a:pt x="250" y="3759"/>
                    <a:pt x="250" y="3239"/>
                  </a:cubicBezTo>
                  <a:lnTo>
                    <a:pt x="250" y="1190"/>
                  </a:lnTo>
                  <a:cubicBezTo>
                    <a:pt x="250" y="670"/>
                    <a:pt x="671" y="256"/>
                    <a:pt x="1184" y="256"/>
                  </a:cubicBezTo>
                  <a:close/>
                  <a:moveTo>
                    <a:pt x="1184" y="0"/>
                  </a:moveTo>
                  <a:cubicBezTo>
                    <a:pt x="528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28" y="4429"/>
                    <a:pt x="1184" y="4429"/>
                  </a:cubicBezTo>
                  <a:cubicBezTo>
                    <a:pt x="1839" y="4429"/>
                    <a:pt x="2374" y="3894"/>
                    <a:pt x="2374" y="3239"/>
                  </a:cubicBezTo>
                  <a:lnTo>
                    <a:pt x="2374" y="1190"/>
                  </a:lnTo>
                  <a:cubicBezTo>
                    <a:pt x="2374" y="535"/>
                    <a:pt x="1839" y="0"/>
                    <a:pt x="11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9"/>
            <p:cNvSpPr/>
            <p:nvPr/>
          </p:nvSpPr>
          <p:spPr>
            <a:xfrm>
              <a:off x="4182550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89" y="2343"/>
                    <a:pt x="1145" y="2087"/>
                    <a:pt x="1145" y="1771"/>
                  </a:cubicBezTo>
                  <a:lnTo>
                    <a:pt x="1145" y="1680"/>
                  </a:lnTo>
                  <a:lnTo>
                    <a:pt x="1145" y="664"/>
                  </a:lnTo>
                  <a:lnTo>
                    <a:pt x="1145" y="573"/>
                  </a:lnTo>
                  <a:cubicBezTo>
                    <a:pt x="1145" y="257"/>
                    <a:pt x="889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9"/>
            <p:cNvSpPr/>
            <p:nvPr/>
          </p:nvSpPr>
          <p:spPr>
            <a:xfrm>
              <a:off x="4179525" y="2139100"/>
              <a:ext cx="34875" cy="64800"/>
            </a:xfrm>
            <a:custGeom>
              <a:avLst/>
              <a:gdLst/>
              <a:ahLst/>
              <a:cxnLst/>
              <a:rect l="l" t="t" r="r" b="b"/>
              <a:pathLst>
                <a:path w="1395" h="2592" extrusionOk="0">
                  <a:moveTo>
                    <a:pt x="694" y="249"/>
                  </a:moveTo>
                  <a:cubicBezTo>
                    <a:pt x="943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43" y="2343"/>
                    <a:pt x="694" y="2343"/>
                  </a:cubicBezTo>
                  <a:cubicBezTo>
                    <a:pt x="453" y="2343"/>
                    <a:pt x="250" y="2139"/>
                    <a:pt x="250" y="1891"/>
                  </a:cubicBezTo>
                  <a:lnTo>
                    <a:pt x="250" y="693"/>
                  </a:lnTo>
                  <a:cubicBezTo>
                    <a:pt x="250" y="452"/>
                    <a:pt x="453" y="249"/>
                    <a:pt x="694" y="249"/>
                  </a:cubicBezTo>
                  <a:close/>
                  <a:moveTo>
                    <a:pt x="694" y="0"/>
                  </a:moveTo>
                  <a:cubicBezTo>
                    <a:pt x="310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0" y="2591"/>
                    <a:pt x="694" y="2591"/>
                  </a:cubicBezTo>
                  <a:cubicBezTo>
                    <a:pt x="1078" y="2591"/>
                    <a:pt x="1394" y="2275"/>
                    <a:pt x="1394" y="1891"/>
                  </a:cubicBezTo>
                  <a:lnTo>
                    <a:pt x="1394" y="693"/>
                  </a:lnTo>
                  <a:cubicBezTo>
                    <a:pt x="1394" y="309"/>
                    <a:pt x="1078" y="0"/>
                    <a:pt x="6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9"/>
            <p:cNvSpPr/>
            <p:nvPr/>
          </p:nvSpPr>
          <p:spPr>
            <a:xfrm>
              <a:off x="4108725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9"/>
            <p:cNvSpPr/>
            <p:nvPr/>
          </p:nvSpPr>
          <p:spPr>
            <a:xfrm>
              <a:off x="4105525" y="2117450"/>
              <a:ext cx="59550" cy="110725"/>
            </a:xfrm>
            <a:custGeom>
              <a:avLst/>
              <a:gdLst/>
              <a:ahLst/>
              <a:cxnLst/>
              <a:rect l="l" t="t" r="r" b="b"/>
              <a:pathLst>
                <a:path w="2382" h="4429" extrusionOk="0">
                  <a:moveTo>
                    <a:pt x="1191" y="256"/>
                  </a:moveTo>
                  <a:cubicBezTo>
                    <a:pt x="1711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11" y="4173"/>
                    <a:pt x="1191" y="4173"/>
                  </a:cubicBezTo>
                  <a:cubicBezTo>
                    <a:pt x="679" y="4173"/>
                    <a:pt x="257" y="3759"/>
                    <a:pt x="257" y="3239"/>
                  </a:cubicBezTo>
                  <a:lnTo>
                    <a:pt x="257" y="1190"/>
                  </a:lnTo>
                  <a:cubicBezTo>
                    <a:pt x="257" y="670"/>
                    <a:pt x="679" y="256"/>
                    <a:pt x="1191" y="256"/>
                  </a:cubicBezTo>
                  <a:close/>
                  <a:moveTo>
                    <a:pt x="1191" y="0"/>
                  </a:moveTo>
                  <a:cubicBezTo>
                    <a:pt x="536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36" y="4429"/>
                    <a:pt x="1191" y="4429"/>
                  </a:cubicBezTo>
                  <a:cubicBezTo>
                    <a:pt x="1846" y="4429"/>
                    <a:pt x="2381" y="3894"/>
                    <a:pt x="2381" y="3239"/>
                  </a:cubicBezTo>
                  <a:lnTo>
                    <a:pt x="2381" y="1190"/>
                  </a:lnTo>
                  <a:cubicBezTo>
                    <a:pt x="2381" y="535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9"/>
            <p:cNvSpPr/>
            <p:nvPr/>
          </p:nvSpPr>
          <p:spPr>
            <a:xfrm>
              <a:off x="4108725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90" y="2343"/>
                    <a:pt x="1146" y="2087"/>
                    <a:pt x="1146" y="1771"/>
                  </a:cubicBezTo>
                  <a:lnTo>
                    <a:pt x="1146" y="1680"/>
                  </a:lnTo>
                  <a:lnTo>
                    <a:pt x="1146" y="664"/>
                  </a:lnTo>
                  <a:lnTo>
                    <a:pt x="1146" y="573"/>
                  </a:lnTo>
                  <a:cubicBezTo>
                    <a:pt x="1146" y="257"/>
                    <a:pt x="890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9"/>
            <p:cNvSpPr/>
            <p:nvPr/>
          </p:nvSpPr>
          <p:spPr>
            <a:xfrm>
              <a:off x="4105525" y="2139100"/>
              <a:ext cx="35050" cy="64800"/>
            </a:xfrm>
            <a:custGeom>
              <a:avLst/>
              <a:gdLst/>
              <a:ahLst/>
              <a:cxnLst/>
              <a:rect l="l" t="t" r="r" b="b"/>
              <a:pathLst>
                <a:path w="1402" h="2592" extrusionOk="0">
                  <a:moveTo>
                    <a:pt x="701" y="249"/>
                  </a:moveTo>
                  <a:cubicBezTo>
                    <a:pt x="950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50" y="2343"/>
                    <a:pt x="701" y="2343"/>
                  </a:cubicBezTo>
                  <a:cubicBezTo>
                    <a:pt x="453" y="2343"/>
                    <a:pt x="257" y="2139"/>
                    <a:pt x="257" y="1891"/>
                  </a:cubicBezTo>
                  <a:lnTo>
                    <a:pt x="257" y="693"/>
                  </a:lnTo>
                  <a:cubicBezTo>
                    <a:pt x="257" y="452"/>
                    <a:pt x="453" y="249"/>
                    <a:pt x="701" y="249"/>
                  </a:cubicBezTo>
                  <a:close/>
                  <a:moveTo>
                    <a:pt x="701" y="0"/>
                  </a:moveTo>
                  <a:cubicBezTo>
                    <a:pt x="317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7" y="2591"/>
                    <a:pt x="701" y="2591"/>
                  </a:cubicBezTo>
                  <a:cubicBezTo>
                    <a:pt x="1085" y="2591"/>
                    <a:pt x="1402" y="2275"/>
                    <a:pt x="1402" y="1891"/>
                  </a:cubicBezTo>
                  <a:lnTo>
                    <a:pt x="1402" y="693"/>
                  </a:lnTo>
                  <a:cubicBezTo>
                    <a:pt x="1402" y="309"/>
                    <a:pt x="1085" y="0"/>
                    <a:pt x="7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9"/>
            <p:cNvSpPr/>
            <p:nvPr/>
          </p:nvSpPr>
          <p:spPr>
            <a:xfrm>
              <a:off x="4162775" y="2228150"/>
              <a:ext cx="19050" cy="9825"/>
            </a:xfrm>
            <a:custGeom>
              <a:avLst/>
              <a:gdLst/>
              <a:ahLst/>
              <a:cxnLst/>
              <a:rect l="l" t="t" r="r" b="b"/>
              <a:pathLst>
                <a:path w="762" h="393" extrusionOk="0">
                  <a:moveTo>
                    <a:pt x="377" y="1"/>
                  </a:moveTo>
                  <a:cubicBezTo>
                    <a:pt x="166" y="1"/>
                    <a:pt x="1" y="91"/>
                    <a:pt x="1" y="197"/>
                  </a:cubicBezTo>
                  <a:cubicBezTo>
                    <a:pt x="1" y="310"/>
                    <a:pt x="166" y="393"/>
                    <a:pt x="377" y="393"/>
                  </a:cubicBezTo>
                  <a:cubicBezTo>
                    <a:pt x="588" y="393"/>
                    <a:pt x="761" y="310"/>
                    <a:pt x="761" y="197"/>
                  </a:cubicBezTo>
                  <a:cubicBezTo>
                    <a:pt x="761" y="91"/>
                    <a:pt x="588" y="1"/>
                    <a:pt x="37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9"/>
            <p:cNvSpPr/>
            <p:nvPr/>
          </p:nvSpPr>
          <p:spPr>
            <a:xfrm>
              <a:off x="4159575" y="2225150"/>
              <a:ext cx="25450" cy="16025"/>
            </a:xfrm>
            <a:custGeom>
              <a:avLst/>
              <a:gdLst/>
              <a:ahLst/>
              <a:cxnLst/>
              <a:rect l="l" t="t" r="r" b="b"/>
              <a:pathLst>
                <a:path w="1018" h="641" extrusionOk="0">
                  <a:moveTo>
                    <a:pt x="505" y="249"/>
                  </a:moveTo>
                  <a:cubicBezTo>
                    <a:pt x="648" y="249"/>
                    <a:pt x="739" y="294"/>
                    <a:pt x="761" y="317"/>
                  </a:cubicBezTo>
                  <a:cubicBezTo>
                    <a:pt x="739" y="347"/>
                    <a:pt x="648" y="392"/>
                    <a:pt x="505" y="392"/>
                  </a:cubicBezTo>
                  <a:cubicBezTo>
                    <a:pt x="370" y="392"/>
                    <a:pt x="279" y="347"/>
                    <a:pt x="257" y="317"/>
                  </a:cubicBezTo>
                  <a:cubicBezTo>
                    <a:pt x="279" y="294"/>
                    <a:pt x="362" y="249"/>
                    <a:pt x="505" y="249"/>
                  </a:cubicBezTo>
                  <a:close/>
                  <a:moveTo>
                    <a:pt x="505" y="0"/>
                  </a:moveTo>
                  <a:cubicBezTo>
                    <a:pt x="219" y="0"/>
                    <a:pt x="1" y="136"/>
                    <a:pt x="1" y="317"/>
                  </a:cubicBezTo>
                  <a:cubicBezTo>
                    <a:pt x="1" y="505"/>
                    <a:pt x="219" y="641"/>
                    <a:pt x="505" y="641"/>
                  </a:cubicBezTo>
                  <a:cubicBezTo>
                    <a:pt x="799" y="641"/>
                    <a:pt x="1017" y="505"/>
                    <a:pt x="1017" y="317"/>
                  </a:cubicBezTo>
                  <a:cubicBezTo>
                    <a:pt x="1017" y="136"/>
                    <a:pt x="799" y="0"/>
                    <a:pt x="5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9"/>
            <p:cNvSpPr/>
            <p:nvPr/>
          </p:nvSpPr>
          <p:spPr>
            <a:xfrm>
              <a:off x="4235100" y="2222900"/>
              <a:ext cx="69500" cy="38800"/>
            </a:xfrm>
            <a:custGeom>
              <a:avLst/>
              <a:gdLst/>
              <a:ahLst/>
              <a:cxnLst/>
              <a:rect l="l" t="t" r="r" b="b"/>
              <a:pathLst>
                <a:path w="2780" h="1552" extrusionOk="0">
                  <a:moveTo>
                    <a:pt x="1386" y="0"/>
                  </a:moveTo>
                  <a:cubicBezTo>
                    <a:pt x="618" y="0"/>
                    <a:pt x="0" y="347"/>
                    <a:pt x="0" y="776"/>
                  </a:cubicBezTo>
                  <a:cubicBezTo>
                    <a:pt x="0" y="1205"/>
                    <a:pt x="618" y="1552"/>
                    <a:pt x="1386" y="1552"/>
                  </a:cubicBezTo>
                  <a:cubicBezTo>
                    <a:pt x="2154" y="1552"/>
                    <a:pt x="2779" y="1205"/>
                    <a:pt x="2779" y="776"/>
                  </a:cubicBezTo>
                  <a:cubicBezTo>
                    <a:pt x="2779" y="347"/>
                    <a:pt x="2154" y="0"/>
                    <a:pt x="138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9"/>
            <p:cNvSpPr/>
            <p:nvPr/>
          </p:nvSpPr>
          <p:spPr>
            <a:xfrm>
              <a:off x="4231875" y="2219675"/>
              <a:ext cx="75925" cy="45225"/>
            </a:xfrm>
            <a:custGeom>
              <a:avLst/>
              <a:gdLst/>
              <a:ahLst/>
              <a:cxnLst/>
              <a:rect l="l" t="t" r="r" b="b"/>
              <a:pathLst>
                <a:path w="3037" h="1809" extrusionOk="0">
                  <a:moveTo>
                    <a:pt x="1515" y="257"/>
                  </a:moveTo>
                  <a:cubicBezTo>
                    <a:pt x="2208" y="257"/>
                    <a:pt x="2788" y="551"/>
                    <a:pt x="2788" y="905"/>
                  </a:cubicBezTo>
                  <a:cubicBezTo>
                    <a:pt x="2788" y="1259"/>
                    <a:pt x="2208" y="1553"/>
                    <a:pt x="1515" y="1553"/>
                  </a:cubicBezTo>
                  <a:cubicBezTo>
                    <a:pt x="830" y="1553"/>
                    <a:pt x="250" y="1259"/>
                    <a:pt x="250" y="905"/>
                  </a:cubicBezTo>
                  <a:cubicBezTo>
                    <a:pt x="250" y="551"/>
                    <a:pt x="830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71" y="1"/>
                    <a:pt x="1" y="400"/>
                    <a:pt x="1" y="905"/>
                  </a:cubicBezTo>
                  <a:cubicBezTo>
                    <a:pt x="1" y="1410"/>
                    <a:pt x="671" y="1809"/>
                    <a:pt x="1515" y="1809"/>
                  </a:cubicBezTo>
                  <a:cubicBezTo>
                    <a:pt x="2366" y="1809"/>
                    <a:pt x="3036" y="1410"/>
                    <a:pt x="3036" y="905"/>
                  </a:cubicBezTo>
                  <a:cubicBezTo>
                    <a:pt x="3036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9"/>
            <p:cNvSpPr/>
            <p:nvPr/>
          </p:nvSpPr>
          <p:spPr>
            <a:xfrm>
              <a:off x="4193650" y="2254150"/>
              <a:ext cx="14725" cy="24500"/>
            </a:xfrm>
            <a:custGeom>
              <a:avLst/>
              <a:gdLst/>
              <a:ahLst/>
              <a:cxnLst/>
              <a:rect l="l" t="t" r="r" b="b"/>
              <a:pathLst>
                <a:path w="589" h="980" extrusionOk="0">
                  <a:moveTo>
                    <a:pt x="588" y="980"/>
                  </a:moveTo>
                  <a:lnTo>
                    <a:pt x="1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9"/>
            <p:cNvSpPr/>
            <p:nvPr/>
          </p:nvSpPr>
          <p:spPr>
            <a:xfrm>
              <a:off x="4191025" y="2252650"/>
              <a:ext cx="19975" cy="27700"/>
            </a:xfrm>
            <a:custGeom>
              <a:avLst/>
              <a:gdLst/>
              <a:ahLst/>
              <a:cxnLst/>
              <a:rect l="l" t="t" r="r" b="b"/>
              <a:pathLst>
                <a:path w="799" h="1108" extrusionOk="0">
                  <a:moveTo>
                    <a:pt x="219" y="0"/>
                  </a:moveTo>
                  <a:lnTo>
                    <a:pt x="0" y="128"/>
                  </a:lnTo>
                  <a:lnTo>
                    <a:pt x="588" y="1107"/>
                  </a:lnTo>
                  <a:lnTo>
                    <a:pt x="799" y="97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9"/>
            <p:cNvSpPr/>
            <p:nvPr/>
          </p:nvSpPr>
          <p:spPr>
            <a:xfrm>
              <a:off x="4170875" y="2259975"/>
              <a:ext cx="2100" cy="28275"/>
            </a:xfrm>
            <a:custGeom>
              <a:avLst/>
              <a:gdLst/>
              <a:ahLst/>
              <a:cxnLst/>
              <a:rect l="l" t="t" r="r" b="b"/>
              <a:pathLst>
                <a:path w="84" h="1131" extrusionOk="0">
                  <a:moveTo>
                    <a:pt x="1" y="1"/>
                  </a:moveTo>
                  <a:lnTo>
                    <a:pt x="83" y="1131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9"/>
            <p:cNvSpPr/>
            <p:nvPr/>
          </p:nvSpPr>
          <p:spPr>
            <a:xfrm>
              <a:off x="4167875" y="2259600"/>
              <a:ext cx="8100" cy="28850"/>
            </a:xfrm>
            <a:custGeom>
              <a:avLst/>
              <a:gdLst/>
              <a:ahLst/>
              <a:cxnLst/>
              <a:rect l="l" t="t" r="r" b="b"/>
              <a:pathLst>
                <a:path w="324" h="1154" extrusionOk="0">
                  <a:moveTo>
                    <a:pt x="249" y="1"/>
                  </a:moveTo>
                  <a:lnTo>
                    <a:pt x="0" y="23"/>
                  </a:lnTo>
                  <a:lnTo>
                    <a:pt x="75" y="1153"/>
                  </a:lnTo>
                  <a:lnTo>
                    <a:pt x="324" y="113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9"/>
            <p:cNvSpPr/>
            <p:nvPr/>
          </p:nvSpPr>
          <p:spPr>
            <a:xfrm>
              <a:off x="4134150" y="2254150"/>
              <a:ext cx="16975" cy="23550"/>
            </a:xfrm>
            <a:custGeom>
              <a:avLst/>
              <a:gdLst/>
              <a:ahLst/>
              <a:cxnLst/>
              <a:rect l="l" t="t" r="r" b="b"/>
              <a:pathLst>
                <a:path w="679" h="942" extrusionOk="0">
                  <a:moveTo>
                    <a:pt x="679" y="0"/>
                  </a:moveTo>
                  <a:lnTo>
                    <a:pt x="1" y="942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9"/>
            <p:cNvSpPr/>
            <p:nvPr/>
          </p:nvSpPr>
          <p:spPr>
            <a:xfrm>
              <a:off x="4131525" y="2252275"/>
              <a:ext cx="22250" cy="27325"/>
            </a:xfrm>
            <a:custGeom>
              <a:avLst/>
              <a:gdLst/>
              <a:ahLst/>
              <a:cxnLst/>
              <a:rect l="l" t="t" r="r" b="b"/>
              <a:pathLst>
                <a:path w="890" h="1093" extrusionOk="0">
                  <a:moveTo>
                    <a:pt x="686" y="0"/>
                  </a:moveTo>
                  <a:lnTo>
                    <a:pt x="0" y="949"/>
                  </a:lnTo>
                  <a:lnTo>
                    <a:pt x="204" y="1092"/>
                  </a:lnTo>
                  <a:lnTo>
                    <a:pt x="889" y="15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9"/>
            <p:cNvSpPr/>
            <p:nvPr/>
          </p:nvSpPr>
          <p:spPr>
            <a:xfrm>
              <a:off x="4271625" y="2228525"/>
              <a:ext cx="18275" cy="10200"/>
            </a:xfrm>
            <a:custGeom>
              <a:avLst/>
              <a:gdLst/>
              <a:ahLst/>
              <a:cxnLst/>
              <a:rect l="l" t="t" r="r" b="b"/>
              <a:pathLst>
                <a:path w="731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31" y="317"/>
                    <a:pt x="731" y="204"/>
                  </a:cubicBezTo>
                  <a:cubicBezTo>
                    <a:pt x="731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9"/>
            <p:cNvSpPr/>
            <p:nvPr/>
          </p:nvSpPr>
          <p:spPr>
            <a:xfrm>
              <a:off x="4060725" y="224227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9"/>
            <p:cNvSpPr/>
            <p:nvPr/>
          </p:nvSpPr>
          <p:spPr>
            <a:xfrm>
              <a:off x="4041700" y="2222900"/>
              <a:ext cx="69700" cy="38800"/>
            </a:xfrm>
            <a:custGeom>
              <a:avLst/>
              <a:gdLst/>
              <a:ahLst/>
              <a:cxnLst/>
              <a:rect l="l" t="t" r="r" b="b"/>
              <a:pathLst>
                <a:path w="2788" h="1552" extrusionOk="0">
                  <a:moveTo>
                    <a:pt x="1394" y="0"/>
                  </a:moveTo>
                  <a:cubicBezTo>
                    <a:pt x="626" y="0"/>
                    <a:pt x="0" y="347"/>
                    <a:pt x="0" y="776"/>
                  </a:cubicBezTo>
                  <a:cubicBezTo>
                    <a:pt x="0" y="1205"/>
                    <a:pt x="626" y="1552"/>
                    <a:pt x="1394" y="1552"/>
                  </a:cubicBezTo>
                  <a:cubicBezTo>
                    <a:pt x="2162" y="1552"/>
                    <a:pt x="2787" y="1205"/>
                    <a:pt x="2787" y="776"/>
                  </a:cubicBezTo>
                  <a:cubicBezTo>
                    <a:pt x="2787" y="347"/>
                    <a:pt x="2162" y="0"/>
                    <a:pt x="1394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9"/>
            <p:cNvSpPr/>
            <p:nvPr/>
          </p:nvSpPr>
          <p:spPr>
            <a:xfrm>
              <a:off x="4038675" y="2219675"/>
              <a:ext cx="75725" cy="45225"/>
            </a:xfrm>
            <a:custGeom>
              <a:avLst/>
              <a:gdLst/>
              <a:ahLst/>
              <a:cxnLst/>
              <a:rect l="l" t="t" r="r" b="b"/>
              <a:pathLst>
                <a:path w="3029" h="1809" extrusionOk="0">
                  <a:moveTo>
                    <a:pt x="1515" y="257"/>
                  </a:moveTo>
                  <a:cubicBezTo>
                    <a:pt x="2200" y="257"/>
                    <a:pt x="2780" y="551"/>
                    <a:pt x="2780" y="905"/>
                  </a:cubicBezTo>
                  <a:cubicBezTo>
                    <a:pt x="2780" y="1259"/>
                    <a:pt x="2200" y="1553"/>
                    <a:pt x="1515" y="1553"/>
                  </a:cubicBezTo>
                  <a:cubicBezTo>
                    <a:pt x="829" y="1553"/>
                    <a:pt x="249" y="1259"/>
                    <a:pt x="249" y="905"/>
                  </a:cubicBezTo>
                  <a:cubicBezTo>
                    <a:pt x="249" y="551"/>
                    <a:pt x="829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64" y="1"/>
                    <a:pt x="1" y="400"/>
                    <a:pt x="1" y="905"/>
                  </a:cubicBezTo>
                  <a:cubicBezTo>
                    <a:pt x="1" y="1410"/>
                    <a:pt x="664" y="1809"/>
                    <a:pt x="1515" y="1809"/>
                  </a:cubicBezTo>
                  <a:cubicBezTo>
                    <a:pt x="2366" y="1809"/>
                    <a:pt x="3029" y="1410"/>
                    <a:pt x="3029" y="905"/>
                  </a:cubicBezTo>
                  <a:cubicBezTo>
                    <a:pt x="3029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9"/>
            <p:cNvSpPr/>
            <p:nvPr/>
          </p:nvSpPr>
          <p:spPr>
            <a:xfrm>
              <a:off x="4060725" y="222852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9"/>
            <p:cNvSpPr/>
            <p:nvPr/>
          </p:nvSpPr>
          <p:spPr>
            <a:xfrm>
              <a:off x="4115125" y="2235350"/>
              <a:ext cx="115475" cy="63450"/>
            </a:xfrm>
            <a:custGeom>
              <a:avLst/>
              <a:gdLst/>
              <a:ahLst/>
              <a:cxnLst/>
              <a:rect l="l" t="t" r="r" b="b"/>
              <a:pathLst>
                <a:path w="4619" h="2538" extrusionOk="0">
                  <a:moveTo>
                    <a:pt x="970" y="479"/>
                  </a:moveTo>
                  <a:cubicBezTo>
                    <a:pt x="986" y="479"/>
                    <a:pt x="997" y="490"/>
                    <a:pt x="1003" y="496"/>
                  </a:cubicBezTo>
                  <a:cubicBezTo>
                    <a:pt x="1116" y="587"/>
                    <a:pt x="1206" y="707"/>
                    <a:pt x="1312" y="798"/>
                  </a:cubicBezTo>
                  <a:cubicBezTo>
                    <a:pt x="1603" y="1060"/>
                    <a:pt x="1971" y="1240"/>
                    <a:pt x="2356" y="1240"/>
                  </a:cubicBezTo>
                  <a:cubicBezTo>
                    <a:pt x="2479" y="1240"/>
                    <a:pt x="2603" y="1222"/>
                    <a:pt x="2728" y="1182"/>
                  </a:cubicBezTo>
                  <a:cubicBezTo>
                    <a:pt x="2788" y="1159"/>
                    <a:pt x="2848" y="1137"/>
                    <a:pt x="2916" y="1106"/>
                  </a:cubicBezTo>
                  <a:cubicBezTo>
                    <a:pt x="3157" y="978"/>
                    <a:pt x="3360" y="798"/>
                    <a:pt x="3549" y="602"/>
                  </a:cubicBezTo>
                  <a:cubicBezTo>
                    <a:pt x="3556" y="587"/>
                    <a:pt x="3571" y="572"/>
                    <a:pt x="3594" y="572"/>
                  </a:cubicBezTo>
                  <a:cubicBezTo>
                    <a:pt x="3597" y="571"/>
                    <a:pt x="3600" y="570"/>
                    <a:pt x="3603" y="570"/>
                  </a:cubicBezTo>
                  <a:cubicBezTo>
                    <a:pt x="3622" y="570"/>
                    <a:pt x="3641" y="590"/>
                    <a:pt x="3654" y="609"/>
                  </a:cubicBezTo>
                  <a:cubicBezTo>
                    <a:pt x="3744" y="715"/>
                    <a:pt x="3790" y="873"/>
                    <a:pt x="3760" y="1008"/>
                  </a:cubicBezTo>
                  <a:cubicBezTo>
                    <a:pt x="3729" y="1121"/>
                    <a:pt x="3662" y="1212"/>
                    <a:pt x="3586" y="1295"/>
                  </a:cubicBezTo>
                  <a:cubicBezTo>
                    <a:pt x="3262" y="1649"/>
                    <a:pt x="2810" y="1875"/>
                    <a:pt x="2336" y="1882"/>
                  </a:cubicBezTo>
                  <a:cubicBezTo>
                    <a:pt x="1989" y="1882"/>
                    <a:pt x="1643" y="1784"/>
                    <a:pt x="1334" y="1619"/>
                  </a:cubicBezTo>
                  <a:cubicBezTo>
                    <a:pt x="1101" y="1498"/>
                    <a:pt x="860" y="1317"/>
                    <a:pt x="769" y="1061"/>
                  </a:cubicBezTo>
                  <a:cubicBezTo>
                    <a:pt x="732" y="941"/>
                    <a:pt x="732" y="805"/>
                    <a:pt x="784" y="692"/>
                  </a:cubicBezTo>
                  <a:cubicBezTo>
                    <a:pt x="814" y="632"/>
                    <a:pt x="852" y="587"/>
                    <a:pt x="897" y="541"/>
                  </a:cubicBezTo>
                  <a:cubicBezTo>
                    <a:pt x="905" y="526"/>
                    <a:pt x="920" y="511"/>
                    <a:pt x="935" y="496"/>
                  </a:cubicBezTo>
                  <a:cubicBezTo>
                    <a:pt x="943" y="489"/>
                    <a:pt x="950" y="481"/>
                    <a:pt x="958" y="481"/>
                  </a:cubicBezTo>
                  <a:cubicBezTo>
                    <a:pt x="962" y="480"/>
                    <a:pt x="966" y="479"/>
                    <a:pt x="970" y="479"/>
                  </a:cubicBezTo>
                  <a:close/>
                  <a:moveTo>
                    <a:pt x="958" y="1"/>
                  </a:moveTo>
                  <a:cubicBezTo>
                    <a:pt x="925" y="1"/>
                    <a:pt x="892" y="3"/>
                    <a:pt x="860" y="7"/>
                  </a:cubicBezTo>
                  <a:cubicBezTo>
                    <a:pt x="619" y="44"/>
                    <a:pt x="393" y="180"/>
                    <a:pt x="250" y="391"/>
                  </a:cubicBezTo>
                  <a:cubicBezTo>
                    <a:pt x="1" y="760"/>
                    <a:pt x="31" y="1280"/>
                    <a:pt x="325" y="1619"/>
                  </a:cubicBezTo>
                  <a:cubicBezTo>
                    <a:pt x="332" y="1626"/>
                    <a:pt x="340" y="1641"/>
                    <a:pt x="347" y="1649"/>
                  </a:cubicBezTo>
                  <a:cubicBezTo>
                    <a:pt x="378" y="1686"/>
                    <a:pt x="408" y="1724"/>
                    <a:pt x="453" y="1769"/>
                  </a:cubicBezTo>
                  <a:cubicBezTo>
                    <a:pt x="513" y="1822"/>
                    <a:pt x="566" y="1875"/>
                    <a:pt x="649" y="1935"/>
                  </a:cubicBezTo>
                  <a:cubicBezTo>
                    <a:pt x="769" y="2025"/>
                    <a:pt x="890" y="2108"/>
                    <a:pt x="1025" y="2183"/>
                  </a:cubicBezTo>
                  <a:cubicBezTo>
                    <a:pt x="1199" y="2281"/>
                    <a:pt x="1379" y="2357"/>
                    <a:pt x="1560" y="2409"/>
                  </a:cubicBezTo>
                  <a:cubicBezTo>
                    <a:pt x="1696" y="2455"/>
                    <a:pt x="1839" y="2492"/>
                    <a:pt x="1982" y="2507"/>
                  </a:cubicBezTo>
                  <a:cubicBezTo>
                    <a:pt x="2102" y="2522"/>
                    <a:pt x="2223" y="2538"/>
                    <a:pt x="2336" y="2538"/>
                  </a:cubicBezTo>
                  <a:cubicBezTo>
                    <a:pt x="2667" y="2538"/>
                    <a:pt x="2991" y="2470"/>
                    <a:pt x="3308" y="2342"/>
                  </a:cubicBezTo>
                  <a:cubicBezTo>
                    <a:pt x="3488" y="2266"/>
                    <a:pt x="3662" y="2176"/>
                    <a:pt x="3827" y="2071"/>
                  </a:cubicBezTo>
                  <a:cubicBezTo>
                    <a:pt x="4001" y="1950"/>
                    <a:pt x="4114" y="1852"/>
                    <a:pt x="4159" y="1814"/>
                  </a:cubicBezTo>
                  <a:lnTo>
                    <a:pt x="4174" y="1799"/>
                  </a:lnTo>
                  <a:cubicBezTo>
                    <a:pt x="4543" y="1483"/>
                    <a:pt x="4618" y="903"/>
                    <a:pt x="4332" y="481"/>
                  </a:cubicBezTo>
                  <a:cubicBezTo>
                    <a:pt x="4189" y="263"/>
                    <a:pt x="3963" y="112"/>
                    <a:pt x="3714" y="82"/>
                  </a:cubicBezTo>
                  <a:cubicBezTo>
                    <a:pt x="3673" y="76"/>
                    <a:pt x="3632" y="72"/>
                    <a:pt x="3592" y="72"/>
                  </a:cubicBezTo>
                  <a:cubicBezTo>
                    <a:pt x="3395" y="72"/>
                    <a:pt x="3208" y="147"/>
                    <a:pt x="3052" y="278"/>
                  </a:cubicBezTo>
                  <a:cubicBezTo>
                    <a:pt x="2908" y="398"/>
                    <a:pt x="2773" y="481"/>
                    <a:pt x="2645" y="534"/>
                  </a:cubicBezTo>
                  <a:cubicBezTo>
                    <a:pt x="2607" y="549"/>
                    <a:pt x="2577" y="557"/>
                    <a:pt x="2539" y="564"/>
                  </a:cubicBezTo>
                  <a:cubicBezTo>
                    <a:pt x="2471" y="582"/>
                    <a:pt x="2402" y="590"/>
                    <a:pt x="2333" y="590"/>
                  </a:cubicBezTo>
                  <a:cubicBezTo>
                    <a:pt x="2075" y="590"/>
                    <a:pt x="1811" y="469"/>
                    <a:pt x="1538" y="225"/>
                  </a:cubicBezTo>
                  <a:cubicBezTo>
                    <a:pt x="1375" y="82"/>
                    <a:pt x="1167" y="1"/>
                    <a:pt x="95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9"/>
            <p:cNvSpPr/>
            <p:nvPr/>
          </p:nvSpPr>
          <p:spPr>
            <a:xfrm>
              <a:off x="4111925" y="2232275"/>
              <a:ext cx="122050" cy="69550"/>
            </a:xfrm>
            <a:custGeom>
              <a:avLst/>
              <a:gdLst/>
              <a:ahLst/>
              <a:cxnLst/>
              <a:rect l="l" t="t" r="r" b="b"/>
              <a:pathLst>
                <a:path w="4882" h="2782" extrusionOk="0">
                  <a:moveTo>
                    <a:pt x="1101" y="762"/>
                  </a:moveTo>
                  <a:cubicBezTo>
                    <a:pt x="1138" y="793"/>
                    <a:pt x="1176" y="830"/>
                    <a:pt x="1206" y="868"/>
                  </a:cubicBezTo>
                  <a:cubicBezTo>
                    <a:pt x="1251" y="921"/>
                    <a:pt x="1304" y="973"/>
                    <a:pt x="1357" y="1018"/>
                  </a:cubicBezTo>
                  <a:cubicBezTo>
                    <a:pt x="1700" y="1328"/>
                    <a:pt x="2096" y="1488"/>
                    <a:pt x="2482" y="1488"/>
                  </a:cubicBezTo>
                  <a:cubicBezTo>
                    <a:pt x="2621" y="1488"/>
                    <a:pt x="2760" y="1467"/>
                    <a:pt x="2893" y="1425"/>
                  </a:cubicBezTo>
                  <a:cubicBezTo>
                    <a:pt x="2961" y="1403"/>
                    <a:pt x="3021" y="1380"/>
                    <a:pt x="3097" y="1342"/>
                  </a:cubicBezTo>
                  <a:cubicBezTo>
                    <a:pt x="3353" y="1214"/>
                    <a:pt x="3549" y="1034"/>
                    <a:pt x="3722" y="860"/>
                  </a:cubicBezTo>
                  <a:cubicBezTo>
                    <a:pt x="3760" y="936"/>
                    <a:pt x="3782" y="1026"/>
                    <a:pt x="3760" y="1101"/>
                  </a:cubicBezTo>
                  <a:cubicBezTo>
                    <a:pt x="3744" y="1192"/>
                    <a:pt x="3677" y="1275"/>
                    <a:pt x="3616" y="1335"/>
                  </a:cubicBezTo>
                  <a:cubicBezTo>
                    <a:pt x="3308" y="1681"/>
                    <a:pt x="2886" y="1877"/>
                    <a:pt x="2464" y="1877"/>
                  </a:cubicBezTo>
                  <a:cubicBezTo>
                    <a:pt x="2163" y="1877"/>
                    <a:pt x="1831" y="1794"/>
                    <a:pt x="1515" y="1629"/>
                  </a:cubicBezTo>
                  <a:cubicBezTo>
                    <a:pt x="1244" y="1485"/>
                    <a:pt x="1078" y="1327"/>
                    <a:pt x="1018" y="1139"/>
                  </a:cubicBezTo>
                  <a:cubicBezTo>
                    <a:pt x="988" y="1049"/>
                    <a:pt x="988" y="943"/>
                    <a:pt x="1025" y="868"/>
                  </a:cubicBezTo>
                  <a:cubicBezTo>
                    <a:pt x="1048" y="830"/>
                    <a:pt x="1078" y="793"/>
                    <a:pt x="1101" y="762"/>
                  </a:cubicBezTo>
                  <a:close/>
                  <a:moveTo>
                    <a:pt x="1103" y="478"/>
                  </a:moveTo>
                  <a:cubicBezTo>
                    <a:pt x="1090" y="478"/>
                    <a:pt x="1077" y="480"/>
                    <a:pt x="1063" y="484"/>
                  </a:cubicBezTo>
                  <a:cubicBezTo>
                    <a:pt x="1010" y="491"/>
                    <a:pt x="988" y="521"/>
                    <a:pt x="973" y="536"/>
                  </a:cubicBezTo>
                  <a:cubicBezTo>
                    <a:pt x="958" y="551"/>
                    <a:pt x="942" y="567"/>
                    <a:pt x="927" y="582"/>
                  </a:cubicBezTo>
                  <a:cubicBezTo>
                    <a:pt x="890" y="627"/>
                    <a:pt x="837" y="687"/>
                    <a:pt x="799" y="755"/>
                  </a:cubicBezTo>
                  <a:cubicBezTo>
                    <a:pt x="739" y="890"/>
                    <a:pt x="724" y="1064"/>
                    <a:pt x="777" y="1222"/>
                  </a:cubicBezTo>
                  <a:cubicBezTo>
                    <a:pt x="860" y="1470"/>
                    <a:pt x="1063" y="1674"/>
                    <a:pt x="1409" y="1855"/>
                  </a:cubicBezTo>
                  <a:cubicBezTo>
                    <a:pt x="1748" y="2035"/>
                    <a:pt x="2110" y="2126"/>
                    <a:pt x="2449" y="2126"/>
                  </a:cubicBezTo>
                  <a:lnTo>
                    <a:pt x="2464" y="2126"/>
                  </a:lnTo>
                  <a:cubicBezTo>
                    <a:pt x="2954" y="2126"/>
                    <a:pt x="3443" y="1900"/>
                    <a:pt x="3805" y="1508"/>
                  </a:cubicBezTo>
                  <a:cubicBezTo>
                    <a:pt x="3880" y="1418"/>
                    <a:pt x="3978" y="1305"/>
                    <a:pt x="4008" y="1154"/>
                  </a:cubicBezTo>
                  <a:cubicBezTo>
                    <a:pt x="4046" y="988"/>
                    <a:pt x="3993" y="793"/>
                    <a:pt x="3880" y="649"/>
                  </a:cubicBezTo>
                  <a:cubicBezTo>
                    <a:pt x="3822" y="585"/>
                    <a:pt x="3765" y="565"/>
                    <a:pt x="3725" y="565"/>
                  </a:cubicBezTo>
                  <a:cubicBezTo>
                    <a:pt x="3719" y="565"/>
                    <a:pt x="3712" y="565"/>
                    <a:pt x="3707" y="567"/>
                  </a:cubicBezTo>
                  <a:cubicBezTo>
                    <a:pt x="3639" y="574"/>
                    <a:pt x="3601" y="619"/>
                    <a:pt x="3586" y="634"/>
                  </a:cubicBezTo>
                  <a:cubicBezTo>
                    <a:pt x="3421" y="808"/>
                    <a:pt x="3232" y="996"/>
                    <a:pt x="2991" y="1116"/>
                  </a:cubicBezTo>
                  <a:cubicBezTo>
                    <a:pt x="2923" y="1147"/>
                    <a:pt x="2871" y="1169"/>
                    <a:pt x="2818" y="1184"/>
                  </a:cubicBezTo>
                  <a:cubicBezTo>
                    <a:pt x="2708" y="1220"/>
                    <a:pt x="2594" y="1237"/>
                    <a:pt x="2479" y="1237"/>
                  </a:cubicBezTo>
                  <a:cubicBezTo>
                    <a:pt x="2154" y="1237"/>
                    <a:pt x="1817" y="1097"/>
                    <a:pt x="1522" y="830"/>
                  </a:cubicBezTo>
                  <a:cubicBezTo>
                    <a:pt x="1477" y="793"/>
                    <a:pt x="1440" y="747"/>
                    <a:pt x="1394" y="702"/>
                  </a:cubicBezTo>
                  <a:cubicBezTo>
                    <a:pt x="1334" y="642"/>
                    <a:pt x="1281" y="582"/>
                    <a:pt x="1214" y="521"/>
                  </a:cubicBezTo>
                  <a:cubicBezTo>
                    <a:pt x="1175" y="493"/>
                    <a:pt x="1140" y="478"/>
                    <a:pt x="1103" y="478"/>
                  </a:cubicBezTo>
                  <a:close/>
                  <a:moveTo>
                    <a:pt x="1093" y="250"/>
                  </a:moveTo>
                  <a:cubicBezTo>
                    <a:pt x="1266" y="250"/>
                    <a:pt x="1447" y="318"/>
                    <a:pt x="1583" y="446"/>
                  </a:cubicBezTo>
                  <a:cubicBezTo>
                    <a:pt x="1885" y="706"/>
                    <a:pt x="2172" y="837"/>
                    <a:pt x="2461" y="837"/>
                  </a:cubicBezTo>
                  <a:cubicBezTo>
                    <a:pt x="2540" y="837"/>
                    <a:pt x="2618" y="827"/>
                    <a:pt x="2697" y="808"/>
                  </a:cubicBezTo>
                  <a:cubicBezTo>
                    <a:pt x="2735" y="800"/>
                    <a:pt x="2773" y="785"/>
                    <a:pt x="2818" y="770"/>
                  </a:cubicBezTo>
                  <a:cubicBezTo>
                    <a:pt x="2961" y="717"/>
                    <a:pt x="3112" y="619"/>
                    <a:pt x="3255" y="499"/>
                  </a:cubicBezTo>
                  <a:cubicBezTo>
                    <a:pt x="3393" y="380"/>
                    <a:pt x="3552" y="318"/>
                    <a:pt x="3718" y="318"/>
                  </a:cubicBezTo>
                  <a:cubicBezTo>
                    <a:pt x="3752" y="318"/>
                    <a:pt x="3786" y="320"/>
                    <a:pt x="3820" y="326"/>
                  </a:cubicBezTo>
                  <a:cubicBezTo>
                    <a:pt x="4038" y="356"/>
                    <a:pt x="4234" y="484"/>
                    <a:pt x="4355" y="672"/>
                  </a:cubicBezTo>
                  <a:cubicBezTo>
                    <a:pt x="4603" y="1041"/>
                    <a:pt x="4543" y="1546"/>
                    <a:pt x="4219" y="1824"/>
                  </a:cubicBezTo>
                  <a:lnTo>
                    <a:pt x="4196" y="1847"/>
                  </a:lnTo>
                  <a:cubicBezTo>
                    <a:pt x="4159" y="1885"/>
                    <a:pt x="4053" y="1975"/>
                    <a:pt x="3888" y="2088"/>
                  </a:cubicBezTo>
                  <a:cubicBezTo>
                    <a:pt x="3729" y="2194"/>
                    <a:pt x="3564" y="2276"/>
                    <a:pt x="3383" y="2344"/>
                  </a:cubicBezTo>
                  <a:cubicBezTo>
                    <a:pt x="3085" y="2468"/>
                    <a:pt x="2771" y="2533"/>
                    <a:pt x="2452" y="2533"/>
                  </a:cubicBezTo>
                  <a:cubicBezTo>
                    <a:pt x="2343" y="2533"/>
                    <a:pt x="2234" y="2525"/>
                    <a:pt x="2125" y="2510"/>
                  </a:cubicBezTo>
                  <a:cubicBezTo>
                    <a:pt x="1989" y="2487"/>
                    <a:pt x="1854" y="2457"/>
                    <a:pt x="1726" y="2419"/>
                  </a:cubicBezTo>
                  <a:cubicBezTo>
                    <a:pt x="1553" y="2359"/>
                    <a:pt x="1379" y="2284"/>
                    <a:pt x="1214" y="2194"/>
                  </a:cubicBezTo>
                  <a:cubicBezTo>
                    <a:pt x="1086" y="2126"/>
                    <a:pt x="965" y="2043"/>
                    <a:pt x="852" y="1960"/>
                  </a:cubicBezTo>
                  <a:cubicBezTo>
                    <a:pt x="777" y="1900"/>
                    <a:pt x="724" y="1855"/>
                    <a:pt x="671" y="1802"/>
                  </a:cubicBezTo>
                  <a:cubicBezTo>
                    <a:pt x="634" y="1764"/>
                    <a:pt x="604" y="1727"/>
                    <a:pt x="573" y="1689"/>
                  </a:cubicBezTo>
                  <a:cubicBezTo>
                    <a:pt x="566" y="1681"/>
                    <a:pt x="558" y="1666"/>
                    <a:pt x="551" y="1659"/>
                  </a:cubicBezTo>
                  <a:cubicBezTo>
                    <a:pt x="295" y="1365"/>
                    <a:pt x="265" y="913"/>
                    <a:pt x="483" y="589"/>
                  </a:cubicBezTo>
                  <a:cubicBezTo>
                    <a:pt x="604" y="401"/>
                    <a:pt x="799" y="288"/>
                    <a:pt x="1003" y="258"/>
                  </a:cubicBezTo>
                  <a:cubicBezTo>
                    <a:pt x="1033" y="258"/>
                    <a:pt x="1063" y="250"/>
                    <a:pt x="1093" y="250"/>
                  </a:cubicBezTo>
                  <a:close/>
                  <a:moveTo>
                    <a:pt x="1097" y="1"/>
                  </a:moveTo>
                  <a:cubicBezTo>
                    <a:pt x="1056" y="1"/>
                    <a:pt x="1014" y="4"/>
                    <a:pt x="973" y="9"/>
                  </a:cubicBezTo>
                  <a:cubicBezTo>
                    <a:pt x="694" y="47"/>
                    <a:pt x="438" y="205"/>
                    <a:pt x="272" y="446"/>
                  </a:cubicBezTo>
                  <a:cubicBezTo>
                    <a:pt x="1" y="860"/>
                    <a:pt x="31" y="1440"/>
                    <a:pt x="355" y="1824"/>
                  </a:cubicBezTo>
                  <a:cubicBezTo>
                    <a:pt x="362" y="1832"/>
                    <a:pt x="370" y="1839"/>
                    <a:pt x="378" y="1847"/>
                  </a:cubicBezTo>
                  <a:cubicBezTo>
                    <a:pt x="408" y="1885"/>
                    <a:pt x="445" y="1937"/>
                    <a:pt x="498" y="1983"/>
                  </a:cubicBezTo>
                  <a:cubicBezTo>
                    <a:pt x="551" y="2043"/>
                    <a:pt x="619" y="2096"/>
                    <a:pt x="701" y="2156"/>
                  </a:cubicBezTo>
                  <a:cubicBezTo>
                    <a:pt x="822" y="2254"/>
                    <a:pt x="958" y="2337"/>
                    <a:pt x="1093" y="2412"/>
                  </a:cubicBezTo>
                  <a:cubicBezTo>
                    <a:pt x="1274" y="2517"/>
                    <a:pt x="1462" y="2593"/>
                    <a:pt x="1650" y="2653"/>
                  </a:cubicBezTo>
                  <a:cubicBezTo>
                    <a:pt x="1794" y="2698"/>
                    <a:pt x="1944" y="2736"/>
                    <a:pt x="2095" y="2758"/>
                  </a:cubicBezTo>
                  <a:cubicBezTo>
                    <a:pt x="2215" y="2773"/>
                    <a:pt x="2343" y="2781"/>
                    <a:pt x="2464" y="2781"/>
                  </a:cubicBezTo>
                  <a:cubicBezTo>
                    <a:pt x="2810" y="2781"/>
                    <a:pt x="3149" y="2713"/>
                    <a:pt x="3481" y="2578"/>
                  </a:cubicBezTo>
                  <a:cubicBezTo>
                    <a:pt x="3669" y="2502"/>
                    <a:pt x="3850" y="2412"/>
                    <a:pt x="4023" y="2291"/>
                  </a:cubicBezTo>
                  <a:cubicBezTo>
                    <a:pt x="4211" y="2178"/>
                    <a:pt x="4324" y="2065"/>
                    <a:pt x="4362" y="2035"/>
                  </a:cubicBezTo>
                  <a:lnTo>
                    <a:pt x="4385" y="2020"/>
                  </a:lnTo>
                  <a:cubicBezTo>
                    <a:pt x="4799" y="1659"/>
                    <a:pt x="4882" y="1003"/>
                    <a:pt x="4565" y="536"/>
                  </a:cubicBezTo>
                  <a:cubicBezTo>
                    <a:pt x="4400" y="280"/>
                    <a:pt x="4144" y="115"/>
                    <a:pt x="3857" y="77"/>
                  </a:cubicBezTo>
                  <a:cubicBezTo>
                    <a:pt x="3813" y="71"/>
                    <a:pt x="3769" y="68"/>
                    <a:pt x="3726" y="68"/>
                  </a:cubicBezTo>
                  <a:cubicBezTo>
                    <a:pt x="3494" y="68"/>
                    <a:pt x="3274" y="151"/>
                    <a:pt x="3097" y="303"/>
                  </a:cubicBezTo>
                  <a:cubicBezTo>
                    <a:pt x="2969" y="416"/>
                    <a:pt x="2841" y="491"/>
                    <a:pt x="2728" y="536"/>
                  </a:cubicBezTo>
                  <a:cubicBezTo>
                    <a:pt x="2697" y="551"/>
                    <a:pt x="2667" y="559"/>
                    <a:pt x="2637" y="567"/>
                  </a:cubicBezTo>
                  <a:cubicBezTo>
                    <a:pt x="2581" y="580"/>
                    <a:pt x="2524" y="587"/>
                    <a:pt x="2466" y="587"/>
                  </a:cubicBezTo>
                  <a:cubicBezTo>
                    <a:pt x="2239" y="587"/>
                    <a:pt x="2001" y="480"/>
                    <a:pt x="1748" y="258"/>
                  </a:cubicBezTo>
                  <a:cubicBezTo>
                    <a:pt x="1569" y="91"/>
                    <a:pt x="1335" y="1"/>
                    <a:pt x="10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9"/>
            <p:cNvSpPr/>
            <p:nvPr/>
          </p:nvSpPr>
          <p:spPr>
            <a:xfrm>
              <a:off x="4116825" y="2083050"/>
              <a:ext cx="45025" cy="23300"/>
            </a:xfrm>
            <a:custGeom>
              <a:avLst/>
              <a:gdLst/>
              <a:ahLst/>
              <a:cxnLst/>
              <a:rect l="l" t="t" r="r" b="b"/>
              <a:pathLst>
                <a:path w="1801" h="932" extrusionOk="0">
                  <a:moveTo>
                    <a:pt x="1597" y="1"/>
                  </a:moveTo>
                  <a:cubicBezTo>
                    <a:pt x="1511" y="1"/>
                    <a:pt x="1429" y="63"/>
                    <a:pt x="1409" y="148"/>
                  </a:cubicBezTo>
                  <a:cubicBezTo>
                    <a:pt x="1351" y="393"/>
                    <a:pt x="1140" y="555"/>
                    <a:pt x="901" y="555"/>
                  </a:cubicBezTo>
                  <a:cubicBezTo>
                    <a:pt x="860" y="555"/>
                    <a:pt x="818" y="550"/>
                    <a:pt x="777" y="540"/>
                  </a:cubicBezTo>
                  <a:cubicBezTo>
                    <a:pt x="588" y="495"/>
                    <a:pt x="438" y="344"/>
                    <a:pt x="385" y="156"/>
                  </a:cubicBezTo>
                  <a:cubicBezTo>
                    <a:pt x="365" y="65"/>
                    <a:pt x="290" y="8"/>
                    <a:pt x="203" y="8"/>
                  </a:cubicBezTo>
                  <a:cubicBezTo>
                    <a:pt x="189" y="8"/>
                    <a:pt x="174" y="9"/>
                    <a:pt x="159" y="13"/>
                  </a:cubicBezTo>
                  <a:cubicBezTo>
                    <a:pt x="61" y="35"/>
                    <a:pt x="1" y="141"/>
                    <a:pt x="23" y="239"/>
                  </a:cubicBezTo>
                  <a:cubicBezTo>
                    <a:pt x="106" y="570"/>
                    <a:pt x="362" y="826"/>
                    <a:pt x="694" y="909"/>
                  </a:cubicBezTo>
                  <a:cubicBezTo>
                    <a:pt x="762" y="924"/>
                    <a:pt x="829" y="932"/>
                    <a:pt x="897" y="932"/>
                  </a:cubicBezTo>
                  <a:cubicBezTo>
                    <a:pt x="1311" y="932"/>
                    <a:pt x="1680" y="653"/>
                    <a:pt x="1778" y="239"/>
                  </a:cubicBezTo>
                  <a:cubicBezTo>
                    <a:pt x="1801" y="133"/>
                    <a:pt x="1741" y="35"/>
                    <a:pt x="1635" y="5"/>
                  </a:cubicBezTo>
                  <a:cubicBezTo>
                    <a:pt x="1622" y="2"/>
                    <a:pt x="1610" y="1"/>
                    <a:pt x="15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9"/>
            <p:cNvSpPr/>
            <p:nvPr/>
          </p:nvSpPr>
          <p:spPr>
            <a:xfrm>
              <a:off x="4191975" y="2075975"/>
              <a:ext cx="45200" cy="23225"/>
            </a:xfrm>
            <a:custGeom>
              <a:avLst/>
              <a:gdLst/>
              <a:ahLst/>
              <a:cxnLst/>
              <a:rect l="l" t="t" r="r" b="b"/>
              <a:pathLst>
                <a:path w="1808" h="929" extrusionOk="0">
                  <a:moveTo>
                    <a:pt x="908" y="1"/>
                  </a:moveTo>
                  <a:cubicBezTo>
                    <a:pt x="496" y="1"/>
                    <a:pt x="126" y="281"/>
                    <a:pt x="23" y="695"/>
                  </a:cubicBezTo>
                  <a:cubicBezTo>
                    <a:pt x="0" y="800"/>
                    <a:pt x="68" y="898"/>
                    <a:pt x="166" y="928"/>
                  </a:cubicBezTo>
                  <a:lnTo>
                    <a:pt x="211" y="928"/>
                  </a:lnTo>
                  <a:cubicBezTo>
                    <a:pt x="294" y="928"/>
                    <a:pt x="369" y="868"/>
                    <a:pt x="392" y="785"/>
                  </a:cubicBezTo>
                  <a:cubicBezTo>
                    <a:pt x="450" y="541"/>
                    <a:pt x="667" y="379"/>
                    <a:pt x="902" y="379"/>
                  </a:cubicBezTo>
                  <a:cubicBezTo>
                    <a:pt x="943" y="379"/>
                    <a:pt x="984" y="384"/>
                    <a:pt x="1025" y="394"/>
                  </a:cubicBezTo>
                  <a:cubicBezTo>
                    <a:pt x="1220" y="439"/>
                    <a:pt x="1371" y="589"/>
                    <a:pt x="1416" y="778"/>
                  </a:cubicBezTo>
                  <a:cubicBezTo>
                    <a:pt x="1436" y="868"/>
                    <a:pt x="1516" y="926"/>
                    <a:pt x="1601" y="926"/>
                  </a:cubicBezTo>
                  <a:cubicBezTo>
                    <a:pt x="1614" y="926"/>
                    <a:pt x="1628" y="924"/>
                    <a:pt x="1642" y="921"/>
                  </a:cubicBezTo>
                  <a:cubicBezTo>
                    <a:pt x="1748" y="898"/>
                    <a:pt x="1808" y="793"/>
                    <a:pt x="1785" y="695"/>
                  </a:cubicBezTo>
                  <a:cubicBezTo>
                    <a:pt x="1702" y="363"/>
                    <a:pt x="1446" y="107"/>
                    <a:pt x="1115" y="25"/>
                  </a:cubicBezTo>
                  <a:cubicBezTo>
                    <a:pt x="1045" y="8"/>
                    <a:pt x="976" y="1"/>
                    <a:pt x="9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7F439E96-6755-4A91-B1D6-A4B08C460B29}"/>
              </a:ext>
            </a:extLst>
          </p:cNvPr>
          <p:cNvSpPr/>
          <p:nvPr/>
        </p:nvSpPr>
        <p:spPr>
          <a:xfrm>
            <a:off x="44158" y="1532933"/>
            <a:ext cx="905568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 A__________ fixes computers .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2" name="Google Shape;4282;p27">
            <a:extLst>
              <a:ext uri="{FF2B5EF4-FFF2-40B4-BE49-F238E27FC236}">
                <a16:creationId xmlns:a16="http://schemas.microsoft.com/office/drawing/2014/main" id="{6BCF5E89-1B65-4E06-869A-9EEEDB0516B5}"/>
              </a:ext>
            </a:extLst>
          </p:cNvPr>
          <p:cNvSpPr txBox="1">
            <a:spLocks/>
          </p:cNvSpPr>
          <p:nvPr/>
        </p:nvSpPr>
        <p:spPr>
          <a:xfrm>
            <a:off x="391526" y="289884"/>
            <a:ext cx="77040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Which </a:t>
            </a:r>
            <a:r>
              <a:rPr lang="en-US" sz="3600" dirty="0">
                <a:solidFill>
                  <a:srgbClr val="FF0000"/>
                </a:solidFill>
                <a:latin typeface="Gill Sans Nova Ultra Bold" panose="020B0B02020104020203" pitchFamily="34" charset="0"/>
              </a:rPr>
              <a:t>job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tx2"/>
                </a:solidFill>
                <a:latin typeface="Gill Sans Nova Ultra Bold" panose="020B0B02020104020203" pitchFamily="34" charset="0"/>
              </a:rPr>
              <a:t>is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it 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?</a:t>
            </a:r>
            <a:r>
              <a:rPr lang="en-US" sz="36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 </a:t>
            </a:r>
          </a:p>
        </p:txBody>
      </p:sp>
      <p:pic>
        <p:nvPicPr>
          <p:cNvPr id="1314" name="Picture 13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6123D9B6-7557-4568-A919-8ECC32DE983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D1E8131F-5081-4300-B4E8-C79FD4960F40}"/>
              </a:ext>
            </a:extLst>
          </p:cNvPr>
          <p:cNvGrpSpPr/>
          <p:nvPr/>
        </p:nvGrpSpPr>
        <p:grpSpPr>
          <a:xfrm>
            <a:off x="288132" y="2716003"/>
            <a:ext cx="3672800" cy="659983"/>
            <a:chOff x="288132" y="2716003"/>
            <a:chExt cx="3672800" cy="659983"/>
          </a:xfrm>
        </p:grpSpPr>
        <p:sp>
          <p:nvSpPr>
            <p:cNvPr id="1321" name="Rectangle 1320">
              <a:extLst>
                <a:ext uri="{FF2B5EF4-FFF2-40B4-BE49-F238E27FC236}">
                  <a16:creationId xmlns:a16="http://schemas.microsoft.com/office/drawing/2014/main" id="{6DF6F06F-81FC-4713-AB0C-3EDE99D3D43F}"/>
                </a:ext>
              </a:extLst>
            </p:cNvPr>
            <p:cNvSpPr/>
            <p:nvPr/>
          </p:nvSpPr>
          <p:spPr>
            <a:xfrm>
              <a:off x="391526" y="2716003"/>
              <a:ext cx="3466012" cy="65998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22" name="Rectangle 1321">
              <a:extLst>
                <a:ext uri="{FF2B5EF4-FFF2-40B4-BE49-F238E27FC236}">
                  <a16:creationId xmlns:a16="http://schemas.microsoft.com/office/drawing/2014/main" id="{790D689C-E688-4357-8692-EA5905C6CFD7}"/>
                </a:ext>
              </a:extLst>
            </p:cNvPr>
            <p:cNvSpPr/>
            <p:nvPr/>
          </p:nvSpPr>
          <p:spPr>
            <a:xfrm>
              <a:off x="288132" y="2852766"/>
              <a:ext cx="3672800" cy="523220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280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omic Sans MS" panose="030F0702030302020204" pitchFamily="66" charset="0"/>
                </a:rPr>
                <a:t>Computer Technician</a:t>
              </a:r>
              <a:endPara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endParaRPr>
            </a:p>
          </p:txBody>
        </p:sp>
      </p:grpSp>
      <p:sp>
        <p:nvSpPr>
          <p:cNvPr id="1313" name="Rectangle 1312">
            <a:extLst>
              <a:ext uri="{FF2B5EF4-FFF2-40B4-BE49-F238E27FC236}">
                <a16:creationId xmlns:a16="http://schemas.microsoft.com/office/drawing/2014/main" id="{AC1F9125-D611-40FC-9F49-93280632D395}"/>
              </a:ext>
            </a:extLst>
          </p:cNvPr>
          <p:cNvSpPr/>
          <p:nvPr/>
        </p:nvSpPr>
        <p:spPr>
          <a:xfrm>
            <a:off x="391526" y="3616216"/>
            <a:ext cx="3466012" cy="65998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5" name="Rectangle 1314">
            <a:extLst>
              <a:ext uri="{FF2B5EF4-FFF2-40B4-BE49-F238E27FC236}">
                <a16:creationId xmlns:a16="http://schemas.microsoft.com/office/drawing/2014/main" id="{F776206F-74E4-4F8B-9FE9-19F3198288BC}"/>
              </a:ext>
            </a:extLst>
          </p:cNvPr>
          <p:cNvSpPr/>
          <p:nvPr/>
        </p:nvSpPr>
        <p:spPr>
          <a:xfrm>
            <a:off x="391526" y="4419533"/>
            <a:ext cx="3466012" cy="65998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7" name="Rectangle 1316">
            <a:extLst>
              <a:ext uri="{FF2B5EF4-FFF2-40B4-BE49-F238E27FC236}">
                <a16:creationId xmlns:a16="http://schemas.microsoft.com/office/drawing/2014/main" id="{957BD2AF-0DA3-4936-ADCD-DB34D998C149}"/>
              </a:ext>
            </a:extLst>
          </p:cNvPr>
          <p:cNvSpPr/>
          <p:nvPr/>
        </p:nvSpPr>
        <p:spPr>
          <a:xfrm>
            <a:off x="1477489" y="3636149"/>
            <a:ext cx="135005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D</a:t>
            </a:r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octor</a:t>
            </a:r>
            <a:endParaRPr lang="en-US" sz="2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20" name="Rectangle 1319">
            <a:extLst>
              <a:ext uri="{FF2B5EF4-FFF2-40B4-BE49-F238E27FC236}">
                <a16:creationId xmlns:a16="http://schemas.microsoft.com/office/drawing/2014/main" id="{867D8693-628E-4E24-B125-F4B6467EB49F}"/>
              </a:ext>
            </a:extLst>
          </p:cNvPr>
          <p:cNvSpPr/>
          <p:nvPr/>
        </p:nvSpPr>
        <p:spPr>
          <a:xfrm>
            <a:off x="1078008" y="4487914"/>
            <a:ext cx="2095445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Firefighter</a:t>
            </a:r>
            <a:endParaRPr lang="en-US" sz="2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3774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95062E-6 L 0.0474 -0.2385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61" y="-119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nfirm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6" name="Google Shape;5646;p29"/>
          <p:cNvGrpSpPr/>
          <p:nvPr/>
        </p:nvGrpSpPr>
        <p:grpSpPr>
          <a:xfrm rot="1064988">
            <a:off x="7917107" y="760951"/>
            <a:ext cx="1115720" cy="903555"/>
            <a:chOff x="3870900" y="1996900"/>
            <a:chExt cx="619750" cy="430125"/>
          </a:xfrm>
        </p:grpSpPr>
        <p:sp>
          <p:nvSpPr>
            <p:cNvPr id="5647" name="Google Shape;5647;p29"/>
            <p:cNvSpPr/>
            <p:nvPr/>
          </p:nvSpPr>
          <p:spPr>
            <a:xfrm>
              <a:off x="3900475" y="2231350"/>
              <a:ext cx="1725" cy="2675"/>
            </a:xfrm>
            <a:custGeom>
              <a:avLst/>
              <a:gdLst/>
              <a:ahLst/>
              <a:cxnLst/>
              <a:rect l="l" t="t" r="r" b="b"/>
              <a:pathLst>
                <a:path w="69" h="107" extrusionOk="0">
                  <a:moveTo>
                    <a:pt x="38" y="1"/>
                  </a:moveTo>
                  <a:cubicBezTo>
                    <a:pt x="23" y="31"/>
                    <a:pt x="15" y="69"/>
                    <a:pt x="0" y="106"/>
                  </a:cubicBezTo>
                  <a:lnTo>
                    <a:pt x="68" y="1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9"/>
            <p:cNvSpPr/>
            <p:nvPr/>
          </p:nvSpPr>
          <p:spPr>
            <a:xfrm>
              <a:off x="3913075" y="222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9"/>
            <p:cNvSpPr/>
            <p:nvPr/>
          </p:nvSpPr>
          <p:spPr>
            <a:xfrm>
              <a:off x="3911950" y="2216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9"/>
            <p:cNvSpPr/>
            <p:nvPr/>
          </p:nvSpPr>
          <p:spPr>
            <a:xfrm>
              <a:off x="3906300" y="228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9"/>
            <p:cNvSpPr/>
            <p:nvPr/>
          </p:nvSpPr>
          <p:spPr>
            <a:xfrm>
              <a:off x="3924200" y="2282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9"/>
            <p:cNvSpPr/>
            <p:nvPr/>
          </p:nvSpPr>
          <p:spPr>
            <a:xfrm>
              <a:off x="3917425" y="22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9"/>
            <p:cNvSpPr/>
            <p:nvPr/>
          </p:nvSpPr>
          <p:spPr>
            <a:xfrm>
              <a:off x="3909875" y="227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9"/>
            <p:cNvSpPr/>
            <p:nvPr/>
          </p:nvSpPr>
          <p:spPr>
            <a:xfrm>
              <a:off x="3917050" y="2253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9"/>
            <p:cNvSpPr/>
            <p:nvPr/>
          </p:nvSpPr>
          <p:spPr>
            <a:xfrm>
              <a:off x="3902175" y="2259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9"/>
            <p:cNvSpPr/>
            <p:nvPr/>
          </p:nvSpPr>
          <p:spPr>
            <a:xfrm>
              <a:off x="3897450" y="2268825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46"/>
                    <a:pt x="8" y="91"/>
                    <a:pt x="16" y="136"/>
                  </a:cubicBezTo>
                  <a:lnTo>
                    <a:pt x="204" y="257"/>
                  </a:lnTo>
                  <a:lnTo>
                    <a:pt x="264" y="1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9"/>
            <p:cNvSpPr/>
            <p:nvPr/>
          </p:nvSpPr>
          <p:spPr>
            <a:xfrm>
              <a:off x="3923075" y="227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9"/>
            <p:cNvSpPr/>
            <p:nvPr/>
          </p:nvSpPr>
          <p:spPr>
            <a:xfrm>
              <a:off x="3901225" y="2247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9"/>
            <p:cNvSpPr/>
            <p:nvPr/>
          </p:nvSpPr>
          <p:spPr>
            <a:xfrm>
              <a:off x="3906300" y="223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9"/>
            <p:cNvSpPr/>
            <p:nvPr/>
          </p:nvSpPr>
          <p:spPr>
            <a:xfrm>
              <a:off x="3936625" y="2335675"/>
              <a:ext cx="7000" cy="4750"/>
            </a:xfrm>
            <a:custGeom>
              <a:avLst/>
              <a:gdLst/>
              <a:ahLst/>
              <a:cxnLst/>
              <a:rect l="l" t="t" r="r" b="b"/>
              <a:pathLst>
                <a:path w="280" h="190" extrusionOk="0">
                  <a:moveTo>
                    <a:pt x="8" y="1"/>
                  </a:moveTo>
                  <a:lnTo>
                    <a:pt x="0" y="8"/>
                  </a:lnTo>
                  <a:cubicBezTo>
                    <a:pt x="91" y="76"/>
                    <a:pt x="181" y="129"/>
                    <a:pt x="272" y="189"/>
                  </a:cubicBezTo>
                  <a:lnTo>
                    <a:pt x="279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9"/>
            <p:cNvSpPr/>
            <p:nvPr/>
          </p:nvSpPr>
          <p:spPr>
            <a:xfrm>
              <a:off x="3924575" y="23243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6" y="1"/>
                  </a:moveTo>
                  <a:lnTo>
                    <a:pt x="0" y="61"/>
                  </a:lnTo>
                  <a:cubicBezTo>
                    <a:pt x="30" y="91"/>
                    <a:pt x="53" y="114"/>
                    <a:pt x="83" y="136"/>
                  </a:cubicBez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9"/>
            <p:cNvSpPr/>
            <p:nvPr/>
          </p:nvSpPr>
          <p:spPr>
            <a:xfrm>
              <a:off x="3928150" y="2306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9"/>
            <p:cNvSpPr/>
            <p:nvPr/>
          </p:nvSpPr>
          <p:spPr>
            <a:xfrm>
              <a:off x="3914225" y="2312525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lnTo>
                    <a:pt x="0" y="38"/>
                  </a:lnTo>
                  <a:cubicBezTo>
                    <a:pt x="30" y="83"/>
                    <a:pt x="60" y="128"/>
                    <a:pt x="90" y="166"/>
                  </a:cubicBezTo>
                  <a:lnTo>
                    <a:pt x="241" y="256"/>
                  </a:lnTo>
                  <a:lnTo>
                    <a:pt x="301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9"/>
            <p:cNvSpPr/>
            <p:nvPr/>
          </p:nvSpPr>
          <p:spPr>
            <a:xfrm>
              <a:off x="3934175" y="232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9"/>
            <p:cNvSpPr/>
            <p:nvPr/>
          </p:nvSpPr>
          <p:spPr>
            <a:xfrm>
              <a:off x="3912325" y="2300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9"/>
            <p:cNvSpPr/>
            <p:nvPr/>
          </p:nvSpPr>
          <p:spPr>
            <a:xfrm>
              <a:off x="3927775" y="222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9"/>
            <p:cNvSpPr/>
            <p:nvPr/>
          </p:nvSpPr>
          <p:spPr>
            <a:xfrm>
              <a:off x="3945650" y="2222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9"/>
            <p:cNvSpPr/>
            <p:nvPr/>
          </p:nvSpPr>
          <p:spPr>
            <a:xfrm>
              <a:off x="3938875" y="2231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9"/>
            <p:cNvSpPr/>
            <p:nvPr/>
          </p:nvSpPr>
          <p:spPr>
            <a:xfrm>
              <a:off x="3931550" y="2211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9"/>
            <p:cNvSpPr/>
            <p:nvPr/>
          </p:nvSpPr>
          <p:spPr>
            <a:xfrm>
              <a:off x="3938500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9"/>
            <p:cNvSpPr/>
            <p:nvPr/>
          </p:nvSpPr>
          <p:spPr>
            <a:xfrm>
              <a:off x="3923825" y="2199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9"/>
            <p:cNvSpPr/>
            <p:nvPr/>
          </p:nvSpPr>
          <p:spPr>
            <a:xfrm>
              <a:off x="3917050" y="220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9"/>
            <p:cNvSpPr/>
            <p:nvPr/>
          </p:nvSpPr>
          <p:spPr>
            <a:xfrm>
              <a:off x="3944525" y="22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9"/>
            <p:cNvSpPr/>
            <p:nvPr/>
          </p:nvSpPr>
          <p:spPr>
            <a:xfrm>
              <a:off x="3926450" y="2189550"/>
              <a:ext cx="4725" cy="4000"/>
            </a:xfrm>
            <a:custGeom>
              <a:avLst/>
              <a:gdLst/>
              <a:ahLst/>
              <a:cxnLst/>
              <a:rect l="l" t="t" r="r" b="b"/>
              <a:pathLst>
                <a:path w="189" h="160" extrusionOk="0">
                  <a:moveTo>
                    <a:pt x="84" y="1"/>
                  </a:moveTo>
                  <a:cubicBezTo>
                    <a:pt x="53" y="23"/>
                    <a:pt x="31" y="54"/>
                    <a:pt x="1" y="76"/>
                  </a:cubicBezTo>
                  <a:lnTo>
                    <a:pt x="129" y="159"/>
                  </a:lnTo>
                  <a:lnTo>
                    <a:pt x="189" y="6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9"/>
            <p:cNvSpPr/>
            <p:nvPr/>
          </p:nvSpPr>
          <p:spPr>
            <a:xfrm>
              <a:off x="3934375" y="218410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45" y="0"/>
                  </a:moveTo>
                  <a:lnTo>
                    <a:pt x="45" y="0"/>
                  </a:lnTo>
                  <a:cubicBezTo>
                    <a:pt x="30" y="8"/>
                    <a:pt x="15" y="23"/>
                    <a:pt x="0" y="31"/>
                  </a:cubicBezTo>
                  <a:lnTo>
                    <a:pt x="15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9"/>
            <p:cNvSpPr/>
            <p:nvPr/>
          </p:nvSpPr>
          <p:spPr>
            <a:xfrm>
              <a:off x="3938875" y="227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9"/>
            <p:cNvSpPr/>
            <p:nvPr/>
          </p:nvSpPr>
          <p:spPr>
            <a:xfrm>
              <a:off x="3956775" y="2275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9"/>
            <p:cNvSpPr/>
            <p:nvPr/>
          </p:nvSpPr>
          <p:spPr>
            <a:xfrm>
              <a:off x="3950000" y="2285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9"/>
            <p:cNvSpPr/>
            <p:nvPr/>
          </p:nvSpPr>
          <p:spPr>
            <a:xfrm>
              <a:off x="3942650" y="2264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9"/>
            <p:cNvSpPr/>
            <p:nvPr/>
          </p:nvSpPr>
          <p:spPr>
            <a:xfrm>
              <a:off x="3949625" y="2246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9"/>
            <p:cNvSpPr/>
            <p:nvPr/>
          </p:nvSpPr>
          <p:spPr>
            <a:xfrm>
              <a:off x="3934925" y="2252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9"/>
            <p:cNvSpPr/>
            <p:nvPr/>
          </p:nvSpPr>
          <p:spPr>
            <a:xfrm>
              <a:off x="3928150" y="2261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9"/>
            <p:cNvSpPr/>
            <p:nvPr/>
          </p:nvSpPr>
          <p:spPr>
            <a:xfrm>
              <a:off x="3955650" y="226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9"/>
            <p:cNvSpPr/>
            <p:nvPr/>
          </p:nvSpPr>
          <p:spPr>
            <a:xfrm>
              <a:off x="3920625" y="2241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9"/>
            <p:cNvSpPr/>
            <p:nvPr/>
          </p:nvSpPr>
          <p:spPr>
            <a:xfrm>
              <a:off x="3933800" y="224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9"/>
            <p:cNvSpPr/>
            <p:nvPr/>
          </p:nvSpPr>
          <p:spPr>
            <a:xfrm>
              <a:off x="3950000" y="233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9"/>
            <p:cNvSpPr/>
            <p:nvPr/>
          </p:nvSpPr>
          <p:spPr>
            <a:xfrm>
              <a:off x="3967875" y="2328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9"/>
            <p:cNvSpPr/>
            <p:nvPr/>
          </p:nvSpPr>
          <p:spPr>
            <a:xfrm>
              <a:off x="3961100" y="2338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9"/>
            <p:cNvSpPr/>
            <p:nvPr/>
          </p:nvSpPr>
          <p:spPr>
            <a:xfrm>
              <a:off x="3953750" y="2317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9"/>
            <p:cNvSpPr/>
            <p:nvPr/>
          </p:nvSpPr>
          <p:spPr>
            <a:xfrm>
              <a:off x="3960725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9"/>
            <p:cNvSpPr/>
            <p:nvPr/>
          </p:nvSpPr>
          <p:spPr>
            <a:xfrm>
              <a:off x="3946050" y="2305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9"/>
            <p:cNvSpPr/>
            <p:nvPr/>
          </p:nvSpPr>
          <p:spPr>
            <a:xfrm>
              <a:off x="3939250" y="2315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9"/>
            <p:cNvSpPr/>
            <p:nvPr/>
          </p:nvSpPr>
          <p:spPr>
            <a:xfrm>
              <a:off x="3966750" y="2316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9"/>
            <p:cNvSpPr/>
            <p:nvPr/>
          </p:nvSpPr>
          <p:spPr>
            <a:xfrm>
              <a:off x="3931725" y="2294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9"/>
            <p:cNvSpPr/>
            <p:nvPr/>
          </p:nvSpPr>
          <p:spPr>
            <a:xfrm>
              <a:off x="3944900" y="22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9"/>
            <p:cNvSpPr/>
            <p:nvPr/>
          </p:nvSpPr>
          <p:spPr>
            <a:xfrm>
              <a:off x="3971825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9"/>
            <p:cNvSpPr/>
            <p:nvPr/>
          </p:nvSpPr>
          <p:spPr>
            <a:xfrm>
              <a:off x="3978050" y="2369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cubicBezTo>
                    <a:pt x="1" y="91"/>
                    <a:pt x="8" y="99"/>
                    <a:pt x="16" y="99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9"/>
            <p:cNvSpPr/>
            <p:nvPr/>
          </p:nvSpPr>
          <p:spPr>
            <a:xfrm>
              <a:off x="3957525" y="2346800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8" y="0"/>
                  </a:moveTo>
                  <a:lnTo>
                    <a:pt x="1" y="8"/>
                  </a:lnTo>
                  <a:cubicBezTo>
                    <a:pt x="23" y="15"/>
                    <a:pt x="46" y="30"/>
                    <a:pt x="68" y="3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9"/>
            <p:cNvSpPr/>
            <p:nvPr/>
          </p:nvSpPr>
          <p:spPr>
            <a:xfrm>
              <a:off x="3959775" y="2348100"/>
              <a:ext cx="4750" cy="5125"/>
            </a:xfrm>
            <a:custGeom>
              <a:avLst/>
              <a:gdLst/>
              <a:ahLst/>
              <a:cxnLst/>
              <a:rect l="l" t="t" r="r" b="b"/>
              <a:pathLst>
                <a:path w="190" h="205" extrusionOk="0">
                  <a:moveTo>
                    <a:pt x="1" y="1"/>
                  </a:moveTo>
                  <a:cubicBezTo>
                    <a:pt x="39" y="69"/>
                    <a:pt x="76" y="137"/>
                    <a:pt x="121" y="204"/>
                  </a:cubicBezTo>
                  <a:lnTo>
                    <a:pt x="129" y="204"/>
                  </a:lnTo>
                  <a:lnTo>
                    <a:pt x="189" y="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9"/>
            <p:cNvSpPr/>
            <p:nvPr/>
          </p:nvSpPr>
          <p:spPr>
            <a:xfrm>
              <a:off x="3972400" y="216545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3" y="1"/>
                  </a:moveTo>
                  <a:cubicBezTo>
                    <a:pt x="46" y="31"/>
                    <a:pt x="38" y="61"/>
                    <a:pt x="38" y="91"/>
                  </a:cubicBezTo>
                  <a:cubicBezTo>
                    <a:pt x="23" y="91"/>
                    <a:pt x="16" y="91"/>
                    <a:pt x="1" y="99"/>
                  </a:cubicBezTo>
                  <a:lnTo>
                    <a:pt x="61" y="136"/>
                  </a:lnTo>
                  <a:lnTo>
                    <a:pt x="129" y="4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9"/>
            <p:cNvSpPr/>
            <p:nvPr/>
          </p:nvSpPr>
          <p:spPr>
            <a:xfrm>
              <a:off x="3960550" y="217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9"/>
            <p:cNvSpPr/>
            <p:nvPr/>
          </p:nvSpPr>
          <p:spPr>
            <a:xfrm>
              <a:off x="3960350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9"/>
            <p:cNvSpPr/>
            <p:nvPr/>
          </p:nvSpPr>
          <p:spPr>
            <a:xfrm>
              <a:off x="3978250" y="2215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9"/>
            <p:cNvSpPr/>
            <p:nvPr/>
          </p:nvSpPr>
          <p:spPr>
            <a:xfrm>
              <a:off x="3971650" y="22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9"/>
            <p:cNvSpPr/>
            <p:nvPr/>
          </p:nvSpPr>
          <p:spPr>
            <a:xfrm>
              <a:off x="3964125" y="220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9"/>
            <p:cNvSpPr/>
            <p:nvPr/>
          </p:nvSpPr>
          <p:spPr>
            <a:xfrm>
              <a:off x="3971075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9"/>
            <p:cNvSpPr/>
            <p:nvPr/>
          </p:nvSpPr>
          <p:spPr>
            <a:xfrm>
              <a:off x="3956400" y="21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9"/>
            <p:cNvSpPr/>
            <p:nvPr/>
          </p:nvSpPr>
          <p:spPr>
            <a:xfrm>
              <a:off x="3949625" y="22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9"/>
            <p:cNvSpPr/>
            <p:nvPr/>
          </p:nvSpPr>
          <p:spPr>
            <a:xfrm>
              <a:off x="3977300" y="2203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9"/>
            <p:cNvSpPr/>
            <p:nvPr/>
          </p:nvSpPr>
          <p:spPr>
            <a:xfrm>
              <a:off x="3942275" y="21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9"/>
            <p:cNvSpPr/>
            <p:nvPr/>
          </p:nvSpPr>
          <p:spPr>
            <a:xfrm>
              <a:off x="3955450" y="2180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9"/>
            <p:cNvSpPr/>
            <p:nvPr/>
          </p:nvSpPr>
          <p:spPr>
            <a:xfrm>
              <a:off x="3971450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9"/>
            <p:cNvSpPr/>
            <p:nvPr/>
          </p:nvSpPr>
          <p:spPr>
            <a:xfrm>
              <a:off x="3989350" y="226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9"/>
            <p:cNvSpPr/>
            <p:nvPr/>
          </p:nvSpPr>
          <p:spPr>
            <a:xfrm>
              <a:off x="3982750" y="2278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9"/>
            <p:cNvSpPr/>
            <p:nvPr/>
          </p:nvSpPr>
          <p:spPr>
            <a:xfrm>
              <a:off x="3975225" y="2257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9"/>
            <p:cNvSpPr/>
            <p:nvPr/>
          </p:nvSpPr>
          <p:spPr>
            <a:xfrm>
              <a:off x="3982200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9"/>
            <p:cNvSpPr/>
            <p:nvPr/>
          </p:nvSpPr>
          <p:spPr>
            <a:xfrm>
              <a:off x="3967500" y="22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9"/>
            <p:cNvSpPr/>
            <p:nvPr/>
          </p:nvSpPr>
          <p:spPr>
            <a:xfrm>
              <a:off x="3960725" y="2255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9"/>
            <p:cNvSpPr/>
            <p:nvPr/>
          </p:nvSpPr>
          <p:spPr>
            <a:xfrm>
              <a:off x="3988400" y="2256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9"/>
            <p:cNvSpPr/>
            <p:nvPr/>
          </p:nvSpPr>
          <p:spPr>
            <a:xfrm>
              <a:off x="3953375" y="2234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9"/>
            <p:cNvSpPr/>
            <p:nvPr/>
          </p:nvSpPr>
          <p:spPr>
            <a:xfrm>
              <a:off x="3966575" y="2233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9"/>
            <p:cNvSpPr/>
            <p:nvPr/>
          </p:nvSpPr>
          <p:spPr>
            <a:xfrm>
              <a:off x="3982575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9"/>
            <p:cNvSpPr/>
            <p:nvPr/>
          </p:nvSpPr>
          <p:spPr>
            <a:xfrm>
              <a:off x="4000450" y="232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9"/>
            <p:cNvSpPr/>
            <p:nvPr/>
          </p:nvSpPr>
          <p:spPr>
            <a:xfrm>
              <a:off x="3993875" y="2331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9"/>
            <p:cNvSpPr/>
            <p:nvPr/>
          </p:nvSpPr>
          <p:spPr>
            <a:xfrm>
              <a:off x="3986325" y="2310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9"/>
            <p:cNvSpPr/>
            <p:nvPr/>
          </p:nvSpPr>
          <p:spPr>
            <a:xfrm>
              <a:off x="3993300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9"/>
            <p:cNvSpPr/>
            <p:nvPr/>
          </p:nvSpPr>
          <p:spPr>
            <a:xfrm>
              <a:off x="3978625" y="2298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9"/>
            <p:cNvSpPr/>
            <p:nvPr/>
          </p:nvSpPr>
          <p:spPr>
            <a:xfrm>
              <a:off x="3971825" y="230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9"/>
            <p:cNvSpPr/>
            <p:nvPr/>
          </p:nvSpPr>
          <p:spPr>
            <a:xfrm>
              <a:off x="3999525" y="2309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9"/>
            <p:cNvSpPr/>
            <p:nvPr/>
          </p:nvSpPr>
          <p:spPr>
            <a:xfrm>
              <a:off x="3964500" y="228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9"/>
            <p:cNvSpPr/>
            <p:nvPr/>
          </p:nvSpPr>
          <p:spPr>
            <a:xfrm>
              <a:off x="3977675" y="2286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9"/>
            <p:cNvSpPr/>
            <p:nvPr/>
          </p:nvSpPr>
          <p:spPr>
            <a:xfrm>
              <a:off x="3993675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9"/>
            <p:cNvSpPr/>
            <p:nvPr/>
          </p:nvSpPr>
          <p:spPr>
            <a:xfrm>
              <a:off x="4011575" y="237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9"/>
            <p:cNvSpPr/>
            <p:nvPr/>
          </p:nvSpPr>
          <p:spPr>
            <a:xfrm>
              <a:off x="4004975" y="2384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9"/>
            <p:cNvSpPr/>
            <p:nvPr/>
          </p:nvSpPr>
          <p:spPr>
            <a:xfrm>
              <a:off x="3997450" y="2364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9"/>
            <p:cNvSpPr/>
            <p:nvPr/>
          </p:nvSpPr>
          <p:spPr>
            <a:xfrm>
              <a:off x="4004425" y="23464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9"/>
            <p:cNvSpPr/>
            <p:nvPr/>
          </p:nvSpPr>
          <p:spPr>
            <a:xfrm>
              <a:off x="3989725" y="235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9"/>
            <p:cNvSpPr/>
            <p:nvPr/>
          </p:nvSpPr>
          <p:spPr>
            <a:xfrm>
              <a:off x="3982950" y="2361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9"/>
            <p:cNvSpPr/>
            <p:nvPr/>
          </p:nvSpPr>
          <p:spPr>
            <a:xfrm>
              <a:off x="4010625" y="236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9"/>
            <p:cNvSpPr/>
            <p:nvPr/>
          </p:nvSpPr>
          <p:spPr>
            <a:xfrm>
              <a:off x="3975600" y="23407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9"/>
            <p:cNvSpPr/>
            <p:nvPr/>
          </p:nvSpPr>
          <p:spPr>
            <a:xfrm>
              <a:off x="3988775" y="2340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9"/>
            <p:cNvSpPr/>
            <p:nvPr/>
          </p:nvSpPr>
          <p:spPr>
            <a:xfrm>
              <a:off x="4019300" y="238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9"/>
            <p:cNvSpPr/>
            <p:nvPr/>
          </p:nvSpPr>
          <p:spPr>
            <a:xfrm>
              <a:off x="3982000" y="2156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9"/>
            <p:cNvSpPr/>
            <p:nvPr/>
          </p:nvSpPr>
          <p:spPr>
            <a:xfrm>
              <a:off x="3999700" y="215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9"/>
            <p:cNvSpPr/>
            <p:nvPr/>
          </p:nvSpPr>
          <p:spPr>
            <a:xfrm>
              <a:off x="3985575" y="214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9"/>
            <p:cNvSpPr/>
            <p:nvPr/>
          </p:nvSpPr>
          <p:spPr>
            <a:xfrm>
              <a:off x="3992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9"/>
            <p:cNvSpPr/>
            <p:nvPr/>
          </p:nvSpPr>
          <p:spPr>
            <a:xfrm>
              <a:off x="3983125" y="2135325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4" y="1"/>
                  </a:moveTo>
                  <a:cubicBezTo>
                    <a:pt x="39" y="38"/>
                    <a:pt x="16" y="68"/>
                    <a:pt x="1" y="98"/>
                  </a:cubicBezTo>
                  <a:lnTo>
                    <a:pt x="69" y="136"/>
                  </a:lnTo>
                  <a:lnTo>
                    <a:pt x="129" y="46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9"/>
            <p:cNvSpPr/>
            <p:nvPr/>
          </p:nvSpPr>
          <p:spPr>
            <a:xfrm>
              <a:off x="3978250" y="2145675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38" y="1"/>
                  </a:moveTo>
                  <a:cubicBezTo>
                    <a:pt x="23" y="31"/>
                    <a:pt x="15" y="61"/>
                    <a:pt x="0" y="91"/>
                  </a:cubicBezTo>
                  <a:lnTo>
                    <a:pt x="53" y="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9"/>
            <p:cNvSpPr/>
            <p:nvPr/>
          </p:nvSpPr>
          <p:spPr>
            <a:xfrm>
              <a:off x="3998775" y="21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9"/>
            <p:cNvSpPr/>
            <p:nvPr/>
          </p:nvSpPr>
          <p:spPr>
            <a:xfrm>
              <a:off x="3996325" y="2115000"/>
              <a:ext cx="6975" cy="7350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241" y="0"/>
                  </a:moveTo>
                  <a:cubicBezTo>
                    <a:pt x="166" y="60"/>
                    <a:pt x="98" y="128"/>
                    <a:pt x="30" y="196"/>
                  </a:cubicBezTo>
                  <a:lnTo>
                    <a:pt x="0" y="234"/>
                  </a:lnTo>
                  <a:lnTo>
                    <a:pt x="91" y="294"/>
                  </a:lnTo>
                  <a:lnTo>
                    <a:pt x="279" y="2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9"/>
            <p:cNvSpPr/>
            <p:nvPr/>
          </p:nvSpPr>
          <p:spPr>
            <a:xfrm>
              <a:off x="3993125" y="2209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9"/>
            <p:cNvSpPr/>
            <p:nvPr/>
          </p:nvSpPr>
          <p:spPr>
            <a:xfrm>
              <a:off x="4010825" y="220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9"/>
            <p:cNvSpPr/>
            <p:nvPr/>
          </p:nvSpPr>
          <p:spPr>
            <a:xfrm>
              <a:off x="4004225" y="2218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9"/>
            <p:cNvSpPr/>
            <p:nvPr/>
          </p:nvSpPr>
          <p:spPr>
            <a:xfrm>
              <a:off x="3996700" y="2197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9"/>
            <p:cNvSpPr/>
            <p:nvPr/>
          </p:nvSpPr>
          <p:spPr>
            <a:xfrm>
              <a:off x="4003850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9"/>
            <p:cNvSpPr/>
            <p:nvPr/>
          </p:nvSpPr>
          <p:spPr>
            <a:xfrm>
              <a:off x="3988975" y="21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9"/>
            <p:cNvSpPr/>
            <p:nvPr/>
          </p:nvSpPr>
          <p:spPr>
            <a:xfrm>
              <a:off x="3982375" y="2195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9"/>
            <p:cNvSpPr/>
            <p:nvPr/>
          </p:nvSpPr>
          <p:spPr>
            <a:xfrm>
              <a:off x="4009875" y="219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9"/>
            <p:cNvSpPr/>
            <p:nvPr/>
          </p:nvSpPr>
          <p:spPr>
            <a:xfrm>
              <a:off x="397485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9"/>
            <p:cNvSpPr/>
            <p:nvPr/>
          </p:nvSpPr>
          <p:spPr>
            <a:xfrm>
              <a:off x="3988025" y="217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9"/>
            <p:cNvSpPr/>
            <p:nvPr/>
          </p:nvSpPr>
          <p:spPr>
            <a:xfrm>
              <a:off x="3993125" y="2164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9"/>
            <p:cNvSpPr/>
            <p:nvPr/>
          </p:nvSpPr>
          <p:spPr>
            <a:xfrm>
              <a:off x="4004225" y="2263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9"/>
            <p:cNvSpPr/>
            <p:nvPr/>
          </p:nvSpPr>
          <p:spPr>
            <a:xfrm>
              <a:off x="4021925" y="226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9"/>
            <p:cNvSpPr/>
            <p:nvPr/>
          </p:nvSpPr>
          <p:spPr>
            <a:xfrm>
              <a:off x="4015325" y="2271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9"/>
            <p:cNvSpPr/>
            <p:nvPr/>
          </p:nvSpPr>
          <p:spPr>
            <a:xfrm>
              <a:off x="40078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9"/>
            <p:cNvSpPr/>
            <p:nvPr/>
          </p:nvSpPr>
          <p:spPr>
            <a:xfrm>
              <a:off x="4014950" y="22330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9"/>
            <p:cNvSpPr/>
            <p:nvPr/>
          </p:nvSpPr>
          <p:spPr>
            <a:xfrm>
              <a:off x="4000075" y="223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9"/>
            <p:cNvSpPr/>
            <p:nvPr/>
          </p:nvSpPr>
          <p:spPr>
            <a:xfrm>
              <a:off x="3993500" y="2248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9"/>
            <p:cNvSpPr/>
            <p:nvPr/>
          </p:nvSpPr>
          <p:spPr>
            <a:xfrm>
              <a:off x="40209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9"/>
            <p:cNvSpPr/>
            <p:nvPr/>
          </p:nvSpPr>
          <p:spPr>
            <a:xfrm>
              <a:off x="3985950" y="2227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9"/>
            <p:cNvSpPr/>
            <p:nvPr/>
          </p:nvSpPr>
          <p:spPr>
            <a:xfrm>
              <a:off x="3999150" y="2226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9"/>
            <p:cNvSpPr/>
            <p:nvPr/>
          </p:nvSpPr>
          <p:spPr>
            <a:xfrm>
              <a:off x="4015150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9"/>
            <p:cNvSpPr/>
            <p:nvPr/>
          </p:nvSpPr>
          <p:spPr>
            <a:xfrm>
              <a:off x="4033025" y="231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9"/>
            <p:cNvSpPr/>
            <p:nvPr/>
          </p:nvSpPr>
          <p:spPr>
            <a:xfrm>
              <a:off x="4026450" y="2324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9"/>
            <p:cNvSpPr/>
            <p:nvPr/>
          </p:nvSpPr>
          <p:spPr>
            <a:xfrm>
              <a:off x="4018925" y="230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9"/>
            <p:cNvSpPr/>
            <p:nvPr/>
          </p:nvSpPr>
          <p:spPr>
            <a:xfrm>
              <a:off x="4026075" y="2286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9"/>
            <p:cNvSpPr/>
            <p:nvPr/>
          </p:nvSpPr>
          <p:spPr>
            <a:xfrm>
              <a:off x="4011200" y="229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9"/>
            <p:cNvSpPr/>
            <p:nvPr/>
          </p:nvSpPr>
          <p:spPr>
            <a:xfrm>
              <a:off x="4004600" y="2301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9"/>
            <p:cNvSpPr/>
            <p:nvPr/>
          </p:nvSpPr>
          <p:spPr>
            <a:xfrm>
              <a:off x="4032100" y="230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9"/>
            <p:cNvSpPr/>
            <p:nvPr/>
          </p:nvSpPr>
          <p:spPr>
            <a:xfrm>
              <a:off x="3997075" y="228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9"/>
            <p:cNvSpPr/>
            <p:nvPr/>
          </p:nvSpPr>
          <p:spPr>
            <a:xfrm>
              <a:off x="4010250" y="2279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9"/>
            <p:cNvSpPr/>
            <p:nvPr/>
          </p:nvSpPr>
          <p:spPr>
            <a:xfrm>
              <a:off x="4026250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9"/>
            <p:cNvSpPr/>
            <p:nvPr/>
          </p:nvSpPr>
          <p:spPr>
            <a:xfrm>
              <a:off x="4044150" y="2368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9"/>
            <p:cNvSpPr/>
            <p:nvPr/>
          </p:nvSpPr>
          <p:spPr>
            <a:xfrm>
              <a:off x="4037550" y="2378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9"/>
            <p:cNvSpPr/>
            <p:nvPr/>
          </p:nvSpPr>
          <p:spPr>
            <a:xfrm>
              <a:off x="4030025" y="235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9"/>
            <p:cNvSpPr/>
            <p:nvPr/>
          </p:nvSpPr>
          <p:spPr>
            <a:xfrm>
              <a:off x="4037175" y="23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9"/>
            <p:cNvSpPr/>
            <p:nvPr/>
          </p:nvSpPr>
          <p:spPr>
            <a:xfrm>
              <a:off x="4022300" y="234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9"/>
            <p:cNvSpPr/>
            <p:nvPr/>
          </p:nvSpPr>
          <p:spPr>
            <a:xfrm>
              <a:off x="4015700" y="2354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9"/>
            <p:cNvSpPr/>
            <p:nvPr/>
          </p:nvSpPr>
          <p:spPr>
            <a:xfrm>
              <a:off x="40432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9"/>
            <p:cNvSpPr/>
            <p:nvPr/>
          </p:nvSpPr>
          <p:spPr>
            <a:xfrm>
              <a:off x="4008175" y="2334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9"/>
            <p:cNvSpPr/>
            <p:nvPr/>
          </p:nvSpPr>
          <p:spPr>
            <a:xfrm>
              <a:off x="4021350" y="233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9"/>
            <p:cNvSpPr/>
            <p:nvPr/>
          </p:nvSpPr>
          <p:spPr>
            <a:xfrm>
              <a:off x="4048300" y="23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9"/>
            <p:cNvSpPr/>
            <p:nvPr/>
          </p:nvSpPr>
          <p:spPr>
            <a:xfrm>
              <a:off x="4033400" y="2398575"/>
              <a:ext cx="7575" cy="3800"/>
            </a:xfrm>
            <a:custGeom>
              <a:avLst/>
              <a:gdLst/>
              <a:ahLst/>
              <a:cxnLst/>
              <a:rect l="l" t="t" r="r" b="b"/>
              <a:pathLst>
                <a:path w="303" h="152" extrusionOk="0">
                  <a:moveTo>
                    <a:pt x="61" y="1"/>
                  </a:moveTo>
                  <a:lnTo>
                    <a:pt x="1" y="91"/>
                  </a:lnTo>
                  <a:lnTo>
                    <a:pt x="39" y="114"/>
                  </a:lnTo>
                  <a:cubicBezTo>
                    <a:pt x="122" y="129"/>
                    <a:pt x="212" y="144"/>
                    <a:pt x="302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9"/>
            <p:cNvSpPr/>
            <p:nvPr/>
          </p:nvSpPr>
          <p:spPr>
            <a:xfrm>
              <a:off x="4059775" y="2401225"/>
              <a:ext cx="3225" cy="1700"/>
            </a:xfrm>
            <a:custGeom>
              <a:avLst/>
              <a:gdLst/>
              <a:ahLst/>
              <a:cxnLst/>
              <a:rect l="l" t="t" r="r" b="b"/>
              <a:pathLst>
                <a:path w="129" h="68" extrusionOk="0">
                  <a:moveTo>
                    <a:pt x="46" y="0"/>
                  </a:moveTo>
                  <a:lnTo>
                    <a:pt x="1" y="68"/>
                  </a:lnTo>
                  <a:cubicBezTo>
                    <a:pt x="46" y="60"/>
                    <a:pt x="91" y="60"/>
                    <a:pt x="129" y="53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9"/>
            <p:cNvSpPr/>
            <p:nvPr/>
          </p:nvSpPr>
          <p:spPr>
            <a:xfrm>
              <a:off x="4032475" y="2386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9"/>
            <p:cNvSpPr/>
            <p:nvPr/>
          </p:nvSpPr>
          <p:spPr>
            <a:xfrm>
              <a:off x="4027375" y="2101050"/>
              <a:ext cx="1350" cy="975"/>
            </a:xfrm>
            <a:custGeom>
              <a:avLst/>
              <a:gdLst/>
              <a:ahLst/>
              <a:cxnLst/>
              <a:rect l="l" t="t" r="r" b="b"/>
              <a:pathLst>
                <a:path w="54" h="39" extrusionOk="0">
                  <a:moveTo>
                    <a:pt x="54" y="1"/>
                  </a:moveTo>
                  <a:lnTo>
                    <a:pt x="54" y="1"/>
                  </a:lnTo>
                  <a:cubicBezTo>
                    <a:pt x="39" y="8"/>
                    <a:pt x="16" y="8"/>
                    <a:pt x="1" y="16"/>
                  </a:cubicBezTo>
                  <a:lnTo>
                    <a:pt x="31" y="3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9"/>
            <p:cNvSpPr/>
            <p:nvPr/>
          </p:nvSpPr>
          <p:spPr>
            <a:xfrm>
              <a:off x="4014575" y="21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9"/>
            <p:cNvSpPr/>
            <p:nvPr/>
          </p:nvSpPr>
          <p:spPr>
            <a:xfrm>
              <a:off x="4032275" y="214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9"/>
            <p:cNvSpPr/>
            <p:nvPr/>
          </p:nvSpPr>
          <p:spPr>
            <a:xfrm>
              <a:off x="4018150" y="213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9"/>
            <p:cNvSpPr/>
            <p:nvPr/>
          </p:nvSpPr>
          <p:spPr>
            <a:xfrm>
              <a:off x="4025325" y="2119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9"/>
            <p:cNvSpPr/>
            <p:nvPr/>
          </p:nvSpPr>
          <p:spPr>
            <a:xfrm>
              <a:off x="4010450" y="2125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9"/>
            <p:cNvSpPr/>
            <p:nvPr/>
          </p:nvSpPr>
          <p:spPr>
            <a:xfrm>
              <a:off x="4003850" y="213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9"/>
            <p:cNvSpPr/>
            <p:nvPr/>
          </p:nvSpPr>
          <p:spPr>
            <a:xfrm>
              <a:off x="4031350" y="213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9"/>
            <p:cNvSpPr/>
            <p:nvPr/>
          </p:nvSpPr>
          <p:spPr>
            <a:xfrm>
              <a:off x="4009500" y="211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9"/>
            <p:cNvSpPr/>
            <p:nvPr/>
          </p:nvSpPr>
          <p:spPr>
            <a:xfrm>
              <a:off x="4014575" y="2105575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114" y="0"/>
                  </a:moveTo>
                  <a:cubicBezTo>
                    <a:pt x="76" y="16"/>
                    <a:pt x="38" y="31"/>
                    <a:pt x="8" y="53"/>
                  </a:cubicBezTo>
                  <a:lnTo>
                    <a:pt x="1" y="61"/>
                  </a:lnTo>
                  <a:lnTo>
                    <a:pt x="272" y="234"/>
                  </a:lnTo>
                  <a:lnTo>
                    <a:pt x="340" y="14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9"/>
            <p:cNvSpPr/>
            <p:nvPr/>
          </p:nvSpPr>
          <p:spPr>
            <a:xfrm>
              <a:off x="4025700" y="220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9"/>
            <p:cNvSpPr/>
            <p:nvPr/>
          </p:nvSpPr>
          <p:spPr>
            <a:xfrm>
              <a:off x="4043400" y="22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9"/>
            <p:cNvSpPr/>
            <p:nvPr/>
          </p:nvSpPr>
          <p:spPr>
            <a:xfrm>
              <a:off x="40368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9"/>
            <p:cNvSpPr/>
            <p:nvPr/>
          </p:nvSpPr>
          <p:spPr>
            <a:xfrm>
              <a:off x="4029275" y="21907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9"/>
            <p:cNvSpPr/>
            <p:nvPr/>
          </p:nvSpPr>
          <p:spPr>
            <a:xfrm>
              <a:off x="4036425" y="2173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9"/>
            <p:cNvSpPr/>
            <p:nvPr/>
          </p:nvSpPr>
          <p:spPr>
            <a:xfrm>
              <a:off x="4021550" y="21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9"/>
            <p:cNvSpPr/>
            <p:nvPr/>
          </p:nvSpPr>
          <p:spPr>
            <a:xfrm>
              <a:off x="40149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9"/>
            <p:cNvSpPr/>
            <p:nvPr/>
          </p:nvSpPr>
          <p:spPr>
            <a:xfrm>
              <a:off x="4042450" y="218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9"/>
            <p:cNvSpPr/>
            <p:nvPr/>
          </p:nvSpPr>
          <p:spPr>
            <a:xfrm>
              <a:off x="4007425" y="216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9"/>
            <p:cNvSpPr/>
            <p:nvPr/>
          </p:nvSpPr>
          <p:spPr>
            <a:xfrm>
              <a:off x="4020600" y="216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9"/>
            <p:cNvSpPr/>
            <p:nvPr/>
          </p:nvSpPr>
          <p:spPr>
            <a:xfrm>
              <a:off x="4025700" y="21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9"/>
            <p:cNvSpPr/>
            <p:nvPr/>
          </p:nvSpPr>
          <p:spPr>
            <a:xfrm>
              <a:off x="4036800" y="225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9"/>
            <p:cNvSpPr/>
            <p:nvPr/>
          </p:nvSpPr>
          <p:spPr>
            <a:xfrm>
              <a:off x="4054500" y="22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9"/>
            <p:cNvSpPr/>
            <p:nvPr/>
          </p:nvSpPr>
          <p:spPr>
            <a:xfrm>
              <a:off x="40479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9"/>
            <p:cNvSpPr/>
            <p:nvPr/>
          </p:nvSpPr>
          <p:spPr>
            <a:xfrm>
              <a:off x="4040375" y="224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9"/>
            <p:cNvSpPr/>
            <p:nvPr/>
          </p:nvSpPr>
          <p:spPr>
            <a:xfrm>
              <a:off x="4047525" y="222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9"/>
            <p:cNvSpPr/>
            <p:nvPr/>
          </p:nvSpPr>
          <p:spPr>
            <a:xfrm>
              <a:off x="4032650" y="223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9"/>
            <p:cNvSpPr/>
            <p:nvPr/>
          </p:nvSpPr>
          <p:spPr>
            <a:xfrm>
              <a:off x="4026075" y="22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9"/>
            <p:cNvSpPr/>
            <p:nvPr/>
          </p:nvSpPr>
          <p:spPr>
            <a:xfrm>
              <a:off x="4053550" y="224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9"/>
            <p:cNvSpPr/>
            <p:nvPr/>
          </p:nvSpPr>
          <p:spPr>
            <a:xfrm>
              <a:off x="4018525" y="222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9"/>
            <p:cNvSpPr/>
            <p:nvPr/>
          </p:nvSpPr>
          <p:spPr>
            <a:xfrm>
              <a:off x="4031725" y="2219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9"/>
            <p:cNvSpPr/>
            <p:nvPr/>
          </p:nvSpPr>
          <p:spPr>
            <a:xfrm>
              <a:off x="4047900" y="2309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9"/>
            <p:cNvSpPr/>
            <p:nvPr/>
          </p:nvSpPr>
          <p:spPr>
            <a:xfrm>
              <a:off x="4065625" y="23085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9"/>
            <p:cNvSpPr/>
            <p:nvPr/>
          </p:nvSpPr>
          <p:spPr>
            <a:xfrm>
              <a:off x="40590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9"/>
            <p:cNvSpPr/>
            <p:nvPr/>
          </p:nvSpPr>
          <p:spPr>
            <a:xfrm>
              <a:off x="4051500" y="229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9"/>
            <p:cNvSpPr/>
            <p:nvPr/>
          </p:nvSpPr>
          <p:spPr>
            <a:xfrm>
              <a:off x="4058650" y="2279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9"/>
            <p:cNvSpPr/>
            <p:nvPr/>
          </p:nvSpPr>
          <p:spPr>
            <a:xfrm>
              <a:off x="4043775" y="2285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9"/>
            <p:cNvSpPr/>
            <p:nvPr/>
          </p:nvSpPr>
          <p:spPr>
            <a:xfrm>
              <a:off x="40371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9"/>
            <p:cNvSpPr/>
            <p:nvPr/>
          </p:nvSpPr>
          <p:spPr>
            <a:xfrm>
              <a:off x="4064675" y="229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9"/>
            <p:cNvSpPr/>
            <p:nvPr/>
          </p:nvSpPr>
          <p:spPr>
            <a:xfrm>
              <a:off x="4029650" y="227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9"/>
            <p:cNvSpPr/>
            <p:nvPr/>
          </p:nvSpPr>
          <p:spPr>
            <a:xfrm>
              <a:off x="4042825" y="227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9"/>
            <p:cNvSpPr/>
            <p:nvPr/>
          </p:nvSpPr>
          <p:spPr>
            <a:xfrm>
              <a:off x="4059025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9"/>
            <p:cNvSpPr/>
            <p:nvPr/>
          </p:nvSpPr>
          <p:spPr>
            <a:xfrm>
              <a:off x="4076725" y="236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9"/>
            <p:cNvSpPr/>
            <p:nvPr/>
          </p:nvSpPr>
          <p:spPr>
            <a:xfrm>
              <a:off x="40701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9"/>
            <p:cNvSpPr/>
            <p:nvPr/>
          </p:nvSpPr>
          <p:spPr>
            <a:xfrm>
              <a:off x="4062600" y="23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9"/>
            <p:cNvSpPr/>
            <p:nvPr/>
          </p:nvSpPr>
          <p:spPr>
            <a:xfrm>
              <a:off x="4069750" y="23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9"/>
            <p:cNvSpPr/>
            <p:nvPr/>
          </p:nvSpPr>
          <p:spPr>
            <a:xfrm>
              <a:off x="4054875" y="233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9"/>
            <p:cNvSpPr/>
            <p:nvPr/>
          </p:nvSpPr>
          <p:spPr>
            <a:xfrm>
              <a:off x="4048300" y="23479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9"/>
            <p:cNvSpPr/>
            <p:nvPr/>
          </p:nvSpPr>
          <p:spPr>
            <a:xfrm>
              <a:off x="4075775" y="234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9"/>
            <p:cNvSpPr/>
            <p:nvPr/>
          </p:nvSpPr>
          <p:spPr>
            <a:xfrm>
              <a:off x="4040750" y="232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9"/>
            <p:cNvSpPr/>
            <p:nvPr/>
          </p:nvSpPr>
          <p:spPr>
            <a:xfrm>
              <a:off x="4053950" y="2326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9"/>
            <p:cNvSpPr/>
            <p:nvPr/>
          </p:nvSpPr>
          <p:spPr>
            <a:xfrm>
              <a:off x="4080875" y="238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9"/>
            <p:cNvSpPr/>
            <p:nvPr/>
          </p:nvSpPr>
          <p:spPr>
            <a:xfrm>
              <a:off x="4066000" y="23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9"/>
            <p:cNvSpPr/>
            <p:nvPr/>
          </p:nvSpPr>
          <p:spPr>
            <a:xfrm>
              <a:off x="4051875" y="238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9"/>
            <p:cNvSpPr/>
            <p:nvPr/>
          </p:nvSpPr>
          <p:spPr>
            <a:xfrm>
              <a:off x="4065050" y="23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9"/>
            <p:cNvSpPr/>
            <p:nvPr/>
          </p:nvSpPr>
          <p:spPr>
            <a:xfrm>
              <a:off x="404715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9"/>
            <p:cNvSpPr/>
            <p:nvPr/>
          </p:nvSpPr>
          <p:spPr>
            <a:xfrm>
              <a:off x="4064850" y="214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9"/>
            <p:cNvSpPr/>
            <p:nvPr/>
          </p:nvSpPr>
          <p:spPr>
            <a:xfrm>
              <a:off x="4058275" y="215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9"/>
            <p:cNvSpPr/>
            <p:nvPr/>
          </p:nvSpPr>
          <p:spPr>
            <a:xfrm>
              <a:off x="4050725" y="213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9"/>
            <p:cNvSpPr/>
            <p:nvPr/>
          </p:nvSpPr>
          <p:spPr>
            <a:xfrm>
              <a:off x="4057900" y="211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9"/>
            <p:cNvSpPr/>
            <p:nvPr/>
          </p:nvSpPr>
          <p:spPr>
            <a:xfrm>
              <a:off x="4043025" y="211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9"/>
            <p:cNvSpPr/>
            <p:nvPr/>
          </p:nvSpPr>
          <p:spPr>
            <a:xfrm>
              <a:off x="4036425" y="2128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4063925" y="212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028900" y="210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042075" y="210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047150" y="209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058275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075975" y="219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069375" y="220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061850" y="218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4069000" y="21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054125" y="21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0475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4075025" y="218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4040000" y="216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4053175" y="215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0693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4087075" y="224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4080500" y="2257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4072950" y="223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4080100" y="221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4065225" y="2225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4058650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4086150" y="2236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4051125" y="2213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064300" y="221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9"/>
            <p:cNvSpPr/>
            <p:nvPr/>
          </p:nvSpPr>
          <p:spPr>
            <a:xfrm>
              <a:off x="4080500" y="230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9"/>
            <p:cNvSpPr/>
            <p:nvPr/>
          </p:nvSpPr>
          <p:spPr>
            <a:xfrm>
              <a:off x="4098200" y="23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40916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084075" y="229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091225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4076350" y="2278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40697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4097250" y="22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062225" y="2267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4075400" y="226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091600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4109300" y="235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4095175" y="23436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4102325" y="232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4087450" y="233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4080875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4108350" y="234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4073325" y="232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4086525" y="231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4105900" y="231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4113450" y="2379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4098575" y="2385025"/>
              <a:ext cx="7725" cy="5300"/>
            </a:xfrm>
            <a:custGeom>
              <a:avLst/>
              <a:gdLst/>
              <a:ahLst/>
              <a:cxnLst/>
              <a:rect l="l" t="t" r="r" b="b"/>
              <a:pathLst>
                <a:path w="309" h="212" extrusionOk="0">
                  <a:moveTo>
                    <a:pt x="68" y="0"/>
                  </a:moveTo>
                  <a:lnTo>
                    <a:pt x="0" y="91"/>
                  </a:lnTo>
                  <a:lnTo>
                    <a:pt x="196" y="211"/>
                  </a:lnTo>
                  <a:cubicBezTo>
                    <a:pt x="234" y="196"/>
                    <a:pt x="271" y="173"/>
                    <a:pt x="309" y="15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4092925" y="239442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3" y="1"/>
                  </a:moveTo>
                  <a:lnTo>
                    <a:pt x="0" y="39"/>
                  </a:lnTo>
                  <a:cubicBezTo>
                    <a:pt x="15" y="31"/>
                    <a:pt x="30" y="23"/>
                    <a:pt x="45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4120600" y="2396125"/>
              <a:ext cx="7375" cy="5875"/>
            </a:xfrm>
            <a:custGeom>
              <a:avLst/>
              <a:gdLst/>
              <a:ahLst/>
              <a:cxnLst/>
              <a:rect l="l" t="t" r="r" b="b"/>
              <a:pathLst>
                <a:path w="295" h="235" extrusionOk="0">
                  <a:moveTo>
                    <a:pt x="15" y="1"/>
                  </a:moveTo>
                  <a:lnTo>
                    <a:pt x="0" y="31"/>
                  </a:lnTo>
                  <a:cubicBezTo>
                    <a:pt x="76" y="99"/>
                    <a:pt x="166" y="166"/>
                    <a:pt x="249" y="234"/>
                  </a:cubicBezTo>
                  <a:lnTo>
                    <a:pt x="294" y="16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4084450" y="2373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4097625" y="237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41027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4079725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4097625" y="2135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4090850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4083500" y="2123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4090475" y="210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4075775" y="2111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4069000" y="212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4096500" y="212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4061475" y="210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4074650" y="2100875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31" y="0"/>
                  </a:moveTo>
                  <a:lnTo>
                    <a:pt x="1" y="38"/>
                  </a:lnTo>
                  <a:lnTo>
                    <a:pt x="279" y="211"/>
                  </a:lnTo>
                  <a:lnTo>
                    <a:pt x="339" y="121"/>
                  </a:lnTo>
                  <a:lnTo>
                    <a:pt x="302" y="98"/>
                  </a:lnTo>
                  <a:cubicBezTo>
                    <a:pt x="211" y="60"/>
                    <a:pt x="121" y="30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4090850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4108725" y="2188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4101950" y="2197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4094425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4101575" y="21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4086900" y="2165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9"/>
            <p:cNvSpPr/>
            <p:nvPr/>
          </p:nvSpPr>
          <p:spPr>
            <a:xfrm>
              <a:off x="40801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4107600" y="217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4072575" y="215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408575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4101950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4119850" y="2241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4113075" y="225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4105525" y="223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4112700" y="2212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4098000" y="2218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40912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4118725" y="22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4083700" y="2207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409687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4113075" y="229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4130950" y="22948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4124175" y="2304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4116650" y="22835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4123800" y="22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4109100" y="2271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41023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4129825" y="2282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4094800" y="226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410797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4124175" y="23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4142075" y="2348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4135275" y="235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4127750" y="2336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4134900" y="231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4120225" y="23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4113450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4140925" y="233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4119100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4135850" y="240252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59" y="1"/>
                  </a:moveTo>
                  <a:lnTo>
                    <a:pt x="1" y="242"/>
                  </a:lnTo>
                  <a:cubicBezTo>
                    <a:pt x="31" y="257"/>
                    <a:pt x="61" y="279"/>
                    <a:pt x="91" y="294"/>
                  </a:cubicBezTo>
                  <a:lnTo>
                    <a:pt x="257" y="6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4153175" y="2401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4146400" y="2410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4138875" y="239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4146025" y="23726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4131325" y="2378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4124550" y="238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4152050" y="238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4117025" y="2366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4130200" y="236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4160900" y="2413450"/>
              <a:ext cx="6800" cy="7925"/>
            </a:xfrm>
            <a:custGeom>
              <a:avLst/>
              <a:gdLst/>
              <a:ahLst/>
              <a:cxnLst/>
              <a:rect l="l" t="t" r="r" b="b"/>
              <a:pathLst>
                <a:path w="272" h="317" extrusionOk="0">
                  <a:moveTo>
                    <a:pt x="181" y="1"/>
                  </a:moveTo>
                  <a:lnTo>
                    <a:pt x="0" y="264"/>
                  </a:lnTo>
                  <a:lnTo>
                    <a:pt x="76" y="309"/>
                  </a:lnTo>
                  <a:cubicBezTo>
                    <a:pt x="83" y="317"/>
                    <a:pt x="83" y="317"/>
                    <a:pt x="91" y="317"/>
                  </a:cubicBez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4101200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4119100" y="207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4112500" y="2084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4107225" y="20713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16"/>
                    <a:pt x="1" y="16"/>
                  </a:cubicBezTo>
                  <a:lnTo>
                    <a:pt x="1" y="2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4118150" y="2062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4123425" y="2055100"/>
              <a:ext cx="8125" cy="5875"/>
            </a:xfrm>
            <a:custGeom>
              <a:avLst/>
              <a:gdLst/>
              <a:ahLst/>
              <a:cxnLst/>
              <a:rect l="l" t="t" r="r" b="b"/>
              <a:pathLst>
                <a:path w="325" h="235" extrusionOk="0">
                  <a:moveTo>
                    <a:pt x="98" y="1"/>
                  </a:moveTo>
                  <a:cubicBezTo>
                    <a:pt x="61" y="23"/>
                    <a:pt x="31" y="46"/>
                    <a:pt x="0" y="69"/>
                  </a:cubicBezTo>
                  <a:lnTo>
                    <a:pt x="264" y="234"/>
                  </a:lnTo>
                  <a:lnTo>
                    <a:pt x="324" y="1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4112300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4130200" y="21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4116075" y="21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4123050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4108350" y="210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4101575" y="211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4129250" y="2116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4094225" y="2093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4107425" y="2092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4123425" y="21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4141300" y="21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4127200" y="21701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4134150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4119475" y="2158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4112700" y="2167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4140375" y="2169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4105350" y="214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4118525" y="214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4123600" y="2137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4134525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4152425" y="223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4145650" y="22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4138300" y="22234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4145275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4130575" y="2211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4123800" y="222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4151475" y="2222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4116450" y="220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412945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41347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4145650" y="22891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4163525" y="228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4156750" y="2297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4149400" y="2276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4156375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4141700" y="2264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4134900" y="227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9"/>
            <p:cNvSpPr/>
            <p:nvPr/>
          </p:nvSpPr>
          <p:spPr>
            <a:xfrm>
              <a:off x="4162600" y="227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9"/>
            <p:cNvSpPr/>
            <p:nvPr/>
          </p:nvSpPr>
          <p:spPr>
            <a:xfrm>
              <a:off x="4127575" y="2253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4140550" y="225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156750" y="2342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4174650" y="234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4167875" y="2350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4160525" y="2330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4167475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4152800" y="2318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4146025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4173700" y="2329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138675" y="230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4151675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4167875" y="23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4185750" y="23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4178975" y="240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4171625" y="2383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178600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163900" y="237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157125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184800" y="238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4149775" y="23601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4162775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4189700" y="241910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lnTo>
                    <a:pt x="99" y="317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4176325" y="2424750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8" y="1"/>
                  </a:moveTo>
                  <a:lnTo>
                    <a:pt x="1" y="8"/>
                  </a:lnTo>
                  <a:cubicBezTo>
                    <a:pt x="7" y="8"/>
                    <a:pt x="17" y="8"/>
                    <a:pt x="25" y="12"/>
                  </a:cubicBezTo>
                  <a:lnTo>
                    <a:pt x="25" y="12"/>
                  </a:lnTo>
                  <a:lnTo>
                    <a:pt x="8" y="1"/>
                  </a:lnTo>
                  <a:close/>
                  <a:moveTo>
                    <a:pt x="25" y="12"/>
                  </a:moveTo>
                  <a:lnTo>
                    <a:pt x="31" y="16"/>
                  </a:lnTo>
                  <a:cubicBezTo>
                    <a:pt x="29" y="14"/>
                    <a:pt x="27" y="13"/>
                    <a:pt x="25" y="12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4173900" y="2412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4133775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41516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145075" y="2077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41375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144700" y="204042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257" y="0"/>
                  </a:moveTo>
                  <a:cubicBezTo>
                    <a:pt x="204" y="23"/>
                    <a:pt x="151" y="53"/>
                    <a:pt x="98" y="76"/>
                  </a:cubicBezTo>
                  <a:lnTo>
                    <a:pt x="1" y="226"/>
                  </a:lnTo>
                  <a:lnTo>
                    <a:pt x="91" y="279"/>
                  </a:lnTo>
                  <a:lnTo>
                    <a:pt x="272" y="1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4133775" y="20479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99" y="1"/>
                  </a:moveTo>
                  <a:cubicBezTo>
                    <a:pt x="68" y="23"/>
                    <a:pt x="31" y="46"/>
                    <a:pt x="1" y="68"/>
                  </a:cubicBezTo>
                  <a:lnTo>
                    <a:pt x="114" y="144"/>
                  </a:lnTo>
                  <a:lnTo>
                    <a:pt x="181" y="5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4150725" y="20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4144900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4162775" y="212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4148650" y="2110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4155800" y="2092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41409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4134350" y="2107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4161825" y="2109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126800" y="20869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4140000" y="2086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4156000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4173900" y="217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4159775" y="216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4166925" y="214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4152050" y="215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145450" y="2160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172950" y="21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137925" y="214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151100" y="2139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156200" y="213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167100" y="2229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185000" y="222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178400" y="2237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170875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4178025" y="219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1631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156575" y="221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184050" y="2215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149025" y="21935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4162225" y="2192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4167300" y="21842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4178225" y="2282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196100" y="2281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189525" y="2290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181975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4189150" y="225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4174275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4167675" y="2267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4195175" y="2269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4160150" y="224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4173325" y="2245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4189325" y="23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207225" y="233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4200625" y="2343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193100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4200250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4185375" y="231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178775" y="232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206275" y="2322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9"/>
            <p:cNvSpPr/>
            <p:nvPr/>
          </p:nvSpPr>
          <p:spPr>
            <a:xfrm>
              <a:off x="4171250" y="2300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9"/>
            <p:cNvSpPr/>
            <p:nvPr/>
          </p:nvSpPr>
          <p:spPr>
            <a:xfrm>
              <a:off x="4184425" y="2299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9"/>
            <p:cNvSpPr/>
            <p:nvPr/>
          </p:nvSpPr>
          <p:spPr>
            <a:xfrm>
              <a:off x="4200450" y="2388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9"/>
            <p:cNvSpPr/>
            <p:nvPr/>
          </p:nvSpPr>
          <p:spPr>
            <a:xfrm>
              <a:off x="4218325" y="238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9"/>
            <p:cNvSpPr/>
            <p:nvPr/>
          </p:nvSpPr>
          <p:spPr>
            <a:xfrm>
              <a:off x="4211750" y="2397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9"/>
            <p:cNvSpPr/>
            <p:nvPr/>
          </p:nvSpPr>
          <p:spPr>
            <a:xfrm>
              <a:off x="4204200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9"/>
            <p:cNvSpPr/>
            <p:nvPr/>
          </p:nvSpPr>
          <p:spPr>
            <a:xfrm>
              <a:off x="4211350" y="2359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9"/>
            <p:cNvSpPr/>
            <p:nvPr/>
          </p:nvSpPr>
          <p:spPr>
            <a:xfrm>
              <a:off x="4196475" y="236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9"/>
            <p:cNvSpPr/>
            <p:nvPr/>
          </p:nvSpPr>
          <p:spPr>
            <a:xfrm>
              <a:off x="4189900" y="2374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9"/>
            <p:cNvSpPr/>
            <p:nvPr/>
          </p:nvSpPr>
          <p:spPr>
            <a:xfrm>
              <a:off x="4217375" y="2375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9"/>
            <p:cNvSpPr/>
            <p:nvPr/>
          </p:nvSpPr>
          <p:spPr>
            <a:xfrm>
              <a:off x="4182350" y="2353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9"/>
            <p:cNvSpPr/>
            <p:nvPr/>
          </p:nvSpPr>
          <p:spPr>
            <a:xfrm>
              <a:off x="4195550" y="2352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9"/>
            <p:cNvSpPr/>
            <p:nvPr/>
          </p:nvSpPr>
          <p:spPr>
            <a:xfrm>
              <a:off x="4222275" y="241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9"/>
            <p:cNvSpPr/>
            <p:nvPr/>
          </p:nvSpPr>
          <p:spPr>
            <a:xfrm>
              <a:off x="4207600" y="241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9"/>
            <p:cNvSpPr/>
            <p:nvPr/>
          </p:nvSpPr>
          <p:spPr>
            <a:xfrm>
              <a:off x="4193475" y="2406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9"/>
            <p:cNvSpPr/>
            <p:nvPr/>
          </p:nvSpPr>
          <p:spPr>
            <a:xfrm>
              <a:off x="4206650" y="2405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9"/>
            <p:cNvSpPr/>
            <p:nvPr/>
          </p:nvSpPr>
          <p:spPr>
            <a:xfrm>
              <a:off x="4166550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9"/>
            <p:cNvSpPr/>
            <p:nvPr/>
          </p:nvSpPr>
          <p:spPr>
            <a:xfrm>
              <a:off x="4184250" y="206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9"/>
            <p:cNvSpPr/>
            <p:nvPr/>
          </p:nvSpPr>
          <p:spPr>
            <a:xfrm>
              <a:off x="4170125" y="205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9"/>
            <p:cNvSpPr/>
            <p:nvPr/>
          </p:nvSpPr>
          <p:spPr>
            <a:xfrm>
              <a:off x="4177275" y="203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9"/>
            <p:cNvSpPr/>
            <p:nvPr/>
          </p:nvSpPr>
          <p:spPr>
            <a:xfrm>
              <a:off x="4162400" y="203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9"/>
            <p:cNvSpPr/>
            <p:nvPr/>
          </p:nvSpPr>
          <p:spPr>
            <a:xfrm>
              <a:off x="4155800" y="204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9"/>
            <p:cNvSpPr/>
            <p:nvPr/>
          </p:nvSpPr>
          <p:spPr>
            <a:xfrm>
              <a:off x="4183300" y="204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9"/>
            <p:cNvSpPr/>
            <p:nvPr/>
          </p:nvSpPr>
          <p:spPr>
            <a:xfrm>
              <a:off x="4177650" y="2115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9"/>
            <p:cNvSpPr/>
            <p:nvPr/>
          </p:nvSpPr>
          <p:spPr>
            <a:xfrm>
              <a:off x="4195350" y="211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9"/>
            <p:cNvSpPr/>
            <p:nvPr/>
          </p:nvSpPr>
          <p:spPr>
            <a:xfrm>
              <a:off x="4181225" y="210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9"/>
            <p:cNvSpPr/>
            <p:nvPr/>
          </p:nvSpPr>
          <p:spPr>
            <a:xfrm>
              <a:off x="4188400" y="208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9"/>
            <p:cNvSpPr/>
            <p:nvPr/>
          </p:nvSpPr>
          <p:spPr>
            <a:xfrm>
              <a:off x="4173500" y="209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9"/>
            <p:cNvSpPr/>
            <p:nvPr/>
          </p:nvSpPr>
          <p:spPr>
            <a:xfrm>
              <a:off x="41669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9"/>
            <p:cNvSpPr/>
            <p:nvPr/>
          </p:nvSpPr>
          <p:spPr>
            <a:xfrm>
              <a:off x="4194425" y="21025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9"/>
            <p:cNvSpPr/>
            <p:nvPr/>
          </p:nvSpPr>
          <p:spPr>
            <a:xfrm>
              <a:off x="4159400" y="20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9"/>
            <p:cNvSpPr/>
            <p:nvPr/>
          </p:nvSpPr>
          <p:spPr>
            <a:xfrm>
              <a:off x="4172575" y="20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9"/>
            <p:cNvSpPr/>
            <p:nvPr/>
          </p:nvSpPr>
          <p:spPr>
            <a:xfrm>
              <a:off x="4177650" y="20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9"/>
            <p:cNvSpPr/>
            <p:nvPr/>
          </p:nvSpPr>
          <p:spPr>
            <a:xfrm>
              <a:off x="4188775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9"/>
            <p:cNvSpPr/>
            <p:nvPr/>
          </p:nvSpPr>
          <p:spPr>
            <a:xfrm>
              <a:off x="4206475" y="216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9"/>
            <p:cNvSpPr/>
            <p:nvPr/>
          </p:nvSpPr>
          <p:spPr>
            <a:xfrm>
              <a:off x="4192350" y="215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9"/>
            <p:cNvSpPr/>
            <p:nvPr/>
          </p:nvSpPr>
          <p:spPr>
            <a:xfrm>
              <a:off x="4199500" y="213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9"/>
            <p:cNvSpPr/>
            <p:nvPr/>
          </p:nvSpPr>
          <p:spPr>
            <a:xfrm>
              <a:off x="4184625" y="214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9"/>
            <p:cNvSpPr/>
            <p:nvPr/>
          </p:nvSpPr>
          <p:spPr>
            <a:xfrm>
              <a:off x="41780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9"/>
            <p:cNvSpPr/>
            <p:nvPr/>
          </p:nvSpPr>
          <p:spPr>
            <a:xfrm>
              <a:off x="4205525" y="215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9"/>
            <p:cNvSpPr/>
            <p:nvPr/>
          </p:nvSpPr>
          <p:spPr>
            <a:xfrm>
              <a:off x="4170500" y="213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9"/>
            <p:cNvSpPr/>
            <p:nvPr/>
          </p:nvSpPr>
          <p:spPr>
            <a:xfrm>
              <a:off x="41836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9"/>
            <p:cNvSpPr/>
            <p:nvPr/>
          </p:nvSpPr>
          <p:spPr>
            <a:xfrm>
              <a:off x="4188775" y="212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9"/>
            <p:cNvSpPr/>
            <p:nvPr/>
          </p:nvSpPr>
          <p:spPr>
            <a:xfrm>
              <a:off x="4199875" y="222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9"/>
            <p:cNvSpPr/>
            <p:nvPr/>
          </p:nvSpPr>
          <p:spPr>
            <a:xfrm>
              <a:off x="4217575" y="2221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9"/>
            <p:cNvSpPr/>
            <p:nvPr/>
          </p:nvSpPr>
          <p:spPr>
            <a:xfrm>
              <a:off x="4210975" y="22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9"/>
            <p:cNvSpPr/>
            <p:nvPr/>
          </p:nvSpPr>
          <p:spPr>
            <a:xfrm>
              <a:off x="4203450" y="220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9"/>
            <p:cNvSpPr/>
            <p:nvPr/>
          </p:nvSpPr>
          <p:spPr>
            <a:xfrm>
              <a:off x="4210600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9"/>
            <p:cNvSpPr/>
            <p:nvPr/>
          </p:nvSpPr>
          <p:spPr>
            <a:xfrm>
              <a:off x="4195725" y="219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9"/>
            <p:cNvSpPr/>
            <p:nvPr/>
          </p:nvSpPr>
          <p:spPr>
            <a:xfrm>
              <a:off x="4189150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9"/>
            <p:cNvSpPr/>
            <p:nvPr/>
          </p:nvSpPr>
          <p:spPr>
            <a:xfrm>
              <a:off x="4216625" y="220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9"/>
            <p:cNvSpPr/>
            <p:nvPr/>
          </p:nvSpPr>
          <p:spPr>
            <a:xfrm>
              <a:off x="41816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9"/>
            <p:cNvSpPr/>
            <p:nvPr/>
          </p:nvSpPr>
          <p:spPr>
            <a:xfrm>
              <a:off x="4194800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9"/>
            <p:cNvSpPr/>
            <p:nvPr/>
          </p:nvSpPr>
          <p:spPr>
            <a:xfrm>
              <a:off x="4199875" y="217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9"/>
            <p:cNvSpPr/>
            <p:nvPr/>
          </p:nvSpPr>
          <p:spPr>
            <a:xfrm>
              <a:off x="4210975" y="22756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9"/>
            <p:cNvSpPr/>
            <p:nvPr/>
          </p:nvSpPr>
          <p:spPr>
            <a:xfrm>
              <a:off x="4228675" y="227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9"/>
            <p:cNvSpPr/>
            <p:nvPr/>
          </p:nvSpPr>
          <p:spPr>
            <a:xfrm>
              <a:off x="4222100" y="228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9"/>
            <p:cNvSpPr/>
            <p:nvPr/>
          </p:nvSpPr>
          <p:spPr>
            <a:xfrm>
              <a:off x="4214550" y="226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9"/>
            <p:cNvSpPr/>
            <p:nvPr/>
          </p:nvSpPr>
          <p:spPr>
            <a:xfrm>
              <a:off x="4221725" y="224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9"/>
            <p:cNvSpPr/>
            <p:nvPr/>
          </p:nvSpPr>
          <p:spPr>
            <a:xfrm>
              <a:off x="4206850" y="225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9"/>
            <p:cNvSpPr/>
            <p:nvPr/>
          </p:nvSpPr>
          <p:spPr>
            <a:xfrm>
              <a:off x="4200250" y="2260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9"/>
            <p:cNvSpPr/>
            <p:nvPr/>
          </p:nvSpPr>
          <p:spPr>
            <a:xfrm>
              <a:off x="4227750" y="226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9"/>
            <p:cNvSpPr/>
            <p:nvPr/>
          </p:nvSpPr>
          <p:spPr>
            <a:xfrm>
              <a:off x="4192725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9"/>
            <p:cNvSpPr/>
            <p:nvPr/>
          </p:nvSpPr>
          <p:spPr>
            <a:xfrm>
              <a:off x="42059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9"/>
            <p:cNvSpPr/>
            <p:nvPr/>
          </p:nvSpPr>
          <p:spPr>
            <a:xfrm>
              <a:off x="4222100" y="23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9"/>
            <p:cNvSpPr/>
            <p:nvPr/>
          </p:nvSpPr>
          <p:spPr>
            <a:xfrm>
              <a:off x="4239800" y="23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9"/>
            <p:cNvSpPr/>
            <p:nvPr/>
          </p:nvSpPr>
          <p:spPr>
            <a:xfrm>
              <a:off x="4233200" y="233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9"/>
            <p:cNvSpPr/>
            <p:nvPr/>
          </p:nvSpPr>
          <p:spPr>
            <a:xfrm>
              <a:off x="4225675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9"/>
            <p:cNvSpPr/>
            <p:nvPr/>
          </p:nvSpPr>
          <p:spPr>
            <a:xfrm>
              <a:off x="4232825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9"/>
            <p:cNvSpPr/>
            <p:nvPr/>
          </p:nvSpPr>
          <p:spPr>
            <a:xfrm>
              <a:off x="4217950" y="23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9"/>
            <p:cNvSpPr/>
            <p:nvPr/>
          </p:nvSpPr>
          <p:spPr>
            <a:xfrm>
              <a:off x="4211350" y="2314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9"/>
            <p:cNvSpPr/>
            <p:nvPr/>
          </p:nvSpPr>
          <p:spPr>
            <a:xfrm>
              <a:off x="4238850" y="231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9"/>
            <p:cNvSpPr/>
            <p:nvPr/>
          </p:nvSpPr>
          <p:spPr>
            <a:xfrm>
              <a:off x="42038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9"/>
            <p:cNvSpPr/>
            <p:nvPr/>
          </p:nvSpPr>
          <p:spPr>
            <a:xfrm>
              <a:off x="42170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9"/>
            <p:cNvSpPr/>
            <p:nvPr/>
          </p:nvSpPr>
          <p:spPr>
            <a:xfrm>
              <a:off x="4233200" y="238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9"/>
            <p:cNvSpPr/>
            <p:nvPr/>
          </p:nvSpPr>
          <p:spPr>
            <a:xfrm>
              <a:off x="4250900" y="238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9"/>
            <p:cNvSpPr/>
            <p:nvPr/>
          </p:nvSpPr>
          <p:spPr>
            <a:xfrm>
              <a:off x="4244325" y="239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9"/>
            <p:cNvSpPr/>
            <p:nvPr/>
          </p:nvSpPr>
          <p:spPr>
            <a:xfrm>
              <a:off x="4236775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9"/>
            <p:cNvSpPr/>
            <p:nvPr/>
          </p:nvSpPr>
          <p:spPr>
            <a:xfrm>
              <a:off x="4243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9"/>
            <p:cNvSpPr/>
            <p:nvPr/>
          </p:nvSpPr>
          <p:spPr>
            <a:xfrm>
              <a:off x="4229050" y="235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9"/>
            <p:cNvSpPr/>
            <p:nvPr/>
          </p:nvSpPr>
          <p:spPr>
            <a:xfrm>
              <a:off x="4222475" y="2367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9"/>
            <p:cNvSpPr/>
            <p:nvPr/>
          </p:nvSpPr>
          <p:spPr>
            <a:xfrm>
              <a:off x="4249975" y="2368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9"/>
            <p:cNvSpPr/>
            <p:nvPr/>
          </p:nvSpPr>
          <p:spPr>
            <a:xfrm>
              <a:off x="4214950" y="234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9"/>
            <p:cNvSpPr/>
            <p:nvPr/>
          </p:nvSpPr>
          <p:spPr>
            <a:xfrm>
              <a:off x="4228125" y="23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9"/>
            <p:cNvSpPr/>
            <p:nvPr/>
          </p:nvSpPr>
          <p:spPr>
            <a:xfrm>
              <a:off x="4255050" y="2405550"/>
              <a:ext cx="6800" cy="7550"/>
            </a:xfrm>
            <a:custGeom>
              <a:avLst/>
              <a:gdLst/>
              <a:ahLst/>
              <a:cxnLst/>
              <a:rect l="l" t="t" r="r" b="b"/>
              <a:pathLst>
                <a:path w="272" h="302" extrusionOk="0">
                  <a:moveTo>
                    <a:pt x="181" y="0"/>
                  </a:moveTo>
                  <a:lnTo>
                    <a:pt x="0" y="264"/>
                  </a:lnTo>
                  <a:lnTo>
                    <a:pt x="61" y="302"/>
                  </a:lnTo>
                  <a:cubicBezTo>
                    <a:pt x="83" y="294"/>
                    <a:pt x="106" y="279"/>
                    <a:pt x="128" y="271"/>
                  </a:cubicBez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9"/>
            <p:cNvSpPr/>
            <p:nvPr/>
          </p:nvSpPr>
          <p:spPr>
            <a:xfrm>
              <a:off x="4240175" y="24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9"/>
            <p:cNvSpPr/>
            <p:nvPr/>
          </p:nvSpPr>
          <p:spPr>
            <a:xfrm>
              <a:off x="4233775" y="2420600"/>
              <a:ext cx="3025" cy="1925"/>
            </a:xfrm>
            <a:custGeom>
              <a:avLst/>
              <a:gdLst/>
              <a:ahLst/>
              <a:cxnLst/>
              <a:rect l="l" t="t" r="r" b="b"/>
              <a:pathLst>
                <a:path w="121" h="77" extrusionOk="0">
                  <a:moveTo>
                    <a:pt x="53" y="1"/>
                  </a:moveTo>
                  <a:lnTo>
                    <a:pt x="0" y="76"/>
                  </a:lnTo>
                  <a:cubicBezTo>
                    <a:pt x="38" y="69"/>
                    <a:pt x="76" y="54"/>
                    <a:pt x="121" y="38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9"/>
            <p:cNvSpPr/>
            <p:nvPr/>
          </p:nvSpPr>
          <p:spPr>
            <a:xfrm>
              <a:off x="422605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9"/>
            <p:cNvSpPr/>
            <p:nvPr/>
          </p:nvSpPr>
          <p:spPr>
            <a:xfrm>
              <a:off x="4239225" y="239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9"/>
            <p:cNvSpPr/>
            <p:nvPr/>
          </p:nvSpPr>
          <p:spPr>
            <a:xfrm>
              <a:off x="4199125" y="205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9"/>
            <p:cNvSpPr/>
            <p:nvPr/>
          </p:nvSpPr>
          <p:spPr>
            <a:xfrm>
              <a:off x="42168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9"/>
            <p:cNvSpPr/>
            <p:nvPr/>
          </p:nvSpPr>
          <p:spPr>
            <a:xfrm>
              <a:off x="4210225" y="20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9"/>
            <p:cNvSpPr/>
            <p:nvPr/>
          </p:nvSpPr>
          <p:spPr>
            <a:xfrm>
              <a:off x="4202700" y="204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9"/>
            <p:cNvSpPr/>
            <p:nvPr/>
          </p:nvSpPr>
          <p:spPr>
            <a:xfrm>
              <a:off x="4209850" y="20302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61" y="1"/>
                  </a:moveTo>
                  <a:lnTo>
                    <a:pt x="1" y="83"/>
                  </a:lnTo>
                  <a:lnTo>
                    <a:pt x="91" y="144"/>
                  </a:lnTo>
                  <a:lnTo>
                    <a:pt x="181" y="8"/>
                  </a:lnTo>
                  <a:cubicBezTo>
                    <a:pt x="144" y="8"/>
                    <a:pt x="99" y="1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9"/>
            <p:cNvSpPr/>
            <p:nvPr/>
          </p:nvSpPr>
          <p:spPr>
            <a:xfrm>
              <a:off x="4194975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9"/>
            <p:cNvSpPr/>
            <p:nvPr/>
          </p:nvSpPr>
          <p:spPr>
            <a:xfrm>
              <a:off x="4188400" y="2040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9"/>
            <p:cNvSpPr/>
            <p:nvPr/>
          </p:nvSpPr>
          <p:spPr>
            <a:xfrm>
              <a:off x="4215875" y="204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9"/>
            <p:cNvSpPr/>
            <p:nvPr/>
          </p:nvSpPr>
          <p:spPr>
            <a:xfrm>
              <a:off x="4210225" y="210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9"/>
            <p:cNvSpPr/>
            <p:nvPr/>
          </p:nvSpPr>
          <p:spPr>
            <a:xfrm>
              <a:off x="42279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9"/>
            <p:cNvSpPr/>
            <p:nvPr/>
          </p:nvSpPr>
          <p:spPr>
            <a:xfrm>
              <a:off x="4213800" y="209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9"/>
            <p:cNvSpPr/>
            <p:nvPr/>
          </p:nvSpPr>
          <p:spPr>
            <a:xfrm>
              <a:off x="4220975" y="207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9"/>
            <p:cNvSpPr/>
            <p:nvPr/>
          </p:nvSpPr>
          <p:spPr>
            <a:xfrm>
              <a:off x="4206100" y="208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9"/>
            <p:cNvSpPr/>
            <p:nvPr/>
          </p:nvSpPr>
          <p:spPr>
            <a:xfrm>
              <a:off x="41995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9"/>
            <p:cNvSpPr/>
            <p:nvPr/>
          </p:nvSpPr>
          <p:spPr>
            <a:xfrm>
              <a:off x="4227000" y="209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9"/>
            <p:cNvSpPr/>
            <p:nvPr/>
          </p:nvSpPr>
          <p:spPr>
            <a:xfrm>
              <a:off x="4191975" y="207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9"/>
            <p:cNvSpPr/>
            <p:nvPr/>
          </p:nvSpPr>
          <p:spPr>
            <a:xfrm>
              <a:off x="4205150" y="20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9"/>
            <p:cNvSpPr/>
            <p:nvPr/>
          </p:nvSpPr>
          <p:spPr>
            <a:xfrm>
              <a:off x="4221350" y="216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9"/>
            <p:cNvSpPr/>
            <p:nvPr/>
          </p:nvSpPr>
          <p:spPr>
            <a:xfrm>
              <a:off x="4239050" y="216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9"/>
            <p:cNvSpPr/>
            <p:nvPr/>
          </p:nvSpPr>
          <p:spPr>
            <a:xfrm>
              <a:off x="4224925" y="2149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9"/>
            <p:cNvSpPr/>
            <p:nvPr/>
          </p:nvSpPr>
          <p:spPr>
            <a:xfrm>
              <a:off x="4232075" y="213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9"/>
            <p:cNvSpPr/>
            <p:nvPr/>
          </p:nvSpPr>
          <p:spPr>
            <a:xfrm>
              <a:off x="4217200" y="213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9"/>
            <p:cNvSpPr/>
            <p:nvPr/>
          </p:nvSpPr>
          <p:spPr>
            <a:xfrm>
              <a:off x="42106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9"/>
            <p:cNvSpPr/>
            <p:nvPr/>
          </p:nvSpPr>
          <p:spPr>
            <a:xfrm>
              <a:off x="4238100" y="214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9"/>
            <p:cNvSpPr/>
            <p:nvPr/>
          </p:nvSpPr>
          <p:spPr>
            <a:xfrm>
              <a:off x="4203075" y="212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9"/>
            <p:cNvSpPr/>
            <p:nvPr/>
          </p:nvSpPr>
          <p:spPr>
            <a:xfrm>
              <a:off x="4216250" y="212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9"/>
            <p:cNvSpPr/>
            <p:nvPr/>
          </p:nvSpPr>
          <p:spPr>
            <a:xfrm>
              <a:off x="4221350" y="211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9"/>
            <p:cNvSpPr/>
            <p:nvPr/>
          </p:nvSpPr>
          <p:spPr>
            <a:xfrm>
              <a:off x="4232450" y="221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9"/>
            <p:cNvSpPr/>
            <p:nvPr/>
          </p:nvSpPr>
          <p:spPr>
            <a:xfrm>
              <a:off x="42501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9"/>
            <p:cNvSpPr/>
            <p:nvPr/>
          </p:nvSpPr>
          <p:spPr>
            <a:xfrm>
              <a:off x="4243550" y="222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9"/>
            <p:cNvSpPr/>
            <p:nvPr/>
          </p:nvSpPr>
          <p:spPr>
            <a:xfrm>
              <a:off x="423602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9"/>
            <p:cNvSpPr/>
            <p:nvPr/>
          </p:nvSpPr>
          <p:spPr>
            <a:xfrm>
              <a:off x="42431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9"/>
            <p:cNvSpPr/>
            <p:nvPr/>
          </p:nvSpPr>
          <p:spPr>
            <a:xfrm>
              <a:off x="4228300" y="219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9"/>
            <p:cNvSpPr/>
            <p:nvPr/>
          </p:nvSpPr>
          <p:spPr>
            <a:xfrm>
              <a:off x="4221725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9"/>
            <p:cNvSpPr/>
            <p:nvPr/>
          </p:nvSpPr>
          <p:spPr>
            <a:xfrm>
              <a:off x="4249200" y="220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9"/>
            <p:cNvSpPr/>
            <p:nvPr/>
          </p:nvSpPr>
          <p:spPr>
            <a:xfrm>
              <a:off x="4214175" y="2179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9"/>
            <p:cNvSpPr/>
            <p:nvPr/>
          </p:nvSpPr>
          <p:spPr>
            <a:xfrm>
              <a:off x="4227375" y="217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9"/>
            <p:cNvSpPr/>
            <p:nvPr/>
          </p:nvSpPr>
          <p:spPr>
            <a:xfrm>
              <a:off x="4232450" y="217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9"/>
            <p:cNvSpPr/>
            <p:nvPr/>
          </p:nvSpPr>
          <p:spPr>
            <a:xfrm>
              <a:off x="4243550" y="2268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9"/>
            <p:cNvSpPr/>
            <p:nvPr/>
          </p:nvSpPr>
          <p:spPr>
            <a:xfrm>
              <a:off x="42612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9"/>
            <p:cNvSpPr/>
            <p:nvPr/>
          </p:nvSpPr>
          <p:spPr>
            <a:xfrm>
              <a:off x="4254675" y="227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9"/>
            <p:cNvSpPr/>
            <p:nvPr/>
          </p:nvSpPr>
          <p:spPr>
            <a:xfrm>
              <a:off x="424715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9"/>
            <p:cNvSpPr/>
            <p:nvPr/>
          </p:nvSpPr>
          <p:spPr>
            <a:xfrm>
              <a:off x="42543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9"/>
            <p:cNvSpPr/>
            <p:nvPr/>
          </p:nvSpPr>
          <p:spPr>
            <a:xfrm>
              <a:off x="4239425" y="2244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9"/>
            <p:cNvSpPr/>
            <p:nvPr/>
          </p:nvSpPr>
          <p:spPr>
            <a:xfrm>
              <a:off x="4232825" y="22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9"/>
            <p:cNvSpPr/>
            <p:nvPr/>
          </p:nvSpPr>
          <p:spPr>
            <a:xfrm>
              <a:off x="4260325" y="225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9"/>
            <p:cNvSpPr/>
            <p:nvPr/>
          </p:nvSpPr>
          <p:spPr>
            <a:xfrm>
              <a:off x="422530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9"/>
            <p:cNvSpPr/>
            <p:nvPr/>
          </p:nvSpPr>
          <p:spPr>
            <a:xfrm>
              <a:off x="4238475" y="22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9"/>
            <p:cNvSpPr/>
            <p:nvPr/>
          </p:nvSpPr>
          <p:spPr>
            <a:xfrm>
              <a:off x="4254675" y="232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9"/>
            <p:cNvSpPr/>
            <p:nvPr/>
          </p:nvSpPr>
          <p:spPr>
            <a:xfrm>
              <a:off x="4272375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9"/>
            <p:cNvSpPr/>
            <p:nvPr/>
          </p:nvSpPr>
          <p:spPr>
            <a:xfrm>
              <a:off x="4265775" y="233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9"/>
            <p:cNvSpPr/>
            <p:nvPr/>
          </p:nvSpPr>
          <p:spPr>
            <a:xfrm>
              <a:off x="425825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9"/>
            <p:cNvSpPr/>
            <p:nvPr/>
          </p:nvSpPr>
          <p:spPr>
            <a:xfrm>
              <a:off x="42654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9"/>
            <p:cNvSpPr/>
            <p:nvPr/>
          </p:nvSpPr>
          <p:spPr>
            <a:xfrm>
              <a:off x="4250525" y="229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9"/>
            <p:cNvSpPr/>
            <p:nvPr/>
          </p:nvSpPr>
          <p:spPr>
            <a:xfrm>
              <a:off x="4243950" y="2307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9"/>
            <p:cNvSpPr/>
            <p:nvPr/>
          </p:nvSpPr>
          <p:spPr>
            <a:xfrm>
              <a:off x="4271425" y="230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9"/>
            <p:cNvSpPr/>
            <p:nvPr/>
          </p:nvSpPr>
          <p:spPr>
            <a:xfrm>
              <a:off x="423640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9"/>
            <p:cNvSpPr/>
            <p:nvPr/>
          </p:nvSpPr>
          <p:spPr>
            <a:xfrm>
              <a:off x="4249575" y="22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9"/>
            <p:cNvSpPr/>
            <p:nvPr/>
          </p:nvSpPr>
          <p:spPr>
            <a:xfrm>
              <a:off x="4265775" y="237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9"/>
            <p:cNvSpPr/>
            <p:nvPr/>
          </p:nvSpPr>
          <p:spPr>
            <a:xfrm>
              <a:off x="4283475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9"/>
            <p:cNvSpPr/>
            <p:nvPr/>
          </p:nvSpPr>
          <p:spPr>
            <a:xfrm>
              <a:off x="4276900" y="23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9"/>
            <p:cNvSpPr/>
            <p:nvPr/>
          </p:nvSpPr>
          <p:spPr>
            <a:xfrm>
              <a:off x="4269350" y="236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9"/>
            <p:cNvSpPr/>
            <p:nvPr/>
          </p:nvSpPr>
          <p:spPr>
            <a:xfrm>
              <a:off x="4276525" y="23452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9"/>
            <p:cNvSpPr/>
            <p:nvPr/>
          </p:nvSpPr>
          <p:spPr>
            <a:xfrm>
              <a:off x="4261650" y="235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9"/>
            <p:cNvSpPr/>
            <p:nvPr/>
          </p:nvSpPr>
          <p:spPr>
            <a:xfrm>
              <a:off x="4255050" y="236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9"/>
            <p:cNvSpPr/>
            <p:nvPr/>
          </p:nvSpPr>
          <p:spPr>
            <a:xfrm>
              <a:off x="4282550" y="236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9"/>
            <p:cNvSpPr/>
            <p:nvPr/>
          </p:nvSpPr>
          <p:spPr>
            <a:xfrm>
              <a:off x="4247525" y="23396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9"/>
            <p:cNvSpPr/>
            <p:nvPr/>
          </p:nvSpPr>
          <p:spPr>
            <a:xfrm>
              <a:off x="4260700" y="233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9"/>
            <p:cNvSpPr/>
            <p:nvPr/>
          </p:nvSpPr>
          <p:spPr>
            <a:xfrm>
              <a:off x="4258625" y="239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9"/>
            <p:cNvSpPr/>
            <p:nvPr/>
          </p:nvSpPr>
          <p:spPr>
            <a:xfrm>
              <a:off x="4271800" y="2392175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0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9" y="226"/>
                    <a:pt x="302" y="204"/>
                    <a:pt x="325" y="181"/>
                  </a:cubicBez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9"/>
            <p:cNvSpPr/>
            <p:nvPr/>
          </p:nvSpPr>
          <p:spPr>
            <a:xfrm>
              <a:off x="4231700" y="204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9"/>
            <p:cNvSpPr/>
            <p:nvPr/>
          </p:nvSpPr>
          <p:spPr>
            <a:xfrm>
              <a:off x="4249575" y="204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9"/>
            <p:cNvSpPr/>
            <p:nvPr/>
          </p:nvSpPr>
          <p:spPr>
            <a:xfrm>
              <a:off x="4242800" y="205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9"/>
            <p:cNvSpPr/>
            <p:nvPr/>
          </p:nvSpPr>
          <p:spPr>
            <a:xfrm>
              <a:off x="4235275" y="203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9"/>
            <p:cNvSpPr/>
            <p:nvPr/>
          </p:nvSpPr>
          <p:spPr>
            <a:xfrm>
              <a:off x="4220975" y="203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4250900" y="2039300"/>
              <a:ext cx="4925" cy="2850"/>
            </a:xfrm>
            <a:custGeom>
              <a:avLst/>
              <a:gdLst/>
              <a:ahLst/>
              <a:cxnLst/>
              <a:rect l="l" t="t" r="r" b="b"/>
              <a:pathLst>
                <a:path w="197" h="114" extrusionOk="0">
                  <a:moveTo>
                    <a:pt x="1" y="0"/>
                  </a:moveTo>
                  <a:lnTo>
                    <a:pt x="181" y="113"/>
                  </a:lnTo>
                  <a:lnTo>
                    <a:pt x="197" y="83"/>
                  </a:lnTo>
                  <a:cubicBezTo>
                    <a:pt x="136" y="53"/>
                    <a:pt x="69" y="3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4242800" y="21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4260700" y="210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4246375" y="20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4253550" y="207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4238850" y="2077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4232075" y="208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4259575" y="2088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4224550" y="206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4237725" y="206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4253925" y="215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4271800" y="2154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425750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4264650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42497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4243175" y="21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427067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9"/>
            <p:cNvSpPr/>
            <p:nvPr/>
          </p:nvSpPr>
          <p:spPr>
            <a:xfrm>
              <a:off x="4235650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9"/>
            <p:cNvSpPr/>
            <p:nvPr/>
          </p:nvSpPr>
          <p:spPr>
            <a:xfrm>
              <a:off x="4248825" y="211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9"/>
            <p:cNvSpPr/>
            <p:nvPr/>
          </p:nvSpPr>
          <p:spPr>
            <a:xfrm>
              <a:off x="4253925" y="211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9"/>
            <p:cNvSpPr/>
            <p:nvPr/>
          </p:nvSpPr>
          <p:spPr>
            <a:xfrm>
              <a:off x="4265025" y="2208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9"/>
            <p:cNvSpPr/>
            <p:nvPr/>
          </p:nvSpPr>
          <p:spPr>
            <a:xfrm>
              <a:off x="4282925" y="220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9"/>
            <p:cNvSpPr/>
            <p:nvPr/>
          </p:nvSpPr>
          <p:spPr>
            <a:xfrm>
              <a:off x="4276150" y="2217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9"/>
            <p:cNvSpPr/>
            <p:nvPr/>
          </p:nvSpPr>
          <p:spPr>
            <a:xfrm>
              <a:off x="426860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9"/>
            <p:cNvSpPr/>
            <p:nvPr/>
          </p:nvSpPr>
          <p:spPr>
            <a:xfrm>
              <a:off x="4275750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9"/>
            <p:cNvSpPr/>
            <p:nvPr/>
          </p:nvSpPr>
          <p:spPr>
            <a:xfrm>
              <a:off x="42608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9"/>
            <p:cNvSpPr/>
            <p:nvPr/>
          </p:nvSpPr>
          <p:spPr>
            <a:xfrm>
              <a:off x="4254300" y="2193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9"/>
            <p:cNvSpPr/>
            <p:nvPr/>
          </p:nvSpPr>
          <p:spPr>
            <a:xfrm>
              <a:off x="428177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9"/>
            <p:cNvSpPr/>
            <p:nvPr/>
          </p:nvSpPr>
          <p:spPr>
            <a:xfrm>
              <a:off x="424677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9"/>
            <p:cNvSpPr/>
            <p:nvPr/>
          </p:nvSpPr>
          <p:spPr>
            <a:xfrm>
              <a:off x="4259950" y="21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9"/>
            <p:cNvSpPr/>
            <p:nvPr/>
          </p:nvSpPr>
          <p:spPr>
            <a:xfrm>
              <a:off x="4265025" y="21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9"/>
            <p:cNvSpPr/>
            <p:nvPr/>
          </p:nvSpPr>
          <p:spPr>
            <a:xfrm>
              <a:off x="4276150" y="22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9"/>
            <p:cNvSpPr/>
            <p:nvPr/>
          </p:nvSpPr>
          <p:spPr>
            <a:xfrm>
              <a:off x="4294025" y="226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9"/>
            <p:cNvSpPr/>
            <p:nvPr/>
          </p:nvSpPr>
          <p:spPr>
            <a:xfrm>
              <a:off x="4287250" y="2270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9"/>
            <p:cNvSpPr/>
            <p:nvPr/>
          </p:nvSpPr>
          <p:spPr>
            <a:xfrm>
              <a:off x="4279725" y="224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9"/>
            <p:cNvSpPr/>
            <p:nvPr/>
          </p:nvSpPr>
          <p:spPr>
            <a:xfrm>
              <a:off x="4286875" y="2232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9"/>
            <p:cNvSpPr/>
            <p:nvPr/>
          </p:nvSpPr>
          <p:spPr>
            <a:xfrm>
              <a:off x="42720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9"/>
            <p:cNvSpPr/>
            <p:nvPr/>
          </p:nvSpPr>
          <p:spPr>
            <a:xfrm>
              <a:off x="4265400" y="224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9"/>
            <p:cNvSpPr/>
            <p:nvPr/>
          </p:nvSpPr>
          <p:spPr>
            <a:xfrm>
              <a:off x="4292900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9"/>
            <p:cNvSpPr/>
            <p:nvPr/>
          </p:nvSpPr>
          <p:spPr>
            <a:xfrm>
              <a:off x="4257875" y="22262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9"/>
            <p:cNvSpPr/>
            <p:nvPr/>
          </p:nvSpPr>
          <p:spPr>
            <a:xfrm>
              <a:off x="4271050" y="22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9"/>
            <p:cNvSpPr/>
            <p:nvPr/>
          </p:nvSpPr>
          <p:spPr>
            <a:xfrm>
              <a:off x="4287250" y="23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9"/>
            <p:cNvSpPr/>
            <p:nvPr/>
          </p:nvSpPr>
          <p:spPr>
            <a:xfrm>
              <a:off x="4305125" y="2314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9"/>
            <p:cNvSpPr/>
            <p:nvPr/>
          </p:nvSpPr>
          <p:spPr>
            <a:xfrm>
              <a:off x="4298350" y="2323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9"/>
            <p:cNvSpPr/>
            <p:nvPr/>
          </p:nvSpPr>
          <p:spPr>
            <a:xfrm>
              <a:off x="429082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9"/>
            <p:cNvSpPr/>
            <p:nvPr/>
          </p:nvSpPr>
          <p:spPr>
            <a:xfrm>
              <a:off x="4297975" y="2285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9"/>
            <p:cNvSpPr/>
            <p:nvPr/>
          </p:nvSpPr>
          <p:spPr>
            <a:xfrm>
              <a:off x="42831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9"/>
            <p:cNvSpPr/>
            <p:nvPr/>
          </p:nvSpPr>
          <p:spPr>
            <a:xfrm>
              <a:off x="4276525" y="2300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9"/>
            <p:cNvSpPr/>
            <p:nvPr/>
          </p:nvSpPr>
          <p:spPr>
            <a:xfrm>
              <a:off x="43040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9"/>
            <p:cNvSpPr/>
            <p:nvPr/>
          </p:nvSpPr>
          <p:spPr>
            <a:xfrm>
              <a:off x="4268975" y="2279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9"/>
            <p:cNvSpPr/>
            <p:nvPr/>
          </p:nvSpPr>
          <p:spPr>
            <a:xfrm>
              <a:off x="4282175" y="2278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9"/>
            <p:cNvSpPr/>
            <p:nvPr/>
          </p:nvSpPr>
          <p:spPr>
            <a:xfrm>
              <a:off x="42983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9"/>
            <p:cNvSpPr/>
            <p:nvPr/>
          </p:nvSpPr>
          <p:spPr>
            <a:xfrm>
              <a:off x="4316250" y="2367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9"/>
            <p:cNvSpPr/>
            <p:nvPr/>
          </p:nvSpPr>
          <p:spPr>
            <a:xfrm>
              <a:off x="4309475" y="2376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9"/>
            <p:cNvSpPr/>
            <p:nvPr/>
          </p:nvSpPr>
          <p:spPr>
            <a:xfrm>
              <a:off x="4301925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9"/>
            <p:cNvSpPr/>
            <p:nvPr/>
          </p:nvSpPr>
          <p:spPr>
            <a:xfrm>
              <a:off x="4309100" y="233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9"/>
            <p:cNvSpPr/>
            <p:nvPr/>
          </p:nvSpPr>
          <p:spPr>
            <a:xfrm>
              <a:off x="4294225" y="234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9"/>
            <p:cNvSpPr/>
            <p:nvPr/>
          </p:nvSpPr>
          <p:spPr>
            <a:xfrm>
              <a:off x="4287625" y="235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9"/>
            <p:cNvSpPr/>
            <p:nvPr/>
          </p:nvSpPr>
          <p:spPr>
            <a:xfrm>
              <a:off x="4315125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9"/>
            <p:cNvSpPr/>
            <p:nvPr/>
          </p:nvSpPr>
          <p:spPr>
            <a:xfrm>
              <a:off x="4280100" y="2332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9"/>
            <p:cNvSpPr/>
            <p:nvPr/>
          </p:nvSpPr>
          <p:spPr>
            <a:xfrm>
              <a:off x="4293275" y="233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9"/>
            <p:cNvSpPr/>
            <p:nvPr/>
          </p:nvSpPr>
          <p:spPr>
            <a:xfrm>
              <a:off x="4320200" y="239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9"/>
            <p:cNvSpPr/>
            <p:nvPr/>
          </p:nvSpPr>
          <p:spPr>
            <a:xfrm>
              <a:off x="4305325" y="239745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68" y="0"/>
                  </a:moveTo>
                  <a:lnTo>
                    <a:pt x="1" y="91"/>
                  </a:lnTo>
                  <a:lnTo>
                    <a:pt x="226" y="226"/>
                  </a:lnTo>
                  <a:cubicBezTo>
                    <a:pt x="249" y="234"/>
                    <a:pt x="272" y="241"/>
                    <a:pt x="294" y="241"/>
                  </a:cubicBez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9"/>
            <p:cNvSpPr/>
            <p:nvPr/>
          </p:nvSpPr>
          <p:spPr>
            <a:xfrm>
              <a:off x="4291200" y="238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9"/>
            <p:cNvSpPr/>
            <p:nvPr/>
          </p:nvSpPr>
          <p:spPr>
            <a:xfrm>
              <a:off x="4304375" y="238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9"/>
            <p:cNvSpPr/>
            <p:nvPr/>
          </p:nvSpPr>
          <p:spPr>
            <a:xfrm>
              <a:off x="4264275" y="2046625"/>
              <a:ext cx="3975" cy="3625"/>
            </a:xfrm>
            <a:custGeom>
              <a:avLst/>
              <a:gdLst/>
              <a:ahLst/>
              <a:cxnLst/>
              <a:rect l="l" t="t" r="r" b="b"/>
              <a:pathLst>
                <a:path w="159" h="145" extrusionOk="0">
                  <a:moveTo>
                    <a:pt x="68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59" y="54"/>
                  </a:lnTo>
                  <a:cubicBezTo>
                    <a:pt x="129" y="31"/>
                    <a:pt x="98" y="1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9"/>
            <p:cNvSpPr/>
            <p:nvPr/>
          </p:nvSpPr>
          <p:spPr>
            <a:xfrm>
              <a:off x="4275375" y="209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9"/>
            <p:cNvSpPr/>
            <p:nvPr/>
          </p:nvSpPr>
          <p:spPr>
            <a:xfrm>
              <a:off x="4293275" y="2094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9"/>
            <p:cNvSpPr/>
            <p:nvPr/>
          </p:nvSpPr>
          <p:spPr>
            <a:xfrm>
              <a:off x="4286500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9"/>
            <p:cNvSpPr/>
            <p:nvPr/>
          </p:nvSpPr>
          <p:spPr>
            <a:xfrm>
              <a:off x="4279150" y="20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9"/>
            <p:cNvSpPr/>
            <p:nvPr/>
          </p:nvSpPr>
          <p:spPr>
            <a:xfrm>
              <a:off x="4286125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cubicBezTo>
                    <a:pt x="271" y="53"/>
                    <a:pt x="264" y="45"/>
                    <a:pt x="264" y="45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9"/>
            <p:cNvSpPr/>
            <p:nvPr/>
          </p:nvSpPr>
          <p:spPr>
            <a:xfrm>
              <a:off x="4271425" y="207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9"/>
            <p:cNvSpPr/>
            <p:nvPr/>
          </p:nvSpPr>
          <p:spPr>
            <a:xfrm>
              <a:off x="4264650" y="20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9"/>
            <p:cNvSpPr/>
            <p:nvPr/>
          </p:nvSpPr>
          <p:spPr>
            <a:xfrm>
              <a:off x="4292325" y="2082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9"/>
            <p:cNvSpPr/>
            <p:nvPr/>
          </p:nvSpPr>
          <p:spPr>
            <a:xfrm>
              <a:off x="4257300" y="205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9"/>
            <p:cNvSpPr/>
            <p:nvPr/>
          </p:nvSpPr>
          <p:spPr>
            <a:xfrm>
              <a:off x="427030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9"/>
            <p:cNvSpPr/>
            <p:nvPr/>
          </p:nvSpPr>
          <p:spPr>
            <a:xfrm>
              <a:off x="4275375" y="2052650"/>
              <a:ext cx="2300" cy="1550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1" y="1"/>
                  </a:moveTo>
                  <a:lnTo>
                    <a:pt x="91" y="61"/>
                  </a:lnTo>
                  <a:cubicBezTo>
                    <a:pt x="69" y="39"/>
                    <a:pt x="39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9"/>
            <p:cNvSpPr/>
            <p:nvPr/>
          </p:nvSpPr>
          <p:spPr>
            <a:xfrm>
              <a:off x="4286500" y="214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9"/>
            <p:cNvSpPr/>
            <p:nvPr/>
          </p:nvSpPr>
          <p:spPr>
            <a:xfrm>
              <a:off x="4304375" y="2147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9"/>
            <p:cNvSpPr/>
            <p:nvPr/>
          </p:nvSpPr>
          <p:spPr>
            <a:xfrm>
              <a:off x="4290250" y="213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9"/>
            <p:cNvSpPr/>
            <p:nvPr/>
          </p:nvSpPr>
          <p:spPr>
            <a:xfrm>
              <a:off x="4297225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9"/>
            <p:cNvSpPr/>
            <p:nvPr/>
          </p:nvSpPr>
          <p:spPr>
            <a:xfrm>
              <a:off x="4282550" y="2124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9"/>
            <p:cNvSpPr/>
            <p:nvPr/>
          </p:nvSpPr>
          <p:spPr>
            <a:xfrm>
              <a:off x="4275750" y="213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9"/>
            <p:cNvSpPr/>
            <p:nvPr/>
          </p:nvSpPr>
          <p:spPr>
            <a:xfrm>
              <a:off x="4303450" y="2135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9"/>
            <p:cNvSpPr/>
            <p:nvPr/>
          </p:nvSpPr>
          <p:spPr>
            <a:xfrm>
              <a:off x="4268425" y="211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9"/>
            <p:cNvSpPr/>
            <p:nvPr/>
          </p:nvSpPr>
          <p:spPr>
            <a:xfrm>
              <a:off x="4281400" y="2112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9"/>
            <p:cNvSpPr/>
            <p:nvPr/>
          </p:nvSpPr>
          <p:spPr>
            <a:xfrm>
              <a:off x="4297600" y="220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9"/>
            <p:cNvSpPr/>
            <p:nvPr/>
          </p:nvSpPr>
          <p:spPr>
            <a:xfrm>
              <a:off x="4315500" y="2200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9"/>
            <p:cNvSpPr/>
            <p:nvPr/>
          </p:nvSpPr>
          <p:spPr>
            <a:xfrm>
              <a:off x="4308725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9"/>
            <p:cNvSpPr/>
            <p:nvPr/>
          </p:nvSpPr>
          <p:spPr>
            <a:xfrm>
              <a:off x="430137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9"/>
            <p:cNvSpPr/>
            <p:nvPr/>
          </p:nvSpPr>
          <p:spPr>
            <a:xfrm>
              <a:off x="4308350" y="21718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9"/>
            <p:cNvSpPr/>
            <p:nvPr/>
          </p:nvSpPr>
          <p:spPr>
            <a:xfrm>
              <a:off x="4293650" y="2177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9"/>
            <p:cNvSpPr/>
            <p:nvPr/>
          </p:nvSpPr>
          <p:spPr>
            <a:xfrm>
              <a:off x="4286875" y="2187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9"/>
            <p:cNvSpPr/>
            <p:nvPr/>
          </p:nvSpPr>
          <p:spPr>
            <a:xfrm>
              <a:off x="4314550" y="2188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9"/>
            <p:cNvSpPr/>
            <p:nvPr/>
          </p:nvSpPr>
          <p:spPr>
            <a:xfrm>
              <a:off x="4279525" y="2166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9"/>
            <p:cNvSpPr/>
            <p:nvPr/>
          </p:nvSpPr>
          <p:spPr>
            <a:xfrm>
              <a:off x="4292525" y="21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9"/>
            <p:cNvSpPr/>
            <p:nvPr/>
          </p:nvSpPr>
          <p:spPr>
            <a:xfrm>
              <a:off x="429760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9"/>
            <p:cNvSpPr/>
            <p:nvPr/>
          </p:nvSpPr>
          <p:spPr>
            <a:xfrm>
              <a:off x="4308725" y="22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9"/>
            <p:cNvSpPr/>
            <p:nvPr/>
          </p:nvSpPr>
          <p:spPr>
            <a:xfrm>
              <a:off x="4326600" y="2254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9"/>
            <p:cNvSpPr/>
            <p:nvPr/>
          </p:nvSpPr>
          <p:spPr>
            <a:xfrm>
              <a:off x="4319825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9"/>
            <p:cNvSpPr/>
            <p:nvPr/>
          </p:nvSpPr>
          <p:spPr>
            <a:xfrm>
              <a:off x="4312475" y="224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9"/>
            <p:cNvSpPr/>
            <p:nvPr/>
          </p:nvSpPr>
          <p:spPr>
            <a:xfrm>
              <a:off x="4319450" y="222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9"/>
            <p:cNvSpPr/>
            <p:nvPr/>
          </p:nvSpPr>
          <p:spPr>
            <a:xfrm>
              <a:off x="4304750" y="223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9"/>
            <p:cNvSpPr/>
            <p:nvPr/>
          </p:nvSpPr>
          <p:spPr>
            <a:xfrm>
              <a:off x="4297975" y="22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9"/>
            <p:cNvSpPr/>
            <p:nvPr/>
          </p:nvSpPr>
          <p:spPr>
            <a:xfrm>
              <a:off x="4325675" y="224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9"/>
            <p:cNvSpPr/>
            <p:nvPr/>
          </p:nvSpPr>
          <p:spPr>
            <a:xfrm>
              <a:off x="4290650" y="221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9"/>
            <p:cNvSpPr/>
            <p:nvPr/>
          </p:nvSpPr>
          <p:spPr>
            <a:xfrm>
              <a:off x="4303625" y="2218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9"/>
            <p:cNvSpPr/>
            <p:nvPr/>
          </p:nvSpPr>
          <p:spPr>
            <a:xfrm>
              <a:off x="4319825" y="23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9"/>
            <p:cNvSpPr/>
            <p:nvPr/>
          </p:nvSpPr>
          <p:spPr>
            <a:xfrm>
              <a:off x="4337725" y="2307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9"/>
            <p:cNvSpPr/>
            <p:nvPr/>
          </p:nvSpPr>
          <p:spPr>
            <a:xfrm>
              <a:off x="43309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9"/>
            <p:cNvSpPr/>
            <p:nvPr/>
          </p:nvSpPr>
          <p:spPr>
            <a:xfrm>
              <a:off x="432360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9"/>
            <p:cNvSpPr/>
            <p:nvPr/>
          </p:nvSpPr>
          <p:spPr>
            <a:xfrm>
              <a:off x="4330550" y="227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9"/>
            <p:cNvSpPr/>
            <p:nvPr/>
          </p:nvSpPr>
          <p:spPr>
            <a:xfrm>
              <a:off x="4315875" y="2284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9"/>
            <p:cNvSpPr/>
            <p:nvPr/>
          </p:nvSpPr>
          <p:spPr>
            <a:xfrm>
              <a:off x="4309100" y="229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9"/>
            <p:cNvSpPr/>
            <p:nvPr/>
          </p:nvSpPr>
          <p:spPr>
            <a:xfrm>
              <a:off x="43365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9"/>
            <p:cNvSpPr/>
            <p:nvPr/>
          </p:nvSpPr>
          <p:spPr>
            <a:xfrm>
              <a:off x="4301550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9"/>
            <p:cNvSpPr/>
            <p:nvPr/>
          </p:nvSpPr>
          <p:spPr>
            <a:xfrm>
              <a:off x="4314750" y="2272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9"/>
            <p:cNvSpPr/>
            <p:nvPr/>
          </p:nvSpPr>
          <p:spPr>
            <a:xfrm>
              <a:off x="4330925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9"/>
            <p:cNvSpPr/>
            <p:nvPr/>
          </p:nvSpPr>
          <p:spPr>
            <a:xfrm>
              <a:off x="4348825" y="2360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9"/>
            <p:cNvSpPr/>
            <p:nvPr/>
          </p:nvSpPr>
          <p:spPr>
            <a:xfrm>
              <a:off x="4342050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9"/>
            <p:cNvSpPr/>
            <p:nvPr/>
          </p:nvSpPr>
          <p:spPr>
            <a:xfrm>
              <a:off x="433470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9"/>
            <p:cNvSpPr/>
            <p:nvPr/>
          </p:nvSpPr>
          <p:spPr>
            <a:xfrm>
              <a:off x="4341675" y="2331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9"/>
            <p:cNvSpPr/>
            <p:nvPr/>
          </p:nvSpPr>
          <p:spPr>
            <a:xfrm>
              <a:off x="4326975" y="2337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9"/>
            <p:cNvSpPr/>
            <p:nvPr/>
          </p:nvSpPr>
          <p:spPr>
            <a:xfrm>
              <a:off x="4320200" y="2346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9"/>
            <p:cNvSpPr/>
            <p:nvPr/>
          </p:nvSpPr>
          <p:spPr>
            <a:xfrm>
              <a:off x="4347700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9"/>
            <p:cNvSpPr/>
            <p:nvPr/>
          </p:nvSpPr>
          <p:spPr>
            <a:xfrm>
              <a:off x="4312675" y="23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9"/>
            <p:cNvSpPr/>
            <p:nvPr/>
          </p:nvSpPr>
          <p:spPr>
            <a:xfrm>
              <a:off x="432585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9"/>
            <p:cNvSpPr/>
            <p:nvPr/>
          </p:nvSpPr>
          <p:spPr>
            <a:xfrm>
              <a:off x="4349400" y="2402725"/>
              <a:ext cx="2275" cy="1325"/>
            </a:xfrm>
            <a:custGeom>
              <a:avLst/>
              <a:gdLst/>
              <a:ahLst/>
              <a:cxnLst/>
              <a:rect l="l" t="t" r="r" b="b"/>
              <a:pathLst>
                <a:path w="91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30" y="45"/>
                    <a:pt x="60" y="38"/>
                    <a:pt x="90" y="3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9"/>
            <p:cNvSpPr/>
            <p:nvPr/>
          </p:nvSpPr>
          <p:spPr>
            <a:xfrm>
              <a:off x="4352775" y="2385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9"/>
            <p:cNvSpPr/>
            <p:nvPr/>
          </p:nvSpPr>
          <p:spPr>
            <a:xfrm>
              <a:off x="4338100" y="2390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9"/>
            <p:cNvSpPr/>
            <p:nvPr/>
          </p:nvSpPr>
          <p:spPr>
            <a:xfrm>
              <a:off x="4331300" y="240007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04" y="219"/>
                  </a:lnTo>
                  <a:lnTo>
                    <a:pt x="219" y="219"/>
                  </a:lnTo>
                  <a:cubicBezTo>
                    <a:pt x="257" y="212"/>
                    <a:pt x="287" y="212"/>
                    <a:pt x="317" y="212"/>
                  </a:cubicBez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9"/>
            <p:cNvSpPr/>
            <p:nvPr/>
          </p:nvSpPr>
          <p:spPr>
            <a:xfrm>
              <a:off x="4323775" y="237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9"/>
            <p:cNvSpPr/>
            <p:nvPr/>
          </p:nvSpPr>
          <p:spPr>
            <a:xfrm>
              <a:off x="433695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9"/>
            <p:cNvSpPr/>
            <p:nvPr/>
          </p:nvSpPr>
          <p:spPr>
            <a:xfrm>
              <a:off x="4307950" y="208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9"/>
            <p:cNvSpPr/>
            <p:nvPr/>
          </p:nvSpPr>
          <p:spPr>
            <a:xfrm>
              <a:off x="43258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9"/>
            <p:cNvSpPr/>
            <p:nvPr/>
          </p:nvSpPr>
          <p:spPr>
            <a:xfrm>
              <a:off x="4311725" y="207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9"/>
            <p:cNvSpPr/>
            <p:nvPr/>
          </p:nvSpPr>
          <p:spPr>
            <a:xfrm>
              <a:off x="4297425" y="2073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188" y="83"/>
                  </a:lnTo>
                  <a:cubicBezTo>
                    <a:pt x="181" y="83"/>
                    <a:pt x="173" y="83"/>
                    <a:pt x="158" y="91"/>
                  </a:cubicBezTo>
                  <a:cubicBezTo>
                    <a:pt x="143" y="68"/>
                    <a:pt x="128" y="46"/>
                    <a:pt x="106" y="3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9"/>
            <p:cNvSpPr/>
            <p:nvPr/>
          </p:nvSpPr>
          <p:spPr>
            <a:xfrm>
              <a:off x="4324900" y="207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9"/>
            <p:cNvSpPr/>
            <p:nvPr/>
          </p:nvSpPr>
          <p:spPr>
            <a:xfrm>
              <a:off x="4319075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9"/>
            <p:cNvSpPr/>
            <p:nvPr/>
          </p:nvSpPr>
          <p:spPr>
            <a:xfrm>
              <a:off x="43369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9"/>
            <p:cNvSpPr/>
            <p:nvPr/>
          </p:nvSpPr>
          <p:spPr>
            <a:xfrm>
              <a:off x="4322850" y="2129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9"/>
            <p:cNvSpPr/>
            <p:nvPr/>
          </p:nvSpPr>
          <p:spPr>
            <a:xfrm>
              <a:off x="4329800" y="2111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9"/>
            <p:cNvSpPr/>
            <p:nvPr/>
          </p:nvSpPr>
          <p:spPr>
            <a:xfrm>
              <a:off x="4315125" y="211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9"/>
            <p:cNvSpPr/>
            <p:nvPr/>
          </p:nvSpPr>
          <p:spPr>
            <a:xfrm>
              <a:off x="4308525" y="212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9"/>
            <p:cNvSpPr/>
            <p:nvPr/>
          </p:nvSpPr>
          <p:spPr>
            <a:xfrm>
              <a:off x="4336025" y="2128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9"/>
            <p:cNvSpPr/>
            <p:nvPr/>
          </p:nvSpPr>
          <p:spPr>
            <a:xfrm>
              <a:off x="4301000" y="210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9"/>
            <p:cNvSpPr/>
            <p:nvPr/>
          </p:nvSpPr>
          <p:spPr>
            <a:xfrm>
              <a:off x="4314175" y="21053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9"/>
            <p:cNvSpPr/>
            <p:nvPr/>
          </p:nvSpPr>
          <p:spPr>
            <a:xfrm>
              <a:off x="4319250" y="20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9"/>
            <p:cNvSpPr/>
            <p:nvPr/>
          </p:nvSpPr>
          <p:spPr>
            <a:xfrm>
              <a:off x="4330175" y="219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9"/>
            <p:cNvSpPr/>
            <p:nvPr/>
          </p:nvSpPr>
          <p:spPr>
            <a:xfrm>
              <a:off x="4348075" y="21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9"/>
            <p:cNvSpPr/>
            <p:nvPr/>
          </p:nvSpPr>
          <p:spPr>
            <a:xfrm>
              <a:off x="4341475" y="220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9"/>
            <p:cNvSpPr/>
            <p:nvPr/>
          </p:nvSpPr>
          <p:spPr>
            <a:xfrm>
              <a:off x="433395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9"/>
            <p:cNvSpPr/>
            <p:nvPr/>
          </p:nvSpPr>
          <p:spPr>
            <a:xfrm>
              <a:off x="4340925" y="21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9"/>
            <p:cNvSpPr/>
            <p:nvPr/>
          </p:nvSpPr>
          <p:spPr>
            <a:xfrm>
              <a:off x="4326225" y="217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9"/>
            <p:cNvSpPr/>
            <p:nvPr/>
          </p:nvSpPr>
          <p:spPr>
            <a:xfrm>
              <a:off x="4319625" y="2180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9"/>
            <p:cNvSpPr/>
            <p:nvPr/>
          </p:nvSpPr>
          <p:spPr>
            <a:xfrm>
              <a:off x="4347125" y="2181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9"/>
            <p:cNvSpPr/>
            <p:nvPr/>
          </p:nvSpPr>
          <p:spPr>
            <a:xfrm>
              <a:off x="4312100" y="215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9"/>
            <p:cNvSpPr/>
            <p:nvPr/>
          </p:nvSpPr>
          <p:spPr>
            <a:xfrm>
              <a:off x="4325275" y="2158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9"/>
            <p:cNvSpPr/>
            <p:nvPr/>
          </p:nvSpPr>
          <p:spPr>
            <a:xfrm>
              <a:off x="4330375" y="215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9"/>
            <p:cNvSpPr/>
            <p:nvPr/>
          </p:nvSpPr>
          <p:spPr>
            <a:xfrm>
              <a:off x="4341300" y="22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9"/>
            <p:cNvSpPr/>
            <p:nvPr/>
          </p:nvSpPr>
          <p:spPr>
            <a:xfrm>
              <a:off x="4359175" y="224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9"/>
            <p:cNvSpPr/>
            <p:nvPr/>
          </p:nvSpPr>
          <p:spPr>
            <a:xfrm>
              <a:off x="4352600" y="225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9"/>
            <p:cNvSpPr/>
            <p:nvPr/>
          </p:nvSpPr>
          <p:spPr>
            <a:xfrm>
              <a:off x="4345050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9"/>
            <p:cNvSpPr/>
            <p:nvPr/>
          </p:nvSpPr>
          <p:spPr>
            <a:xfrm>
              <a:off x="4352025" y="221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9"/>
            <p:cNvSpPr/>
            <p:nvPr/>
          </p:nvSpPr>
          <p:spPr>
            <a:xfrm>
              <a:off x="4337350" y="2224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9"/>
            <p:cNvSpPr/>
            <p:nvPr/>
          </p:nvSpPr>
          <p:spPr>
            <a:xfrm>
              <a:off x="4330750" y="2233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9"/>
            <p:cNvSpPr/>
            <p:nvPr/>
          </p:nvSpPr>
          <p:spPr>
            <a:xfrm>
              <a:off x="4358250" y="2235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9"/>
            <p:cNvSpPr/>
            <p:nvPr/>
          </p:nvSpPr>
          <p:spPr>
            <a:xfrm>
              <a:off x="4323225" y="221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9"/>
            <p:cNvSpPr/>
            <p:nvPr/>
          </p:nvSpPr>
          <p:spPr>
            <a:xfrm>
              <a:off x="4336400" y="2211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9"/>
            <p:cNvSpPr/>
            <p:nvPr/>
          </p:nvSpPr>
          <p:spPr>
            <a:xfrm>
              <a:off x="4352400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9"/>
            <p:cNvSpPr/>
            <p:nvPr/>
          </p:nvSpPr>
          <p:spPr>
            <a:xfrm>
              <a:off x="43703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9"/>
            <p:cNvSpPr/>
            <p:nvPr/>
          </p:nvSpPr>
          <p:spPr>
            <a:xfrm>
              <a:off x="4363700" y="2310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9"/>
            <p:cNvSpPr/>
            <p:nvPr/>
          </p:nvSpPr>
          <p:spPr>
            <a:xfrm>
              <a:off x="435617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9"/>
            <p:cNvSpPr/>
            <p:nvPr/>
          </p:nvSpPr>
          <p:spPr>
            <a:xfrm>
              <a:off x="4363125" y="22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9"/>
            <p:cNvSpPr/>
            <p:nvPr/>
          </p:nvSpPr>
          <p:spPr>
            <a:xfrm>
              <a:off x="43484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9"/>
            <p:cNvSpPr/>
            <p:nvPr/>
          </p:nvSpPr>
          <p:spPr>
            <a:xfrm>
              <a:off x="4341850" y="22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9"/>
            <p:cNvSpPr/>
            <p:nvPr/>
          </p:nvSpPr>
          <p:spPr>
            <a:xfrm>
              <a:off x="4369350" y="2288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9"/>
            <p:cNvSpPr/>
            <p:nvPr/>
          </p:nvSpPr>
          <p:spPr>
            <a:xfrm>
              <a:off x="4334325" y="226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9"/>
            <p:cNvSpPr/>
            <p:nvPr/>
          </p:nvSpPr>
          <p:spPr>
            <a:xfrm>
              <a:off x="4347500" y="2265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9"/>
            <p:cNvSpPr/>
            <p:nvPr/>
          </p:nvSpPr>
          <p:spPr>
            <a:xfrm>
              <a:off x="4363500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9"/>
            <p:cNvSpPr/>
            <p:nvPr/>
          </p:nvSpPr>
          <p:spPr>
            <a:xfrm>
              <a:off x="43814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9"/>
            <p:cNvSpPr/>
            <p:nvPr/>
          </p:nvSpPr>
          <p:spPr>
            <a:xfrm>
              <a:off x="4374800" y="236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9"/>
            <p:cNvSpPr/>
            <p:nvPr/>
          </p:nvSpPr>
          <p:spPr>
            <a:xfrm>
              <a:off x="4367275" y="234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9"/>
            <p:cNvSpPr/>
            <p:nvPr/>
          </p:nvSpPr>
          <p:spPr>
            <a:xfrm>
              <a:off x="4374250" y="232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9"/>
            <p:cNvSpPr/>
            <p:nvPr/>
          </p:nvSpPr>
          <p:spPr>
            <a:xfrm>
              <a:off x="4359550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9"/>
            <p:cNvSpPr/>
            <p:nvPr/>
          </p:nvSpPr>
          <p:spPr>
            <a:xfrm>
              <a:off x="435277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9"/>
            <p:cNvSpPr/>
            <p:nvPr/>
          </p:nvSpPr>
          <p:spPr>
            <a:xfrm>
              <a:off x="4380450" y="2341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9"/>
            <p:cNvSpPr/>
            <p:nvPr/>
          </p:nvSpPr>
          <p:spPr>
            <a:xfrm>
              <a:off x="4345425" y="23193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9"/>
            <p:cNvSpPr/>
            <p:nvPr/>
          </p:nvSpPr>
          <p:spPr>
            <a:xfrm>
              <a:off x="4358625" y="2318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9"/>
            <p:cNvSpPr/>
            <p:nvPr/>
          </p:nvSpPr>
          <p:spPr>
            <a:xfrm>
              <a:off x="4385350" y="23782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9"/>
            <p:cNvSpPr/>
            <p:nvPr/>
          </p:nvSpPr>
          <p:spPr>
            <a:xfrm>
              <a:off x="43706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9"/>
            <p:cNvSpPr/>
            <p:nvPr/>
          </p:nvSpPr>
          <p:spPr>
            <a:xfrm>
              <a:off x="4363900" y="2393300"/>
              <a:ext cx="7350" cy="4925"/>
            </a:xfrm>
            <a:custGeom>
              <a:avLst/>
              <a:gdLst/>
              <a:ahLst/>
              <a:cxnLst/>
              <a:rect l="l" t="t" r="r" b="b"/>
              <a:pathLst>
                <a:path w="294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73" y="196"/>
                  </a:lnTo>
                  <a:cubicBezTo>
                    <a:pt x="218" y="181"/>
                    <a:pt x="256" y="166"/>
                    <a:pt x="294" y="14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9"/>
            <p:cNvSpPr/>
            <p:nvPr/>
          </p:nvSpPr>
          <p:spPr>
            <a:xfrm>
              <a:off x="435655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9"/>
            <p:cNvSpPr/>
            <p:nvPr/>
          </p:nvSpPr>
          <p:spPr>
            <a:xfrm>
              <a:off x="4369725" y="2371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9"/>
            <p:cNvSpPr/>
            <p:nvPr/>
          </p:nvSpPr>
          <p:spPr>
            <a:xfrm>
              <a:off x="4340725" y="208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9"/>
            <p:cNvSpPr/>
            <p:nvPr/>
          </p:nvSpPr>
          <p:spPr>
            <a:xfrm>
              <a:off x="43518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9"/>
            <p:cNvSpPr/>
            <p:nvPr/>
          </p:nvSpPr>
          <p:spPr>
            <a:xfrm>
              <a:off x="4351825" y="21351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9"/>
            <p:cNvSpPr/>
            <p:nvPr/>
          </p:nvSpPr>
          <p:spPr>
            <a:xfrm>
              <a:off x="4369550" y="2134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9"/>
            <p:cNvSpPr/>
            <p:nvPr/>
          </p:nvSpPr>
          <p:spPr>
            <a:xfrm>
              <a:off x="43629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9"/>
            <p:cNvSpPr/>
            <p:nvPr/>
          </p:nvSpPr>
          <p:spPr>
            <a:xfrm>
              <a:off x="4355425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9"/>
            <p:cNvSpPr/>
            <p:nvPr/>
          </p:nvSpPr>
          <p:spPr>
            <a:xfrm>
              <a:off x="4362575" y="210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9"/>
            <p:cNvSpPr/>
            <p:nvPr/>
          </p:nvSpPr>
          <p:spPr>
            <a:xfrm>
              <a:off x="4347700" y="211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9"/>
            <p:cNvSpPr/>
            <p:nvPr/>
          </p:nvSpPr>
          <p:spPr>
            <a:xfrm>
              <a:off x="4341100" y="2120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9"/>
            <p:cNvSpPr/>
            <p:nvPr/>
          </p:nvSpPr>
          <p:spPr>
            <a:xfrm>
              <a:off x="43686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9"/>
            <p:cNvSpPr/>
            <p:nvPr/>
          </p:nvSpPr>
          <p:spPr>
            <a:xfrm>
              <a:off x="4333575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9"/>
            <p:cNvSpPr/>
            <p:nvPr/>
          </p:nvSpPr>
          <p:spPr>
            <a:xfrm>
              <a:off x="4346750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9"/>
            <p:cNvSpPr/>
            <p:nvPr/>
          </p:nvSpPr>
          <p:spPr>
            <a:xfrm>
              <a:off x="4366150" y="20933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66" y="1"/>
                  </a:moveTo>
                  <a:lnTo>
                    <a:pt x="0" y="242"/>
                  </a:lnTo>
                  <a:lnTo>
                    <a:pt x="91" y="295"/>
                  </a:lnTo>
                  <a:lnTo>
                    <a:pt x="241" y="84"/>
                  </a:lnTo>
                  <a:cubicBezTo>
                    <a:pt x="219" y="54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9"/>
            <p:cNvSpPr/>
            <p:nvPr/>
          </p:nvSpPr>
          <p:spPr>
            <a:xfrm>
              <a:off x="4362950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9"/>
            <p:cNvSpPr/>
            <p:nvPr/>
          </p:nvSpPr>
          <p:spPr>
            <a:xfrm>
              <a:off x="4380650" y="218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9"/>
            <p:cNvSpPr/>
            <p:nvPr/>
          </p:nvSpPr>
          <p:spPr>
            <a:xfrm>
              <a:off x="436652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9"/>
            <p:cNvSpPr/>
            <p:nvPr/>
          </p:nvSpPr>
          <p:spPr>
            <a:xfrm>
              <a:off x="4373675" y="215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9"/>
            <p:cNvSpPr/>
            <p:nvPr/>
          </p:nvSpPr>
          <p:spPr>
            <a:xfrm>
              <a:off x="4358800" y="21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9"/>
            <p:cNvSpPr/>
            <p:nvPr/>
          </p:nvSpPr>
          <p:spPr>
            <a:xfrm>
              <a:off x="4352225" y="2173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9"/>
            <p:cNvSpPr/>
            <p:nvPr/>
          </p:nvSpPr>
          <p:spPr>
            <a:xfrm>
              <a:off x="43797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9"/>
            <p:cNvSpPr/>
            <p:nvPr/>
          </p:nvSpPr>
          <p:spPr>
            <a:xfrm>
              <a:off x="4344675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9"/>
            <p:cNvSpPr/>
            <p:nvPr/>
          </p:nvSpPr>
          <p:spPr>
            <a:xfrm>
              <a:off x="4357875" y="21517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9"/>
            <p:cNvSpPr/>
            <p:nvPr/>
          </p:nvSpPr>
          <p:spPr>
            <a:xfrm>
              <a:off x="4374050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9"/>
            <p:cNvSpPr/>
            <p:nvPr/>
          </p:nvSpPr>
          <p:spPr>
            <a:xfrm>
              <a:off x="4391750" y="22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9"/>
            <p:cNvSpPr/>
            <p:nvPr/>
          </p:nvSpPr>
          <p:spPr>
            <a:xfrm>
              <a:off x="438517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9"/>
            <p:cNvSpPr/>
            <p:nvPr/>
          </p:nvSpPr>
          <p:spPr>
            <a:xfrm>
              <a:off x="43776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4384800" y="221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43699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4363325" y="2226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439082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4355800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4368975" y="2205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4374050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4385175" y="229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4402875" y="229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439627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43887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4395900" y="226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43810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4374425" y="2279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4401925" y="22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436690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4380075" y="22583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4396275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4413975" y="2346975"/>
              <a:ext cx="3975" cy="4175"/>
            </a:xfrm>
            <a:custGeom>
              <a:avLst/>
              <a:gdLst/>
              <a:ahLst/>
              <a:cxnLst/>
              <a:rect l="l" t="t" r="r" b="b"/>
              <a:pathLst>
                <a:path w="159" h="167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66"/>
                  </a:lnTo>
                  <a:cubicBezTo>
                    <a:pt x="129" y="136"/>
                    <a:pt x="144" y="99"/>
                    <a:pt x="159" y="6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4399850" y="23356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4407000" y="2318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4392125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4385550" y="2333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4413025" y="23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4378000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4391200" y="2311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441060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4389125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4402300" y="2364875"/>
              <a:ext cx="5100" cy="4550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4407375" y="2356575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61" y="1"/>
                  </a:moveTo>
                  <a:lnTo>
                    <a:pt x="1" y="91"/>
                  </a:lnTo>
                  <a:lnTo>
                    <a:pt x="159" y="189"/>
                  </a:lnTo>
                  <a:cubicBezTo>
                    <a:pt x="182" y="159"/>
                    <a:pt x="197" y="129"/>
                    <a:pt x="219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4384425" y="2128350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34" y="121"/>
                  </a:lnTo>
                  <a:cubicBezTo>
                    <a:pt x="226" y="84"/>
                    <a:pt x="218" y="54"/>
                    <a:pt x="211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4388000" y="2122525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cubicBezTo>
                    <a:pt x="8" y="0"/>
                    <a:pt x="8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4380275" y="21059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"/>
                  </a:moveTo>
                  <a:lnTo>
                    <a:pt x="0" y="8"/>
                  </a:lnTo>
                  <a:lnTo>
                    <a:pt x="15" y="16"/>
                  </a:lnTo>
                  <a:cubicBezTo>
                    <a:pt x="15" y="16"/>
                    <a:pt x="8" y="8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4373675" y="211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4395525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4413225" y="21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439910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4406250" y="215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4391375" y="215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438480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4412275" y="216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4377250" y="214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439045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4409825" y="21455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6" y="0"/>
                  </a:moveTo>
                  <a:lnTo>
                    <a:pt x="1" y="8"/>
                  </a:lnTo>
                  <a:lnTo>
                    <a:pt x="99" y="68"/>
                  </a:lnTo>
                  <a:lnTo>
                    <a:pt x="129" y="15"/>
                  </a:lnTo>
                  <a:cubicBezTo>
                    <a:pt x="91" y="8"/>
                    <a:pt x="54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9"/>
            <p:cNvSpPr/>
            <p:nvPr/>
          </p:nvSpPr>
          <p:spPr>
            <a:xfrm>
              <a:off x="4406625" y="22349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9"/>
            <p:cNvSpPr/>
            <p:nvPr/>
          </p:nvSpPr>
          <p:spPr>
            <a:xfrm>
              <a:off x="4424325" y="223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9"/>
            <p:cNvSpPr/>
            <p:nvPr/>
          </p:nvSpPr>
          <p:spPr>
            <a:xfrm>
              <a:off x="441775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9"/>
            <p:cNvSpPr/>
            <p:nvPr/>
          </p:nvSpPr>
          <p:spPr>
            <a:xfrm>
              <a:off x="4410200" y="2222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9"/>
            <p:cNvSpPr/>
            <p:nvPr/>
          </p:nvSpPr>
          <p:spPr>
            <a:xfrm>
              <a:off x="4417375" y="220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9"/>
            <p:cNvSpPr/>
            <p:nvPr/>
          </p:nvSpPr>
          <p:spPr>
            <a:xfrm>
              <a:off x="4402500" y="221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9"/>
            <p:cNvSpPr/>
            <p:nvPr/>
          </p:nvSpPr>
          <p:spPr>
            <a:xfrm>
              <a:off x="43959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9"/>
            <p:cNvSpPr/>
            <p:nvPr/>
          </p:nvSpPr>
          <p:spPr>
            <a:xfrm>
              <a:off x="4423400" y="22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9"/>
            <p:cNvSpPr/>
            <p:nvPr/>
          </p:nvSpPr>
          <p:spPr>
            <a:xfrm>
              <a:off x="4388375" y="21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9"/>
            <p:cNvSpPr/>
            <p:nvPr/>
          </p:nvSpPr>
          <p:spPr>
            <a:xfrm>
              <a:off x="4401550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9"/>
            <p:cNvSpPr/>
            <p:nvPr/>
          </p:nvSpPr>
          <p:spPr>
            <a:xfrm>
              <a:off x="440662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9"/>
            <p:cNvSpPr/>
            <p:nvPr/>
          </p:nvSpPr>
          <p:spPr>
            <a:xfrm>
              <a:off x="4417750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9"/>
            <p:cNvSpPr/>
            <p:nvPr/>
          </p:nvSpPr>
          <p:spPr>
            <a:xfrm>
              <a:off x="4435450" y="228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9"/>
            <p:cNvSpPr/>
            <p:nvPr/>
          </p:nvSpPr>
          <p:spPr>
            <a:xfrm>
              <a:off x="442885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9"/>
            <p:cNvSpPr/>
            <p:nvPr/>
          </p:nvSpPr>
          <p:spPr>
            <a:xfrm>
              <a:off x="4421325" y="227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9"/>
            <p:cNvSpPr/>
            <p:nvPr/>
          </p:nvSpPr>
          <p:spPr>
            <a:xfrm>
              <a:off x="4428475" y="22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9"/>
            <p:cNvSpPr/>
            <p:nvPr/>
          </p:nvSpPr>
          <p:spPr>
            <a:xfrm>
              <a:off x="4413600" y="22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9"/>
            <p:cNvSpPr/>
            <p:nvPr/>
          </p:nvSpPr>
          <p:spPr>
            <a:xfrm>
              <a:off x="440700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9"/>
            <p:cNvSpPr/>
            <p:nvPr/>
          </p:nvSpPr>
          <p:spPr>
            <a:xfrm>
              <a:off x="4434500" y="2274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9"/>
            <p:cNvSpPr/>
            <p:nvPr/>
          </p:nvSpPr>
          <p:spPr>
            <a:xfrm>
              <a:off x="439947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9"/>
            <p:cNvSpPr/>
            <p:nvPr/>
          </p:nvSpPr>
          <p:spPr>
            <a:xfrm>
              <a:off x="4412650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9"/>
            <p:cNvSpPr/>
            <p:nvPr/>
          </p:nvSpPr>
          <p:spPr>
            <a:xfrm>
              <a:off x="4439600" y="231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9"/>
            <p:cNvSpPr/>
            <p:nvPr/>
          </p:nvSpPr>
          <p:spPr>
            <a:xfrm>
              <a:off x="4424700" y="231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9"/>
            <p:cNvSpPr/>
            <p:nvPr/>
          </p:nvSpPr>
          <p:spPr>
            <a:xfrm>
              <a:off x="4418125" y="2326450"/>
              <a:ext cx="5675" cy="5500"/>
            </a:xfrm>
            <a:custGeom>
              <a:avLst/>
              <a:gdLst/>
              <a:ahLst/>
              <a:cxnLst/>
              <a:rect l="l" t="t" r="r" b="b"/>
              <a:pathLst>
                <a:path w="227" h="220" extrusionOk="0">
                  <a:moveTo>
                    <a:pt x="61" y="1"/>
                  </a:moveTo>
                  <a:lnTo>
                    <a:pt x="0" y="91"/>
                  </a:lnTo>
                  <a:lnTo>
                    <a:pt x="204" y="219"/>
                  </a:lnTo>
                  <a:cubicBezTo>
                    <a:pt x="219" y="182"/>
                    <a:pt x="219" y="144"/>
                    <a:pt x="226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9"/>
            <p:cNvSpPr/>
            <p:nvPr/>
          </p:nvSpPr>
          <p:spPr>
            <a:xfrm>
              <a:off x="442377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9"/>
            <p:cNvSpPr/>
            <p:nvPr/>
          </p:nvSpPr>
          <p:spPr>
            <a:xfrm>
              <a:off x="4428100" y="217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9"/>
            <p:cNvSpPr/>
            <p:nvPr/>
          </p:nvSpPr>
          <p:spPr>
            <a:xfrm>
              <a:off x="4446000" y="217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9"/>
            <p:cNvSpPr/>
            <p:nvPr/>
          </p:nvSpPr>
          <p:spPr>
            <a:xfrm>
              <a:off x="4439200" y="2183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9"/>
            <p:cNvSpPr/>
            <p:nvPr/>
          </p:nvSpPr>
          <p:spPr>
            <a:xfrm>
              <a:off x="4431675" y="2162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9"/>
            <p:cNvSpPr/>
            <p:nvPr/>
          </p:nvSpPr>
          <p:spPr>
            <a:xfrm>
              <a:off x="44239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9"/>
            <p:cNvSpPr/>
            <p:nvPr/>
          </p:nvSpPr>
          <p:spPr>
            <a:xfrm>
              <a:off x="4417375" y="215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9"/>
            <p:cNvSpPr/>
            <p:nvPr/>
          </p:nvSpPr>
          <p:spPr>
            <a:xfrm>
              <a:off x="4444850" y="2161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9"/>
            <p:cNvSpPr/>
            <p:nvPr/>
          </p:nvSpPr>
          <p:spPr>
            <a:xfrm>
              <a:off x="4439200" y="222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9"/>
            <p:cNvSpPr/>
            <p:nvPr/>
          </p:nvSpPr>
          <p:spPr>
            <a:xfrm>
              <a:off x="4456900" y="222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9"/>
            <p:cNvSpPr/>
            <p:nvPr/>
          </p:nvSpPr>
          <p:spPr>
            <a:xfrm>
              <a:off x="4450325" y="223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9"/>
            <p:cNvSpPr/>
            <p:nvPr/>
          </p:nvSpPr>
          <p:spPr>
            <a:xfrm>
              <a:off x="4442800" y="221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9"/>
            <p:cNvSpPr/>
            <p:nvPr/>
          </p:nvSpPr>
          <p:spPr>
            <a:xfrm>
              <a:off x="4449950" y="219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9"/>
            <p:cNvSpPr/>
            <p:nvPr/>
          </p:nvSpPr>
          <p:spPr>
            <a:xfrm>
              <a:off x="44350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9"/>
            <p:cNvSpPr/>
            <p:nvPr/>
          </p:nvSpPr>
          <p:spPr>
            <a:xfrm>
              <a:off x="4428475" y="221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9"/>
            <p:cNvSpPr/>
            <p:nvPr/>
          </p:nvSpPr>
          <p:spPr>
            <a:xfrm>
              <a:off x="4455975" y="2214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9"/>
            <p:cNvSpPr/>
            <p:nvPr/>
          </p:nvSpPr>
          <p:spPr>
            <a:xfrm>
              <a:off x="4420950" y="21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9"/>
            <p:cNvSpPr/>
            <p:nvPr/>
          </p:nvSpPr>
          <p:spPr>
            <a:xfrm>
              <a:off x="4434125" y="2191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9"/>
            <p:cNvSpPr/>
            <p:nvPr/>
          </p:nvSpPr>
          <p:spPr>
            <a:xfrm>
              <a:off x="445352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9"/>
            <p:cNvSpPr/>
            <p:nvPr/>
          </p:nvSpPr>
          <p:spPr>
            <a:xfrm>
              <a:off x="4450325" y="228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9"/>
            <p:cNvSpPr/>
            <p:nvPr/>
          </p:nvSpPr>
          <p:spPr>
            <a:xfrm>
              <a:off x="44680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9"/>
            <p:cNvSpPr/>
            <p:nvPr/>
          </p:nvSpPr>
          <p:spPr>
            <a:xfrm>
              <a:off x="4453900" y="226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9"/>
            <p:cNvSpPr/>
            <p:nvPr/>
          </p:nvSpPr>
          <p:spPr>
            <a:xfrm>
              <a:off x="4461050" y="22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9"/>
            <p:cNvSpPr/>
            <p:nvPr/>
          </p:nvSpPr>
          <p:spPr>
            <a:xfrm>
              <a:off x="44461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9"/>
            <p:cNvSpPr/>
            <p:nvPr/>
          </p:nvSpPr>
          <p:spPr>
            <a:xfrm>
              <a:off x="4439600" y="22663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9"/>
            <p:cNvSpPr/>
            <p:nvPr/>
          </p:nvSpPr>
          <p:spPr>
            <a:xfrm>
              <a:off x="4467075" y="226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9"/>
            <p:cNvSpPr/>
            <p:nvPr/>
          </p:nvSpPr>
          <p:spPr>
            <a:xfrm>
              <a:off x="443205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9"/>
            <p:cNvSpPr/>
            <p:nvPr/>
          </p:nvSpPr>
          <p:spPr>
            <a:xfrm>
              <a:off x="4445225" y="224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9"/>
            <p:cNvSpPr/>
            <p:nvPr/>
          </p:nvSpPr>
          <p:spPr>
            <a:xfrm>
              <a:off x="4443175" y="22989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9"/>
            <p:cNvSpPr/>
            <p:nvPr/>
          </p:nvSpPr>
          <p:spPr>
            <a:xfrm>
              <a:off x="4456350" y="229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64" y="256"/>
                  </a:lnTo>
                  <a:cubicBezTo>
                    <a:pt x="279" y="241"/>
                    <a:pt x="302" y="226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9"/>
            <p:cNvSpPr/>
            <p:nvPr/>
          </p:nvSpPr>
          <p:spPr>
            <a:xfrm>
              <a:off x="4461425" y="228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9"/>
            <p:cNvSpPr/>
            <p:nvPr/>
          </p:nvSpPr>
          <p:spPr>
            <a:xfrm>
              <a:off x="4460675" y="2171475"/>
              <a:ext cx="4175" cy="4750"/>
            </a:xfrm>
            <a:custGeom>
              <a:avLst/>
              <a:gdLst/>
              <a:ahLst/>
              <a:cxnLst/>
              <a:rect l="l" t="t" r="r" b="b"/>
              <a:pathLst>
                <a:path w="167" h="190" extrusionOk="0">
                  <a:moveTo>
                    <a:pt x="91" y="1"/>
                  </a:moveTo>
                  <a:lnTo>
                    <a:pt x="1" y="129"/>
                  </a:lnTo>
                  <a:lnTo>
                    <a:pt x="91" y="189"/>
                  </a:lnTo>
                  <a:lnTo>
                    <a:pt x="166" y="84"/>
                  </a:lnTo>
                  <a:cubicBezTo>
                    <a:pt x="144" y="53"/>
                    <a:pt x="114" y="31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9"/>
            <p:cNvSpPr/>
            <p:nvPr/>
          </p:nvSpPr>
          <p:spPr>
            <a:xfrm>
              <a:off x="4471800" y="2221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9"/>
            <p:cNvSpPr/>
            <p:nvPr/>
          </p:nvSpPr>
          <p:spPr>
            <a:xfrm>
              <a:off x="4482900" y="222947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09" y="219"/>
                  </a:lnTo>
                  <a:cubicBezTo>
                    <a:pt x="309" y="196"/>
                    <a:pt x="309" y="174"/>
                    <a:pt x="309" y="15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9"/>
            <p:cNvSpPr/>
            <p:nvPr/>
          </p:nvSpPr>
          <p:spPr>
            <a:xfrm>
              <a:off x="4475550" y="22087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9"/>
            <p:cNvSpPr/>
            <p:nvPr/>
          </p:nvSpPr>
          <p:spPr>
            <a:xfrm>
              <a:off x="4467825" y="21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9"/>
            <p:cNvSpPr/>
            <p:nvPr/>
          </p:nvSpPr>
          <p:spPr>
            <a:xfrm>
              <a:off x="4461050" y="220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9"/>
            <p:cNvSpPr/>
            <p:nvPr/>
          </p:nvSpPr>
          <p:spPr>
            <a:xfrm>
              <a:off x="4466700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9"/>
            <p:cNvSpPr/>
            <p:nvPr/>
          </p:nvSpPr>
          <p:spPr>
            <a:xfrm>
              <a:off x="4478950" y="2250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9"/>
            <p:cNvSpPr/>
            <p:nvPr/>
          </p:nvSpPr>
          <p:spPr>
            <a:xfrm>
              <a:off x="4472175" y="225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9"/>
            <p:cNvSpPr/>
            <p:nvPr/>
          </p:nvSpPr>
          <p:spPr>
            <a:xfrm>
              <a:off x="4464625" y="22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9"/>
            <p:cNvSpPr/>
            <p:nvPr/>
          </p:nvSpPr>
          <p:spPr>
            <a:xfrm>
              <a:off x="4477825" y="2237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9"/>
            <p:cNvSpPr/>
            <p:nvPr/>
          </p:nvSpPr>
          <p:spPr>
            <a:xfrm>
              <a:off x="3882575" y="2012550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8" y="1"/>
                  </a:moveTo>
                  <a:cubicBezTo>
                    <a:pt x="12225" y="1"/>
                    <a:pt x="12131" y="3"/>
                    <a:pt x="12037" y="8"/>
                  </a:cubicBezTo>
                  <a:cubicBezTo>
                    <a:pt x="10064" y="114"/>
                    <a:pt x="8407" y="1311"/>
                    <a:pt x="7616" y="2991"/>
                  </a:cubicBezTo>
                  <a:cubicBezTo>
                    <a:pt x="7213" y="2800"/>
                    <a:pt x="6761" y="2701"/>
                    <a:pt x="6288" y="2701"/>
                  </a:cubicBezTo>
                  <a:cubicBezTo>
                    <a:pt x="6238" y="2701"/>
                    <a:pt x="6189" y="2703"/>
                    <a:pt x="6139" y="2705"/>
                  </a:cubicBezTo>
                  <a:cubicBezTo>
                    <a:pt x="4565" y="2795"/>
                    <a:pt x="3322" y="4000"/>
                    <a:pt x="3149" y="5514"/>
                  </a:cubicBezTo>
                  <a:cubicBezTo>
                    <a:pt x="1326" y="5853"/>
                    <a:pt x="1" y="7495"/>
                    <a:pt x="99" y="9386"/>
                  </a:cubicBezTo>
                  <a:cubicBezTo>
                    <a:pt x="181" y="10952"/>
                    <a:pt x="1213" y="12233"/>
                    <a:pt x="2599" y="12722"/>
                  </a:cubicBezTo>
                  <a:cubicBezTo>
                    <a:pt x="3332" y="14045"/>
                    <a:pt x="4737" y="14928"/>
                    <a:pt x="6330" y="14928"/>
                  </a:cubicBezTo>
                  <a:cubicBezTo>
                    <a:pt x="6406" y="14928"/>
                    <a:pt x="6484" y="14926"/>
                    <a:pt x="6561" y="14922"/>
                  </a:cubicBezTo>
                  <a:cubicBezTo>
                    <a:pt x="7322" y="14884"/>
                    <a:pt x="8022" y="14643"/>
                    <a:pt x="8625" y="14259"/>
                  </a:cubicBezTo>
                  <a:cubicBezTo>
                    <a:pt x="9505" y="15267"/>
                    <a:pt x="10794" y="15901"/>
                    <a:pt x="12213" y="15901"/>
                  </a:cubicBezTo>
                  <a:cubicBezTo>
                    <a:pt x="12300" y="15901"/>
                    <a:pt x="12387" y="15898"/>
                    <a:pt x="12474" y="15893"/>
                  </a:cubicBezTo>
                  <a:cubicBezTo>
                    <a:pt x="13694" y="15826"/>
                    <a:pt x="14786" y="15314"/>
                    <a:pt x="15592" y="14508"/>
                  </a:cubicBezTo>
                  <a:cubicBezTo>
                    <a:pt x="16151" y="14846"/>
                    <a:pt x="16805" y="15032"/>
                    <a:pt x="17495" y="15032"/>
                  </a:cubicBezTo>
                  <a:cubicBezTo>
                    <a:pt x="17559" y="15032"/>
                    <a:pt x="17622" y="15030"/>
                    <a:pt x="17686" y="15027"/>
                  </a:cubicBezTo>
                  <a:cubicBezTo>
                    <a:pt x="19471" y="14929"/>
                    <a:pt x="20895" y="13604"/>
                    <a:pt x="21181" y="11909"/>
                  </a:cubicBezTo>
                  <a:cubicBezTo>
                    <a:pt x="22793" y="11427"/>
                    <a:pt x="23931" y="9883"/>
                    <a:pt x="23840" y="8128"/>
                  </a:cubicBezTo>
                  <a:cubicBezTo>
                    <a:pt x="23731" y="6129"/>
                    <a:pt x="22074" y="4583"/>
                    <a:pt x="20096" y="4583"/>
                  </a:cubicBezTo>
                  <a:cubicBezTo>
                    <a:pt x="20031" y="4583"/>
                    <a:pt x="19966" y="4584"/>
                    <a:pt x="19901" y="4588"/>
                  </a:cubicBezTo>
                  <a:cubicBezTo>
                    <a:pt x="19893" y="4595"/>
                    <a:pt x="19878" y="4595"/>
                    <a:pt x="19871" y="4595"/>
                  </a:cubicBezTo>
                  <a:cubicBezTo>
                    <a:pt x="19871" y="4527"/>
                    <a:pt x="19871" y="4467"/>
                    <a:pt x="19863" y="4399"/>
                  </a:cubicBezTo>
                  <a:cubicBezTo>
                    <a:pt x="19783" y="2894"/>
                    <a:pt x="18533" y="1730"/>
                    <a:pt x="17036" y="1730"/>
                  </a:cubicBezTo>
                  <a:cubicBezTo>
                    <a:pt x="16989" y="1730"/>
                    <a:pt x="16942" y="1731"/>
                    <a:pt x="16895" y="1733"/>
                  </a:cubicBezTo>
                  <a:cubicBezTo>
                    <a:pt x="16685" y="1748"/>
                    <a:pt x="16474" y="1786"/>
                    <a:pt x="16270" y="1846"/>
                  </a:cubicBezTo>
                  <a:cubicBezTo>
                    <a:pt x="15317" y="715"/>
                    <a:pt x="13894" y="1"/>
                    <a:pt x="123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9"/>
            <p:cNvSpPr/>
            <p:nvPr/>
          </p:nvSpPr>
          <p:spPr>
            <a:xfrm>
              <a:off x="3879375" y="2009375"/>
              <a:ext cx="604675" cy="403725"/>
            </a:xfrm>
            <a:custGeom>
              <a:avLst/>
              <a:gdLst/>
              <a:ahLst/>
              <a:cxnLst/>
              <a:rect l="l" t="t" r="r" b="b"/>
              <a:pathLst>
                <a:path w="24187" h="16149" extrusionOk="0">
                  <a:moveTo>
                    <a:pt x="12464" y="255"/>
                  </a:moveTo>
                  <a:cubicBezTo>
                    <a:pt x="13952" y="255"/>
                    <a:pt x="15339" y="903"/>
                    <a:pt x="16308" y="2056"/>
                  </a:cubicBezTo>
                  <a:cubicBezTo>
                    <a:pt x="16330" y="2084"/>
                    <a:pt x="16365" y="2099"/>
                    <a:pt x="16400" y="2099"/>
                  </a:cubicBezTo>
                  <a:cubicBezTo>
                    <a:pt x="16412" y="2099"/>
                    <a:pt x="16424" y="2097"/>
                    <a:pt x="16436" y="2093"/>
                  </a:cubicBezTo>
                  <a:cubicBezTo>
                    <a:pt x="16639" y="2033"/>
                    <a:pt x="16835" y="2003"/>
                    <a:pt x="17031" y="1988"/>
                  </a:cubicBezTo>
                  <a:cubicBezTo>
                    <a:pt x="17080" y="1985"/>
                    <a:pt x="17129" y="1984"/>
                    <a:pt x="17178" y="1984"/>
                  </a:cubicBezTo>
                  <a:cubicBezTo>
                    <a:pt x="17846" y="1984"/>
                    <a:pt x="18476" y="2224"/>
                    <a:pt x="18974" y="2673"/>
                  </a:cubicBezTo>
                  <a:cubicBezTo>
                    <a:pt x="19517" y="3156"/>
                    <a:pt x="19825" y="3818"/>
                    <a:pt x="19863" y="4534"/>
                  </a:cubicBezTo>
                  <a:cubicBezTo>
                    <a:pt x="19871" y="4594"/>
                    <a:pt x="19871" y="4662"/>
                    <a:pt x="19871" y="4722"/>
                  </a:cubicBezTo>
                  <a:cubicBezTo>
                    <a:pt x="19871" y="4752"/>
                    <a:pt x="19886" y="4790"/>
                    <a:pt x="19908" y="4813"/>
                  </a:cubicBezTo>
                  <a:cubicBezTo>
                    <a:pt x="19931" y="4835"/>
                    <a:pt x="19969" y="4850"/>
                    <a:pt x="20006" y="4850"/>
                  </a:cubicBezTo>
                  <a:lnTo>
                    <a:pt x="20036" y="4843"/>
                  </a:lnTo>
                  <a:cubicBezTo>
                    <a:pt x="20101" y="4839"/>
                    <a:pt x="20165" y="4838"/>
                    <a:pt x="20229" y="4838"/>
                  </a:cubicBezTo>
                  <a:cubicBezTo>
                    <a:pt x="22134" y="4838"/>
                    <a:pt x="23738" y="6338"/>
                    <a:pt x="23840" y="8262"/>
                  </a:cubicBezTo>
                  <a:cubicBezTo>
                    <a:pt x="23931" y="9934"/>
                    <a:pt x="22868" y="11433"/>
                    <a:pt x="21272" y="11915"/>
                  </a:cubicBezTo>
                  <a:cubicBezTo>
                    <a:pt x="21226" y="11931"/>
                    <a:pt x="21196" y="11968"/>
                    <a:pt x="21181" y="12013"/>
                  </a:cubicBezTo>
                  <a:cubicBezTo>
                    <a:pt x="20910" y="13670"/>
                    <a:pt x="19486" y="14936"/>
                    <a:pt x="17814" y="15026"/>
                  </a:cubicBezTo>
                  <a:cubicBezTo>
                    <a:pt x="17750" y="15030"/>
                    <a:pt x="17686" y="15031"/>
                    <a:pt x="17622" y="15031"/>
                  </a:cubicBezTo>
                  <a:cubicBezTo>
                    <a:pt x="16974" y="15031"/>
                    <a:pt x="16343" y="14858"/>
                    <a:pt x="15781" y="14529"/>
                  </a:cubicBezTo>
                  <a:cubicBezTo>
                    <a:pt x="15763" y="14517"/>
                    <a:pt x="15741" y="14511"/>
                    <a:pt x="15719" y="14511"/>
                  </a:cubicBezTo>
                  <a:cubicBezTo>
                    <a:pt x="15686" y="14511"/>
                    <a:pt x="15653" y="14525"/>
                    <a:pt x="15630" y="14552"/>
                  </a:cubicBezTo>
                  <a:cubicBezTo>
                    <a:pt x="14817" y="15358"/>
                    <a:pt x="13739" y="15832"/>
                    <a:pt x="12595" y="15892"/>
                  </a:cubicBezTo>
                  <a:cubicBezTo>
                    <a:pt x="12504" y="15898"/>
                    <a:pt x="12415" y="15900"/>
                    <a:pt x="12325" y="15900"/>
                  </a:cubicBezTo>
                  <a:cubicBezTo>
                    <a:pt x="10992" y="15900"/>
                    <a:pt x="9733" y="15327"/>
                    <a:pt x="8843" y="14303"/>
                  </a:cubicBezTo>
                  <a:cubicBezTo>
                    <a:pt x="8821" y="14281"/>
                    <a:pt x="8791" y="14265"/>
                    <a:pt x="8753" y="14265"/>
                  </a:cubicBezTo>
                  <a:cubicBezTo>
                    <a:pt x="8730" y="14265"/>
                    <a:pt x="8708" y="14273"/>
                    <a:pt x="8685" y="14281"/>
                  </a:cubicBezTo>
                  <a:cubicBezTo>
                    <a:pt x="8083" y="14665"/>
                    <a:pt x="7390" y="14891"/>
                    <a:pt x="6682" y="14928"/>
                  </a:cubicBezTo>
                  <a:cubicBezTo>
                    <a:pt x="6611" y="14932"/>
                    <a:pt x="6540" y="14934"/>
                    <a:pt x="6469" y="14934"/>
                  </a:cubicBezTo>
                  <a:cubicBezTo>
                    <a:pt x="4973" y="14934"/>
                    <a:pt x="3567" y="14105"/>
                    <a:pt x="2840" y="12789"/>
                  </a:cubicBezTo>
                  <a:cubicBezTo>
                    <a:pt x="2825" y="12759"/>
                    <a:pt x="2803" y="12744"/>
                    <a:pt x="2772" y="12729"/>
                  </a:cubicBezTo>
                  <a:cubicBezTo>
                    <a:pt x="1379" y="12247"/>
                    <a:pt x="430" y="10981"/>
                    <a:pt x="355" y="9505"/>
                  </a:cubicBezTo>
                  <a:cubicBezTo>
                    <a:pt x="257" y="7705"/>
                    <a:pt x="1522" y="6093"/>
                    <a:pt x="3300" y="5762"/>
                  </a:cubicBezTo>
                  <a:cubicBezTo>
                    <a:pt x="3352" y="5754"/>
                    <a:pt x="3390" y="5709"/>
                    <a:pt x="3398" y="5656"/>
                  </a:cubicBezTo>
                  <a:cubicBezTo>
                    <a:pt x="3571" y="4172"/>
                    <a:pt x="4776" y="3043"/>
                    <a:pt x="6275" y="2960"/>
                  </a:cubicBezTo>
                  <a:cubicBezTo>
                    <a:pt x="6324" y="2957"/>
                    <a:pt x="6373" y="2956"/>
                    <a:pt x="6422" y="2956"/>
                  </a:cubicBezTo>
                  <a:cubicBezTo>
                    <a:pt x="6861" y="2956"/>
                    <a:pt x="7292" y="3048"/>
                    <a:pt x="7699" y="3231"/>
                  </a:cubicBezTo>
                  <a:cubicBezTo>
                    <a:pt x="7715" y="3239"/>
                    <a:pt x="7732" y="3243"/>
                    <a:pt x="7749" y="3243"/>
                  </a:cubicBezTo>
                  <a:cubicBezTo>
                    <a:pt x="7796" y="3243"/>
                    <a:pt x="7842" y="3215"/>
                    <a:pt x="7864" y="3171"/>
                  </a:cubicBezTo>
                  <a:cubicBezTo>
                    <a:pt x="8655" y="1476"/>
                    <a:pt x="10305" y="361"/>
                    <a:pt x="12173" y="263"/>
                  </a:cubicBezTo>
                  <a:cubicBezTo>
                    <a:pt x="12270" y="258"/>
                    <a:pt x="12367" y="255"/>
                    <a:pt x="12464" y="255"/>
                  </a:cubicBezTo>
                  <a:close/>
                  <a:moveTo>
                    <a:pt x="12433" y="0"/>
                  </a:moveTo>
                  <a:cubicBezTo>
                    <a:pt x="12342" y="0"/>
                    <a:pt x="12250" y="2"/>
                    <a:pt x="12158" y="7"/>
                  </a:cubicBezTo>
                  <a:cubicBezTo>
                    <a:pt x="10244" y="113"/>
                    <a:pt x="8535" y="1235"/>
                    <a:pt x="7684" y="2952"/>
                  </a:cubicBezTo>
                  <a:cubicBezTo>
                    <a:pt x="7292" y="2789"/>
                    <a:pt x="6878" y="2705"/>
                    <a:pt x="6456" y="2705"/>
                  </a:cubicBezTo>
                  <a:cubicBezTo>
                    <a:pt x="6391" y="2705"/>
                    <a:pt x="6325" y="2707"/>
                    <a:pt x="6260" y="2711"/>
                  </a:cubicBezTo>
                  <a:cubicBezTo>
                    <a:pt x="4671" y="2794"/>
                    <a:pt x="3390" y="3977"/>
                    <a:pt x="3164" y="5536"/>
                  </a:cubicBezTo>
                  <a:cubicBezTo>
                    <a:pt x="1311" y="5927"/>
                    <a:pt x="1" y="7622"/>
                    <a:pt x="106" y="9520"/>
                  </a:cubicBezTo>
                  <a:cubicBezTo>
                    <a:pt x="189" y="11079"/>
                    <a:pt x="1183" y="12420"/>
                    <a:pt x="2644" y="12947"/>
                  </a:cubicBezTo>
                  <a:cubicBezTo>
                    <a:pt x="3419" y="14325"/>
                    <a:pt x="4892" y="15183"/>
                    <a:pt x="6462" y="15183"/>
                  </a:cubicBezTo>
                  <a:cubicBezTo>
                    <a:pt x="6540" y="15183"/>
                    <a:pt x="6618" y="15181"/>
                    <a:pt x="6697" y="15177"/>
                  </a:cubicBezTo>
                  <a:cubicBezTo>
                    <a:pt x="7412" y="15139"/>
                    <a:pt x="8113" y="14921"/>
                    <a:pt x="8730" y="14552"/>
                  </a:cubicBezTo>
                  <a:cubicBezTo>
                    <a:pt x="9664" y="15576"/>
                    <a:pt x="10968" y="16149"/>
                    <a:pt x="12346" y="16149"/>
                  </a:cubicBezTo>
                  <a:lnTo>
                    <a:pt x="12610" y="16149"/>
                  </a:lnTo>
                  <a:cubicBezTo>
                    <a:pt x="13785" y="16081"/>
                    <a:pt x="14892" y="15606"/>
                    <a:pt x="15735" y="14793"/>
                  </a:cubicBezTo>
                  <a:cubicBezTo>
                    <a:pt x="16309" y="15110"/>
                    <a:pt x="16943" y="15282"/>
                    <a:pt x="17594" y="15282"/>
                  </a:cubicBezTo>
                  <a:cubicBezTo>
                    <a:pt x="17670" y="15282"/>
                    <a:pt x="17746" y="15280"/>
                    <a:pt x="17822" y="15275"/>
                  </a:cubicBezTo>
                  <a:cubicBezTo>
                    <a:pt x="19592" y="15184"/>
                    <a:pt x="21091" y="13866"/>
                    <a:pt x="21422" y="12134"/>
                  </a:cubicBezTo>
                  <a:cubicBezTo>
                    <a:pt x="23087" y="11592"/>
                    <a:pt x="24187" y="10010"/>
                    <a:pt x="24089" y="8247"/>
                  </a:cubicBezTo>
                  <a:cubicBezTo>
                    <a:pt x="23977" y="6187"/>
                    <a:pt x="22261" y="4585"/>
                    <a:pt x="20218" y="4585"/>
                  </a:cubicBezTo>
                  <a:cubicBezTo>
                    <a:pt x="20185" y="4585"/>
                    <a:pt x="20152" y="4586"/>
                    <a:pt x="20119" y="4587"/>
                  </a:cubicBezTo>
                  <a:cubicBezTo>
                    <a:pt x="20119" y="4564"/>
                    <a:pt x="20119" y="4549"/>
                    <a:pt x="20119" y="4526"/>
                  </a:cubicBezTo>
                  <a:cubicBezTo>
                    <a:pt x="20074" y="3735"/>
                    <a:pt x="19728" y="3012"/>
                    <a:pt x="19148" y="2493"/>
                  </a:cubicBezTo>
                  <a:cubicBezTo>
                    <a:pt x="18602" y="2003"/>
                    <a:pt x="17914" y="1735"/>
                    <a:pt x="17192" y="1735"/>
                  </a:cubicBezTo>
                  <a:cubicBezTo>
                    <a:pt x="17136" y="1735"/>
                    <a:pt x="17080" y="1736"/>
                    <a:pt x="17023" y="1739"/>
                  </a:cubicBezTo>
                  <a:cubicBezTo>
                    <a:pt x="16835" y="1747"/>
                    <a:pt x="16639" y="1777"/>
                    <a:pt x="16443" y="1830"/>
                  </a:cubicBezTo>
                  <a:cubicBezTo>
                    <a:pt x="15427" y="657"/>
                    <a:pt x="13980" y="0"/>
                    <a:pt x="124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9"/>
            <p:cNvSpPr/>
            <p:nvPr/>
          </p:nvSpPr>
          <p:spPr>
            <a:xfrm>
              <a:off x="3873925" y="1999925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7" y="1"/>
                  </a:moveTo>
                  <a:cubicBezTo>
                    <a:pt x="12224" y="1"/>
                    <a:pt x="12131" y="3"/>
                    <a:pt x="12037" y="8"/>
                  </a:cubicBezTo>
                  <a:cubicBezTo>
                    <a:pt x="10063" y="114"/>
                    <a:pt x="8406" y="1319"/>
                    <a:pt x="7623" y="2991"/>
                  </a:cubicBezTo>
                  <a:cubicBezTo>
                    <a:pt x="7222" y="2811"/>
                    <a:pt x="6779" y="2707"/>
                    <a:pt x="6317" y="2707"/>
                  </a:cubicBezTo>
                  <a:cubicBezTo>
                    <a:pt x="6258" y="2707"/>
                    <a:pt x="6198" y="2709"/>
                    <a:pt x="6139" y="2713"/>
                  </a:cubicBezTo>
                  <a:cubicBezTo>
                    <a:pt x="4565" y="2795"/>
                    <a:pt x="3322" y="4001"/>
                    <a:pt x="3149" y="5514"/>
                  </a:cubicBezTo>
                  <a:cubicBezTo>
                    <a:pt x="1333" y="5853"/>
                    <a:pt x="0" y="7495"/>
                    <a:pt x="106" y="9394"/>
                  </a:cubicBezTo>
                  <a:cubicBezTo>
                    <a:pt x="189" y="10953"/>
                    <a:pt x="1213" y="12241"/>
                    <a:pt x="2606" y="12723"/>
                  </a:cubicBezTo>
                  <a:cubicBezTo>
                    <a:pt x="3335" y="14050"/>
                    <a:pt x="4747" y="14935"/>
                    <a:pt x="6347" y="14935"/>
                  </a:cubicBezTo>
                  <a:cubicBezTo>
                    <a:pt x="6418" y="14935"/>
                    <a:pt x="6489" y="14933"/>
                    <a:pt x="6561" y="14930"/>
                  </a:cubicBezTo>
                  <a:cubicBezTo>
                    <a:pt x="7322" y="14885"/>
                    <a:pt x="8030" y="14643"/>
                    <a:pt x="8625" y="14267"/>
                  </a:cubicBezTo>
                  <a:cubicBezTo>
                    <a:pt x="9505" y="15268"/>
                    <a:pt x="10794" y="15901"/>
                    <a:pt x="12219" y="15901"/>
                  </a:cubicBezTo>
                  <a:cubicBezTo>
                    <a:pt x="12306" y="15901"/>
                    <a:pt x="12393" y="15899"/>
                    <a:pt x="12481" y="15894"/>
                  </a:cubicBezTo>
                  <a:cubicBezTo>
                    <a:pt x="13701" y="15834"/>
                    <a:pt x="14786" y="15314"/>
                    <a:pt x="15592" y="14515"/>
                  </a:cubicBezTo>
                  <a:cubicBezTo>
                    <a:pt x="16151" y="14847"/>
                    <a:pt x="16804" y="15032"/>
                    <a:pt x="17500" y="15032"/>
                  </a:cubicBezTo>
                  <a:cubicBezTo>
                    <a:pt x="17564" y="15032"/>
                    <a:pt x="17629" y="15031"/>
                    <a:pt x="17693" y="15028"/>
                  </a:cubicBezTo>
                  <a:cubicBezTo>
                    <a:pt x="19479" y="14930"/>
                    <a:pt x="20902" y="13604"/>
                    <a:pt x="21181" y="11909"/>
                  </a:cubicBezTo>
                  <a:cubicBezTo>
                    <a:pt x="22800" y="11427"/>
                    <a:pt x="23930" y="9891"/>
                    <a:pt x="23840" y="8128"/>
                  </a:cubicBezTo>
                  <a:cubicBezTo>
                    <a:pt x="23731" y="6134"/>
                    <a:pt x="22088" y="4590"/>
                    <a:pt x="20116" y="4590"/>
                  </a:cubicBezTo>
                  <a:cubicBezTo>
                    <a:pt x="20047" y="4590"/>
                    <a:pt x="19978" y="4592"/>
                    <a:pt x="19908" y="4596"/>
                  </a:cubicBezTo>
                  <a:lnTo>
                    <a:pt x="19870" y="4596"/>
                  </a:lnTo>
                  <a:cubicBezTo>
                    <a:pt x="19870" y="4535"/>
                    <a:pt x="19870" y="4468"/>
                    <a:pt x="19870" y="4407"/>
                  </a:cubicBezTo>
                  <a:cubicBezTo>
                    <a:pt x="19790" y="2899"/>
                    <a:pt x="18541" y="1737"/>
                    <a:pt x="17055" y="1737"/>
                  </a:cubicBezTo>
                  <a:cubicBezTo>
                    <a:pt x="17004" y="1737"/>
                    <a:pt x="16954" y="1738"/>
                    <a:pt x="16903" y="1741"/>
                  </a:cubicBezTo>
                  <a:cubicBezTo>
                    <a:pt x="16684" y="1748"/>
                    <a:pt x="16473" y="1786"/>
                    <a:pt x="16277" y="1846"/>
                  </a:cubicBezTo>
                  <a:cubicBezTo>
                    <a:pt x="15324" y="715"/>
                    <a:pt x="13894" y="1"/>
                    <a:pt x="12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9"/>
            <p:cNvSpPr/>
            <p:nvPr/>
          </p:nvSpPr>
          <p:spPr>
            <a:xfrm>
              <a:off x="3870900" y="1996900"/>
              <a:ext cx="604500" cy="403775"/>
            </a:xfrm>
            <a:custGeom>
              <a:avLst/>
              <a:gdLst/>
              <a:ahLst/>
              <a:cxnLst/>
              <a:rect l="l" t="t" r="r" b="b"/>
              <a:pathLst>
                <a:path w="24180" h="16151" extrusionOk="0">
                  <a:moveTo>
                    <a:pt x="12438" y="250"/>
                  </a:moveTo>
                  <a:cubicBezTo>
                    <a:pt x="13932" y="250"/>
                    <a:pt x="15327" y="892"/>
                    <a:pt x="16300" y="2050"/>
                  </a:cubicBezTo>
                  <a:cubicBezTo>
                    <a:pt x="16323" y="2078"/>
                    <a:pt x="16358" y="2094"/>
                    <a:pt x="16392" y="2094"/>
                  </a:cubicBezTo>
                  <a:cubicBezTo>
                    <a:pt x="16405" y="2094"/>
                    <a:pt x="16417" y="2092"/>
                    <a:pt x="16428" y="2088"/>
                  </a:cubicBezTo>
                  <a:cubicBezTo>
                    <a:pt x="16632" y="2028"/>
                    <a:pt x="16835" y="1997"/>
                    <a:pt x="17031" y="1982"/>
                  </a:cubicBezTo>
                  <a:cubicBezTo>
                    <a:pt x="17078" y="1980"/>
                    <a:pt x="17126" y="1979"/>
                    <a:pt x="17173" y="1979"/>
                  </a:cubicBezTo>
                  <a:cubicBezTo>
                    <a:pt x="17838" y="1979"/>
                    <a:pt x="18475" y="2225"/>
                    <a:pt x="18974" y="2675"/>
                  </a:cubicBezTo>
                  <a:cubicBezTo>
                    <a:pt x="19509" y="3150"/>
                    <a:pt x="19825" y="3813"/>
                    <a:pt x="19863" y="4536"/>
                  </a:cubicBezTo>
                  <a:cubicBezTo>
                    <a:pt x="19863" y="4596"/>
                    <a:pt x="19863" y="4656"/>
                    <a:pt x="19863" y="4717"/>
                  </a:cubicBezTo>
                  <a:cubicBezTo>
                    <a:pt x="19863" y="4747"/>
                    <a:pt x="19878" y="4784"/>
                    <a:pt x="19901" y="4807"/>
                  </a:cubicBezTo>
                  <a:cubicBezTo>
                    <a:pt x="19931" y="4830"/>
                    <a:pt x="19969" y="4845"/>
                    <a:pt x="19999" y="4845"/>
                  </a:cubicBezTo>
                  <a:lnTo>
                    <a:pt x="20036" y="4837"/>
                  </a:lnTo>
                  <a:cubicBezTo>
                    <a:pt x="20102" y="4833"/>
                    <a:pt x="20168" y="4832"/>
                    <a:pt x="20234" y="4832"/>
                  </a:cubicBezTo>
                  <a:cubicBezTo>
                    <a:pt x="21121" y="4832"/>
                    <a:pt x="21976" y="5160"/>
                    <a:pt x="22643" y="5764"/>
                  </a:cubicBezTo>
                  <a:cubicBezTo>
                    <a:pt x="23358" y="6411"/>
                    <a:pt x="23780" y="7293"/>
                    <a:pt x="23833" y="8257"/>
                  </a:cubicBezTo>
                  <a:cubicBezTo>
                    <a:pt x="23923" y="9929"/>
                    <a:pt x="22869" y="11428"/>
                    <a:pt x="21264" y="11910"/>
                  </a:cubicBezTo>
                  <a:cubicBezTo>
                    <a:pt x="21219" y="11925"/>
                    <a:pt x="21189" y="11963"/>
                    <a:pt x="21181" y="12015"/>
                  </a:cubicBezTo>
                  <a:cubicBezTo>
                    <a:pt x="20903" y="13665"/>
                    <a:pt x="19487" y="14938"/>
                    <a:pt x="17807" y="15021"/>
                  </a:cubicBezTo>
                  <a:cubicBezTo>
                    <a:pt x="17741" y="15024"/>
                    <a:pt x="17674" y="15026"/>
                    <a:pt x="17609" y="15026"/>
                  </a:cubicBezTo>
                  <a:cubicBezTo>
                    <a:pt x="16962" y="15026"/>
                    <a:pt x="16334" y="14858"/>
                    <a:pt x="15773" y="14523"/>
                  </a:cubicBezTo>
                  <a:cubicBezTo>
                    <a:pt x="15756" y="14515"/>
                    <a:pt x="15737" y="14511"/>
                    <a:pt x="15718" y="14511"/>
                  </a:cubicBezTo>
                  <a:cubicBezTo>
                    <a:pt x="15685" y="14511"/>
                    <a:pt x="15651" y="14523"/>
                    <a:pt x="15623" y="14546"/>
                  </a:cubicBezTo>
                  <a:cubicBezTo>
                    <a:pt x="14809" y="15352"/>
                    <a:pt x="13739" y="15827"/>
                    <a:pt x="12595" y="15894"/>
                  </a:cubicBezTo>
                  <a:cubicBezTo>
                    <a:pt x="12511" y="15899"/>
                    <a:pt x="12428" y="15901"/>
                    <a:pt x="12346" y="15901"/>
                  </a:cubicBezTo>
                  <a:cubicBezTo>
                    <a:pt x="11000" y="15901"/>
                    <a:pt x="9738" y="15327"/>
                    <a:pt x="8844" y="14305"/>
                  </a:cubicBezTo>
                  <a:cubicBezTo>
                    <a:pt x="8821" y="14275"/>
                    <a:pt x="8783" y="14260"/>
                    <a:pt x="8746" y="14260"/>
                  </a:cubicBezTo>
                  <a:cubicBezTo>
                    <a:pt x="8723" y="14260"/>
                    <a:pt x="8700" y="14267"/>
                    <a:pt x="8678" y="14282"/>
                  </a:cubicBezTo>
                  <a:cubicBezTo>
                    <a:pt x="8083" y="14659"/>
                    <a:pt x="7390" y="14885"/>
                    <a:pt x="6674" y="14923"/>
                  </a:cubicBezTo>
                  <a:cubicBezTo>
                    <a:pt x="6603" y="14926"/>
                    <a:pt x="6531" y="14928"/>
                    <a:pt x="6460" y="14928"/>
                  </a:cubicBezTo>
                  <a:cubicBezTo>
                    <a:pt x="4964" y="14928"/>
                    <a:pt x="3559" y="14106"/>
                    <a:pt x="2833" y="12784"/>
                  </a:cubicBezTo>
                  <a:cubicBezTo>
                    <a:pt x="2818" y="12761"/>
                    <a:pt x="2795" y="12738"/>
                    <a:pt x="2765" y="12723"/>
                  </a:cubicBezTo>
                  <a:cubicBezTo>
                    <a:pt x="1379" y="12241"/>
                    <a:pt x="430" y="10976"/>
                    <a:pt x="347" y="9507"/>
                  </a:cubicBezTo>
                  <a:cubicBezTo>
                    <a:pt x="257" y="7699"/>
                    <a:pt x="1522" y="6087"/>
                    <a:pt x="3292" y="5764"/>
                  </a:cubicBezTo>
                  <a:cubicBezTo>
                    <a:pt x="3345" y="5748"/>
                    <a:pt x="3390" y="5703"/>
                    <a:pt x="3398" y="5651"/>
                  </a:cubicBezTo>
                  <a:cubicBezTo>
                    <a:pt x="3571" y="4167"/>
                    <a:pt x="4776" y="3037"/>
                    <a:pt x="6267" y="2954"/>
                  </a:cubicBezTo>
                  <a:cubicBezTo>
                    <a:pt x="6317" y="2952"/>
                    <a:pt x="6367" y="2951"/>
                    <a:pt x="6416" y="2951"/>
                  </a:cubicBezTo>
                  <a:cubicBezTo>
                    <a:pt x="6859" y="2951"/>
                    <a:pt x="7284" y="3042"/>
                    <a:pt x="7691" y="3225"/>
                  </a:cubicBezTo>
                  <a:cubicBezTo>
                    <a:pt x="7707" y="3233"/>
                    <a:pt x="7724" y="3237"/>
                    <a:pt x="7742" y="3237"/>
                  </a:cubicBezTo>
                  <a:cubicBezTo>
                    <a:pt x="7788" y="3237"/>
                    <a:pt x="7835" y="3209"/>
                    <a:pt x="7857" y="3165"/>
                  </a:cubicBezTo>
                  <a:cubicBezTo>
                    <a:pt x="8648" y="1470"/>
                    <a:pt x="10305" y="355"/>
                    <a:pt x="12165" y="258"/>
                  </a:cubicBezTo>
                  <a:cubicBezTo>
                    <a:pt x="12256" y="253"/>
                    <a:pt x="12347" y="250"/>
                    <a:pt x="12438" y="250"/>
                  </a:cubicBezTo>
                  <a:close/>
                  <a:moveTo>
                    <a:pt x="12454" y="1"/>
                  </a:moveTo>
                  <a:cubicBezTo>
                    <a:pt x="12356" y="1"/>
                    <a:pt x="12257" y="3"/>
                    <a:pt x="12158" y="9"/>
                  </a:cubicBezTo>
                  <a:cubicBezTo>
                    <a:pt x="10237" y="107"/>
                    <a:pt x="8535" y="1229"/>
                    <a:pt x="7684" y="2946"/>
                  </a:cubicBezTo>
                  <a:cubicBezTo>
                    <a:pt x="7280" y="2785"/>
                    <a:pt x="6847" y="2702"/>
                    <a:pt x="6410" y="2702"/>
                  </a:cubicBezTo>
                  <a:cubicBezTo>
                    <a:pt x="6358" y="2702"/>
                    <a:pt x="6305" y="2703"/>
                    <a:pt x="6252" y="2705"/>
                  </a:cubicBezTo>
                  <a:cubicBezTo>
                    <a:pt x="4671" y="2788"/>
                    <a:pt x="3383" y="3971"/>
                    <a:pt x="3157" y="5530"/>
                  </a:cubicBezTo>
                  <a:cubicBezTo>
                    <a:pt x="1304" y="5922"/>
                    <a:pt x="1" y="7616"/>
                    <a:pt x="99" y="9515"/>
                  </a:cubicBezTo>
                  <a:cubicBezTo>
                    <a:pt x="181" y="11074"/>
                    <a:pt x="1176" y="12414"/>
                    <a:pt x="2637" y="12949"/>
                  </a:cubicBezTo>
                  <a:cubicBezTo>
                    <a:pt x="3415" y="14325"/>
                    <a:pt x="4901" y="15177"/>
                    <a:pt x="6472" y="15177"/>
                  </a:cubicBezTo>
                  <a:cubicBezTo>
                    <a:pt x="6544" y="15177"/>
                    <a:pt x="6617" y="15175"/>
                    <a:pt x="6689" y="15171"/>
                  </a:cubicBezTo>
                  <a:cubicBezTo>
                    <a:pt x="7412" y="15134"/>
                    <a:pt x="8113" y="14923"/>
                    <a:pt x="8723" y="14546"/>
                  </a:cubicBezTo>
                  <a:cubicBezTo>
                    <a:pt x="9657" y="15578"/>
                    <a:pt x="10960" y="16150"/>
                    <a:pt x="12338" y="16150"/>
                  </a:cubicBezTo>
                  <a:cubicBezTo>
                    <a:pt x="12429" y="16150"/>
                    <a:pt x="12519" y="16143"/>
                    <a:pt x="12610" y="16143"/>
                  </a:cubicBezTo>
                  <a:cubicBezTo>
                    <a:pt x="13777" y="16083"/>
                    <a:pt x="14884" y="15601"/>
                    <a:pt x="15735" y="14787"/>
                  </a:cubicBezTo>
                  <a:cubicBezTo>
                    <a:pt x="16310" y="15115"/>
                    <a:pt x="16958" y="15282"/>
                    <a:pt x="17619" y="15282"/>
                  </a:cubicBezTo>
                  <a:cubicBezTo>
                    <a:pt x="17686" y="15282"/>
                    <a:pt x="17754" y="15280"/>
                    <a:pt x="17822" y="15277"/>
                  </a:cubicBezTo>
                  <a:cubicBezTo>
                    <a:pt x="19592" y="15179"/>
                    <a:pt x="21091" y="13861"/>
                    <a:pt x="21415" y="12128"/>
                  </a:cubicBezTo>
                  <a:cubicBezTo>
                    <a:pt x="23087" y="11593"/>
                    <a:pt x="24179" y="10004"/>
                    <a:pt x="24089" y="8249"/>
                  </a:cubicBezTo>
                  <a:cubicBezTo>
                    <a:pt x="24028" y="7217"/>
                    <a:pt x="23577" y="6268"/>
                    <a:pt x="22808" y="5575"/>
                  </a:cubicBezTo>
                  <a:cubicBezTo>
                    <a:pt x="22092" y="4932"/>
                    <a:pt x="21189" y="4587"/>
                    <a:pt x="20239" y="4587"/>
                  </a:cubicBezTo>
                  <a:cubicBezTo>
                    <a:pt x="20199" y="4587"/>
                    <a:pt x="20159" y="4587"/>
                    <a:pt x="20119" y="4589"/>
                  </a:cubicBezTo>
                  <a:cubicBezTo>
                    <a:pt x="20112" y="4566"/>
                    <a:pt x="20112" y="4543"/>
                    <a:pt x="20112" y="4521"/>
                  </a:cubicBezTo>
                  <a:cubicBezTo>
                    <a:pt x="20074" y="3737"/>
                    <a:pt x="19728" y="3014"/>
                    <a:pt x="19140" y="2487"/>
                  </a:cubicBezTo>
                  <a:cubicBezTo>
                    <a:pt x="18596" y="1993"/>
                    <a:pt x="17894" y="1730"/>
                    <a:pt x="17163" y="1730"/>
                  </a:cubicBezTo>
                  <a:cubicBezTo>
                    <a:pt x="17114" y="1730"/>
                    <a:pt x="17065" y="1731"/>
                    <a:pt x="17016" y="1734"/>
                  </a:cubicBezTo>
                  <a:cubicBezTo>
                    <a:pt x="16828" y="1741"/>
                    <a:pt x="16632" y="1771"/>
                    <a:pt x="16444" y="1824"/>
                  </a:cubicBezTo>
                  <a:cubicBezTo>
                    <a:pt x="15424" y="656"/>
                    <a:pt x="13986" y="1"/>
                    <a:pt x="124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9"/>
            <p:cNvSpPr/>
            <p:nvPr/>
          </p:nvSpPr>
          <p:spPr>
            <a:xfrm>
              <a:off x="4182550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9"/>
            <p:cNvSpPr/>
            <p:nvPr/>
          </p:nvSpPr>
          <p:spPr>
            <a:xfrm>
              <a:off x="4179525" y="2117450"/>
              <a:ext cx="59350" cy="110725"/>
            </a:xfrm>
            <a:custGeom>
              <a:avLst/>
              <a:gdLst/>
              <a:ahLst/>
              <a:cxnLst/>
              <a:rect l="l" t="t" r="r" b="b"/>
              <a:pathLst>
                <a:path w="2374" h="4429" extrusionOk="0">
                  <a:moveTo>
                    <a:pt x="1184" y="256"/>
                  </a:moveTo>
                  <a:cubicBezTo>
                    <a:pt x="1703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03" y="4173"/>
                    <a:pt x="1184" y="4173"/>
                  </a:cubicBezTo>
                  <a:cubicBezTo>
                    <a:pt x="671" y="4173"/>
                    <a:pt x="250" y="3759"/>
                    <a:pt x="250" y="3239"/>
                  </a:cubicBezTo>
                  <a:lnTo>
                    <a:pt x="250" y="1190"/>
                  </a:lnTo>
                  <a:cubicBezTo>
                    <a:pt x="250" y="670"/>
                    <a:pt x="671" y="256"/>
                    <a:pt x="1184" y="256"/>
                  </a:cubicBezTo>
                  <a:close/>
                  <a:moveTo>
                    <a:pt x="1184" y="0"/>
                  </a:moveTo>
                  <a:cubicBezTo>
                    <a:pt x="528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28" y="4429"/>
                    <a:pt x="1184" y="4429"/>
                  </a:cubicBezTo>
                  <a:cubicBezTo>
                    <a:pt x="1839" y="4429"/>
                    <a:pt x="2374" y="3894"/>
                    <a:pt x="2374" y="3239"/>
                  </a:cubicBezTo>
                  <a:lnTo>
                    <a:pt x="2374" y="1190"/>
                  </a:lnTo>
                  <a:cubicBezTo>
                    <a:pt x="2374" y="535"/>
                    <a:pt x="1839" y="0"/>
                    <a:pt x="11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9"/>
            <p:cNvSpPr/>
            <p:nvPr/>
          </p:nvSpPr>
          <p:spPr>
            <a:xfrm>
              <a:off x="4182550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89" y="2343"/>
                    <a:pt x="1145" y="2087"/>
                    <a:pt x="1145" y="1771"/>
                  </a:cubicBezTo>
                  <a:lnTo>
                    <a:pt x="1145" y="1680"/>
                  </a:lnTo>
                  <a:lnTo>
                    <a:pt x="1145" y="664"/>
                  </a:lnTo>
                  <a:lnTo>
                    <a:pt x="1145" y="573"/>
                  </a:lnTo>
                  <a:cubicBezTo>
                    <a:pt x="1145" y="257"/>
                    <a:pt x="889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9"/>
            <p:cNvSpPr/>
            <p:nvPr/>
          </p:nvSpPr>
          <p:spPr>
            <a:xfrm>
              <a:off x="4179525" y="2139100"/>
              <a:ext cx="34875" cy="64800"/>
            </a:xfrm>
            <a:custGeom>
              <a:avLst/>
              <a:gdLst/>
              <a:ahLst/>
              <a:cxnLst/>
              <a:rect l="l" t="t" r="r" b="b"/>
              <a:pathLst>
                <a:path w="1395" h="2592" extrusionOk="0">
                  <a:moveTo>
                    <a:pt x="694" y="249"/>
                  </a:moveTo>
                  <a:cubicBezTo>
                    <a:pt x="943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43" y="2343"/>
                    <a:pt x="694" y="2343"/>
                  </a:cubicBezTo>
                  <a:cubicBezTo>
                    <a:pt x="453" y="2343"/>
                    <a:pt x="250" y="2139"/>
                    <a:pt x="250" y="1891"/>
                  </a:cubicBezTo>
                  <a:lnTo>
                    <a:pt x="250" y="693"/>
                  </a:lnTo>
                  <a:cubicBezTo>
                    <a:pt x="250" y="452"/>
                    <a:pt x="453" y="249"/>
                    <a:pt x="694" y="249"/>
                  </a:cubicBezTo>
                  <a:close/>
                  <a:moveTo>
                    <a:pt x="694" y="0"/>
                  </a:moveTo>
                  <a:cubicBezTo>
                    <a:pt x="310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0" y="2591"/>
                    <a:pt x="694" y="2591"/>
                  </a:cubicBezTo>
                  <a:cubicBezTo>
                    <a:pt x="1078" y="2591"/>
                    <a:pt x="1394" y="2275"/>
                    <a:pt x="1394" y="1891"/>
                  </a:cubicBezTo>
                  <a:lnTo>
                    <a:pt x="1394" y="693"/>
                  </a:lnTo>
                  <a:cubicBezTo>
                    <a:pt x="1394" y="309"/>
                    <a:pt x="1078" y="0"/>
                    <a:pt x="6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9"/>
            <p:cNvSpPr/>
            <p:nvPr/>
          </p:nvSpPr>
          <p:spPr>
            <a:xfrm>
              <a:off x="4108725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9"/>
            <p:cNvSpPr/>
            <p:nvPr/>
          </p:nvSpPr>
          <p:spPr>
            <a:xfrm>
              <a:off x="4105525" y="2117450"/>
              <a:ext cx="59550" cy="110725"/>
            </a:xfrm>
            <a:custGeom>
              <a:avLst/>
              <a:gdLst/>
              <a:ahLst/>
              <a:cxnLst/>
              <a:rect l="l" t="t" r="r" b="b"/>
              <a:pathLst>
                <a:path w="2382" h="4429" extrusionOk="0">
                  <a:moveTo>
                    <a:pt x="1191" y="256"/>
                  </a:moveTo>
                  <a:cubicBezTo>
                    <a:pt x="1711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11" y="4173"/>
                    <a:pt x="1191" y="4173"/>
                  </a:cubicBezTo>
                  <a:cubicBezTo>
                    <a:pt x="679" y="4173"/>
                    <a:pt x="257" y="3759"/>
                    <a:pt x="257" y="3239"/>
                  </a:cubicBezTo>
                  <a:lnTo>
                    <a:pt x="257" y="1190"/>
                  </a:lnTo>
                  <a:cubicBezTo>
                    <a:pt x="257" y="670"/>
                    <a:pt x="679" y="256"/>
                    <a:pt x="1191" y="256"/>
                  </a:cubicBezTo>
                  <a:close/>
                  <a:moveTo>
                    <a:pt x="1191" y="0"/>
                  </a:moveTo>
                  <a:cubicBezTo>
                    <a:pt x="536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36" y="4429"/>
                    <a:pt x="1191" y="4429"/>
                  </a:cubicBezTo>
                  <a:cubicBezTo>
                    <a:pt x="1846" y="4429"/>
                    <a:pt x="2381" y="3894"/>
                    <a:pt x="2381" y="3239"/>
                  </a:cubicBezTo>
                  <a:lnTo>
                    <a:pt x="2381" y="1190"/>
                  </a:lnTo>
                  <a:cubicBezTo>
                    <a:pt x="2381" y="535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9"/>
            <p:cNvSpPr/>
            <p:nvPr/>
          </p:nvSpPr>
          <p:spPr>
            <a:xfrm>
              <a:off x="4108725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90" y="2343"/>
                    <a:pt x="1146" y="2087"/>
                    <a:pt x="1146" y="1771"/>
                  </a:cubicBezTo>
                  <a:lnTo>
                    <a:pt x="1146" y="1680"/>
                  </a:lnTo>
                  <a:lnTo>
                    <a:pt x="1146" y="664"/>
                  </a:lnTo>
                  <a:lnTo>
                    <a:pt x="1146" y="573"/>
                  </a:lnTo>
                  <a:cubicBezTo>
                    <a:pt x="1146" y="257"/>
                    <a:pt x="890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9"/>
            <p:cNvSpPr/>
            <p:nvPr/>
          </p:nvSpPr>
          <p:spPr>
            <a:xfrm>
              <a:off x="4105525" y="2139100"/>
              <a:ext cx="35050" cy="64800"/>
            </a:xfrm>
            <a:custGeom>
              <a:avLst/>
              <a:gdLst/>
              <a:ahLst/>
              <a:cxnLst/>
              <a:rect l="l" t="t" r="r" b="b"/>
              <a:pathLst>
                <a:path w="1402" h="2592" extrusionOk="0">
                  <a:moveTo>
                    <a:pt x="701" y="249"/>
                  </a:moveTo>
                  <a:cubicBezTo>
                    <a:pt x="950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50" y="2343"/>
                    <a:pt x="701" y="2343"/>
                  </a:cubicBezTo>
                  <a:cubicBezTo>
                    <a:pt x="453" y="2343"/>
                    <a:pt x="257" y="2139"/>
                    <a:pt x="257" y="1891"/>
                  </a:cubicBezTo>
                  <a:lnTo>
                    <a:pt x="257" y="693"/>
                  </a:lnTo>
                  <a:cubicBezTo>
                    <a:pt x="257" y="452"/>
                    <a:pt x="453" y="249"/>
                    <a:pt x="701" y="249"/>
                  </a:cubicBezTo>
                  <a:close/>
                  <a:moveTo>
                    <a:pt x="701" y="0"/>
                  </a:moveTo>
                  <a:cubicBezTo>
                    <a:pt x="317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7" y="2591"/>
                    <a:pt x="701" y="2591"/>
                  </a:cubicBezTo>
                  <a:cubicBezTo>
                    <a:pt x="1085" y="2591"/>
                    <a:pt x="1402" y="2275"/>
                    <a:pt x="1402" y="1891"/>
                  </a:cubicBezTo>
                  <a:lnTo>
                    <a:pt x="1402" y="693"/>
                  </a:lnTo>
                  <a:cubicBezTo>
                    <a:pt x="1402" y="309"/>
                    <a:pt x="1085" y="0"/>
                    <a:pt x="7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9"/>
            <p:cNvSpPr/>
            <p:nvPr/>
          </p:nvSpPr>
          <p:spPr>
            <a:xfrm>
              <a:off x="4162775" y="2228150"/>
              <a:ext cx="19050" cy="9825"/>
            </a:xfrm>
            <a:custGeom>
              <a:avLst/>
              <a:gdLst/>
              <a:ahLst/>
              <a:cxnLst/>
              <a:rect l="l" t="t" r="r" b="b"/>
              <a:pathLst>
                <a:path w="762" h="393" extrusionOk="0">
                  <a:moveTo>
                    <a:pt x="377" y="1"/>
                  </a:moveTo>
                  <a:cubicBezTo>
                    <a:pt x="166" y="1"/>
                    <a:pt x="1" y="91"/>
                    <a:pt x="1" y="197"/>
                  </a:cubicBezTo>
                  <a:cubicBezTo>
                    <a:pt x="1" y="310"/>
                    <a:pt x="166" y="393"/>
                    <a:pt x="377" y="393"/>
                  </a:cubicBezTo>
                  <a:cubicBezTo>
                    <a:pt x="588" y="393"/>
                    <a:pt x="761" y="310"/>
                    <a:pt x="761" y="197"/>
                  </a:cubicBezTo>
                  <a:cubicBezTo>
                    <a:pt x="761" y="91"/>
                    <a:pt x="588" y="1"/>
                    <a:pt x="37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9"/>
            <p:cNvSpPr/>
            <p:nvPr/>
          </p:nvSpPr>
          <p:spPr>
            <a:xfrm>
              <a:off x="4159575" y="2225150"/>
              <a:ext cx="25450" cy="16025"/>
            </a:xfrm>
            <a:custGeom>
              <a:avLst/>
              <a:gdLst/>
              <a:ahLst/>
              <a:cxnLst/>
              <a:rect l="l" t="t" r="r" b="b"/>
              <a:pathLst>
                <a:path w="1018" h="641" extrusionOk="0">
                  <a:moveTo>
                    <a:pt x="505" y="249"/>
                  </a:moveTo>
                  <a:cubicBezTo>
                    <a:pt x="648" y="249"/>
                    <a:pt x="739" y="294"/>
                    <a:pt x="761" y="317"/>
                  </a:cubicBezTo>
                  <a:cubicBezTo>
                    <a:pt x="739" y="347"/>
                    <a:pt x="648" y="392"/>
                    <a:pt x="505" y="392"/>
                  </a:cubicBezTo>
                  <a:cubicBezTo>
                    <a:pt x="370" y="392"/>
                    <a:pt x="279" y="347"/>
                    <a:pt x="257" y="317"/>
                  </a:cubicBezTo>
                  <a:cubicBezTo>
                    <a:pt x="279" y="294"/>
                    <a:pt x="362" y="249"/>
                    <a:pt x="505" y="249"/>
                  </a:cubicBezTo>
                  <a:close/>
                  <a:moveTo>
                    <a:pt x="505" y="0"/>
                  </a:moveTo>
                  <a:cubicBezTo>
                    <a:pt x="219" y="0"/>
                    <a:pt x="1" y="136"/>
                    <a:pt x="1" y="317"/>
                  </a:cubicBezTo>
                  <a:cubicBezTo>
                    <a:pt x="1" y="505"/>
                    <a:pt x="219" y="641"/>
                    <a:pt x="505" y="641"/>
                  </a:cubicBezTo>
                  <a:cubicBezTo>
                    <a:pt x="799" y="641"/>
                    <a:pt x="1017" y="505"/>
                    <a:pt x="1017" y="317"/>
                  </a:cubicBezTo>
                  <a:cubicBezTo>
                    <a:pt x="1017" y="136"/>
                    <a:pt x="799" y="0"/>
                    <a:pt x="5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9"/>
            <p:cNvSpPr/>
            <p:nvPr/>
          </p:nvSpPr>
          <p:spPr>
            <a:xfrm>
              <a:off x="4235100" y="2222900"/>
              <a:ext cx="69500" cy="38800"/>
            </a:xfrm>
            <a:custGeom>
              <a:avLst/>
              <a:gdLst/>
              <a:ahLst/>
              <a:cxnLst/>
              <a:rect l="l" t="t" r="r" b="b"/>
              <a:pathLst>
                <a:path w="2780" h="1552" extrusionOk="0">
                  <a:moveTo>
                    <a:pt x="1386" y="0"/>
                  </a:moveTo>
                  <a:cubicBezTo>
                    <a:pt x="618" y="0"/>
                    <a:pt x="0" y="347"/>
                    <a:pt x="0" y="776"/>
                  </a:cubicBezTo>
                  <a:cubicBezTo>
                    <a:pt x="0" y="1205"/>
                    <a:pt x="618" y="1552"/>
                    <a:pt x="1386" y="1552"/>
                  </a:cubicBezTo>
                  <a:cubicBezTo>
                    <a:pt x="2154" y="1552"/>
                    <a:pt x="2779" y="1205"/>
                    <a:pt x="2779" y="776"/>
                  </a:cubicBezTo>
                  <a:cubicBezTo>
                    <a:pt x="2779" y="347"/>
                    <a:pt x="2154" y="0"/>
                    <a:pt x="138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9"/>
            <p:cNvSpPr/>
            <p:nvPr/>
          </p:nvSpPr>
          <p:spPr>
            <a:xfrm>
              <a:off x="4231875" y="2219675"/>
              <a:ext cx="75925" cy="45225"/>
            </a:xfrm>
            <a:custGeom>
              <a:avLst/>
              <a:gdLst/>
              <a:ahLst/>
              <a:cxnLst/>
              <a:rect l="l" t="t" r="r" b="b"/>
              <a:pathLst>
                <a:path w="3037" h="1809" extrusionOk="0">
                  <a:moveTo>
                    <a:pt x="1515" y="257"/>
                  </a:moveTo>
                  <a:cubicBezTo>
                    <a:pt x="2208" y="257"/>
                    <a:pt x="2788" y="551"/>
                    <a:pt x="2788" y="905"/>
                  </a:cubicBezTo>
                  <a:cubicBezTo>
                    <a:pt x="2788" y="1259"/>
                    <a:pt x="2208" y="1553"/>
                    <a:pt x="1515" y="1553"/>
                  </a:cubicBezTo>
                  <a:cubicBezTo>
                    <a:pt x="830" y="1553"/>
                    <a:pt x="250" y="1259"/>
                    <a:pt x="250" y="905"/>
                  </a:cubicBezTo>
                  <a:cubicBezTo>
                    <a:pt x="250" y="551"/>
                    <a:pt x="830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71" y="1"/>
                    <a:pt x="1" y="400"/>
                    <a:pt x="1" y="905"/>
                  </a:cubicBezTo>
                  <a:cubicBezTo>
                    <a:pt x="1" y="1410"/>
                    <a:pt x="671" y="1809"/>
                    <a:pt x="1515" y="1809"/>
                  </a:cubicBezTo>
                  <a:cubicBezTo>
                    <a:pt x="2366" y="1809"/>
                    <a:pt x="3036" y="1410"/>
                    <a:pt x="3036" y="905"/>
                  </a:cubicBezTo>
                  <a:cubicBezTo>
                    <a:pt x="3036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9"/>
            <p:cNvSpPr/>
            <p:nvPr/>
          </p:nvSpPr>
          <p:spPr>
            <a:xfrm>
              <a:off x="4193650" y="2254150"/>
              <a:ext cx="14725" cy="24500"/>
            </a:xfrm>
            <a:custGeom>
              <a:avLst/>
              <a:gdLst/>
              <a:ahLst/>
              <a:cxnLst/>
              <a:rect l="l" t="t" r="r" b="b"/>
              <a:pathLst>
                <a:path w="589" h="980" extrusionOk="0">
                  <a:moveTo>
                    <a:pt x="588" y="980"/>
                  </a:moveTo>
                  <a:lnTo>
                    <a:pt x="1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9"/>
            <p:cNvSpPr/>
            <p:nvPr/>
          </p:nvSpPr>
          <p:spPr>
            <a:xfrm>
              <a:off x="4191025" y="2252650"/>
              <a:ext cx="19975" cy="27700"/>
            </a:xfrm>
            <a:custGeom>
              <a:avLst/>
              <a:gdLst/>
              <a:ahLst/>
              <a:cxnLst/>
              <a:rect l="l" t="t" r="r" b="b"/>
              <a:pathLst>
                <a:path w="799" h="1108" extrusionOk="0">
                  <a:moveTo>
                    <a:pt x="219" y="0"/>
                  </a:moveTo>
                  <a:lnTo>
                    <a:pt x="0" y="128"/>
                  </a:lnTo>
                  <a:lnTo>
                    <a:pt x="588" y="1107"/>
                  </a:lnTo>
                  <a:lnTo>
                    <a:pt x="799" y="97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9"/>
            <p:cNvSpPr/>
            <p:nvPr/>
          </p:nvSpPr>
          <p:spPr>
            <a:xfrm>
              <a:off x="4170875" y="2259975"/>
              <a:ext cx="2100" cy="28275"/>
            </a:xfrm>
            <a:custGeom>
              <a:avLst/>
              <a:gdLst/>
              <a:ahLst/>
              <a:cxnLst/>
              <a:rect l="l" t="t" r="r" b="b"/>
              <a:pathLst>
                <a:path w="84" h="1131" extrusionOk="0">
                  <a:moveTo>
                    <a:pt x="1" y="1"/>
                  </a:moveTo>
                  <a:lnTo>
                    <a:pt x="83" y="1131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9"/>
            <p:cNvSpPr/>
            <p:nvPr/>
          </p:nvSpPr>
          <p:spPr>
            <a:xfrm>
              <a:off x="4167875" y="2259600"/>
              <a:ext cx="8100" cy="28850"/>
            </a:xfrm>
            <a:custGeom>
              <a:avLst/>
              <a:gdLst/>
              <a:ahLst/>
              <a:cxnLst/>
              <a:rect l="l" t="t" r="r" b="b"/>
              <a:pathLst>
                <a:path w="324" h="1154" extrusionOk="0">
                  <a:moveTo>
                    <a:pt x="249" y="1"/>
                  </a:moveTo>
                  <a:lnTo>
                    <a:pt x="0" y="23"/>
                  </a:lnTo>
                  <a:lnTo>
                    <a:pt x="75" y="1153"/>
                  </a:lnTo>
                  <a:lnTo>
                    <a:pt x="324" y="113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9"/>
            <p:cNvSpPr/>
            <p:nvPr/>
          </p:nvSpPr>
          <p:spPr>
            <a:xfrm>
              <a:off x="4134150" y="2254150"/>
              <a:ext cx="16975" cy="23550"/>
            </a:xfrm>
            <a:custGeom>
              <a:avLst/>
              <a:gdLst/>
              <a:ahLst/>
              <a:cxnLst/>
              <a:rect l="l" t="t" r="r" b="b"/>
              <a:pathLst>
                <a:path w="679" h="942" extrusionOk="0">
                  <a:moveTo>
                    <a:pt x="679" y="0"/>
                  </a:moveTo>
                  <a:lnTo>
                    <a:pt x="1" y="942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9"/>
            <p:cNvSpPr/>
            <p:nvPr/>
          </p:nvSpPr>
          <p:spPr>
            <a:xfrm>
              <a:off x="4131525" y="2252275"/>
              <a:ext cx="22250" cy="27325"/>
            </a:xfrm>
            <a:custGeom>
              <a:avLst/>
              <a:gdLst/>
              <a:ahLst/>
              <a:cxnLst/>
              <a:rect l="l" t="t" r="r" b="b"/>
              <a:pathLst>
                <a:path w="890" h="1093" extrusionOk="0">
                  <a:moveTo>
                    <a:pt x="686" y="0"/>
                  </a:moveTo>
                  <a:lnTo>
                    <a:pt x="0" y="949"/>
                  </a:lnTo>
                  <a:lnTo>
                    <a:pt x="204" y="1092"/>
                  </a:lnTo>
                  <a:lnTo>
                    <a:pt x="889" y="15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9"/>
            <p:cNvSpPr/>
            <p:nvPr/>
          </p:nvSpPr>
          <p:spPr>
            <a:xfrm>
              <a:off x="4271625" y="2228525"/>
              <a:ext cx="18275" cy="10200"/>
            </a:xfrm>
            <a:custGeom>
              <a:avLst/>
              <a:gdLst/>
              <a:ahLst/>
              <a:cxnLst/>
              <a:rect l="l" t="t" r="r" b="b"/>
              <a:pathLst>
                <a:path w="731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31" y="317"/>
                    <a:pt x="731" y="204"/>
                  </a:cubicBezTo>
                  <a:cubicBezTo>
                    <a:pt x="731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9"/>
            <p:cNvSpPr/>
            <p:nvPr/>
          </p:nvSpPr>
          <p:spPr>
            <a:xfrm>
              <a:off x="4060725" y="224227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9"/>
            <p:cNvSpPr/>
            <p:nvPr/>
          </p:nvSpPr>
          <p:spPr>
            <a:xfrm>
              <a:off x="4041700" y="2222900"/>
              <a:ext cx="69700" cy="38800"/>
            </a:xfrm>
            <a:custGeom>
              <a:avLst/>
              <a:gdLst/>
              <a:ahLst/>
              <a:cxnLst/>
              <a:rect l="l" t="t" r="r" b="b"/>
              <a:pathLst>
                <a:path w="2788" h="1552" extrusionOk="0">
                  <a:moveTo>
                    <a:pt x="1394" y="0"/>
                  </a:moveTo>
                  <a:cubicBezTo>
                    <a:pt x="626" y="0"/>
                    <a:pt x="0" y="347"/>
                    <a:pt x="0" y="776"/>
                  </a:cubicBezTo>
                  <a:cubicBezTo>
                    <a:pt x="0" y="1205"/>
                    <a:pt x="626" y="1552"/>
                    <a:pt x="1394" y="1552"/>
                  </a:cubicBezTo>
                  <a:cubicBezTo>
                    <a:pt x="2162" y="1552"/>
                    <a:pt x="2787" y="1205"/>
                    <a:pt x="2787" y="776"/>
                  </a:cubicBezTo>
                  <a:cubicBezTo>
                    <a:pt x="2787" y="347"/>
                    <a:pt x="2162" y="0"/>
                    <a:pt x="1394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9"/>
            <p:cNvSpPr/>
            <p:nvPr/>
          </p:nvSpPr>
          <p:spPr>
            <a:xfrm>
              <a:off x="4038675" y="2219675"/>
              <a:ext cx="75725" cy="45225"/>
            </a:xfrm>
            <a:custGeom>
              <a:avLst/>
              <a:gdLst/>
              <a:ahLst/>
              <a:cxnLst/>
              <a:rect l="l" t="t" r="r" b="b"/>
              <a:pathLst>
                <a:path w="3029" h="1809" extrusionOk="0">
                  <a:moveTo>
                    <a:pt x="1515" y="257"/>
                  </a:moveTo>
                  <a:cubicBezTo>
                    <a:pt x="2200" y="257"/>
                    <a:pt x="2780" y="551"/>
                    <a:pt x="2780" y="905"/>
                  </a:cubicBezTo>
                  <a:cubicBezTo>
                    <a:pt x="2780" y="1259"/>
                    <a:pt x="2200" y="1553"/>
                    <a:pt x="1515" y="1553"/>
                  </a:cubicBezTo>
                  <a:cubicBezTo>
                    <a:pt x="829" y="1553"/>
                    <a:pt x="249" y="1259"/>
                    <a:pt x="249" y="905"/>
                  </a:cubicBezTo>
                  <a:cubicBezTo>
                    <a:pt x="249" y="551"/>
                    <a:pt x="829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64" y="1"/>
                    <a:pt x="1" y="400"/>
                    <a:pt x="1" y="905"/>
                  </a:cubicBezTo>
                  <a:cubicBezTo>
                    <a:pt x="1" y="1410"/>
                    <a:pt x="664" y="1809"/>
                    <a:pt x="1515" y="1809"/>
                  </a:cubicBezTo>
                  <a:cubicBezTo>
                    <a:pt x="2366" y="1809"/>
                    <a:pt x="3029" y="1410"/>
                    <a:pt x="3029" y="905"/>
                  </a:cubicBezTo>
                  <a:cubicBezTo>
                    <a:pt x="3029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9"/>
            <p:cNvSpPr/>
            <p:nvPr/>
          </p:nvSpPr>
          <p:spPr>
            <a:xfrm>
              <a:off x="4060725" y="222852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9"/>
            <p:cNvSpPr/>
            <p:nvPr/>
          </p:nvSpPr>
          <p:spPr>
            <a:xfrm>
              <a:off x="4115125" y="2235350"/>
              <a:ext cx="115475" cy="63450"/>
            </a:xfrm>
            <a:custGeom>
              <a:avLst/>
              <a:gdLst/>
              <a:ahLst/>
              <a:cxnLst/>
              <a:rect l="l" t="t" r="r" b="b"/>
              <a:pathLst>
                <a:path w="4619" h="2538" extrusionOk="0">
                  <a:moveTo>
                    <a:pt x="970" y="479"/>
                  </a:moveTo>
                  <a:cubicBezTo>
                    <a:pt x="986" y="479"/>
                    <a:pt x="997" y="490"/>
                    <a:pt x="1003" y="496"/>
                  </a:cubicBezTo>
                  <a:cubicBezTo>
                    <a:pt x="1116" y="587"/>
                    <a:pt x="1206" y="707"/>
                    <a:pt x="1312" y="798"/>
                  </a:cubicBezTo>
                  <a:cubicBezTo>
                    <a:pt x="1603" y="1060"/>
                    <a:pt x="1971" y="1240"/>
                    <a:pt x="2356" y="1240"/>
                  </a:cubicBezTo>
                  <a:cubicBezTo>
                    <a:pt x="2479" y="1240"/>
                    <a:pt x="2603" y="1222"/>
                    <a:pt x="2728" y="1182"/>
                  </a:cubicBezTo>
                  <a:cubicBezTo>
                    <a:pt x="2788" y="1159"/>
                    <a:pt x="2848" y="1137"/>
                    <a:pt x="2916" y="1106"/>
                  </a:cubicBezTo>
                  <a:cubicBezTo>
                    <a:pt x="3157" y="978"/>
                    <a:pt x="3360" y="798"/>
                    <a:pt x="3549" y="602"/>
                  </a:cubicBezTo>
                  <a:cubicBezTo>
                    <a:pt x="3556" y="587"/>
                    <a:pt x="3571" y="572"/>
                    <a:pt x="3594" y="572"/>
                  </a:cubicBezTo>
                  <a:cubicBezTo>
                    <a:pt x="3597" y="571"/>
                    <a:pt x="3600" y="570"/>
                    <a:pt x="3603" y="570"/>
                  </a:cubicBezTo>
                  <a:cubicBezTo>
                    <a:pt x="3622" y="570"/>
                    <a:pt x="3641" y="590"/>
                    <a:pt x="3654" y="609"/>
                  </a:cubicBezTo>
                  <a:cubicBezTo>
                    <a:pt x="3744" y="715"/>
                    <a:pt x="3790" y="873"/>
                    <a:pt x="3760" y="1008"/>
                  </a:cubicBezTo>
                  <a:cubicBezTo>
                    <a:pt x="3729" y="1121"/>
                    <a:pt x="3662" y="1212"/>
                    <a:pt x="3586" y="1295"/>
                  </a:cubicBezTo>
                  <a:cubicBezTo>
                    <a:pt x="3262" y="1649"/>
                    <a:pt x="2810" y="1875"/>
                    <a:pt x="2336" y="1882"/>
                  </a:cubicBezTo>
                  <a:cubicBezTo>
                    <a:pt x="1989" y="1882"/>
                    <a:pt x="1643" y="1784"/>
                    <a:pt x="1334" y="1619"/>
                  </a:cubicBezTo>
                  <a:cubicBezTo>
                    <a:pt x="1101" y="1498"/>
                    <a:pt x="860" y="1317"/>
                    <a:pt x="769" y="1061"/>
                  </a:cubicBezTo>
                  <a:cubicBezTo>
                    <a:pt x="732" y="941"/>
                    <a:pt x="732" y="805"/>
                    <a:pt x="784" y="692"/>
                  </a:cubicBezTo>
                  <a:cubicBezTo>
                    <a:pt x="814" y="632"/>
                    <a:pt x="852" y="587"/>
                    <a:pt x="897" y="541"/>
                  </a:cubicBezTo>
                  <a:cubicBezTo>
                    <a:pt x="905" y="526"/>
                    <a:pt x="920" y="511"/>
                    <a:pt x="935" y="496"/>
                  </a:cubicBezTo>
                  <a:cubicBezTo>
                    <a:pt x="943" y="489"/>
                    <a:pt x="950" y="481"/>
                    <a:pt x="958" y="481"/>
                  </a:cubicBezTo>
                  <a:cubicBezTo>
                    <a:pt x="962" y="480"/>
                    <a:pt x="966" y="479"/>
                    <a:pt x="970" y="479"/>
                  </a:cubicBezTo>
                  <a:close/>
                  <a:moveTo>
                    <a:pt x="958" y="1"/>
                  </a:moveTo>
                  <a:cubicBezTo>
                    <a:pt x="925" y="1"/>
                    <a:pt x="892" y="3"/>
                    <a:pt x="860" y="7"/>
                  </a:cubicBezTo>
                  <a:cubicBezTo>
                    <a:pt x="619" y="44"/>
                    <a:pt x="393" y="180"/>
                    <a:pt x="250" y="391"/>
                  </a:cubicBezTo>
                  <a:cubicBezTo>
                    <a:pt x="1" y="760"/>
                    <a:pt x="31" y="1280"/>
                    <a:pt x="325" y="1619"/>
                  </a:cubicBezTo>
                  <a:cubicBezTo>
                    <a:pt x="332" y="1626"/>
                    <a:pt x="340" y="1641"/>
                    <a:pt x="347" y="1649"/>
                  </a:cubicBezTo>
                  <a:cubicBezTo>
                    <a:pt x="378" y="1686"/>
                    <a:pt x="408" y="1724"/>
                    <a:pt x="453" y="1769"/>
                  </a:cubicBezTo>
                  <a:cubicBezTo>
                    <a:pt x="513" y="1822"/>
                    <a:pt x="566" y="1875"/>
                    <a:pt x="649" y="1935"/>
                  </a:cubicBezTo>
                  <a:cubicBezTo>
                    <a:pt x="769" y="2025"/>
                    <a:pt x="890" y="2108"/>
                    <a:pt x="1025" y="2183"/>
                  </a:cubicBezTo>
                  <a:cubicBezTo>
                    <a:pt x="1199" y="2281"/>
                    <a:pt x="1379" y="2357"/>
                    <a:pt x="1560" y="2409"/>
                  </a:cubicBezTo>
                  <a:cubicBezTo>
                    <a:pt x="1696" y="2455"/>
                    <a:pt x="1839" y="2492"/>
                    <a:pt x="1982" y="2507"/>
                  </a:cubicBezTo>
                  <a:cubicBezTo>
                    <a:pt x="2102" y="2522"/>
                    <a:pt x="2223" y="2538"/>
                    <a:pt x="2336" y="2538"/>
                  </a:cubicBezTo>
                  <a:cubicBezTo>
                    <a:pt x="2667" y="2538"/>
                    <a:pt x="2991" y="2470"/>
                    <a:pt x="3308" y="2342"/>
                  </a:cubicBezTo>
                  <a:cubicBezTo>
                    <a:pt x="3488" y="2266"/>
                    <a:pt x="3662" y="2176"/>
                    <a:pt x="3827" y="2071"/>
                  </a:cubicBezTo>
                  <a:cubicBezTo>
                    <a:pt x="4001" y="1950"/>
                    <a:pt x="4114" y="1852"/>
                    <a:pt x="4159" y="1814"/>
                  </a:cubicBezTo>
                  <a:lnTo>
                    <a:pt x="4174" y="1799"/>
                  </a:lnTo>
                  <a:cubicBezTo>
                    <a:pt x="4543" y="1483"/>
                    <a:pt x="4618" y="903"/>
                    <a:pt x="4332" y="481"/>
                  </a:cubicBezTo>
                  <a:cubicBezTo>
                    <a:pt x="4189" y="263"/>
                    <a:pt x="3963" y="112"/>
                    <a:pt x="3714" y="82"/>
                  </a:cubicBezTo>
                  <a:cubicBezTo>
                    <a:pt x="3673" y="76"/>
                    <a:pt x="3632" y="72"/>
                    <a:pt x="3592" y="72"/>
                  </a:cubicBezTo>
                  <a:cubicBezTo>
                    <a:pt x="3395" y="72"/>
                    <a:pt x="3208" y="147"/>
                    <a:pt x="3052" y="278"/>
                  </a:cubicBezTo>
                  <a:cubicBezTo>
                    <a:pt x="2908" y="398"/>
                    <a:pt x="2773" y="481"/>
                    <a:pt x="2645" y="534"/>
                  </a:cubicBezTo>
                  <a:cubicBezTo>
                    <a:pt x="2607" y="549"/>
                    <a:pt x="2577" y="557"/>
                    <a:pt x="2539" y="564"/>
                  </a:cubicBezTo>
                  <a:cubicBezTo>
                    <a:pt x="2471" y="582"/>
                    <a:pt x="2402" y="590"/>
                    <a:pt x="2333" y="590"/>
                  </a:cubicBezTo>
                  <a:cubicBezTo>
                    <a:pt x="2075" y="590"/>
                    <a:pt x="1811" y="469"/>
                    <a:pt x="1538" y="225"/>
                  </a:cubicBezTo>
                  <a:cubicBezTo>
                    <a:pt x="1375" y="82"/>
                    <a:pt x="1167" y="1"/>
                    <a:pt x="95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9"/>
            <p:cNvSpPr/>
            <p:nvPr/>
          </p:nvSpPr>
          <p:spPr>
            <a:xfrm>
              <a:off x="4111925" y="2232275"/>
              <a:ext cx="122050" cy="69550"/>
            </a:xfrm>
            <a:custGeom>
              <a:avLst/>
              <a:gdLst/>
              <a:ahLst/>
              <a:cxnLst/>
              <a:rect l="l" t="t" r="r" b="b"/>
              <a:pathLst>
                <a:path w="4882" h="2782" extrusionOk="0">
                  <a:moveTo>
                    <a:pt x="1101" y="762"/>
                  </a:moveTo>
                  <a:cubicBezTo>
                    <a:pt x="1138" y="793"/>
                    <a:pt x="1176" y="830"/>
                    <a:pt x="1206" y="868"/>
                  </a:cubicBezTo>
                  <a:cubicBezTo>
                    <a:pt x="1251" y="921"/>
                    <a:pt x="1304" y="973"/>
                    <a:pt x="1357" y="1018"/>
                  </a:cubicBezTo>
                  <a:cubicBezTo>
                    <a:pt x="1700" y="1328"/>
                    <a:pt x="2096" y="1488"/>
                    <a:pt x="2482" y="1488"/>
                  </a:cubicBezTo>
                  <a:cubicBezTo>
                    <a:pt x="2621" y="1488"/>
                    <a:pt x="2760" y="1467"/>
                    <a:pt x="2893" y="1425"/>
                  </a:cubicBezTo>
                  <a:cubicBezTo>
                    <a:pt x="2961" y="1403"/>
                    <a:pt x="3021" y="1380"/>
                    <a:pt x="3097" y="1342"/>
                  </a:cubicBezTo>
                  <a:cubicBezTo>
                    <a:pt x="3353" y="1214"/>
                    <a:pt x="3549" y="1034"/>
                    <a:pt x="3722" y="860"/>
                  </a:cubicBezTo>
                  <a:cubicBezTo>
                    <a:pt x="3760" y="936"/>
                    <a:pt x="3782" y="1026"/>
                    <a:pt x="3760" y="1101"/>
                  </a:cubicBezTo>
                  <a:cubicBezTo>
                    <a:pt x="3744" y="1192"/>
                    <a:pt x="3677" y="1275"/>
                    <a:pt x="3616" y="1335"/>
                  </a:cubicBezTo>
                  <a:cubicBezTo>
                    <a:pt x="3308" y="1681"/>
                    <a:pt x="2886" y="1877"/>
                    <a:pt x="2464" y="1877"/>
                  </a:cubicBezTo>
                  <a:cubicBezTo>
                    <a:pt x="2163" y="1877"/>
                    <a:pt x="1831" y="1794"/>
                    <a:pt x="1515" y="1629"/>
                  </a:cubicBezTo>
                  <a:cubicBezTo>
                    <a:pt x="1244" y="1485"/>
                    <a:pt x="1078" y="1327"/>
                    <a:pt x="1018" y="1139"/>
                  </a:cubicBezTo>
                  <a:cubicBezTo>
                    <a:pt x="988" y="1049"/>
                    <a:pt x="988" y="943"/>
                    <a:pt x="1025" y="868"/>
                  </a:cubicBezTo>
                  <a:cubicBezTo>
                    <a:pt x="1048" y="830"/>
                    <a:pt x="1078" y="793"/>
                    <a:pt x="1101" y="762"/>
                  </a:cubicBezTo>
                  <a:close/>
                  <a:moveTo>
                    <a:pt x="1103" y="478"/>
                  </a:moveTo>
                  <a:cubicBezTo>
                    <a:pt x="1090" y="478"/>
                    <a:pt x="1077" y="480"/>
                    <a:pt x="1063" y="484"/>
                  </a:cubicBezTo>
                  <a:cubicBezTo>
                    <a:pt x="1010" y="491"/>
                    <a:pt x="988" y="521"/>
                    <a:pt x="973" y="536"/>
                  </a:cubicBezTo>
                  <a:cubicBezTo>
                    <a:pt x="958" y="551"/>
                    <a:pt x="942" y="567"/>
                    <a:pt x="927" y="582"/>
                  </a:cubicBezTo>
                  <a:cubicBezTo>
                    <a:pt x="890" y="627"/>
                    <a:pt x="837" y="687"/>
                    <a:pt x="799" y="755"/>
                  </a:cubicBezTo>
                  <a:cubicBezTo>
                    <a:pt x="739" y="890"/>
                    <a:pt x="724" y="1064"/>
                    <a:pt x="777" y="1222"/>
                  </a:cubicBezTo>
                  <a:cubicBezTo>
                    <a:pt x="860" y="1470"/>
                    <a:pt x="1063" y="1674"/>
                    <a:pt x="1409" y="1855"/>
                  </a:cubicBezTo>
                  <a:cubicBezTo>
                    <a:pt x="1748" y="2035"/>
                    <a:pt x="2110" y="2126"/>
                    <a:pt x="2449" y="2126"/>
                  </a:cubicBezTo>
                  <a:lnTo>
                    <a:pt x="2464" y="2126"/>
                  </a:lnTo>
                  <a:cubicBezTo>
                    <a:pt x="2954" y="2126"/>
                    <a:pt x="3443" y="1900"/>
                    <a:pt x="3805" y="1508"/>
                  </a:cubicBezTo>
                  <a:cubicBezTo>
                    <a:pt x="3880" y="1418"/>
                    <a:pt x="3978" y="1305"/>
                    <a:pt x="4008" y="1154"/>
                  </a:cubicBezTo>
                  <a:cubicBezTo>
                    <a:pt x="4046" y="988"/>
                    <a:pt x="3993" y="793"/>
                    <a:pt x="3880" y="649"/>
                  </a:cubicBezTo>
                  <a:cubicBezTo>
                    <a:pt x="3822" y="585"/>
                    <a:pt x="3765" y="565"/>
                    <a:pt x="3725" y="565"/>
                  </a:cubicBezTo>
                  <a:cubicBezTo>
                    <a:pt x="3719" y="565"/>
                    <a:pt x="3712" y="565"/>
                    <a:pt x="3707" y="567"/>
                  </a:cubicBezTo>
                  <a:cubicBezTo>
                    <a:pt x="3639" y="574"/>
                    <a:pt x="3601" y="619"/>
                    <a:pt x="3586" y="634"/>
                  </a:cubicBezTo>
                  <a:cubicBezTo>
                    <a:pt x="3421" y="808"/>
                    <a:pt x="3232" y="996"/>
                    <a:pt x="2991" y="1116"/>
                  </a:cubicBezTo>
                  <a:cubicBezTo>
                    <a:pt x="2923" y="1147"/>
                    <a:pt x="2871" y="1169"/>
                    <a:pt x="2818" y="1184"/>
                  </a:cubicBezTo>
                  <a:cubicBezTo>
                    <a:pt x="2708" y="1220"/>
                    <a:pt x="2594" y="1237"/>
                    <a:pt x="2479" y="1237"/>
                  </a:cubicBezTo>
                  <a:cubicBezTo>
                    <a:pt x="2154" y="1237"/>
                    <a:pt x="1817" y="1097"/>
                    <a:pt x="1522" y="830"/>
                  </a:cubicBezTo>
                  <a:cubicBezTo>
                    <a:pt x="1477" y="793"/>
                    <a:pt x="1440" y="747"/>
                    <a:pt x="1394" y="702"/>
                  </a:cubicBezTo>
                  <a:cubicBezTo>
                    <a:pt x="1334" y="642"/>
                    <a:pt x="1281" y="582"/>
                    <a:pt x="1214" y="521"/>
                  </a:cubicBezTo>
                  <a:cubicBezTo>
                    <a:pt x="1175" y="493"/>
                    <a:pt x="1140" y="478"/>
                    <a:pt x="1103" y="478"/>
                  </a:cubicBezTo>
                  <a:close/>
                  <a:moveTo>
                    <a:pt x="1093" y="250"/>
                  </a:moveTo>
                  <a:cubicBezTo>
                    <a:pt x="1266" y="250"/>
                    <a:pt x="1447" y="318"/>
                    <a:pt x="1583" y="446"/>
                  </a:cubicBezTo>
                  <a:cubicBezTo>
                    <a:pt x="1885" y="706"/>
                    <a:pt x="2172" y="837"/>
                    <a:pt x="2461" y="837"/>
                  </a:cubicBezTo>
                  <a:cubicBezTo>
                    <a:pt x="2540" y="837"/>
                    <a:pt x="2618" y="827"/>
                    <a:pt x="2697" y="808"/>
                  </a:cubicBezTo>
                  <a:cubicBezTo>
                    <a:pt x="2735" y="800"/>
                    <a:pt x="2773" y="785"/>
                    <a:pt x="2818" y="770"/>
                  </a:cubicBezTo>
                  <a:cubicBezTo>
                    <a:pt x="2961" y="717"/>
                    <a:pt x="3112" y="619"/>
                    <a:pt x="3255" y="499"/>
                  </a:cubicBezTo>
                  <a:cubicBezTo>
                    <a:pt x="3393" y="380"/>
                    <a:pt x="3552" y="318"/>
                    <a:pt x="3718" y="318"/>
                  </a:cubicBezTo>
                  <a:cubicBezTo>
                    <a:pt x="3752" y="318"/>
                    <a:pt x="3786" y="320"/>
                    <a:pt x="3820" y="326"/>
                  </a:cubicBezTo>
                  <a:cubicBezTo>
                    <a:pt x="4038" y="356"/>
                    <a:pt x="4234" y="484"/>
                    <a:pt x="4355" y="672"/>
                  </a:cubicBezTo>
                  <a:cubicBezTo>
                    <a:pt x="4603" y="1041"/>
                    <a:pt x="4543" y="1546"/>
                    <a:pt x="4219" y="1824"/>
                  </a:cubicBezTo>
                  <a:lnTo>
                    <a:pt x="4196" y="1847"/>
                  </a:lnTo>
                  <a:cubicBezTo>
                    <a:pt x="4159" y="1885"/>
                    <a:pt x="4053" y="1975"/>
                    <a:pt x="3888" y="2088"/>
                  </a:cubicBezTo>
                  <a:cubicBezTo>
                    <a:pt x="3729" y="2194"/>
                    <a:pt x="3564" y="2276"/>
                    <a:pt x="3383" y="2344"/>
                  </a:cubicBezTo>
                  <a:cubicBezTo>
                    <a:pt x="3085" y="2468"/>
                    <a:pt x="2771" y="2533"/>
                    <a:pt x="2452" y="2533"/>
                  </a:cubicBezTo>
                  <a:cubicBezTo>
                    <a:pt x="2343" y="2533"/>
                    <a:pt x="2234" y="2525"/>
                    <a:pt x="2125" y="2510"/>
                  </a:cubicBezTo>
                  <a:cubicBezTo>
                    <a:pt x="1989" y="2487"/>
                    <a:pt x="1854" y="2457"/>
                    <a:pt x="1726" y="2419"/>
                  </a:cubicBezTo>
                  <a:cubicBezTo>
                    <a:pt x="1553" y="2359"/>
                    <a:pt x="1379" y="2284"/>
                    <a:pt x="1214" y="2194"/>
                  </a:cubicBezTo>
                  <a:cubicBezTo>
                    <a:pt x="1086" y="2126"/>
                    <a:pt x="965" y="2043"/>
                    <a:pt x="852" y="1960"/>
                  </a:cubicBezTo>
                  <a:cubicBezTo>
                    <a:pt x="777" y="1900"/>
                    <a:pt x="724" y="1855"/>
                    <a:pt x="671" y="1802"/>
                  </a:cubicBezTo>
                  <a:cubicBezTo>
                    <a:pt x="634" y="1764"/>
                    <a:pt x="604" y="1727"/>
                    <a:pt x="573" y="1689"/>
                  </a:cubicBezTo>
                  <a:cubicBezTo>
                    <a:pt x="566" y="1681"/>
                    <a:pt x="558" y="1666"/>
                    <a:pt x="551" y="1659"/>
                  </a:cubicBezTo>
                  <a:cubicBezTo>
                    <a:pt x="295" y="1365"/>
                    <a:pt x="265" y="913"/>
                    <a:pt x="483" y="589"/>
                  </a:cubicBezTo>
                  <a:cubicBezTo>
                    <a:pt x="604" y="401"/>
                    <a:pt x="799" y="288"/>
                    <a:pt x="1003" y="258"/>
                  </a:cubicBezTo>
                  <a:cubicBezTo>
                    <a:pt x="1033" y="258"/>
                    <a:pt x="1063" y="250"/>
                    <a:pt x="1093" y="250"/>
                  </a:cubicBezTo>
                  <a:close/>
                  <a:moveTo>
                    <a:pt x="1097" y="1"/>
                  </a:moveTo>
                  <a:cubicBezTo>
                    <a:pt x="1056" y="1"/>
                    <a:pt x="1014" y="4"/>
                    <a:pt x="973" y="9"/>
                  </a:cubicBezTo>
                  <a:cubicBezTo>
                    <a:pt x="694" y="47"/>
                    <a:pt x="438" y="205"/>
                    <a:pt x="272" y="446"/>
                  </a:cubicBezTo>
                  <a:cubicBezTo>
                    <a:pt x="1" y="860"/>
                    <a:pt x="31" y="1440"/>
                    <a:pt x="355" y="1824"/>
                  </a:cubicBezTo>
                  <a:cubicBezTo>
                    <a:pt x="362" y="1832"/>
                    <a:pt x="370" y="1839"/>
                    <a:pt x="378" y="1847"/>
                  </a:cubicBezTo>
                  <a:cubicBezTo>
                    <a:pt x="408" y="1885"/>
                    <a:pt x="445" y="1937"/>
                    <a:pt x="498" y="1983"/>
                  </a:cubicBezTo>
                  <a:cubicBezTo>
                    <a:pt x="551" y="2043"/>
                    <a:pt x="619" y="2096"/>
                    <a:pt x="701" y="2156"/>
                  </a:cubicBezTo>
                  <a:cubicBezTo>
                    <a:pt x="822" y="2254"/>
                    <a:pt x="958" y="2337"/>
                    <a:pt x="1093" y="2412"/>
                  </a:cubicBezTo>
                  <a:cubicBezTo>
                    <a:pt x="1274" y="2517"/>
                    <a:pt x="1462" y="2593"/>
                    <a:pt x="1650" y="2653"/>
                  </a:cubicBezTo>
                  <a:cubicBezTo>
                    <a:pt x="1794" y="2698"/>
                    <a:pt x="1944" y="2736"/>
                    <a:pt x="2095" y="2758"/>
                  </a:cubicBezTo>
                  <a:cubicBezTo>
                    <a:pt x="2215" y="2773"/>
                    <a:pt x="2343" y="2781"/>
                    <a:pt x="2464" y="2781"/>
                  </a:cubicBezTo>
                  <a:cubicBezTo>
                    <a:pt x="2810" y="2781"/>
                    <a:pt x="3149" y="2713"/>
                    <a:pt x="3481" y="2578"/>
                  </a:cubicBezTo>
                  <a:cubicBezTo>
                    <a:pt x="3669" y="2502"/>
                    <a:pt x="3850" y="2412"/>
                    <a:pt x="4023" y="2291"/>
                  </a:cubicBezTo>
                  <a:cubicBezTo>
                    <a:pt x="4211" y="2178"/>
                    <a:pt x="4324" y="2065"/>
                    <a:pt x="4362" y="2035"/>
                  </a:cubicBezTo>
                  <a:lnTo>
                    <a:pt x="4385" y="2020"/>
                  </a:lnTo>
                  <a:cubicBezTo>
                    <a:pt x="4799" y="1659"/>
                    <a:pt x="4882" y="1003"/>
                    <a:pt x="4565" y="536"/>
                  </a:cubicBezTo>
                  <a:cubicBezTo>
                    <a:pt x="4400" y="280"/>
                    <a:pt x="4144" y="115"/>
                    <a:pt x="3857" y="77"/>
                  </a:cubicBezTo>
                  <a:cubicBezTo>
                    <a:pt x="3813" y="71"/>
                    <a:pt x="3769" y="68"/>
                    <a:pt x="3726" y="68"/>
                  </a:cubicBezTo>
                  <a:cubicBezTo>
                    <a:pt x="3494" y="68"/>
                    <a:pt x="3274" y="151"/>
                    <a:pt x="3097" y="303"/>
                  </a:cubicBezTo>
                  <a:cubicBezTo>
                    <a:pt x="2969" y="416"/>
                    <a:pt x="2841" y="491"/>
                    <a:pt x="2728" y="536"/>
                  </a:cubicBezTo>
                  <a:cubicBezTo>
                    <a:pt x="2697" y="551"/>
                    <a:pt x="2667" y="559"/>
                    <a:pt x="2637" y="567"/>
                  </a:cubicBezTo>
                  <a:cubicBezTo>
                    <a:pt x="2581" y="580"/>
                    <a:pt x="2524" y="587"/>
                    <a:pt x="2466" y="587"/>
                  </a:cubicBezTo>
                  <a:cubicBezTo>
                    <a:pt x="2239" y="587"/>
                    <a:pt x="2001" y="480"/>
                    <a:pt x="1748" y="258"/>
                  </a:cubicBezTo>
                  <a:cubicBezTo>
                    <a:pt x="1569" y="91"/>
                    <a:pt x="1335" y="1"/>
                    <a:pt x="10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9"/>
            <p:cNvSpPr/>
            <p:nvPr/>
          </p:nvSpPr>
          <p:spPr>
            <a:xfrm>
              <a:off x="4116825" y="2083050"/>
              <a:ext cx="45025" cy="23300"/>
            </a:xfrm>
            <a:custGeom>
              <a:avLst/>
              <a:gdLst/>
              <a:ahLst/>
              <a:cxnLst/>
              <a:rect l="l" t="t" r="r" b="b"/>
              <a:pathLst>
                <a:path w="1801" h="932" extrusionOk="0">
                  <a:moveTo>
                    <a:pt x="1597" y="1"/>
                  </a:moveTo>
                  <a:cubicBezTo>
                    <a:pt x="1511" y="1"/>
                    <a:pt x="1429" y="63"/>
                    <a:pt x="1409" y="148"/>
                  </a:cubicBezTo>
                  <a:cubicBezTo>
                    <a:pt x="1351" y="393"/>
                    <a:pt x="1140" y="555"/>
                    <a:pt x="901" y="555"/>
                  </a:cubicBezTo>
                  <a:cubicBezTo>
                    <a:pt x="860" y="555"/>
                    <a:pt x="818" y="550"/>
                    <a:pt x="777" y="540"/>
                  </a:cubicBezTo>
                  <a:cubicBezTo>
                    <a:pt x="588" y="495"/>
                    <a:pt x="438" y="344"/>
                    <a:pt x="385" y="156"/>
                  </a:cubicBezTo>
                  <a:cubicBezTo>
                    <a:pt x="365" y="65"/>
                    <a:pt x="290" y="8"/>
                    <a:pt x="203" y="8"/>
                  </a:cubicBezTo>
                  <a:cubicBezTo>
                    <a:pt x="189" y="8"/>
                    <a:pt x="174" y="9"/>
                    <a:pt x="159" y="13"/>
                  </a:cubicBezTo>
                  <a:cubicBezTo>
                    <a:pt x="61" y="35"/>
                    <a:pt x="1" y="141"/>
                    <a:pt x="23" y="239"/>
                  </a:cubicBezTo>
                  <a:cubicBezTo>
                    <a:pt x="106" y="570"/>
                    <a:pt x="362" y="826"/>
                    <a:pt x="694" y="909"/>
                  </a:cubicBezTo>
                  <a:cubicBezTo>
                    <a:pt x="762" y="924"/>
                    <a:pt x="829" y="932"/>
                    <a:pt x="897" y="932"/>
                  </a:cubicBezTo>
                  <a:cubicBezTo>
                    <a:pt x="1311" y="932"/>
                    <a:pt x="1680" y="653"/>
                    <a:pt x="1778" y="239"/>
                  </a:cubicBezTo>
                  <a:cubicBezTo>
                    <a:pt x="1801" y="133"/>
                    <a:pt x="1741" y="35"/>
                    <a:pt x="1635" y="5"/>
                  </a:cubicBezTo>
                  <a:cubicBezTo>
                    <a:pt x="1622" y="2"/>
                    <a:pt x="1610" y="1"/>
                    <a:pt x="15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9"/>
            <p:cNvSpPr/>
            <p:nvPr/>
          </p:nvSpPr>
          <p:spPr>
            <a:xfrm>
              <a:off x="4191975" y="2075975"/>
              <a:ext cx="45200" cy="23225"/>
            </a:xfrm>
            <a:custGeom>
              <a:avLst/>
              <a:gdLst/>
              <a:ahLst/>
              <a:cxnLst/>
              <a:rect l="l" t="t" r="r" b="b"/>
              <a:pathLst>
                <a:path w="1808" h="929" extrusionOk="0">
                  <a:moveTo>
                    <a:pt x="908" y="1"/>
                  </a:moveTo>
                  <a:cubicBezTo>
                    <a:pt x="496" y="1"/>
                    <a:pt x="126" y="281"/>
                    <a:pt x="23" y="695"/>
                  </a:cubicBezTo>
                  <a:cubicBezTo>
                    <a:pt x="0" y="800"/>
                    <a:pt x="68" y="898"/>
                    <a:pt x="166" y="928"/>
                  </a:cubicBezTo>
                  <a:lnTo>
                    <a:pt x="211" y="928"/>
                  </a:lnTo>
                  <a:cubicBezTo>
                    <a:pt x="294" y="928"/>
                    <a:pt x="369" y="868"/>
                    <a:pt x="392" y="785"/>
                  </a:cubicBezTo>
                  <a:cubicBezTo>
                    <a:pt x="450" y="541"/>
                    <a:pt x="667" y="379"/>
                    <a:pt x="902" y="379"/>
                  </a:cubicBezTo>
                  <a:cubicBezTo>
                    <a:pt x="943" y="379"/>
                    <a:pt x="984" y="384"/>
                    <a:pt x="1025" y="394"/>
                  </a:cubicBezTo>
                  <a:cubicBezTo>
                    <a:pt x="1220" y="439"/>
                    <a:pt x="1371" y="589"/>
                    <a:pt x="1416" y="778"/>
                  </a:cubicBezTo>
                  <a:cubicBezTo>
                    <a:pt x="1436" y="868"/>
                    <a:pt x="1516" y="926"/>
                    <a:pt x="1601" y="926"/>
                  </a:cubicBezTo>
                  <a:cubicBezTo>
                    <a:pt x="1614" y="926"/>
                    <a:pt x="1628" y="924"/>
                    <a:pt x="1642" y="921"/>
                  </a:cubicBezTo>
                  <a:cubicBezTo>
                    <a:pt x="1748" y="898"/>
                    <a:pt x="1808" y="793"/>
                    <a:pt x="1785" y="695"/>
                  </a:cubicBezTo>
                  <a:cubicBezTo>
                    <a:pt x="1702" y="363"/>
                    <a:pt x="1446" y="107"/>
                    <a:pt x="1115" y="25"/>
                  </a:cubicBezTo>
                  <a:cubicBezTo>
                    <a:pt x="1045" y="8"/>
                    <a:pt x="976" y="1"/>
                    <a:pt x="9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7F439E96-6755-4A91-B1D6-A4B08C460B29}"/>
              </a:ext>
            </a:extLst>
          </p:cNvPr>
          <p:cNvSpPr/>
          <p:nvPr/>
        </p:nvSpPr>
        <p:spPr>
          <a:xfrm>
            <a:off x="-75262" y="1532933"/>
            <a:ext cx="9294531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 A__________ </a:t>
            </a:r>
            <a:r>
              <a:rPr lang="en-US" sz="3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runs his own company .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2" name="Google Shape;4282;p27">
            <a:extLst>
              <a:ext uri="{FF2B5EF4-FFF2-40B4-BE49-F238E27FC236}">
                <a16:creationId xmlns:a16="http://schemas.microsoft.com/office/drawing/2014/main" id="{6BCF5E89-1B65-4E06-869A-9EEEDB0516B5}"/>
              </a:ext>
            </a:extLst>
          </p:cNvPr>
          <p:cNvSpPr txBox="1">
            <a:spLocks/>
          </p:cNvSpPr>
          <p:nvPr/>
        </p:nvSpPr>
        <p:spPr>
          <a:xfrm>
            <a:off x="391526" y="289884"/>
            <a:ext cx="77040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Which </a:t>
            </a:r>
            <a:r>
              <a:rPr lang="en-US" sz="3600" dirty="0">
                <a:solidFill>
                  <a:srgbClr val="FF0000"/>
                </a:solidFill>
                <a:latin typeface="Gill Sans Nova Ultra Bold" panose="020B0B02020104020203" pitchFamily="34" charset="0"/>
              </a:rPr>
              <a:t>job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tx2"/>
                </a:solidFill>
                <a:latin typeface="Gill Sans Nova Ultra Bold" panose="020B0B02020104020203" pitchFamily="34" charset="0"/>
              </a:rPr>
              <a:t>is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it 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?</a:t>
            </a:r>
            <a:r>
              <a:rPr lang="en-US" sz="36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 </a:t>
            </a:r>
          </a:p>
        </p:txBody>
      </p:sp>
      <p:pic>
        <p:nvPicPr>
          <p:cNvPr id="1314" name="Picture 13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6123D9B6-7557-4568-A919-8ECC32DE983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CDFD461-04F7-4042-9F58-EB02B0BBBE54}"/>
              </a:ext>
            </a:extLst>
          </p:cNvPr>
          <p:cNvGrpSpPr/>
          <p:nvPr/>
        </p:nvGrpSpPr>
        <p:grpSpPr>
          <a:xfrm>
            <a:off x="391526" y="2716003"/>
            <a:ext cx="3466012" cy="659983"/>
            <a:chOff x="391526" y="2716003"/>
            <a:chExt cx="3466012" cy="659983"/>
          </a:xfrm>
        </p:grpSpPr>
        <p:sp>
          <p:nvSpPr>
            <p:cNvPr id="1321" name="Rectangle 1320">
              <a:extLst>
                <a:ext uri="{FF2B5EF4-FFF2-40B4-BE49-F238E27FC236}">
                  <a16:creationId xmlns:a16="http://schemas.microsoft.com/office/drawing/2014/main" id="{6DF6F06F-81FC-4713-AB0C-3EDE99D3D43F}"/>
                </a:ext>
              </a:extLst>
            </p:cNvPr>
            <p:cNvSpPr/>
            <p:nvPr/>
          </p:nvSpPr>
          <p:spPr>
            <a:xfrm>
              <a:off x="391526" y="2716003"/>
              <a:ext cx="3466012" cy="65998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22" name="Rectangle 1321">
              <a:extLst>
                <a:ext uri="{FF2B5EF4-FFF2-40B4-BE49-F238E27FC236}">
                  <a16:creationId xmlns:a16="http://schemas.microsoft.com/office/drawing/2014/main" id="{790D689C-E688-4357-8692-EA5905C6CFD7}"/>
                </a:ext>
              </a:extLst>
            </p:cNvPr>
            <p:cNvSpPr/>
            <p:nvPr/>
          </p:nvSpPr>
          <p:spPr>
            <a:xfrm>
              <a:off x="995857" y="2852766"/>
              <a:ext cx="2257349" cy="523220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2800" b="0" cap="none" spc="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omic Sans MS" panose="030F0702030302020204" pitchFamily="66" charset="0"/>
                </a:rPr>
                <a:t>Businessman</a:t>
              </a:r>
            </a:p>
          </p:txBody>
        </p:sp>
      </p:grpSp>
      <p:sp>
        <p:nvSpPr>
          <p:cNvPr id="1313" name="Rectangle 1312">
            <a:extLst>
              <a:ext uri="{FF2B5EF4-FFF2-40B4-BE49-F238E27FC236}">
                <a16:creationId xmlns:a16="http://schemas.microsoft.com/office/drawing/2014/main" id="{AC1F9125-D611-40FC-9F49-93280632D395}"/>
              </a:ext>
            </a:extLst>
          </p:cNvPr>
          <p:cNvSpPr/>
          <p:nvPr/>
        </p:nvSpPr>
        <p:spPr>
          <a:xfrm>
            <a:off x="391526" y="3616216"/>
            <a:ext cx="3466012" cy="65998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5" name="Rectangle 1314">
            <a:extLst>
              <a:ext uri="{FF2B5EF4-FFF2-40B4-BE49-F238E27FC236}">
                <a16:creationId xmlns:a16="http://schemas.microsoft.com/office/drawing/2014/main" id="{F776206F-74E4-4F8B-9FE9-19F3198288BC}"/>
              </a:ext>
            </a:extLst>
          </p:cNvPr>
          <p:cNvSpPr/>
          <p:nvPr/>
        </p:nvSpPr>
        <p:spPr>
          <a:xfrm>
            <a:off x="391526" y="4419533"/>
            <a:ext cx="3466012" cy="65998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7" name="Rectangle 1316">
            <a:extLst>
              <a:ext uri="{FF2B5EF4-FFF2-40B4-BE49-F238E27FC236}">
                <a16:creationId xmlns:a16="http://schemas.microsoft.com/office/drawing/2014/main" id="{957BD2AF-0DA3-4936-ADCD-DB34D998C149}"/>
              </a:ext>
            </a:extLst>
          </p:cNvPr>
          <p:cNvSpPr/>
          <p:nvPr/>
        </p:nvSpPr>
        <p:spPr>
          <a:xfrm>
            <a:off x="1185743" y="3636149"/>
            <a:ext cx="193354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Housewife</a:t>
            </a:r>
            <a:endParaRPr lang="en-US" sz="2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20" name="Rectangle 1319">
            <a:extLst>
              <a:ext uri="{FF2B5EF4-FFF2-40B4-BE49-F238E27FC236}">
                <a16:creationId xmlns:a16="http://schemas.microsoft.com/office/drawing/2014/main" id="{867D8693-628E-4E24-B125-F4B6467EB49F}"/>
              </a:ext>
            </a:extLst>
          </p:cNvPr>
          <p:cNvSpPr/>
          <p:nvPr/>
        </p:nvSpPr>
        <p:spPr>
          <a:xfrm>
            <a:off x="1184608" y="4487914"/>
            <a:ext cx="1882247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Astronaut</a:t>
            </a:r>
            <a:endParaRPr lang="en-US" sz="2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3051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95062E-6 L 0.02986 -0.24197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3" y="-1209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nfirm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0" name="Google Shape;4300;p28"/>
          <p:cNvGrpSpPr/>
          <p:nvPr/>
        </p:nvGrpSpPr>
        <p:grpSpPr>
          <a:xfrm>
            <a:off x="7346409" y="545403"/>
            <a:ext cx="1148322" cy="1263340"/>
            <a:chOff x="3132175" y="1277250"/>
            <a:chExt cx="526150" cy="578850"/>
          </a:xfrm>
        </p:grpSpPr>
        <p:sp>
          <p:nvSpPr>
            <p:cNvPr id="4301" name="Google Shape;4301;p28"/>
            <p:cNvSpPr/>
            <p:nvPr/>
          </p:nvSpPr>
          <p:spPr>
            <a:xfrm>
              <a:off x="3204875" y="183610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15" y="1"/>
                  </a:moveTo>
                  <a:cubicBezTo>
                    <a:pt x="8" y="39"/>
                    <a:pt x="8" y="76"/>
                    <a:pt x="0" y="114"/>
                  </a:cubicBezTo>
                  <a:lnTo>
                    <a:pt x="121" y="197"/>
                  </a:lnTo>
                  <a:lnTo>
                    <a:pt x="181" y="10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28"/>
            <p:cNvSpPr/>
            <p:nvPr/>
          </p:nvSpPr>
          <p:spPr>
            <a:xfrm>
              <a:off x="3206750" y="1825750"/>
              <a:ext cx="1725" cy="3050"/>
            </a:xfrm>
            <a:custGeom>
              <a:avLst/>
              <a:gdLst/>
              <a:ahLst/>
              <a:cxnLst/>
              <a:rect l="l" t="t" r="r" b="b"/>
              <a:pathLst>
                <a:path w="69" h="122" extrusionOk="0">
                  <a:moveTo>
                    <a:pt x="23" y="1"/>
                  </a:moveTo>
                  <a:cubicBezTo>
                    <a:pt x="16" y="38"/>
                    <a:pt x="8" y="76"/>
                    <a:pt x="1" y="114"/>
                  </a:cubicBezTo>
                  <a:lnTo>
                    <a:pt x="8" y="121"/>
                  </a:lnTo>
                  <a:lnTo>
                    <a:pt x="68" y="3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28"/>
            <p:cNvSpPr/>
            <p:nvPr/>
          </p:nvSpPr>
          <p:spPr>
            <a:xfrm>
              <a:off x="3208625" y="184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28"/>
            <p:cNvSpPr/>
            <p:nvPr/>
          </p:nvSpPr>
          <p:spPr>
            <a:xfrm>
              <a:off x="3184525" y="1564200"/>
              <a:ext cx="1925" cy="3225"/>
            </a:xfrm>
            <a:custGeom>
              <a:avLst/>
              <a:gdLst/>
              <a:ahLst/>
              <a:cxnLst/>
              <a:rect l="l" t="t" r="r" b="b"/>
              <a:pathLst>
                <a:path w="77" h="129" extrusionOk="0">
                  <a:moveTo>
                    <a:pt x="1" y="0"/>
                  </a:moveTo>
                  <a:cubicBezTo>
                    <a:pt x="8" y="46"/>
                    <a:pt x="16" y="91"/>
                    <a:pt x="23" y="128"/>
                  </a:cubicBezTo>
                  <a:lnTo>
                    <a:pt x="76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28"/>
            <p:cNvSpPr/>
            <p:nvPr/>
          </p:nvSpPr>
          <p:spPr>
            <a:xfrm>
              <a:off x="3183400" y="155195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1" y="1"/>
                  </a:moveTo>
                  <a:cubicBezTo>
                    <a:pt x="1" y="46"/>
                    <a:pt x="1" y="91"/>
                    <a:pt x="1" y="129"/>
                  </a:cubicBezTo>
                  <a:lnTo>
                    <a:pt x="23" y="144"/>
                  </a:lnTo>
                  <a:lnTo>
                    <a:pt x="83" y="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28"/>
            <p:cNvSpPr/>
            <p:nvPr/>
          </p:nvSpPr>
          <p:spPr>
            <a:xfrm>
              <a:off x="3183775" y="1540850"/>
              <a:ext cx="6800" cy="6250"/>
            </a:xfrm>
            <a:custGeom>
              <a:avLst/>
              <a:gdLst/>
              <a:ahLst/>
              <a:cxnLst/>
              <a:rect l="l" t="t" r="r" b="b"/>
              <a:pathLst>
                <a:path w="272" h="250" extrusionOk="0">
                  <a:moveTo>
                    <a:pt x="16" y="0"/>
                  </a:moveTo>
                  <a:cubicBezTo>
                    <a:pt x="8" y="38"/>
                    <a:pt x="1" y="83"/>
                    <a:pt x="1" y="121"/>
                  </a:cubicBezTo>
                  <a:lnTo>
                    <a:pt x="211" y="249"/>
                  </a:lnTo>
                  <a:lnTo>
                    <a:pt x="272" y="15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28"/>
            <p:cNvSpPr/>
            <p:nvPr/>
          </p:nvSpPr>
          <p:spPr>
            <a:xfrm>
              <a:off x="3187925" y="1573225"/>
              <a:ext cx="4725" cy="6625"/>
            </a:xfrm>
            <a:custGeom>
              <a:avLst/>
              <a:gdLst/>
              <a:ahLst/>
              <a:cxnLst/>
              <a:rect l="l" t="t" r="r" b="b"/>
              <a:pathLst>
                <a:path w="189" h="265" extrusionOk="0">
                  <a:moveTo>
                    <a:pt x="98" y="1"/>
                  </a:moveTo>
                  <a:lnTo>
                    <a:pt x="0" y="144"/>
                  </a:lnTo>
                  <a:cubicBezTo>
                    <a:pt x="15" y="182"/>
                    <a:pt x="30" y="227"/>
                    <a:pt x="45" y="265"/>
                  </a:cubicBezTo>
                  <a:lnTo>
                    <a:pt x="189" y="5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28"/>
            <p:cNvSpPr/>
            <p:nvPr/>
          </p:nvSpPr>
          <p:spPr>
            <a:xfrm>
              <a:off x="3201850" y="1667775"/>
              <a:ext cx="6800" cy="6600"/>
            </a:xfrm>
            <a:custGeom>
              <a:avLst/>
              <a:gdLst/>
              <a:ahLst/>
              <a:cxnLst/>
              <a:rect l="l" t="t" r="r" b="b"/>
              <a:pathLst>
                <a:path w="272" h="264" extrusionOk="0">
                  <a:moveTo>
                    <a:pt x="1" y="0"/>
                  </a:moveTo>
                  <a:cubicBezTo>
                    <a:pt x="1" y="45"/>
                    <a:pt x="1" y="83"/>
                    <a:pt x="1" y="128"/>
                  </a:cubicBezTo>
                  <a:lnTo>
                    <a:pt x="212" y="264"/>
                  </a:lnTo>
                  <a:lnTo>
                    <a:pt x="272" y="17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28"/>
            <p:cNvSpPr/>
            <p:nvPr/>
          </p:nvSpPr>
          <p:spPr>
            <a:xfrm>
              <a:off x="3202800" y="1657225"/>
              <a:ext cx="4925" cy="4925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23" y="0"/>
                  </a:moveTo>
                  <a:cubicBezTo>
                    <a:pt x="15" y="38"/>
                    <a:pt x="8" y="76"/>
                    <a:pt x="0" y="113"/>
                  </a:cubicBezTo>
                  <a:lnTo>
                    <a:pt x="136" y="196"/>
                  </a:lnTo>
                  <a:lnTo>
                    <a:pt x="196" y="10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28"/>
            <p:cNvSpPr/>
            <p:nvPr/>
          </p:nvSpPr>
          <p:spPr>
            <a:xfrm>
              <a:off x="3205250" y="1647250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cubicBezTo>
                    <a:pt x="23" y="38"/>
                    <a:pt x="8" y="68"/>
                    <a:pt x="0" y="106"/>
                  </a:cubicBezTo>
                  <a:lnTo>
                    <a:pt x="241" y="256"/>
                  </a:lnTo>
                  <a:lnTo>
                    <a:pt x="302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28"/>
            <p:cNvSpPr/>
            <p:nvPr/>
          </p:nvSpPr>
          <p:spPr>
            <a:xfrm>
              <a:off x="3205425" y="1692250"/>
              <a:ext cx="5875" cy="8125"/>
            </a:xfrm>
            <a:custGeom>
              <a:avLst/>
              <a:gdLst/>
              <a:ahLst/>
              <a:cxnLst/>
              <a:rect l="l" t="t" r="r" b="b"/>
              <a:pathLst>
                <a:path w="235" h="325" extrusionOk="0">
                  <a:moveTo>
                    <a:pt x="144" y="0"/>
                  </a:moveTo>
                  <a:lnTo>
                    <a:pt x="1" y="196"/>
                  </a:lnTo>
                  <a:cubicBezTo>
                    <a:pt x="16" y="234"/>
                    <a:pt x="31" y="279"/>
                    <a:pt x="46" y="317"/>
                  </a:cubicBezTo>
                  <a:lnTo>
                    <a:pt x="54" y="324"/>
                  </a:lnTo>
                  <a:lnTo>
                    <a:pt x="234" y="5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28"/>
            <p:cNvSpPr/>
            <p:nvPr/>
          </p:nvSpPr>
          <p:spPr>
            <a:xfrm>
              <a:off x="3211075" y="1708825"/>
              <a:ext cx="7750" cy="6600"/>
            </a:xfrm>
            <a:custGeom>
              <a:avLst/>
              <a:gdLst/>
              <a:ahLst/>
              <a:cxnLst/>
              <a:rect l="l" t="t" r="r" b="b"/>
              <a:pathLst>
                <a:path w="310" h="264" extrusionOk="0">
                  <a:moveTo>
                    <a:pt x="38" y="0"/>
                  </a:moveTo>
                  <a:lnTo>
                    <a:pt x="1" y="53"/>
                  </a:lnTo>
                  <a:cubicBezTo>
                    <a:pt x="23" y="75"/>
                    <a:pt x="38" y="113"/>
                    <a:pt x="53" y="143"/>
                  </a:cubicBezTo>
                  <a:lnTo>
                    <a:pt x="249" y="264"/>
                  </a:lnTo>
                  <a:lnTo>
                    <a:pt x="310" y="1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28"/>
            <p:cNvSpPr/>
            <p:nvPr/>
          </p:nvSpPr>
          <p:spPr>
            <a:xfrm>
              <a:off x="3208075" y="167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28"/>
            <p:cNvSpPr/>
            <p:nvPr/>
          </p:nvSpPr>
          <p:spPr>
            <a:xfrm>
              <a:off x="3222575" y="1774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28"/>
            <p:cNvSpPr/>
            <p:nvPr/>
          </p:nvSpPr>
          <p:spPr>
            <a:xfrm>
              <a:off x="3218050" y="1784700"/>
              <a:ext cx="6250" cy="5675"/>
            </a:xfrm>
            <a:custGeom>
              <a:avLst/>
              <a:gdLst/>
              <a:ahLst/>
              <a:cxnLst/>
              <a:rect l="l" t="t" r="r" b="b"/>
              <a:pathLst>
                <a:path w="250" h="227" extrusionOk="0">
                  <a:moveTo>
                    <a:pt x="38" y="1"/>
                  </a:moveTo>
                  <a:cubicBezTo>
                    <a:pt x="23" y="38"/>
                    <a:pt x="16" y="76"/>
                    <a:pt x="0" y="106"/>
                  </a:cubicBezTo>
                  <a:lnTo>
                    <a:pt x="189" y="227"/>
                  </a:lnTo>
                  <a:lnTo>
                    <a:pt x="249" y="1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28"/>
            <p:cNvSpPr/>
            <p:nvPr/>
          </p:nvSpPr>
          <p:spPr>
            <a:xfrm>
              <a:off x="3226525" y="1765125"/>
              <a:ext cx="3400" cy="3600"/>
            </a:xfrm>
            <a:custGeom>
              <a:avLst/>
              <a:gdLst/>
              <a:ahLst/>
              <a:cxnLst/>
              <a:rect l="l" t="t" r="r" b="b"/>
              <a:pathLst>
                <a:path w="136" h="144" extrusionOk="0">
                  <a:moveTo>
                    <a:pt x="53" y="0"/>
                  </a:moveTo>
                  <a:cubicBezTo>
                    <a:pt x="38" y="30"/>
                    <a:pt x="15" y="61"/>
                    <a:pt x="0" y="98"/>
                  </a:cubicBezTo>
                  <a:lnTo>
                    <a:pt x="76" y="143"/>
                  </a:lnTo>
                  <a:lnTo>
                    <a:pt x="136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28"/>
            <p:cNvSpPr/>
            <p:nvPr/>
          </p:nvSpPr>
          <p:spPr>
            <a:xfrm>
              <a:off x="3215800" y="1828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28"/>
            <p:cNvSpPr/>
            <p:nvPr/>
          </p:nvSpPr>
          <p:spPr>
            <a:xfrm>
              <a:off x="3233675" y="18276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28"/>
            <p:cNvSpPr/>
            <p:nvPr/>
          </p:nvSpPr>
          <p:spPr>
            <a:xfrm>
              <a:off x="3226900" y="1837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28"/>
            <p:cNvSpPr/>
            <p:nvPr/>
          </p:nvSpPr>
          <p:spPr>
            <a:xfrm>
              <a:off x="3219550" y="1816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28"/>
            <p:cNvSpPr/>
            <p:nvPr/>
          </p:nvSpPr>
          <p:spPr>
            <a:xfrm>
              <a:off x="3226525" y="17986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28"/>
            <p:cNvSpPr/>
            <p:nvPr/>
          </p:nvSpPr>
          <p:spPr>
            <a:xfrm>
              <a:off x="3211825" y="1804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84"/>
                  </a:lnTo>
                  <a:cubicBezTo>
                    <a:pt x="1" y="91"/>
                    <a:pt x="1" y="91"/>
                    <a:pt x="1" y="99"/>
                  </a:cubicBez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28"/>
            <p:cNvSpPr/>
            <p:nvPr/>
          </p:nvSpPr>
          <p:spPr>
            <a:xfrm>
              <a:off x="3208825" y="1815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31" y="1"/>
                  </a:moveTo>
                  <a:cubicBezTo>
                    <a:pt x="15" y="39"/>
                    <a:pt x="8" y="76"/>
                    <a:pt x="0" y="114"/>
                  </a:cubicBezTo>
                  <a:lnTo>
                    <a:pt x="128" y="189"/>
                  </a:lnTo>
                  <a:lnTo>
                    <a:pt x="189" y="9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28"/>
            <p:cNvSpPr/>
            <p:nvPr/>
          </p:nvSpPr>
          <p:spPr>
            <a:xfrm>
              <a:off x="3232550" y="181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28"/>
            <p:cNvSpPr/>
            <p:nvPr/>
          </p:nvSpPr>
          <p:spPr>
            <a:xfrm>
              <a:off x="3214850" y="1794300"/>
              <a:ext cx="4350" cy="4375"/>
            </a:xfrm>
            <a:custGeom>
              <a:avLst/>
              <a:gdLst/>
              <a:ahLst/>
              <a:cxnLst/>
              <a:rect l="l" t="t" r="r" b="b"/>
              <a:pathLst>
                <a:path w="174" h="175" extrusionOk="0">
                  <a:moveTo>
                    <a:pt x="31" y="1"/>
                  </a:moveTo>
                  <a:cubicBezTo>
                    <a:pt x="23" y="31"/>
                    <a:pt x="8" y="69"/>
                    <a:pt x="0" y="106"/>
                  </a:cubicBezTo>
                  <a:lnTo>
                    <a:pt x="113" y="174"/>
                  </a:lnTo>
                  <a:lnTo>
                    <a:pt x="174" y="84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28"/>
            <p:cNvSpPr/>
            <p:nvPr/>
          </p:nvSpPr>
          <p:spPr>
            <a:xfrm>
              <a:off x="3239525" y="1851925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13" y="1"/>
                  </a:moveTo>
                  <a:lnTo>
                    <a:pt x="0" y="166"/>
                  </a:lnTo>
                  <a:cubicBezTo>
                    <a:pt x="45" y="166"/>
                    <a:pt x="91" y="159"/>
                    <a:pt x="136" y="151"/>
                  </a:cubicBezTo>
                  <a:lnTo>
                    <a:pt x="203" y="6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28"/>
            <p:cNvSpPr/>
            <p:nvPr/>
          </p:nvSpPr>
          <p:spPr>
            <a:xfrm>
              <a:off x="3221825" y="184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28"/>
            <p:cNvSpPr/>
            <p:nvPr/>
          </p:nvSpPr>
          <p:spPr>
            <a:xfrm>
              <a:off x="3201300" y="1502425"/>
              <a:ext cx="6800" cy="5300"/>
            </a:xfrm>
            <a:custGeom>
              <a:avLst/>
              <a:gdLst/>
              <a:ahLst/>
              <a:cxnLst/>
              <a:rect l="l" t="t" r="r" b="b"/>
              <a:pathLst>
                <a:path w="272" h="212" extrusionOk="0">
                  <a:moveTo>
                    <a:pt x="75" y="1"/>
                  </a:moveTo>
                  <a:cubicBezTo>
                    <a:pt x="53" y="31"/>
                    <a:pt x="23" y="54"/>
                    <a:pt x="0" y="84"/>
                  </a:cubicBezTo>
                  <a:lnTo>
                    <a:pt x="203" y="212"/>
                  </a:lnTo>
                  <a:lnTo>
                    <a:pt x="271" y="12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28"/>
            <p:cNvSpPr/>
            <p:nvPr/>
          </p:nvSpPr>
          <p:spPr>
            <a:xfrm>
              <a:off x="3192825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28"/>
            <p:cNvSpPr/>
            <p:nvPr/>
          </p:nvSpPr>
          <p:spPr>
            <a:xfrm>
              <a:off x="3210700" y="155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28"/>
            <p:cNvSpPr/>
            <p:nvPr/>
          </p:nvSpPr>
          <p:spPr>
            <a:xfrm>
              <a:off x="3196575" y="154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28"/>
            <p:cNvSpPr/>
            <p:nvPr/>
          </p:nvSpPr>
          <p:spPr>
            <a:xfrm>
              <a:off x="3203550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28"/>
            <p:cNvSpPr/>
            <p:nvPr/>
          </p:nvSpPr>
          <p:spPr>
            <a:xfrm>
              <a:off x="3188850" y="153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28"/>
            <p:cNvSpPr/>
            <p:nvPr/>
          </p:nvSpPr>
          <p:spPr>
            <a:xfrm>
              <a:off x="3209775" y="1542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28"/>
            <p:cNvSpPr/>
            <p:nvPr/>
          </p:nvSpPr>
          <p:spPr>
            <a:xfrm>
              <a:off x="3189625" y="1519750"/>
              <a:ext cx="6600" cy="5675"/>
            </a:xfrm>
            <a:custGeom>
              <a:avLst/>
              <a:gdLst/>
              <a:ahLst/>
              <a:cxnLst/>
              <a:rect l="l" t="t" r="r" b="b"/>
              <a:pathLst>
                <a:path w="264" h="227" extrusionOk="0">
                  <a:moveTo>
                    <a:pt x="45" y="1"/>
                  </a:moveTo>
                  <a:cubicBezTo>
                    <a:pt x="30" y="39"/>
                    <a:pt x="15" y="69"/>
                    <a:pt x="0" y="99"/>
                  </a:cubicBezTo>
                  <a:lnTo>
                    <a:pt x="203" y="227"/>
                  </a:lnTo>
                  <a:lnTo>
                    <a:pt x="264" y="13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28"/>
            <p:cNvSpPr/>
            <p:nvPr/>
          </p:nvSpPr>
          <p:spPr>
            <a:xfrm>
              <a:off x="3207325" y="15129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28"/>
            <p:cNvSpPr/>
            <p:nvPr/>
          </p:nvSpPr>
          <p:spPr>
            <a:xfrm>
              <a:off x="3194325" y="1511275"/>
              <a:ext cx="7000" cy="5875"/>
            </a:xfrm>
            <a:custGeom>
              <a:avLst/>
              <a:gdLst/>
              <a:ahLst/>
              <a:cxnLst/>
              <a:rect l="l" t="t" r="r" b="b"/>
              <a:pathLst>
                <a:path w="280" h="235" extrusionOk="0">
                  <a:moveTo>
                    <a:pt x="61" y="1"/>
                  </a:moveTo>
                  <a:cubicBezTo>
                    <a:pt x="38" y="31"/>
                    <a:pt x="15" y="61"/>
                    <a:pt x="0" y="99"/>
                  </a:cubicBezTo>
                  <a:lnTo>
                    <a:pt x="219" y="234"/>
                  </a:lnTo>
                  <a:lnTo>
                    <a:pt x="279" y="14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28"/>
            <p:cNvSpPr/>
            <p:nvPr/>
          </p:nvSpPr>
          <p:spPr>
            <a:xfrm>
              <a:off x="3209575" y="1609400"/>
              <a:ext cx="1350" cy="1150"/>
            </a:xfrm>
            <a:custGeom>
              <a:avLst/>
              <a:gdLst/>
              <a:ahLst/>
              <a:cxnLst/>
              <a:rect l="l" t="t" r="r" b="b"/>
              <a:pathLst>
                <a:path w="54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5"/>
                    <a:pt x="31" y="30"/>
                    <a:pt x="46" y="45"/>
                  </a:cubicBezTo>
                  <a:lnTo>
                    <a:pt x="53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28"/>
            <p:cNvSpPr/>
            <p:nvPr/>
          </p:nvSpPr>
          <p:spPr>
            <a:xfrm>
              <a:off x="3221825" y="160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28"/>
            <p:cNvSpPr/>
            <p:nvPr/>
          </p:nvSpPr>
          <p:spPr>
            <a:xfrm>
              <a:off x="3207700" y="159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28"/>
            <p:cNvSpPr/>
            <p:nvPr/>
          </p:nvSpPr>
          <p:spPr>
            <a:xfrm>
              <a:off x="3214650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28"/>
            <p:cNvSpPr/>
            <p:nvPr/>
          </p:nvSpPr>
          <p:spPr>
            <a:xfrm>
              <a:off x="3199975" y="15845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28"/>
            <p:cNvSpPr/>
            <p:nvPr/>
          </p:nvSpPr>
          <p:spPr>
            <a:xfrm>
              <a:off x="3197525" y="1595650"/>
              <a:ext cx="4175" cy="4175"/>
            </a:xfrm>
            <a:custGeom>
              <a:avLst/>
              <a:gdLst/>
              <a:ahLst/>
              <a:cxnLst/>
              <a:rect l="l" t="t" r="r" b="b"/>
              <a:pathLst>
                <a:path w="167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38" y="53"/>
                    <a:pt x="83" y="113"/>
                    <a:pt x="121" y="166"/>
                  </a:cubicBezTo>
                  <a:lnTo>
                    <a:pt x="166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28"/>
            <p:cNvSpPr/>
            <p:nvPr/>
          </p:nvSpPr>
          <p:spPr>
            <a:xfrm>
              <a:off x="3220875" y="1595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28"/>
            <p:cNvSpPr/>
            <p:nvPr/>
          </p:nvSpPr>
          <p:spPr>
            <a:xfrm>
              <a:off x="3199025" y="1572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28"/>
            <p:cNvSpPr/>
            <p:nvPr/>
          </p:nvSpPr>
          <p:spPr>
            <a:xfrm>
              <a:off x="3218425" y="156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28"/>
            <p:cNvSpPr/>
            <p:nvPr/>
          </p:nvSpPr>
          <p:spPr>
            <a:xfrm>
              <a:off x="3204125" y="1563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28"/>
            <p:cNvSpPr/>
            <p:nvPr/>
          </p:nvSpPr>
          <p:spPr>
            <a:xfrm>
              <a:off x="3215025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28"/>
            <p:cNvSpPr/>
            <p:nvPr/>
          </p:nvSpPr>
          <p:spPr>
            <a:xfrm>
              <a:off x="3232925" y="16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28"/>
            <p:cNvSpPr/>
            <p:nvPr/>
          </p:nvSpPr>
          <p:spPr>
            <a:xfrm>
              <a:off x="3226325" y="1670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28"/>
            <p:cNvSpPr/>
            <p:nvPr/>
          </p:nvSpPr>
          <p:spPr>
            <a:xfrm>
              <a:off x="3218800" y="1649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28"/>
            <p:cNvSpPr/>
            <p:nvPr/>
          </p:nvSpPr>
          <p:spPr>
            <a:xfrm>
              <a:off x="3225775" y="16320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28"/>
            <p:cNvSpPr/>
            <p:nvPr/>
          </p:nvSpPr>
          <p:spPr>
            <a:xfrm>
              <a:off x="3211075" y="163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28"/>
            <p:cNvSpPr/>
            <p:nvPr/>
          </p:nvSpPr>
          <p:spPr>
            <a:xfrm>
              <a:off x="3231975" y="1648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28"/>
            <p:cNvSpPr/>
            <p:nvPr/>
          </p:nvSpPr>
          <p:spPr>
            <a:xfrm>
              <a:off x="3213900" y="162785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61" y="0"/>
                  </a:moveTo>
                  <a:cubicBezTo>
                    <a:pt x="38" y="30"/>
                    <a:pt x="23" y="61"/>
                    <a:pt x="1" y="91"/>
                  </a:cubicBezTo>
                  <a:lnTo>
                    <a:pt x="121" y="166"/>
                  </a:lnTo>
                  <a:lnTo>
                    <a:pt x="182" y="7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28"/>
            <p:cNvSpPr/>
            <p:nvPr/>
          </p:nvSpPr>
          <p:spPr>
            <a:xfrm>
              <a:off x="3219375" y="1619925"/>
              <a:ext cx="4150" cy="3800"/>
            </a:xfrm>
            <a:custGeom>
              <a:avLst/>
              <a:gdLst/>
              <a:ahLst/>
              <a:cxnLst/>
              <a:rect l="l" t="t" r="r" b="b"/>
              <a:pathLst>
                <a:path w="166" h="152" extrusionOk="0">
                  <a:moveTo>
                    <a:pt x="68" y="1"/>
                  </a:moveTo>
                  <a:cubicBezTo>
                    <a:pt x="45" y="24"/>
                    <a:pt x="23" y="54"/>
                    <a:pt x="0" y="84"/>
                  </a:cubicBezTo>
                  <a:lnTo>
                    <a:pt x="106" y="152"/>
                  </a:lnTo>
                  <a:lnTo>
                    <a:pt x="166" y="6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28"/>
            <p:cNvSpPr/>
            <p:nvPr/>
          </p:nvSpPr>
          <p:spPr>
            <a:xfrm>
              <a:off x="3226150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28"/>
            <p:cNvSpPr/>
            <p:nvPr/>
          </p:nvSpPr>
          <p:spPr>
            <a:xfrm>
              <a:off x="3244025" y="171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28"/>
            <p:cNvSpPr/>
            <p:nvPr/>
          </p:nvSpPr>
          <p:spPr>
            <a:xfrm>
              <a:off x="3237450" y="17237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28"/>
            <p:cNvSpPr/>
            <p:nvPr/>
          </p:nvSpPr>
          <p:spPr>
            <a:xfrm>
              <a:off x="3229900" y="17029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28"/>
            <p:cNvSpPr/>
            <p:nvPr/>
          </p:nvSpPr>
          <p:spPr>
            <a:xfrm>
              <a:off x="3236875" y="168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28"/>
            <p:cNvSpPr/>
            <p:nvPr/>
          </p:nvSpPr>
          <p:spPr>
            <a:xfrm>
              <a:off x="3222200" y="169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28"/>
            <p:cNvSpPr/>
            <p:nvPr/>
          </p:nvSpPr>
          <p:spPr>
            <a:xfrm>
              <a:off x="3215600" y="1700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28"/>
            <p:cNvSpPr/>
            <p:nvPr/>
          </p:nvSpPr>
          <p:spPr>
            <a:xfrm>
              <a:off x="3243100" y="1702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28"/>
            <p:cNvSpPr/>
            <p:nvPr/>
          </p:nvSpPr>
          <p:spPr>
            <a:xfrm>
              <a:off x="3221250" y="1678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28"/>
            <p:cNvSpPr/>
            <p:nvPr/>
          </p:nvSpPr>
          <p:spPr>
            <a:xfrm>
              <a:off x="3237250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28"/>
            <p:cNvSpPr/>
            <p:nvPr/>
          </p:nvSpPr>
          <p:spPr>
            <a:xfrm>
              <a:off x="3255150" y="176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28"/>
            <p:cNvSpPr/>
            <p:nvPr/>
          </p:nvSpPr>
          <p:spPr>
            <a:xfrm>
              <a:off x="3248550" y="177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28"/>
            <p:cNvSpPr/>
            <p:nvPr/>
          </p:nvSpPr>
          <p:spPr>
            <a:xfrm>
              <a:off x="3241025" y="1756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28"/>
            <p:cNvSpPr/>
            <p:nvPr/>
          </p:nvSpPr>
          <p:spPr>
            <a:xfrm>
              <a:off x="3248000" y="1738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28"/>
            <p:cNvSpPr/>
            <p:nvPr/>
          </p:nvSpPr>
          <p:spPr>
            <a:xfrm>
              <a:off x="3237450" y="1746850"/>
              <a:ext cx="4350" cy="3975"/>
            </a:xfrm>
            <a:custGeom>
              <a:avLst/>
              <a:gdLst/>
              <a:ahLst/>
              <a:cxnLst/>
              <a:rect l="l" t="t" r="r" b="b"/>
              <a:pathLst>
                <a:path w="174" h="159" extrusionOk="0">
                  <a:moveTo>
                    <a:pt x="61" y="1"/>
                  </a:moveTo>
                  <a:cubicBezTo>
                    <a:pt x="38" y="31"/>
                    <a:pt x="15" y="61"/>
                    <a:pt x="0" y="91"/>
                  </a:cubicBezTo>
                  <a:lnTo>
                    <a:pt x="106" y="159"/>
                  </a:lnTo>
                  <a:lnTo>
                    <a:pt x="174" y="68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28"/>
            <p:cNvSpPr/>
            <p:nvPr/>
          </p:nvSpPr>
          <p:spPr>
            <a:xfrm>
              <a:off x="3231225" y="1756450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53" y="1"/>
                  </a:moveTo>
                  <a:cubicBezTo>
                    <a:pt x="38" y="31"/>
                    <a:pt x="16" y="69"/>
                    <a:pt x="1" y="99"/>
                  </a:cubicBezTo>
                  <a:lnTo>
                    <a:pt x="91" y="151"/>
                  </a:lnTo>
                  <a:lnTo>
                    <a:pt x="151" y="6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28"/>
            <p:cNvSpPr/>
            <p:nvPr/>
          </p:nvSpPr>
          <p:spPr>
            <a:xfrm>
              <a:off x="3254200" y="1755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28"/>
            <p:cNvSpPr/>
            <p:nvPr/>
          </p:nvSpPr>
          <p:spPr>
            <a:xfrm>
              <a:off x="3232725" y="1732175"/>
              <a:ext cx="7950" cy="5675"/>
            </a:xfrm>
            <a:custGeom>
              <a:avLst/>
              <a:gdLst/>
              <a:ahLst/>
              <a:cxnLst/>
              <a:rect l="l" t="t" r="r" b="b"/>
              <a:pathLst>
                <a:path w="318" h="227" extrusionOk="0">
                  <a:moveTo>
                    <a:pt x="46" y="0"/>
                  </a:moveTo>
                  <a:lnTo>
                    <a:pt x="1" y="60"/>
                  </a:lnTo>
                  <a:cubicBezTo>
                    <a:pt x="91" y="121"/>
                    <a:pt x="182" y="173"/>
                    <a:pt x="280" y="226"/>
                  </a:cubicBezTo>
                  <a:lnTo>
                    <a:pt x="317" y="16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28"/>
            <p:cNvSpPr/>
            <p:nvPr/>
          </p:nvSpPr>
          <p:spPr>
            <a:xfrm>
              <a:off x="3248375" y="18220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28"/>
            <p:cNvSpPr/>
            <p:nvPr/>
          </p:nvSpPr>
          <p:spPr>
            <a:xfrm>
              <a:off x="3266250" y="182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28"/>
            <p:cNvSpPr/>
            <p:nvPr/>
          </p:nvSpPr>
          <p:spPr>
            <a:xfrm>
              <a:off x="3259675" y="1830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28"/>
            <p:cNvSpPr/>
            <p:nvPr/>
          </p:nvSpPr>
          <p:spPr>
            <a:xfrm>
              <a:off x="3252125" y="180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28"/>
            <p:cNvSpPr/>
            <p:nvPr/>
          </p:nvSpPr>
          <p:spPr>
            <a:xfrm>
              <a:off x="3259100" y="179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28"/>
            <p:cNvSpPr/>
            <p:nvPr/>
          </p:nvSpPr>
          <p:spPr>
            <a:xfrm>
              <a:off x="3244400" y="179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28"/>
            <p:cNvSpPr/>
            <p:nvPr/>
          </p:nvSpPr>
          <p:spPr>
            <a:xfrm>
              <a:off x="3237625" y="1806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28"/>
            <p:cNvSpPr/>
            <p:nvPr/>
          </p:nvSpPr>
          <p:spPr>
            <a:xfrm>
              <a:off x="3265325" y="1808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28"/>
            <p:cNvSpPr/>
            <p:nvPr/>
          </p:nvSpPr>
          <p:spPr>
            <a:xfrm>
              <a:off x="3230300" y="178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28"/>
            <p:cNvSpPr/>
            <p:nvPr/>
          </p:nvSpPr>
          <p:spPr>
            <a:xfrm>
              <a:off x="3243475" y="1785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28"/>
            <p:cNvSpPr/>
            <p:nvPr/>
          </p:nvSpPr>
          <p:spPr>
            <a:xfrm>
              <a:off x="3270775" y="1845150"/>
              <a:ext cx="6425" cy="6250"/>
            </a:xfrm>
            <a:custGeom>
              <a:avLst/>
              <a:gdLst/>
              <a:ahLst/>
              <a:cxnLst/>
              <a:rect l="l" t="t" r="r" b="b"/>
              <a:pathLst>
                <a:path w="257" h="250" extrusionOk="0">
                  <a:moveTo>
                    <a:pt x="166" y="0"/>
                  </a:moveTo>
                  <a:lnTo>
                    <a:pt x="0" y="249"/>
                  </a:lnTo>
                  <a:cubicBezTo>
                    <a:pt x="46" y="234"/>
                    <a:pt x="98" y="219"/>
                    <a:pt x="151" y="211"/>
                  </a:cubicBezTo>
                  <a:lnTo>
                    <a:pt x="257" y="61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28"/>
            <p:cNvSpPr/>
            <p:nvPr/>
          </p:nvSpPr>
          <p:spPr>
            <a:xfrm>
              <a:off x="3255525" y="1850800"/>
              <a:ext cx="5300" cy="3025"/>
            </a:xfrm>
            <a:custGeom>
              <a:avLst/>
              <a:gdLst/>
              <a:ahLst/>
              <a:cxnLst/>
              <a:rect l="l" t="t" r="r" b="b"/>
              <a:pathLst>
                <a:path w="212" h="121" extrusionOk="0">
                  <a:moveTo>
                    <a:pt x="61" y="0"/>
                  </a:moveTo>
                  <a:lnTo>
                    <a:pt x="0" y="91"/>
                  </a:lnTo>
                  <a:lnTo>
                    <a:pt x="46" y="121"/>
                  </a:lnTo>
                  <a:cubicBezTo>
                    <a:pt x="106" y="113"/>
                    <a:pt x="159" y="106"/>
                    <a:pt x="211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28"/>
            <p:cNvSpPr/>
            <p:nvPr/>
          </p:nvSpPr>
          <p:spPr>
            <a:xfrm>
              <a:off x="3241400" y="183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28"/>
            <p:cNvSpPr/>
            <p:nvPr/>
          </p:nvSpPr>
          <p:spPr>
            <a:xfrm>
              <a:off x="3254575" y="1838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28"/>
            <p:cNvSpPr/>
            <p:nvPr/>
          </p:nvSpPr>
          <p:spPr>
            <a:xfrm>
              <a:off x="3214475" y="149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28"/>
            <p:cNvSpPr/>
            <p:nvPr/>
          </p:nvSpPr>
          <p:spPr>
            <a:xfrm>
              <a:off x="3232175" y="14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28"/>
            <p:cNvSpPr/>
            <p:nvPr/>
          </p:nvSpPr>
          <p:spPr>
            <a:xfrm>
              <a:off x="3219175" y="1489075"/>
              <a:ext cx="2675" cy="2075"/>
            </a:xfrm>
            <a:custGeom>
              <a:avLst/>
              <a:gdLst/>
              <a:ahLst/>
              <a:cxnLst/>
              <a:rect l="l" t="t" r="r" b="b"/>
              <a:pathLst>
                <a:path w="107" h="83" extrusionOk="0">
                  <a:moveTo>
                    <a:pt x="106" y="0"/>
                  </a:moveTo>
                  <a:cubicBezTo>
                    <a:pt x="68" y="15"/>
                    <a:pt x="38" y="38"/>
                    <a:pt x="1" y="53"/>
                  </a:cubicBezTo>
                  <a:lnTo>
                    <a:pt x="46" y="8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28"/>
            <p:cNvSpPr/>
            <p:nvPr/>
          </p:nvSpPr>
          <p:spPr>
            <a:xfrm>
              <a:off x="3231975" y="1483800"/>
              <a:ext cx="7750" cy="4925"/>
            </a:xfrm>
            <a:custGeom>
              <a:avLst/>
              <a:gdLst/>
              <a:ahLst/>
              <a:cxnLst/>
              <a:rect l="l" t="t" r="r" b="b"/>
              <a:pathLst>
                <a:path w="310" h="197" extrusionOk="0">
                  <a:moveTo>
                    <a:pt x="144" y="0"/>
                  </a:moveTo>
                  <a:cubicBezTo>
                    <a:pt x="99" y="15"/>
                    <a:pt x="54" y="30"/>
                    <a:pt x="1" y="45"/>
                  </a:cubicBezTo>
                  <a:lnTo>
                    <a:pt x="242" y="196"/>
                  </a:lnTo>
                  <a:lnTo>
                    <a:pt x="310" y="106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28"/>
            <p:cNvSpPr/>
            <p:nvPr/>
          </p:nvSpPr>
          <p:spPr>
            <a:xfrm>
              <a:off x="3225575" y="1548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28"/>
            <p:cNvSpPr/>
            <p:nvPr/>
          </p:nvSpPr>
          <p:spPr>
            <a:xfrm>
              <a:off x="3243275" y="154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28"/>
            <p:cNvSpPr/>
            <p:nvPr/>
          </p:nvSpPr>
          <p:spPr>
            <a:xfrm>
              <a:off x="3229150" y="153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28"/>
            <p:cNvSpPr/>
            <p:nvPr/>
          </p:nvSpPr>
          <p:spPr>
            <a:xfrm>
              <a:off x="3236325" y="15186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28"/>
            <p:cNvSpPr/>
            <p:nvPr/>
          </p:nvSpPr>
          <p:spPr>
            <a:xfrm>
              <a:off x="3221450" y="15244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28"/>
            <p:cNvSpPr/>
            <p:nvPr/>
          </p:nvSpPr>
          <p:spPr>
            <a:xfrm>
              <a:off x="3214850" y="1533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28"/>
            <p:cNvSpPr/>
            <p:nvPr/>
          </p:nvSpPr>
          <p:spPr>
            <a:xfrm>
              <a:off x="3242350" y="153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28"/>
            <p:cNvSpPr/>
            <p:nvPr/>
          </p:nvSpPr>
          <p:spPr>
            <a:xfrm>
              <a:off x="3220500" y="151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28"/>
            <p:cNvSpPr/>
            <p:nvPr/>
          </p:nvSpPr>
          <p:spPr>
            <a:xfrm>
              <a:off x="3225575" y="150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28"/>
            <p:cNvSpPr/>
            <p:nvPr/>
          </p:nvSpPr>
          <p:spPr>
            <a:xfrm>
              <a:off x="3236700" y="1602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28"/>
            <p:cNvSpPr/>
            <p:nvPr/>
          </p:nvSpPr>
          <p:spPr>
            <a:xfrm>
              <a:off x="3254400" y="1600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28"/>
            <p:cNvSpPr/>
            <p:nvPr/>
          </p:nvSpPr>
          <p:spPr>
            <a:xfrm>
              <a:off x="3247800" y="161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28"/>
            <p:cNvSpPr/>
            <p:nvPr/>
          </p:nvSpPr>
          <p:spPr>
            <a:xfrm>
              <a:off x="3240275" y="158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28"/>
            <p:cNvSpPr/>
            <p:nvPr/>
          </p:nvSpPr>
          <p:spPr>
            <a:xfrm>
              <a:off x="3247425" y="15719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28"/>
            <p:cNvSpPr/>
            <p:nvPr/>
          </p:nvSpPr>
          <p:spPr>
            <a:xfrm>
              <a:off x="3232550" y="157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28"/>
            <p:cNvSpPr/>
            <p:nvPr/>
          </p:nvSpPr>
          <p:spPr>
            <a:xfrm>
              <a:off x="3225950" y="1587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28"/>
            <p:cNvSpPr/>
            <p:nvPr/>
          </p:nvSpPr>
          <p:spPr>
            <a:xfrm>
              <a:off x="3253450" y="158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28"/>
            <p:cNvSpPr/>
            <p:nvPr/>
          </p:nvSpPr>
          <p:spPr>
            <a:xfrm>
              <a:off x="3231600" y="156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28"/>
            <p:cNvSpPr/>
            <p:nvPr/>
          </p:nvSpPr>
          <p:spPr>
            <a:xfrm>
              <a:off x="3236700" y="155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28"/>
            <p:cNvSpPr/>
            <p:nvPr/>
          </p:nvSpPr>
          <p:spPr>
            <a:xfrm>
              <a:off x="3247800" y="1655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28"/>
            <p:cNvSpPr/>
            <p:nvPr/>
          </p:nvSpPr>
          <p:spPr>
            <a:xfrm>
              <a:off x="3265500" y="1654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28"/>
            <p:cNvSpPr/>
            <p:nvPr/>
          </p:nvSpPr>
          <p:spPr>
            <a:xfrm>
              <a:off x="3258900" y="1663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28"/>
            <p:cNvSpPr/>
            <p:nvPr/>
          </p:nvSpPr>
          <p:spPr>
            <a:xfrm>
              <a:off x="3251375" y="1642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28"/>
            <p:cNvSpPr/>
            <p:nvPr/>
          </p:nvSpPr>
          <p:spPr>
            <a:xfrm>
              <a:off x="3258525" y="16252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28"/>
            <p:cNvSpPr/>
            <p:nvPr/>
          </p:nvSpPr>
          <p:spPr>
            <a:xfrm>
              <a:off x="3243650" y="163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28"/>
            <p:cNvSpPr/>
            <p:nvPr/>
          </p:nvSpPr>
          <p:spPr>
            <a:xfrm>
              <a:off x="3237075" y="16404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28"/>
            <p:cNvSpPr/>
            <p:nvPr/>
          </p:nvSpPr>
          <p:spPr>
            <a:xfrm>
              <a:off x="3264550" y="164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28"/>
            <p:cNvSpPr/>
            <p:nvPr/>
          </p:nvSpPr>
          <p:spPr>
            <a:xfrm>
              <a:off x="3229525" y="161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28"/>
            <p:cNvSpPr/>
            <p:nvPr/>
          </p:nvSpPr>
          <p:spPr>
            <a:xfrm>
              <a:off x="3242725" y="16188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28"/>
            <p:cNvSpPr/>
            <p:nvPr/>
          </p:nvSpPr>
          <p:spPr>
            <a:xfrm>
              <a:off x="3258900" y="1708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28"/>
            <p:cNvSpPr/>
            <p:nvPr/>
          </p:nvSpPr>
          <p:spPr>
            <a:xfrm>
              <a:off x="3276600" y="1707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28"/>
            <p:cNvSpPr/>
            <p:nvPr/>
          </p:nvSpPr>
          <p:spPr>
            <a:xfrm>
              <a:off x="3270025" y="1716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28"/>
            <p:cNvSpPr/>
            <p:nvPr/>
          </p:nvSpPr>
          <p:spPr>
            <a:xfrm>
              <a:off x="3262500" y="169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28"/>
            <p:cNvSpPr/>
            <p:nvPr/>
          </p:nvSpPr>
          <p:spPr>
            <a:xfrm>
              <a:off x="3269650" y="1678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28"/>
            <p:cNvSpPr/>
            <p:nvPr/>
          </p:nvSpPr>
          <p:spPr>
            <a:xfrm>
              <a:off x="3254775" y="168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28"/>
            <p:cNvSpPr/>
            <p:nvPr/>
          </p:nvSpPr>
          <p:spPr>
            <a:xfrm>
              <a:off x="3248175" y="1693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28"/>
            <p:cNvSpPr/>
            <p:nvPr/>
          </p:nvSpPr>
          <p:spPr>
            <a:xfrm>
              <a:off x="3275675" y="169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28"/>
            <p:cNvSpPr/>
            <p:nvPr/>
          </p:nvSpPr>
          <p:spPr>
            <a:xfrm>
              <a:off x="3240650" y="167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28"/>
            <p:cNvSpPr/>
            <p:nvPr/>
          </p:nvSpPr>
          <p:spPr>
            <a:xfrm>
              <a:off x="3253825" y="167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28"/>
            <p:cNvSpPr/>
            <p:nvPr/>
          </p:nvSpPr>
          <p:spPr>
            <a:xfrm>
              <a:off x="3270025" y="1761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28"/>
            <p:cNvSpPr/>
            <p:nvPr/>
          </p:nvSpPr>
          <p:spPr>
            <a:xfrm>
              <a:off x="3287725" y="1760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28"/>
            <p:cNvSpPr/>
            <p:nvPr/>
          </p:nvSpPr>
          <p:spPr>
            <a:xfrm>
              <a:off x="3281125" y="17702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28"/>
            <p:cNvSpPr/>
            <p:nvPr/>
          </p:nvSpPr>
          <p:spPr>
            <a:xfrm>
              <a:off x="3273600" y="174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28"/>
            <p:cNvSpPr/>
            <p:nvPr/>
          </p:nvSpPr>
          <p:spPr>
            <a:xfrm>
              <a:off x="3280750" y="17318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28"/>
            <p:cNvSpPr/>
            <p:nvPr/>
          </p:nvSpPr>
          <p:spPr>
            <a:xfrm>
              <a:off x="3265875" y="173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28"/>
            <p:cNvSpPr/>
            <p:nvPr/>
          </p:nvSpPr>
          <p:spPr>
            <a:xfrm>
              <a:off x="3259300" y="1746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28"/>
            <p:cNvSpPr/>
            <p:nvPr/>
          </p:nvSpPr>
          <p:spPr>
            <a:xfrm>
              <a:off x="3286775" y="174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28"/>
            <p:cNvSpPr/>
            <p:nvPr/>
          </p:nvSpPr>
          <p:spPr>
            <a:xfrm>
              <a:off x="3251750" y="1726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28"/>
            <p:cNvSpPr/>
            <p:nvPr/>
          </p:nvSpPr>
          <p:spPr>
            <a:xfrm>
              <a:off x="3264925" y="1725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28"/>
            <p:cNvSpPr/>
            <p:nvPr/>
          </p:nvSpPr>
          <p:spPr>
            <a:xfrm>
              <a:off x="3281125" y="1815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28"/>
            <p:cNvSpPr/>
            <p:nvPr/>
          </p:nvSpPr>
          <p:spPr>
            <a:xfrm>
              <a:off x="3298825" y="181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28"/>
            <p:cNvSpPr/>
            <p:nvPr/>
          </p:nvSpPr>
          <p:spPr>
            <a:xfrm>
              <a:off x="3292250" y="1823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28"/>
            <p:cNvSpPr/>
            <p:nvPr/>
          </p:nvSpPr>
          <p:spPr>
            <a:xfrm>
              <a:off x="3284700" y="180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28"/>
            <p:cNvSpPr/>
            <p:nvPr/>
          </p:nvSpPr>
          <p:spPr>
            <a:xfrm>
              <a:off x="3291875" y="178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28"/>
            <p:cNvSpPr/>
            <p:nvPr/>
          </p:nvSpPr>
          <p:spPr>
            <a:xfrm>
              <a:off x="3277000" y="17907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28"/>
            <p:cNvSpPr/>
            <p:nvPr/>
          </p:nvSpPr>
          <p:spPr>
            <a:xfrm>
              <a:off x="3270400" y="1800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28"/>
            <p:cNvSpPr/>
            <p:nvPr/>
          </p:nvSpPr>
          <p:spPr>
            <a:xfrm>
              <a:off x="3297900" y="180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28"/>
            <p:cNvSpPr/>
            <p:nvPr/>
          </p:nvSpPr>
          <p:spPr>
            <a:xfrm>
              <a:off x="3262875" y="177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28"/>
            <p:cNvSpPr/>
            <p:nvPr/>
          </p:nvSpPr>
          <p:spPr>
            <a:xfrm>
              <a:off x="3276050" y="1778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28"/>
            <p:cNvSpPr/>
            <p:nvPr/>
          </p:nvSpPr>
          <p:spPr>
            <a:xfrm>
              <a:off x="3306000" y="1838375"/>
              <a:ext cx="3025" cy="2275"/>
            </a:xfrm>
            <a:custGeom>
              <a:avLst/>
              <a:gdLst/>
              <a:ahLst/>
              <a:cxnLst/>
              <a:rect l="l" t="t" r="r" b="b"/>
              <a:pathLst>
                <a:path w="121" h="91" extrusionOk="0">
                  <a:moveTo>
                    <a:pt x="60" y="0"/>
                  </a:moveTo>
                  <a:lnTo>
                    <a:pt x="0" y="91"/>
                  </a:lnTo>
                  <a:cubicBezTo>
                    <a:pt x="38" y="68"/>
                    <a:pt x="75" y="53"/>
                    <a:pt x="121" y="38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28"/>
            <p:cNvSpPr/>
            <p:nvPr/>
          </p:nvSpPr>
          <p:spPr>
            <a:xfrm>
              <a:off x="3288100" y="18440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61" y="0"/>
                  </a:moveTo>
                  <a:lnTo>
                    <a:pt x="0" y="91"/>
                  </a:lnTo>
                  <a:lnTo>
                    <a:pt x="23" y="106"/>
                  </a:lnTo>
                  <a:cubicBezTo>
                    <a:pt x="68" y="91"/>
                    <a:pt x="113" y="76"/>
                    <a:pt x="159" y="6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28"/>
            <p:cNvSpPr/>
            <p:nvPr/>
          </p:nvSpPr>
          <p:spPr>
            <a:xfrm>
              <a:off x="3273975" y="1832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28"/>
            <p:cNvSpPr/>
            <p:nvPr/>
          </p:nvSpPr>
          <p:spPr>
            <a:xfrm>
              <a:off x="3287150" y="1831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28"/>
            <p:cNvSpPr/>
            <p:nvPr/>
          </p:nvSpPr>
          <p:spPr>
            <a:xfrm>
              <a:off x="3260975" y="1437850"/>
              <a:ext cx="1150" cy="2275"/>
            </a:xfrm>
            <a:custGeom>
              <a:avLst/>
              <a:gdLst/>
              <a:ahLst/>
              <a:cxnLst/>
              <a:rect l="l" t="t" r="r" b="b"/>
              <a:pathLst>
                <a:path w="46" h="91" extrusionOk="0">
                  <a:moveTo>
                    <a:pt x="1" y="0"/>
                  </a:moveTo>
                  <a:cubicBezTo>
                    <a:pt x="1" y="30"/>
                    <a:pt x="1" y="61"/>
                    <a:pt x="1" y="91"/>
                  </a:cubicBezTo>
                  <a:lnTo>
                    <a:pt x="46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28"/>
            <p:cNvSpPr/>
            <p:nvPr/>
          </p:nvSpPr>
          <p:spPr>
            <a:xfrm>
              <a:off x="3247050" y="1488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28"/>
            <p:cNvSpPr/>
            <p:nvPr/>
          </p:nvSpPr>
          <p:spPr>
            <a:xfrm>
              <a:off x="3264750" y="148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28"/>
            <p:cNvSpPr/>
            <p:nvPr/>
          </p:nvSpPr>
          <p:spPr>
            <a:xfrm>
              <a:off x="3250625" y="1481350"/>
              <a:ext cx="4550" cy="3025"/>
            </a:xfrm>
            <a:custGeom>
              <a:avLst/>
              <a:gdLst/>
              <a:ahLst/>
              <a:cxnLst/>
              <a:rect l="l" t="t" r="r" b="b"/>
              <a:pathLst>
                <a:path w="182" h="121" extrusionOk="0">
                  <a:moveTo>
                    <a:pt x="46" y="0"/>
                  </a:moveTo>
                  <a:lnTo>
                    <a:pt x="1" y="61"/>
                  </a:lnTo>
                  <a:lnTo>
                    <a:pt x="91" y="12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28"/>
            <p:cNvSpPr/>
            <p:nvPr/>
          </p:nvSpPr>
          <p:spPr>
            <a:xfrm>
              <a:off x="3258150" y="154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28"/>
            <p:cNvSpPr/>
            <p:nvPr/>
          </p:nvSpPr>
          <p:spPr>
            <a:xfrm>
              <a:off x="3275850" y="154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28"/>
            <p:cNvSpPr/>
            <p:nvPr/>
          </p:nvSpPr>
          <p:spPr>
            <a:xfrm>
              <a:off x="3269275" y="155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28"/>
            <p:cNvSpPr/>
            <p:nvPr/>
          </p:nvSpPr>
          <p:spPr>
            <a:xfrm>
              <a:off x="3261725" y="152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28"/>
            <p:cNvSpPr/>
            <p:nvPr/>
          </p:nvSpPr>
          <p:spPr>
            <a:xfrm>
              <a:off x="3268900" y="1511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28"/>
            <p:cNvSpPr/>
            <p:nvPr/>
          </p:nvSpPr>
          <p:spPr>
            <a:xfrm>
              <a:off x="3254025" y="151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28"/>
            <p:cNvSpPr/>
            <p:nvPr/>
          </p:nvSpPr>
          <p:spPr>
            <a:xfrm>
              <a:off x="3247425" y="1527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28"/>
            <p:cNvSpPr/>
            <p:nvPr/>
          </p:nvSpPr>
          <p:spPr>
            <a:xfrm>
              <a:off x="3274925" y="152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28"/>
            <p:cNvSpPr/>
            <p:nvPr/>
          </p:nvSpPr>
          <p:spPr>
            <a:xfrm>
              <a:off x="3239900" y="150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28"/>
            <p:cNvSpPr/>
            <p:nvPr/>
          </p:nvSpPr>
          <p:spPr>
            <a:xfrm>
              <a:off x="3253075" y="150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28"/>
            <p:cNvSpPr/>
            <p:nvPr/>
          </p:nvSpPr>
          <p:spPr>
            <a:xfrm>
              <a:off x="3258150" y="149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28"/>
            <p:cNvSpPr/>
            <p:nvPr/>
          </p:nvSpPr>
          <p:spPr>
            <a:xfrm>
              <a:off x="3269275" y="159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28"/>
            <p:cNvSpPr/>
            <p:nvPr/>
          </p:nvSpPr>
          <p:spPr>
            <a:xfrm>
              <a:off x="3286975" y="1594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28"/>
            <p:cNvSpPr/>
            <p:nvPr/>
          </p:nvSpPr>
          <p:spPr>
            <a:xfrm>
              <a:off x="3280375" y="160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6" y="68"/>
                  </a:ln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28"/>
            <p:cNvSpPr/>
            <p:nvPr/>
          </p:nvSpPr>
          <p:spPr>
            <a:xfrm>
              <a:off x="3272850" y="158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28"/>
            <p:cNvSpPr/>
            <p:nvPr/>
          </p:nvSpPr>
          <p:spPr>
            <a:xfrm>
              <a:off x="3280000" y="156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28"/>
            <p:cNvSpPr/>
            <p:nvPr/>
          </p:nvSpPr>
          <p:spPr>
            <a:xfrm>
              <a:off x="3265125" y="1570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28"/>
            <p:cNvSpPr/>
            <p:nvPr/>
          </p:nvSpPr>
          <p:spPr>
            <a:xfrm>
              <a:off x="3258525" y="158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28"/>
            <p:cNvSpPr/>
            <p:nvPr/>
          </p:nvSpPr>
          <p:spPr>
            <a:xfrm>
              <a:off x="3286025" y="158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28"/>
            <p:cNvSpPr/>
            <p:nvPr/>
          </p:nvSpPr>
          <p:spPr>
            <a:xfrm>
              <a:off x="3251000" y="155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28"/>
            <p:cNvSpPr/>
            <p:nvPr/>
          </p:nvSpPr>
          <p:spPr>
            <a:xfrm>
              <a:off x="3264175" y="155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28"/>
            <p:cNvSpPr/>
            <p:nvPr/>
          </p:nvSpPr>
          <p:spPr>
            <a:xfrm>
              <a:off x="3280375" y="164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28"/>
            <p:cNvSpPr/>
            <p:nvPr/>
          </p:nvSpPr>
          <p:spPr>
            <a:xfrm>
              <a:off x="3298075" y="1647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28"/>
            <p:cNvSpPr/>
            <p:nvPr/>
          </p:nvSpPr>
          <p:spPr>
            <a:xfrm>
              <a:off x="3291500" y="16568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28"/>
            <p:cNvSpPr/>
            <p:nvPr/>
          </p:nvSpPr>
          <p:spPr>
            <a:xfrm>
              <a:off x="3283950" y="163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28"/>
            <p:cNvSpPr/>
            <p:nvPr/>
          </p:nvSpPr>
          <p:spPr>
            <a:xfrm>
              <a:off x="3291100" y="1618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28"/>
            <p:cNvSpPr/>
            <p:nvPr/>
          </p:nvSpPr>
          <p:spPr>
            <a:xfrm>
              <a:off x="3276225" y="162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28"/>
            <p:cNvSpPr/>
            <p:nvPr/>
          </p:nvSpPr>
          <p:spPr>
            <a:xfrm>
              <a:off x="3269650" y="1633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28"/>
            <p:cNvSpPr/>
            <p:nvPr/>
          </p:nvSpPr>
          <p:spPr>
            <a:xfrm>
              <a:off x="3297125" y="1635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28"/>
            <p:cNvSpPr/>
            <p:nvPr/>
          </p:nvSpPr>
          <p:spPr>
            <a:xfrm>
              <a:off x="3262100" y="161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28"/>
            <p:cNvSpPr/>
            <p:nvPr/>
          </p:nvSpPr>
          <p:spPr>
            <a:xfrm>
              <a:off x="3275300" y="1611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28"/>
            <p:cNvSpPr/>
            <p:nvPr/>
          </p:nvSpPr>
          <p:spPr>
            <a:xfrm>
              <a:off x="3291500" y="170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28"/>
            <p:cNvSpPr/>
            <p:nvPr/>
          </p:nvSpPr>
          <p:spPr>
            <a:xfrm>
              <a:off x="3309200" y="17007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28"/>
            <p:cNvSpPr/>
            <p:nvPr/>
          </p:nvSpPr>
          <p:spPr>
            <a:xfrm>
              <a:off x="3302600" y="171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28"/>
            <p:cNvSpPr/>
            <p:nvPr/>
          </p:nvSpPr>
          <p:spPr>
            <a:xfrm>
              <a:off x="3295075" y="168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28"/>
            <p:cNvSpPr/>
            <p:nvPr/>
          </p:nvSpPr>
          <p:spPr>
            <a:xfrm>
              <a:off x="3302225" y="167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28"/>
            <p:cNvSpPr/>
            <p:nvPr/>
          </p:nvSpPr>
          <p:spPr>
            <a:xfrm>
              <a:off x="3287350" y="167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28"/>
            <p:cNvSpPr/>
            <p:nvPr/>
          </p:nvSpPr>
          <p:spPr>
            <a:xfrm>
              <a:off x="3280750" y="16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28"/>
            <p:cNvSpPr/>
            <p:nvPr/>
          </p:nvSpPr>
          <p:spPr>
            <a:xfrm>
              <a:off x="3308250" y="168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28"/>
            <p:cNvSpPr/>
            <p:nvPr/>
          </p:nvSpPr>
          <p:spPr>
            <a:xfrm>
              <a:off x="3273225" y="166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28"/>
            <p:cNvSpPr/>
            <p:nvPr/>
          </p:nvSpPr>
          <p:spPr>
            <a:xfrm>
              <a:off x="3286400" y="166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28"/>
            <p:cNvSpPr/>
            <p:nvPr/>
          </p:nvSpPr>
          <p:spPr>
            <a:xfrm>
              <a:off x="3302600" y="1755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28"/>
            <p:cNvSpPr/>
            <p:nvPr/>
          </p:nvSpPr>
          <p:spPr>
            <a:xfrm>
              <a:off x="3320300" y="1754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28"/>
            <p:cNvSpPr/>
            <p:nvPr/>
          </p:nvSpPr>
          <p:spPr>
            <a:xfrm>
              <a:off x="3313700" y="176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28"/>
            <p:cNvSpPr/>
            <p:nvPr/>
          </p:nvSpPr>
          <p:spPr>
            <a:xfrm>
              <a:off x="3306175" y="17425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28"/>
            <p:cNvSpPr/>
            <p:nvPr/>
          </p:nvSpPr>
          <p:spPr>
            <a:xfrm>
              <a:off x="3313325" y="172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28"/>
            <p:cNvSpPr/>
            <p:nvPr/>
          </p:nvSpPr>
          <p:spPr>
            <a:xfrm>
              <a:off x="3298450" y="173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28"/>
            <p:cNvSpPr/>
            <p:nvPr/>
          </p:nvSpPr>
          <p:spPr>
            <a:xfrm>
              <a:off x="3291875" y="174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28"/>
            <p:cNvSpPr/>
            <p:nvPr/>
          </p:nvSpPr>
          <p:spPr>
            <a:xfrm>
              <a:off x="3319350" y="1741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28"/>
            <p:cNvSpPr/>
            <p:nvPr/>
          </p:nvSpPr>
          <p:spPr>
            <a:xfrm>
              <a:off x="3284325" y="171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28"/>
            <p:cNvSpPr/>
            <p:nvPr/>
          </p:nvSpPr>
          <p:spPr>
            <a:xfrm>
              <a:off x="3297525" y="1718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28"/>
            <p:cNvSpPr/>
            <p:nvPr/>
          </p:nvSpPr>
          <p:spPr>
            <a:xfrm>
              <a:off x="3313700" y="180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28"/>
            <p:cNvSpPr/>
            <p:nvPr/>
          </p:nvSpPr>
          <p:spPr>
            <a:xfrm>
              <a:off x="3331400" y="180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28"/>
            <p:cNvSpPr/>
            <p:nvPr/>
          </p:nvSpPr>
          <p:spPr>
            <a:xfrm>
              <a:off x="3324825" y="181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28"/>
            <p:cNvSpPr/>
            <p:nvPr/>
          </p:nvSpPr>
          <p:spPr>
            <a:xfrm>
              <a:off x="3317275" y="17958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28"/>
            <p:cNvSpPr/>
            <p:nvPr/>
          </p:nvSpPr>
          <p:spPr>
            <a:xfrm>
              <a:off x="3324450" y="177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28"/>
            <p:cNvSpPr/>
            <p:nvPr/>
          </p:nvSpPr>
          <p:spPr>
            <a:xfrm>
              <a:off x="3309575" y="178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28"/>
            <p:cNvSpPr/>
            <p:nvPr/>
          </p:nvSpPr>
          <p:spPr>
            <a:xfrm>
              <a:off x="3302975" y="1793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28"/>
            <p:cNvSpPr/>
            <p:nvPr/>
          </p:nvSpPr>
          <p:spPr>
            <a:xfrm>
              <a:off x="3330475" y="179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28"/>
            <p:cNvSpPr/>
            <p:nvPr/>
          </p:nvSpPr>
          <p:spPr>
            <a:xfrm>
              <a:off x="3295450" y="177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28"/>
            <p:cNvSpPr/>
            <p:nvPr/>
          </p:nvSpPr>
          <p:spPr>
            <a:xfrm>
              <a:off x="3308625" y="177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28"/>
            <p:cNvSpPr/>
            <p:nvPr/>
          </p:nvSpPr>
          <p:spPr>
            <a:xfrm>
              <a:off x="3306550" y="1825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3319725" y="1825000"/>
              <a:ext cx="8325" cy="5875"/>
            </a:xfrm>
            <a:custGeom>
              <a:avLst/>
              <a:gdLst/>
              <a:ahLst/>
              <a:cxnLst/>
              <a:rect l="l" t="t" r="r" b="b"/>
              <a:pathLst>
                <a:path w="333" h="235" extrusionOk="0">
                  <a:moveTo>
                    <a:pt x="61" y="1"/>
                  </a:moveTo>
                  <a:lnTo>
                    <a:pt x="1" y="91"/>
                  </a:lnTo>
                  <a:lnTo>
                    <a:pt x="227" y="234"/>
                  </a:lnTo>
                  <a:cubicBezTo>
                    <a:pt x="264" y="211"/>
                    <a:pt x="295" y="189"/>
                    <a:pt x="332" y="16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28"/>
            <p:cNvSpPr/>
            <p:nvPr/>
          </p:nvSpPr>
          <p:spPr>
            <a:xfrm>
              <a:off x="3268525" y="1428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28"/>
            <p:cNvSpPr/>
            <p:nvPr/>
          </p:nvSpPr>
          <p:spPr>
            <a:xfrm>
              <a:off x="3286400" y="1427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28"/>
            <p:cNvSpPr/>
            <p:nvPr/>
          </p:nvSpPr>
          <p:spPr>
            <a:xfrm>
              <a:off x="3272100" y="141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28"/>
            <p:cNvSpPr/>
            <p:nvPr/>
          </p:nvSpPr>
          <p:spPr>
            <a:xfrm>
              <a:off x="3279250" y="139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28"/>
            <p:cNvSpPr/>
            <p:nvPr/>
          </p:nvSpPr>
          <p:spPr>
            <a:xfrm>
              <a:off x="3266825" y="1405450"/>
              <a:ext cx="6050" cy="5300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53" y="1"/>
                  </a:moveTo>
                  <a:cubicBezTo>
                    <a:pt x="30" y="38"/>
                    <a:pt x="15" y="69"/>
                    <a:pt x="0" y="99"/>
                  </a:cubicBezTo>
                  <a:lnTo>
                    <a:pt x="181" y="212"/>
                  </a:lnTo>
                  <a:lnTo>
                    <a:pt x="241" y="12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28"/>
            <p:cNvSpPr/>
            <p:nvPr/>
          </p:nvSpPr>
          <p:spPr>
            <a:xfrm>
              <a:off x="3263050" y="1416375"/>
              <a:ext cx="3225" cy="3800"/>
            </a:xfrm>
            <a:custGeom>
              <a:avLst/>
              <a:gdLst/>
              <a:ahLst/>
              <a:cxnLst/>
              <a:rect l="l" t="t" r="r" b="b"/>
              <a:pathLst>
                <a:path w="129" h="152" extrusionOk="0">
                  <a:moveTo>
                    <a:pt x="31" y="1"/>
                  </a:moveTo>
                  <a:cubicBezTo>
                    <a:pt x="23" y="38"/>
                    <a:pt x="8" y="76"/>
                    <a:pt x="1" y="114"/>
                  </a:cubicBezTo>
                  <a:lnTo>
                    <a:pt x="68" y="151"/>
                  </a:lnTo>
                  <a:lnTo>
                    <a:pt x="12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28"/>
            <p:cNvSpPr/>
            <p:nvPr/>
          </p:nvSpPr>
          <p:spPr>
            <a:xfrm>
              <a:off x="3285275" y="141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28"/>
            <p:cNvSpPr/>
            <p:nvPr/>
          </p:nvSpPr>
          <p:spPr>
            <a:xfrm>
              <a:off x="3279625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28"/>
            <p:cNvSpPr/>
            <p:nvPr/>
          </p:nvSpPr>
          <p:spPr>
            <a:xfrm>
              <a:off x="3297525" y="14807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28"/>
            <p:cNvSpPr/>
            <p:nvPr/>
          </p:nvSpPr>
          <p:spPr>
            <a:xfrm>
              <a:off x="3283200" y="1469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28"/>
            <p:cNvSpPr/>
            <p:nvPr/>
          </p:nvSpPr>
          <p:spPr>
            <a:xfrm>
              <a:off x="3290350" y="145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28"/>
            <p:cNvSpPr/>
            <p:nvPr/>
          </p:nvSpPr>
          <p:spPr>
            <a:xfrm>
              <a:off x="3275475" y="145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28"/>
            <p:cNvSpPr/>
            <p:nvPr/>
          </p:nvSpPr>
          <p:spPr>
            <a:xfrm>
              <a:off x="3268900" y="146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28"/>
            <p:cNvSpPr/>
            <p:nvPr/>
          </p:nvSpPr>
          <p:spPr>
            <a:xfrm>
              <a:off x="3296375" y="1468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28"/>
            <p:cNvSpPr/>
            <p:nvPr/>
          </p:nvSpPr>
          <p:spPr>
            <a:xfrm>
              <a:off x="3262500" y="1446125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43" y="1"/>
                  </a:moveTo>
                  <a:lnTo>
                    <a:pt x="0" y="204"/>
                  </a:lnTo>
                  <a:cubicBezTo>
                    <a:pt x="8" y="242"/>
                    <a:pt x="15" y="279"/>
                    <a:pt x="23" y="310"/>
                  </a:cubicBezTo>
                  <a:lnTo>
                    <a:pt x="53" y="325"/>
                  </a:lnTo>
                  <a:lnTo>
                    <a:pt x="234" y="6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28"/>
            <p:cNvSpPr/>
            <p:nvPr/>
          </p:nvSpPr>
          <p:spPr>
            <a:xfrm>
              <a:off x="3274550" y="1445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28"/>
            <p:cNvSpPr/>
            <p:nvPr/>
          </p:nvSpPr>
          <p:spPr>
            <a:xfrm>
              <a:off x="3279625" y="143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28"/>
            <p:cNvSpPr/>
            <p:nvPr/>
          </p:nvSpPr>
          <p:spPr>
            <a:xfrm>
              <a:off x="329072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28"/>
            <p:cNvSpPr/>
            <p:nvPr/>
          </p:nvSpPr>
          <p:spPr>
            <a:xfrm>
              <a:off x="3308625" y="1534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28"/>
            <p:cNvSpPr/>
            <p:nvPr/>
          </p:nvSpPr>
          <p:spPr>
            <a:xfrm>
              <a:off x="3301850" y="154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28"/>
            <p:cNvSpPr/>
            <p:nvPr/>
          </p:nvSpPr>
          <p:spPr>
            <a:xfrm>
              <a:off x="3294325" y="1522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28"/>
            <p:cNvSpPr/>
            <p:nvPr/>
          </p:nvSpPr>
          <p:spPr>
            <a:xfrm>
              <a:off x="3301475" y="150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28"/>
            <p:cNvSpPr/>
            <p:nvPr/>
          </p:nvSpPr>
          <p:spPr>
            <a:xfrm>
              <a:off x="3286600" y="151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28"/>
            <p:cNvSpPr/>
            <p:nvPr/>
          </p:nvSpPr>
          <p:spPr>
            <a:xfrm>
              <a:off x="3280000" y="15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28"/>
            <p:cNvSpPr/>
            <p:nvPr/>
          </p:nvSpPr>
          <p:spPr>
            <a:xfrm>
              <a:off x="3307500" y="152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28"/>
            <p:cNvSpPr/>
            <p:nvPr/>
          </p:nvSpPr>
          <p:spPr>
            <a:xfrm>
              <a:off x="3272475" y="149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28"/>
            <p:cNvSpPr/>
            <p:nvPr/>
          </p:nvSpPr>
          <p:spPr>
            <a:xfrm>
              <a:off x="3285650" y="149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28"/>
            <p:cNvSpPr/>
            <p:nvPr/>
          </p:nvSpPr>
          <p:spPr>
            <a:xfrm>
              <a:off x="3290725" y="149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28"/>
            <p:cNvSpPr/>
            <p:nvPr/>
          </p:nvSpPr>
          <p:spPr>
            <a:xfrm>
              <a:off x="3301850" y="1588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28"/>
            <p:cNvSpPr/>
            <p:nvPr/>
          </p:nvSpPr>
          <p:spPr>
            <a:xfrm>
              <a:off x="3319550" y="1587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28"/>
            <p:cNvSpPr/>
            <p:nvPr/>
          </p:nvSpPr>
          <p:spPr>
            <a:xfrm>
              <a:off x="3312950" y="15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28"/>
            <p:cNvSpPr/>
            <p:nvPr/>
          </p:nvSpPr>
          <p:spPr>
            <a:xfrm>
              <a:off x="3305425" y="157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28"/>
            <p:cNvSpPr/>
            <p:nvPr/>
          </p:nvSpPr>
          <p:spPr>
            <a:xfrm>
              <a:off x="3312575" y="155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28"/>
            <p:cNvSpPr/>
            <p:nvPr/>
          </p:nvSpPr>
          <p:spPr>
            <a:xfrm>
              <a:off x="3297700" y="15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28"/>
            <p:cNvSpPr/>
            <p:nvPr/>
          </p:nvSpPr>
          <p:spPr>
            <a:xfrm>
              <a:off x="3291100" y="157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28"/>
            <p:cNvSpPr/>
            <p:nvPr/>
          </p:nvSpPr>
          <p:spPr>
            <a:xfrm>
              <a:off x="3318600" y="157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28"/>
            <p:cNvSpPr/>
            <p:nvPr/>
          </p:nvSpPr>
          <p:spPr>
            <a:xfrm>
              <a:off x="3283575" y="155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28"/>
            <p:cNvSpPr/>
            <p:nvPr/>
          </p:nvSpPr>
          <p:spPr>
            <a:xfrm>
              <a:off x="3296750" y="155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28"/>
            <p:cNvSpPr/>
            <p:nvPr/>
          </p:nvSpPr>
          <p:spPr>
            <a:xfrm>
              <a:off x="3312950" y="164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28"/>
            <p:cNvSpPr/>
            <p:nvPr/>
          </p:nvSpPr>
          <p:spPr>
            <a:xfrm>
              <a:off x="3330650" y="164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28"/>
            <p:cNvSpPr/>
            <p:nvPr/>
          </p:nvSpPr>
          <p:spPr>
            <a:xfrm>
              <a:off x="3324075" y="165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28"/>
            <p:cNvSpPr/>
            <p:nvPr/>
          </p:nvSpPr>
          <p:spPr>
            <a:xfrm>
              <a:off x="3316525" y="162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28"/>
            <p:cNvSpPr/>
            <p:nvPr/>
          </p:nvSpPr>
          <p:spPr>
            <a:xfrm>
              <a:off x="3323700" y="161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28"/>
            <p:cNvSpPr/>
            <p:nvPr/>
          </p:nvSpPr>
          <p:spPr>
            <a:xfrm>
              <a:off x="3308800" y="161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28"/>
            <p:cNvSpPr/>
            <p:nvPr/>
          </p:nvSpPr>
          <p:spPr>
            <a:xfrm>
              <a:off x="3302225" y="162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28"/>
            <p:cNvSpPr/>
            <p:nvPr/>
          </p:nvSpPr>
          <p:spPr>
            <a:xfrm>
              <a:off x="3329725" y="16284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28"/>
            <p:cNvSpPr/>
            <p:nvPr/>
          </p:nvSpPr>
          <p:spPr>
            <a:xfrm>
              <a:off x="3294700" y="1606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28"/>
            <p:cNvSpPr/>
            <p:nvPr/>
          </p:nvSpPr>
          <p:spPr>
            <a:xfrm>
              <a:off x="3307875" y="160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28"/>
            <p:cNvSpPr/>
            <p:nvPr/>
          </p:nvSpPr>
          <p:spPr>
            <a:xfrm>
              <a:off x="3324075" y="169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28"/>
            <p:cNvSpPr/>
            <p:nvPr/>
          </p:nvSpPr>
          <p:spPr>
            <a:xfrm>
              <a:off x="3341775" y="169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28"/>
            <p:cNvSpPr/>
            <p:nvPr/>
          </p:nvSpPr>
          <p:spPr>
            <a:xfrm>
              <a:off x="3335175" y="170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28"/>
            <p:cNvSpPr/>
            <p:nvPr/>
          </p:nvSpPr>
          <p:spPr>
            <a:xfrm>
              <a:off x="3327650" y="16824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28"/>
            <p:cNvSpPr/>
            <p:nvPr/>
          </p:nvSpPr>
          <p:spPr>
            <a:xfrm>
              <a:off x="3334800" y="1664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28"/>
            <p:cNvSpPr/>
            <p:nvPr/>
          </p:nvSpPr>
          <p:spPr>
            <a:xfrm>
              <a:off x="3319925" y="1670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28"/>
            <p:cNvSpPr/>
            <p:nvPr/>
          </p:nvSpPr>
          <p:spPr>
            <a:xfrm>
              <a:off x="3313325" y="1680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28"/>
            <p:cNvSpPr/>
            <p:nvPr/>
          </p:nvSpPr>
          <p:spPr>
            <a:xfrm>
              <a:off x="3340825" y="168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28"/>
            <p:cNvSpPr/>
            <p:nvPr/>
          </p:nvSpPr>
          <p:spPr>
            <a:xfrm>
              <a:off x="3305800" y="165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28"/>
            <p:cNvSpPr/>
            <p:nvPr/>
          </p:nvSpPr>
          <p:spPr>
            <a:xfrm>
              <a:off x="3318975" y="165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28"/>
            <p:cNvSpPr/>
            <p:nvPr/>
          </p:nvSpPr>
          <p:spPr>
            <a:xfrm>
              <a:off x="3335175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28"/>
            <p:cNvSpPr/>
            <p:nvPr/>
          </p:nvSpPr>
          <p:spPr>
            <a:xfrm>
              <a:off x="3352875" y="174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28"/>
            <p:cNvSpPr/>
            <p:nvPr/>
          </p:nvSpPr>
          <p:spPr>
            <a:xfrm>
              <a:off x="3346275" y="1756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28"/>
            <p:cNvSpPr/>
            <p:nvPr/>
          </p:nvSpPr>
          <p:spPr>
            <a:xfrm>
              <a:off x="3338750" y="173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28"/>
            <p:cNvSpPr/>
            <p:nvPr/>
          </p:nvSpPr>
          <p:spPr>
            <a:xfrm>
              <a:off x="3345900" y="171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28"/>
            <p:cNvSpPr/>
            <p:nvPr/>
          </p:nvSpPr>
          <p:spPr>
            <a:xfrm>
              <a:off x="3331025" y="1723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28"/>
            <p:cNvSpPr/>
            <p:nvPr/>
          </p:nvSpPr>
          <p:spPr>
            <a:xfrm>
              <a:off x="3324450" y="173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28"/>
            <p:cNvSpPr/>
            <p:nvPr/>
          </p:nvSpPr>
          <p:spPr>
            <a:xfrm>
              <a:off x="3351925" y="1735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28"/>
            <p:cNvSpPr/>
            <p:nvPr/>
          </p:nvSpPr>
          <p:spPr>
            <a:xfrm>
              <a:off x="3316900" y="171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28"/>
            <p:cNvSpPr/>
            <p:nvPr/>
          </p:nvSpPr>
          <p:spPr>
            <a:xfrm>
              <a:off x="3330100" y="171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28"/>
            <p:cNvSpPr/>
            <p:nvPr/>
          </p:nvSpPr>
          <p:spPr>
            <a:xfrm>
              <a:off x="3346275" y="1801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28"/>
            <p:cNvSpPr/>
            <p:nvPr/>
          </p:nvSpPr>
          <p:spPr>
            <a:xfrm>
              <a:off x="3363975" y="180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28"/>
            <p:cNvSpPr/>
            <p:nvPr/>
          </p:nvSpPr>
          <p:spPr>
            <a:xfrm>
              <a:off x="3357400" y="18099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28"/>
            <p:cNvSpPr/>
            <p:nvPr/>
          </p:nvSpPr>
          <p:spPr>
            <a:xfrm>
              <a:off x="3349875" y="178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28"/>
            <p:cNvSpPr/>
            <p:nvPr/>
          </p:nvSpPr>
          <p:spPr>
            <a:xfrm>
              <a:off x="3357025" y="1771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28"/>
            <p:cNvSpPr/>
            <p:nvPr/>
          </p:nvSpPr>
          <p:spPr>
            <a:xfrm>
              <a:off x="3342150" y="177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28"/>
            <p:cNvSpPr/>
            <p:nvPr/>
          </p:nvSpPr>
          <p:spPr>
            <a:xfrm>
              <a:off x="3335550" y="178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28"/>
            <p:cNvSpPr/>
            <p:nvPr/>
          </p:nvSpPr>
          <p:spPr>
            <a:xfrm>
              <a:off x="3363050" y="178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28"/>
            <p:cNvSpPr/>
            <p:nvPr/>
          </p:nvSpPr>
          <p:spPr>
            <a:xfrm>
              <a:off x="3328025" y="1765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28"/>
            <p:cNvSpPr/>
            <p:nvPr/>
          </p:nvSpPr>
          <p:spPr>
            <a:xfrm>
              <a:off x="3341200" y="176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28"/>
            <p:cNvSpPr/>
            <p:nvPr/>
          </p:nvSpPr>
          <p:spPr>
            <a:xfrm>
              <a:off x="3371700" y="181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28"/>
            <p:cNvSpPr/>
            <p:nvPr/>
          </p:nvSpPr>
          <p:spPr>
            <a:xfrm>
              <a:off x="3309000" y="1369300"/>
              <a:ext cx="7175" cy="4550"/>
            </a:xfrm>
            <a:custGeom>
              <a:avLst/>
              <a:gdLst/>
              <a:ahLst/>
              <a:cxnLst/>
              <a:rect l="l" t="t" r="r" b="b"/>
              <a:pathLst>
                <a:path w="287" h="182" extrusionOk="0">
                  <a:moveTo>
                    <a:pt x="136" y="1"/>
                  </a:moveTo>
                  <a:cubicBezTo>
                    <a:pt x="91" y="8"/>
                    <a:pt x="46" y="23"/>
                    <a:pt x="1" y="38"/>
                  </a:cubicBezTo>
                  <a:lnTo>
                    <a:pt x="226" y="181"/>
                  </a:lnTo>
                  <a:lnTo>
                    <a:pt x="287" y="99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28"/>
            <p:cNvSpPr/>
            <p:nvPr/>
          </p:nvSpPr>
          <p:spPr>
            <a:xfrm>
              <a:off x="3301100" y="137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28"/>
            <p:cNvSpPr/>
            <p:nvPr/>
          </p:nvSpPr>
          <p:spPr>
            <a:xfrm>
              <a:off x="3301100" y="14218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28"/>
            <p:cNvSpPr/>
            <p:nvPr/>
          </p:nvSpPr>
          <p:spPr>
            <a:xfrm>
              <a:off x="3318975" y="14207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28"/>
            <p:cNvSpPr/>
            <p:nvPr/>
          </p:nvSpPr>
          <p:spPr>
            <a:xfrm>
              <a:off x="3304850" y="1409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28"/>
            <p:cNvSpPr/>
            <p:nvPr/>
          </p:nvSpPr>
          <p:spPr>
            <a:xfrm>
              <a:off x="3311825" y="139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28"/>
            <p:cNvSpPr/>
            <p:nvPr/>
          </p:nvSpPr>
          <p:spPr>
            <a:xfrm>
              <a:off x="3297125" y="1397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28"/>
            <p:cNvSpPr/>
            <p:nvPr/>
          </p:nvSpPr>
          <p:spPr>
            <a:xfrm>
              <a:off x="3290350" y="140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28"/>
            <p:cNvSpPr/>
            <p:nvPr/>
          </p:nvSpPr>
          <p:spPr>
            <a:xfrm>
              <a:off x="3317850" y="1408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8"/>
            <p:cNvSpPr/>
            <p:nvPr/>
          </p:nvSpPr>
          <p:spPr>
            <a:xfrm>
              <a:off x="3282825" y="138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8"/>
            <p:cNvSpPr/>
            <p:nvPr/>
          </p:nvSpPr>
          <p:spPr>
            <a:xfrm>
              <a:off x="3296000" y="1385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8"/>
            <p:cNvSpPr/>
            <p:nvPr/>
          </p:nvSpPr>
          <p:spPr>
            <a:xfrm>
              <a:off x="3312200" y="147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8"/>
            <p:cNvSpPr/>
            <p:nvPr/>
          </p:nvSpPr>
          <p:spPr>
            <a:xfrm>
              <a:off x="3330100" y="1474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28"/>
            <p:cNvSpPr/>
            <p:nvPr/>
          </p:nvSpPr>
          <p:spPr>
            <a:xfrm>
              <a:off x="3315975" y="1462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28"/>
            <p:cNvSpPr/>
            <p:nvPr/>
          </p:nvSpPr>
          <p:spPr>
            <a:xfrm>
              <a:off x="3322925" y="144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28"/>
            <p:cNvSpPr/>
            <p:nvPr/>
          </p:nvSpPr>
          <p:spPr>
            <a:xfrm>
              <a:off x="3308250" y="1450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28"/>
            <p:cNvSpPr/>
            <p:nvPr/>
          </p:nvSpPr>
          <p:spPr>
            <a:xfrm>
              <a:off x="3301475" y="1460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28"/>
            <p:cNvSpPr/>
            <p:nvPr/>
          </p:nvSpPr>
          <p:spPr>
            <a:xfrm>
              <a:off x="3328950" y="1461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8"/>
            <p:cNvSpPr/>
            <p:nvPr/>
          </p:nvSpPr>
          <p:spPr>
            <a:xfrm>
              <a:off x="3293925" y="143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28"/>
            <p:cNvSpPr/>
            <p:nvPr/>
          </p:nvSpPr>
          <p:spPr>
            <a:xfrm>
              <a:off x="3307125" y="1438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28"/>
            <p:cNvSpPr/>
            <p:nvPr/>
          </p:nvSpPr>
          <p:spPr>
            <a:xfrm>
              <a:off x="3312200" y="143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28"/>
            <p:cNvSpPr/>
            <p:nvPr/>
          </p:nvSpPr>
          <p:spPr>
            <a:xfrm>
              <a:off x="3323300" y="152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28"/>
            <p:cNvSpPr/>
            <p:nvPr/>
          </p:nvSpPr>
          <p:spPr>
            <a:xfrm>
              <a:off x="3341200" y="1527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28"/>
            <p:cNvSpPr/>
            <p:nvPr/>
          </p:nvSpPr>
          <p:spPr>
            <a:xfrm>
              <a:off x="3334425" y="15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28"/>
            <p:cNvSpPr/>
            <p:nvPr/>
          </p:nvSpPr>
          <p:spPr>
            <a:xfrm>
              <a:off x="3327075" y="151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28"/>
            <p:cNvSpPr/>
            <p:nvPr/>
          </p:nvSpPr>
          <p:spPr>
            <a:xfrm>
              <a:off x="3334050" y="1498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28"/>
            <p:cNvSpPr/>
            <p:nvPr/>
          </p:nvSpPr>
          <p:spPr>
            <a:xfrm>
              <a:off x="3319350" y="1503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28"/>
            <p:cNvSpPr/>
            <p:nvPr/>
          </p:nvSpPr>
          <p:spPr>
            <a:xfrm>
              <a:off x="3312575" y="1513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28"/>
            <p:cNvSpPr/>
            <p:nvPr/>
          </p:nvSpPr>
          <p:spPr>
            <a:xfrm>
              <a:off x="3340075" y="151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28"/>
            <p:cNvSpPr/>
            <p:nvPr/>
          </p:nvSpPr>
          <p:spPr>
            <a:xfrm>
              <a:off x="3305050" y="149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28"/>
            <p:cNvSpPr/>
            <p:nvPr/>
          </p:nvSpPr>
          <p:spPr>
            <a:xfrm>
              <a:off x="3318225" y="149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28"/>
            <p:cNvSpPr/>
            <p:nvPr/>
          </p:nvSpPr>
          <p:spPr>
            <a:xfrm>
              <a:off x="3323300" y="148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28"/>
            <p:cNvSpPr/>
            <p:nvPr/>
          </p:nvSpPr>
          <p:spPr>
            <a:xfrm>
              <a:off x="3334425" y="158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28"/>
            <p:cNvSpPr/>
            <p:nvPr/>
          </p:nvSpPr>
          <p:spPr>
            <a:xfrm>
              <a:off x="3352300" y="15805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28"/>
            <p:cNvSpPr/>
            <p:nvPr/>
          </p:nvSpPr>
          <p:spPr>
            <a:xfrm>
              <a:off x="3345525" y="159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28"/>
            <p:cNvSpPr/>
            <p:nvPr/>
          </p:nvSpPr>
          <p:spPr>
            <a:xfrm>
              <a:off x="3338200" y="15691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28"/>
            <p:cNvSpPr/>
            <p:nvPr/>
          </p:nvSpPr>
          <p:spPr>
            <a:xfrm>
              <a:off x="3345150" y="155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28"/>
            <p:cNvSpPr/>
            <p:nvPr/>
          </p:nvSpPr>
          <p:spPr>
            <a:xfrm>
              <a:off x="3330475" y="1557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28"/>
            <p:cNvSpPr/>
            <p:nvPr/>
          </p:nvSpPr>
          <p:spPr>
            <a:xfrm>
              <a:off x="3323700" y="15666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28"/>
            <p:cNvSpPr/>
            <p:nvPr/>
          </p:nvSpPr>
          <p:spPr>
            <a:xfrm>
              <a:off x="3351175" y="156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28"/>
            <p:cNvSpPr/>
            <p:nvPr/>
          </p:nvSpPr>
          <p:spPr>
            <a:xfrm>
              <a:off x="3316150" y="1545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28"/>
            <p:cNvSpPr/>
            <p:nvPr/>
          </p:nvSpPr>
          <p:spPr>
            <a:xfrm>
              <a:off x="3329350" y="1545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28"/>
            <p:cNvSpPr/>
            <p:nvPr/>
          </p:nvSpPr>
          <p:spPr>
            <a:xfrm>
              <a:off x="3345525" y="163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28"/>
            <p:cNvSpPr/>
            <p:nvPr/>
          </p:nvSpPr>
          <p:spPr>
            <a:xfrm>
              <a:off x="3363425" y="1633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28"/>
            <p:cNvSpPr/>
            <p:nvPr/>
          </p:nvSpPr>
          <p:spPr>
            <a:xfrm>
              <a:off x="3356650" y="16432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28"/>
            <p:cNvSpPr/>
            <p:nvPr/>
          </p:nvSpPr>
          <p:spPr>
            <a:xfrm>
              <a:off x="3349300" y="162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8"/>
            <p:cNvSpPr/>
            <p:nvPr/>
          </p:nvSpPr>
          <p:spPr>
            <a:xfrm>
              <a:off x="3356275" y="160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28"/>
            <p:cNvSpPr/>
            <p:nvPr/>
          </p:nvSpPr>
          <p:spPr>
            <a:xfrm>
              <a:off x="3341575" y="1610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28"/>
            <p:cNvSpPr/>
            <p:nvPr/>
          </p:nvSpPr>
          <p:spPr>
            <a:xfrm>
              <a:off x="3334800" y="16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28"/>
            <p:cNvSpPr/>
            <p:nvPr/>
          </p:nvSpPr>
          <p:spPr>
            <a:xfrm>
              <a:off x="3362300" y="1621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28"/>
            <p:cNvSpPr/>
            <p:nvPr/>
          </p:nvSpPr>
          <p:spPr>
            <a:xfrm>
              <a:off x="3327275" y="1599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28"/>
            <p:cNvSpPr/>
            <p:nvPr/>
          </p:nvSpPr>
          <p:spPr>
            <a:xfrm>
              <a:off x="3340450" y="1598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28"/>
            <p:cNvSpPr/>
            <p:nvPr/>
          </p:nvSpPr>
          <p:spPr>
            <a:xfrm>
              <a:off x="3356650" y="168810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28"/>
            <p:cNvSpPr/>
            <p:nvPr/>
          </p:nvSpPr>
          <p:spPr>
            <a:xfrm>
              <a:off x="3374525" y="168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28"/>
            <p:cNvSpPr/>
            <p:nvPr/>
          </p:nvSpPr>
          <p:spPr>
            <a:xfrm>
              <a:off x="3367750" y="169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28"/>
            <p:cNvSpPr/>
            <p:nvPr/>
          </p:nvSpPr>
          <p:spPr>
            <a:xfrm>
              <a:off x="3360225" y="1675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28"/>
            <p:cNvSpPr/>
            <p:nvPr/>
          </p:nvSpPr>
          <p:spPr>
            <a:xfrm>
              <a:off x="3367375" y="16581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28"/>
            <p:cNvSpPr/>
            <p:nvPr/>
          </p:nvSpPr>
          <p:spPr>
            <a:xfrm>
              <a:off x="3352700" y="1663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28"/>
            <p:cNvSpPr/>
            <p:nvPr/>
          </p:nvSpPr>
          <p:spPr>
            <a:xfrm>
              <a:off x="3345900" y="167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28"/>
            <p:cNvSpPr/>
            <p:nvPr/>
          </p:nvSpPr>
          <p:spPr>
            <a:xfrm>
              <a:off x="3373400" y="167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28"/>
            <p:cNvSpPr/>
            <p:nvPr/>
          </p:nvSpPr>
          <p:spPr>
            <a:xfrm>
              <a:off x="3338375" y="1652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28"/>
            <p:cNvSpPr/>
            <p:nvPr/>
          </p:nvSpPr>
          <p:spPr>
            <a:xfrm>
              <a:off x="3351550" y="1651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28"/>
            <p:cNvSpPr/>
            <p:nvPr/>
          </p:nvSpPr>
          <p:spPr>
            <a:xfrm>
              <a:off x="3367750" y="17414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28"/>
            <p:cNvSpPr/>
            <p:nvPr/>
          </p:nvSpPr>
          <p:spPr>
            <a:xfrm>
              <a:off x="3385650" y="1740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28"/>
            <p:cNvSpPr/>
            <p:nvPr/>
          </p:nvSpPr>
          <p:spPr>
            <a:xfrm>
              <a:off x="3378850" y="174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28"/>
            <p:cNvSpPr/>
            <p:nvPr/>
          </p:nvSpPr>
          <p:spPr>
            <a:xfrm>
              <a:off x="3371325" y="1728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28"/>
            <p:cNvSpPr/>
            <p:nvPr/>
          </p:nvSpPr>
          <p:spPr>
            <a:xfrm>
              <a:off x="3378475" y="171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28"/>
            <p:cNvSpPr/>
            <p:nvPr/>
          </p:nvSpPr>
          <p:spPr>
            <a:xfrm>
              <a:off x="3363800" y="1717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3357025" y="172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3384500" y="172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28"/>
            <p:cNvSpPr/>
            <p:nvPr/>
          </p:nvSpPr>
          <p:spPr>
            <a:xfrm>
              <a:off x="3349475" y="170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28"/>
            <p:cNvSpPr/>
            <p:nvPr/>
          </p:nvSpPr>
          <p:spPr>
            <a:xfrm>
              <a:off x="3362675" y="1704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28"/>
            <p:cNvSpPr/>
            <p:nvPr/>
          </p:nvSpPr>
          <p:spPr>
            <a:xfrm>
              <a:off x="3378850" y="179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28"/>
            <p:cNvSpPr/>
            <p:nvPr/>
          </p:nvSpPr>
          <p:spPr>
            <a:xfrm>
              <a:off x="3396750" y="179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28"/>
            <p:cNvSpPr/>
            <p:nvPr/>
          </p:nvSpPr>
          <p:spPr>
            <a:xfrm>
              <a:off x="3389975" y="180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28"/>
            <p:cNvSpPr/>
            <p:nvPr/>
          </p:nvSpPr>
          <p:spPr>
            <a:xfrm>
              <a:off x="3382450" y="178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28"/>
            <p:cNvSpPr/>
            <p:nvPr/>
          </p:nvSpPr>
          <p:spPr>
            <a:xfrm>
              <a:off x="3389600" y="1764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28"/>
            <p:cNvSpPr/>
            <p:nvPr/>
          </p:nvSpPr>
          <p:spPr>
            <a:xfrm>
              <a:off x="3374900" y="1770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28"/>
            <p:cNvSpPr/>
            <p:nvPr/>
          </p:nvSpPr>
          <p:spPr>
            <a:xfrm>
              <a:off x="3368125" y="177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28"/>
            <p:cNvSpPr/>
            <p:nvPr/>
          </p:nvSpPr>
          <p:spPr>
            <a:xfrm>
              <a:off x="3395625" y="1781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28"/>
            <p:cNvSpPr/>
            <p:nvPr/>
          </p:nvSpPr>
          <p:spPr>
            <a:xfrm>
              <a:off x="3360600" y="1759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28"/>
            <p:cNvSpPr/>
            <p:nvPr/>
          </p:nvSpPr>
          <p:spPr>
            <a:xfrm>
              <a:off x="3373775" y="175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28"/>
            <p:cNvSpPr/>
            <p:nvPr/>
          </p:nvSpPr>
          <p:spPr>
            <a:xfrm>
              <a:off x="3403150" y="181802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91" y="1"/>
                  </a:moveTo>
                  <a:lnTo>
                    <a:pt x="1" y="129"/>
                  </a:lnTo>
                  <a:cubicBezTo>
                    <a:pt x="53" y="114"/>
                    <a:pt x="106" y="106"/>
                    <a:pt x="159" y="91"/>
                  </a:cubicBezTo>
                  <a:lnTo>
                    <a:pt x="181" y="5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28"/>
            <p:cNvSpPr/>
            <p:nvPr/>
          </p:nvSpPr>
          <p:spPr>
            <a:xfrm>
              <a:off x="3384900" y="18114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28"/>
            <p:cNvSpPr/>
            <p:nvPr/>
          </p:nvSpPr>
          <p:spPr>
            <a:xfrm>
              <a:off x="3404475" y="180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28"/>
            <p:cNvSpPr/>
            <p:nvPr/>
          </p:nvSpPr>
          <p:spPr>
            <a:xfrm>
              <a:off x="3322550" y="136667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182" y="0"/>
                  </a:moveTo>
                  <a:cubicBezTo>
                    <a:pt x="136" y="0"/>
                    <a:pt x="91" y="8"/>
                    <a:pt x="39" y="15"/>
                  </a:cubicBezTo>
                  <a:lnTo>
                    <a:pt x="1" y="68"/>
                  </a:lnTo>
                  <a:lnTo>
                    <a:pt x="99" y="12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28"/>
            <p:cNvSpPr/>
            <p:nvPr/>
          </p:nvSpPr>
          <p:spPr>
            <a:xfrm>
              <a:off x="3333675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28"/>
            <p:cNvSpPr/>
            <p:nvPr/>
          </p:nvSpPr>
          <p:spPr>
            <a:xfrm>
              <a:off x="3351550" y="14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28"/>
            <p:cNvSpPr/>
            <p:nvPr/>
          </p:nvSpPr>
          <p:spPr>
            <a:xfrm>
              <a:off x="3337425" y="1402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28"/>
            <p:cNvSpPr/>
            <p:nvPr/>
          </p:nvSpPr>
          <p:spPr>
            <a:xfrm>
              <a:off x="3344400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28"/>
            <p:cNvSpPr/>
            <p:nvPr/>
          </p:nvSpPr>
          <p:spPr>
            <a:xfrm>
              <a:off x="3329725" y="1390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28"/>
            <p:cNvSpPr/>
            <p:nvPr/>
          </p:nvSpPr>
          <p:spPr>
            <a:xfrm>
              <a:off x="3322925" y="140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28"/>
            <p:cNvSpPr/>
            <p:nvPr/>
          </p:nvSpPr>
          <p:spPr>
            <a:xfrm>
              <a:off x="3350625" y="1401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28"/>
            <p:cNvSpPr/>
            <p:nvPr/>
          </p:nvSpPr>
          <p:spPr>
            <a:xfrm>
              <a:off x="3315600" y="1379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28"/>
            <p:cNvSpPr/>
            <p:nvPr/>
          </p:nvSpPr>
          <p:spPr>
            <a:xfrm>
              <a:off x="3328775" y="1378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28"/>
            <p:cNvSpPr/>
            <p:nvPr/>
          </p:nvSpPr>
          <p:spPr>
            <a:xfrm>
              <a:off x="3333850" y="1370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28"/>
            <p:cNvSpPr/>
            <p:nvPr/>
          </p:nvSpPr>
          <p:spPr>
            <a:xfrm>
              <a:off x="3344775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28"/>
            <p:cNvSpPr/>
            <p:nvPr/>
          </p:nvSpPr>
          <p:spPr>
            <a:xfrm>
              <a:off x="3362675" y="1467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28"/>
            <p:cNvSpPr/>
            <p:nvPr/>
          </p:nvSpPr>
          <p:spPr>
            <a:xfrm>
              <a:off x="3356075" y="14766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28"/>
            <p:cNvSpPr/>
            <p:nvPr/>
          </p:nvSpPr>
          <p:spPr>
            <a:xfrm>
              <a:off x="3348550" y="14557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28"/>
            <p:cNvSpPr/>
            <p:nvPr/>
          </p:nvSpPr>
          <p:spPr>
            <a:xfrm>
              <a:off x="3355500" y="143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28"/>
            <p:cNvSpPr/>
            <p:nvPr/>
          </p:nvSpPr>
          <p:spPr>
            <a:xfrm>
              <a:off x="3340825" y="1443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28"/>
            <p:cNvSpPr/>
            <p:nvPr/>
          </p:nvSpPr>
          <p:spPr>
            <a:xfrm>
              <a:off x="3334050" y="14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28"/>
            <p:cNvSpPr/>
            <p:nvPr/>
          </p:nvSpPr>
          <p:spPr>
            <a:xfrm>
              <a:off x="3361725" y="1454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28"/>
            <p:cNvSpPr/>
            <p:nvPr/>
          </p:nvSpPr>
          <p:spPr>
            <a:xfrm>
              <a:off x="3326700" y="1432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28"/>
            <p:cNvSpPr/>
            <p:nvPr/>
          </p:nvSpPr>
          <p:spPr>
            <a:xfrm>
              <a:off x="3339875" y="1431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28"/>
            <p:cNvSpPr/>
            <p:nvPr/>
          </p:nvSpPr>
          <p:spPr>
            <a:xfrm>
              <a:off x="3344975" y="1423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28"/>
            <p:cNvSpPr/>
            <p:nvPr/>
          </p:nvSpPr>
          <p:spPr>
            <a:xfrm>
              <a:off x="3355900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28"/>
            <p:cNvSpPr/>
            <p:nvPr/>
          </p:nvSpPr>
          <p:spPr>
            <a:xfrm>
              <a:off x="3373775" y="152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28"/>
            <p:cNvSpPr/>
            <p:nvPr/>
          </p:nvSpPr>
          <p:spPr>
            <a:xfrm>
              <a:off x="3359650" y="15090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28"/>
            <p:cNvSpPr/>
            <p:nvPr/>
          </p:nvSpPr>
          <p:spPr>
            <a:xfrm>
              <a:off x="3366625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28"/>
            <p:cNvSpPr/>
            <p:nvPr/>
          </p:nvSpPr>
          <p:spPr>
            <a:xfrm>
              <a:off x="3351925" y="14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28"/>
            <p:cNvSpPr/>
            <p:nvPr/>
          </p:nvSpPr>
          <p:spPr>
            <a:xfrm>
              <a:off x="3345150" y="150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28"/>
            <p:cNvSpPr/>
            <p:nvPr/>
          </p:nvSpPr>
          <p:spPr>
            <a:xfrm>
              <a:off x="3372825" y="1508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28"/>
            <p:cNvSpPr/>
            <p:nvPr/>
          </p:nvSpPr>
          <p:spPr>
            <a:xfrm>
              <a:off x="3337800" y="148587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28"/>
            <p:cNvSpPr/>
            <p:nvPr/>
          </p:nvSpPr>
          <p:spPr>
            <a:xfrm>
              <a:off x="3351000" y="1484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28"/>
            <p:cNvSpPr/>
            <p:nvPr/>
          </p:nvSpPr>
          <p:spPr>
            <a:xfrm>
              <a:off x="3367000" y="157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28"/>
            <p:cNvSpPr/>
            <p:nvPr/>
          </p:nvSpPr>
          <p:spPr>
            <a:xfrm>
              <a:off x="3384900" y="15736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28"/>
            <p:cNvSpPr/>
            <p:nvPr/>
          </p:nvSpPr>
          <p:spPr>
            <a:xfrm>
              <a:off x="3378300" y="15832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28"/>
            <p:cNvSpPr/>
            <p:nvPr/>
          </p:nvSpPr>
          <p:spPr>
            <a:xfrm>
              <a:off x="3370775" y="1562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28"/>
            <p:cNvSpPr/>
            <p:nvPr/>
          </p:nvSpPr>
          <p:spPr>
            <a:xfrm>
              <a:off x="3377725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28"/>
            <p:cNvSpPr/>
            <p:nvPr/>
          </p:nvSpPr>
          <p:spPr>
            <a:xfrm>
              <a:off x="3363050" y="155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28"/>
            <p:cNvSpPr/>
            <p:nvPr/>
          </p:nvSpPr>
          <p:spPr>
            <a:xfrm>
              <a:off x="3356275" y="155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28"/>
            <p:cNvSpPr/>
            <p:nvPr/>
          </p:nvSpPr>
          <p:spPr>
            <a:xfrm>
              <a:off x="3383950" y="15615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28"/>
            <p:cNvSpPr/>
            <p:nvPr/>
          </p:nvSpPr>
          <p:spPr>
            <a:xfrm>
              <a:off x="3348925" y="153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28"/>
            <p:cNvSpPr/>
            <p:nvPr/>
          </p:nvSpPr>
          <p:spPr>
            <a:xfrm>
              <a:off x="3362100" y="1538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28"/>
            <p:cNvSpPr/>
            <p:nvPr/>
          </p:nvSpPr>
          <p:spPr>
            <a:xfrm>
              <a:off x="3367175" y="1529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28"/>
            <p:cNvSpPr/>
            <p:nvPr/>
          </p:nvSpPr>
          <p:spPr>
            <a:xfrm>
              <a:off x="3378100" y="16280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28"/>
            <p:cNvSpPr/>
            <p:nvPr/>
          </p:nvSpPr>
          <p:spPr>
            <a:xfrm>
              <a:off x="3396000" y="162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28"/>
            <p:cNvSpPr/>
            <p:nvPr/>
          </p:nvSpPr>
          <p:spPr>
            <a:xfrm>
              <a:off x="3389400" y="1636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28"/>
            <p:cNvSpPr/>
            <p:nvPr/>
          </p:nvSpPr>
          <p:spPr>
            <a:xfrm>
              <a:off x="3381875" y="161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28"/>
            <p:cNvSpPr/>
            <p:nvPr/>
          </p:nvSpPr>
          <p:spPr>
            <a:xfrm>
              <a:off x="3388850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28"/>
            <p:cNvSpPr/>
            <p:nvPr/>
          </p:nvSpPr>
          <p:spPr>
            <a:xfrm>
              <a:off x="3374150" y="1603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28"/>
            <p:cNvSpPr/>
            <p:nvPr/>
          </p:nvSpPr>
          <p:spPr>
            <a:xfrm>
              <a:off x="3367375" y="16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28"/>
            <p:cNvSpPr/>
            <p:nvPr/>
          </p:nvSpPr>
          <p:spPr>
            <a:xfrm>
              <a:off x="3395050" y="16146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28"/>
            <p:cNvSpPr/>
            <p:nvPr/>
          </p:nvSpPr>
          <p:spPr>
            <a:xfrm>
              <a:off x="3360025" y="159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28"/>
            <p:cNvSpPr/>
            <p:nvPr/>
          </p:nvSpPr>
          <p:spPr>
            <a:xfrm>
              <a:off x="3373225" y="159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28"/>
            <p:cNvSpPr/>
            <p:nvPr/>
          </p:nvSpPr>
          <p:spPr>
            <a:xfrm>
              <a:off x="3389225" y="168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28"/>
            <p:cNvSpPr/>
            <p:nvPr/>
          </p:nvSpPr>
          <p:spPr>
            <a:xfrm>
              <a:off x="3407100" y="168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28"/>
            <p:cNvSpPr/>
            <p:nvPr/>
          </p:nvSpPr>
          <p:spPr>
            <a:xfrm>
              <a:off x="3400525" y="168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28"/>
            <p:cNvSpPr/>
            <p:nvPr/>
          </p:nvSpPr>
          <p:spPr>
            <a:xfrm>
              <a:off x="3392975" y="16689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28"/>
            <p:cNvSpPr/>
            <p:nvPr/>
          </p:nvSpPr>
          <p:spPr>
            <a:xfrm>
              <a:off x="3399950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28"/>
            <p:cNvSpPr/>
            <p:nvPr/>
          </p:nvSpPr>
          <p:spPr>
            <a:xfrm>
              <a:off x="3385275" y="1657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28"/>
            <p:cNvSpPr/>
            <p:nvPr/>
          </p:nvSpPr>
          <p:spPr>
            <a:xfrm>
              <a:off x="3378475" y="166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28"/>
            <p:cNvSpPr/>
            <p:nvPr/>
          </p:nvSpPr>
          <p:spPr>
            <a:xfrm>
              <a:off x="3406175" y="1667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28"/>
            <p:cNvSpPr/>
            <p:nvPr/>
          </p:nvSpPr>
          <p:spPr>
            <a:xfrm>
              <a:off x="3371150" y="1645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28"/>
            <p:cNvSpPr/>
            <p:nvPr/>
          </p:nvSpPr>
          <p:spPr>
            <a:xfrm>
              <a:off x="3384325" y="1644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28"/>
            <p:cNvSpPr/>
            <p:nvPr/>
          </p:nvSpPr>
          <p:spPr>
            <a:xfrm>
              <a:off x="3400325" y="173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28"/>
            <p:cNvSpPr/>
            <p:nvPr/>
          </p:nvSpPr>
          <p:spPr>
            <a:xfrm>
              <a:off x="3418225" y="173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28"/>
            <p:cNvSpPr/>
            <p:nvPr/>
          </p:nvSpPr>
          <p:spPr>
            <a:xfrm>
              <a:off x="3411625" y="1742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28"/>
            <p:cNvSpPr/>
            <p:nvPr/>
          </p:nvSpPr>
          <p:spPr>
            <a:xfrm>
              <a:off x="3404100" y="1722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28"/>
            <p:cNvSpPr/>
            <p:nvPr/>
          </p:nvSpPr>
          <p:spPr>
            <a:xfrm>
              <a:off x="3411050" y="170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28"/>
            <p:cNvSpPr/>
            <p:nvPr/>
          </p:nvSpPr>
          <p:spPr>
            <a:xfrm>
              <a:off x="3396375" y="1710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28"/>
            <p:cNvSpPr/>
            <p:nvPr/>
          </p:nvSpPr>
          <p:spPr>
            <a:xfrm>
              <a:off x="3389600" y="171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28"/>
            <p:cNvSpPr/>
            <p:nvPr/>
          </p:nvSpPr>
          <p:spPr>
            <a:xfrm>
              <a:off x="3417275" y="1721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28"/>
            <p:cNvSpPr/>
            <p:nvPr/>
          </p:nvSpPr>
          <p:spPr>
            <a:xfrm>
              <a:off x="3382250" y="169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28"/>
            <p:cNvSpPr/>
            <p:nvPr/>
          </p:nvSpPr>
          <p:spPr>
            <a:xfrm>
              <a:off x="3395250" y="169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28"/>
            <p:cNvSpPr/>
            <p:nvPr/>
          </p:nvSpPr>
          <p:spPr>
            <a:xfrm>
              <a:off x="3411450" y="178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28"/>
            <p:cNvSpPr/>
            <p:nvPr/>
          </p:nvSpPr>
          <p:spPr>
            <a:xfrm>
              <a:off x="3429325" y="17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28"/>
            <p:cNvSpPr/>
            <p:nvPr/>
          </p:nvSpPr>
          <p:spPr>
            <a:xfrm>
              <a:off x="3422725" y="1796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28"/>
            <p:cNvSpPr/>
            <p:nvPr/>
          </p:nvSpPr>
          <p:spPr>
            <a:xfrm>
              <a:off x="3415200" y="177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28"/>
            <p:cNvSpPr/>
            <p:nvPr/>
          </p:nvSpPr>
          <p:spPr>
            <a:xfrm>
              <a:off x="3422175" y="175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28"/>
            <p:cNvSpPr/>
            <p:nvPr/>
          </p:nvSpPr>
          <p:spPr>
            <a:xfrm>
              <a:off x="3407475" y="1763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28"/>
            <p:cNvSpPr/>
            <p:nvPr/>
          </p:nvSpPr>
          <p:spPr>
            <a:xfrm>
              <a:off x="3400700" y="177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28"/>
            <p:cNvSpPr/>
            <p:nvPr/>
          </p:nvSpPr>
          <p:spPr>
            <a:xfrm>
              <a:off x="3428375" y="1774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28"/>
            <p:cNvSpPr/>
            <p:nvPr/>
          </p:nvSpPr>
          <p:spPr>
            <a:xfrm>
              <a:off x="3393350" y="17523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28"/>
            <p:cNvSpPr/>
            <p:nvPr/>
          </p:nvSpPr>
          <p:spPr>
            <a:xfrm>
              <a:off x="3406350" y="175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28"/>
            <p:cNvSpPr/>
            <p:nvPr/>
          </p:nvSpPr>
          <p:spPr>
            <a:xfrm>
              <a:off x="3417475" y="1804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28"/>
            <p:cNvSpPr/>
            <p:nvPr/>
          </p:nvSpPr>
          <p:spPr>
            <a:xfrm>
              <a:off x="3366250" y="1408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28"/>
            <p:cNvSpPr/>
            <p:nvPr/>
          </p:nvSpPr>
          <p:spPr>
            <a:xfrm>
              <a:off x="3384125" y="140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28"/>
            <p:cNvSpPr/>
            <p:nvPr/>
          </p:nvSpPr>
          <p:spPr>
            <a:xfrm>
              <a:off x="3377550" y="1416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28"/>
            <p:cNvSpPr/>
            <p:nvPr/>
          </p:nvSpPr>
          <p:spPr>
            <a:xfrm>
              <a:off x="3370000" y="139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28"/>
            <p:cNvSpPr/>
            <p:nvPr/>
          </p:nvSpPr>
          <p:spPr>
            <a:xfrm>
              <a:off x="3377175" y="1380800"/>
              <a:ext cx="4925" cy="5475"/>
            </a:xfrm>
            <a:custGeom>
              <a:avLst/>
              <a:gdLst/>
              <a:ahLst/>
              <a:cxnLst/>
              <a:rect l="l" t="t" r="r" b="b"/>
              <a:pathLst>
                <a:path w="197" h="219" extrusionOk="0">
                  <a:moveTo>
                    <a:pt x="106" y="0"/>
                  </a:moveTo>
                  <a:lnTo>
                    <a:pt x="0" y="158"/>
                  </a:lnTo>
                  <a:lnTo>
                    <a:pt x="91" y="219"/>
                  </a:lnTo>
                  <a:lnTo>
                    <a:pt x="196" y="60"/>
                  </a:lnTo>
                  <a:cubicBezTo>
                    <a:pt x="166" y="38"/>
                    <a:pt x="136" y="23"/>
                    <a:pt x="10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28"/>
            <p:cNvSpPr/>
            <p:nvPr/>
          </p:nvSpPr>
          <p:spPr>
            <a:xfrm>
              <a:off x="3362300" y="138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28"/>
            <p:cNvSpPr/>
            <p:nvPr/>
          </p:nvSpPr>
          <p:spPr>
            <a:xfrm>
              <a:off x="3355700" y="1393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28"/>
            <p:cNvSpPr/>
            <p:nvPr/>
          </p:nvSpPr>
          <p:spPr>
            <a:xfrm>
              <a:off x="3383200" y="139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28"/>
            <p:cNvSpPr/>
            <p:nvPr/>
          </p:nvSpPr>
          <p:spPr>
            <a:xfrm>
              <a:off x="3348175" y="1372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28"/>
            <p:cNvSpPr/>
            <p:nvPr/>
          </p:nvSpPr>
          <p:spPr>
            <a:xfrm>
              <a:off x="3361350" y="1371950"/>
              <a:ext cx="8300" cy="6225"/>
            </a:xfrm>
            <a:custGeom>
              <a:avLst/>
              <a:gdLst/>
              <a:ahLst/>
              <a:cxnLst/>
              <a:rect l="l" t="t" r="r" b="b"/>
              <a:pathLst>
                <a:path w="332" h="249" extrusionOk="0">
                  <a:moveTo>
                    <a:pt x="53" y="0"/>
                  </a:moveTo>
                  <a:lnTo>
                    <a:pt x="0" y="75"/>
                  </a:lnTo>
                  <a:lnTo>
                    <a:pt x="272" y="249"/>
                  </a:lnTo>
                  <a:lnTo>
                    <a:pt x="332" y="158"/>
                  </a:lnTo>
                  <a:lnTo>
                    <a:pt x="136" y="38"/>
                  </a:lnTo>
                  <a:cubicBezTo>
                    <a:pt x="106" y="23"/>
                    <a:pt x="83" y="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28"/>
            <p:cNvSpPr/>
            <p:nvPr/>
          </p:nvSpPr>
          <p:spPr>
            <a:xfrm>
              <a:off x="3377350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28"/>
            <p:cNvSpPr/>
            <p:nvPr/>
          </p:nvSpPr>
          <p:spPr>
            <a:xfrm>
              <a:off x="3395250" y="146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28"/>
            <p:cNvSpPr/>
            <p:nvPr/>
          </p:nvSpPr>
          <p:spPr>
            <a:xfrm>
              <a:off x="3381125" y="144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28"/>
            <p:cNvSpPr/>
            <p:nvPr/>
          </p:nvSpPr>
          <p:spPr>
            <a:xfrm>
              <a:off x="3388275" y="1431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28"/>
            <p:cNvSpPr/>
            <p:nvPr/>
          </p:nvSpPr>
          <p:spPr>
            <a:xfrm>
              <a:off x="3373400" y="1437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28"/>
            <p:cNvSpPr/>
            <p:nvPr/>
          </p:nvSpPr>
          <p:spPr>
            <a:xfrm>
              <a:off x="3366800" y="14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28"/>
            <p:cNvSpPr/>
            <p:nvPr/>
          </p:nvSpPr>
          <p:spPr>
            <a:xfrm>
              <a:off x="3394300" y="1448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28"/>
            <p:cNvSpPr/>
            <p:nvPr/>
          </p:nvSpPr>
          <p:spPr>
            <a:xfrm>
              <a:off x="3359275" y="142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28"/>
            <p:cNvSpPr/>
            <p:nvPr/>
          </p:nvSpPr>
          <p:spPr>
            <a:xfrm>
              <a:off x="3372450" y="1424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28"/>
            <p:cNvSpPr/>
            <p:nvPr/>
          </p:nvSpPr>
          <p:spPr>
            <a:xfrm>
              <a:off x="3388475" y="15146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28"/>
            <p:cNvSpPr/>
            <p:nvPr/>
          </p:nvSpPr>
          <p:spPr>
            <a:xfrm>
              <a:off x="3406350" y="1513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28"/>
            <p:cNvSpPr/>
            <p:nvPr/>
          </p:nvSpPr>
          <p:spPr>
            <a:xfrm>
              <a:off x="3392225" y="150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28"/>
            <p:cNvSpPr/>
            <p:nvPr/>
          </p:nvSpPr>
          <p:spPr>
            <a:xfrm>
              <a:off x="3399375" y="14847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28"/>
            <p:cNvSpPr/>
            <p:nvPr/>
          </p:nvSpPr>
          <p:spPr>
            <a:xfrm>
              <a:off x="3384500" y="14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28"/>
            <p:cNvSpPr/>
            <p:nvPr/>
          </p:nvSpPr>
          <p:spPr>
            <a:xfrm>
              <a:off x="3377925" y="1499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28"/>
            <p:cNvSpPr/>
            <p:nvPr/>
          </p:nvSpPr>
          <p:spPr>
            <a:xfrm>
              <a:off x="3405425" y="1501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28"/>
            <p:cNvSpPr/>
            <p:nvPr/>
          </p:nvSpPr>
          <p:spPr>
            <a:xfrm>
              <a:off x="3370400" y="1479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28"/>
            <p:cNvSpPr/>
            <p:nvPr/>
          </p:nvSpPr>
          <p:spPr>
            <a:xfrm>
              <a:off x="3383575" y="1478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28"/>
            <p:cNvSpPr/>
            <p:nvPr/>
          </p:nvSpPr>
          <p:spPr>
            <a:xfrm>
              <a:off x="3388650" y="14698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28"/>
            <p:cNvSpPr/>
            <p:nvPr/>
          </p:nvSpPr>
          <p:spPr>
            <a:xfrm>
              <a:off x="3399575" y="156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28"/>
            <p:cNvSpPr/>
            <p:nvPr/>
          </p:nvSpPr>
          <p:spPr>
            <a:xfrm>
              <a:off x="3417475" y="156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28"/>
            <p:cNvSpPr/>
            <p:nvPr/>
          </p:nvSpPr>
          <p:spPr>
            <a:xfrm>
              <a:off x="3410875" y="157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28"/>
            <p:cNvSpPr/>
            <p:nvPr/>
          </p:nvSpPr>
          <p:spPr>
            <a:xfrm>
              <a:off x="3403350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28"/>
            <p:cNvSpPr/>
            <p:nvPr/>
          </p:nvSpPr>
          <p:spPr>
            <a:xfrm>
              <a:off x="3410500" y="153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28"/>
            <p:cNvSpPr/>
            <p:nvPr/>
          </p:nvSpPr>
          <p:spPr>
            <a:xfrm>
              <a:off x="3395625" y="154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28"/>
            <p:cNvSpPr/>
            <p:nvPr/>
          </p:nvSpPr>
          <p:spPr>
            <a:xfrm>
              <a:off x="3389025" y="15531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28"/>
            <p:cNvSpPr/>
            <p:nvPr/>
          </p:nvSpPr>
          <p:spPr>
            <a:xfrm>
              <a:off x="3416525" y="1554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28"/>
            <p:cNvSpPr/>
            <p:nvPr/>
          </p:nvSpPr>
          <p:spPr>
            <a:xfrm>
              <a:off x="3381500" y="153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28"/>
            <p:cNvSpPr/>
            <p:nvPr/>
          </p:nvSpPr>
          <p:spPr>
            <a:xfrm>
              <a:off x="3394675" y="1531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28"/>
            <p:cNvSpPr/>
            <p:nvPr/>
          </p:nvSpPr>
          <p:spPr>
            <a:xfrm>
              <a:off x="3399775" y="1522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28"/>
            <p:cNvSpPr/>
            <p:nvPr/>
          </p:nvSpPr>
          <p:spPr>
            <a:xfrm>
              <a:off x="3410675" y="162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28"/>
            <p:cNvSpPr/>
            <p:nvPr/>
          </p:nvSpPr>
          <p:spPr>
            <a:xfrm>
              <a:off x="3428575" y="16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28"/>
            <p:cNvSpPr/>
            <p:nvPr/>
          </p:nvSpPr>
          <p:spPr>
            <a:xfrm>
              <a:off x="3421975" y="1629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28"/>
            <p:cNvSpPr/>
            <p:nvPr/>
          </p:nvSpPr>
          <p:spPr>
            <a:xfrm>
              <a:off x="3414450" y="160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28"/>
            <p:cNvSpPr/>
            <p:nvPr/>
          </p:nvSpPr>
          <p:spPr>
            <a:xfrm>
              <a:off x="3421600" y="1591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28"/>
            <p:cNvSpPr/>
            <p:nvPr/>
          </p:nvSpPr>
          <p:spPr>
            <a:xfrm>
              <a:off x="3406725" y="159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28"/>
            <p:cNvSpPr/>
            <p:nvPr/>
          </p:nvSpPr>
          <p:spPr>
            <a:xfrm>
              <a:off x="3400150" y="160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28"/>
            <p:cNvSpPr/>
            <p:nvPr/>
          </p:nvSpPr>
          <p:spPr>
            <a:xfrm>
              <a:off x="3427625" y="160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28"/>
            <p:cNvSpPr/>
            <p:nvPr/>
          </p:nvSpPr>
          <p:spPr>
            <a:xfrm>
              <a:off x="3392600" y="1585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28"/>
            <p:cNvSpPr/>
            <p:nvPr/>
          </p:nvSpPr>
          <p:spPr>
            <a:xfrm>
              <a:off x="3405800" y="1584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28"/>
            <p:cNvSpPr/>
            <p:nvPr/>
          </p:nvSpPr>
          <p:spPr>
            <a:xfrm>
              <a:off x="3421800" y="167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28"/>
            <p:cNvSpPr/>
            <p:nvPr/>
          </p:nvSpPr>
          <p:spPr>
            <a:xfrm>
              <a:off x="3439675" y="1673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28"/>
            <p:cNvSpPr/>
            <p:nvPr/>
          </p:nvSpPr>
          <p:spPr>
            <a:xfrm>
              <a:off x="3433100" y="1682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28"/>
            <p:cNvSpPr/>
            <p:nvPr/>
          </p:nvSpPr>
          <p:spPr>
            <a:xfrm>
              <a:off x="3425550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28"/>
            <p:cNvSpPr/>
            <p:nvPr/>
          </p:nvSpPr>
          <p:spPr>
            <a:xfrm>
              <a:off x="3432725" y="1644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28"/>
            <p:cNvSpPr/>
            <p:nvPr/>
          </p:nvSpPr>
          <p:spPr>
            <a:xfrm>
              <a:off x="3417850" y="165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28"/>
            <p:cNvSpPr/>
            <p:nvPr/>
          </p:nvSpPr>
          <p:spPr>
            <a:xfrm>
              <a:off x="3411250" y="1659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28"/>
            <p:cNvSpPr/>
            <p:nvPr/>
          </p:nvSpPr>
          <p:spPr>
            <a:xfrm>
              <a:off x="3438750" y="166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28"/>
            <p:cNvSpPr/>
            <p:nvPr/>
          </p:nvSpPr>
          <p:spPr>
            <a:xfrm>
              <a:off x="3403725" y="1638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28"/>
            <p:cNvSpPr/>
            <p:nvPr/>
          </p:nvSpPr>
          <p:spPr>
            <a:xfrm>
              <a:off x="3416900" y="1638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28"/>
            <p:cNvSpPr/>
            <p:nvPr/>
          </p:nvSpPr>
          <p:spPr>
            <a:xfrm>
              <a:off x="3432900" y="172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28"/>
            <p:cNvSpPr/>
            <p:nvPr/>
          </p:nvSpPr>
          <p:spPr>
            <a:xfrm>
              <a:off x="3450800" y="1726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28"/>
            <p:cNvSpPr/>
            <p:nvPr/>
          </p:nvSpPr>
          <p:spPr>
            <a:xfrm>
              <a:off x="3444200" y="17361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28"/>
            <p:cNvSpPr/>
            <p:nvPr/>
          </p:nvSpPr>
          <p:spPr>
            <a:xfrm>
              <a:off x="3436675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28"/>
            <p:cNvSpPr/>
            <p:nvPr/>
          </p:nvSpPr>
          <p:spPr>
            <a:xfrm>
              <a:off x="3443825" y="169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28"/>
            <p:cNvSpPr/>
            <p:nvPr/>
          </p:nvSpPr>
          <p:spPr>
            <a:xfrm>
              <a:off x="3428950" y="170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28"/>
            <p:cNvSpPr/>
            <p:nvPr/>
          </p:nvSpPr>
          <p:spPr>
            <a:xfrm>
              <a:off x="3422350" y="171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28"/>
            <p:cNvSpPr/>
            <p:nvPr/>
          </p:nvSpPr>
          <p:spPr>
            <a:xfrm>
              <a:off x="3449850" y="1714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28"/>
            <p:cNvSpPr/>
            <p:nvPr/>
          </p:nvSpPr>
          <p:spPr>
            <a:xfrm>
              <a:off x="3414825" y="169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28"/>
            <p:cNvSpPr/>
            <p:nvPr/>
          </p:nvSpPr>
          <p:spPr>
            <a:xfrm>
              <a:off x="3428000" y="1691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28"/>
            <p:cNvSpPr/>
            <p:nvPr/>
          </p:nvSpPr>
          <p:spPr>
            <a:xfrm>
              <a:off x="3444025" y="1781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28"/>
            <p:cNvSpPr/>
            <p:nvPr/>
          </p:nvSpPr>
          <p:spPr>
            <a:xfrm>
              <a:off x="3461900" y="178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28"/>
            <p:cNvSpPr/>
            <p:nvPr/>
          </p:nvSpPr>
          <p:spPr>
            <a:xfrm>
              <a:off x="3447775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28"/>
            <p:cNvSpPr/>
            <p:nvPr/>
          </p:nvSpPr>
          <p:spPr>
            <a:xfrm>
              <a:off x="3454925" y="1751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28"/>
            <p:cNvSpPr/>
            <p:nvPr/>
          </p:nvSpPr>
          <p:spPr>
            <a:xfrm>
              <a:off x="3440050" y="175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28"/>
            <p:cNvSpPr/>
            <p:nvPr/>
          </p:nvSpPr>
          <p:spPr>
            <a:xfrm>
              <a:off x="3433475" y="1766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28"/>
            <p:cNvSpPr/>
            <p:nvPr/>
          </p:nvSpPr>
          <p:spPr>
            <a:xfrm>
              <a:off x="3460975" y="1767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28"/>
            <p:cNvSpPr/>
            <p:nvPr/>
          </p:nvSpPr>
          <p:spPr>
            <a:xfrm>
              <a:off x="3425950" y="1745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28"/>
            <p:cNvSpPr/>
            <p:nvPr/>
          </p:nvSpPr>
          <p:spPr>
            <a:xfrm>
              <a:off x="3439125" y="1744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28"/>
            <p:cNvSpPr/>
            <p:nvPr/>
          </p:nvSpPr>
          <p:spPr>
            <a:xfrm>
              <a:off x="3438925" y="1798825"/>
              <a:ext cx="3600" cy="3800"/>
            </a:xfrm>
            <a:custGeom>
              <a:avLst/>
              <a:gdLst/>
              <a:ahLst/>
              <a:cxnLst/>
              <a:rect l="l" t="t" r="r" b="b"/>
              <a:pathLst>
                <a:path w="144" h="152" extrusionOk="0">
                  <a:moveTo>
                    <a:pt x="106" y="1"/>
                  </a:moveTo>
                  <a:lnTo>
                    <a:pt x="1" y="151"/>
                  </a:lnTo>
                  <a:cubicBezTo>
                    <a:pt x="46" y="114"/>
                    <a:pt x="99" y="68"/>
                    <a:pt x="144" y="1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28"/>
            <p:cNvSpPr/>
            <p:nvPr/>
          </p:nvSpPr>
          <p:spPr>
            <a:xfrm>
              <a:off x="3399000" y="140132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28"/>
            <p:cNvSpPr/>
            <p:nvPr/>
          </p:nvSpPr>
          <p:spPr>
            <a:xfrm>
              <a:off x="3416700" y="140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28"/>
            <p:cNvSpPr/>
            <p:nvPr/>
          </p:nvSpPr>
          <p:spPr>
            <a:xfrm>
              <a:off x="3402600" y="1388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28"/>
            <p:cNvSpPr/>
            <p:nvPr/>
          </p:nvSpPr>
          <p:spPr>
            <a:xfrm>
              <a:off x="3409750" y="1371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28"/>
            <p:cNvSpPr/>
            <p:nvPr/>
          </p:nvSpPr>
          <p:spPr>
            <a:xfrm>
              <a:off x="3394875" y="137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28"/>
            <p:cNvSpPr/>
            <p:nvPr/>
          </p:nvSpPr>
          <p:spPr>
            <a:xfrm>
              <a:off x="3388275" y="138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28"/>
            <p:cNvSpPr/>
            <p:nvPr/>
          </p:nvSpPr>
          <p:spPr>
            <a:xfrm>
              <a:off x="3415775" y="1388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28"/>
            <p:cNvSpPr/>
            <p:nvPr/>
          </p:nvSpPr>
          <p:spPr>
            <a:xfrm>
              <a:off x="3400150" y="1369125"/>
              <a:ext cx="2275" cy="2275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83" y="0"/>
                  </a:moveTo>
                  <a:cubicBezTo>
                    <a:pt x="60" y="23"/>
                    <a:pt x="30" y="53"/>
                    <a:pt x="0" y="75"/>
                  </a:cubicBezTo>
                  <a:lnTo>
                    <a:pt x="23" y="9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28"/>
            <p:cNvSpPr/>
            <p:nvPr/>
          </p:nvSpPr>
          <p:spPr>
            <a:xfrm>
              <a:off x="3410125" y="14546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28"/>
            <p:cNvSpPr/>
            <p:nvPr/>
          </p:nvSpPr>
          <p:spPr>
            <a:xfrm>
              <a:off x="3427825" y="145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28"/>
            <p:cNvSpPr/>
            <p:nvPr/>
          </p:nvSpPr>
          <p:spPr>
            <a:xfrm>
              <a:off x="3413700" y="144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28"/>
            <p:cNvSpPr/>
            <p:nvPr/>
          </p:nvSpPr>
          <p:spPr>
            <a:xfrm>
              <a:off x="3420850" y="1424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28"/>
            <p:cNvSpPr/>
            <p:nvPr/>
          </p:nvSpPr>
          <p:spPr>
            <a:xfrm>
              <a:off x="3405975" y="143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28"/>
            <p:cNvSpPr/>
            <p:nvPr/>
          </p:nvSpPr>
          <p:spPr>
            <a:xfrm>
              <a:off x="3399375" y="143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28"/>
            <p:cNvSpPr/>
            <p:nvPr/>
          </p:nvSpPr>
          <p:spPr>
            <a:xfrm>
              <a:off x="3426875" y="144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28"/>
            <p:cNvSpPr/>
            <p:nvPr/>
          </p:nvSpPr>
          <p:spPr>
            <a:xfrm>
              <a:off x="3391850" y="141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28"/>
            <p:cNvSpPr/>
            <p:nvPr/>
          </p:nvSpPr>
          <p:spPr>
            <a:xfrm>
              <a:off x="3405025" y="141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28"/>
            <p:cNvSpPr/>
            <p:nvPr/>
          </p:nvSpPr>
          <p:spPr>
            <a:xfrm>
              <a:off x="3410125" y="1409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28"/>
            <p:cNvSpPr/>
            <p:nvPr/>
          </p:nvSpPr>
          <p:spPr>
            <a:xfrm>
              <a:off x="3421225" y="150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28"/>
            <p:cNvSpPr/>
            <p:nvPr/>
          </p:nvSpPr>
          <p:spPr>
            <a:xfrm>
              <a:off x="3438925" y="1506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28"/>
            <p:cNvSpPr/>
            <p:nvPr/>
          </p:nvSpPr>
          <p:spPr>
            <a:xfrm>
              <a:off x="3424800" y="149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28"/>
            <p:cNvSpPr/>
            <p:nvPr/>
          </p:nvSpPr>
          <p:spPr>
            <a:xfrm>
              <a:off x="3431975" y="1477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28"/>
            <p:cNvSpPr/>
            <p:nvPr/>
          </p:nvSpPr>
          <p:spPr>
            <a:xfrm>
              <a:off x="3417100" y="14836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28"/>
            <p:cNvSpPr/>
            <p:nvPr/>
          </p:nvSpPr>
          <p:spPr>
            <a:xfrm>
              <a:off x="3410500" y="149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28"/>
            <p:cNvSpPr/>
            <p:nvPr/>
          </p:nvSpPr>
          <p:spPr>
            <a:xfrm>
              <a:off x="3438000" y="149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28"/>
            <p:cNvSpPr/>
            <p:nvPr/>
          </p:nvSpPr>
          <p:spPr>
            <a:xfrm>
              <a:off x="3402975" y="1472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28"/>
            <p:cNvSpPr/>
            <p:nvPr/>
          </p:nvSpPr>
          <p:spPr>
            <a:xfrm>
              <a:off x="3416150" y="1471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28"/>
            <p:cNvSpPr/>
            <p:nvPr/>
          </p:nvSpPr>
          <p:spPr>
            <a:xfrm>
              <a:off x="3421225" y="1462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28"/>
            <p:cNvSpPr/>
            <p:nvPr/>
          </p:nvSpPr>
          <p:spPr>
            <a:xfrm>
              <a:off x="3432350" y="1561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28"/>
            <p:cNvSpPr/>
            <p:nvPr/>
          </p:nvSpPr>
          <p:spPr>
            <a:xfrm>
              <a:off x="3450050" y="1560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28"/>
            <p:cNvSpPr/>
            <p:nvPr/>
          </p:nvSpPr>
          <p:spPr>
            <a:xfrm>
              <a:off x="3435925" y="154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28"/>
            <p:cNvSpPr/>
            <p:nvPr/>
          </p:nvSpPr>
          <p:spPr>
            <a:xfrm>
              <a:off x="3443075" y="1531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28"/>
            <p:cNvSpPr/>
            <p:nvPr/>
          </p:nvSpPr>
          <p:spPr>
            <a:xfrm>
              <a:off x="3428200" y="153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28"/>
            <p:cNvSpPr/>
            <p:nvPr/>
          </p:nvSpPr>
          <p:spPr>
            <a:xfrm>
              <a:off x="3421600" y="154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28"/>
            <p:cNvSpPr/>
            <p:nvPr/>
          </p:nvSpPr>
          <p:spPr>
            <a:xfrm>
              <a:off x="3449100" y="1547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28"/>
            <p:cNvSpPr/>
            <p:nvPr/>
          </p:nvSpPr>
          <p:spPr>
            <a:xfrm>
              <a:off x="3414075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28"/>
            <p:cNvSpPr/>
            <p:nvPr/>
          </p:nvSpPr>
          <p:spPr>
            <a:xfrm>
              <a:off x="3427250" y="152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28"/>
            <p:cNvSpPr/>
            <p:nvPr/>
          </p:nvSpPr>
          <p:spPr>
            <a:xfrm>
              <a:off x="3432350" y="1516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28"/>
            <p:cNvSpPr/>
            <p:nvPr/>
          </p:nvSpPr>
          <p:spPr>
            <a:xfrm>
              <a:off x="3443450" y="1614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28"/>
            <p:cNvSpPr/>
            <p:nvPr/>
          </p:nvSpPr>
          <p:spPr>
            <a:xfrm>
              <a:off x="3461150" y="1613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28"/>
            <p:cNvSpPr/>
            <p:nvPr/>
          </p:nvSpPr>
          <p:spPr>
            <a:xfrm>
              <a:off x="3454550" y="162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28"/>
            <p:cNvSpPr/>
            <p:nvPr/>
          </p:nvSpPr>
          <p:spPr>
            <a:xfrm>
              <a:off x="3447025" y="160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28"/>
            <p:cNvSpPr/>
            <p:nvPr/>
          </p:nvSpPr>
          <p:spPr>
            <a:xfrm>
              <a:off x="3454175" y="15845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28"/>
            <p:cNvSpPr/>
            <p:nvPr/>
          </p:nvSpPr>
          <p:spPr>
            <a:xfrm>
              <a:off x="3439300" y="1590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28"/>
            <p:cNvSpPr/>
            <p:nvPr/>
          </p:nvSpPr>
          <p:spPr>
            <a:xfrm>
              <a:off x="3432725" y="159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28"/>
            <p:cNvSpPr/>
            <p:nvPr/>
          </p:nvSpPr>
          <p:spPr>
            <a:xfrm>
              <a:off x="3460200" y="1601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28"/>
            <p:cNvSpPr/>
            <p:nvPr/>
          </p:nvSpPr>
          <p:spPr>
            <a:xfrm>
              <a:off x="3425175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28"/>
            <p:cNvSpPr/>
            <p:nvPr/>
          </p:nvSpPr>
          <p:spPr>
            <a:xfrm>
              <a:off x="3438375" y="1577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28"/>
            <p:cNvSpPr/>
            <p:nvPr/>
          </p:nvSpPr>
          <p:spPr>
            <a:xfrm>
              <a:off x="3443450" y="1569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28"/>
            <p:cNvSpPr/>
            <p:nvPr/>
          </p:nvSpPr>
          <p:spPr>
            <a:xfrm>
              <a:off x="3454550" y="16677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28"/>
            <p:cNvSpPr/>
            <p:nvPr/>
          </p:nvSpPr>
          <p:spPr>
            <a:xfrm>
              <a:off x="3472250" y="166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28"/>
            <p:cNvSpPr/>
            <p:nvPr/>
          </p:nvSpPr>
          <p:spPr>
            <a:xfrm>
              <a:off x="3465675" y="167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28"/>
            <p:cNvSpPr/>
            <p:nvPr/>
          </p:nvSpPr>
          <p:spPr>
            <a:xfrm>
              <a:off x="3458150" y="16553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28"/>
            <p:cNvSpPr/>
            <p:nvPr/>
          </p:nvSpPr>
          <p:spPr>
            <a:xfrm>
              <a:off x="3465300" y="1637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28"/>
            <p:cNvSpPr/>
            <p:nvPr/>
          </p:nvSpPr>
          <p:spPr>
            <a:xfrm>
              <a:off x="3450425" y="164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28"/>
            <p:cNvSpPr/>
            <p:nvPr/>
          </p:nvSpPr>
          <p:spPr>
            <a:xfrm>
              <a:off x="3443825" y="165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28"/>
            <p:cNvSpPr/>
            <p:nvPr/>
          </p:nvSpPr>
          <p:spPr>
            <a:xfrm>
              <a:off x="3471325" y="1654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28"/>
            <p:cNvSpPr/>
            <p:nvPr/>
          </p:nvSpPr>
          <p:spPr>
            <a:xfrm>
              <a:off x="3436300" y="1632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28"/>
            <p:cNvSpPr/>
            <p:nvPr/>
          </p:nvSpPr>
          <p:spPr>
            <a:xfrm>
              <a:off x="3449475" y="1631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28"/>
            <p:cNvSpPr/>
            <p:nvPr/>
          </p:nvSpPr>
          <p:spPr>
            <a:xfrm>
              <a:off x="3465675" y="1721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28"/>
            <p:cNvSpPr/>
            <p:nvPr/>
          </p:nvSpPr>
          <p:spPr>
            <a:xfrm>
              <a:off x="3483375" y="17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28"/>
            <p:cNvSpPr/>
            <p:nvPr/>
          </p:nvSpPr>
          <p:spPr>
            <a:xfrm>
              <a:off x="3476775" y="172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28"/>
            <p:cNvSpPr/>
            <p:nvPr/>
          </p:nvSpPr>
          <p:spPr>
            <a:xfrm>
              <a:off x="3469250" y="170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28"/>
            <p:cNvSpPr/>
            <p:nvPr/>
          </p:nvSpPr>
          <p:spPr>
            <a:xfrm>
              <a:off x="3476400" y="1691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28"/>
            <p:cNvSpPr/>
            <p:nvPr/>
          </p:nvSpPr>
          <p:spPr>
            <a:xfrm>
              <a:off x="3461525" y="16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28"/>
            <p:cNvSpPr/>
            <p:nvPr/>
          </p:nvSpPr>
          <p:spPr>
            <a:xfrm>
              <a:off x="3454925" y="1706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28"/>
            <p:cNvSpPr/>
            <p:nvPr/>
          </p:nvSpPr>
          <p:spPr>
            <a:xfrm>
              <a:off x="3482425" y="170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28"/>
            <p:cNvSpPr/>
            <p:nvPr/>
          </p:nvSpPr>
          <p:spPr>
            <a:xfrm>
              <a:off x="3447400" y="168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28"/>
            <p:cNvSpPr/>
            <p:nvPr/>
          </p:nvSpPr>
          <p:spPr>
            <a:xfrm>
              <a:off x="3460575" y="1684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28"/>
            <p:cNvSpPr/>
            <p:nvPr/>
          </p:nvSpPr>
          <p:spPr>
            <a:xfrm>
              <a:off x="3476775" y="1774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28"/>
            <p:cNvSpPr/>
            <p:nvPr/>
          </p:nvSpPr>
          <p:spPr>
            <a:xfrm>
              <a:off x="3494475" y="1773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28"/>
            <p:cNvSpPr/>
            <p:nvPr/>
          </p:nvSpPr>
          <p:spPr>
            <a:xfrm>
              <a:off x="3487900" y="178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28"/>
            <p:cNvSpPr/>
            <p:nvPr/>
          </p:nvSpPr>
          <p:spPr>
            <a:xfrm>
              <a:off x="3480350" y="176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28"/>
            <p:cNvSpPr/>
            <p:nvPr/>
          </p:nvSpPr>
          <p:spPr>
            <a:xfrm>
              <a:off x="3487525" y="1744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28"/>
            <p:cNvSpPr/>
            <p:nvPr/>
          </p:nvSpPr>
          <p:spPr>
            <a:xfrm>
              <a:off x="3472650" y="1750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28"/>
            <p:cNvSpPr/>
            <p:nvPr/>
          </p:nvSpPr>
          <p:spPr>
            <a:xfrm>
              <a:off x="3466050" y="1759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28"/>
            <p:cNvSpPr/>
            <p:nvPr/>
          </p:nvSpPr>
          <p:spPr>
            <a:xfrm>
              <a:off x="3493550" y="17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28"/>
            <p:cNvSpPr/>
            <p:nvPr/>
          </p:nvSpPr>
          <p:spPr>
            <a:xfrm>
              <a:off x="3458525" y="17385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28"/>
            <p:cNvSpPr/>
            <p:nvPr/>
          </p:nvSpPr>
          <p:spPr>
            <a:xfrm>
              <a:off x="3471700" y="173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28"/>
            <p:cNvSpPr/>
            <p:nvPr/>
          </p:nvSpPr>
          <p:spPr>
            <a:xfrm>
              <a:off x="3498625" y="1797500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181" y="1"/>
                  </a:moveTo>
                  <a:lnTo>
                    <a:pt x="0" y="264"/>
                  </a:lnTo>
                  <a:cubicBezTo>
                    <a:pt x="46" y="272"/>
                    <a:pt x="83" y="272"/>
                    <a:pt x="129" y="280"/>
                  </a:cubicBez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28"/>
            <p:cNvSpPr/>
            <p:nvPr/>
          </p:nvSpPr>
          <p:spPr>
            <a:xfrm>
              <a:off x="3471500" y="1791850"/>
              <a:ext cx="5125" cy="5300"/>
            </a:xfrm>
            <a:custGeom>
              <a:avLst/>
              <a:gdLst/>
              <a:ahLst/>
              <a:cxnLst/>
              <a:rect l="l" t="t" r="r" b="b"/>
              <a:pathLst>
                <a:path w="205" h="212" extrusionOk="0">
                  <a:moveTo>
                    <a:pt x="106" y="1"/>
                  </a:moveTo>
                  <a:lnTo>
                    <a:pt x="1" y="159"/>
                  </a:lnTo>
                  <a:cubicBezTo>
                    <a:pt x="31" y="174"/>
                    <a:pt x="69" y="197"/>
                    <a:pt x="99" y="212"/>
                  </a:cubicBezTo>
                  <a:lnTo>
                    <a:pt x="204" y="6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28"/>
            <p:cNvSpPr/>
            <p:nvPr/>
          </p:nvSpPr>
          <p:spPr>
            <a:xfrm>
              <a:off x="3482800" y="179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28"/>
            <p:cNvSpPr/>
            <p:nvPr/>
          </p:nvSpPr>
          <p:spPr>
            <a:xfrm>
              <a:off x="3431600" y="1394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28"/>
            <p:cNvSpPr/>
            <p:nvPr/>
          </p:nvSpPr>
          <p:spPr>
            <a:xfrm>
              <a:off x="3449300" y="1393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28"/>
            <p:cNvSpPr/>
            <p:nvPr/>
          </p:nvSpPr>
          <p:spPr>
            <a:xfrm>
              <a:off x="3435175" y="1382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28"/>
            <p:cNvSpPr/>
            <p:nvPr/>
          </p:nvSpPr>
          <p:spPr>
            <a:xfrm>
              <a:off x="3442325" y="136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28"/>
            <p:cNvSpPr/>
            <p:nvPr/>
          </p:nvSpPr>
          <p:spPr>
            <a:xfrm>
              <a:off x="3427450" y="137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28"/>
            <p:cNvSpPr/>
            <p:nvPr/>
          </p:nvSpPr>
          <p:spPr>
            <a:xfrm>
              <a:off x="3420850" y="13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28"/>
            <p:cNvSpPr/>
            <p:nvPr/>
          </p:nvSpPr>
          <p:spPr>
            <a:xfrm>
              <a:off x="3448350" y="1381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28"/>
            <p:cNvSpPr/>
            <p:nvPr/>
          </p:nvSpPr>
          <p:spPr>
            <a:xfrm>
              <a:off x="3413325" y="135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28"/>
            <p:cNvSpPr/>
            <p:nvPr/>
          </p:nvSpPr>
          <p:spPr>
            <a:xfrm>
              <a:off x="3426500" y="1358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28"/>
            <p:cNvSpPr/>
            <p:nvPr/>
          </p:nvSpPr>
          <p:spPr>
            <a:xfrm>
              <a:off x="3431600" y="1350850"/>
              <a:ext cx="8475" cy="5300"/>
            </a:xfrm>
            <a:custGeom>
              <a:avLst/>
              <a:gdLst/>
              <a:ahLst/>
              <a:cxnLst/>
              <a:rect l="l" t="t" r="r" b="b"/>
              <a:pathLst>
                <a:path w="339" h="212" extrusionOk="0">
                  <a:moveTo>
                    <a:pt x="143" y="0"/>
                  </a:moveTo>
                  <a:cubicBezTo>
                    <a:pt x="90" y="16"/>
                    <a:pt x="45" y="31"/>
                    <a:pt x="0" y="46"/>
                  </a:cubicBezTo>
                  <a:lnTo>
                    <a:pt x="279" y="211"/>
                  </a:lnTo>
                  <a:lnTo>
                    <a:pt x="339" y="121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28"/>
            <p:cNvSpPr/>
            <p:nvPr/>
          </p:nvSpPr>
          <p:spPr>
            <a:xfrm>
              <a:off x="3442700" y="144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28"/>
            <p:cNvSpPr/>
            <p:nvPr/>
          </p:nvSpPr>
          <p:spPr>
            <a:xfrm>
              <a:off x="3460400" y="1446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8"/>
            <p:cNvSpPr/>
            <p:nvPr/>
          </p:nvSpPr>
          <p:spPr>
            <a:xfrm>
              <a:off x="3446275" y="143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8"/>
            <p:cNvSpPr/>
            <p:nvPr/>
          </p:nvSpPr>
          <p:spPr>
            <a:xfrm>
              <a:off x="3453425" y="1417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8"/>
            <p:cNvSpPr/>
            <p:nvPr/>
          </p:nvSpPr>
          <p:spPr>
            <a:xfrm>
              <a:off x="3438550" y="1423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8"/>
            <p:cNvSpPr/>
            <p:nvPr/>
          </p:nvSpPr>
          <p:spPr>
            <a:xfrm>
              <a:off x="3431975" y="143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8"/>
            <p:cNvSpPr/>
            <p:nvPr/>
          </p:nvSpPr>
          <p:spPr>
            <a:xfrm>
              <a:off x="3459450" y="1434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8"/>
            <p:cNvSpPr/>
            <p:nvPr/>
          </p:nvSpPr>
          <p:spPr>
            <a:xfrm>
              <a:off x="3424425" y="1412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8"/>
            <p:cNvSpPr/>
            <p:nvPr/>
          </p:nvSpPr>
          <p:spPr>
            <a:xfrm>
              <a:off x="3437625" y="14113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8"/>
            <p:cNvSpPr/>
            <p:nvPr/>
          </p:nvSpPr>
          <p:spPr>
            <a:xfrm>
              <a:off x="3442700" y="1402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8"/>
            <p:cNvSpPr/>
            <p:nvPr/>
          </p:nvSpPr>
          <p:spPr>
            <a:xfrm>
              <a:off x="3453800" y="1501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8"/>
            <p:cNvSpPr/>
            <p:nvPr/>
          </p:nvSpPr>
          <p:spPr>
            <a:xfrm>
              <a:off x="3471500" y="1499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8"/>
            <p:cNvSpPr/>
            <p:nvPr/>
          </p:nvSpPr>
          <p:spPr>
            <a:xfrm>
              <a:off x="3457375" y="14887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8"/>
            <p:cNvSpPr/>
            <p:nvPr/>
          </p:nvSpPr>
          <p:spPr>
            <a:xfrm>
              <a:off x="3464550" y="1471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8"/>
            <p:cNvSpPr/>
            <p:nvPr/>
          </p:nvSpPr>
          <p:spPr>
            <a:xfrm>
              <a:off x="3449675" y="147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8"/>
            <p:cNvSpPr/>
            <p:nvPr/>
          </p:nvSpPr>
          <p:spPr>
            <a:xfrm>
              <a:off x="3443075" y="1486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8"/>
            <p:cNvSpPr/>
            <p:nvPr/>
          </p:nvSpPr>
          <p:spPr>
            <a:xfrm>
              <a:off x="3470575" y="1487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8"/>
            <p:cNvSpPr/>
            <p:nvPr/>
          </p:nvSpPr>
          <p:spPr>
            <a:xfrm>
              <a:off x="3435550" y="146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8"/>
            <p:cNvSpPr/>
            <p:nvPr/>
          </p:nvSpPr>
          <p:spPr>
            <a:xfrm>
              <a:off x="3448725" y="1464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8"/>
            <p:cNvSpPr/>
            <p:nvPr/>
          </p:nvSpPr>
          <p:spPr>
            <a:xfrm>
              <a:off x="3453800" y="14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8"/>
            <p:cNvSpPr/>
            <p:nvPr/>
          </p:nvSpPr>
          <p:spPr>
            <a:xfrm>
              <a:off x="3464925" y="155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8"/>
            <p:cNvSpPr/>
            <p:nvPr/>
          </p:nvSpPr>
          <p:spPr>
            <a:xfrm>
              <a:off x="3482625" y="15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8"/>
            <p:cNvSpPr/>
            <p:nvPr/>
          </p:nvSpPr>
          <p:spPr>
            <a:xfrm>
              <a:off x="3468500" y="1541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8"/>
            <p:cNvSpPr/>
            <p:nvPr/>
          </p:nvSpPr>
          <p:spPr>
            <a:xfrm>
              <a:off x="3475650" y="152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8"/>
            <p:cNvSpPr/>
            <p:nvPr/>
          </p:nvSpPr>
          <p:spPr>
            <a:xfrm>
              <a:off x="3460775" y="153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8"/>
            <p:cNvSpPr/>
            <p:nvPr/>
          </p:nvSpPr>
          <p:spPr>
            <a:xfrm>
              <a:off x="3454175" y="15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8"/>
            <p:cNvSpPr/>
            <p:nvPr/>
          </p:nvSpPr>
          <p:spPr>
            <a:xfrm>
              <a:off x="3481675" y="1541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8"/>
            <p:cNvSpPr/>
            <p:nvPr/>
          </p:nvSpPr>
          <p:spPr>
            <a:xfrm>
              <a:off x="3446650" y="151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8"/>
            <p:cNvSpPr/>
            <p:nvPr/>
          </p:nvSpPr>
          <p:spPr>
            <a:xfrm>
              <a:off x="3459825" y="151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8"/>
            <p:cNvSpPr/>
            <p:nvPr/>
          </p:nvSpPr>
          <p:spPr>
            <a:xfrm>
              <a:off x="3464925" y="150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8"/>
            <p:cNvSpPr/>
            <p:nvPr/>
          </p:nvSpPr>
          <p:spPr>
            <a:xfrm>
              <a:off x="3476025" y="1607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8"/>
            <p:cNvSpPr/>
            <p:nvPr/>
          </p:nvSpPr>
          <p:spPr>
            <a:xfrm>
              <a:off x="3493725" y="1606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8"/>
            <p:cNvSpPr/>
            <p:nvPr/>
          </p:nvSpPr>
          <p:spPr>
            <a:xfrm>
              <a:off x="3487150" y="16159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8"/>
            <p:cNvSpPr/>
            <p:nvPr/>
          </p:nvSpPr>
          <p:spPr>
            <a:xfrm>
              <a:off x="3479600" y="159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8"/>
            <p:cNvSpPr/>
            <p:nvPr/>
          </p:nvSpPr>
          <p:spPr>
            <a:xfrm>
              <a:off x="3486750" y="1577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8"/>
            <p:cNvSpPr/>
            <p:nvPr/>
          </p:nvSpPr>
          <p:spPr>
            <a:xfrm>
              <a:off x="3471875" y="1583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8"/>
            <p:cNvSpPr/>
            <p:nvPr/>
          </p:nvSpPr>
          <p:spPr>
            <a:xfrm>
              <a:off x="3465300" y="159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8"/>
            <p:cNvSpPr/>
            <p:nvPr/>
          </p:nvSpPr>
          <p:spPr>
            <a:xfrm>
              <a:off x="3492775" y="15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8"/>
            <p:cNvSpPr/>
            <p:nvPr/>
          </p:nvSpPr>
          <p:spPr>
            <a:xfrm>
              <a:off x="3457750" y="157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8"/>
            <p:cNvSpPr/>
            <p:nvPr/>
          </p:nvSpPr>
          <p:spPr>
            <a:xfrm>
              <a:off x="3470950" y="157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8"/>
            <p:cNvSpPr/>
            <p:nvPr/>
          </p:nvSpPr>
          <p:spPr>
            <a:xfrm>
              <a:off x="3476025" y="1562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8"/>
            <p:cNvSpPr/>
            <p:nvPr/>
          </p:nvSpPr>
          <p:spPr>
            <a:xfrm>
              <a:off x="3487150" y="166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8"/>
            <p:cNvSpPr/>
            <p:nvPr/>
          </p:nvSpPr>
          <p:spPr>
            <a:xfrm>
              <a:off x="3504850" y="16598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8"/>
            <p:cNvSpPr/>
            <p:nvPr/>
          </p:nvSpPr>
          <p:spPr>
            <a:xfrm>
              <a:off x="3498250" y="166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8"/>
            <p:cNvSpPr/>
            <p:nvPr/>
          </p:nvSpPr>
          <p:spPr>
            <a:xfrm>
              <a:off x="3490725" y="1648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8"/>
            <p:cNvSpPr/>
            <p:nvPr/>
          </p:nvSpPr>
          <p:spPr>
            <a:xfrm>
              <a:off x="3497875" y="163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8"/>
            <p:cNvSpPr/>
            <p:nvPr/>
          </p:nvSpPr>
          <p:spPr>
            <a:xfrm>
              <a:off x="3483000" y="16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8"/>
            <p:cNvSpPr/>
            <p:nvPr/>
          </p:nvSpPr>
          <p:spPr>
            <a:xfrm>
              <a:off x="3476400" y="1646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8"/>
            <p:cNvSpPr/>
            <p:nvPr/>
          </p:nvSpPr>
          <p:spPr>
            <a:xfrm>
              <a:off x="3503900" y="1647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8"/>
            <p:cNvSpPr/>
            <p:nvPr/>
          </p:nvSpPr>
          <p:spPr>
            <a:xfrm>
              <a:off x="3468875" y="16252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8"/>
            <p:cNvSpPr/>
            <p:nvPr/>
          </p:nvSpPr>
          <p:spPr>
            <a:xfrm>
              <a:off x="3482050" y="1624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8"/>
            <p:cNvSpPr/>
            <p:nvPr/>
          </p:nvSpPr>
          <p:spPr>
            <a:xfrm>
              <a:off x="3498250" y="1714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8"/>
            <p:cNvSpPr/>
            <p:nvPr/>
          </p:nvSpPr>
          <p:spPr>
            <a:xfrm>
              <a:off x="3515950" y="17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8"/>
            <p:cNvSpPr/>
            <p:nvPr/>
          </p:nvSpPr>
          <p:spPr>
            <a:xfrm>
              <a:off x="3509350" y="1722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8"/>
            <p:cNvSpPr/>
            <p:nvPr/>
          </p:nvSpPr>
          <p:spPr>
            <a:xfrm>
              <a:off x="3501825" y="170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8"/>
            <p:cNvSpPr/>
            <p:nvPr/>
          </p:nvSpPr>
          <p:spPr>
            <a:xfrm>
              <a:off x="3508975" y="1684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8"/>
            <p:cNvSpPr/>
            <p:nvPr/>
          </p:nvSpPr>
          <p:spPr>
            <a:xfrm>
              <a:off x="3494100" y="168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8"/>
            <p:cNvSpPr/>
            <p:nvPr/>
          </p:nvSpPr>
          <p:spPr>
            <a:xfrm>
              <a:off x="3487525" y="169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8"/>
            <p:cNvSpPr/>
            <p:nvPr/>
          </p:nvSpPr>
          <p:spPr>
            <a:xfrm>
              <a:off x="3515000" y="170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8"/>
            <p:cNvSpPr/>
            <p:nvPr/>
          </p:nvSpPr>
          <p:spPr>
            <a:xfrm>
              <a:off x="3479975" y="16785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8"/>
            <p:cNvSpPr/>
            <p:nvPr/>
          </p:nvSpPr>
          <p:spPr>
            <a:xfrm>
              <a:off x="3493175" y="16777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8"/>
            <p:cNvSpPr/>
            <p:nvPr/>
          </p:nvSpPr>
          <p:spPr>
            <a:xfrm>
              <a:off x="3509350" y="176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8"/>
            <p:cNvSpPr/>
            <p:nvPr/>
          </p:nvSpPr>
          <p:spPr>
            <a:xfrm>
              <a:off x="3527050" y="176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8"/>
            <p:cNvSpPr/>
            <p:nvPr/>
          </p:nvSpPr>
          <p:spPr>
            <a:xfrm>
              <a:off x="3520475" y="177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8"/>
            <p:cNvSpPr/>
            <p:nvPr/>
          </p:nvSpPr>
          <p:spPr>
            <a:xfrm>
              <a:off x="3512925" y="175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8"/>
            <p:cNvSpPr/>
            <p:nvPr/>
          </p:nvSpPr>
          <p:spPr>
            <a:xfrm>
              <a:off x="3520100" y="1737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8"/>
            <p:cNvSpPr/>
            <p:nvPr/>
          </p:nvSpPr>
          <p:spPr>
            <a:xfrm>
              <a:off x="3505225" y="174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8"/>
            <p:cNvSpPr/>
            <p:nvPr/>
          </p:nvSpPr>
          <p:spPr>
            <a:xfrm>
              <a:off x="3498625" y="1752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8"/>
            <p:cNvSpPr/>
            <p:nvPr/>
          </p:nvSpPr>
          <p:spPr>
            <a:xfrm>
              <a:off x="3526125" y="175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8"/>
            <p:cNvSpPr/>
            <p:nvPr/>
          </p:nvSpPr>
          <p:spPr>
            <a:xfrm>
              <a:off x="3491100" y="1731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8"/>
            <p:cNvSpPr/>
            <p:nvPr/>
          </p:nvSpPr>
          <p:spPr>
            <a:xfrm>
              <a:off x="3504275" y="1731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8"/>
            <p:cNvSpPr/>
            <p:nvPr/>
          </p:nvSpPr>
          <p:spPr>
            <a:xfrm>
              <a:off x="3531200" y="179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8"/>
            <p:cNvSpPr/>
            <p:nvPr/>
          </p:nvSpPr>
          <p:spPr>
            <a:xfrm>
              <a:off x="3516325" y="1796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8"/>
            <p:cNvSpPr/>
            <p:nvPr/>
          </p:nvSpPr>
          <p:spPr>
            <a:xfrm>
              <a:off x="3502200" y="178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8"/>
            <p:cNvSpPr/>
            <p:nvPr/>
          </p:nvSpPr>
          <p:spPr>
            <a:xfrm>
              <a:off x="3515375" y="178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8"/>
            <p:cNvSpPr/>
            <p:nvPr/>
          </p:nvSpPr>
          <p:spPr>
            <a:xfrm>
              <a:off x="3464175" y="1387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8"/>
            <p:cNvSpPr/>
            <p:nvPr/>
          </p:nvSpPr>
          <p:spPr>
            <a:xfrm>
              <a:off x="3482050" y="1386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8"/>
            <p:cNvSpPr/>
            <p:nvPr/>
          </p:nvSpPr>
          <p:spPr>
            <a:xfrm>
              <a:off x="3467750" y="1375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8"/>
            <p:cNvSpPr/>
            <p:nvPr/>
          </p:nvSpPr>
          <p:spPr>
            <a:xfrm>
              <a:off x="3474900" y="135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8"/>
            <p:cNvSpPr/>
            <p:nvPr/>
          </p:nvSpPr>
          <p:spPr>
            <a:xfrm>
              <a:off x="3460200" y="1363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8"/>
            <p:cNvSpPr/>
            <p:nvPr/>
          </p:nvSpPr>
          <p:spPr>
            <a:xfrm>
              <a:off x="3453425" y="137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8"/>
            <p:cNvSpPr/>
            <p:nvPr/>
          </p:nvSpPr>
          <p:spPr>
            <a:xfrm>
              <a:off x="3480925" y="137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8"/>
            <p:cNvSpPr/>
            <p:nvPr/>
          </p:nvSpPr>
          <p:spPr>
            <a:xfrm>
              <a:off x="3445900" y="135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8"/>
            <p:cNvSpPr/>
            <p:nvPr/>
          </p:nvSpPr>
          <p:spPr>
            <a:xfrm>
              <a:off x="3459075" y="135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8"/>
            <p:cNvSpPr/>
            <p:nvPr/>
          </p:nvSpPr>
          <p:spPr>
            <a:xfrm>
              <a:off x="3478675" y="1351975"/>
              <a:ext cx="2650" cy="1525"/>
            </a:xfrm>
            <a:custGeom>
              <a:avLst/>
              <a:gdLst/>
              <a:ahLst/>
              <a:cxnLst/>
              <a:rect l="l" t="t" r="r" b="b"/>
              <a:pathLst>
                <a:path w="106" h="61" extrusionOk="0">
                  <a:moveTo>
                    <a:pt x="0" y="1"/>
                  </a:moveTo>
                  <a:lnTo>
                    <a:pt x="90" y="61"/>
                  </a:lnTo>
                  <a:lnTo>
                    <a:pt x="106" y="38"/>
                  </a:lnTo>
                  <a:cubicBezTo>
                    <a:pt x="68" y="31"/>
                    <a:pt x="30" y="16"/>
                    <a:pt x="0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8"/>
            <p:cNvSpPr/>
            <p:nvPr/>
          </p:nvSpPr>
          <p:spPr>
            <a:xfrm>
              <a:off x="3475275" y="144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8"/>
            <p:cNvSpPr/>
            <p:nvPr/>
          </p:nvSpPr>
          <p:spPr>
            <a:xfrm>
              <a:off x="3493175" y="1439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8"/>
            <p:cNvSpPr/>
            <p:nvPr/>
          </p:nvSpPr>
          <p:spPr>
            <a:xfrm>
              <a:off x="3478850" y="142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8"/>
            <p:cNvSpPr/>
            <p:nvPr/>
          </p:nvSpPr>
          <p:spPr>
            <a:xfrm>
              <a:off x="3486000" y="141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8"/>
            <p:cNvSpPr/>
            <p:nvPr/>
          </p:nvSpPr>
          <p:spPr>
            <a:xfrm>
              <a:off x="3471325" y="1416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8"/>
            <p:cNvSpPr/>
            <p:nvPr/>
          </p:nvSpPr>
          <p:spPr>
            <a:xfrm>
              <a:off x="3464550" y="142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8"/>
            <p:cNvSpPr/>
            <p:nvPr/>
          </p:nvSpPr>
          <p:spPr>
            <a:xfrm>
              <a:off x="3492025" y="142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8"/>
            <p:cNvSpPr/>
            <p:nvPr/>
          </p:nvSpPr>
          <p:spPr>
            <a:xfrm>
              <a:off x="3457000" y="1405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8"/>
            <p:cNvSpPr/>
            <p:nvPr/>
          </p:nvSpPr>
          <p:spPr>
            <a:xfrm>
              <a:off x="3470200" y="1404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8"/>
            <p:cNvSpPr/>
            <p:nvPr/>
          </p:nvSpPr>
          <p:spPr>
            <a:xfrm>
              <a:off x="3475275" y="1396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8"/>
            <p:cNvSpPr/>
            <p:nvPr/>
          </p:nvSpPr>
          <p:spPr>
            <a:xfrm>
              <a:off x="3486375" y="149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8"/>
            <p:cNvSpPr/>
            <p:nvPr/>
          </p:nvSpPr>
          <p:spPr>
            <a:xfrm>
              <a:off x="3504275" y="1493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8"/>
            <p:cNvSpPr/>
            <p:nvPr/>
          </p:nvSpPr>
          <p:spPr>
            <a:xfrm>
              <a:off x="3489950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8"/>
            <p:cNvSpPr/>
            <p:nvPr/>
          </p:nvSpPr>
          <p:spPr>
            <a:xfrm>
              <a:off x="3497125" y="146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8"/>
            <p:cNvSpPr/>
            <p:nvPr/>
          </p:nvSpPr>
          <p:spPr>
            <a:xfrm>
              <a:off x="3482425" y="1470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8"/>
            <p:cNvSpPr/>
            <p:nvPr/>
          </p:nvSpPr>
          <p:spPr>
            <a:xfrm>
              <a:off x="3475650" y="14794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8"/>
            <p:cNvSpPr/>
            <p:nvPr/>
          </p:nvSpPr>
          <p:spPr>
            <a:xfrm>
              <a:off x="3503150" y="1480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8"/>
            <p:cNvSpPr/>
            <p:nvPr/>
          </p:nvSpPr>
          <p:spPr>
            <a:xfrm>
              <a:off x="3468125" y="145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28"/>
            <p:cNvSpPr/>
            <p:nvPr/>
          </p:nvSpPr>
          <p:spPr>
            <a:xfrm>
              <a:off x="3481300" y="1457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28"/>
            <p:cNvSpPr/>
            <p:nvPr/>
          </p:nvSpPr>
          <p:spPr>
            <a:xfrm>
              <a:off x="3486375" y="144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8"/>
            <p:cNvSpPr/>
            <p:nvPr/>
          </p:nvSpPr>
          <p:spPr>
            <a:xfrm>
              <a:off x="3497500" y="154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8"/>
            <p:cNvSpPr/>
            <p:nvPr/>
          </p:nvSpPr>
          <p:spPr>
            <a:xfrm>
              <a:off x="3515375" y="15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8"/>
            <p:cNvSpPr/>
            <p:nvPr/>
          </p:nvSpPr>
          <p:spPr>
            <a:xfrm>
              <a:off x="3508600" y="155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8"/>
            <p:cNvSpPr/>
            <p:nvPr/>
          </p:nvSpPr>
          <p:spPr>
            <a:xfrm>
              <a:off x="350107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8"/>
            <p:cNvSpPr/>
            <p:nvPr/>
          </p:nvSpPr>
          <p:spPr>
            <a:xfrm>
              <a:off x="3508225" y="1517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8"/>
            <p:cNvSpPr/>
            <p:nvPr/>
          </p:nvSpPr>
          <p:spPr>
            <a:xfrm>
              <a:off x="3493550" y="15233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8"/>
            <p:cNvSpPr/>
            <p:nvPr/>
          </p:nvSpPr>
          <p:spPr>
            <a:xfrm>
              <a:off x="3486750" y="15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8"/>
            <p:cNvSpPr/>
            <p:nvPr/>
          </p:nvSpPr>
          <p:spPr>
            <a:xfrm>
              <a:off x="3514250" y="1534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8"/>
            <p:cNvSpPr/>
            <p:nvPr/>
          </p:nvSpPr>
          <p:spPr>
            <a:xfrm>
              <a:off x="3479225" y="1512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8"/>
            <p:cNvSpPr/>
            <p:nvPr/>
          </p:nvSpPr>
          <p:spPr>
            <a:xfrm>
              <a:off x="3492400" y="151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8"/>
            <p:cNvSpPr/>
            <p:nvPr/>
          </p:nvSpPr>
          <p:spPr>
            <a:xfrm>
              <a:off x="3497500" y="150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8"/>
            <p:cNvSpPr/>
            <p:nvPr/>
          </p:nvSpPr>
          <p:spPr>
            <a:xfrm>
              <a:off x="3508600" y="160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8"/>
            <p:cNvSpPr/>
            <p:nvPr/>
          </p:nvSpPr>
          <p:spPr>
            <a:xfrm>
              <a:off x="3526500" y="1599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8"/>
            <p:cNvSpPr/>
            <p:nvPr/>
          </p:nvSpPr>
          <p:spPr>
            <a:xfrm>
              <a:off x="3519725" y="160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8"/>
            <p:cNvSpPr/>
            <p:nvPr/>
          </p:nvSpPr>
          <p:spPr>
            <a:xfrm>
              <a:off x="3512175" y="158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8"/>
            <p:cNvSpPr/>
            <p:nvPr/>
          </p:nvSpPr>
          <p:spPr>
            <a:xfrm>
              <a:off x="3519350" y="15708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8"/>
            <p:cNvSpPr/>
            <p:nvPr/>
          </p:nvSpPr>
          <p:spPr>
            <a:xfrm>
              <a:off x="3504650" y="1576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8"/>
            <p:cNvSpPr/>
            <p:nvPr/>
          </p:nvSpPr>
          <p:spPr>
            <a:xfrm>
              <a:off x="3497875" y="158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8"/>
            <p:cNvSpPr/>
            <p:nvPr/>
          </p:nvSpPr>
          <p:spPr>
            <a:xfrm>
              <a:off x="3525375" y="1587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8"/>
            <p:cNvSpPr/>
            <p:nvPr/>
          </p:nvSpPr>
          <p:spPr>
            <a:xfrm>
              <a:off x="3490350" y="15651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8"/>
            <p:cNvSpPr/>
            <p:nvPr/>
          </p:nvSpPr>
          <p:spPr>
            <a:xfrm>
              <a:off x="3503525" y="15643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8"/>
            <p:cNvSpPr/>
            <p:nvPr/>
          </p:nvSpPr>
          <p:spPr>
            <a:xfrm>
              <a:off x="3519725" y="165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8"/>
            <p:cNvSpPr/>
            <p:nvPr/>
          </p:nvSpPr>
          <p:spPr>
            <a:xfrm>
              <a:off x="3537600" y="1653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8"/>
            <p:cNvSpPr/>
            <p:nvPr/>
          </p:nvSpPr>
          <p:spPr>
            <a:xfrm>
              <a:off x="3530825" y="166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8"/>
            <p:cNvSpPr/>
            <p:nvPr/>
          </p:nvSpPr>
          <p:spPr>
            <a:xfrm>
              <a:off x="3523300" y="1641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8"/>
            <p:cNvSpPr/>
            <p:nvPr/>
          </p:nvSpPr>
          <p:spPr>
            <a:xfrm>
              <a:off x="3530450" y="162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8"/>
            <p:cNvSpPr/>
            <p:nvPr/>
          </p:nvSpPr>
          <p:spPr>
            <a:xfrm>
              <a:off x="3515575" y="162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8"/>
            <p:cNvSpPr/>
            <p:nvPr/>
          </p:nvSpPr>
          <p:spPr>
            <a:xfrm>
              <a:off x="3508975" y="1639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8"/>
            <p:cNvSpPr/>
            <p:nvPr/>
          </p:nvSpPr>
          <p:spPr>
            <a:xfrm>
              <a:off x="3536475" y="1640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8"/>
            <p:cNvSpPr/>
            <p:nvPr/>
          </p:nvSpPr>
          <p:spPr>
            <a:xfrm>
              <a:off x="3501450" y="161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8"/>
            <p:cNvSpPr/>
            <p:nvPr/>
          </p:nvSpPr>
          <p:spPr>
            <a:xfrm>
              <a:off x="3514625" y="161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8"/>
            <p:cNvSpPr/>
            <p:nvPr/>
          </p:nvSpPr>
          <p:spPr>
            <a:xfrm>
              <a:off x="3530825" y="170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8"/>
            <p:cNvSpPr/>
            <p:nvPr/>
          </p:nvSpPr>
          <p:spPr>
            <a:xfrm>
              <a:off x="3548725" y="1706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8"/>
            <p:cNvSpPr/>
            <p:nvPr/>
          </p:nvSpPr>
          <p:spPr>
            <a:xfrm>
              <a:off x="3541925" y="171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8"/>
            <p:cNvSpPr/>
            <p:nvPr/>
          </p:nvSpPr>
          <p:spPr>
            <a:xfrm>
              <a:off x="3534400" y="169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8"/>
            <p:cNvSpPr/>
            <p:nvPr/>
          </p:nvSpPr>
          <p:spPr>
            <a:xfrm>
              <a:off x="3541550" y="167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8"/>
            <p:cNvSpPr/>
            <p:nvPr/>
          </p:nvSpPr>
          <p:spPr>
            <a:xfrm>
              <a:off x="3526675" y="168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8"/>
            <p:cNvSpPr/>
            <p:nvPr/>
          </p:nvSpPr>
          <p:spPr>
            <a:xfrm>
              <a:off x="3520100" y="169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8"/>
            <p:cNvSpPr/>
            <p:nvPr/>
          </p:nvSpPr>
          <p:spPr>
            <a:xfrm>
              <a:off x="3547575" y="1694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8"/>
            <p:cNvSpPr/>
            <p:nvPr/>
          </p:nvSpPr>
          <p:spPr>
            <a:xfrm>
              <a:off x="3512550" y="167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8"/>
            <p:cNvSpPr/>
            <p:nvPr/>
          </p:nvSpPr>
          <p:spPr>
            <a:xfrm>
              <a:off x="3525750" y="1670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8"/>
            <p:cNvSpPr/>
            <p:nvPr/>
          </p:nvSpPr>
          <p:spPr>
            <a:xfrm>
              <a:off x="3541925" y="1760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8"/>
            <p:cNvSpPr/>
            <p:nvPr/>
          </p:nvSpPr>
          <p:spPr>
            <a:xfrm>
              <a:off x="3559825" y="1759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8"/>
            <p:cNvSpPr/>
            <p:nvPr/>
          </p:nvSpPr>
          <p:spPr>
            <a:xfrm>
              <a:off x="3553050" y="176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8"/>
            <p:cNvSpPr/>
            <p:nvPr/>
          </p:nvSpPr>
          <p:spPr>
            <a:xfrm>
              <a:off x="3545500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8"/>
            <p:cNvSpPr/>
            <p:nvPr/>
          </p:nvSpPr>
          <p:spPr>
            <a:xfrm>
              <a:off x="3552675" y="173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8"/>
            <p:cNvSpPr/>
            <p:nvPr/>
          </p:nvSpPr>
          <p:spPr>
            <a:xfrm>
              <a:off x="3537800" y="173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8"/>
            <p:cNvSpPr/>
            <p:nvPr/>
          </p:nvSpPr>
          <p:spPr>
            <a:xfrm>
              <a:off x="3531200" y="174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8"/>
            <p:cNvSpPr/>
            <p:nvPr/>
          </p:nvSpPr>
          <p:spPr>
            <a:xfrm>
              <a:off x="3558700" y="1747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8"/>
            <p:cNvSpPr/>
            <p:nvPr/>
          </p:nvSpPr>
          <p:spPr>
            <a:xfrm>
              <a:off x="3523675" y="1725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8"/>
            <p:cNvSpPr/>
            <p:nvPr/>
          </p:nvSpPr>
          <p:spPr>
            <a:xfrm>
              <a:off x="3536850" y="1724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8"/>
            <p:cNvSpPr/>
            <p:nvPr/>
          </p:nvSpPr>
          <p:spPr>
            <a:xfrm>
              <a:off x="3548900" y="1789600"/>
              <a:ext cx="3600" cy="3025"/>
            </a:xfrm>
            <a:custGeom>
              <a:avLst/>
              <a:gdLst/>
              <a:ahLst/>
              <a:cxnLst/>
              <a:rect l="l" t="t" r="r" b="b"/>
              <a:pathLst>
                <a:path w="144" h="121" extrusionOk="0">
                  <a:moveTo>
                    <a:pt x="68" y="0"/>
                  </a:moveTo>
                  <a:lnTo>
                    <a:pt x="1" y="91"/>
                  </a:lnTo>
                  <a:lnTo>
                    <a:pt x="46" y="121"/>
                  </a:lnTo>
                  <a:cubicBezTo>
                    <a:pt x="83" y="98"/>
                    <a:pt x="114" y="76"/>
                    <a:pt x="144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8"/>
            <p:cNvSpPr/>
            <p:nvPr/>
          </p:nvSpPr>
          <p:spPr>
            <a:xfrm>
              <a:off x="3534775" y="1778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8"/>
            <p:cNvSpPr/>
            <p:nvPr/>
          </p:nvSpPr>
          <p:spPr>
            <a:xfrm>
              <a:off x="3547950" y="1777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8"/>
            <p:cNvSpPr/>
            <p:nvPr/>
          </p:nvSpPr>
          <p:spPr>
            <a:xfrm>
              <a:off x="3496750" y="138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8"/>
            <p:cNvSpPr/>
            <p:nvPr/>
          </p:nvSpPr>
          <p:spPr>
            <a:xfrm>
              <a:off x="3514625" y="1379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8"/>
            <p:cNvSpPr/>
            <p:nvPr/>
          </p:nvSpPr>
          <p:spPr>
            <a:xfrm>
              <a:off x="3500500" y="136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8"/>
            <p:cNvSpPr/>
            <p:nvPr/>
          </p:nvSpPr>
          <p:spPr>
            <a:xfrm>
              <a:off x="3507475" y="1351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96" y="0"/>
                  </a:moveTo>
                  <a:cubicBezTo>
                    <a:pt x="181" y="8"/>
                    <a:pt x="174" y="15"/>
                    <a:pt x="166" y="23"/>
                  </a:cubicBez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8"/>
            <p:cNvSpPr/>
            <p:nvPr/>
          </p:nvSpPr>
          <p:spPr>
            <a:xfrm>
              <a:off x="3486000" y="136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8"/>
            <p:cNvSpPr/>
            <p:nvPr/>
          </p:nvSpPr>
          <p:spPr>
            <a:xfrm>
              <a:off x="3513700" y="1367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8"/>
            <p:cNvSpPr/>
            <p:nvPr/>
          </p:nvSpPr>
          <p:spPr>
            <a:xfrm>
              <a:off x="3507850" y="143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8"/>
            <p:cNvSpPr/>
            <p:nvPr/>
          </p:nvSpPr>
          <p:spPr>
            <a:xfrm>
              <a:off x="3525750" y="1433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8"/>
            <p:cNvSpPr/>
            <p:nvPr/>
          </p:nvSpPr>
          <p:spPr>
            <a:xfrm>
              <a:off x="3511625" y="1421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8"/>
            <p:cNvSpPr/>
            <p:nvPr/>
          </p:nvSpPr>
          <p:spPr>
            <a:xfrm>
              <a:off x="3518575" y="140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8"/>
            <p:cNvSpPr/>
            <p:nvPr/>
          </p:nvSpPr>
          <p:spPr>
            <a:xfrm>
              <a:off x="3503900" y="1409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8"/>
            <p:cNvSpPr/>
            <p:nvPr/>
          </p:nvSpPr>
          <p:spPr>
            <a:xfrm>
              <a:off x="3497125" y="141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8"/>
            <p:cNvSpPr/>
            <p:nvPr/>
          </p:nvSpPr>
          <p:spPr>
            <a:xfrm>
              <a:off x="3524800" y="1420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8"/>
            <p:cNvSpPr/>
            <p:nvPr/>
          </p:nvSpPr>
          <p:spPr>
            <a:xfrm>
              <a:off x="3489775" y="1398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8"/>
            <p:cNvSpPr/>
            <p:nvPr/>
          </p:nvSpPr>
          <p:spPr>
            <a:xfrm>
              <a:off x="3502775" y="1397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8"/>
            <p:cNvSpPr/>
            <p:nvPr/>
          </p:nvSpPr>
          <p:spPr>
            <a:xfrm>
              <a:off x="3507850" y="138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8"/>
            <p:cNvSpPr/>
            <p:nvPr/>
          </p:nvSpPr>
          <p:spPr>
            <a:xfrm>
              <a:off x="3518950" y="1487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8"/>
            <p:cNvSpPr/>
            <p:nvPr/>
          </p:nvSpPr>
          <p:spPr>
            <a:xfrm>
              <a:off x="3536850" y="1486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8"/>
            <p:cNvSpPr/>
            <p:nvPr/>
          </p:nvSpPr>
          <p:spPr>
            <a:xfrm>
              <a:off x="3522725" y="1475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8"/>
            <p:cNvSpPr/>
            <p:nvPr/>
          </p:nvSpPr>
          <p:spPr>
            <a:xfrm>
              <a:off x="3529700" y="145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8"/>
            <p:cNvSpPr/>
            <p:nvPr/>
          </p:nvSpPr>
          <p:spPr>
            <a:xfrm>
              <a:off x="3515000" y="1463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8"/>
            <p:cNvSpPr/>
            <p:nvPr/>
          </p:nvSpPr>
          <p:spPr>
            <a:xfrm>
              <a:off x="3508225" y="1472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8"/>
            <p:cNvSpPr/>
            <p:nvPr/>
          </p:nvSpPr>
          <p:spPr>
            <a:xfrm>
              <a:off x="3535900" y="1474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8"/>
            <p:cNvSpPr/>
            <p:nvPr/>
          </p:nvSpPr>
          <p:spPr>
            <a:xfrm>
              <a:off x="3500875" y="14517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8"/>
            <p:cNvSpPr/>
            <p:nvPr/>
          </p:nvSpPr>
          <p:spPr>
            <a:xfrm>
              <a:off x="3513875" y="1451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8"/>
            <p:cNvSpPr/>
            <p:nvPr/>
          </p:nvSpPr>
          <p:spPr>
            <a:xfrm>
              <a:off x="3518950" y="144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8"/>
            <p:cNvSpPr/>
            <p:nvPr/>
          </p:nvSpPr>
          <p:spPr>
            <a:xfrm>
              <a:off x="3530075" y="1540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8"/>
            <p:cNvSpPr/>
            <p:nvPr/>
          </p:nvSpPr>
          <p:spPr>
            <a:xfrm>
              <a:off x="3547950" y="1539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8"/>
            <p:cNvSpPr/>
            <p:nvPr/>
          </p:nvSpPr>
          <p:spPr>
            <a:xfrm>
              <a:off x="3541175" y="154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8"/>
            <p:cNvSpPr/>
            <p:nvPr/>
          </p:nvSpPr>
          <p:spPr>
            <a:xfrm>
              <a:off x="3533850" y="152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8"/>
            <p:cNvSpPr/>
            <p:nvPr/>
          </p:nvSpPr>
          <p:spPr>
            <a:xfrm>
              <a:off x="3540800" y="15107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8"/>
            <p:cNvSpPr/>
            <p:nvPr/>
          </p:nvSpPr>
          <p:spPr>
            <a:xfrm>
              <a:off x="3526125" y="1516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8"/>
            <p:cNvSpPr/>
            <p:nvPr/>
          </p:nvSpPr>
          <p:spPr>
            <a:xfrm>
              <a:off x="3519350" y="15259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8"/>
            <p:cNvSpPr/>
            <p:nvPr/>
          </p:nvSpPr>
          <p:spPr>
            <a:xfrm>
              <a:off x="3547025" y="1527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8"/>
            <p:cNvSpPr/>
            <p:nvPr/>
          </p:nvSpPr>
          <p:spPr>
            <a:xfrm>
              <a:off x="3512000" y="150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8"/>
            <p:cNvSpPr/>
            <p:nvPr/>
          </p:nvSpPr>
          <p:spPr>
            <a:xfrm>
              <a:off x="3524975" y="1504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8"/>
            <p:cNvSpPr/>
            <p:nvPr/>
          </p:nvSpPr>
          <p:spPr>
            <a:xfrm>
              <a:off x="3530075" y="1495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8"/>
            <p:cNvSpPr/>
            <p:nvPr/>
          </p:nvSpPr>
          <p:spPr>
            <a:xfrm>
              <a:off x="3541175" y="1594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8"/>
            <p:cNvSpPr/>
            <p:nvPr/>
          </p:nvSpPr>
          <p:spPr>
            <a:xfrm>
              <a:off x="3559075" y="1593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8"/>
            <p:cNvSpPr/>
            <p:nvPr/>
          </p:nvSpPr>
          <p:spPr>
            <a:xfrm>
              <a:off x="3552300" y="160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8"/>
            <p:cNvSpPr/>
            <p:nvPr/>
          </p:nvSpPr>
          <p:spPr>
            <a:xfrm>
              <a:off x="3544950" y="1581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8"/>
            <p:cNvSpPr/>
            <p:nvPr/>
          </p:nvSpPr>
          <p:spPr>
            <a:xfrm>
              <a:off x="3551925" y="1564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8"/>
            <p:cNvSpPr/>
            <p:nvPr/>
          </p:nvSpPr>
          <p:spPr>
            <a:xfrm>
              <a:off x="3537225" y="1569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8"/>
            <p:cNvSpPr/>
            <p:nvPr/>
          </p:nvSpPr>
          <p:spPr>
            <a:xfrm>
              <a:off x="3530450" y="157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8"/>
            <p:cNvSpPr/>
            <p:nvPr/>
          </p:nvSpPr>
          <p:spPr>
            <a:xfrm>
              <a:off x="3558125" y="1580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8"/>
            <p:cNvSpPr/>
            <p:nvPr/>
          </p:nvSpPr>
          <p:spPr>
            <a:xfrm>
              <a:off x="3523100" y="155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8"/>
            <p:cNvSpPr/>
            <p:nvPr/>
          </p:nvSpPr>
          <p:spPr>
            <a:xfrm>
              <a:off x="3536100" y="1557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8"/>
            <p:cNvSpPr/>
            <p:nvPr/>
          </p:nvSpPr>
          <p:spPr>
            <a:xfrm>
              <a:off x="3552300" y="1647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8"/>
            <p:cNvSpPr/>
            <p:nvPr/>
          </p:nvSpPr>
          <p:spPr>
            <a:xfrm>
              <a:off x="3570175" y="1646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8"/>
            <p:cNvSpPr/>
            <p:nvPr/>
          </p:nvSpPr>
          <p:spPr>
            <a:xfrm>
              <a:off x="3563400" y="1655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8"/>
            <p:cNvSpPr/>
            <p:nvPr/>
          </p:nvSpPr>
          <p:spPr>
            <a:xfrm>
              <a:off x="3556050" y="163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8"/>
            <p:cNvSpPr/>
            <p:nvPr/>
          </p:nvSpPr>
          <p:spPr>
            <a:xfrm>
              <a:off x="3563025" y="161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8"/>
            <p:cNvSpPr/>
            <p:nvPr/>
          </p:nvSpPr>
          <p:spPr>
            <a:xfrm>
              <a:off x="3548325" y="162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8"/>
            <p:cNvSpPr/>
            <p:nvPr/>
          </p:nvSpPr>
          <p:spPr>
            <a:xfrm>
              <a:off x="3541550" y="1632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8"/>
            <p:cNvSpPr/>
            <p:nvPr/>
          </p:nvSpPr>
          <p:spPr>
            <a:xfrm>
              <a:off x="3569250" y="1634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8"/>
            <p:cNvSpPr/>
            <p:nvPr/>
          </p:nvSpPr>
          <p:spPr>
            <a:xfrm>
              <a:off x="3534225" y="161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8"/>
            <p:cNvSpPr/>
            <p:nvPr/>
          </p:nvSpPr>
          <p:spPr>
            <a:xfrm>
              <a:off x="3547200" y="161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8"/>
            <p:cNvSpPr/>
            <p:nvPr/>
          </p:nvSpPr>
          <p:spPr>
            <a:xfrm>
              <a:off x="3563400" y="170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8"/>
            <p:cNvSpPr/>
            <p:nvPr/>
          </p:nvSpPr>
          <p:spPr>
            <a:xfrm>
              <a:off x="3574500" y="1709000"/>
              <a:ext cx="3225" cy="4175"/>
            </a:xfrm>
            <a:custGeom>
              <a:avLst/>
              <a:gdLst/>
              <a:ahLst/>
              <a:cxnLst/>
              <a:rect l="l" t="t" r="r" b="b"/>
              <a:pathLst>
                <a:path w="129" h="167" extrusionOk="0">
                  <a:moveTo>
                    <a:pt x="69" y="1"/>
                  </a:moveTo>
                  <a:lnTo>
                    <a:pt x="1" y="91"/>
                  </a:lnTo>
                  <a:lnTo>
                    <a:pt x="129" y="166"/>
                  </a:lnTo>
                  <a:cubicBezTo>
                    <a:pt x="106" y="114"/>
                    <a:pt x="91" y="53"/>
                    <a:pt x="6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8"/>
            <p:cNvSpPr/>
            <p:nvPr/>
          </p:nvSpPr>
          <p:spPr>
            <a:xfrm>
              <a:off x="3571500" y="1688300"/>
              <a:ext cx="975" cy="400"/>
            </a:xfrm>
            <a:custGeom>
              <a:avLst/>
              <a:gdLst/>
              <a:ahLst/>
              <a:cxnLst/>
              <a:rect l="l" t="t" r="r" b="b"/>
              <a:pathLst>
                <a:path w="39" h="16" extrusionOk="0">
                  <a:moveTo>
                    <a:pt x="8" y="0"/>
                  </a:moveTo>
                  <a:lnTo>
                    <a:pt x="0" y="8"/>
                  </a:lnTo>
                  <a:cubicBezTo>
                    <a:pt x="16" y="8"/>
                    <a:pt x="23" y="15"/>
                    <a:pt x="38" y="1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8"/>
            <p:cNvSpPr/>
            <p:nvPr/>
          </p:nvSpPr>
          <p:spPr>
            <a:xfrm>
              <a:off x="3567175" y="1693175"/>
              <a:ext cx="2850" cy="3250"/>
            </a:xfrm>
            <a:custGeom>
              <a:avLst/>
              <a:gdLst/>
              <a:ahLst/>
              <a:cxnLst/>
              <a:rect l="l" t="t" r="r" b="b"/>
              <a:pathLst>
                <a:path w="114" h="130" extrusionOk="0">
                  <a:moveTo>
                    <a:pt x="45" y="1"/>
                  </a:moveTo>
                  <a:lnTo>
                    <a:pt x="0" y="69"/>
                  </a:lnTo>
                  <a:lnTo>
                    <a:pt x="91" y="129"/>
                  </a:lnTo>
                  <a:lnTo>
                    <a:pt x="113" y="99"/>
                  </a:lnTo>
                  <a:cubicBezTo>
                    <a:pt x="91" y="61"/>
                    <a:pt x="68" y="31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8"/>
            <p:cNvSpPr/>
            <p:nvPr/>
          </p:nvSpPr>
          <p:spPr>
            <a:xfrm>
              <a:off x="3574125" y="1670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8"/>
            <p:cNvSpPr/>
            <p:nvPr/>
          </p:nvSpPr>
          <p:spPr>
            <a:xfrm>
              <a:off x="3559450" y="1676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8"/>
            <p:cNvSpPr/>
            <p:nvPr/>
          </p:nvSpPr>
          <p:spPr>
            <a:xfrm>
              <a:off x="3552675" y="168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8"/>
            <p:cNvSpPr/>
            <p:nvPr/>
          </p:nvSpPr>
          <p:spPr>
            <a:xfrm>
              <a:off x="3580350" y="1687350"/>
              <a:ext cx="5675" cy="2475"/>
            </a:xfrm>
            <a:custGeom>
              <a:avLst/>
              <a:gdLst/>
              <a:ahLst/>
              <a:cxnLst/>
              <a:rect l="l" t="t" r="r" b="b"/>
              <a:pathLst>
                <a:path w="227" h="99" extrusionOk="0">
                  <a:moveTo>
                    <a:pt x="61" y="0"/>
                  </a:moveTo>
                  <a:lnTo>
                    <a:pt x="0" y="91"/>
                  </a:lnTo>
                  <a:cubicBezTo>
                    <a:pt x="76" y="98"/>
                    <a:pt x="151" y="98"/>
                    <a:pt x="226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8"/>
            <p:cNvSpPr/>
            <p:nvPr/>
          </p:nvSpPr>
          <p:spPr>
            <a:xfrm>
              <a:off x="3545325" y="1664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8"/>
            <p:cNvSpPr/>
            <p:nvPr/>
          </p:nvSpPr>
          <p:spPr>
            <a:xfrm>
              <a:off x="3558325" y="16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8"/>
            <p:cNvSpPr/>
            <p:nvPr/>
          </p:nvSpPr>
          <p:spPr>
            <a:xfrm>
              <a:off x="3574500" y="1756275"/>
              <a:ext cx="3050" cy="5100"/>
            </a:xfrm>
            <a:custGeom>
              <a:avLst/>
              <a:gdLst/>
              <a:ahLst/>
              <a:cxnLst/>
              <a:rect l="l" t="t" r="r" b="b"/>
              <a:pathLst>
                <a:path w="122" h="204" extrusionOk="0">
                  <a:moveTo>
                    <a:pt x="121" y="0"/>
                  </a:moveTo>
                  <a:lnTo>
                    <a:pt x="1" y="174"/>
                  </a:lnTo>
                  <a:lnTo>
                    <a:pt x="46" y="204"/>
                  </a:lnTo>
                  <a:cubicBezTo>
                    <a:pt x="76" y="136"/>
                    <a:pt x="99" y="68"/>
                    <a:pt x="12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8"/>
            <p:cNvSpPr/>
            <p:nvPr/>
          </p:nvSpPr>
          <p:spPr>
            <a:xfrm>
              <a:off x="3578275" y="1745525"/>
              <a:ext cx="1725" cy="3425"/>
            </a:xfrm>
            <a:custGeom>
              <a:avLst/>
              <a:gdLst/>
              <a:ahLst/>
              <a:cxnLst/>
              <a:rect l="l" t="t" r="r" b="b"/>
              <a:pathLst>
                <a:path w="69" h="137" extrusionOk="0">
                  <a:moveTo>
                    <a:pt x="68" y="1"/>
                  </a:moveTo>
                  <a:lnTo>
                    <a:pt x="1" y="106"/>
                  </a:lnTo>
                  <a:lnTo>
                    <a:pt x="46" y="137"/>
                  </a:lnTo>
                  <a:cubicBezTo>
                    <a:pt x="53" y="91"/>
                    <a:pt x="61" y="4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8"/>
            <p:cNvSpPr/>
            <p:nvPr/>
          </p:nvSpPr>
          <p:spPr>
            <a:xfrm>
              <a:off x="3570550" y="1729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8"/>
            <p:cNvSpPr/>
            <p:nvPr/>
          </p:nvSpPr>
          <p:spPr>
            <a:xfrm>
              <a:off x="3563775" y="173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8"/>
            <p:cNvSpPr/>
            <p:nvPr/>
          </p:nvSpPr>
          <p:spPr>
            <a:xfrm>
              <a:off x="3556425" y="171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8"/>
            <p:cNvSpPr/>
            <p:nvPr/>
          </p:nvSpPr>
          <p:spPr>
            <a:xfrm>
              <a:off x="3569425" y="1717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8"/>
            <p:cNvSpPr/>
            <p:nvPr/>
          </p:nvSpPr>
          <p:spPr>
            <a:xfrm>
              <a:off x="3542875" y="1326375"/>
              <a:ext cx="225" cy="2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8"/>
            <p:cNvSpPr/>
            <p:nvPr/>
          </p:nvSpPr>
          <p:spPr>
            <a:xfrm>
              <a:off x="3529325" y="137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8"/>
            <p:cNvSpPr/>
            <p:nvPr/>
          </p:nvSpPr>
          <p:spPr>
            <a:xfrm>
              <a:off x="3547200" y="137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8"/>
            <p:cNvSpPr/>
            <p:nvPr/>
          </p:nvSpPr>
          <p:spPr>
            <a:xfrm>
              <a:off x="3533075" y="136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8"/>
            <p:cNvSpPr/>
            <p:nvPr/>
          </p:nvSpPr>
          <p:spPr>
            <a:xfrm>
              <a:off x="3540250" y="134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8"/>
            <p:cNvSpPr/>
            <p:nvPr/>
          </p:nvSpPr>
          <p:spPr>
            <a:xfrm>
              <a:off x="3525375" y="13499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8"/>
            <p:cNvSpPr/>
            <p:nvPr/>
          </p:nvSpPr>
          <p:spPr>
            <a:xfrm>
              <a:off x="3518775" y="1359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8"/>
            <p:cNvSpPr/>
            <p:nvPr/>
          </p:nvSpPr>
          <p:spPr>
            <a:xfrm>
              <a:off x="3546275" y="1360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8"/>
            <p:cNvSpPr/>
            <p:nvPr/>
          </p:nvSpPr>
          <p:spPr>
            <a:xfrm>
              <a:off x="3524800" y="1338225"/>
              <a:ext cx="7925" cy="5875"/>
            </a:xfrm>
            <a:custGeom>
              <a:avLst/>
              <a:gdLst/>
              <a:ahLst/>
              <a:cxnLst/>
              <a:rect l="l" t="t" r="r" b="b"/>
              <a:pathLst>
                <a:path w="317" h="235" extrusionOk="0">
                  <a:moveTo>
                    <a:pt x="91" y="1"/>
                  </a:moveTo>
                  <a:cubicBezTo>
                    <a:pt x="61" y="31"/>
                    <a:pt x="31" y="54"/>
                    <a:pt x="0" y="76"/>
                  </a:cubicBezTo>
                  <a:lnTo>
                    <a:pt x="257" y="234"/>
                  </a:lnTo>
                  <a:lnTo>
                    <a:pt x="317" y="14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8"/>
            <p:cNvSpPr/>
            <p:nvPr/>
          </p:nvSpPr>
          <p:spPr>
            <a:xfrm>
              <a:off x="3532900" y="1331825"/>
              <a:ext cx="4925" cy="3975"/>
            </a:xfrm>
            <a:custGeom>
              <a:avLst/>
              <a:gdLst/>
              <a:ahLst/>
              <a:cxnLst/>
              <a:rect l="l" t="t" r="r" b="b"/>
              <a:pathLst>
                <a:path w="197" h="159" extrusionOk="0">
                  <a:moveTo>
                    <a:pt x="98" y="1"/>
                  </a:moveTo>
                  <a:cubicBezTo>
                    <a:pt x="68" y="23"/>
                    <a:pt x="30" y="53"/>
                    <a:pt x="0" y="76"/>
                  </a:cubicBezTo>
                  <a:lnTo>
                    <a:pt x="136" y="159"/>
                  </a:lnTo>
                  <a:lnTo>
                    <a:pt x="196" y="6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8"/>
            <p:cNvSpPr/>
            <p:nvPr/>
          </p:nvSpPr>
          <p:spPr>
            <a:xfrm>
              <a:off x="3540425" y="1427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8"/>
            <p:cNvSpPr/>
            <p:nvPr/>
          </p:nvSpPr>
          <p:spPr>
            <a:xfrm>
              <a:off x="3558325" y="142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8"/>
            <p:cNvSpPr/>
            <p:nvPr/>
          </p:nvSpPr>
          <p:spPr>
            <a:xfrm>
              <a:off x="3544200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8"/>
            <p:cNvSpPr/>
            <p:nvPr/>
          </p:nvSpPr>
          <p:spPr>
            <a:xfrm>
              <a:off x="3551150" y="13973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8"/>
            <p:cNvSpPr/>
            <p:nvPr/>
          </p:nvSpPr>
          <p:spPr>
            <a:xfrm>
              <a:off x="3536475" y="140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8"/>
            <p:cNvSpPr/>
            <p:nvPr/>
          </p:nvSpPr>
          <p:spPr>
            <a:xfrm>
              <a:off x="3529875" y="1412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8"/>
            <p:cNvSpPr/>
            <p:nvPr/>
          </p:nvSpPr>
          <p:spPr>
            <a:xfrm>
              <a:off x="3557375" y="14141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8"/>
            <p:cNvSpPr/>
            <p:nvPr/>
          </p:nvSpPr>
          <p:spPr>
            <a:xfrm>
              <a:off x="3522350" y="13917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8"/>
            <p:cNvSpPr/>
            <p:nvPr/>
          </p:nvSpPr>
          <p:spPr>
            <a:xfrm>
              <a:off x="3535525" y="13909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8"/>
            <p:cNvSpPr/>
            <p:nvPr/>
          </p:nvSpPr>
          <p:spPr>
            <a:xfrm>
              <a:off x="3540625" y="1382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8"/>
            <p:cNvSpPr/>
            <p:nvPr/>
          </p:nvSpPr>
          <p:spPr>
            <a:xfrm>
              <a:off x="3551550" y="1480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8"/>
            <p:cNvSpPr/>
            <p:nvPr/>
          </p:nvSpPr>
          <p:spPr>
            <a:xfrm>
              <a:off x="3569425" y="14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8"/>
            <p:cNvSpPr/>
            <p:nvPr/>
          </p:nvSpPr>
          <p:spPr>
            <a:xfrm>
              <a:off x="3555300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8"/>
            <p:cNvSpPr/>
            <p:nvPr/>
          </p:nvSpPr>
          <p:spPr>
            <a:xfrm>
              <a:off x="3562275" y="1450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8"/>
            <p:cNvSpPr/>
            <p:nvPr/>
          </p:nvSpPr>
          <p:spPr>
            <a:xfrm>
              <a:off x="3547575" y="145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8"/>
            <p:cNvSpPr/>
            <p:nvPr/>
          </p:nvSpPr>
          <p:spPr>
            <a:xfrm>
              <a:off x="3541000" y="1465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8"/>
            <p:cNvSpPr/>
            <p:nvPr/>
          </p:nvSpPr>
          <p:spPr>
            <a:xfrm>
              <a:off x="3568475" y="1467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8"/>
            <p:cNvSpPr/>
            <p:nvPr/>
          </p:nvSpPr>
          <p:spPr>
            <a:xfrm>
              <a:off x="3533450" y="1445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8"/>
            <p:cNvSpPr/>
            <p:nvPr/>
          </p:nvSpPr>
          <p:spPr>
            <a:xfrm>
              <a:off x="3546650" y="1444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8"/>
            <p:cNvSpPr/>
            <p:nvPr/>
          </p:nvSpPr>
          <p:spPr>
            <a:xfrm>
              <a:off x="3551725" y="1435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8"/>
            <p:cNvSpPr/>
            <p:nvPr/>
          </p:nvSpPr>
          <p:spPr>
            <a:xfrm>
              <a:off x="3562650" y="153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8"/>
            <p:cNvSpPr/>
            <p:nvPr/>
          </p:nvSpPr>
          <p:spPr>
            <a:xfrm>
              <a:off x="3580525" y="153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8"/>
            <p:cNvSpPr/>
            <p:nvPr/>
          </p:nvSpPr>
          <p:spPr>
            <a:xfrm>
              <a:off x="3566425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8"/>
            <p:cNvSpPr/>
            <p:nvPr/>
          </p:nvSpPr>
          <p:spPr>
            <a:xfrm>
              <a:off x="3573375" y="150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8"/>
            <p:cNvSpPr/>
            <p:nvPr/>
          </p:nvSpPr>
          <p:spPr>
            <a:xfrm>
              <a:off x="3558700" y="1509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8"/>
            <p:cNvSpPr/>
            <p:nvPr/>
          </p:nvSpPr>
          <p:spPr>
            <a:xfrm>
              <a:off x="3552100" y="1519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8"/>
            <p:cNvSpPr/>
            <p:nvPr/>
          </p:nvSpPr>
          <p:spPr>
            <a:xfrm>
              <a:off x="3579600" y="1520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8"/>
            <p:cNvSpPr/>
            <p:nvPr/>
          </p:nvSpPr>
          <p:spPr>
            <a:xfrm>
              <a:off x="3544575" y="149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8"/>
            <p:cNvSpPr/>
            <p:nvPr/>
          </p:nvSpPr>
          <p:spPr>
            <a:xfrm>
              <a:off x="3557750" y="1497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8"/>
            <p:cNvSpPr/>
            <p:nvPr/>
          </p:nvSpPr>
          <p:spPr>
            <a:xfrm>
              <a:off x="3562825" y="1489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8"/>
            <p:cNvSpPr/>
            <p:nvPr/>
          </p:nvSpPr>
          <p:spPr>
            <a:xfrm>
              <a:off x="3573750" y="1587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8"/>
            <p:cNvSpPr/>
            <p:nvPr/>
          </p:nvSpPr>
          <p:spPr>
            <a:xfrm>
              <a:off x="3591650" y="1586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8"/>
            <p:cNvSpPr/>
            <p:nvPr/>
          </p:nvSpPr>
          <p:spPr>
            <a:xfrm>
              <a:off x="3585050" y="159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8"/>
            <p:cNvSpPr/>
            <p:nvPr/>
          </p:nvSpPr>
          <p:spPr>
            <a:xfrm>
              <a:off x="3577525" y="1574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8"/>
            <p:cNvSpPr/>
            <p:nvPr/>
          </p:nvSpPr>
          <p:spPr>
            <a:xfrm>
              <a:off x="3584500" y="1557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8"/>
            <p:cNvSpPr/>
            <p:nvPr/>
          </p:nvSpPr>
          <p:spPr>
            <a:xfrm>
              <a:off x="3569800" y="156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8"/>
            <p:cNvSpPr/>
            <p:nvPr/>
          </p:nvSpPr>
          <p:spPr>
            <a:xfrm>
              <a:off x="3563225" y="1572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8"/>
            <p:cNvSpPr/>
            <p:nvPr/>
          </p:nvSpPr>
          <p:spPr>
            <a:xfrm>
              <a:off x="3590700" y="15740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8"/>
            <p:cNvSpPr/>
            <p:nvPr/>
          </p:nvSpPr>
          <p:spPr>
            <a:xfrm>
              <a:off x="3555675" y="1551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8"/>
            <p:cNvSpPr/>
            <p:nvPr/>
          </p:nvSpPr>
          <p:spPr>
            <a:xfrm>
              <a:off x="3568850" y="1550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8"/>
            <p:cNvSpPr/>
            <p:nvPr/>
          </p:nvSpPr>
          <p:spPr>
            <a:xfrm>
              <a:off x="3573950" y="1542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8"/>
            <p:cNvSpPr/>
            <p:nvPr/>
          </p:nvSpPr>
          <p:spPr>
            <a:xfrm>
              <a:off x="3584875" y="164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8"/>
            <p:cNvSpPr/>
            <p:nvPr/>
          </p:nvSpPr>
          <p:spPr>
            <a:xfrm>
              <a:off x="3602750" y="16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8"/>
            <p:cNvSpPr/>
            <p:nvPr/>
          </p:nvSpPr>
          <p:spPr>
            <a:xfrm>
              <a:off x="3596175" y="16489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8"/>
            <p:cNvSpPr/>
            <p:nvPr/>
          </p:nvSpPr>
          <p:spPr>
            <a:xfrm>
              <a:off x="3588625" y="162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8"/>
            <p:cNvSpPr/>
            <p:nvPr/>
          </p:nvSpPr>
          <p:spPr>
            <a:xfrm>
              <a:off x="3595600" y="1610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8"/>
            <p:cNvSpPr/>
            <p:nvPr/>
          </p:nvSpPr>
          <p:spPr>
            <a:xfrm>
              <a:off x="3580925" y="16161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8"/>
            <p:cNvSpPr/>
            <p:nvPr/>
          </p:nvSpPr>
          <p:spPr>
            <a:xfrm>
              <a:off x="3574325" y="1625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8"/>
            <p:cNvSpPr/>
            <p:nvPr/>
          </p:nvSpPr>
          <p:spPr>
            <a:xfrm>
              <a:off x="3601825" y="1627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8"/>
            <p:cNvSpPr/>
            <p:nvPr/>
          </p:nvSpPr>
          <p:spPr>
            <a:xfrm>
              <a:off x="3566800" y="160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8"/>
            <p:cNvSpPr/>
            <p:nvPr/>
          </p:nvSpPr>
          <p:spPr>
            <a:xfrm>
              <a:off x="3579975" y="1603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8"/>
            <p:cNvSpPr/>
            <p:nvPr/>
          </p:nvSpPr>
          <p:spPr>
            <a:xfrm>
              <a:off x="3599750" y="1681500"/>
              <a:ext cx="6800" cy="7200"/>
            </a:xfrm>
            <a:custGeom>
              <a:avLst/>
              <a:gdLst/>
              <a:ahLst/>
              <a:cxnLst/>
              <a:rect l="l" t="t" r="r" b="b"/>
              <a:pathLst>
                <a:path w="272" h="288" extrusionOk="0">
                  <a:moveTo>
                    <a:pt x="181" y="1"/>
                  </a:moveTo>
                  <a:lnTo>
                    <a:pt x="0" y="265"/>
                  </a:lnTo>
                  <a:lnTo>
                    <a:pt x="30" y="287"/>
                  </a:lnTo>
                  <a:cubicBezTo>
                    <a:pt x="68" y="280"/>
                    <a:pt x="98" y="272"/>
                    <a:pt x="128" y="265"/>
                  </a:cubicBez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8"/>
            <p:cNvSpPr/>
            <p:nvPr/>
          </p:nvSpPr>
          <p:spPr>
            <a:xfrm>
              <a:off x="3606700" y="1663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8"/>
            <p:cNvSpPr/>
            <p:nvPr/>
          </p:nvSpPr>
          <p:spPr>
            <a:xfrm>
              <a:off x="3592025" y="166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8"/>
            <p:cNvSpPr/>
            <p:nvPr/>
          </p:nvSpPr>
          <p:spPr>
            <a:xfrm>
              <a:off x="3585425" y="1678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8"/>
            <p:cNvSpPr/>
            <p:nvPr/>
          </p:nvSpPr>
          <p:spPr>
            <a:xfrm>
              <a:off x="3612925" y="1680575"/>
              <a:ext cx="5475" cy="3775"/>
            </a:xfrm>
            <a:custGeom>
              <a:avLst/>
              <a:gdLst/>
              <a:ahLst/>
              <a:cxnLst/>
              <a:rect l="l" t="t" r="r" b="b"/>
              <a:pathLst>
                <a:path w="219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136" y="128"/>
                    <a:pt x="174" y="113"/>
                    <a:pt x="219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8"/>
            <p:cNvSpPr/>
            <p:nvPr/>
          </p:nvSpPr>
          <p:spPr>
            <a:xfrm>
              <a:off x="3577900" y="16581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8"/>
            <p:cNvSpPr/>
            <p:nvPr/>
          </p:nvSpPr>
          <p:spPr>
            <a:xfrm>
              <a:off x="3591075" y="1657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8"/>
            <p:cNvSpPr/>
            <p:nvPr/>
          </p:nvSpPr>
          <p:spPr>
            <a:xfrm>
              <a:off x="3550975" y="1317150"/>
              <a:ext cx="5675" cy="510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226" y="0"/>
                  </a:moveTo>
                  <a:cubicBezTo>
                    <a:pt x="159" y="45"/>
                    <a:pt x="83" y="98"/>
                    <a:pt x="0" y="151"/>
                  </a:cubicBezTo>
                  <a:lnTo>
                    <a:pt x="91" y="20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8"/>
            <p:cNvSpPr/>
            <p:nvPr/>
          </p:nvSpPr>
          <p:spPr>
            <a:xfrm>
              <a:off x="3568675" y="1313000"/>
              <a:ext cx="7000" cy="6625"/>
            </a:xfrm>
            <a:custGeom>
              <a:avLst/>
              <a:gdLst/>
              <a:ahLst/>
              <a:cxnLst/>
              <a:rect l="l" t="t" r="r" b="b"/>
              <a:pathLst>
                <a:path w="28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279" y="257"/>
                  </a:lnTo>
                  <a:cubicBezTo>
                    <a:pt x="249" y="189"/>
                    <a:pt x="226" y="136"/>
                    <a:pt x="196" y="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8"/>
            <p:cNvSpPr/>
            <p:nvPr/>
          </p:nvSpPr>
          <p:spPr>
            <a:xfrm>
              <a:off x="3562075" y="1322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8"/>
            <p:cNvSpPr/>
            <p:nvPr/>
          </p:nvSpPr>
          <p:spPr>
            <a:xfrm>
              <a:off x="3562075" y="1367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8"/>
            <p:cNvSpPr/>
            <p:nvPr/>
          </p:nvSpPr>
          <p:spPr>
            <a:xfrm>
              <a:off x="3579775" y="1366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8"/>
            <p:cNvSpPr/>
            <p:nvPr/>
          </p:nvSpPr>
          <p:spPr>
            <a:xfrm>
              <a:off x="3565650" y="135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8"/>
            <p:cNvSpPr/>
            <p:nvPr/>
          </p:nvSpPr>
          <p:spPr>
            <a:xfrm>
              <a:off x="3572825" y="133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8"/>
            <p:cNvSpPr/>
            <p:nvPr/>
          </p:nvSpPr>
          <p:spPr>
            <a:xfrm>
              <a:off x="3557950" y="1342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8"/>
            <p:cNvSpPr/>
            <p:nvPr/>
          </p:nvSpPr>
          <p:spPr>
            <a:xfrm>
              <a:off x="3551350" y="1352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8"/>
            <p:cNvSpPr/>
            <p:nvPr/>
          </p:nvSpPr>
          <p:spPr>
            <a:xfrm>
              <a:off x="3578850" y="1354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8"/>
            <p:cNvSpPr/>
            <p:nvPr/>
          </p:nvSpPr>
          <p:spPr>
            <a:xfrm>
              <a:off x="3543825" y="133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8"/>
            <p:cNvSpPr/>
            <p:nvPr/>
          </p:nvSpPr>
          <p:spPr>
            <a:xfrm>
              <a:off x="3557000" y="1330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8"/>
            <p:cNvSpPr/>
            <p:nvPr/>
          </p:nvSpPr>
          <p:spPr>
            <a:xfrm>
              <a:off x="3576400" y="1327300"/>
              <a:ext cx="4350" cy="5675"/>
            </a:xfrm>
            <a:custGeom>
              <a:avLst/>
              <a:gdLst/>
              <a:ahLst/>
              <a:cxnLst/>
              <a:rect l="l" t="t" r="r" b="b"/>
              <a:pathLst>
                <a:path w="174" h="227" extrusionOk="0">
                  <a:moveTo>
                    <a:pt x="121" y="1"/>
                  </a:moveTo>
                  <a:lnTo>
                    <a:pt x="0" y="174"/>
                  </a:lnTo>
                  <a:lnTo>
                    <a:pt x="91" y="227"/>
                  </a:lnTo>
                  <a:lnTo>
                    <a:pt x="174" y="114"/>
                  </a:lnTo>
                  <a:cubicBezTo>
                    <a:pt x="151" y="76"/>
                    <a:pt x="136" y="39"/>
                    <a:pt x="12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8"/>
            <p:cNvSpPr/>
            <p:nvPr/>
          </p:nvSpPr>
          <p:spPr>
            <a:xfrm>
              <a:off x="3573200" y="1420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8"/>
            <p:cNvSpPr/>
            <p:nvPr/>
          </p:nvSpPr>
          <p:spPr>
            <a:xfrm>
              <a:off x="3590900" y="1419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61" y="1"/>
                  </a:moveTo>
                  <a:lnTo>
                    <a:pt x="0" y="91"/>
                  </a:lnTo>
                  <a:lnTo>
                    <a:pt x="166" y="189"/>
                  </a:lnTo>
                  <a:cubicBezTo>
                    <a:pt x="174" y="151"/>
                    <a:pt x="181" y="114"/>
                    <a:pt x="189" y="7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8"/>
            <p:cNvSpPr/>
            <p:nvPr/>
          </p:nvSpPr>
          <p:spPr>
            <a:xfrm>
              <a:off x="3576775" y="1408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8"/>
            <p:cNvSpPr/>
            <p:nvPr/>
          </p:nvSpPr>
          <p:spPr>
            <a:xfrm>
              <a:off x="3583925" y="139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8"/>
            <p:cNvSpPr/>
            <p:nvPr/>
          </p:nvSpPr>
          <p:spPr>
            <a:xfrm>
              <a:off x="3569050" y="1396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8"/>
            <p:cNvSpPr/>
            <p:nvPr/>
          </p:nvSpPr>
          <p:spPr>
            <a:xfrm>
              <a:off x="3562450" y="140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8"/>
            <p:cNvSpPr/>
            <p:nvPr/>
          </p:nvSpPr>
          <p:spPr>
            <a:xfrm>
              <a:off x="3589950" y="1407350"/>
              <a:ext cx="7000" cy="6425"/>
            </a:xfrm>
            <a:custGeom>
              <a:avLst/>
              <a:gdLst/>
              <a:ahLst/>
              <a:cxnLst/>
              <a:rect l="l" t="t" r="r" b="b"/>
              <a:pathLst>
                <a:path w="28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cubicBezTo>
                    <a:pt x="279" y="219"/>
                    <a:pt x="279" y="181"/>
                    <a:pt x="279" y="13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8"/>
            <p:cNvSpPr/>
            <p:nvPr/>
          </p:nvSpPr>
          <p:spPr>
            <a:xfrm>
              <a:off x="3554925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8"/>
            <p:cNvSpPr/>
            <p:nvPr/>
          </p:nvSpPr>
          <p:spPr>
            <a:xfrm>
              <a:off x="3568100" y="1384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8"/>
            <p:cNvSpPr/>
            <p:nvPr/>
          </p:nvSpPr>
          <p:spPr>
            <a:xfrm>
              <a:off x="3573200" y="1375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8"/>
            <p:cNvSpPr/>
            <p:nvPr/>
          </p:nvSpPr>
          <p:spPr>
            <a:xfrm>
              <a:off x="3584300" y="1474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8"/>
            <p:cNvSpPr/>
            <p:nvPr/>
          </p:nvSpPr>
          <p:spPr>
            <a:xfrm>
              <a:off x="3602000" y="147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8"/>
            <p:cNvSpPr/>
            <p:nvPr/>
          </p:nvSpPr>
          <p:spPr>
            <a:xfrm>
              <a:off x="3587875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8"/>
            <p:cNvSpPr/>
            <p:nvPr/>
          </p:nvSpPr>
          <p:spPr>
            <a:xfrm>
              <a:off x="3595025" y="14438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8"/>
            <p:cNvSpPr/>
            <p:nvPr/>
          </p:nvSpPr>
          <p:spPr>
            <a:xfrm>
              <a:off x="3580150" y="1449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8"/>
            <p:cNvSpPr/>
            <p:nvPr/>
          </p:nvSpPr>
          <p:spPr>
            <a:xfrm>
              <a:off x="3573575" y="1458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8"/>
            <p:cNvSpPr/>
            <p:nvPr/>
          </p:nvSpPr>
          <p:spPr>
            <a:xfrm>
              <a:off x="3601075" y="14606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8"/>
            <p:cNvSpPr/>
            <p:nvPr/>
          </p:nvSpPr>
          <p:spPr>
            <a:xfrm>
              <a:off x="3566050" y="143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8"/>
            <p:cNvSpPr/>
            <p:nvPr/>
          </p:nvSpPr>
          <p:spPr>
            <a:xfrm>
              <a:off x="3579225" y="1437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8"/>
            <p:cNvSpPr/>
            <p:nvPr/>
          </p:nvSpPr>
          <p:spPr>
            <a:xfrm>
              <a:off x="3598625" y="1433325"/>
              <a:ext cx="5850" cy="6250"/>
            </a:xfrm>
            <a:custGeom>
              <a:avLst/>
              <a:gdLst/>
              <a:ahLst/>
              <a:cxnLst/>
              <a:rect l="l" t="t" r="r" b="b"/>
              <a:pathLst>
                <a:path w="234" h="250" extrusionOk="0">
                  <a:moveTo>
                    <a:pt x="136" y="1"/>
                  </a:moveTo>
                  <a:lnTo>
                    <a:pt x="0" y="196"/>
                  </a:lnTo>
                  <a:lnTo>
                    <a:pt x="90" y="249"/>
                  </a:lnTo>
                  <a:lnTo>
                    <a:pt x="234" y="53"/>
                  </a:lnTo>
                  <a:cubicBezTo>
                    <a:pt x="196" y="31"/>
                    <a:pt x="166" y="16"/>
                    <a:pt x="13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8"/>
            <p:cNvSpPr/>
            <p:nvPr/>
          </p:nvSpPr>
          <p:spPr>
            <a:xfrm>
              <a:off x="3584300" y="1429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8"/>
            <p:cNvSpPr/>
            <p:nvPr/>
          </p:nvSpPr>
          <p:spPr>
            <a:xfrm>
              <a:off x="3595425" y="152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8"/>
            <p:cNvSpPr/>
            <p:nvPr/>
          </p:nvSpPr>
          <p:spPr>
            <a:xfrm>
              <a:off x="3613125" y="15261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8"/>
            <p:cNvSpPr/>
            <p:nvPr/>
          </p:nvSpPr>
          <p:spPr>
            <a:xfrm>
              <a:off x="3599000" y="1514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8"/>
            <p:cNvSpPr/>
            <p:nvPr/>
          </p:nvSpPr>
          <p:spPr>
            <a:xfrm>
              <a:off x="3606150" y="1497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8"/>
            <p:cNvSpPr/>
            <p:nvPr/>
          </p:nvSpPr>
          <p:spPr>
            <a:xfrm>
              <a:off x="3591275" y="150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8"/>
            <p:cNvSpPr/>
            <p:nvPr/>
          </p:nvSpPr>
          <p:spPr>
            <a:xfrm>
              <a:off x="3584675" y="1512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8"/>
            <p:cNvSpPr/>
            <p:nvPr/>
          </p:nvSpPr>
          <p:spPr>
            <a:xfrm>
              <a:off x="3612175" y="15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8"/>
            <p:cNvSpPr/>
            <p:nvPr/>
          </p:nvSpPr>
          <p:spPr>
            <a:xfrm>
              <a:off x="3577150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8"/>
            <p:cNvSpPr/>
            <p:nvPr/>
          </p:nvSpPr>
          <p:spPr>
            <a:xfrm>
              <a:off x="3590325" y="1490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8"/>
            <p:cNvSpPr/>
            <p:nvPr/>
          </p:nvSpPr>
          <p:spPr>
            <a:xfrm>
              <a:off x="3595425" y="14822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8"/>
            <p:cNvSpPr/>
            <p:nvPr/>
          </p:nvSpPr>
          <p:spPr>
            <a:xfrm>
              <a:off x="3606525" y="158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8"/>
            <p:cNvSpPr/>
            <p:nvPr/>
          </p:nvSpPr>
          <p:spPr>
            <a:xfrm>
              <a:off x="3624225" y="1579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8"/>
            <p:cNvSpPr/>
            <p:nvPr/>
          </p:nvSpPr>
          <p:spPr>
            <a:xfrm>
              <a:off x="3617625" y="158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8"/>
            <p:cNvSpPr/>
            <p:nvPr/>
          </p:nvSpPr>
          <p:spPr>
            <a:xfrm>
              <a:off x="3610100" y="156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8"/>
            <p:cNvSpPr/>
            <p:nvPr/>
          </p:nvSpPr>
          <p:spPr>
            <a:xfrm>
              <a:off x="3617250" y="1552325"/>
              <a:ext cx="5500" cy="6250"/>
            </a:xfrm>
            <a:custGeom>
              <a:avLst/>
              <a:gdLst/>
              <a:ahLst/>
              <a:cxnLst/>
              <a:rect l="l" t="t" r="r" b="b"/>
              <a:pathLst>
                <a:path w="220" h="250" extrusionOk="0">
                  <a:moveTo>
                    <a:pt x="129" y="1"/>
                  </a:moveTo>
                  <a:lnTo>
                    <a:pt x="1" y="197"/>
                  </a:lnTo>
                  <a:lnTo>
                    <a:pt x="91" y="249"/>
                  </a:lnTo>
                  <a:lnTo>
                    <a:pt x="219" y="69"/>
                  </a:lnTo>
                  <a:cubicBezTo>
                    <a:pt x="189" y="46"/>
                    <a:pt x="159" y="24"/>
                    <a:pt x="12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8"/>
            <p:cNvSpPr/>
            <p:nvPr/>
          </p:nvSpPr>
          <p:spPr>
            <a:xfrm>
              <a:off x="3602375" y="15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8"/>
            <p:cNvSpPr/>
            <p:nvPr/>
          </p:nvSpPr>
          <p:spPr>
            <a:xfrm>
              <a:off x="3595800" y="1565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8"/>
            <p:cNvSpPr/>
            <p:nvPr/>
          </p:nvSpPr>
          <p:spPr>
            <a:xfrm>
              <a:off x="3623275" y="15672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8"/>
            <p:cNvSpPr/>
            <p:nvPr/>
          </p:nvSpPr>
          <p:spPr>
            <a:xfrm>
              <a:off x="3588250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8"/>
            <p:cNvSpPr/>
            <p:nvPr/>
          </p:nvSpPr>
          <p:spPr>
            <a:xfrm>
              <a:off x="3601450" y="1543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8"/>
            <p:cNvSpPr/>
            <p:nvPr/>
          </p:nvSpPr>
          <p:spPr>
            <a:xfrm>
              <a:off x="3606525" y="153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8"/>
            <p:cNvSpPr/>
            <p:nvPr/>
          </p:nvSpPr>
          <p:spPr>
            <a:xfrm>
              <a:off x="3617625" y="1633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8"/>
            <p:cNvSpPr/>
            <p:nvPr/>
          </p:nvSpPr>
          <p:spPr>
            <a:xfrm>
              <a:off x="3635325" y="16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8"/>
            <p:cNvSpPr/>
            <p:nvPr/>
          </p:nvSpPr>
          <p:spPr>
            <a:xfrm>
              <a:off x="3628750" y="1642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8"/>
            <p:cNvSpPr/>
            <p:nvPr/>
          </p:nvSpPr>
          <p:spPr>
            <a:xfrm>
              <a:off x="3621200" y="1621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8"/>
            <p:cNvSpPr/>
            <p:nvPr/>
          </p:nvSpPr>
          <p:spPr>
            <a:xfrm>
              <a:off x="3628375" y="1603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8"/>
            <p:cNvSpPr/>
            <p:nvPr/>
          </p:nvSpPr>
          <p:spPr>
            <a:xfrm>
              <a:off x="3613500" y="1609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8"/>
            <p:cNvSpPr/>
            <p:nvPr/>
          </p:nvSpPr>
          <p:spPr>
            <a:xfrm>
              <a:off x="3606900" y="1618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8"/>
            <p:cNvSpPr/>
            <p:nvPr/>
          </p:nvSpPr>
          <p:spPr>
            <a:xfrm>
              <a:off x="3634400" y="1620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8"/>
            <p:cNvSpPr/>
            <p:nvPr/>
          </p:nvSpPr>
          <p:spPr>
            <a:xfrm>
              <a:off x="3599375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8"/>
            <p:cNvSpPr/>
            <p:nvPr/>
          </p:nvSpPr>
          <p:spPr>
            <a:xfrm>
              <a:off x="3612550" y="15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8"/>
            <p:cNvSpPr/>
            <p:nvPr/>
          </p:nvSpPr>
          <p:spPr>
            <a:xfrm>
              <a:off x="3639475" y="1657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8"/>
            <p:cNvSpPr/>
            <p:nvPr/>
          </p:nvSpPr>
          <p:spPr>
            <a:xfrm>
              <a:off x="3624600" y="166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8"/>
            <p:cNvSpPr/>
            <p:nvPr/>
          </p:nvSpPr>
          <p:spPr>
            <a:xfrm>
              <a:off x="3618000" y="1672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8"/>
            <p:cNvSpPr/>
            <p:nvPr/>
          </p:nvSpPr>
          <p:spPr>
            <a:xfrm>
              <a:off x="3610475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8"/>
            <p:cNvSpPr/>
            <p:nvPr/>
          </p:nvSpPr>
          <p:spPr>
            <a:xfrm>
              <a:off x="3623650" y="1650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8"/>
            <p:cNvSpPr/>
            <p:nvPr/>
          </p:nvSpPr>
          <p:spPr>
            <a:xfrm>
              <a:off x="3583925" y="1345575"/>
              <a:ext cx="4350" cy="5100"/>
            </a:xfrm>
            <a:custGeom>
              <a:avLst/>
              <a:gdLst/>
              <a:ahLst/>
              <a:cxnLst/>
              <a:rect l="l" t="t" r="r" b="b"/>
              <a:pathLst>
                <a:path w="174" h="204" extrusionOk="0">
                  <a:moveTo>
                    <a:pt x="61" y="1"/>
                  </a:moveTo>
                  <a:lnTo>
                    <a:pt x="1" y="91"/>
                  </a:lnTo>
                  <a:lnTo>
                    <a:pt x="174" y="204"/>
                  </a:lnTo>
                  <a:cubicBezTo>
                    <a:pt x="159" y="151"/>
                    <a:pt x="144" y="98"/>
                    <a:pt x="121" y="3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8"/>
            <p:cNvSpPr/>
            <p:nvPr/>
          </p:nvSpPr>
          <p:spPr>
            <a:xfrm>
              <a:off x="3595025" y="1398875"/>
              <a:ext cx="2300" cy="3775"/>
            </a:xfrm>
            <a:custGeom>
              <a:avLst/>
              <a:gdLst/>
              <a:ahLst/>
              <a:cxnLst/>
              <a:rect l="l" t="t" r="r" b="b"/>
              <a:pathLst>
                <a:path w="92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91" y="106"/>
                    <a:pt x="91" y="68"/>
                    <a:pt x="91" y="2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8"/>
            <p:cNvSpPr/>
            <p:nvPr/>
          </p:nvSpPr>
          <p:spPr>
            <a:xfrm>
              <a:off x="3587500" y="137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8"/>
            <p:cNvSpPr/>
            <p:nvPr/>
          </p:nvSpPr>
          <p:spPr>
            <a:xfrm>
              <a:off x="3616875" y="1467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8"/>
            <p:cNvSpPr/>
            <p:nvPr/>
          </p:nvSpPr>
          <p:spPr>
            <a:xfrm>
              <a:off x="3628000" y="1475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8"/>
            <p:cNvSpPr/>
            <p:nvPr/>
          </p:nvSpPr>
          <p:spPr>
            <a:xfrm>
              <a:off x="3620450" y="145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8"/>
            <p:cNvSpPr/>
            <p:nvPr/>
          </p:nvSpPr>
          <p:spPr>
            <a:xfrm>
              <a:off x="3612750" y="1442750"/>
              <a:ext cx="8100" cy="6600"/>
            </a:xfrm>
            <a:custGeom>
              <a:avLst/>
              <a:gdLst/>
              <a:ahLst/>
              <a:cxnLst/>
              <a:rect l="l" t="t" r="r" b="b"/>
              <a:pathLst>
                <a:path w="324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24" y="188"/>
                  </a:lnTo>
                  <a:cubicBezTo>
                    <a:pt x="301" y="166"/>
                    <a:pt x="279" y="143"/>
                    <a:pt x="256" y="12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8"/>
            <p:cNvSpPr/>
            <p:nvPr/>
          </p:nvSpPr>
          <p:spPr>
            <a:xfrm>
              <a:off x="3606150" y="1452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8"/>
            <p:cNvSpPr/>
            <p:nvPr/>
          </p:nvSpPr>
          <p:spPr>
            <a:xfrm>
              <a:off x="3628000" y="1520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8"/>
            <p:cNvSpPr/>
            <p:nvPr/>
          </p:nvSpPr>
          <p:spPr>
            <a:xfrm>
              <a:off x="3631575" y="15079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8"/>
            <p:cNvSpPr/>
            <p:nvPr/>
          </p:nvSpPr>
          <p:spPr>
            <a:xfrm>
              <a:off x="3638725" y="1495100"/>
              <a:ext cx="1350" cy="2850"/>
            </a:xfrm>
            <a:custGeom>
              <a:avLst/>
              <a:gdLst/>
              <a:ahLst/>
              <a:cxnLst/>
              <a:rect l="l" t="t" r="r" b="b"/>
              <a:pathLst>
                <a:path w="54" h="114" extrusionOk="0">
                  <a:moveTo>
                    <a:pt x="53" y="0"/>
                  </a:moveTo>
                  <a:lnTo>
                    <a:pt x="0" y="83"/>
                  </a:lnTo>
                  <a:lnTo>
                    <a:pt x="53" y="113"/>
                  </a:lnTo>
                  <a:cubicBezTo>
                    <a:pt x="53" y="75"/>
                    <a:pt x="53" y="3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8"/>
            <p:cNvSpPr/>
            <p:nvPr/>
          </p:nvSpPr>
          <p:spPr>
            <a:xfrm>
              <a:off x="3623850" y="1496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8"/>
            <p:cNvSpPr/>
            <p:nvPr/>
          </p:nvSpPr>
          <p:spPr>
            <a:xfrm>
              <a:off x="3617250" y="1505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8"/>
            <p:cNvSpPr/>
            <p:nvPr/>
          </p:nvSpPr>
          <p:spPr>
            <a:xfrm>
              <a:off x="3609725" y="1484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8"/>
            <p:cNvSpPr/>
            <p:nvPr/>
          </p:nvSpPr>
          <p:spPr>
            <a:xfrm>
              <a:off x="3622900" y="1483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8"/>
            <p:cNvSpPr/>
            <p:nvPr/>
          </p:nvSpPr>
          <p:spPr>
            <a:xfrm>
              <a:off x="3639100" y="1574175"/>
              <a:ext cx="5850" cy="7750"/>
            </a:xfrm>
            <a:custGeom>
              <a:avLst/>
              <a:gdLst/>
              <a:ahLst/>
              <a:cxnLst/>
              <a:rect l="l" t="t" r="r" b="b"/>
              <a:pathLst>
                <a:path w="234" h="310" extrusionOk="0">
                  <a:moveTo>
                    <a:pt x="166" y="1"/>
                  </a:moveTo>
                  <a:lnTo>
                    <a:pt x="1" y="249"/>
                  </a:lnTo>
                  <a:lnTo>
                    <a:pt x="91" y="309"/>
                  </a:lnTo>
                  <a:lnTo>
                    <a:pt x="234" y="99"/>
                  </a:lnTo>
                  <a:cubicBezTo>
                    <a:pt x="211" y="68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8"/>
            <p:cNvSpPr/>
            <p:nvPr/>
          </p:nvSpPr>
          <p:spPr>
            <a:xfrm>
              <a:off x="3628375" y="15593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45" y="1"/>
                  </a:moveTo>
                  <a:lnTo>
                    <a:pt x="0" y="68"/>
                  </a:lnTo>
                  <a:lnTo>
                    <a:pt x="271" y="242"/>
                  </a:lnTo>
                  <a:lnTo>
                    <a:pt x="286" y="227"/>
                  </a:lnTo>
                  <a:cubicBezTo>
                    <a:pt x="211" y="144"/>
                    <a:pt x="128" y="68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8"/>
            <p:cNvSpPr/>
            <p:nvPr/>
          </p:nvSpPr>
          <p:spPr>
            <a:xfrm>
              <a:off x="3620825" y="1538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8"/>
            <p:cNvSpPr/>
            <p:nvPr/>
          </p:nvSpPr>
          <p:spPr>
            <a:xfrm>
              <a:off x="3650200" y="1626900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8"/>
            <p:cNvSpPr/>
            <p:nvPr/>
          </p:nvSpPr>
          <p:spPr>
            <a:xfrm>
              <a:off x="3653800" y="1614850"/>
              <a:ext cx="4525" cy="7750"/>
            </a:xfrm>
            <a:custGeom>
              <a:avLst/>
              <a:gdLst/>
              <a:ahLst/>
              <a:cxnLst/>
              <a:rect l="l" t="t" r="r" b="b"/>
              <a:pathLst>
                <a:path w="181" h="310" extrusionOk="0">
                  <a:moveTo>
                    <a:pt x="181" y="1"/>
                  </a:moveTo>
                  <a:lnTo>
                    <a:pt x="0" y="257"/>
                  </a:lnTo>
                  <a:lnTo>
                    <a:pt x="90" y="309"/>
                  </a:lnTo>
                  <a:lnTo>
                    <a:pt x="181" y="181"/>
                  </a:lnTo>
                  <a:cubicBezTo>
                    <a:pt x="181" y="121"/>
                    <a:pt x="181" y="61"/>
                    <a:pt x="18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8"/>
            <p:cNvSpPr/>
            <p:nvPr/>
          </p:nvSpPr>
          <p:spPr>
            <a:xfrm>
              <a:off x="3646075" y="1602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8"/>
            <p:cNvSpPr/>
            <p:nvPr/>
          </p:nvSpPr>
          <p:spPr>
            <a:xfrm>
              <a:off x="3639475" y="161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8"/>
            <p:cNvSpPr/>
            <p:nvPr/>
          </p:nvSpPr>
          <p:spPr>
            <a:xfrm>
              <a:off x="3631950" y="15913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8"/>
            <p:cNvSpPr/>
            <p:nvPr/>
          </p:nvSpPr>
          <p:spPr>
            <a:xfrm>
              <a:off x="3645125" y="15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8"/>
            <p:cNvSpPr/>
            <p:nvPr/>
          </p:nvSpPr>
          <p:spPr>
            <a:xfrm>
              <a:off x="3643050" y="164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8"/>
            <p:cNvSpPr/>
            <p:nvPr/>
          </p:nvSpPr>
          <p:spPr>
            <a:xfrm>
              <a:off x="3155900" y="1295300"/>
              <a:ext cx="480200" cy="548650"/>
            </a:xfrm>
            <a:custGeom>
              <a:avLst/>
              <a:gdLst/>
              <a:ahLst/>
              <a:cxnLst/>
              <a:rect l="l" t="t" r="r" b="b"/>
              <a:pathLst>
                <a:path w="19208" h="21946" extrusionOk="0">
                  <a:moveTo>
                    <a:pt x="15585" y="0"/>
                  </a:moveTo>
                  <a:cubicBezTo>
                    <a:pt x="15585" y="0"/>
                    <a:pt x="13935" y="874"/>
                    <a:pt x="12760" y="2192"/>
                  </a:cubicBezTo>
                  <a:cubicBezTo>
                    <a:pt x="12346" y="1853"/>
                    <a:pt x="11841" y="1627"/>
                    <a:pt x="11262" y="1567"/>
                  </a:cubicBezTo>
                  <a:cubicBezTo>
                    <a:pt x="11170" y="1558"/>
                    <a:pt x="11078" y="1554"/>
                    <a:pt x="10987" y="1554"/>
                  </a:cubicBezTo>
                  <a:cubicBezTo>
                    <a:pt x="9896" y="1554"/>
                    <a:pt x="8869" y="2165"/>
                    <a:pt x="8271" y="3096"/>
                  </a:cubicBezTo>
                  <a:cubicBezTo>
                    <a:pt x="7652" y="2577"/>
                    <a:pt x="6870" y="2290"/>
                    <a:pt x="6089" y="2290"/>
                  </a:cubicBezTo>
                  <a:cubicBezTo>
                    <a:pt x="5635" y="2290"/>
                    <a:pt x="5182" y="2387"/>
                    <a:pt x="4761" y="2592"/>
                  </a:cubicBezTo>
                  <a:cubicBezTo>
                    <a:pt x="3270" y="3322"/>
                    <a:pt x="2765" y="5137"/>
                    <a:pt x="3631" y="6636"/>
                  </a:cubicBezTo>
                  <a:cubicBezTo>
                    <a:pt x="3707" y="6764"/>
                    <a:pt x="3820" y="6907"/>
                    <a:pt x="3948" y="7051"/>
                  </a:cubicBezTo>
                  <a:cubicBezTo>
                    <a:pt x="3790" y="6990"/>
                    <a:pt x="3646" y="6953"/>
                    <a:pt x="3518" y="6930"/>
                  </a:cubicBezTo>
                  <a:cubicBezTo>
                    <a:pt x="3336" y="6900"/>
                    <a:pt x="3156" y="6885"/>
                    <a:pt x="2980" y="6885"/>
                  </a:cubicBezTo>
                  <a:cubicBezTo>
                    <a:pt x="1493" y="6885"/>
                    <a:pt x="263" y="7926"/>
                    <a:pt x="121" y="9401"/>
                  </a:cubicBezTo>
                  <a:cubicBezTo>
                    <a:pt x="1" y="10598"/>
                    <a:pt x="634" y="11743"/>
                    <a:pt x="1643" y="12398"/>
                  </a:cubicBezTo>
                  <a:cubicBezTo>
                    <a:pt x="822" y="13370"/>
                    <a:pt x="581" y="14764"/>
                    <a:pt x="1146" y="15901"/>
                  </a:cubicBezTo>
                  <a:cubicBezTo>
                    <a:pt x="1447" y="16534"/>
                    <a:pt x="1952" y="16986"/>
                    <a:pt x="2539" y="17234"/>
                  </a:cubicBezTo>
                  <a:cubicBezTo>
                    <a:pt x="1063" y="19012"/>
                    <a:pt x="875" y="21942"/>
                    <a:pt x="875" y="21942"/>
                  </a:cubicBezTo>
                  <a:cubicBezTo>
                    <a:pt x="875" y="21942"/>
                    <a:pt x="963" y="21946"/>
                    <a:pt x="1119" y="21946"/>
                  </a:cubicBezTo>
                  <a:cubicBezTo>
                    <a:pt x="2020" y="21946"/>
                    <a:pt x="5190" y="21820"/>
                    <a:pt x="6712" y="20111"/>
                  </a:cubicBezTo>
                  <a:cubicBezTo>
                    <a:pt x="7066" y="20345"/>
                    <a:pt x="7488" y="20503"/>
                    <a:pt x="7947" y="20548"/>
                  </a:cubicBezTo>
                  <a:cubicBezTo>
                    <a:pt x="8040" y="20557"/>
                    <a:pt x="8132" y="20561"/>
                    <a:pt x="8224" y="20561"/>
                  </a:cubicBezTo>
                  <a:cubicBezTo>
                    <a:pt x="9320" y="20561"/>
                    <a:pt x="10347" y="19951"/>
                    <a:pt x="10945" y="19019"/>
                  </a:cubicBezTo>
                  <a:cubicBezTo>
                    <a:pt x="11564" y="19539"/>
                    <a:pt x="12346" y="19826"/>
                    <a:pt x="13127" y="19826"/>
                  </a:cubicBezTo>
                  <a:cubicBezTo>
                    <a:pt x="13581" y="19826"/>
                    <a:pt x="14034" y="19729"/>
                    <a:pt x="14455" y="19524"/>
                  </a:cubicBezTo>
                  <a:cubicBezTo>
                    <a:pt x="15939" y="18793"/>
                    <a:pt x="16444" y="16978"/>
                    <a:pt x="15577" y="15479"/>
                  </a:cubicBezTo>
                  <a:cubicBezTo>
                    <a:pt x="15510" y="15351"/>
                    <a:pt x="15397" y="15208"/>
                    <a:pt x="15269" y="15065"/>
                  </a:cubicBezTo>
                  <a:lnTo>
                    <a:pt x="15269" y="15065"/>
                  </a:lnTo>
                  <a:cubicBezTo>
                    <a:pt x="15419" y="15118"/>
                    <a:pt x="15570" y="15163"/>
                    <a:pt x="15690" y="15185"/>
                  </a:cubicBezTo>
                  <a:cubicBezTo>
                    <a:pt x="15873" y="15216"/>
                    <a:pt x="16053" y="15230"/>
                    <a:pt x="16229" y="15230"/>
                  </a:cubicBezTo>
                  <a:cubicBezTo>
                    <a:pt x="17716" y="15230"/>
                    <a:pt x="18947" y="14189"/>
                    <a:pt x="19095" y="12715"/>
                  </a:cubicBezTo>
                  <a:cubicBezTo>
                    <a:pt x="19208" y="11517"/>
                    <a:pt x="18583" y="10372"/>
                    <a:pt x="17574" y="9717"/>
                  </a:cubicBezTo>
                  <a:cubicBezTo>
                    <a:pt x="18387" y="8745"/>
                    <a:pt x="18628" y="7352"/>
                    <a:pt x="18071" y="6215"/>
                  </a:cubicBezTo>
                  <a:cubicBezTo>
                    <a:pt x="17732" y="5529"/>
                    <a:pt x="17174" y="5055"/>
                    <a:pt x="16519" y="4821"/>
                  </a:cubicBezTo>
                  <a:cubicBezTo>
                    <a:pt x="17137" y="2659"/>
                    <a:pt x="15585" y="0"/>
                    <a:pt x="155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8"/>
            <p:cNvSpPr/>
            <p:nvPr/>
          </p:nvSpPr>
          <p:spPr>
            <a:xfrm>
              <a:off x="3152900" y="1292125"/>
              <a:ext cx="486225" cy="554925"/>
            </a:xfrm>
            <a:custGeom>
              <a:avLst/>
              <a:gdLst/>
              <a:ahLst/>
              <a:cxnLst/>
              <a:rect l="l" t="t" r="r" b="b"/>
              <a:pathLst>
                <a:path w="19449" h="22197" extrusionOk="0">
                  <a:moveTo>
                    <a:pt x="15660" y="301"/>
                  </a:moveTo>
                  <a:cubicBezTo>
                    <a:pt x="15931" y="813"/>
                    <a:pt x="17046" y="3073"/>
                    <a:pt x="16518" y="4918"/>
                  </a:cubicBezTo>
                  <a:cubicBezTo>
                    <a:pt x="16503" y="4978"/>
                    <a:pt x="16534" y="5046"/>
                    <a:pt x="16594" y="5069"/>
                  </a:cubicBezTo>
                  <a:cubicBezTo>
                    <a:pt x="17242" y="5295"/>
                    <a:pt x="17769" y="5769"/>
                    <a:pt x="18078" y="6394"/>
                  </a:cubicBezTo>
                  <a:cubicBezTo>
                    <a:pt x="18605" y="7464"/>
                    <a:pt x="18409" y="8789"/>
                    <a:pt x="17596" y="9769"/>
                  </a:cubicBezTo>
                  <a:cubicBezTo>
                    <a:pt x="17573" y="9791"/>
                    <a:pt x="17558" y="9829"/>
                    <a:pt x="17565" y="9867"/>
                  </a:cubicBezTo>
                  <a:cubicBezTo>
                    <a:pt x="17573" y="9904"/>
                    <a:pt x="17596" y="9934"/>
                    <a:pt x="17626" y="9949"/>
                  </a:cubicBezTo>
                  <a:cubicBezTo>
                    <a:pt x="18620" y="10597"/>
                    <a:pt x="19200" y="11727"/>
                    <a:pt x="19087" y="12827"/>
                  </a:cubicBezTo>
                  <a:cubicBezTo>
                    <a:pt x="19019" y="13565"/>
                    <a:pt x="18658" y="14213"/>
                    <a:pt x="18078" y="14657"/>
                  </a:cubicBezTo>
                  <a:cubicBezTo>
                    <a:pt x="17585" y="15037"/>
                    <a:pt x="16984" y="15235"/>
                    <a:pt x="16349" y="15235"/>
                  </a:cubicBezTo>
                  <a:cubicBezTo>
                    <a:pt x="16179" y="15235"/>
                    <a:pt x="16007" y="15221"/>
                    <a:pt x="15833" y="15192"/>
                  </a:cubicBezTo>
                  <a:cubicBezTo>
                    <a:pt x="15728" y="15169"/>
                    <a:pt x="15600" y="15139"/>
                    <a:pt x="15426" y="15071"/>
                  </a:cubicBezTo>
                  <a:cubicBezTo>
                    <a:pt x="15414" y="15068"/>
                    <a:pt x="15400" y="15066"/>
                    <a:pt x="15387" y="15066"/>
                  </a:cubicBezTo>
                  <a:cubicBezTo>
                    <a:pt x="15346" y="15066"/>
                    <a:pt x="15306" y="15084"/>
                    <a:pt x="15283" y="15124"/>
                  </a:cubicBezTo>
                  <a:cubicBezTo>
                    <a:pt x="15253" y="15169"/>
                    <a:pt x="15253" y="15230"/>
                    <a:pt x="15291" y="15275"/>
                  </a:cubicBezTo>
                  <a:cubicBezTo>
                    <a:pt x="15434" y="15440"/>
                    <a:pt x="15532" y="15561"/>
                    <a:pt x="15592" y="15666"/>
                  </a:cubicBezTo>
                  <a:cubicBezTo>
                    <a:pt x="16006" y="16389"/>
                    <a:pt x="16112" y="17195"/>
                    <a:pt x="15878" y="17941"/>
                  </a:cubicBezTo>
                  <a:cubicBezTo>
                    <a:pt x="15667" y="18642"/>
                    <a:pt x="15185" y="19207"/>
                    <a:pt x="14515" y="19538"/>
                  </a:cubicBezTo>
                  <a:cubicBezTo>
                    <a:pt x="14114" y="19733"/>
                    <a:pt x="13676" y="19828"/>
                    <a:pt x="13235" y="19828"/>
                  </a:cubicBezTo>
                  <a:cubicBezTo>
                    <a:pt x="12500" y="19828"/>
                    <a:pt x="11755" y="19564"/>
                    <a:pt x="11148" y="19056"/>
                  </a:cubicBezTo>
                  <a:cubicBezTo>
                    <a:pt x="11123" y="19037"/>
                    <a:pt x="11093" y="19024"/>
                    <a:pt x="11063" y="19024"/>
                  </a:cubicBezTo>
                  <a:cubicBezTo>
                    <a:pt x="11056" y="19024"/>
                    <a:pt x="11049" y="19024"/>
                    <a:pt x="11043" y="19026"/>
                  </a:cubicBezTo>
                  <a:cubicBezTo>
                    <a:pt x="11012" y="19033"/>
                    <a:pt x="10975" y="19048"/>
                    <a:pt x="10960" y="19078"/>
                  </a:cubicBezTo>
                  <a:cubicBezTo>
                    <a:pt x="10363" y="20001"/>
                    <a:pt x="9364" y="20560"/>
                    <a:pt x="8345" y="20560"/>
                  </a:cubicBezTo>
                  <a:cubicBezTo>
                    <a:pt x="8257" y="20560"/>
                    <a:pt x="8170" y="20556"/>
                    <a:pt x="8082" y="20547"/>
                  </a:cubicBezTo>
                  <a:cubicBezTo>
                    <a:pt x="7653" y="20502"/>
                    <a:pt x="7254" y="20366"/>
                    <a:pt x="6900" y="20133"/>
                  </a:cubicBezTo>
                  <a:cubicBezTo>
                    <a:pt x="6879" y="20121"/>
                    <a:pt x="6855" y="20115"/>
                    <a:pt x="6832" y="20115"/>
                  </a:cubicBezTo>
                  <a:cubicBezTo>
                    <a:pt x="6796" y="20115"/>
                    <a:pt x="6761" y="20128"/>
                    <a:pt x="6734" y="20156"/>
                  </a:cubicBezTo>
                  <a:cubicBezTo>
                    <a:pt x="5256" y="21822"/>
                    <a:pt x="2092" y="21941"/>
                    <a:pt x="1223" y="21941"/>
                  </a:cubicBezTo>
                  <a:cubicBezTo>
                    <a:pt x="1188" y="21941"/>
                    <a:pt x="1157" y="21941"/>
                    <a:pt x="1130" y="21941"/>
                  </a:cubicBezTo>
                  <a:cubicBezTo>
                    <a:pt x="1190" y="21361"/>
                    <a:pt x="1499" y="18950"/>
                    <a:pt x="2757" y="17444"/>
                  </a:cubicBezTo>
                  <a:cubicBezTo>
                    <a:pt x="2780" y="17414"/>
                    <a:pt x="2787" y="17369"/>
                    <a:pt x="2780" y="17331"/>
                  </a:cubicBezTo>
                  <a:cubicBezTo>
                    <a:pt x="2772" y="17293"/>
                    <a:pt x="2742" y="17263"/>
                    <a:pt x="2712" y="17248"/>
                  </a:cubicBezTo>
                  <a:cubicBezTo>
                    <a:pt x="2124" y="17000"/>
                    <a:pt x="1657" y="16555"/>
                    <a:pt x="1379" y="15975"/>
                  </a:cubicBezTo>
                  <a:cubicBezTo>
                    <a:pt x="851" y="14906"/>
                    <a:pt x="1040" y="13580"/>
                    <a:pt x="1861" y="12601"/>
                  </a:cubicBezTo>
                  <a:cubicBezTo>
                    <a:pt x="1883" y="12578"/>
                    <a:pt x="1891" y="12541"/>
                    <a:pt x="1883" y="12503"/>
                  </a:cubicBezTo>
                  <a:cubicBezTo>
                    <a:pt x="1883" y="12465"/>
                    <a:pt x="1861" y="12435"/>
                    <a:pt x="1831" y="12420"/>
                  </a:cubicBezTo>
                  <a:cubicBezTo>
                    <a:pt x="829" y="11772"/>
                    <a:pt x="256" y="10642"/>
                    <a:pt x="362" y="9543"/>
                  </a:cubicBezTo>
                  <a:cubicBezTo>
                    <a:pt x="437" y="8805"/>
                    <a:pt x="791" y="8157"/>
                    <a:pt x="1371" y="7712"/>
                  </a:cubicBezTo>
                  <a:cubicBezTo>
                    <a:pt x="1864" y="7332"/>
                    <a:pt x="2465" y="7135"/>
                    <a:pt x="3100" y="7135"/>
                  </a:cubicBezTo>
                  <a:cubicBezTo>
                    <a:pt x="3270" y="7135"/>
                    <a:pt x="3442" y="7149"/>
                    <a:pt x="3616" y="7178"/>
                  </a:cubicBezTo>
                  <a:cubicBezTo>
                    <a:pt x="3729" y="7200"/>
                    <a:pt x="3857" y="7230"/>
                    <a:pt x="4023" y="7298"/>
                  </a:cubicBezTo>
                  <a:cubicBezTo>
                    <a:pt x="4035" y="7302"/>
                    <a:pt x="4049" y="7304"/>
                    <a:pt x="4062" y="7304"/>
                  </a:cubicBezTo>
                  <a:cubicBezTo>
                    <a:pt x="4103" y="7304"/>
                    <a:pt x="4145" y="7285"/>
                    <a:pt x="4173" y="7245"/>
                  </a:cubicBezTo>
                  <a:cubicBezTo>
                    <a:pt x="4203" y="7200"/>
                    <a:pt x="4196" y="7140"/>
                    <a:pt x="4158" y="7095"/>
                  </a:cubicBezTo>
                  <a:cubicBezTo>
                    <a:pt x="4015" y="6929"/>
                    <a:pt x="3925" y="6809"/>
                    <a:pt x="3864" y="6703"/>
                  </a:cubicBezTo>
                  <a:cubicBezTo>
                    <a:pt x="3443" y="5980"/>
                    <a:pt x="3345" y="5174"/>
                    <a:pt x="3571" y="4428"/>
                  </a:cubicBezTo>
                  <a:cubicBezTo>
                    <a:pt x="3781" y="3728"/>
                    <a:pt x="4271" y="3163"/>
                    <a:pt x="4934" y="2832"/>
                  </a:cubicBezTo>
                  <a:cubicBezTo>
                    <a:pt x="5338" y="2636"/>
                    <a:pt x="5776" y="2541"/>
                    <a:pt x="6218" y="2541"/>
                  </a:cubicBezTo>
                  <a:cubicBezTo>
                    <a:pt x="6953" y="2541"/>
                    <a:pt x="7697" y="2805"/>
                    <a:pt x="8308" y="3314"/>
                  </a:cubicBezTo>
                  <a:cubicBezTo>
                    <a:pt x="8333" y="3332"/>
                    <a:pt x="8358" y="3346"/>
                    <a:pt x="8387" y="3346"/>
                  </a:cubicBezTo>
                  <a:cubicBezTo>
                    <a:pt x="8393" y="3346"/>
                    <a:pt x="8400" y="3345"/>
                    <a:pt x="8406" y="3344"/>
                  </a:cubicBezTo>
                  <a:cubicBezTo>
                    <a:pt x="8444" y="3336"/>
                    <a:pt x="8474" y="3321"/>
                    <a:pt x="8497" y="3291"/>
                  </a:cubicBezTo>
                  <a:cubicBezTo>
                    <a:pt x="9086" y="2368"/>
                    <a:pt x="10091" y="1810"/>
                    <a:pt x="11106" y="1810"/>
                  </a:cubicBezTo>
                  <a:cubicBezTo>
                    <a:pt x="11193" y="1810"/>
                    <a:pt x="11280" y="1814"/>
                    <a:pt x="11366" y="1822"/>
                  </a:cubicBezTo>
                  <a:cubicBezTo>
                    <a:pt x="11901" y="1875"/>
                    <a:pt x="12398" y="2078"/>
                    <a:pt x="12798" y="2417"/>
                  </a:cubicBezTo>
                  <a:cubicBezTo>
                    <a:pt x="12822" y="2435"/>
                    <a:pt x="12851" y="2444"/>
                    <a:pt x="12879" y="2444"/>
                  </a:cubicBezTo>
                  <a:cubicBezTo>
                    <a:pt x="12913" y="2444"/>
                    <a:pt x="12946" y="2431"/>
                    <a:pt x="12971" y="2402"/>
                  </a:cubicBezTo>
                  <a:cubicBezTo>
                    <a:pt x="13950" y="1310"/>
                    <a:pt x="15276" y="512"/>
                    <a:pt x="15660" y="301"/>
                  </a:cubicBezTo>
                  <a:close/>
                  <a:moveTo>
                    <a:pt x="15703" y="1"/>
                  </a:moveTo>
                  <a:cubicBezTo>
                    <a:pt x="15683" y="1"/>
                    <a:pt x="15663" y="5"/>
                    <a:pt x="15645" y="14"/>
                  </a:cubicBezTo>
                  <a:cubicBezTo>
                    <a:pt x="15577" y="52"/>
                    <a:pt x="14033" y="873"/>
                    <a:pt x="12865" y="2146"/>
                  </a:cubicBezTo>
                  <a:cubicBezTo>
                    <a:pt x="12444" y="1822"/>
                    <a:pt x="11939" y="1626"/>
                    <a:pt x="11397" y="1574"/>
                  </a:cubicBezTo>
                  <a:cubicBezTo>
                    <a:pt x="11300" y="1564"/>
                    <a:pt x="11203" y="1560"/>
                    <a:pt x="11107" y="1560"/>
                  </a:cubicBezTo>
                  <a:cubicBezTo>
                    <a:pt x="10049" y="1560"/>
                    <a:pt x="9003" y="2117"/>
                    <a:pt x="8361" y="3035"/>
                  </a:cubicBezTo>
                  <a:cubicBezTo>
                    <a:pt x="7727" y="2543"/>
                    <a:pt x="6969" y="2287"/>
                    <a:pt x="6219" y="2287"/>
                  </a:cubicBezTo>
                  <a:cubicBezTo>
                    <a:pt x="5741" y="2287"/>
                    <a:pt x="5266" y="2391"/>
                    <a:pt x="4828" y="2606"/>
                  </a:cubicBezTo>
                  <a:cubicBezTo>
                    <a:pt x="4098" y="2967"/>
                    <a:pt x="3563" y="3585"/>
                    <a:pt x="3330" y="4353"/>
                  </a:cubicBezTo>
                  <a:cubicBezTo>
                    <a:pt x="3081" y="5167"/>
                    <a:pt x="3194" y="6048"/>
                    <a:pt x="3646" y="6831"/>
                  </a:cubicBezTo>
                  <a:cubicBezTo>
                    <a:pt x="3661" y="6861"/>
                    <a:pt x="3691" y="6899"/>
                    <a:pt x="3714" y="6944"/>
                  </a:cubicBezTo>
                  <a:cubicBezTo>
                    <a:pt x="3699" y="6937"/>
                    <a:pt x="3676" y="6937"/>
                    <a:pt x="3661" y="6929"/>
                  </a:cubicBezTo>
                  <a:cubicBezTo>
                    <a:pt x="3475" y="6899"/>
                    <a:pt x="3290" y="6885"/>
                    <a:pt x="3107" y="6885"/>
                  </a:cubicBezTo>
                  <a:cubicBezTo>
                    <a:pt x="2413" y="6885"/>
                    <a:pt x="1757" y="7099"/>
                    <a:pt x="1221" y="7517"/>
                  </a:cubicBezTo>
                  <a:cubicBezTo>
                    <a:pt x="588" y="7999"/>
                    <a:pt x="196" y="8714"/>
                    <a:pt x="113" y="9513"/>
                  </a:cubicBezTo>
                  <a:cubicBezTo>
                    <a:pt x="0" y="10673"/>
                    <a:pt x="573" y="11848"/>
                    <a:pt x="1575" y="12548"/>
                  </a:cubicBezTo>
                  <a:cubicBezTo>
                    <a:pt x="769" y="13587"/>
                    <a:pt x="603" y="14966"/>
                    <a:pt x="1153" y="16088"/>
                  </a:cubicBezTo>
                  <a:cubicBezTo>
                    <a:pt x="1439" y="16676"/>
                    <a:pt x="1891" y="17128"/>
                    <a:pt x="2463" y="17406"/>
                  </a:cubicBezTo>
                  <a:cubicBezTo>
                    <a:pt x="1062" y="19199"/>
                    <a:pt x="874" y="21941"/>
                    <a:pt x="867" y="22061"/>
                  </a:cubicBezTo>
                  <a:cubicBezTo>
                    <a:pt x="867" y="22091"/>
                    <a:pt x="874" y="22129"/>
                    <a:pt x="897" y="22152"/>
                  </a:cubicBezTo>
                  <a:cubicBezTo>
                    <a:pt x="919" y="22174"/>
                    <a:pt x="957" y="22189"/>
                    <a:pt x="987" y="22189"/>
                  </a:cubicBezTo>
                  <a:cubicBezTo>
                    <a:pt x="1010" y="22189"/>
                    <a:pt x="1108" y="22197"/>
                    <a:pt x="1266" y="22197"/>
                  </a:cubicBezTo>
                  <a:cubicBezTo>
                    <a:pt x="2215" y="22197"/>
                    <a:pt x="5280" y="22061"/>
                    <a:pt x="6855" y="20404"/>
                  </a:cubicBezTo>
                  <a:cubicBezTo>
                    <a:pt x="7216" y="20623"/>
                    <a:pt x="7623" y="20751"/>
                    <a:pt x="8060" y="20796"/>
                  </a:cubicBezTo>
                  <a:cubicBezTo>
                    <a:pt x="8156" y="20805"/>
                    <a:pt x="8253" y="20810"/>
                    <a:pt x="8349" y="20810"/>
                  </a:cubicBezTo>
                  <a:cubicBezTo>
                    <a:pt x="9406" y="20810"/>
                    <a:pt x="10447" y="20252"/>
                    <a:pt x="11095" y="19335"/>
                  </a:cubicBezTo>
                  <a:cubicBezTo>
                    <a:pt x="11730" y="19826"/>
                    <a:pt x="12487" y="20083"/>
                    <a:pt x="13237" y="20083"/>
                  </a:cubicBezTo>
                  <a:cubicBezTo>
                    <a:pt x="13715" y="20083"/>
                    <a:pt x="14191" y="19978"/>
                    <a:pt x="14628" y="19764"/>
                  </a:cubicBezTo>
                  <a:cubicBezTo>
                    <a:pt x="15359" y="19402"/>
                    <a:pt x="15886" y="18785"/>
                    <a:pt x="16119" y="18016"/>
                  </a:cubicBezTo>
                  <a:cubicBezTo>
                    <a:pt x="16368" y="17203"/>
                    <a:pt x="16262" y="16322"/>
                    <a:pt x="15810" y="15538"/>
                  </a:cubicBezTo>
                  <a:cubicBezTo>
                    <a:pt x="15788" y="15508"/>
                    <a:pt x="15765" y="15471"/>
                    <a:pt x="15735" y="15425"/>
                  </a:cubicBezTo>
                  <a:lnTo>
                    <a:pt x="15735" y="15425"/>
                  </a:lnTo>
                  <a:cubicBezTo>
                    <a:pt x="15758" y="15433"/>
                    <a:pt x="15773" y="15433"/>
                    <a:pt x="15795" y="15440"/>
                  </a:cubicBezTo>
                  <a:cubicBezTo>
                    <a:pt x="15980" y="15470"/>
                    <a:pt x="16164" y="15485"/>
                    <a:pt x="16345" y="15485"/>
                  </a:cubicBezTo>
                  <a:cubicBezTo>
                    <a:pt x="17036" y="15485"/>
                    <a:pt x="17691" y="15271"/>
                    <a:pt x="18228" y="14853"/>
                  </a:cubicBezTo>
                  <a:cubicBezTo>
                    <a:pt x="18869" y="14371"/>
                    <a:pt x="19260" y="13655"/>
                    <a:pt x="19336" y="12849"/>
                  </a:cubicBezTo>
                  <a:cubicBezTo>
                    <a:pt x="19449" y="11697"/>
                    <a:pt x="18884" y="10522"/>
                    <a:pt x="17874" y="9821"/>
                  </a:cubicBezTo>
                  <a:cubicBezTo>
                    <a:pt x="18680" y="8782"/>
                    <a:pt x="18853" y="7404"/>
                    <a:pt x="18304" y="6281"/>
                  </a:cubicBezTo>
                  <a:cubicBezTo>
                    <a:pt x="17987" y="5634"/>
                    <a:pt x="17452" y="5136"/>
                    <a:pt x="16790" y="4873"/>
                  </a:cubicBezTo>
                  <a:cubicBezTo>
                    <a:pt x="17332" y="2703"/>
                    <a:pt x="15878" y="173"/>
                    <a:pt x="15818" y="60"/>
                  </a:cubicBezTo>
                  <a:cubicBezTo>
                    <a:pt x="15792" y="23"/>
                    <a:pt x="15748" y="1"/>
                    <a:pt x="1570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8"/>
            <p:cNvSpPr/>
            <p:nvPr/>
          </p:nvSpPr>
          <p:spPr>
            <a:xfrm>
              <a:off x="3351550" y="1280425"/>
              <a:ext cx="265925" cy="184550"/>
            </a:xfrm>
            <a:custGeom>
              <a:avLst/>
              <a:gdLst/>
              <a:ahLst/>
              <a:cxnLst/>
              <a:rect l="l" t="t" r="r" b="b"/>
              <a:pathLst>
                <a:path w="10637" h="7382" extrusionOk="0">
                  <a:moveTo>
                    <a:pt x="6983" y="0"/>
                  </a:moveTo>
                  <a:cubicBezTo>
                    <a:pt x="6983" y="1"/>
                    <a:pt x="1" y="3684"/>
                    <a:pt x="4513" y="7382"/>
                  </a:cubicBezTo>
                  <a:cubicBezTo>
                    <a:pt x="10636" y="6260"/>
                    <a:pt x="6983" y="1"/>
                    <a:pt x="6983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8"/>
            <p:cNvSpPr/>
            <p:nvPr/>
          </p:nvSpPr>
          <p:spPr>
            <a:xfrm>
              <a:off x="3420850" y="1277250"/>
              <a:ext cx="153300" cy="190950"/>
            </a:xfrm>
            <a:custGeom>
              <a:avLst/>
              <a:gdLst/>
              <a:ahLst/>
              <a:cxnLst/>
              <a:rect l="l" t="t" r="r" b="b"/>
              <a:pathLst>
                <a:path w="6132" h="7638" extrusionOk="0">
                  <a:moveTo>
                    <a:pt x="4166" y="301"/>
                  </a:moveTo>
                  <a:cubicBezTo>
                    <a:pt x="4460" y="851"/>
                    <a:pt x="5740" y="3449"/>
                    <a:pt x="4866" y="5362"/>
                  </a:cubicBezTo>
                  <a:cubicBezTo>
                    <a:pt x="4384" y="6394"/>
                    <a:pt x="3345" y="7072"/>
                    <a:pt x="1771" y="7373"/>
                  </a:cubicBezTo>
                  <a:cubicBezTo>
                    <a:pt x="739" y="6515"/>
                    <a:pt x="264" y="5581"/>
                    <a:pt x="362" y="4609"/>
                  </a:cubicBezTo>
                  <a:cubicBezTo>
                    <a:pt x="581" y="2440"/>
                    <a:pt x="3556" y="640"/>
                    <a:pt x="4166" y="301"/>
                  </a:cubicBezTo>
                  <a:close/>
                  <a:moveTo>
                    <a:pt x="4215" y="1"/>
                  </a:moveTo>
                  <a:cubicBezTo>
                    <a:pt x="4196" y="1"/>
                    <a:pt x="4177" y="5"/>
                    <a:pt x="4158" y="14"/>
                  </a:cubicBezTo>
                  <a:cubicBezTo>
                    <a:pt x="4000" y="97"/>
                    <a:pt x="370" y="2041"/>
                    <a:pt x="114" y="4579"/>
                  </a:cubicBezTo>
                  <a:cubicBezTo>
                    <a:pt x="1" y="5656"/>
                    <a:pt x="528" y="6673"/>
                    <a:pt x="1658" y="7607"/>
                  </a:cubicBezTo>
                  <a:cubicBezTo>
                    <a:pt x="1680" y="7622"/>
                    <a:pt x="1710" y="7637"/>
                    <a:pt x="1741" y="7637"/>
                  </a:cubicBezTo>
                  <a:cubicBezTo>
                    <a:pt x="1748" y="7637"/>
                    <a:pt x="1756" y="7637"/>
                    <a:pt x="1763" y="7629"/>
                  </a:cubicBezTo>
                  <a:cubicBezTo>
                    <a:pt x="3450" y="7321"/>
                    <a:pt x="4573" y="6590"/>
                    <a:pt x="5092" y="5468"/>
                  </a:cubicBezTo>
                  <a:cubicBezTo>
                    <a:pt x="6132" y="3208"/>
                    <a:pt x="4399" y="188"/>
                    <a:pt x="4324" y="60"/>
                  </a:cubicBezTo>
                  <a:cubicBezTo>
                    <a:pt x="4298" y="23"/>
                    <a:pt x="4257" y="1"/>
                    <a:pt x="42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8"/>
            <p:cNvSpPr/>
            <p:nvPr/>
          </p:nvSpPr>
          <p:spPr>
            <a:xfrm>
              <a:off x="3464350" y="1303200"/>
              <a:ext cx="57650" cy="161775"/>
            </a:xfrm>
            <a:custGeom>
              <a:avLst/>
              <a:gdLst/>
              <a:ahLst/>
              <a:cxnLst/>
              <a:rect l="l" t="t" r="r" b="b"/>
              <a:pathLst>
                <a:path w="2306" h="6471" extrusionOk="0">
                  <a:moveTo>
                    <a:pt x="2305" y="1"/>
                  </a:moveTo>
                  <a:lnTo>
                    <a:pt x="1" y="6471"/>
                  </a:lnTo>
                  <a:cubicBezTo>
                    <a:pt x="1703" y="2683"/>
                    <a:pt x="2305" y="1"/>
                    <a:pt x="230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8"/>
            <p:cNvSpPr/>
            <p:nvPr/>
          </p:nvSpPr>
          <p:spPr>
            <a:xfrm>
              <a:off x="3460775" y="1300125"/>
              <a:ext cx="64625" cy="168075"/>
            </a:xfrm>
            <a:custGeom>
              <a:avLst/>
              <a:gdLst/>
              <a:ahLst/>
              <a:cxnLst/>
              <a:rect l="l" t="t" r="r" b="b"/>
              <a:pathLst>
                <a:path w="2585" h="6723" extrusionOk="0">
                  <a:moveTo>
                    <a:pt x="2445" y="0"/>
                  </a:moveTo>
                  <a:cubicBezTo>
                    <a:pt x="2387" y="0"/>
                    <a:pt x="2334" y="42"/>
                    <a:pt x="2320" y="101"/>
                  </a:cubicBezTo>
                  <a:cubicBezTo>
                    <a:pt x="2313" y="124"/>
                    <a:pt x="1703" y="2813"/>
                    <a:pt x="31" y="6541"/>
                  </a:cubicBezTo>
                  <a:cubicBezTo>
                    <a:pt x="0" y="6609"/>
                    <a:pt x="31" y="6684"/>
                    <a:pt x="91" y="6707"/>
                  </a:cubicBezTo>
                  <a:cubicBezTo>
                    <a:pt x="106" y="6714"/>
                    <a:pt x="129" y="6722"/>
                    <a:pt x="144" y="6722"/>
                  </a:cubicBezTo>
                  <a:cubicBezTo>
                    <a:pt x="189" y="6722"/>
                    <a:pt x="234" y="6692"/>
                    <a:pt x="257" y="6647"/>
                  </a:cubicBezTo>
                  <a:cubicBezTo>
                    <a:pt x="1944" y="2888"/>
                    <a:pt x="2561" y="184"/>
                    <a:pt x="2569" y="154"/>
                  </a:cubicBezTo>
                  <a:cubicBezTo>
                    <a:pt x="2584" y="86"/>
                    <a:pt x="2539" y="18"/>
                    <a:pt x="2471" y="3"/>
                  </a:cubicBezTo>
                  <a:cubicBezTo>
                    <a:pt x="2462" y="1"/>
                    <a:pt x="2453" y="0"/>
                    <a:pt x="244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8"/>
            <p:cNvSpPr/>
            <p:nvPr/>
          </p:nvSpPr>
          <p:spPr>
            <a:xfrm>
              <a:off x="3503525" y="1340500"/>
              <a:ext cx="32225" cy="25250"/>
            </a:xfrm>
            <a:custGeom>
              <a:avLst/>
              <a:gdLst/>
              <a:ahLst/>
              <a:cxnLst/>
              <a:rect l="l" t="t" r="r" b="b"/>
              <a:pathLst>
                <a:path w="1289" h="1010" extrusionOk="0">
                  <a:moveTo>
                    <a:pt x="1288" y="0"/>
                  </a:moveTo>
                  <a:cubicBezTo>
                    <a:pt x="1145" y="60"/>
                    <a:pt x="0" y="1010"/>
                    <a:pt x="0" y="1010"/>
                  </a:cubicBezTo>
                  <a:lnTo>
                    <a:pt x="1288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8"/>
            <p:cNvSpPr/>
            <p:nvPr/>
          </p:nvSpPr>
          <p:spPr>
            <a:xfrm>
              <a:off x="3499950" y="1337375"/>
              <a:ext cx="39375" cy="31575"/>
            </a:xfrm>
            <a:custGeom>
              <a:avLst/>
              <a:gdLst/>
              <a:ahLst/>
              <a:cxnLst/>
              <a:rect l="l" t="t" r="r" b="b"/>
              <a:pathLst>
                <a:path w="1575" h="1263" extrusionOk="0">
                  <a:moveTo>
                    <a:pt x="1433" y="1"/>
                  </a:moveTo>
                  <a:cubicBezTo>
                    <a:pt x="1415" y="1"/>
                    <a:pt x="1396" y="4"/>
                    <a:pt x="1379" y="12"/>
                  </a:cubicBezTo>
                  <a:cubicBezTo>
                    <a:pt x="1235" y="72"/>
                    <a:pt x="332" y="818"/>
                    <a:pt x="60" y="1044"/>
                  </a:cubicBezTo>
                  <a:cubicBezTo>
                    <a:pt x="8" y="1089"/>
                    <a:pt x="0" y="1165"/>
                    <a:pt x="45" y="1217"/>
                  </a:cubicBezTo>
                  <a:cubicBezTo>
                    <a:pt x="68" y="1247"/>
                    <a:pt x="106" y="1263"/>
                    <a:pt x="143" y="1263"/>
                  </a:cubicBezTo>
                  <a:cubicBezTo>
                    <a:pt x="166" y="1263"/>
                    <a:pt x="196" y="1255"/>
                    <a:pt x="219" y="1232"/>
                  </a:cubicBezTo>
                  <a:cubicBezTo>
                    <a:pt x="768" y="780"/>
                    <a:pt x="1386" y="283"/>
                    <a:pt x="1477" y="238"/>
                  </a:cubicBezTo>
                  <a:cubicBezTo>
                    <a:pt x="1544" y="216"/>
                    <a:pt x="1574" y="140"/>
                    <a:pt x="1544" y="80"/>
                  </a:cubicBezTo>
                  <a:cubicBezTo>
                    <a:pt x="1528" y="30"/>
                    <a:pt x="1482" y="1"/>
                    <a:pt x="14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8"/>
            <p:cNvSpPr/>
            <p:nvPr/>
          </p:nvSpPr>
          <p:spPr>
            <a:xfrm>
              <a:off x="3496550" y="1311875"/>
              <a:ext cx="12275" cy="32600"/>
            </a:xfrm>
            <a:custGeom>
              <a:avLst/>
              <a:gdLst/>
              <a:ahLst/>
              <a:cxnLst/>
              <a:rect l="l" t="t" r="r" b="b"/>
              <a:pathLst>
                <a:path w="491" h="1304" extrusionOk="0">
                  <a:moveTo>
                    <a:pt x="1" y="0"/>
                  </a:moveTo>
                  <a:cubicBezTo>
                    <a:pt x="8" y="128"/>
                    <a:pt x="490" y="1303"/>
                    <a:pt x="490" y="130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8"/>
            <p:cNvSpPr/>
            <p:nvPr/>
          </p:nvSpPr>
          <p:spPr>
            <a:xfrm>
              <a:off x="3493350" y="1308650"/>
              <a:ext cx="19050" cy="39025"/>
            </a:xfrm>
            <a:custGeom>
              <a:avLst/>
              <a:gdLst/>
              <a:ahLst/>
              <a:cxnLst/>
              <a:rect l="l" t="t" r="r" b="b"/>
              <a:pathLst>
                <a:path w="762" h="1561" extrusionOk="0">
                  <a:moveTo>
                    <a:pt x="140" y="1"/>
                  </a:moveTo>
                  <a:cubicBezTo>
                    <a:pt x="136" y="1"/>
                    <a:pt x="132" y="1"/>
                    <a:pt x="129" y="1"/>
                  </a:cubicBezTo>
                  <a:cubicBezTo>
                    <a:pt x="53" y="1"/>
                    <a:pt x="1" y="62"/>
                    <a:pt x="8" y="129"/>
                  </a:cubicBezTo>
                  <a:cubicBezTo>
                    <a:pt x="8" y="265"/>
                    <a:pt x="355" y="1124"/>
                    <a:pt x="498" y="1478"/>
                  </a:cubicBezTo>
                  <a:cubicBezTo>
                    <a:pt x="520" y="1530"/>
                    <a:pt x="565" y="1560"/>
                    <a:pt x="618" y="1560"/>
                  </a:cubicBezTo>
                  <a:cubicBezTo>
                    <a:pt x="633" y="1560"/>
                    <a:pt x="648" y="1553"/>
                    <a:pt x="663" y="1553"/>
                  </a:cubicBezTo>
                  <a:cubicBezTo>
                    <a:pt x="731" y="1523"/>
                    <a:pt x="761" y="1447"/>
                    <a:pt x="731" y="1387"/>
                  </a:cubicBezTo>
                  <a:cubicBezTo>
                    <a:pt x="505" y="837"/>
                    <a:pt x="272" y="212"/>
                    <a:pt x="257" y="122"/>
                  </a:cubicBezTo>
                  <a:cubicBezTo>
                    <a:pt x="250" y="51"/>
                    <a:pt x="196" y="1"/>
                    <a:pt x="1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8"/>
            <p:cNvSpPr/>
            <p:nvPr/>
          </p:nvSpPr>
          <p:spPr>
            <a:xfrm>
              <a:off x="3158350" y="1678075"/>
              <a:ext cx="198925" cy="151000"/>
            </a:xfrm>
            <a:custGeom>
              <a:avLst/>
              <a:gdLst/>
              <a:ahLst/>
              <a:cxnLst/>
              <a:rect l="l" t="t" r="r" b="b"/>
              <a:pathLst>
                <a:path w="7957" h="6040" extrusionOk="0">
                  <a:moveTo>
                    <a:pt x="4425" y="1"/>
                  </a:moveTo>
                  <a:cubicBezTo>
                    <a:pt x="386" y="1"/>
                    <a:pt x="1" y="6036"/>
                    <a:pt x="1" y="6036"/>
                  </a:cubicBezTo>
                  <a:cubicBezTo>
                    <a:pt x="1" y="6036"/>
                    <a:pt x="89" y="6039"/>
                    <a:pt x="245" y="6039"/>
                  </a:cubicBezTo>
                  <a:cubicBezTo>
                    <a:pt x="1587" y="6039"/>
                    <a:pt x="7957" y="5761"/>
                    <a:pt x="6418" y="417"/>
                  </a:cubicBezTo>
                  <a:cubicBezTo>
                    <a:pt x="5670" y="127"/>
                    <a:pt x="5009" y="1"/>
                    <a:pt x="442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8"/>
            <p:cNvSpPr/>
            <p:nvPr/>
          </p:nvSpPr>
          <p:spPr>
            <a:xfrm>
              <a:off x="3155150" y="1674975"/>
              <a:ext cx="177800" cy="157200"/>
            </a:xfrm>
            <a:custGeom>
              <a:avLst/>
              <a:gdLst/>
              <a:ahLst/>
              <a:cxnLst/>
              <a:rect l="l" t="t" r="r" b="b"/>
              <a:pathLst>
                <a:path w="7112" h="6288" extrusionOk="0">
                  <a:moveTo>
                    <a:pt x="4548" y="253"/>
                  </a:moveTo>
                  <a:cubicBezTo>
                    <a:pt x="5130" y="253"/>
                    <a:pt x="5763" y="382"/>
                    <a:pt x="6441" y="639"/>
                  </a:cubicBezTo>
                  <a:cubicBezTo>
                    <a:pt x="6840" y="2055"/>
                    <a:pt x="6689" y="3215"/>
                    <a:pt x="5996" y="4096"/>
                  </a:cubicBezTo>
                  <a:cubicBezTo>
                    <a:pt x="4604" y="5872"/>
                    <a:pt x="1383" y="6033"/>
                    <a:pt x="414" y="6033"/>
                  </a:cubicBezTo>
                  <a:cubicBezTo>
                    <a:pt x="356" y="6033"/>
                    <a:pt x="306" y="6033"/>
                    <a:pt x="264" y="6032"/>
                  </a:cubicBezTo>
                  <a:cubicBezTo>
                    <a:pt x="340" y="5339"/>
                    <a:pt x="769" y="2032"/>
                    <a:pt x="2757" y="759"/>
                  </a:cubicBezTo>
                  <a:cubicBezTo>
                    <a:pt x="3284" y="422"/>
                    <a:pt x="3883" y="253"/>
                    <a:pt x="4548" y="253"/>
                  </a:cubicBezTo>
                  <a:close/>
                  <a:moveTo>
                    <a:pt x="4554" y="0"/>
                  </a:moveTo>
                  <a:cubicBezTo>
                    <a:pt x="3840" y="0"/>
                    <a:pt x="3195" y="184"/>
                    <a:pt x="2622" y="548"/>
                  </a:cubicBezTo>
                  <a:cubicBezTo>
                    <a:pt x="294" y="2032"/>
                    <a:pt x="16" y="5979"/>
                    <a:pt x="1" y="6152"/>
                  </a:cubicBezTo>
                  <a:cubicBezTo>
                    <a:pt x="1" y="6182"/>
                    <a:pt x="16" y="6220"/>
                    <a:pt x="38" y="6243"/>
                  </a:cubicBezTo>
                  <a:cubicBezTo>
                    <a:pt x="61" y="6265"/>
                    <a:pt x="91" y="6280"/>
                    <a:pt x="121" y="6280"/>
                  </a:cubicBezTo>
                  <a:cubicBezTo>
                    <a:pt x="151" y="6280"/>
                    <a:pt x="249" y="6288"/>
                    <a:pt x="407" y="6288"/>
                  </a:cubicBezTo>
                  <a:cubicBezTo>
                    <a:pt x="1402" y="6288"/>
                    <a:pt x="4708" y="6137"/>
                    <a:pt x="6192" y="4254"/>
                  </a:cubicBezTo>
                  <a:cubicBezTo>
                    <a:pt x="6945" y="3297"/>
                    <a:pt x="7111" y="2032"/>
                    <a:pt x="6667" y="511"/>
                  </a:cubicBezTo>
                  <a:cubicBezTo>
                    <a:pt x="6659" y="473"/>
                    <a:pt x="6629" y="435"/>
                    <a:pt x="6591" y="428"/>
                  </a:cubicBezTo>
                  <a:cubicBezTo>
                    <a:pt x="5862" y="142"/>
                    <a:pt x="5181" y="0"/>
                    <a:pt x="45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8"/>
            <p:cNvSpPr/>
            <p:nvPr/>
          </p:nvSpPr>
          <p:spPr>
            <a:xfrm>
              <a:off x="3179450" y="1694125"/>
              <a:ext cx="130325" cy="115450"/>
            </a:xfrm>
            <a:custGeom>
              <a:avLst/>
              <a:gdLst/>
              <a:ahLst/>
              <a:cxnLst/>
              <a:rect l="l" t="t" r="r" b="b"/>
              <a:pathLst>
                <a:path w="5213" h="4618" extrusionOk="0">
                  <a:moveTo>
                    <a:pt x="5213" y="1"/>
                  </a:moveTo>
                  <a:lnTo>
                    <a:pt x="5213" y="1"/>
                  </a:lnTo>
                  <a:cubicBezTo>
                    <a:pt x="1695" y="1635"/>
                    <a:pt x="0" y="4618"/>
                    <a:pt x="0" y="4618"/>
                  </a:cubicBezTo>
                  <a:lnTo>
                    <a:pt x="0" y="4618"/>
                  </a:lnTo>
                  <a:lnTo>
                    <a:pt x="5213" y="1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8"/>
            <p:cNvSpPr/>
            <p:nvPr/>
          </p:nvSpPr>
          <p:spPr>
            <a:xfrm>
              <a:off x="3175875" y="1690975"/>
              <a:ext cx="137475" cy="121800"/>
            </a:xfrm>
            <a:custGeom>
              <a:avLst/>
              <a:gdLst/>
              <a:ahLst/>
              <a:cxnLst/>
              <a:rect l="l" t="t" r="r" b="b"/>
              <a:pathLst>
                <a:path w="5499" h="4872" extrusionOk="0">
                  <a:moveTo>
                    <a:pt x="5355" y="1"/>
                  </a:moveTo>
                  <a:cubicBezTo>
                    <a:pt x="5336" y="1"/>
                    <a:pt x="5315" y="5"/>
                    <a:pt x="5295" y="14"/>
                  </a:cubicBezTo>
                  <a:cubicBezTo>
                    <a:pt x="1785" y="1641"/>
                    <a:pt x="53" y="4653"/>
                    <a:pt x="38" y="4684"/>
                  </a:cubicBezTo>
                  <a:cubicBezTo>
                    <a:pt x="0" y="4744"/>
                    <a:pt x="23" y="4819"/>
                    <a:pt x="83" y="4857"/>
                  </a:cubicBezTo>
                  <a:cubicBezTo>
                    <a:pt x="106" y="4864"/>
                    <a:pt x="128" y="4872"/>
                    <a:pt x="143" y="4872"/>
                  </a:cubicBezTo>
                  <a:cubicBezTo>
                    <a:pt x="189" y="4872"/>
                    <a:pt x="234" y="4849"/>
                    <a:pt x="256" y="4812"/>
                  </a:cubicBezTo>
                  <a:cubicBezTo>
                    <a:pt x="271" y="4782"/>
                    <a:pt x="1966" y="1836"/>
                    <a:pt x="5408" y="240"/>
                  </a:cubicBezTo>
                  <a:cubicBezTo>
                    <a:pt x="5469" y="210"/>
                    <a:pt x="5499" y="134"/>
                    <a:pt x="5469" y="74"/>
                  </a:cubicBezTo>
                  <a:cubicBezTo>
                    <a:pt x="5447" y="26"/>
                    <a:pt x="5403" y="1"/>
                    <a:pt x="535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8"/>
            <p:cNvSpPr/>
            <p:nvPr/>
          </p:nvSpPr>
          <p:spPr>
            <a:xfrm>
              <a:off x="3233125" y="1745150"/>
              <a:ext cx="6800" cy="47475"/>
            </a:xfrm>
            <a:custGeom>
              <a:avLst/>
              <a:gdLst/>
              <a:ahLst/>
              <a:cxnLst/>
              <a:rect l="l" t="t" r="r" b="b"/>
              <a:pathLst>
                <a:path w="272" h="1899" extrusionOk="0">
                  <a:moveTo>
                    <a:pt x="271" y="1899"/>
                  </a:moveTo>
                  <a:lnTo>
                    <a:pt x="0" y="1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8"/>
            <p:cNvSpPr/>
            <p:nvPr/>
          </p:nvSpPr>
          <p:spPr>
            <a:xfrm>
              <a:off x="3229725" y="1741950"/>
              <a:ext cx="13575" cy="53900"/>
            </a:xfrm>
            <a:custGeom>
              <a:avLst/>
              <a:gdLst/>
              <a:ahLst/>
              <a:cxnLst/>
              <a:rect l="l" t="t" r="r" b="b"/>
              <a:pathLst>
                <a:path w="543" h="2156" extrusionOk="0">
                  <a:moveTo>
                    <a:pt x="136" y="0"/>
                  </a:moveTo>
                  <a:cubicBezTo>
                    <a:pt x="131" y="0"/>
                    <a:pt x="126" y="0"/>
                    <a:pt x="121" y="1"/>
                  </a:cubicBezTo>
                  <a:cubicBezTo>
                    <a:pt x="53" y="16"/>
                    <a:pt x="0" y="76"/>
                    <a:pt x="16" y="144"/>
                  </a:cubicBezTo>
                  <a:lnTo>
                    <a:pt x="279" y="2050"/>
                  </a:lnTo>
                  <a:cubicBezTo>
                    <a:pt x="287" y="2110"/>
                    <a:pt x="347" y="2155"/>
                    <a:pt x="407" y="2155"/>
                  </a:cubicBezTo>
                  <a:lnTo>
                    <a:pt x="422" y="2155"/>
                  </a:lnTo>
                  <a:cubicBezTo>
                    <a:pt x="490" y="2140"/>
                    <a:pt x="543" y="2080"/>
                    <a:pt x="528" y="2012"/>
                  </a:cubicBezTo>
                  <a:lnTo>
                    <a:pt x="264" y="114"/>
                  </a:lnTo>
                  <a:cubicBezTo>
                    <a:pt x="250" y="44"/>
                    <a:pt x="197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8"/>
            <p:cNvSpPr/>
            <p:nvPr/>
          </p:nvSpPr>
          <p:spPr>
            <a:xfrm>
              <a:off x="3192450" y="1757200"/>
              <a:ext cx="28625" cy="11700"/>
            </a:xfrm>
            <a:custGeom>
              <a:avLst/>
              <a:gdLst/>
              <a:ahLst/>
              <a:cxnLst/>
              <a:rect l="l" t="t" r="r" b="b"/>
              <a:pathLst>
                <a:path w="1145" h="468" extrusionOk="0">
                  <a:moveTo>
                    <a:pt x="1145" y="1"/>
                  </a:moveTo>
                  <a:lnTo>
                    <a:pt x="0" y="468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8"/>
            <p:cNvSpPr/>
            <p:nvPr/>
          </p:nvSpPr>
          <p:spPr>
            <a:xfrm>
              <a:off x="3188850" y="1754000"/>
              <a:ext cx="35825" cy="18100"/>
            </a:xfrm>
            <a:custGeom>
              <a:avLst/>
              <a:gdLst/>
              <a:ahLst/>
              <a:cxnLst/>
              <a:rect l="l" t="t" r="r" b="b"/>
              <a:pathLst>
                <a:path w="1433" h="724" extrusionOk="0">
                  <a:moveTo>
                    <a:pt x="1286" y="1"/>
                  </a:moveTo>
                  <a:cubicBezTo>
                    <a:pt x="1272" y="1"/>
                    <a:pt x="1257" y="3"/>
                    <a:pt x="1244" y="8"/>
                  </a:cubicBezTo>
                  <a:lnTo>
                    <a:pt x="91" y="483"/>
                  </a:lnTo>
                  <a:cubicBezTo>
                    <a:pt x="31" y="506"/>
                    <a:pt x="1" y="581"/>
                    <a:pt x="24" y="649"/>
                  </a:cubicBezTo>
                  <a:cubicBezTo>
                    <a:pt x="46" y="694"/>
                    <a:pt x="91" y="724"/>
                    <a:pt x="144" y="724"/>
                  </a:cubicBezTo>
                  <a:cubicBezTo>
                    <a:pt x="159" y="724"/>
                    <a:pt x="174" y="724"/>
                    <a:pt x="189" y="716"/>
                  </a:cubicBezTo>
                  <a:lnTo>
                    <a:pt x="1342" y="242"/>
                  </a:lnTo>
                  <a:cubicBezTo>
                    <a:pt x="1402" y="212"/>
                    <a:pt x="1432" y="144"/>
                    <a:pt x="1409" y="76"/>
                  </a:cubicBezTo>
                  <a:cubicBezTo>
                    <a:pt x="1386" y="30"/>
                    <a:pt x="1336" y="1"/>
                    <a:pt x="12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8"/>
            <p:cNvSpPr/>
            <p:nvPr/>
          </p:nvSpPr>
          <p:spPr>
            <a:xfrm>
              <a:off x="3371525" y="1510400"/>
              <a:ext cx="246500" cy="265650"/>
            </a:xfrm>
            <a:custGeom>
              <a:avLst/>
              <a:gdLst/>
              <a:ahLst/>
              <a:cxnLst/>
              <a:rect l="l" t="t" r="r" b="b"/>
              <a:pathLst>
                <a:path w="9860" h="10626" extrusionOk="0">
                  <a:moveTo>
                    <a:pt x="6587" y="1"/>
                  </a:moveTo>
                  <a:cubicBezTo>
                    <a:pt x="4808" y="1"/>
                    <a:pt x="121" y="1768"/>
                    <a:pt x="121" y="1768"/>
                  </a:cubicBezTo>
                  <a:cubicBezTo>
                    <a:pt x="121" y="1768"/>
                    <a:pt x="121" y="1791"/>
                    <a:pt x="121" y="1836"/>
                  </a:cubicBezTo>
                  <a:cubicBezTo>
                    <a:pt x="0" y="1881"/>
                    <a:pt x="38" y="7621"/>
                    <a:pt x="784" y="8924"/>
                  </a:cubicBezTo>
                  <a:cubicBezTo>
                    <a:pt x="1405" y="10000"/>
                    <a:pt x="2567" y="10626"/>
                    <a:pt x="3724" y="10626"/>
                  </a:cubicBezTo>
                  <a:cubicBezTo>
                    <a:pt x="4179" y="10626"/>
                    <a:pt x="4634" y="10529"/>
                    <a:pt x="5054" y="10325"/>
                  </a:cubicBezTo>
                  <a:cubicBezTo>
                    <a:pt x="6546" y="9594"/>
                    <a:pt x="7050" y="7779"/>
                    <a:pt x="6184" y="6280"/>
                  </a:cubicBezTo>
                  <a:cubicBezTo>
                    <a:pt x="6109" y="6152"/>
                    <a:pt x="5996" y="6009"/>
                    <a:pt x="5868" y="5866"/>
                  </a:cubicBezTo>
                  <a:lnTo>
                    <a:pt x="5868" y="5866"/>
                  </a:lnTo>
                  <a:cubicBezTo>
                    <a:pt x="6018" y="5919"/>
                    <a:pt x="6169" y="5964"/>
                    <a:pt x="6297" y="5986"/>
                  </a:cubicBezTo>
                  <a:cubicBezTo>
                    <a:pt x="6479" y="6017"/>
                    <a:pt x="6660" y="6031"/>
                    <a:pt x="6836" y="6031"/>
                  </a:cubicBezTo>
                  <a:cubicBezTo>
                    <a:pt x="8322" y="6031"/>
                    <a:pt x="9553" y="4990"/>
                    <a:pt x="9694" y="3516"/>
                  </a:cubicBezTo>
                  <a:cubicBezTo>
                    <a:pt x="9860" y="1866"/>
                    <a:pt x="8594" y="307"/>
                    <a:pt x="6877" y="21"/>
                  </a:cubicBezTo>
                  <a:cubicBezTo>
                    <a:pt x="6792" y="7"/>
                    <a:pt x="6695" y="1"/>
                    <a:pt x="6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8"/>
            <p:cNvSpPr/>
            <p:nvPr/>
          </p:nvSpPr>
          <p:spPr>
            <a:xfrm>
              <a:off x="3368125" y="1507350"/>
              <a:ext cx="253100" cy="271725"/>
            </a:xfrm>
            <a:custGeom>
              <a:avLst/>
              <a:gdLst/>
              <a:ahLst/>
              <a:cxnLst/>
              <a:rect l="l" t="t" r="r" b="b"/>
              <a:pathLst>
                <a:path w="10124" h="10869" extrusionOk="0">
                  <a:moveTo>
                    <a:pt x="6710" y="250"/>
                  </a:moveTo>
                  <a:cubicBezTo>
                    <a:pt x="6818" y="250"/>
                    <a:pt x="6914" y="257"/>
                    <a:pt x="6998" y="271"/>
                  </a:cubicBezTo>
                  <a:cubicBezTo>
                    <a:pt x="8648" y="542"/>
                    <a:pt x="9860" y="2041"/>
                    <a:pt x="9710" y="3623"/>
                  </a:cubicBezTo>
                  <a:cubicBezTo>
                    <a:pt x="9634" y="4361"/>
                    <a:pt x="9273" y="5009"/>
                    <a:pt x="8700" y="5453"/>
                  </a:cubicBezTo>
                  <a:cubicBezTo>
                    <a:pt x="8207" y="5833"/>
                    <a:pt x="7607" y="6031"/>
                    <a:pt x="6968" y="6031"/>
                  </a:cubicBezTo>
                  <a:cubicBezTo>
                    <a:pt x="6797" y="6031"/>
                    <a:pt x="6623" y="6016"/>
                    <a:pt x="6448" y="5988"/>
                  </a:cubicBezTo>
                  <a:cubicBezTo>
                    <a:pt x="6343" y="5965"/>
                    <a:pt x="6215" y="5935"/>
                    <a:pt x="6049" y="5867"/>
                  </a:cubicBezTo>
                  <a:cubicBezTo>
                    <a:pt x="6034" y="5864"/>
                    <a:pt x="6020" y="5862"/>
                    <a:pt x="6006" y="5862"/>
                  </a:cubicBezTo>
                  <a:cubicBezTo>
                    <a:pt x="5961" y="5862"/>
                    <a:pt x="5921" y="5880"/>
                    <a:pt x="5898" y="5920"/>
                  </a:cubicBezTo>
                  <a:cubicBezTo>
                    <a:pt x="5868" y="5965"/>
                    <a:pt x="5868" y="6025"/>
                    <a:pt x="5906" y="6071"/>
                  </a:cubicBezTo>
                  <a:cubicBezTo>
                    <a:pt x="6057" y="6236"/>
                    <a:pt x="6147" y="6357"/>
                    <a:pt x="6207" y="6462"/>
                  </a:cubicBezTo>
                  <a:cubicBezTo>
                    <a:pt x="6621" y="7185"/>
                    <a:pt x="6727" y="7991"/>
                    <a:pt x="6501" y="8737"/>
                  </a:cubicBezTo>
                  <a:cubicBezTo>
                    <a:pt x="6283" y="9438"/>
                    <a:pt x="5800" y="10002"/>
                    <a:pt x="5138" y="10334"/>
                  </a:cubicBezTo>
                  <a:cubicBezTo>
                    <a:pt x="4735" y="10531"/>
                    <a:pt x="4299" y="10624"/>
                    <a:pt x="3862" y="10624"/>
                  </a:cubicBezTo>
                  <a:cubicBezTo>
                    <a:pt x="2748" y="10624"/>
                    <a:pt x="1628" y="10017"/>
                    <a:pt x="1033" y="8978"/>
                  </a:cubicBezTo>
                  <a:cubicBezTo>
                    <a:pt x="332" y="7765"/>
                    <a:pt x="264" y="2455"/>
                    <a:pt x="362" y="2018"/>
                  </a:cubicBezTo>
                  <a:cubicBezTo>
                    <a:pt x="370" y="2011"/>
                    <a:pt x="377" y="1996"/>
                    <a:pt x="377" y="1973"/>
                  </a:cubicBezTo>
                  <a:cubicBezTo>
                    <a:pt x="992" y="1747"/>
                    <a:pt x="5095" y="250"/>
                    <a:pt x="6710" y="250"/>
                  </a:cubicBezTo>
                  <a:close/>
                  <a:moveTo>
                    <a:pt x="6722" y="0"/>
                  </a:moveTo>
                  <a:cubicBezTo>
                    <a:pt x="4926" y="0"/>
                    <a:pt x="417" y="1692"/>
                    <a:pt x="212" y="1770"/>
                  </a:cubicBezTo>
                  <a:cubicBezTo>
                    <a:pt x="166" y="1785"/>
                    <a:pt x="129" y="1830"/>
                    <a:pt x="129" y="1883"/>
                  </a:cubicBezTo>
                  <a:lnTo>
                    <a:pt x="129" y="1920"/>
                  </a:lnTo>
                  <a:cubicBezTo>
                    <a:pt x="129" y="1928"/>
                    <a:pt x="129" y="1928"/>
                    <a:pt x="129" y="1928"/>
                  </a:cubicBezTo>
                  <a:cubicBezTo>
                    <a:pt x="1" y="2297"/>
                    <a:pt x="76" y="7833"/>
                    <a:pt x="814" y="9106"/>
                  </a:cubicBezTo>
                  <a:cubicBezTo>
                    <a:pt x="1454" y="10221"/>
                    <a:pt x="2660" y="10869"/>
                    <a:pt x="3857" y="10869"/>
                  </a:cubicBezTo>
                  <a:cubicBezTo>
                    <a:pt x="4332" y="10869"/>
                    <a:pt x="4806" y="10771"/>
                    <a:pt x="5243" y="10560"/>
                  </a:cubicBezTo>
                  <a:cubicBezTo>
                    <a:pt x="5974" y="10198"/>
                    <a:pt x="6508" y="9581"/>
                    <a:pt x="6742" y="8812"/>
                  </a:cubicBezTo>
                  <a:cubicBezTo>
                    <a:pt x="6991" y="7999"/>
                    <a:pt x="6878" y="7118"/>
                    <a:pt x="6426" y="6334"/>
                  </a:cubicBezTo>
                  <a:cubicBezTo>
                    <a:pt x="6403" y="6304"/>
                    <a:pt x="6380" y="6266"/>
                    <a:pt x="6350" y="6221"/>
                  </a:cubicBezTo>
                  <a:lnTo>
                    <a:pt x="6350" y="6221"/>
                  </a:lnTo>
                  <a:cubicBezTo>
                    <a:pt x="6373" y="6229"/>
                    <a:pt x="6388" y="6229"/>
                    <a:pt x="6411" y="6236"/>
                  </a:cubicBezTo>
                  <a:cubicBezTo>
                    <a:pt x="6597" y="6266"/>
                    <a:pt x="6782" y="6281"/>
                    <a:pt x="6964" y="6281"/>
                  </a:cubicBezTo>
                  <a:cubicBezTo>
                    <a:pt x="7659" y="6281"/>
                    <a:pt x="8314" y="6066"/>
                    <a:pt x="8851" y="5649"/>
                  </a:cubicBezTo>
                  <a:cubicBezTo>
                    <a:pt x="9484" y="5167"/>
                    <a:pt x="9875" y="4451"/>
                    <a:pt x="9958" y="3645"/>
                  </a:cubicBezTo>
                  <a:cubicBezTo>
                    <a:pt x="10124" y="1943"/>
                    <a:pt x="8813" y="309"/>
                    <a:pt x="7036" y="22"/>
                  </a:cubicBezTo>
                  <a:cubicBezTo>
                    <a:pt x="6944" y="7"/>
                    <a:pt x="6839" y="0"/>
                    <a:pt x="672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8"/>
            <p:cNvSpPr/>
            <p:nvPr/>
          </p:nvSpPr>
          <p:spPr>
            <a:xfrm>
              <a:off x="3324625" y="1319250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3457" y="1"/>
                  </a:moveTo>
                  <a:cubicBezTo>
                    <a:pt x="1920" y="1"/>
                    <a:pt x="512" y="1212"/>
                    <a:pt x="249" y="2831"/>
                  </a:cubicBezTo>
                  <a:cubicBezTo>
                    <a:pt x="1" y="4323"/>
                    <a:pt x="1989" y="9595"/>
                    <a:pt x="1989" y="9595"/>
                  </a:cubicBezTo>
                  <a:lnTo>
                    <a:pt x="2065" y="9595"/>
                  </a:lnTo>
                  <a:cubicBezTo>
                    <a:pt x="2076" y="9624"/>
                    <a:pt x="2470" y="9644"/>
                    <a:pt x="3069" y="9644"/>
                  </a:cubicBezTo>
                  <a:cubicBezTo>
                    <a:pt x="4784" y="9644"/>
                    <a:pt x="8185" y="9483"/>
                    <a:pt x="9145" y="8925"/>
                  </a:cubicBezTo>
                  <a:cubicBezTo>
                    <a:pt x="10651" y="8059"/>
                    <a:pt x="11276" y="6153"/>
                    <a:pt x="10546" y="4661"/>
                  </a:cubicBezTo>
                  <a:cubicBezTo>
                    <a:pt x="10057" y="3664"/>
                    <a:pt x="9087" y="3108"/>
                    <a:pt x="8047" y="3108"/>
                  </a:cubicBezTo>
                  <a:cubicBezTo>
                    <a:pt x="7532" y="3108"/>
                    <a:pt x="7000" y="3245"/>
                    <a:pt x="6501" y="3532"/>
                  </a:cubicBezTo>
                  <a:cubicBezTo>
                    <a:pt x="6380" y="3607"/>
                    <a:pt x="6237" y="3720"/>
                    <a:pt x="6094" y="3848"/>
                  </a:cubicBezTo>
                  <a:cubicBezTo>
                    <a:pt x="6147" y="3690"/>
                    <a:pt x="6192" y="3547"/>
                    <a:pt x="6215" y="3419"/>
                  </a:cubicBezTo>
                  <a:cubicBezTo>
                    <a:pt x="6493" y="1701"/>
                    <a:pt x="5386" y="180"/>
                    <a:pt x="3737" y="14"/>
                  </a:cubicBezTo>
                  <a:cubicBezTo>
                    <a:pt x="3643" y="5"/>
                    <a:pt x="3550" y="1"/>
                    <a:pt x="3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8"/>
            <p:cNvSpPr/>
            <p:nvPr/>
          </p:nvSpPr>
          <p:spPr>
            <a:xfrm>
              <a:off x="3321625" y="1316225"/>
              <a:ext cx="288500" cy="247250"/>
            </a:xfrm>
            <a:custGeom>
              <a:avLst/>
              <a:gdLst/>
              <a:ahLst/>
              <a:cxnLst/>
              <a:rect l="l" t="t" r="r" b="b"/>
              <a:pathLst>
                <a:path w="11540" h="9890" extrusionOk="0">
                  <a:moveTo>
                    <a:pt x="3572" y="249"/>
                  </a:moveTo>
                  <a:cubicBezTo>
                    <a:pt x="3664" y="249"/>
                    <a:pt x="3757" y="254"/>
                    <a:pt x="3849" y="263"/>
                  </a:cubicBezTo>
                  <a:cubicBezTo>
                    <a:pt x="4580" y="338"/>
                    <a:pt x="5228" y="693"/>
                    <a:pt x="5679" y="1272"/>
                  </a:cubicBezTo>
                  <a:cubicBezTo>
                    <a:pt x="6154" y="1898"/>
                    <a:pt x="6342" y="2696"/>
                    <a:pt x="6207" y="3517"/>
                  </a:cubicBezTo>
                  <a:cubicBezTo>
                    <a:pt x="6192" y="3623"/>
                    <a:pt x="6154" y="3751"/>
                    <a:pt x="6094" y="3924"/>
                  </a:cubicBezTo>
                  <a:cubicBezTo>
                    <a:pt x="6071" y="3977"/>
                    <a:pt x="6094" y="4037"/>
                    <a:pt x="6139" y="4067"/>
                  </a:cubicBezTo>
                  <a:cubicBezTo>
                    <a:pt x="6163" y="4084"/>
                    <a:pt x="6188" y="4092"/>
                    <a:pt x="6213" y="4092"/>
                  </a:cubicBezTo>
                  <a:cubicBezTo>
                    <a:pt x="6243" y="4092"/>
                    <a:pt x="6272" y="4080"/>
                    <a:pt x="6297" y="4059"/>
                  </a:cubicBezTo>
                  <a:cubicBezTo>
                    <a:pt x="6455" y="3916"/>
                    <a:pt x="6583" y="3818"/>
                    <a:pt x="6689" y="3758"/>
                  </a:cubicBezTo>
                  <a:cubicBezTo>
                    <a:pt x="7154" y="3489"/>
                    <a:pt x="7660" y="3353"/>
                    <a:pt x="8162" y="3353"/>
                  </a:cubicBezTo>
                  <a:cubicBezTo>
                    <a:pt x="8433" y="3353"/>
                    <a:pt x="8702" y="3393"/>
                    <a:pt x="8964" y="3472"/>
                  </a:cubicBezTo>
                  <a:cubicBezTo>
                    <a:pt x="9664" y="3683"/>
                    <a:pt x="10229" y="4172"/>
                    <a:pt x="10553" y="4835"/>
                  </a:cubicBezTo>
                  <a:cubicBezTo>
                    <a:pt x="11253" y="6266"/>
                    <a:pt x="10651" y="8104"/>
                    <a:pt x="9205" y="8940"/>
                  </a:cubicBezTo>
                  <a:cubicBezTo>
                    <a:pt x="8258" y="9484"/>
                    <a:pt x="4856" y="9646"/>
                    <a:pt x="3173" y="9646"/>
                  </a:cubicBezTo>
                  <a:cubicBezTo>
                    <a:pt x="2686" y="9646"/>
                    <a:pt x="2343" y="9633"/>
                    <a:pt x="2245" y="9611"/>
                  </a:cubicBezTo>
                  <a:cubicBezTo>
                    <a:pt x="2230" y="9603"/>
                    <a:pt x="2215" y="9596"/>
                    <a:pt x="2200" y="9596"/>
                  </a:cubicBezTo>
                  <a:cubicBezTo>
                    <a:pt x="1959" y="8933"/>
                    <a:pt x="271" y="4315"/>
                    <a:pt x="490" y="2975"/>
                  </a:cubicBezTo>
                  <a:cubicBezTo>
                    <a:pt x="745" y="1422"/>
                    <a:pt x="2095" y="249"/>
                    <a:pt x="3572" y="249"/>
                  </a:cubicBezTo>
                  <a:close/>
                  <a:moveTo>
                    <a:pt x="3578" y="0"/>
                  </a:moveTo>
                  <a:cubicBezTo>
                    <a:pt x="1979" y="0"/>
                    <a:pt x="518" y="1254"/>
                    <a:pt x="241" y="2930"/>
                  </a:cubicBezTo>
                  <a:cubicBezTo>
                    <a:pt x="0" y="4436"/>
                    <a:pt x="1913" y="9543"/>
                    <a:pt x="1996" y="9761"/>
                  </a:cubicBezTo>
                  <a:cubicBezTo>
                    <a:pt x="2011" y="9806"/>
                    <a:pt x="2056" y="9837"/>
                    <a:pt x="2109" y="9837"/>
                  </a:cubicBezTo>
                  <a:lnTo>
                    <a:pt x="2147" y="9844"/>
                  </a:lnTo>
                  <a:lnTo>
                    <a:pt x="2154" y="9844"/>
                  </a:lnTo>
                  <a:cubicBezTo>
                    <a:pt x="2245" y="9874"/>
                    <a:pt x="2644" y="9889"/>
                    <a:pt x="3209" y="9889"/>
                  </a:cubicBezTo>
                  <a:cubicBezTo>
                    <a:pt x="4971" y="9889"/>
                    <a:pt x="8368" y="9709"/>
                    <a:pt x="9325" y="9159"/>
                  </a:cubicBezTo>
                  <a:cubicBezTo>
                    <a:pt x="10884" y="8262"/>
                    <a:pt x="11540" y="6274"/>
                    <a:pt x="10779" y="4722"/>
                  </a:cubicBezTo>
                  <a:cubicBezTo>
                    <a:pt x="10425" y="3992"/>
                    <a:pt x="9807" y="3464"/>
                    <a:pt x="9039" y="3231"/>
                  </a:cubicBezTo>
                  <a:cubicBezTo>
                    <a:pt x="8752" y="3144"/>
                    <a:pt x="8460" y="3101"/>
                    <a:pt x="8167" y="3101"/>
                  </a:cubicBezTo>
                  <a:cubicBezTo>
                    <a:pt x="7619" y="3101"/>
                    <a:pt x="7071" y="3250"/>
                    <a:pt x="6561" y="3540"/>
                  </a:cubicBezTo>
                  <a:cubicBezTo>
                    <a:pt x="6523" y="3562"/>
                    <a:pt x="6485" y="3585"/>
                    <a:pt x="6448" y="3615"/>
                  </a:cubicBezTo>
                  <a:cubicBezTo>
                    <a:pt x="6448" y="3600"/>
                    <a:pt x="6455" y="3577"/>
                    <a:pt x="6455" y="3562"/>
                  </a:cubicBezTo>
                  <a:cubicBezTo>
                    <a:pt x="6606" y="2666"/>
                    <a:pt x="6395" y="1800"/>
                    <a:pt x="5875" y="1122"/>
                  </a:cubicBezTo>
                  <a:cubicBezTo>
                    <a:pt x="5386" y="482"/>
                    <a:pt x="4678" y="90"/>
                    <a:pt x="3872" y="15"/>
                  </a:cubicBezTo>
                  <a:cubicBezTo>
                    <a:pt x="3773" y="5"/>
                    <a:pt x="3675" y="0"/>
                    <a:pt x="357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8"/>
            <p:cNvSpPr/>
            <p:nvPr/>
          </p:nvSpPr>
          <p:spPr>
            <a:xfrm>
              <a:off x="3135575" y="1337675"/>
              <a:ext cx="246325" cy="265650"/>
            </a:xfrm>
            <a:custGeom>
              <a:avLst/>
              <a:gdLst/>
              <a:ahLst/>
              <a:cxnLst/>
              <a:rect l="l" t="t" r="r" b="b"/>
              <a:pathLst>
                <a:path w="9853" h="10626" extrusionOk="0">
                  <a:moveTo>
                    <a:pt x="6129" y="1"/>
                  </a:moveTo>
                  <a:cubicBezTo>
                    <a:pt x="5674" y="1"/>
                    <a:pt x="5219" y="97"/>
                    <a:pt x="4798" y="302"/>
                  </a:cubicBezTo>
                  <a:cubicBezTo>
                    <a:pt x="3307" y="1032"/>
                    <a:pt x="2802" y="2847"/>
                    <a:pt x="3669" y="4346"/>
                  </a:cubicBezTo>
                  <a:cubicBezTo>
                    <a:pt x="3744" y="4474"/>
                    <a:pt x="3857" y="4617"/>
                    <a:pt x="3985" y="4761"/>
                  </a:cubicBezTo>
                  <a:cubicBezTo>
                    <a:pt x="3834" y="4700"/>
                    <a:pt x="3684" y="4663"/>
                    <a:pt x="3563" y="4640"/>
                  </a:cubicBezTo>
                  <a:cubicBezTo>
                    <a:pt x="3381" y="4610"/>
                    <a:pt x="3201" y="4595"/>
                    <a:pt x="3024" y="4595"/>
                  </a:cubicBezTo>
                  <a:cubicBezTo>
                    <a:pt x="1538" y="4595"/>
                    <a:pt x="307" y="5636"/>
                    <a:pt x="159" y="7111"/>
                  </a:cubicBezTo>
                  <a:cubicBezTo>
                    <a:pt x="0" y="8760"/>
                    <a:pt x="1258" y="10319"/>
                    <a:pt x="2976" y="10606"/>
                  </a:cubicBezTo>
                  <a:cubicBezTo>
                    <a:pt x="3060" y="10619"/>
                    <a:pt x="3158" y="10626"/>
                    <a:pt x="3265" y="10626"/>
                  </a:cubicBezTo>
                  <a:cubicBezTo>
                    <a:pt x="5045" y="10626"/>
                    <a:pt x="9732" y="8858"/>
                    <a:pt x="9732" y="8858"/>
                  </a:cubicBezTo>
                  <a:cubicBezTo>
                    <a:pt x="9732" y="8858"/>
                    <a:pt x="9732" y="8835"/>
                    <a:pt x="9740" y="8790"/>
                  </a:cubicBezTo>
                  <a:cubicBezTo>
                    <a:pt x="9852" y="8745"/>
                    <a:pt x="9815" y="3006"/>
                    <a:pt x="9069" y="1702"/>
                  </a:cubicBezTo>
                  <a:cubicBezTo>
                    <a:pt x="8447" y="627"/>
                    <a:pt x="7286" y="1"/>
                    <a:pt x="61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8"/>
            <p:cNvSpPr/>
            <p:nvPr/>
          </p:nvSpPr>
          <p:spPr>
            <a:xfrm>
              <a:off x="3132175" y="1334525"/>
              <a:ext cx="253125" cy="271875"/>
            </a:xfrm>
            <a:custGeom>
              <a:avLst/>
              <a:gdLst/>
              <a:ahLst/>
              <a:cxnLst/>
              <a:rect l="l" t="t" r="r" b="b"/>
              <a:pathLst>
                <a:path w="10125" h="10875" extrusionOk="0">
                  <a:moveTo>
                    <a:pt x="6265" y="250"/>
                  </a:moveTo>
                  <a:cubicBezTo>
                    <a:pt x="7377" y="250"/>
                    <a:pt x="8497" y="857"/>
                    <a:pt x="9092" y="1896"/>
                  </a:cubicBezTo>
                  <a:cubicBezTo>
                    <a:pt x="9800" y="3109"/>
                    <a:pt x="9860" y="8419"/>
                    <a:pt x="9763" y="8856"/>
                  </a:cubicBezTo>
                  <a:cubicBezTo>
                    <a:pt x="9755" y="8864"/>
                    <a:pt x="9747" y="8879"/>
                    <a:pt x="9747" y="8901"/>
                  </a:cubicBezTo>
                  <a:cubicBezTo>
                    <a:pt x="9130" y="9127"/>
                    <a:pt x="5017" y="10626"/>
                    <a:pt x="3413" y="10626"/>
                  </a:cubicBezTo>
                  <a:cubicBezTo>
                    <a:pt x="3307" y="10626"/>
                    <a:pt x="3209" y="10619"/>
                    <a:pt x="3127" y="10603"/>
                  </a:cubicBezTo>
                  <a:cubicBezTo>
                    <a:pt x="1477" y="10332"/>
                    <a:pt x="264" y="8833"/>
                    <a:pt x="423" y="7252"/>
                  </a:cubicBezTo>
                  <a:cubicBezTo>
                    <a:pt x="490" y="6514"/>
                    <a:pt x="852" y="5866"/>
                    <a:pt x="1432" y="5421"/>
                  </a:cubicBezTo>
                  <a:cubicBezTo>
                    <a:pt x="1919" y="5041"/>
                    <a:pt x="2518" y="4844"/>
                    <a:pt x="3157" y="4844"/>
                  </a:cubicBezTo>
                  <a:cubicBezTo>
                    <a:pt x="3328" y="4844"/>
                    <a:pt x="3501" y="4858"/>
                    <a:pt x="3676" y="4887"/>
                  </a:cubicBezTo>
                  <a:cubicBezTo>
                    <a:pt x="3782" y="4909"/>
                    <a:pt x="3910" y="4939"/>
                    <a:pt x="4083" y="5007"/>
                  </a:cubicBezTo>
                  <a:cubicBezTo>
                    <a:pt x="4096" y="5011"/>
                    <a:pt x="4109" y="5013"/>
                    <a:pt x="4122" y="5013"/>
                  </a:cubicBezTo>
                  <a:cubicBezTo>
                    <a:pt x="4163" y="5013"/>
                    <a:pt x="4204" y="4994"/>
                    <a:pt x="4226" y="4954"/>
                  </a:cubicBezTo>
                  <a:cubicBezTo>
                    <a:pt x="4256" y="4909"/>
                    <a:pt x="4256" y="4849"/>
                    <a:pt x="4219" y="4804"/>
                  </a:cubicBezTo>
                  <a:cubicBezTo>
                    <a:pt x="4076" y="4638"/>
                    <a:pt x="3978" y="4517"/>
                    <a:pt x="3918" y="4412"/>
                  </a:cubicBezTo>
                  <a:cubicBezTo>
                    <a:pt x="3503" y="3689"/>
                    <a:pt x="3398" y="2883"/>
                    <a:pt x="3624" y="2137"/>
                  </a:cubicBezTo>
                  <a:cubicBezTo>
                    <a:pt x="3842" y="1437"/>
                    <a:pt x="4324" y="872"/>
                    <a:pt x="4995" y="540"/>
                  </a:cubicBezTo>
                  <a:cubicBezTo>
                    <a:pt x="5396" y="343"/>
                    <a:pt x="5830" y="250"/>
                    <a:pt x="6265" y="250"/>
                  </a:cubicBezTo>
                  <a:close/>
                  <a:moveTo>
                    <a:pt x="6263" y="1"/>
                  </a:moveTo>
                  <a:cubicBezTo>
                    <a:pt x="5791" y="1"/>
                    <a:pt x="5318" y="102"/>
                    <a:pt x="4882" y="315"/>
                  </a:cubicBezTo>
                  <a:cubicBezTo>
                    <a:pt x="4151" y="676"/>
                    <a:pt x="3624" y="1294"/>
                    <a:pt x="3390" y="2062"/>
                  </a:cubicBezTo>
                  <a:cubicBezTo>
                    <a:pt x="3142" y="2875"/>
                    <a:pt x="3247" y="3757"/>
                    <a:pt x="3699" y="4540"/>
                  </a:cubicBezTo>
                  <a:cubicBezTo>
                    <a:pt x="3722" y="4570"/>
                    <a:pt x="3744" y="4608"/>
                    <a:pt x="3774" y="4653"/>
                  </a:cubicBezTo>
                  <a:cubicBezTo>
                    <a:pt x="3752" y="4646"/>
                    <a:pt x="3737" y="4646"/>
                    <a:pt x="3714" y="4638"/>
                  </a:cubicBezTo>
                  <a:cubicBezTo>
                    <a:pt x="3529" y="4608"/>
                    <a:pt x="3346" y="4593"/>
                    <a:pt x="3164" y="4593"/>
                  </a:cubicBezTo>
                  <a:cubicBezTo>
                    <a:pt x="2473" y="4593"/>
                    <a:pt x="1817" y="4808"/>
                    <a:pt x="1274" y="5226"/>
                  </a:cubicBezTo>
                  <a:cubicBezTo>
                    <a:pt x="641" y="5708"/>
                    <a:pt x="249" y="6423"/>
                    <a:pt x="166" y="7229"/>
                  </a:cubicBezTo>
                  <a:cubicBezTo>
                    <a:pt x="1" y="8931"/>
                    <a:pt x="1311" y="10566"/>
                    <a:pt x="3089" y="10852"/>
                  </a:cubicBezTo>
                  <a:cubicBezTo>
                    <a:pt x="3179" y="10867"/>
                    <a:pt x="3285" y="10875"/>
                    <a:pt x="3398" y="10875"/>
                  </a:cubicBezTo>
                  <a:cubicBezTo>
                    <a:pt x="5190" y="10875"/>
                    <a:pt x="9710" y="9180"/>
                    <a:pt x="9913" y="9105"/>
                  </a:cubicBezTo>
                  <a:cubicBezTo>
                    <a:pt x="9958" y="9090"/>
                    <a:pt x="9996" y="9044"/>
                    <a:pt x="9996" y="8992"/>
                  </a:cubicBezTo>
                  <a:lnTo>
                    <a:pt x="9996" y="8954"/>
                  </a:lnTo>
                  <a:cubicBezTo>
                    <a:pt x="9996" y="8946"/>
                    <a:pt x="9996" y="8946"/>
                    <a:pt x="9996" y="8946"/>
                  </a:cubicBezTo>
                  <a:cubicBezTo>
                    <a:pt x="10124" y="8577"/>
                    <a:pt x="10049" y="3041"/>
                    <a:pt x="9311" y="1768"/>
                  </a:cubicBezTo>
                  <a:cubicBezTo>
                    <a:pt x="8668" y="650"/>
                    <a:pt x="7463" y="1"/>
                    <a:pt x="626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28"/>
            <p:cNvSpPr/>
            <p:nvPr/>
          </p:nvSpPr>
          <p:spPr>
            <a:xfrm>
              <a:off x="3146875" y="1553375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8212" y="0"/>
                  </a:moveTo>
                  <a:cubicBezTo>
                    <a:pt x="6496" y="0"/>
                    <a:pt x="3098" y="161"/>
                    <a:pt x="2132" y="720"/>
                  </a:cubicBezTo>
                  <a:cubicBezTo>
                    <a:pt x="625" y="1586"/>
                    <a:pt x="0" y="3492"/>
                    <a:pt x="731" y="4983"/>
                  </a:cubicBezTo>
                  <a:cubicBezTo>
                    <a:pt x="1219" y="5980"/>
                    <a:pt x="2190" y="6536"/>
                    <a:pt x="3229" y="6536"/>
                  </a:cubicBezTo>
                  <a:cubicBezTo>
                    <a:pt x="3744" y="6536"/>
                    <a:pt x="4277" y="6400"/>
                    <a:pt x="4776" y="6113"/>
                  </a:cubicBezTo>
                  <a:cubicBezTo>
                    <a:pt x="4904" y="6037"/>
                    <a:pt x="5039" y="5924"/>
                    <a:pt x="5182" y="5796"/>
                  </a:cubicBezTo>
                  <a:lnTo>
                    <a:pt x="5182" y="5796"/>
                  </a:lnTo>
                  <a:cubicBezTo>
                    <a:pt x="5130" y="5955"/>
                    <a:pt x="5085" y="6098"/>
                    <a:pt x="5062" y="6226"/>
                  </a:cubicBezTo>
                  <a:cubicBezTo>
                    <a:pt x="4783" y="7943"/>
                    <a:pt x="5890" y="9465"/>
                    <a:pt x="7540" y="9630"/>
                  </a:cubicBezTo>
                  <a:cubicBezTo>
                    <a:pt x="7634" y="9639"/>
                    <a:pt x="7727" y="9644"/>
                    <a:pt x="7820" y="9644"/>
                  </a:cubicBezTo>
                  <a:cubicBezTo>
                    <a:pt x="9356" y="9644"/>
                    <a:pt x="10765" y="8433"/>
                    <a:pt x="11027" y="6813"/>
                  </a:cubicBezTo>
                  <a:cubicBezTo>
                    <a:pt x="11276" y="5322"/>
                    <a:pt x="9288" y="49"/>
                    <a:pt x="9288" y="49"/>
                  </a:cubicBezTo>
                  <a:lnTo>
                    <a:pt x="9220" y="49"/>
                  </a:lnTo>
                  <a:cubicBezTo>
                    <a:pt x="9206" y="20"/>
                    <a:pt x="8812" y="0"/>
                    <a:pt x="8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8"/>
            <p:cNvSpPr/>
            <p:nvPr/>
          </p:nvSpPr>
          <p:spPr>
            <a:xfrm>
              <a:off x="3143475" y="1550150"/>
              <a:ext cx="288525" cy="247375"/>
            </a:xfrm>
            <a:custGeom>
              <a:avLst/>
              <a:gdLst/>
              <a:ahLst/>
              <a:cxnLst/>
              <a:rect l="l" t="t" r="r" b="b"/>
              <a:pathLst>
                <a:path w="11541" h="9895" extrusionOk="0">
                  <a:moveTo>
                    <a:pt x="8359" y="248"/>
                  </a:moveTo>
                  <a:cubicBezTo>
                    <a:pt x="8847" y="248"/>
                    <a:pt x="9190" y="262"/>
                    <a:pt x="9288" y="284"/>
                  </a:cubicBezTo>
                  <a:cubicBezTo>
                    <a:pt x="9303" y="291"/>
                    <a:pt x="9318" y="299"/>
                    <a:pt x="9333" y="299"/>
                  </a:cubicBezTo>
                  <a:cubicBezTo>
                    <a:pt x="9574" y="962"/>
                    <a:pt x="11261" y="5579"/>
                    <a:pt x="11043" y="6920"/>
                  </a:cubicBezTo>
                  <a:cubicBezTo>
                    <a:pt x="10788" y="8473"/>
                    <a:pt x="9438" y="9645"/>
                    <a:pt x="7960" y="9645"/>
                  </a:cubicBezTo>
                  <a:cubicBezTo>
                    <a:pt x="7869" y="9645"/>
                    <a:pt x="7776" y="9640"/>
                    <a:pt x="7684" y="9631"/>
                  </a:cubicBezTo>
                  <a:cubicBezTo>
                    <a:pt x="6953" y="9556"/>
                    <a:pt x="6305" y="9202"/>
                    <a:pt x="5861" y="8622"/>
                  </a:cubicBezTo>
                  <a:cubicBezTo>
                    <a:pt x="5379" y="7997"/>
                    <a:pt x="5190" y="7198"/>
                    <a:pt x="5326" y="6377"/>
                  </a:cubicBezTo>
                  <a:cubicBezTo>
                    <a:pt x="5341" y="6272"/>
                    <a:pt x="5379" y="6136"/>
                    <a:pt x="5439" y="5971"/>
                  </a:cubicBezTo>
                  <a:cubicBezTo>
                    <a:pt x="5462" y="5918"/>
                    <a:pt x="5439" y="5858"/>
                    <a:pt x="5394" y="5827"/>
                  </a:cubicBezTo>
                  <a:cubicBezTo>
                    <a:pt x="5373" y="5810"/>
                    <a:pt x="5348" y="5803"/>
                    <a:pt x="5323" y="5803"/>
                  </a:cubicBezTo>
                  <a:cubicBezTo>
                    <a:pt x="5292" y="5803"/>
                    <a:pt x="5260" y="5814"/>
                    <a:pt x="5236" y="5835"/>
                  </a:cubicBezTo>
                  <a:cubicBezTo>
                    <a:pt x="5077" y="5978"/>
                    <a:pt x="4949" y="6076"/>
                    <a:pt x="4844" y="6136"/>
                  </a:cubicBezTo>
                  <a:cubicBezTo>
                    <a:pt x="4379" y="6405"/>
                    <a:pt x="3873" y="6541"/>
                    <a:pt x="3371" y="6541"/>
                  </a:cubicBezTo>
                  <a:cubicBezTo>
                    <a:pt x="3100" y="6541"/>
                    <a:pt x="2830" y="6502"/>
                    <a:pt x="2569" y="6422"/>
                  </a:cubicBezTo>
                  <a:cubicBezTo>
                    <a:pt x="1869" y="6212"/>
                    <a:pt x="1304" y="5722"/>
                    <a:pt x="980" y="5059"/>
                  </a:cubicBezTo>
                  <a:cubicBezTo>
                    <a:pt x="279" y="3628"/>
                    <a:pt x="889" y="1790"/>
                    <a:pt x="2328" y="954"/>
                  </a:cubicBezTo>
                  <a:cubicBezTo>
                    <a:pt x="3274" y="411"/>
                    <a:pt x="6676" y="248"/>
                    <a:pt x="8359" y="248"/>
                  </a:cubicBezTo>
                  <a:close/>
                  <a:moveTo>
                    <a:pt x="8333" y="1"/>
                  </a:moveTo>
                  <a:cubicBezTo>
                    <a:pt x="6577" y="1"/>
                    <a:pt x="3172" y="182"/>
                    <a:pt x="2208" y="736"/>
                  </a:cubicBezTo>
                  <a:cubicBezTo>
                    <a:pt x="648" y="1632"/>
                    <a:pt x="1" y="3621"/>
                    <a:pt x="754" y="5172"/>
                  </a:cubicBezTo>
                  <a:cubicBezTo>
                    <a:pt x="1108" y="5895"/>
                    <a:pt x="1733" y="6430"/>
                    <a:pt x="2494" y="6664"/>
                  </a:cubicBezTo>
                  <a:cubicBezTo>
                    <a:pt x="2780" y="6750"/>
                    <a:pt x="3073" y="6793"/>
                    <a:pt x="3366" y="6793"/>
                  </a:cubicBezTo>
                  <a:cubicBezTo>
                    <a:pt x="3913" y="6793"/>
                    <a:pt x="4462" y="6644"/>
                    <a:pt x="4972" y="6355"/>
                  </a:cubicBezTo>
                  <a:cubicBezTo>
                    <a:pt x="5010" y="6332"/>
                    <a:pt x="5047" y="6309"/>
                    <a:pt x="5085" y="6279"/>
                  </a:cubicBezTo>
                  <a:lnTo>
                    <a:pt x="5085" y="6279"/>
                  </a:lnTo>
                  <a:cubicBezTo>
                    <a:pt x="5085" y="6294"/>
                    <a:pt x="5077" y="6317"/>
                    <a:pt x="5077" y="6332"/>
                  </a:cubicBezTo>
                  <a:cubicBezTo>
                    <a:pt x="4927" y="7228"/>
                    <a:pt x="5138" y="8095"/>
                    <a:pt x="5657" y="8773"/>
                  </a:cubicBezTo>
                  <a:cubicBezTo>
                    <a:pt x="6147" y="9405"/>
                    <a:pt x="6855" y="9804"/>
                    <a:pt x="7661" y="9880"/>
                  </a:cubicBezTo>
                  <a:cubicBezTo>
                    <a:pt x="7759" y="9887"/>
                    <a:pt x="7857" y="9895"/>
                    <a:pt x="7955" y="9895"/>
                  </a:cubicBezTo>
                  <a:cubicBezTo>
                    <a:pt x="9552" y="9895"/>
                    <a:pt x="11013" y="8637"/>
                    <a:pt x="11292" y="6965"/>
                  </a:cubicBezTo>
                  <a:cubicBezTo>
                    <a:pt x="11540" y="5458"/>
                    <a:pt x="9619" y="352"/>
                    <a:pt x="9544" y="133"/>
                  </a:cubicBezTo>
                  <a:cubicBezTo>
                    <a:pt x="9521" y="88"/>
                    <a:pt x="9476" y="58"/>
                    <a:pt x="9424" y="58"/>
                  </a:cubicBezTo>
                  <a:lnTo>
                    <a:pt x="9386" y="50"/>
                  </a:lnTo>
                  <a:lnTo>
                    <a:pt x="9378" y="50"/>
                  </a:lnTo>
                  <a:cubicBezTo>
                    <a:pt x="9289" y="19"/>
                    <a:pt x="8896" y="1"/>
                    <a:pt x="83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8"/>
            <p:cNvSpPr/>
            <p:nvPr/>
          </p:nvSpPr>
          <p:spPr>
            <a:xfrm>
              <a:off x="3274550" y="1415450"/>
              <a:ext cx="202450" cy="288675"/>
            </a:xfrm>
            <a:custGeom>
              <a:avLst/>
              <a:gdLst/>
              <a:ahLst/>
              <a:cxnLst/>
              <a:rect l="l" t="t" r="r" b="b"/>
              <a:pathLst>
                <a:path w="8098" h="11547" extrusionOk="0">
                  <a:moveTo>
                    <a:pt x="8097" y="0"/>
                  </a:moveTo>
                  <a:lnTo>
                    <a:pt x="0" y="11547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8"/>
            <p:cNvSpPr/>
            <p:nvPr/>
          </p:nvSpPr>
          <p:spPr>
            <a:xfrm>
              <a:off x="3270975" y="1412275"/>
              <a:ext cx="209600" cy="295050"/>
            </a:xfrm>
            <a:custGeom>
              <a:avLst/>
              <a:gdLst/>
              <a:ahLst/>
              <a:cxnLst/>
              <a:rect l="l" t="t" r="r" b="b"/>
              <a:pathLst>
                <a:path w="8384" h="11802" extrusionOk="0">
                  <a:moveTo>
                    <a:pt x="8240" y="1"/>
                  </a:moveTo>
                  <a:cubicBezTo>
                    <a:pt x="8199" y="1"/>
                    <a:pt x="8158" y="19"/>
                    <a:pt x="8135" y="52"/>
                  </a:cubicBezTo>
                  <a:lnTo>
                    <a:pt x="45" y="11606"/>
                  </a:lnTo>
                  <a:cubicBezTo>
                    <a:pt x="0" y="11659"/>
                    <a:pt x="15" y="11742"/>
                    <a:pt x="75" y="11779"/>
                  </a:cubicBezTo>
                  <a:cubicBezTo>
                    <a:pt x="98" y="11794"/>
                    <a:pt x="121" y="11802"/>
                    <a:pt x="143" y="11802"/>
                  </a:cubicBezTo>
                  <a:cubicBezTo>
                    <a:pt x="188" y="11802"/>
                    <a:pt x="226" y="11787"/>
                    <a:pt x="249" y="11749"/>
                  </a:cubicBezTo>
                  <a:lnTo>
                    <a:pt x="8338" y="195"/>
                  </a:lnTo>
                  <a:cubicBezTo>
                    <a:pt x="8383" y="142"/>
                    <a:pt x="8368" y="59"/>
                    <a:pt x="8308" y="22"/>
                  </a:cubicBezTo>
                  <a:cubicBezTo>
                    <a:pt x="8288" y="7"/>
                    <a:pt x="8264" y="1"/>
                    <a:pt x="82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28"/>
            <p:cNvSpPr/>
            <p:nvPr/>
          </p:nvSpPr>
          <p:spPr>
            <a:xfrm>
              <a:off x="3233125" y="1455925"/>
              <a:ext cx="288875" cy="202250"/>
            </a:xfrm>
            <a:custGeom>
              <a:avLst/>
              <a:gdLst/>
              <a:ahLst/>
              <a:cxnLst/>
              <a:rect l="l" t="t" r="r" b="b"/>
              <a:pathLst>
                <a:path w="11555" h="8090" extrusionOk="0">
                  <a:moveTo>
                    <a:pt x="11554" y="8090"/>
                  </a:moveTo>
                  <a:lnTo>
                    <a:pt x="0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28"/>
            <p:cNvSpPr/>
            <p:nvPr/>
          </p:nvSpPr>
          <p:spPr>
            <a:xfrm>
              <a:off x="3229525" y="1452775"/>
              <a:ext cx="296050" cy="208625"/>
            </a:xfrm>
            <a:custGeom>
              <a:avLst/>
              <a:gdLst/>
              <a:ahLst/>
              <a:cxnLst/>
              <a:rect l="l" t="t" r="r" b="b"/>
              <a:pathLst>
                <a:path w="11842" h="8345" extrusionOk="0">
                  <a:moveTo>
                    <a:pt x="150" y="0"/>
                  </a:moveTo>
                  <a:cubicBezTo>
                    <a:pt x="109" y="0"/>
                    <a:pt x="70" y="20"/>
                    <a:pt x="46" y="59"/>
                  </a:cubicBezTo>
                  <a:cubicBezTo>
                    <a:pt x="1" y="111"/>
                    <a:pt x="16" y="187"/>
                    <a:pt x="76" y="232"/>
                  </a:cubicBezTo>
                  <a:lnTo>
                    <a:pt x="11631" y="8321"/>
                  </a:lnTo>
                  <a:cubicBezTo>
                    <a:pt x="11646" y="8337"/>
                    <a:pt x="11676" y="8344"/>
                    <a:pt x="11698" y="8344"/>
                  </a:cubicBezTo>
                  <a:cubicBezTo>
                    <a:pt x="11736" y="8344"/>
                    <a:pt x="11774" y="8329"/>
                    <a:pt x="11804" y="8291"/>
                  </a:cubicBezTo>
                  <a:cubicBezTo>
                    <a:pt x="11842" y="8231"/>
                    <a:pt x="11827" y="8156"/>
                    <a:pt x="11774" y="8118"/>
                  </a:cubicBezTo>
                  <a:lnTo>
                    <a:pt x="219" y="21"/>
                  </a:lnTo>
                  <a:cubicBezTo>
                    <a:pt x="197" y="7"/>
                    <a:pt x="173" y="0"/>
                    <a:pt x="1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8"/>
            <p:cNvSpPr/>
            <p:nvPr/>
          </p:nvSpPr>
          <p:spPr>
            <a:xfrm>
              <a:off x="3246100" y="1437750"/>
              <a:ext cx="258000" cy="237475"/>
            </a:xfrm>
            <a:custGeom>
              <a:avLst/>
              <a:gdLst/>
              <a:ahLst/>
              <a:cxnLst/>
              <a:rect l="l" t="t" r="r" b="b"/>
              <a:pathLst>
                <a:path w="10320" h="9499" extrusionOk="0">
                  <a:moveTo>
                    <a:pt x="5164" y="0"/>
                  </a:moveTo>
                  <a:cubicBezTo>
                    <a:pt x="4865" y="0"/>
                    <a:pt x="4561" y="28"/>
                    <a:pt x="4256" y="87"/>
                  </a:cubicBezTo>
                  <a:cubicBezTo>
                    <a:pt x="1680" y="584"/>
                    <a:pt x="1" y="3077"/>
                    <a:pt x="498" y="5653"/>
                  </a:cubicBezTo>
                  <a:cubicBezTo>
                    <a:pt x="936" y="7919"/>
                    <a:pt x="2928" y="9499"/>
                    <a:pt x="5159" y="9499"/>
                  </a:cubicBezTo>
                  <a:cubicBezTo>
                    <a:pt x="5458" y="9499"/>
                    <a:pt x="5760" y="9471"/>
                    <a:pt x="6064" y="9412"/>
                  </a:cubicBezTo>
                  <a:cubicBezTo>
                    <a:pt x="8640" y="8915"/>
                    <a:pt x="10320" y="6422"/>
                    <a:pt x="9823" y="3846"/>
                  </a:cubicBezTo>
                  <a:cubicBezTo>
                    <a:pt x="9384" y="1574"/>
                    <a:pt x="7394" y="0"/>
                    <a:pt x="5164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8"/>
            <p:cNvSpPr/>
            <p:nvPr/>
          </p:nvSpPr>
          <p:spPr>
            <a:xfrm>
              <a:off x="3242725" y="1434550"/>
              <a:ext cx="258175" cy="243775"/>
            </a:xfrm>
            <a:custGeom>
              <a:avLst/>
              <a:gdLst/>
              <a:ahLst/>
              <a:cxnLst/>
              <a:rect l="l" t="t" r="r" b="b"/>
              <a:pathLst>
                <a:path w="10327" h="9751" extrusionOk="0">
                  <a:moveTo>
                    <a:pt x="5303" y="253"/>
                  </a:moveTo>
                  <a:cubicBezTo>
                    <a:pt x="6214" y="253"/>
                    <a:pt x="7111" y="524"/>
                    <a:pt x="7886" y="1044"/>
                  </a:cubicBezTo>
                  <a:cubicBezTo>
                    <a:pt x="8903" y="1737"/>
                    <a:pt x="9596" y="2784"/>
                    <a:pt x="9837" y="3996"/>
                  </a:cubicBezTo>
                  <a:cubicBezTo>
                    <a:pt x="10071" y="5209"/>
                    <a:pt x="9815" y="6444"/>
                    <a:pt x="9122" y="7461"/>
                  </a:cubicBezTo>
                  <a:cubicBezTo>
                    <a:pt x="8436" y="8486"/>
                    <a:pt x="7382" y="9178"/>
                    <a:pt x="6177" y="9412"/>
                  </a:cubicBezTo>
                  <a:cubicBezTo>
                    <a:pt x="5878" y="9471"/>
                    <a:pt x="5578" y="9501"/>
                    <a:pt x="5281" y="9501"/>
                  </a:cubicBezTo>
                  <a:cubicBezTo>
                    <a:pt x="4369" y="9501"/>
                    <a:pt x="3477" y="9226"/>
                    <a:pt x="2704" y="8704"/>
                  </a:cubicBezTo>
                  <a:cubicBezTo>
                    <a:pt x="1680" y="8019"/>
                    <a:pt x="987" y="6964"/>
                    <a:pt x="753" y="5751"/>
                  </a:cubicBezTo>
                  <a:cubicBezTo>
                    <a:pt x="271" y="3251"/>
                    <a:pt x="1913" y="818"/>
                    <a:pt x="4414" y="336"/>
                  </a:cubicBezTo>
                  <a:cubicBezTo>
                    <a:pt x="4715" y="283"/>
                    <a:pt x="5009" y="253"/>
                    <a:pt x="5303" y="253"/>
                  </a:cubicBezTo>
                  <a:close/>
                  <a:moveTo>
                    <a:pt x="5294" y="0"/>
                  </a:moveTo>
                  <a:cubicBezTo>
                    <a:pt x="4987" y="0"/>
                    <a:pt x="4677" y="29"/>
                    <a:pt x="4369" y="87"/>
                  </a:cubicBezTo>
                  <a:cubicBezTo>
                    <a:pt x="1733" y="599"/>
                    <a:pt x="0" y="3160"/>
                    <a:pt x="512" y="5804"/>
                  </a:cubicBezTo>
                  <a:cubicBezTo>
                    <a:pt x="753" y="7077"/>
                    <a:pt x="1484" y="8184"/>
                    <a:pt x="2569" y="8915"/>
                  </a:cubicBezTo>
                  <a:cubicBezTo>
                    <a:pt x="3382" y="9465"/>
                    <a:pt x="4324" y="9751"/>
                    <a:pt x="5288" y="9751"/>
                  </a:cubicBezTo>
                  <a:cubicBezTo>
                    <a:pt x="5597" y="9751"/>
                    <a:pt x="5905" y="9721"/>
                    <a:pt x="6222" y="9661"/>
                  </a:cubicBezTo>
                  <a:cubicBezTo>
                    <a:pt x="7502" y="9412"/>
                    <a:pt x="8602" y="8681"/>
                    <a:pt x="9333" y="7604"/>
                  </a:cubicBezTo>
                  <a:cubicBezTo>
                    <a:pt x="10063" y="6527"/>
                    <a:pt x="10327" y="5232"/>
                    <a:pt x="10078" y="3951"/>
                  </a:cubicBezTo>
                  <a:cubicBezTo>
                    <a:pt x="9830" y="2671"/>
                    <a:pt x="9099" y="1563"/>
                    <a:pt x="8022" y="840"/>
                  </a:cubicBezTo>
                  <a:cubicBezTo>
                    <a:pt x="7204" y="286"/>
                    <a:pt x="6261" y="0"/>
                    <a:pt x="52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8"/>
            <p:cNvSpPr/>
            <p:nvPr/>
          </p:nvSpPr>
          <p:spPr>
            <a:xfrm>
              <a:off x="3364175" y="1497325"/>
              <a:ext cx="53700" cy="71325"/>
            </a:xfrm>
            <a:custGeom>
              <a:avLst/>
              <a:gdLst/>
              <a:ahLst/>
              <a:cxnLst/>
              <a:rect l="l" t="t" r="r" b="b"/>
              <a:pathLst>
                <a:path w="2148" h="2853" extrusionOk="0">
                  <a:moveTo>
                    <a:pt x="834" y="1"/>
                  </a:moveTo>
                  <a:cubicBezTo>
                    <a:pt x="755" y="1"/>
                    <a:pt x="675" y="13"/>
                    <a:pt x="596" y="39"/>
                  </a:cubicBezTo>
                  <a:cubicBezTo>
                    <a:pt x="204" y="175"/>
                    <a:pt x="0" y="604"/>
                    <a:pt x="136" y="988"/>
                  </a:cubicBezTo>
                  <a:lnTo>
                    <a:pt x="603" y="2352"/>
                  </a:lnTo>
                  <a:cubicBezTo>
                    <a:pt x="710" y="2661"/>
                    <a:pt x="996" y="2853"/>
                    <a:pt x="1305" y="2853"/>
                  </a:cubicBezTo>
                  <a:cubicBezTo>
                    <a:pt x="1386" y="2853"/>
                    <a:pt x="1470" y="2839"/>
                    <a:pt x="1552" y="2811"/>
                  </a:cubicBezTo>
                  <a:cubicBezTo>
                    <a:pt x="1944" y="2675"/>
                    <a:pt x="2147" y="2254"/>
                    <a:pt x="2012" y="1862"/>
                  </a:cubicBezTo>
                  <a:lnTo>
                    <a:pt x="1545" y="506"/>
                  </a:lnTo>
                  <a:cubicBezTo>
                    <a:pt x="1436" y="194"/>
                    <a:pt x="1146" y="1"/>
                    <a:pt x="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8"/>
            <p:cNvSpPr/>
            <p:nvPr/>
          </p:nvSpPr>
          <p:spPr>
            <a:xfrm>
              <a:off x="3363425" y="1495025"/>
              <a:ext cx="57075" cy="75975"/>
            </a:xfrm>
            <a:custGeom>
              <a:avLst/>
              <a:gdLst/>
              <a:ahLst/>
              <a:cxnLst/>
              <a:rect l="l" t="t" r="r" b="b"/>
              <a:pathLst>
                <a:path w="2283" h="3039" extrusionOk="0">
                  <a:moveTo>
                    <a:pt x="867" y="184"/>
                  </a:moveTo>
                  <a:cubicBezTo>
                    <a:pt x="964" y="184"/>
                    <a:pt x="1062" y="206"/>
                    <a:pt x="1153" y="252"/>
                  </a:cubicBezTo>
                  <a:cubicBezTo>
                    <a:pt x="1311" y="327"/>
                    <a:pt x="1424" y="463"/>
                    <a:pt x="1484" y="628"/>
                  </a:cubicBezTo>
                  <a:lnTo>
                    <a:pt x="1951" y="1984"/>
                  </a:lnTo>
                  <a:cubicBezTo>
                    <a:pt x="2011" y="2150"/>
                    <a:pt x="1996" y="2331"/>
                    <a:pt x="1921" y="2481"/>
                  </a:cubicBezTo>
                  <a:cubicBezTo>
                    <a:pt x="1846" y="2639"/>
                    <a:pt x="1718" y="2760"/>
                    <a:pt x="1552" y="2813"/>
                  </a:cubicBezTo>
                  <a:cubicBezTo>
                    <a:pt x="1483" y="2838"/>
                    <a:pt x="1412" y="2850"/>
                    <a:pt x="1342" y="2850"/>
                  </a:cubicBezTo>
                  <a:cubicBezTo>
                    <a:pt x="1244" y="2850"/>
                    <a:pt x="1147" y="2826"/>
                    <a:pt x="1055" y="2783"/>
                  </a:cubicBezTo>
                  <a:cubicBezTo>
                    <a:pt x="897" y="2707"/>
                    <a:pt x="776" y="2579"/>
                    <a:pt x="723" y="2413"/>
                  </a:cubicBezTo>
                  <a:lnTo>
                    <a:pt x="256" y="1050"/>
                  </a:lnTo>
                  <a:cubicBezTo>
                    <a:pt x="196" y="884"/>
                    <a:pt x="204" y="711"/>
                    <a:pt x="287" y="553"/>
                  </a:cubicBezTo>
                  <a:cubicBezTo>
                    <a:pt x="362" y="395"/>
                    <a:pt x="490" y="282"/>
                    <a:pt x="656" y="222"/>
                  </a:cubicBezTo>
                  <a:cubicBezTo>
                    <a:pt x="723" y="199"/>
                    <a:pt x="799" y="184"/>
                    <a:pt x="867" y="184"/>
                  </a:cubicBezTo>
                  <a:close/>
                  <a:moveTo>
                    <a:pt x="869" y="1"/>
                  </a:moveTo>
                  <a:cubicBezTo>
                    <a:pt x="777" y="1"/>
                    <a:pt x="685" y="16"/>
                    <a:pt x="595" y="48"/>
                  </a:cubicBezTo>
                  <a:cubicBezTo>
                    <a:pt x="384" y="116"/>
                    <a:pt x="211" y="267"/>
                    <a:pt x="113" y="470"/>
                  </a:cubicBezTo>
                  <a:cubicBezTo>
                    <a:pt x="15" y="673"/>
                    <a:pt x="0" y="899"/>
                    <a:pt x="76" y="1110"/>
                  </a:cubicBezTo>
                  <a:lnTo>
                    <a:pt x="543" y="2474"/>
                  </a:lnTo>
                  <a:cubicBezTo>
                    <a:pt x="618" y="2685"/>
                    <a:pt x="769" y="2858"/>
                    <a:pt x="972" y="2956"/>
                  </a:cubicBezTo>
                  <a:cubicBezTo>
                    <a:pt x="1085" y="3008"/>
                    <a:pt x="1213" y="3039"/>
                    <a:pt x="1334" y="3039"/>
                  </a:cubicBezTo>
                  <a:cubicBezTo>
                    <a:pt x="1431" y="3039"/>
                    <a:pt x="1522" y="3024"/>
                    <a:pt x="1612" y="2993"/>
                  </a:cubicBezTo>
                  <a:cubicBezTo>
                    <a:pt x="2049" y="2843"/>
                    <a:pt x="2283" y="2361"/>
                    <a:pt x="2132" y="1924"/>
                  </a:cubicBezTo>
                  <a:lnTo>
                    <a:pt x="1665" y="568"/>
                  </a:lnTo>
                  <a:cubicBezTo>
                    <a:pt x="1590" y="350"/>
                    <a:pt x="1439" y="184"/>
                    <a:pt x="1236" y="86"/>
                  </a:cubicBezTo>
                  <a:cubicBezTo>
                    <a:pt x="1119" y="30"/>
                    <a:pt x="994" y="1"/>
                    <a:pt x="86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8"/>
            <p:cNvSpPr/>
            <p:nvPr/>
          </p:nvSpPr>
          <p:spPr>
            <a:xfrm>
              <a:off x="3367750" y="1514925"/>
              <a:ext cx="29600" cy="40000"/>
            </a:xfrm>
            <a:custGeom>
              <a:avLst/>
              <a:gdLst/>
              <a:ahLst/>
              <a:cxnLst/>
              <a:rect l="l" t="t" r="r" b="b"/>
              <a:pathLst>
                <a:path w="1184" h="1600" extrusionOk="0">
                  <a:moveTo>
                    <a:pt x="454" y="0"/>
                  </a:moveTo>
                  <a:cubicBezTo>
                    <a:pt x="411" y="0"/>
                    <a:pt x="367" y="7"/>
                    <a:pt x="324" y="21"/>
                  </a:cubicBezTo>
                  <a:cubicBezTo>
                    <a:pt x="114" y="96"/>
                    <a:pt x="1" y="322"/>
                    <a:pt x="76" y="533"/>
                  </a:cubicBezTo>
                  <a:lnTo>
                    <a:pt x="219" y="940"/>
                  </a:lnTo>
                  <a:lnTo>
                    <a:pt x="347" y="1324"/>
                  </a:lnTo>
                  <a:cubicBezTo>
                    <a:pt x="408" y="1493"/>
                    <a:pt x="565" y="1599"/>
                    <a:pt x="735" y="1599"/>
                  </a:cubicBezTo>
                  <a:cubicBezTo>
                    <a:pt x="776" y="1599"/>
                    <a:pt x="818" y="1593"/>
                    <a:pt x="859" y="1580"/>
                  </a:cubicBezTo>
                  <a:cubicBezTo>
                    <a:pt x="1070" y="1504"/>
                    <a:pt x="1183" y="1278"/>
                    <a:pt x="1108" y="1068"/>
                  </a:cubicBezTo>
                  <a:lnTo>
                    <a:pt x="859" y="329"/>
                  </a:lnTo>
                  <a:lnTo>
                    <a:pt x="837" y="269"/>
                  </a:lnTo>
                  <a:cubicBezTo>
                    <a:pt x="777" y="101"/>
                    <a:pt x="621" y="0"/>
                    <a:pt x="4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8"/>
            <p:cNvSpPr/>
            <p:nvPr/>
          </p:nvSpPr>
          <p:spPr>
            <a:xfrm>
              <a:off x="3365125" y="1512550"/>
              <a:ext cx="34850" cy="44700"/>
            </a:xfrm>
            <a:custGeom>
              <a:avLst/>
              <a:gdLst/>
              <a:ahLst/>
              <a:cxnLst/>
              <a:rect l="l" t="t" r="r" b="b"/>
              <a:pathLst>
                <a:path w="1394" h="1788" extrusionOk="0">
                  <a:moveTo>
                    <a:pt x="558" y="191"/>
                  </a:moveTo>
                  <a:cubicBezTo>
                    <a:pt x="686" y="191"/>
                    <a:pt x="806" y="266"/>
                    <a:pt x="851" y="394"/>
                  </a:cubicBezTo>
                  <a:lnTo>
                    <a:pt x="1122" y="1193"/>
                  </a:lnTo>
                  <a:cubicBezTo>
                    <a:pt x="1183" y="1351"/>
                    <a:pt x="1092" y="1524"/>
                    <a:pt x="934" y="1584"/>
                  </a:cubicBezTo>
                  <a:cubicBezTo>
                    <a:pt x="902" y="1595"/>
                    <a:pt x="869" y="1600"/>
                    <a:pt x="837" y="1600"/>
                  </a:cubicBezTo>
                  <a:cubicBezTo>
                    <a:pt x="710" y="1600"/>
                    <a:pt x="591" y="1521"/>
                    <a:pt x="542" y="1389"/>
                  </a:cubicBezTo>
                  <a:lnTo>
                    <a:pt x="271" y="598"/>
                  </a:lnTo>
                  <a:cubicBezTo>
                    <a:pt x="219" y="439"/>
                    <a:pt x="301" y="259"/>
                    <a:pt x="460" y="206"/>
                  </a:cubicBezTo>
                  <a:cubicBezTo>
                    <a:pt x="497" y="198"/>
                    <a:pt x="527" y="191"/>
                    <a:pt x="558" y="191"/>
                  </a:cubicBezTo>
                  <a:close/>
                  <a:moveTo>
                    <a:pt x="554" y="1"/>
                  </a:moveTo>
                  <a:cubicBezTo>
                    <a:pt x="502" y="1"/>
                    <a:pt x="450" y="9"/>
                    <a:pt x="399" y="25"/>
                  </a:cubicBezTo>
                  <a:cubicBezTo>
                    <a:pt x="143" y="116"/>
                    <a:pt x="0" y="402"/>
                    <a:pt x="91" y="658"/>
                  </a:cubicBezTo>
                  <a:lnTo>
                    <a:pt x="369" y="1456"/>
                  </a:lnTo>
                  <a:cubicBezTo>
                    <a:pt x="437" y="1660"/>
                    <a:pt x="633" y="1788"/>
                    <a:pt x="836" y="1788"/>
                  </a:cubicBezTo>
                  <a:cubicBezTo>
                    <a:pt x="889" y="1788"/>
                    <a:pt x="942" y="1780"/>
                    <a:pt x="994" y="1758"/>
                  </a:cubicBezTo>
                  <a:cubicBezTo>
                    <a:pt x="1258" y="1667"/>
                    <a:pt x="1394" y="1389"/>
                    <a:pt x="1303" y="1132"/>
                  </a:cubicBezTo>
                  <a:lnTo>
                    <a:pt x="1032" y="334"/>
                  </a:lnTo>
                  <a:cubicBezTo>
                    <a:pt x="960" y="129"/>
                    <a:pt x="761" y="1"/>
                    <a:pt x="5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8"/>
            <p:cNvSpPr/>
            <p:nvPr/>
          </p:nvSpPr>
          <p:spPr>
            <a:xfrm>
              <a:off x="3315225" y="1514200"/>
              <a:ext cx="53675" cy="71400"/>
            </a:xfrm>
            <a:custGeom>
              <a:avLst/>
              <a:gdLst/>
              <a:ahLst/>
              <a:cxnLst/>
              <a:rect l="l" t="t" r="r" b="b"/>
              <a:pathLst>
                <a:path w="2147" h="2856" extrusionOk="0">
                  <a:moveTo>
                    <a:pt x="836" y="1"/>
                  </a:moveTo>
                  <a:cubicBezTo>
                    <a:pt x="756" y="1"/>
                    <a:pt x="674" y="14"/>
                    <a:pt x="595" y="42"/>
                  </a:cubicBezTo>
                  <a:cubicBezTo>
                    <a:pt x="203" y="178"/>
                    <a:pt x="0" y="599"/>
                    <a:pt x="128" y="991"/>
                  </a:cubicBezTo>
                  <a:lnTo>
                    <a:pt x="603" y="2354"/>
                  </a:lnTo>
                  <a:cubicBezTo>
                    <a:pt x="710" y="2659"/>
                    <a:pt x="998" y="2855"/>
                    <a:pt x="1308" y="2855"/>
                  </a:cubicBezTo>
                  <a:cubicBezTo>
                    <a:pt x="1389" y="2855"/>
                    <a:pt x="1471" y="2842"/>
                    <a:pt x="1552" y="2814"/>
                  </a:cubicBezTo>
                  <a:cubicBezTo>
                    <a:pt x="1936" y="2678"/>
                    <a:pt x="2147" y="2257"/>
                    <a:pt x="2011" y="1865"/>
                  </a:cubicBezTo>
                  <a:lnTo>
                    <a:pt x="1544" y="502"/>
                  </a:lnTo>
                  <a:cubicBezTo>
                    <a:pt x="1437" y="197"/>
                    <a:pt x="1144" y="1"/>
                    <a:pt x="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8"/>
            <p:cNvSpPr/>
            <p:nvPr/>
          </p:nvSpPr>
          <p:spPr>
            <a:xfrm>
              <a:off x="3314450" y="1511950"/>
              <a:ext cx="55025" cy="76000"/>
            </a:xfrm>
            <a:custGeom>
              <a:avLst/>
              <a:gdLst/>
              <a:ahLst/>
              <a:cxnLst/>
              <a:rect l="l" t="t" r="r" b="b"/>
              <a:pathLst>
                <a:path w="2201" h="3040" extrusionOk="0">
                  <a:moveTo>
                    <a:pt x="867" y="185"/>
                  </a:moveTo>
                  <a:cubicBezTo>
                    <a:pt x="965" y="185"/>
                    <a:pt x="1063" y="207"/>
                    <a:pt x="1153" y="253"/>
                  </a:cubicBezTo>
                  <a:cubicBezTo>
                    <a:pt x="1312" y="328"/>
                    <a:pt x="1425" y="463"/>
                    <a:pt x="1485" y="629"/>
                  </a:cubicBezTo>
                  <a:lnTo>
                    <a:pt x="1952" y="1985"/>
                  </a:lnTo>
                  <a:cubicBezTo>
                    <a:pt x="2012" y="2151"/>
                    <a:pt x="1997" y="2324"/>
                    <a:pt x="1922" y="2482"/>
                  </a:cubicBezTo>
                  <a:cubicBezTo>
                    <a:pt x="1846" y="2640"/>
                    <a:pt x="1711" y="2761"/>
                    <a:pt x="1553" y="2814"/>
                  </a:cubicBezTo>
                  <a:cubicBezTo>
                    <a:pt x="1483" y="2839"/>
                    <a:pt x="1412" y="2851"/>
                    <a:pt x="1340" y="2851"/>
                  </a:cubicBezTo>
                  <a:cubicBezTo>
                    <a:pt x="1240" y="2851"/>
                    <a:pt x="1140" y="2827"/>
                    <a:pt x="1048" y="2783"/>
                  </a:cubicBezTo>
                  <a:cubicBezTo>
                    <a:pt x="897" y="2708"/>
                    <a:pt x="777" y="2572"/>
                    <a:pt x="724" y="2414"/>
                  </a:cubicBezTo>
                  <a:lnTo>
                    <a:pt x="250" y="1051"/>
                  </a:lnTo>
                  <a:cubicBezTo>
                    <a:pt x="197" y="885"/>
                    <a:pt x="204" y="712"/>
                    <a:pt x="280" y="554"/>
                  </a:cubicBezTo>
                  <a:cubicBezTo>
                    <a:pt x="355" y="396"/>
                    <a:pt x="491" y="283"/>
                    <a:pt x="656" y="222"/>
                  </a:cubicBezTo>
                  <a:cubicBezTo>
                    <a:pt x="724" y="200"/>
                    <a:pt x="799" y="185"/>
                    <a:pt x="867" y="185"/>
                  </a:cubicBezTo>
                  <a:close/>
                  <a:moveTo>
                    <a:pt x="860" y="0"/>
                  </a:moveTo>
                  <a:cubicBezTo>
                    <a:pt x="771" y="0"/>
                    <a:pt x="682" y="14"/>
                    <a:pt x="596" y="42"/>
                  </a:cubicBezTo>
                  <a:cubicBezTo>
                    <a:pt x="385" y="117"/>
                    <a:pt x="212" y="268"/>
                    <a:pt x="114" y="471"/>
                  </a:cubicBezTo>
                  <a:cubicBezTo>
                    <a:pt x="16" y="674"/>
                    <a:pt x="1" y="900"/>
                    <a:pt x="76" y="1111"/>
                  </a:cubicBezTo>
                  <a:lnTo>
                    <a:pt x="543" y="2475"/>
                  </a:lnTo>
                  <a:cubicBezTo>
                    <a:pt x="619" y="2685"/>
                    <a:pt x="769" y="2859"/>
                    <a:pt x="973" y="2957"/>
                  </a:cubicBezTo>
                  <a:cubicBezTo>
                    <a:pt x="1086" y="3009"/>
                    <a:pt x="1214" y="3039"/>
                    <a:pt x="1334" y="3039"/>
                  </a:cubicBezTo>
                  <a:cubicBezTo>
                    <a:pt x="1432" y="3039"/>
                    <a:pt x="1522" y="3024"/>
                    <a:pt x="1613" y="2994"/>
                  </a:cubicBezTo>
                  <a:cubicBezTo>
                    <a:pt x="1824" y="2919"/>
                    <a:pt x="1997" y="2768"/>
                    <a:pt x="2095" y="2565"/>
                  </a:cubicBezTo>
                  <a:cubicBezTo>
                    <a:pt x="2193" y="2362"/>
                    <a:pt x="2200" y="2136"/>
                    <a:pt x="2133" y="1925"/>
                  </a:cubicBezTo>
                  <a:lnTo>
                    <a:pt x="1658" y="561"/>
                  </a:lnTo>
                  <a:cubicBezTo>
                    <a:pt x="1590" y="351"/>
                    <a:pt x="1440" y="185"/>
                    <a:pt x="1236" y="87"/>
                  </a:cubicBezTo>
                  <a:cubicBezTo>
                    <a:pt x="1116" y="29"/>
                    <a:pt x="988" y="0"/>
                    <a:pt x="8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8"/>
            <p:cNvSpPr/>
            <p:nvPr/>
          </p:nvSpPr>
          <p:spPr>
            <a:xfrm>
              <a:off x="3318800" y="1531800"/>
              <a:ext cx="29575" cy="39975"/>
            </a:xfrm>
            <a:custGeom>
              <a:avLst/>
              <a:gdLst/>
              <a:ahLst/>
              <a:cxnLst/>
              <a:rect l="l" t="t" r="r" b="b"/>
              <a:pathLst>
                <a:path w="1183" h="1599" extrusionOk="0">
                  <a:moveTo>
                    <a:pt x="458" y="0"/>
                  </a:moveTo>
                  <a:cubicBezTo>
                    <a:pt x="414" y="0"/>
                    <a:pt x="369" y="8"/>
                    <a:pt x="324" y="23"/>
                  </a:cubicBezTo>
                  <a:cubicBezTo>
                    <a:pt x="113" y="99"/>
                    <a:pt x="0" y="325"/>
                    <a:pt x="76" y="536"/>
                  </a:cubicBezTo>
                  <a:lnTo>
                    <a:pt x="204" y="920"/>
                  </a:lnTo>
                  <a:lnTo>
                    <a:pt x="211" y="927"/>
                  </a:lnTo>
                  <a:lnTo>
                    <a:pt x="219" y="942"/>
                  </a:lnTo>
                  <a:lnTo>
                    <a:pt x="347" y="1327"/>
                  </a:lnTo>
                  <a:cubicBezTo>
                    <a:pt x="406" y="1493"/>
                    <a:pt x="559" y="1599"/>
                    <a:pt x="725" y="1599"/>
                  </a:cubicBezTo>
                  <a:cubicBezTo>
                    <a:pt x="769" y="1599"/>
                    <a:pt x="814" y="1591"/>
                    <a:pt x="859" y="1575"/>
                  </a:cubicBezTo>
                  <a:cubicBezTo>
                    <a:pt x="1070" y="1507"/>
                    <a:pt x="1183" y="1274"/>
                    <a:pt x="1107" y="1063"/>
                  </a:cubicBezTo>
                  <a:lnTo>
                    <a:pt x="1085" y="1003"/>
                  </a:lnTo>
                  <a:lnTo>
                    <a:pt x="957" y="634"/>
                  </a:lnTo>
                  <a:lnTo>
                    <a:pt x="851" y="332"/>
                  </a:lnTo>
                  <a:lnTo>
                    <a:pt x="836" y="272"/>
                  </a:lnTo>
                  <a:cubicBezTo>
                    <a:pt x="777" y="106"/>
                    <a:pt x="624" y="0"/>
                    <a:pt x="4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8"/>
            <p:cNvSpPr/>
            <p:nvPr/>
          </p:nvSpPr>
          <p:spPr>
            <a:xfrm>
              <a:off x="3316150" y="1529525"/>
              <a:ext cx="34875" cy="44675"/>
            </a:xfrm>
            <a:custGeom>
              <a:avLst/>
              <a:gdLst/>
              <a:ahLst/>
              <a:cxnLst/>
              <a:rect l="l" t="t" r="r" b="b"/>
              <a:pathLst>
                <a:path w="1395" h="1787" extrusionOk="0">
                  <a:moveTo>
                    <a:pt x="558" y="190"/>
                  </a:moveTo>
                  <a:cubicBezTo>
                    <a:pt x="603" y="190"/>
                    <a:pt x="649" y="197"/>
                    <a:pt x="694" y="220"/>
                  </a:cubicBezTo>
                  <a:cubicBezTo>
                    <a:pt x="769" y="258"/>
                    <a:pt x="822" y="318"/>
                    <a:pt x="852" y="393"/>
                  </a:cubicBezTo>
                  <a:lnTo>
                    <a:pt x="1123" y="1192"/>
                  </a:lnTo>
                  <a:cubicBezTo>
                    <a:pt x="1183" y="1350"/>
                    <a:pt x="1093" y="1523"/>
                    <a:pt x="935" y="1576"/>
                  </a:cubicBezTo>
                  <a:cubicBezTo>
                    <a:pt x="902" y="1589"/>
                    <a:pt x="867" y="1595"/>
                    <a:pt x="833" y="1595"/>
                  </a:cubicBezTo>
                  <a:cubicBezTo>
                    <a:pt x="788" y="1595"/>
                    <a:pt x="744" y="1585"/>
                    <a:pt x="701" y="1568"/>
                  </a:cubicBezTo>
                  <a:cubicBezTo>
                    <a:pt x="626" y="1531"/>
                    <a:pt x="573" y="1470"/>
                    <a:pt x="543" y="1387"/>
                  </a:cubicBezTo>
                  <a:lnTo>
                    <a:pt x="272" y="597"/>
                  </a:lnTo>
                  <a:cubicBezTo>
                    <a:pt x="212" y="438"/>
                    <a:pt x="302" y="258"/>
                    <a:pt x="460" y="205"/>
                  </a:cubicBezTo>
                  <a:cubicBezTo>
                    <a:pt x="490" y="190"/>
                    <a:pt x="528" y="190"/>
                    <a:pt x="558" y="190"/>
                  </a:cubicBezTo>
                  <a:close/>
                  <a:moveTo>
                    <a:pt x="556" y="1"/>
                  </a:moveTo>
                  <a:cubicBezTo>
                    <a:pt x="503" y="1"/>
                    <a:pt x="450" y="8"/>
                    <a:pt x="400" y="24"/>
                  </a:cubicBezTo>
                  <a:cubicBezTo>
                    <a:pt x="136" y="114"/>
                    <a:pt x="1" y="401"/>
                    <a:pt x="91" y="657"/>
                  </a:cubicBezTo>
                  <a:lnTo>
                    <a:pt x="362" y="1448"/>
                  </a:lnTo>
                  <a:cubicBezTo>
                    <a:pt x="407" y="1576"/>
                    <a:pt x="498" y="1674"/>
                    <a:pt x="618" y="1734"/>
                  </a:cubicBezTo>
                  <a:cubicBezTo>
                    <a:pt x="686" y="1772"/>
                    <a:pt x="762" y="1787"/>
                    <a:pt x="837" y="1787"/>
                  </a:cubicBezTo>
                  <a:cubicBezTo>
                    <a:pt x="890" y="1787"/>
                    <a:pt x="942" y="1779"/>
                    <a:pt x="995" y="1757"/>
                  </a:cubicBezTo>
                  <a:cubicBezTo>
                    <a:pt x="1251" y="1666"/>
                    <a:pt x="1394" y="1387"/>
                    <a:pt x="1304" y="1124"/>
                  </a:cubicBezTo>
                  <a:lnTo>
                    <a:pt x="1025" y="333"/>
                  </a:lnTo>
                  <a:cubicBezTo>
                    <a:pt x="987" y="205"/>
                    <a:pt x="897" y="107"/>
                    <a:pt x="777" y="47"/>
                  </a:cubicBezTo>
                  <a:cubicBezTo>
                    <a:pt x="706" y="16"/>
                    <a:pt x="631" y="1"/>
                    <a:pt x="55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8"/>
            <p:cNvSpPr/>
            <p:nvPr/>
          </p:nvSpPr>
          <p:spPr>
            <a:xfrm>
              <a:off x="3373400" y="1577550"/>
              <a:ext cx="13950" cy="7925"/>
            </a:xfrm>
            <a:custGeom>
              <a:avLst/>
              <a:gdLst/>
              <a:ahLst/>
              <a:cxnLst/>
              <a:rect l="l" t="t" r="r" b="b"/>
              <a:pathLst>
                <a:path w="558" h="317" extrusionOk="0">
                  <a:moveTo>
                    <a:pt x="373" y="0"/>
                  </a:moveTo>
                  <a:cubicBezTo>
                    <a:pt x="330" y="0"/>
                    <a:pt x="282" y="8"/>
                    <a:pt x="234" y="24"/>
                  </a:cubicBezTo>
                  <a:cubicBezTo>
                    <a:pt x="91" y="77"/>
                    <a:pt x="1" y="174"/>
                    <a:pt x="23" y="242"/>
                  </a:cubicBezTo>
                  <a:cubicBezTo>
                    <a:pt x="37" y="290"/>
                    <a:pt x="96" y="316"/>
                    <a:pt x="174" y="316"/>
                  </a:cubicBezTo>
                  <a:cubicBezTo>
                    <a:pt x="219" y="316"/>
                    <a:pt x="271" y="307"/>
                    <a:pt x="324" y="287"/>
                  </a:cubicBezTo>
                  <a:cubicBezTo>
                    <a:pt x="460" y="242"/>
                    <a:pt x="558" y="144"/>
                    <a:pt x="528" y="69"/>
                  </a:cubicBezTo>
                  <a:cubicBezTo>
                    <a:pt x="513" y="25"/>
                    <a:pt x="452" y="0"/>
                    <a:pt x="373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8"/>
            <p:cNvSpPr/>
            <p:nvPr/>
          </p:nvSpPr>
          <p:spPr>
            <a:xfrm>
              <a:off x="3370575" y="1575250"/>
              <a:ext cx="19425" cy="12500"/>
            </a:xfrm>
            <a:custGeom>
              <a:avLst/>
              <a:gdLst/>
              <a:ahLst/>
              <a:cxnLst/>
              <a:rect l="l" t="t" r="r" b="b"/>
              <a:pathLst>
                <a:path w="777" h="500" extrusionOk="0">
                  <a:moveTo>
                    <a:pt x="496" y="184"/>
                  </a:moveTo>
                  <a:cubicBezTo>
                    <a:pt x="521" y="184"/>
                    <a:pt x="540" y="188"/>
                    <a:pt x="550" y="191"/>
                  </a:cubicBezTo>
                  <a:cubicBezTo>
                    <a:pt x="535" y="221"/>
                    <a:pt x="490" y="259"/>
                    <a:pt x="407" y="289"/>
                  </a:cubicBezTo>
                  <a:cubicBezTo>
                    <a:pt x="357" y="306"/>
                    <a:pt x="317" y="311"/>
                    <a:pt x="286" y="311"/>
                  </a:cubicBezTo>
                  <a:cubicBezTo>
                    <a:pt x="262" y="311"/>
                    <a:pt x="244" y="307"/>
                    <a:pt x="234" y="304"/>
                  </a:cubicBezTo>
                  <a:cubicBezTo>
                    <a:pt x="242" y="282"/>
                    <a:pt x="294" y="236"/>
                    <a:pt x="377" y="206"/>
                  </a:cubicBezTo>
                  <a:cubicBezTo>
                    <a:pt x="423" y="190"/>
                    <a:pt x="464" y="184"/>
                    <a:pt x="496" y="184"/>
                  </a:cubicBezTo>
                  <a:close/>
                  <a:moveTo>
                    <a:pt x="499" y="0"/>
                  </a:moveTo>
                  <a:cubicBezTo>
                    <a:pt x="441" y="0"/>
                    <a:pt x="374" y="10"/>
                    <a:pt x="317" y="33"/>
                  </a:cubicBezTo>
                  <a:cubicBezTo>
                    <a:pt x="121" y="101"/>
                    <a:pt x="1" y="244"/>
                    <a:pt x="46" y="364"/>
                  </a:cubicBezTo>
                  <a:cubicBezTo>
                    <a:pt x="68" y="440"/>
                    <a:pt x="136" y="485"/>
                    <a:pt x="227" y="500"/>
                  </a:cubicBezTo>
                  <a:lnTo>
                    <a:pt x="287" y="500"/>
                  </a:lnTo>
                  <a:cubicBezTo>
                    <a:pt x="340" y="500"/>
                    <a:pt x="407" y="492"/>
                    <a:pt x="468" y="470"/>
                  </a:cubicBezTo>
                  <a:cubicBezTo>
                    <a:pt x="663" y="402"/>
                    <a:pt x="776" y="259"/>
                    <a:pt x="731" y="131"/>
                  </a:cubicBezTo>
                  <a:cubicBezTo>
                    <a:pt x="709" y="63"/>
                    <a:pt x="641" y="18"/>
                    <a:pt x="550" y="3"/>
                  </a:cubicBezTo>
                  <a:cubicBezTo>
                    <a:pt x="534" y="1"/>
                    <a:pt x="517" y="0"/>
                    <a:pt x="4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8"/>
            <p:cNvSpPr/>
            <p:nvPr/>
          </p:nvSpPr>
          <p:spPr>
            <a:xfrm>
              <a:off x="3418775" y="1543725"/>
              <a:ext cx="51075" cy="30275"/>
            </a:xfrm>
            <a:custGeom>
              <a:avLst/>
              <a:gdLst/>
              <a:ahLst/>
              <a:cxnLst/>
              <a:rect l="l" t="t" r="r" b="b"/>
              <a:pathLst>
                <a:path w="2043" h="1211" extrusionOk="0">
                  <a:moveTo>
                    <a:pt x="1349" y="1"/>
                  </a:moveTo>
                  <a:cubicBezTo>
                    <a:pt x="1192" y="1"/>
                    <a:pt x="1019" y="29"/>
                    <a:pt x="844" y="89"/>
                  </a:cubicBezTo>
                  <a:cubicBezTo>
                    <a:pt x="332" y="270"/>
                    <a:pt x="1" y="639"/>
                    <a:pt x="99" y="925"/>
                  </a:cubicBezTo>
                  <a:cubicBezTo>
                    <a:pt x="162" y="1111"/>
                    <a:pt x="391" y="1211"/>
                    <a:pt x="684" y="1211"/>
                  </a:cubicBezTo>
                  <a:cubicBezTo>
                    <a:pt x="842" y="1211"/>
                    <a:pt x="1019" y="1182"/>
                    <a:pt x="1198" y="1121"/>
                  </a:cubicBezTo>
                  <a:cubicBezTo>
                    <a:pt x="1711" y="947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9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8"/>
            <p:cNvSpPr/>
            <p:nvPr/>
          </p:nvSpPr>
          <p:spPr>
            <a:xfrm>
              <a:off x="3415950" y="1541275"/>
              <a:ext cx="56525" cy="35200"/>
            </a:xfrm>
            <a:custGeom>
              <a:avLst/>
              <a:gdLst/>
              <a:ahLst/>
              <a:cxnLst/>
              <a:rect l="l" t="t" r="r" b="b"/>
              <a:pathLst>
                <a:path w="2261" h="1408" extrusionOk="0">
                  <a:moveTo>
                    <a:pt x="1470" y="194"/>
                  </a:moveTo>
                  <a:cubicBezTo>
                    <a:pt x="1718" y="194"/>
                    <a:pt x="1914" y="270"/>
                    <a:pt x="1967" y="413"/>
                  </a:cubicBezTo>
                  <a:cubicBezTo>
                    <a:pt x="2050" y="646"/>
                    <a:pt x="1733" y="970"/>
                    <a:pt x="1281" y="1128"/>
                  </a:cubicBezTo>
                  <a:cubicBezTo>
                    <a:pt x="1113" y="1188"/>
                    <a:pt x="945" y="1216"/>
                    <a:pt x="794" y="1216"/>
                  </a:cubicBezTo>
                  <a:cubicBezTo>
                    <a:pt x="735" y="1216"/>
                    <a:pt x="679" y="1212"/>
                    <a:pt x="626" y="1204"/>
                  </a:cubicBezTo>
                  <a:cubicBezTo>
                    <a:pt x="453" y="1166"/>
                    <a:pt x="332" y="1098"/>
                    <a:pt x="302" y="993"/>
                  </a:cubicBezTo>
                  <a:cubicBezTo>
                    <a:pt x="219" y="759"/>
                    <a:pt x="536" y="435"/>
                    <a:pt x="988" y="277"/>
                  </a:cubicBezTo>
                  <a:cubicBezTo>
                    <a:pt x="1153" y="217"/>
                    <a:pt x="1319" y="194"/>
                    <a:pt x="1470" y="194"/>
                  </a:cubicBezTo>
                  <a:close/>
                  <a:moveTo>
                    <a:pt x="1466" y="0"/>
                  </a:moveTo>
                  <a:cubicBezTo>
                    <a:pt x="1299" y="0"/>
                    <a:pt x="1115" y="31"/>
                    <a:pt x="927" y="96"/>
                  </a:cubicBezTo>
                  <a:cubicBezTo>
                    <a:pt x="355" y="292"/>
                    <a:pt x="1" y="714"/>
                    <a:pt x="121" y="1053"/>
                  </a:cubicBezTo>
                  <a:cubicBezTo>
                    <a:pt x="182" y="1226"/>
                    <a:pt x="347" y="1339"/>
                    <a:pt x="588" y="1384"/>
                  </a:cubicBezTo>
                  <a:cubicBezTo>
                    <a:pt x="656" y="1399"/>
                    <a:pt x="724" y="1407"/>
                    <a:pt x="799" y="1407"/>
                  </a:cubicBezTo>
                  <a:cubicBezTo>
                    <a:pt x="972" y="1407"/>
                    <a:pt x="1161" y="1369"/>
                    <a:pt x="1342" y="1309"/>
                  </a:cubicBezTo>
                  <a:cubicBezTo>
                    <a:pt x="1906" y="1113"/>
                    <a:pt x="2260" y="691"/>
                    <a:pt x="2148" y="353"/>
                  </a:cubicBezTo>
                  <a:cubicBezTo>
                    <a:pt x="2067" y="126"/>
                    <a:pt x="1802" y="0"/>
                    <a:pt x="146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8"/>
            <p:cNvSpPr/>
            <p:nvPr/>
          </p:nvSpPr>
          <p:spPr>
            <a:xfrm>
              <a:off x="3290550" y="1587975"/>
              <a:ext cx="51050" cy="30275"/>
            </a:xfrm>
            <a:custGeom>
              <a:avLst/>
              <a:gdLst/>
              <a:ahLst/>
              <a:cxnLst/>
              <a:rect l="l" t="t" r="r" b="b"/>
              <a:pathLst>
                <a:path w="2042" h="1211" extrusionOk="0">
                  <a:moveTo>
                    <a:pt x="1348" y="1"/>
                  </a:moveTo>
                  <a:cubicBezTo>
                    <a:pt x="1192" y="1"/>
                    <a:pt x="1018" y="29"/>
                    <a:pt x="844" y="89"/>
                  </a:cubicBezTo>
                  <a:cubicBezTo>
                    <a:pt x="332" y="270"/>
                    <a:pt x="0" y="639"/>
                    <a:pt x="98" y="925"/>
                  </a:cubicBezTo>
                  <a:cubicBezTo>
                    <a:pt x="162" y="1111"/>
                    <a:pt x="390" y="1211"/>
                    <a:pt x="683" y="1211"/>
                  </a:cubicBezTo>
                  <a:cubicBezTo>
                    <a:pt x="841" y="1211"/>
                    <a:pt x="1018" y="1182"/>
                    <a:pt x="1198" y="1121"/>
                  </a:cubicBezTo>
                  <a:cubicBezTo>
                    <a:pt x="1703" y="948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8"/>
            <p:cNvSpPr/>
            <p:nvPr/>
          </p:nvSpPr>
          <p:spPr>
            <a:xfrm>
              <a:off x="3287725" y="1585650"/>
              <a:ext cx="56525" cy="35075"/>
            </a:xfrm>
            <a:custGeom>
              <a:avLst/>
              <a:gdLst/>
              <a:ahLst/>
              <a:cxnLst/>
              <a:rect l="l" t="t" r="r" b="b"/>
              <a:pathLst>
                <a:path w="2261" h="1403" extrusionOk="0">
                  <a:moveTo>
                    <a:pt x="1462" y="188"/>
                  </a:moveTo>
                  <a:cubicBezTo>
                    <a:pt x="1525" y="188"/>
                    <a:pt x="1585" y="193"/>
                    <a:pt x="1642" y="204"/>
                  </a:cubicBezTo>
                  <a:cubicBezTo>
                    <a:pt x="1816" y="235"/>
                    <a:pt x="1929" y="310"/>
                    <a:pt x="1966" y="408"/>
                  </a:cubicBezTo>
                  <a:cubicBezTo>
                    <a:pt x="2049" y="641"/>
                    <a:pt x="1733" y="965"/>
                    <a:pt x="1281" y="1123"/>
                  </a:cubicBezTo>
                  <a:cubicBezTo>
                    <a:pt x="1111" y="1183"/>
                    <a:pt x="940" y="1212"/>
                    <a:pt x="790" y="1212"/>
                  </a:cubicBezTo>
                  <a:cubicBezTo>
                    <a:pt x="541" y="1212"/>
                    <a:pt x="346" y="1133"/>
                    <a:pt x="294" y="988"/>
                  </a:cubicBezTo>
                  <a:cubicBezTo>
                    <a:pt x="219" y="754"/>
                    <a:pt x="535" y="430"/>
                    <a:pt x="987" y="272"/>
                  </a:cubicBezTo>
                  <a:cubicBezTo>
                    <a:pt x="1147" y="219"/>
                    <a:pt x="1311" y="188"/>
                    <a:pt x="1462" y="188"/>
                  </a:cubicBezTo>
                  <a:close/>
                  <a:moveTo>
                    <a:pt x="1473" y="0"/>
                  </a:moveTo>
                  <a:cubicBezTo>
                    <a:pt x="1300" y="0"/>
                    <a:pt x="1109" y="32"/>
                    <a:pt x="927" y="91"/>
                  </a:cubicBezTo>
                  <a:cubicBezTo>
                    <a:pt x="354" y="295"/>
                    <a:pt x="0" y="709"/>
                    <a:pt x="121" y="1048"/>
                  </a:cubicBezTo>
                  <a:cubicBezTo>
                    <a:pt x="196" y="1274"/>
                    <a:pt x="460" y="1402"/>
                    <a:pt x="799" y="1402"/>
                  </a:cubicBezTo>
                  <a:cubicBezTo>
                    <a:pt x="965" y="1402"/>
                    <a:pt x="1153" y="1364"/>
                    <a:pt x="1341" y="1304"/>
                  </a:cubicBezTo>
                  <a:cubicBezTo>
                    <a:pt x="1906" y="1108"/>
                    <a:pt x="2260" y="687"/>
                    <a:pt x="2147" y="348"/>
                  </a:cubicBezTo>
                  <a:cubicBezTo>
                    <a:pt x="2087" y="182"/>
                    <a:pt x="1921" y="61"/>
                    <a:pt x="1673" y="16"/>
                  </a:cubicBezTo>
                  <a:cubicBezTo>
                    <a:pt x="1610" y="5"/>
                    <a:pt x="1543" y="0"/>
                    <a:pt x="14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8"/>
            <p:cNvSpPr/>
            <p:nvPr/>
          </p:nvSpPr>
          <p:spPr>
            <a:xfrm>
              <a:off x="3301275" y="159770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3" y="0"/>
                  </a:moveTo>
                  <a:cubicBezTo>
                    <a:pt x="294" y="0"/>
                    <a:pt x="249" y="8"/>
                    <a:pt x="204" y="24"/>
                  </a:cubicBezTo>
                  <a:cubicBezTo>
                    <a:pt x="84" y="61"/>
                    <a:pt x="1" y="152"/>
                    <a:pt x="23" y="227"/>
                  </a:cubicBezTo>
                  <a:cubicBezTo>
                    <a:pt x="38" y="271"/>
                    <a:pt x="93" y="296"/>
                    <a:pt x="165" y="296"/>
                  </a:cubicBezTo>
                  <a:cubicBezTo>
                    <a:pt x="205" y="296"/>
                    <a:pt x="249" y="288"/>
                    <a:pt x="294" y="272"/>
                  </a:cubicBezTo>
                  <a:cubicBezTo>
                    <a:pt x="415" y="227"/>
                    <a:pt x="498" y="137"/>
                    <a:pt x="475" y="69"/>
                  </a:cubicBezTo>
                  <a:cubicBezTo>
                    <a:pt x="461" y="25"/>
                    <a:pt x="405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8"/>
            <p:cNvSpPr/>
            <p:nvPr/>
          </p:nvSpPr>
          <p:spPr>
            <a:xfrm>
              <a:off x="3426125" y="155665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5" y="0"/>
                  </a:moveTo>
                  <a:cubicBezTo>
                    <a:pt x="297" y="0"/>
                    <a:pt x="254" y="8"/>
                    <a:pt x="211" y="24"/>
                  </a:cubicBezTo>
                  <a:cubicBezTo>
                    <a:pt x="83" y="69"/>
                    <a:pt x="1" y="159"/>
                    <a:pt x="31" y="227"/>
                  </a:cubicBezTo>
                  <a:cubicBezTo>
                    <a:pt x="45" y="271"/>
                    <a:pt x="101" y="296"/>
                    <a:pt x="171" y="296"/>
                  </a:cubicBezTo>
                  <a:cubicBezTo>
                    <a:pt x="209" y="296"/>
                    <a:pt x="252" y="288"/>
                    <a:pt x="294" y="272"/>
                  </a:cubicBezTo>
                  <a:cubicBezTo>
                    <a:pt x="422" y="235"/>
                    <a:pt x="498" y="144"/>
                    <a:pt x="475" y="69"/>
                  </a:cubicBezTo>
                  <a:cubicBezTo>
                    <a:pt x="461" y="25"/>
                    <a:pt x="405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8"/>
            <p:cNvSpPr/>
            <p:nvPr/>
          </p:nvSpPr>
          <p:spPr>
            <a:xfrm>
              <a:off x="3349475" y="1576825"/>
              <a:ext cx="71225" cy="39300"/>
            </a:xfrm>
            <a:custGeom>
              <a:avLst/>
              <a:gdLst/>
              <a:ahLst/>
              <a:cxnLst/>
              <a:rect l="l" t="t" r="r" b="b"/>
              <a:pathLst>
                <a:path w="2849" h="1572" extrusionOk="0">
                  <a:moveTo>
                    <a:pt x="2394" y="1"/>
                  </a:moveTo>
                  <a:cubicBezTo>
                    <a:pt x="2268" y="1"/>
                    <a:pt x="2145" y="61"/>
                    <a:pt x="2065" y="173"/>
                  </a:cubicBezTo>
                  <a:cubicBezTo>
                    <a:pt x="1974" y="316"/>
                    <a:pt x="1861" y="437"/>
                    <a:pt x="1748" y="527"/>
                  </a:cubicBezTo>
                  <a:cubicBezTo>
                    <a:pt x="1718" y="550"/>
                    <a:pt x="1688" y="573"/>
                    <a:pt x="1658" y="595"/>
                  </a:cubicBezTo>
                  <a:cubicBezTo>
                    <a:pt x="1475" y="704"/>
                    <a:pt x="1276" y="760"/>
                    <a:pt x="1061" y="760"/>
                  </a:cubicBezTo>
                  <a:cubicBezTo>
                    <a:pt x="905" y="760"/>
                    <a:pt x="740" y="731"/>
                    <a:pt x="566" y="670"/>
                  </a:cubicBezTo>
                  <a:cubicBezTo>
                    <a:pt x="526" y="657"/>
                    <a:pt x="485" y="651"/>
                    <a:pt x="444" y="651"/>
                  </a:cubicBezTo>
                  <a:cubicBezTo>
                    <a:pt x="280" y="651"/>
                    <a:pt x="123" y="756"/>
                    <a:pt x="69" y="919"/>
                  </a:cubicBezTo>
                  <a:cubicBezTo>
                    <a:pt x="1" y="1115"/>
                    <a:pt x="91" y="1318"/>
                    <a:pt x="265" y="1401"/>
                  </a:cubicBezTo>
                  <a:cubicBezTo>
                    <a:pt x="295" y="1424"/>
                    <a:pt x="332" y="1446"/>
                    <a:pt x="362" y="1461"/>
                  </a:cubicBezTo>
                  <a:cubicBezTo>
                    <a:pt x="415" y="1476"/>
                    <a:pt x="460" y="1491"/>
                    <a:pt x="513" y="1507"/>
                  </a:cubicBezTo>
                  <a:cubicBezTo>
                    <a:pt x="611" y="1529"/>
                    <a:pt x="701" y="1544"/>
                    <a:pt x="799" y="1559"/>
                  </a:cubicBezTo>
                  <a:cubicBezTo>
                    <a:pt x="874" y="1568"/>
                    <a:pt x="949" y="1572"/>
                    <a:pt x="1024" y="1572"/>
                  </a:cubicBezTo>
                  <a:cubicBezTo>
                    <a:pt x="1077" y="1572"/>
                    <a:pt x="1130" y="1570"/>
                    <a:pt x="1184" y="1567"/>
                  </a:cubicBezTo>
                  <a:cubicBezTo>
                    <a:pt x="1274" y="1559"/>
                    <a:pt x="1372" y="1544"/>
                    <a:pt x="1470" y="1522"/>
                  </a:cubicBezTo>
                  <a:cubicBezTo>
                    <a:pt x="1718" y="1469"/>
                    <a:pt x="1997" y="1348"/>
                    <a:pt x="2268" y="1130"/>
                  </a:cubicBezTo>
                  <a:cubicBezTo>
                    <a:pt x="2389" y="1032"/>
                    <a:pt x="2479" y="942"/>
                    <a:pt x="2554" y="859"/>
                  </a:cubicBezTo>
                  <a:cubicBezTo>
                    <a:pt x="2652" y="746"/>
                    <a:pt x="2697" y="655"/>
                    <a:pt x="2713" y="640"/>
                  </a:cubicBezTo>
                  <a:cubicBezTo>
                    <a:pt x="2713" y="633"/>
                    <a:pt x="2720" y="625"/>
                    <a:pt x="2728" y="618"/>
                  </a:cubicBezTo>
                  <a:cubicBezTo>
                    <a:pt x="2848" y="437"/>
                    <a:pt x="2803" y="188"/>
                    <a:pt x="2615" y="68"/>
                  </a:cubicBezTo>
                  <a:cubicBezTo>
                    <a:pt x="2547" y="23"/>
                    <a:pt x="2470" y="1"/>
                    <a:pt x="23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8"/>
            <p:cNvSpPr/>
            <p:nvPr/>
          </p:nvSpPr>
          <p:spPr>
            <a:xfrm>
              <a:off x="3346850" y="1574550"/>
              <a:ext cx="75150" cy="43900"/>
            </a:xfrm>
            <a:custGeom>
              <a:avLst/>
              <a:gdLst/>
              <a:ahLst/>
              <a:cxnLst/>
              <a:rect l="l" t="t" r="r" b="b"/>
              <a:pathLst>
                <a:path w="3006" h="1756" extrusionOk="0">
                  <a:moveTo>
                    <a:pt x="2503" y="185"/>
                  </a:moveTo>
                  <a:cubicBezTo>
                    <a:pt x="2560" y="185"/>
                    <a:pt x="2617" y="201"/>
                    <a:pt x="2667" y="234"/>
                  </a:cubicBezTo>
                  <a:cubicBezTo>
                    <a:pt x="2735" y="279"/>
                    <a:pt x="2780" y="355"/>
                    <a:pt x="2802" y="430"/>
                  </a:cubicBezTo>
                  <a:cubicBezTo>
                    <a:pt x="2818" y="513"/>
                    <a:pt x="2795" y="588"/>
                    <a:pt x="2750" y="664"/>
                  </a:cubicBezTo>
                  <a:lnTo>
                    <a:pt x="2735" y="686"/>
                  </a:lnTo>
                  <a:cubicBezTo>
                    <a:pt x="2727" y="701"/>
                    <a:pt x="2674" y="777"/>
                    <a:pt x="2584" y="890"/>
                  </a:cubicBezTo>
                  <a:cubicBezTo>
                    <a:pt x="2501" y="980"/>
                    <a:pt x="2411" y="1070"/>
                    <a:pt x="2313" y="1146"/>
                  </a:cubicBezTo>
                  <a:cubicBezTo>
                    <a:pt x="2087" y="1334"/>
                    <a:pt x="1831" y="1462"/>
                    <a:pt x="1552" y="1522"/>
                  </a:cubicBezTo>
                  <a:cubicBezTo>
                    <a:pt x="1462" y="1545"/>
                    <a:pt x="1371" y="1552"/>
                    <a:pt x="1281" y="1560"/>
                  </a:cubicBezTo>
                  <a:cubicBezTo>
                    <a:pt x="1235" y="1566"/>
                    <a:pt x="1189" y="1568"/>
                    <a:pt x="1143" y="1568"/>
                  </a:cubicBezTo>
                  <a:cubicBezTo>
                    <a:pt x="1068" y="1568"/>
                    <a:pt x="994" y="1562"/>
                    <a:pt x="919" y="1552"/>
                  </a:cubicBezTo>
                  <a:cubicBezTo>
                    <a:pt x="822" y="1545"/>
                    <a:pt x="731" y="1530"/>
                    <a:pt x="641" y="1507"/>
                  </a:cubicBezTo>
                  <a:cubicBezTo>
                    <a:pt x="603" y="1492"/>
                    <a:pt x="550" y="1477"/>
                    <a:pt x="505" y="1462"/>
                  </a:cubicBezTo>
                  <a:cubicBezTo>
                    <a:pt x="490" y="1454"/>
                    <a:pt x="467" y="1447"/>
                    <a:pt x="452" y="1432"/>
                  </a:cubicBezTo>
                  <a:cubicBezTo>
                    <a:pt x="437" y="1424"/>
                    <a:pt x="422" y="1417"/>
                    <a:pt x="407" y="1409"/>
                  </a:cubicBezTo>
                  <a:cubicBezTo>
                    <a:pt x="279" y="1341"/>
                    <a:pt x="211" y="1183"/>
                    <a:pt x="257" y="1040"/>
                  </a:cubicBezTo>
                  <a:cubicBezTo>
                    <a:pt x="287" y="965"/>
                    <a:pt x="339" y="905"/>
                    <a:pt x="415" y="867"/>
                  </a:cubicBezTo>
                  <a:cubicBezTo>
                    <a:pt x="452" y="852"/>
                    <a:pt x="498" y="837"/>
                    <a:pt x="543" y="837"/>
                  </a:cubicBezTo>
                  <a:cubicBezTo>
                    <a:pt x="580" y="837"/>
                    <a:pt x="611" y="844"/>
                    <a:pt x="641" y="852"/>
                  </a:cubicBezTo>
                  <a:cubicBezTo>
                    <a:pt x="826" y="915"/>
                    <a:pt x="1002" y="946"/>
                    <a:pt x="1168" y="946"/>
                  </a:cubicBezTo>
                  <a:cubicBezTo>
                    <a:pt x="1401" y="946"/>
                    <a:pt x="1615" y="884"/>
                    <a:pt x="1808" y="761"/>
                  </a:cubicBezTo>
                  <a:cubicBezTo>
                    <a:pt x="1846" y="739"/>
                    <a:pt x="1884" y="716"/>
                    <a:pt x="1914" y="694"/>
                  </a:cubicBezTo>
                  <a:cubicBezTo>
                    <a:pt x="2034" y="596"/>
                    <a:pt x="2147" y="468"/>
                    <a:pt x="2253" y="317"/>
                  </a:cubicBezTo>
                  <a:cubicBezTo>
                    <a:pt x="2310" y="232"/>
                    <a:pt x="2406" y="185"/>
                    <a:pt x="2503" y="185"/>
                  </a:cubicBezTo>
                  <a:close/>
                  <a:moveTo>
                    <a:pt x="2502" y="0"/>
                  </a:moveTo>
                  <a:cubicBezTo>
                    <a:pt x="2345" y="0"/>
                    <a:pt x="2189" y="75"/>
                    <a:pt x="2094" y="212"/>
                  </a:cubicBezTo>
                  <a:cubicBezTo>
                    <a:pt x="2004" y="347"/>
                    <a:pt x="1906" y="460"/>
                    <a:pt x="1801" y="543"/>
                  </a:cubicBezTo>
                  <a:cubicBezTo>
                    <a:pt x="1771" y="566"/>
                    <a:pt x="1740" y="581"/>
                    <a:pt x="1710" y="603"/>
                  </a:cubicBezTo>
                  <a:cubicBezTo>
                    <a:pt x="1544" y="708"/>
                    <a:pt x="1361" y="760"/>
                    <a:pt x="1161" y="760"/>
                  </a:cubicBezTo>
                  <a:cubicBezTo>
                    <a:pt x="1016" y="760"/>
                    <a:pt x="863" y="732"/>
                    <a:pt x="701" y="679"/>
                  </a:cubicBezTo>
                  <a:cubicBezTo>
                    <a:pt x="649" y="659"/>
                    <a:pt x="595" y="650"/>
                    <a:pt x="541" y="650"/>
                  </a:cubicBezTo>
                  <a:cubicBezTo>
                    <a:pt x="468" y="650"/>
                    <a:pt x="396" y="667"/>
                    <a:pt x="332" y="701"/>
                  </a:cubicBezTo>
                  <a:cubicBezTo>
                    <a:pt x="211" y="761"/>
                    <a:pt x="121" y="859"/>
                    <a:pt x="83" y="980"/>
                  </a:cubicBezTo>
                  <a:cubicBezTo>
                    <a:pt x="1" y="1213"/>
                    <a:pt x="106" y="1469"/>
                    <a:pt x="324" y="1582"/>
                  </a:cubicBezTo>
                  <a:cubicBezTo>
                    <a:pt x="339" y="1582"/>
                    <a:pt x="347" y="1590"/>
                    <a:pt x="362" y="1598"/>
                  </a:cubicBezTo>
                  <a:cubicBezTo>
                    <a:pt x="385" y="1613"/>
                    <a:pt x="407" y="1628"/>
                    <a:pt x="437" y="1635"/>
                  </a:cubicBezTo>
                  <a:cubicBezTo>
                    <a:pt x="498" y="1658"/>
                    <a:pt x="550" y="1673"/>
                    <a:pt x="596" y="1688"/>
                  </a:cubicBezTo>
                  <a:cubicBezTo>
                    <a:pt x="693" y="1711"/>
                    <a:pt x="791" y="1733"/>
                    <a:pt x="897" y="1741"/>
                  </a:cubicBezTo>
                  <a:cubicBezTo>
                    <a:pt x="980" y="1748"/>
                    <a:pt x="1055" y="1756"/>
                    <a:pt x="1138" y="1756"/>
                  </a:cubicBezTo>
                  <a:cubicBezTo>
                    <a:pt x="1191" y="1756"/>
                    <a:pt x="1243" y="1756"/>
                    <a:pt x="1296" y="1748"/>
                  </a:cubicBezTo>
                  <a:cubicBezTo>
                    <a:pt x="1401" y="1741"/>
                    <a:pt x="1499" y="1726"/>
                    <a:pt x="1597" y="1703"/>
                  </a:cubicBezTo>
                  <a:cubicBezTo>
                    <a:pt x="1899" y="1635"/>
                    <a:pt x="2185" y="1500"/>
                    <a:pt x="2433" y="1296"/>
                  </a:cubicBezTo>
                  <a:cubicBezTo>
                    <a:pt x="2539" y="1206"/>
                    <a:pt x="2637" y="1115"/>
                    <a:pt x="2727" y="1010"/>
                  </a:cubicBezTo>
                  <a:cubicBezTo>
                    <a:pt x="2825" y="890"/>
                    <a:pt x="2885" y="807"/>
                    <a:pt x="2893" y="784"/>
                  </a:cubicBezTo>
                  <a:lnTo>
                    <a:pt x="2908" y="761"/>
                  </a:lnTo>
                  <a:cubicBezTo>
                    <a:pt x="2983" y="656"/>
                    <a:pt x="3006" y="520"/>
                    <a:pt x="2983" y="392"/>
                  </a:cubicBezTo>
                  <a:cubicBezTo>
                    <a:pt x="2961" y="264"/>
                    <a:pt x="2885" y="151"/>
                    <a:pt x="2772" y="84"/>
                  </a:cubicBezTo>
                  <a:cubicBezTo>
                    <a:pt x="2691" y="27"/>
                    <a:pt x="2596" y="0"/>
                    <a:pt x="250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8"/>
            <p:cNvSpPr/>
            <p:nvPr/>
          </p:nvSpPr>
          <p:spPr>
            <a:xfrm>
              <a:off x="3397875" y="1585475"/>
              <a:ext cx="15275" cy="13025"/>
            </a:xfrm>
            <a:custGeom>
              <a:avLst/>
              <a:gdLst/>
              <a:ahLst/>
              <a:cxnLst/>
              <a:rect l="l" t="t" r="r" b="b"/>
              <a:pathLst>
                <a:path w="611" h="521" extrusionOk="0">
                  <a:moveTo>
                    <a:pt x="611" y="520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8"/>
            <p:cNvSpPr/>
            <p:nvPr/>
          </p:nvSpPr>
          <p:spPr>
            <a:xfrm>
              <a:off x="3395250" y="1583125"/>
              <a:ext cx="20550" cy="17625"/>
            </a:xfrm>
            <a:custGeom>
              <a:avLst/>
              <a:gdLst/>
              <a:ahLst/>
              <a:cxnLst/>
              <a:rect l="l" t="t" r="r" b="b"/>
              <a:pathLst>
                <a:path w="822" h="705" extrusionOk="0">
                  <a:moveTo>
                    <a:pt x="110" y="1"/>
                  </a:moveTo>
                  <a:cubicBezTo>
                    <a:pt x="82" y="1"/>
                    <a:pt x="52" y="12"/>
                    <a:pt x="30" y="34"/>
                  </a:cubicBezTo>
                  <a:cubicBezTo>
                    <a:pt x="0" y="72"/>
                    <a:pt x="8" y="132"/>
                    <a:pt x="45" y="170"/>
                  </a:cubicBezTo>
                  <a:lnTo>
                    <a:pt x="656" y="682"/>
                  </a:lnTo>
                  <a:cubicBezTo>
                    <a:pt x="678" y="697"/>
                    <a:pt x="693" y="705"/>
                    <a:pt x="716" y="705"/>
                  </a:cubicBezTo>
                  <a:cubicBezTo>
                    <a:pt x="746" y="705"/>
                    <a:pt x="769" y="697"/>
                    <a:pt x="791" y="675"/>
                  </a:cubicBezTo>
                  <a:cubicBezTo>
                    <a:pt x="821" y="629"/>
                    <a:pt x="821" y="569"/>
                    <a:pt x="776" y="539"/>
                  </a:cubicBezTo>
                  <a:lnTo>
                    <a:pt x="166" y="19"/>
                  </a:lnTo>
                  <a:cubicBezTo>
                    <a:pt x="150" y="7"/>
                    <a:pt x="131" y="1"/>
                    <a:pt x="11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8"/>
            <p:cNvSpPr/>
            <p:nvPr/>
          </p:nvSpPr>
          <p:spPr>
            <a:xfrm>
              <a:off x="3384125" y="1594525"/>
              <a:ext cx="7750" cy="18275"/>
            </a:xfrm>
            <a:custGeom>
              <a:avLst/>
              <a:gdLst/>
              <a:ahLst/>
              <a:cxnLst/>
              <a:rect l="l" t="t" r="r" b="b"/>
              <a:pathLst>
                <a:path w="310" h="731" extrusionOk="0">
                  <a:moveTo>
                    <a:pt x="1" y="0"/>
                  </a:moveTo>
                  <a:lnTo>
                    <a:pt x="310" y="7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8"/>
            <p:cNvSpPr/>
            <p:nvPr/>
          </p:nvSpPr>
          <p:spPr>
            <a:xfrm>
              <a:off x="3381300" y="1592150"/>
              <a:ext cx="13225" cy="23100"/>
            </a:xfrm>
            <a:custGeom>
              <a:avLst/>
              <a:gdLst/>
              <a:ahLst/>
              <a:cxnLst/>
              <a:rect l="l" t="t" r="r" b="b"/>
              <a:pathLst>
                <a:path w="529" h="924" extrusionOk="0">
                  <a:moveTo>
                    <a:pt x="105" y="0"/>
                  </a:moveTo>
                  <a:cubicBezTo>
                    <a:pt x="95" y="0"/>
                    <a:pt x="86" y="2"/>
                    <a:pt x="76" y="5"/>
                  </a:cubicBezTo>
                  <a:cubicBezTo>
                    <a:pt x="23" y="27"/>
                    <a:pt x="1" y="80"/>
                    <a:pt x="23" y="133"/>
                  </a:cubicBezTo>
                  <a:lnTo>
                    <a:pt x="332" y="863"/>
                  </a:lnTo>
                  <a:cubicBezTo>
                    <a:pt x="347" y="901"/>
                    <a:pt x="385" y="924"/>
                    <a:pt x="423" y="924"/>
                  </a:cubicBezTo>
                  <a:cubicBezTo>
                    <a:pt x="430" y="924"/>
                    <a:pt x="445" y="916"/>
                    <a:pt x="460" y="916"/>
                  </a:cubicBezTo>
                  <a:cubicBezTo>
                    <a:pt x="506" y="894"/>
                    <a:pt x="528" y="841"/>
                    <a:pt x="506" y="788"/>
                  </a:cubicBezTo>
                  <a:lnTo>
                    <a:pt x="197" y="57"/>
                  </a:lnTo>
                  <a:cubicBezTo>
                    <a:pt x="179" y="22"/>
                    <a:pt x="142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8"/>
            <p:cNvSpPr/>
            <p:nvPr/>
          </p:nvSpPr>
          <p:spPr>
            <a:xfrm>
              <a:off x="3363800" y="1595275"/>
              <a:ext cx="5850" cy="19600"/>
            </a:xfrm>
            <a:custGeom>
              <a:avLst/>
              <a:gdLst/>
              <a:ahLst/>
              <a:cxnLst/>
              <a:rect l="l" t="t" r="r" b="b"/>
              <a:pathLst>
                <a:path w="234" h="784" extrusionOk="0">
                  <a:moveTo>
                    <a:pt x="234" y="0"/>
                  </a:moveTo>
                  <a:lnTo>
                    <a:pt x="0" y="78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8"/>
            <p:cNvSpPr/>
            <p:nvPr/>
          </p:nvSpPr>
          <p:spPr>
            <a:xfrm>
              <a:off x="3361150" y="1592900"/>
              <a:ext cx="11150" cy="24225"/>
            </a:xfrm>
            <a:custGeom>
              <a:avLst/>
              <a:gdLst/>
              <a:ahLst/>
              <a:cxnLst/>
              <a:rect l="l" t="t" r="r" b="b"/>
              <a:pathLst>
                <a:path w="446" h="969" extrusionOk="0">
                  <a:moveTo>
                    <a:pt x="342" y="1"/>
                  </a:moveTo>
                  <a:cubicBezTo>
                    <a:pt x="300" y="1"/>
                    <a:pt x="262" y="28"/>
                    <a:pt x="250" y="65"/>
                  </a:cubicBezTo>
                  <a:lnTo>
                    <a:pt x="16" y="848"/>
                  </a:lnTo>
                  <a:cubicBezTo>
                    <a:pt x="1" y="901"/>
                    <a:pt x="31" y="954"/>
                    <a:pt x="76" y="969"/>
                  </a:cubicBezTo>
                  <a:lnTo>
                    <a:pt x="106" y="969"/>
                  </a:lnTo>
                  <a:cubicBezTo>
                    <a:pt x="144" y="969"/>
                    <a:pt x="182" y="946"/>
                    <a:pt x="197" y="901"/>
                  </a:cubicBezTo>
                  <a:lnTo>
                    <a:pt x="430" y="118"/>
                  </a:lnTo>
                  <a:cubicBezTo>
                    <a:pt x="445" y="73"/>
                    <a:pt x="415" y="20"/>
                    <a:pt x="370" y="5"/>
                  </a:cubicBezTo>
                  <a:cubicBezTo>
                    <a:pt x="361" y="2"/>
                    <a:pt x="351" y="1"/>
                    <a:pt x="34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8"/>
            <p:cNvSpPr/>
            <p:nvPr/>
          </p:nvSpPr>
          <p:spPr>
            <a:xfrm>
              <a:off x="3359850" y="1466925"/>
              <a:ext cx="35800" cy="22925"/>
            </a:xfrm>
            <a:custGeom>
              <a:avLst/>
              <a:gdLst/>
              <a:ahLst/>
              <a:cxnLst/>
              <a:rect l="l" t="t" r="r" b="b"/>
              <a:pathLst>
                <a:path w="1432" h="917" extrusionOk="0">
                  <a:moveTo>
                    <a:pt x="776" y="0"/>
                  </a:moveTo>
                  <a:cubicBezTo>
                    <a:pt x="748" y="0"/>
                    <a:pt x="721" y="2"/>
                    <a:pt x="693" y="5"/>
                  </a:cubicBezTo>
                  <a:cubicBezTo>
                    <a:pt x="490" y="27"/>
                    <a:pt x="309" y="118"/>
                    <a:pt x="181" y="276"/>
                  </a:cubicBezTo>
                  <a:cubicBezTo>
                    <a:pt x="53" y="434"/>
                    <a:pt x="0" y="630"/>
                    <a:pt x="15" y="833"/>
                  </a:cubicBezTo>
                  <a:cubicBezTo>
                    <a:pt x="23" y="879"/>
                    <a:pt x="60" y="916"/>
                    <a:pt x="113" y="916"/>
                  </a:cubicBezTo>
                  <a:lnTo>
                    <a:pt x="121" y="916"/>
                  </a:lnTo>
                  <a:cubicBezTo>
                    <a:pt x="173" y="909"/>
                    <a:pt x="211" y="863"/>
                    <a:pt x="204" y="811"/>
                  </a:cubicBezTo>
                  <a:cubicBezTo>
                    <a:pt x="189" y="660"/>
                    <a:pt x="234" y="517"/>
                    <a:pt x="332" y="397"/>
                  </a:cubicBezTo>
                  <a:cubicBezTo>
                    <a:pt x="422" y="276"/>
                    <a:pt x="558" y="208"/>
                    <a:pt x="708" y="193"/>
                  </a:cubicBezTo>
                  <a:cubicBezTo>
                    <a:pt x="729" y="191"/>
                    <a:pt x="750" y="190"/>
                    <a:pt x="770" y="190"/>
                  </a:cubicBezTo>
                  <a:cubicBezTo>
                    <a:pt x="965" y="190"/>
                    <a:pt x="1141" y="286"/>
                    <a:pt x="1243" y="449"/>
                  </a:cubicBezTo>
                  <a:cubicBezTo>
                    <a:pt x="1262" y="478"/>
                    <a:pt x="1294" y="492"/>
                    <a:pt x="1326" y="492"/>
                  </a:cubicBezTo>
                  <a:cubicBezTo>
                    <a:pt x="1344" y="492"/>
                    <a:pt x="1362" y="487"/>
                    <a:pt x="1379" y="479"/>
                  </a:cubicBezTo>
                  <a:cubicBezTo>
                    <a:pt x="1416" y="449"/>
                    <a:pt x="1431" y="389"/>
                    <a:pt x="1401" y="344"/>
                  </a:cubicBezTo>
                  <a:cubicBezTo>
                    <a:pt x="1265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8"/>
            <p:cNvSpPr/>
            <p:nvPr/>
          </p:nvSpPr>
          <p:spPr>
            <a:xfrm>
              <a:off x="3299775" y="1487650"/>
              <a:ext cx="36000" cy="22900"/>
            </a:xfrm>
            <a:custGeom>
              <a:avLst/>
              <a:gdLst/>
              <a:ahLst/>
              <a:cxnLst/>
              <a:rect l="l" t="t" r="r" b="b"/>
              <a:pathLst>
                <a:path w="1440" h="916" extrusionOk="0">
                  <a:moveTo>
                    <a:pt x="776" y="0"/>
                  </a:moveTo>
                  <a:cubicBezTo>
                    <a:pt x="749" y="0"/>
                    <a:pt x="721" y="1"/>
                    <a:pt x="693" y="4"/>
                  </a:cubicBezTo>
                  <a:cubicBezTo>
                    <a:pt x="498" y="19"/>
                    <a:pt x="317" y="117"/>
                    <a:pt x="189" y="276"/>
                  </a:cubicBezTo>
                  <a:cubicBezTo>
                    <a:pt x="61" y="434"/>
                    <a:pt x="0" y="630"/>
                    <a:pt x="23" y="833"/>
                  </a:cubicBezTo>
                  <a:cubicBezTo>
                    <a:pt x="23" y="878"/>
                    <a:pt x="68" y="916"/>
                    <a:pt x="113" y="916"/>
                  </a:cubicBezTo>
                  <a:lnTo>
                    <a:pt x="121" y="916"/>
                  </a:lnTo>
                  <a:cubicBezTo>
                    <a:pt x="174" y="908"/>
                    <a:pt x="211" y="863"/>
                    <a:pt x="211" y="810"/>
                  </a:cubicBezTo>
                  <a:cubicBezTo>
                    <a:pt x="196" y="660"/>
                    <a:pt x="234" y="517"/>
                    <a:pt x="332" y="396"/>
                  </a:cubicBezTo>
                  <a:cubicBezTo>
                    <a:pt x="430" y="276"/>
                    <a:pt x="565" y="208"/>
                    <a:pt x="716" y="193"/>
                  </a:cubicBezTo>
                  <a:cubicBezTo>
                    <a:pt x="736" y="191"/>
                    <a:pt x="756" y="189"/>
                    <a:pt x="776" y="189"/>
                  </a:cubicBezTo>
                  <a:cubicBezTo>
                    <a:pt x="965" y="189"/>
                    <a:pt x="1142" y="285"/>
                    <a:pt x="1251" y="449"/>
                  </a:cubicBezTo>
                  <a:cubicBezTo>
                    <a:pt x="1270" y="478"/>
                    <a:pt x="1299" y="491"/>
                    <a:pt x="1329" y="491"/>
                  </a:cubicBezTo>
                  <a:cubicBezTo>
                    <a:pt x="1345" y="491"/>
                    <a:pt x="1363" y="487"/>
                    <a:pt x="1379" y="479"/>
                  </a:cubicBezTo>
                  <a:cubicBezTo>
                    <a:pt x="1424" y="449"/>
                    <a:pt x="1439" y="389"/>
                    <a:pt x="1409" y="343"/>
                  </a:cubicBezTo>
                  <a:cubicBezTo>
                    <a:pt x="1266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8"/>
            <p:cNvSpPr/>
            <p:nvPr/>
          </p:nvSpPr>
          <p:spPr>
            <a:xfrm>
              <a:off x="3248750" y="1482725"/>
              <a:ext cx="54050" cy="123675"/>
            </a:xfrm>
            <a:custGeom>
              <a:avLst/>
              <a:gdLst/>
              <a:ahLst/>
              <a:cxnLst/>
              <a:rect l="l" t="t" r="r" b="b"/>
              <a:pathLst>
                <a:path w="2162" h="4947" extrusionOk="0">
                  <a:moveTo>
                    <a:pt x="1954" y="1"/>
                  </a:moveTo>
                  <a:cubicBezTo>
                    <a:pt x="1907" y="1"/>
                    <a:pt x="1860" y="18"/>
                    <a:pt x="1823" y="51"/>
                  </a:cubicBezTo>
                  <a:cubicBezTo>
                    <a:pt x="1748" y="119"/>
                    <a:pt x="0" y="1776"/>
                    <a:pt x="1145" y="4826"/>
                  </a:cubicBezTo>
                  <a:cubicBezTo>
                    <a:pt x="1175" y="4901"/>
                    <a:pt x="1243" y="4947"/>
                    <a:pt x="1318" y="4947"/>
                  </a:cubicBezTo>
                  <a:cubicBezTo>
                    <a:pt x="1341" y="4947"/>
                    <a:pt x="1364" y="4947"/>
                    <a:pt x="1386" y="4939"/>
                  </a:cubicBezTo>
                  <a:cubicBezTo>
                    <a:pt x="1484" y="4901"/>
                    <a:pt x="1537" y="4788"/>
                    <a:pt x="1499" y="4698"/>
                  </a:cubicBezTo>
                  <a:cubicBezTo>
                    <a:pt x="445" y="1889"/>
                    <a:pt x="2011" y="390"/>
                    <a:pt x="2079" y="329"/>
                  </a:cubicBezTo>
                  <a:cubicBezTo>
                    <a:pt x="2154" y="254"/>
                    <a:pt x="2162" y="141"/>
                    <a:pt x="2087" y="58"/>
                  </a:cubicBezTo>
                  <a:cubicBezTo>
                    <a:pt x="2052" y="20"/>
                    <a:pt x="2003" y="1"/>
                    <a:pt x="1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6" name="Google Shape;5396;p28"/>
          <p:cNvGrpSpPr/>
          <p:nvPr/>
        </p:nvGrpSpPr>
        <p:grpSpPr>
          <a:xfrm rot="915886" flipH="1">
            <a:off x="936070" y="548257"/>
            <a:ext cx="839489" cy="821336"/>
            <a:chOff x="5123525" y="2120950"/>
            <a:chExt cx="240475" cy="235275"/>
          </a:xfrm>
        </p:grpSpPr>
        <p:sp>
          <p:nvSpPr>
            <p:cNvPr id="5397" name="Google Shape;5397;p28"/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8"/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8"/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8"/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8"/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8"/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8"/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8"/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8"/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8"/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8"/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8"/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8"/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8"/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8"/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8"/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8"/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8"/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8"/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8"/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8"/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8"/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8"/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8"/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8"/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8"/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8"/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8"/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8"/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8"/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8"/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28"/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28"/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8"/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8"/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8"/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28"/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28"/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28"/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28"/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28"/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28"/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28"/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28"/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28"/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28"/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28"/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28"/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28"/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28"/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28"/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28"/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28"/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28"/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28"/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28"/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28"/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28"/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28"/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28"/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28"/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28"/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28"/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28"/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28"/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28"/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28"/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28"/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28"/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28"/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28"/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28"/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28"/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28"/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28"/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28"/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28"/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28"/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28"/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28"/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28"/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28"/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28"/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8"/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8"/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8"/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8"/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8"/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8"/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8"/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8"/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8"/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8"/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8"/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8"/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8"/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8"/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8"/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8"/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28"/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28"/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28"/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28"/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28"/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8"/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8"/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8"/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8"/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8"/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8"/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8"/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8"/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8"/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8"/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8"/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8"/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8"/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8"/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8"/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8"/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8"/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8"/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28"/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28"/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28"/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28"/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28"/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8"/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28"/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28"/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28"/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8"/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8"/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8"/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8"/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8"/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8"/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8"/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8"/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8"/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8"/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28"/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28"/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28"/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8"/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8"/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8"/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8"/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8"/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8"/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28"/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8"/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28"/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8"/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8"/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8"/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8"/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8"/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28"/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28"/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8"/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8"/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8"/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8"/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28"/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8"/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8"/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8"/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8"/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8"/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8"/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8"/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8"/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8"/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8"/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8"/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28"/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28"/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8"/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8"/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8"/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8"/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8"/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8"/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8"/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8"/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28"/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28"/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8"/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8"/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8"/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8"/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8"/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8"/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8"/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8"/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8"/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8"/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8"/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8"/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8"/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8"/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8"/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8"/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8"/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8"/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8"/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8"/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8"/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8"/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8"/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8"/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8"/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8"/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8"/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8"/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8"/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8"/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8"/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8"/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8"/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8"/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8"/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8"/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8"/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8"/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8"/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8"/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8"/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8"/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8"/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8"/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8"/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8"/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8"/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8"/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8"/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8"/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8"/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8"/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7" name="Google Shape;5637;p28"/>
          <p:cNvSpPr txBox="1">
            <a:spLocks noGrp="1"/>
          </p:cNvSpPr>
          <p:nvPr>
            <p:ph type="title" idx="15"/>
          </p:nvPr>
        </p:nvSpPr>
        <p:spPr>
          <a:xfrm>
            <a:off x="1569150" y="517274"/>
            <a:ext cx="60057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Let’s Revise</a:t>
            </a:r>
            <a:endParaRPr sz="3200" dirty="0">
              <a:solidFill>
                <a:schemeClr val="accent2"/>
              </a:solidFill>
              <a:latin typeface="Gill Sans Nova Ultra Bold" panose="020B0B02020104020203" pitchFamily="34" charset="0"/>
            </a:endParaRPr>
          </a:p>
        </p:txBody>
      </p:sp>
      <p:sp>
        <p:nvSpPr>
          <p:cNvPr id="1381" name="Google Shape;5637;p28">
            <a:extLst>
              <a:ext uri="{FF2B5EF4-FFF2-40B4-BE49-F238E27FC236}">
                <a16:creationId xmlns:a16="http://schemas.microsoft.com/office/drawing/2014/main" id="{B8E90488-C2A9-4797-AF22-DF0422741DA5}"/>
              </a:ext>
            </a:extLst>
          </p:cNvPr>
          <p:cNvSpPr txBox="1">
            <a:spLocks/>
          </p:cNvSpPr>
          <p:nvPr/>
        </p:nvSpPr>
        <p:spPr>
          <a:xfrm>
            <a:off x="1303918" y="3993300"/>
            <a:ext cx="6536163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5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2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What </a:t>
            </a:r>
            <a:r>
              <a:rPr lang="en-US" sz="3200" dirty="0">
                <a:solidFill>
                  <a:srgbClr val="FF0000"/>
                </a:solidFill>
                <a:latin typeface="Gill Sans Nova Ultra Bold" panose="020B0B02020104020203" pitchFamily="34" charset="0"/>
              </a:rPr>
              <a:t>time</a:t>
            </a:r>
            <a:r>
              <a:rPr lang="en-US" sz="32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200" dirty="0">
                <a:solidFill>
                  <a:srgbClr val="00B0F0"/>
                </a:solidFill>
                <a:latin typeface="Gill Sans Nova Ultra Bold" panose="020B0B02020104020203" pitchFamily="34" charset="0"/>
              </a:rPr>
              <a:t>is</a:t>
            </a:r>
            <a:r>
              <a:rPr lang="en-US" sz="32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200" dirty="0">
                <a:solidFill>
                  <a:schemeClr val="bg2">
                    <a:lumMod val="40000"/>
                    <a:lumOff val="60000"/>
                  </a:schemeClr>
                </a:solidFill>
                <a:latin typeface="Gill Sans Nova Ultra Bold" panose="020B0B02020104020203" pitchFamily="34" charset="0"/>
              </a:rPr>
              <a:t>it</a:t>
            </a:r>
            <a:r>
              <a:rPr lang="en-US" sz="3200" dirty="0">
                <a:solidFill>
                  <a:schemeClr val="bg1"/>
                </a:solidFill>
                <a:latin typeface="Gill Sans Nova Ultra Bold" panose="020B0B02020104020203" pitchFamily="34" charset="0"/>
              </a:rPr>
              <a:t> ?</a:t>
            </a:r>
          </a:p>
        </p:txBody>
      </p:sp>
      <p:pic>
        <p:nvPicPr>
          <p:cNvPr id="1344" name="Picture 134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766C3E06-0A84-48F4-8983-8266EB175AC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6967986" y="2991774"/>
            <a:ext cx="2166564" cy="2151725"/>
          </a:xfrm>
          <a:prstGeom prst="rect">
            <a:avLst/>
          </a:prstGeom>
        </p:spPr>
      </p:pic>
      <p:pic>
        <p:nvPicPr>
          <p:cNvPr id="2" name="Picture 2" descr="Moving Clock GIFs - Get the best GIF on GIPHY">
            <a:extLst>
              <a:ext uri="{FF2B5EF4-FFF2-40B4-BE49-F238E27FC236}">
                <a16:creationId xmlns:a16="http://schemas.microsoft.com/office/drawing/2014/main" id="{5467C28D-5DCE-4FD8-A7CB-EEB47D95743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2272" y="1278942"/>
            <a:ext cx="2585616" cy="2585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6" name="Google Shape;5646;p29"/>
          <p:cNvGrpSpPr/>
          <p:nvPr/>
        </p:nvGrpSpPr>
        <p:grpSpPr>
          <a:xfrm rot="1064988">
            <a:off x="7917107" y="760951"/>
            <a:ext cx="1115720" cy="903555"/>
            <a:chOff x="3870900" y="1996900"/>
            <a:chExt cx="619750" cy="430125"/>
          </a:xfrm>
        </p:grpSpPr>
        <p:sp>
          <p:nvSpPr>
            <p:cNvPr id="5647" name="Google Shape;5647;p29"/>
            <p:cNvSpPr/>
            <p:nvPr/>
          </p:nvSpPr>
          <p:spPr>
            <a:xfrm>
              <a:off x="3900475" y="2231350"/>
              <a:ext cx="1725" cy="2675"/>
            </a:xfrm>
            <a:custGeom>
              <a:avLst/>
              <a:gdLst/>
              <a:ahLst/>
              <a:cxnLst/>
              <a:rect l="l" t="t" r="r" b="b"/>
              <a:pathLst>
                <a:path w="69" h="107" extrusionOk="0">
                  <a:moveTo>
                    <a:pt x="38" y="1"/>
                  </a:moveTo>
                  <a:cubicBezTo>
                    <a:pt x="23" y="31"/>
                    <a:pt x="15" y="69"/>
                    <a:pt x="0" y="106"/>
                  </a:cubicBezTo>
                  <a:lnTo>
                    <a:pt x="68" y="1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9"/>
            <p:cNvSpPr/>
            <p:nvPr/>
          </p:nvSpPr>
          <p:spPr>
            <a:xfrm>
              <a:off x="3913075" y="222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9"/>
            <p:cNvSpPr/>
            <p:nvPr/>
          </p:nvSpPr>
          <p:spPr>
            <a:xfrm>
              <a:off x="3911950" y="2216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9"/>
            <p:cNvSpPr/>
            <p:nvPr/>
          </p:nvSpPr>
          <p:spPr>
            <a:xfrm>
              <a:off x="3906300" y="228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9"/>
            <p:cNvSpPr/>
            <p:nvPr/>
          </p:nvSpPr>
          <p:spPr>
            <a:xfrm>
              <a:off x="3924200" y="2282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9"/>
            <p:cNvSpPr/>
            <p:nvPr/>
          </p:nvSpPr>
          <p:spPr>
            <a:xfrm>
              <a:off x="3917425" y="22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9"/>
            <p:cNvSpPr/>
            <p:nvPr/>
          </p:nvSpPr>
          <p:spPr>
            <a:xfrm>
              <a:off x="3909875" y="227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9"/>
            <p:cNvSpPr/>
            <p:nvPr/>
          </p:nvSpPr>
          <p:spPr>
            <a:xfrm>
              <a:off x="3917050" y="2253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9"/>
            <p:cNvSpPr/>
            <p:nvPr/>
          </p:nvSpPr>
          <p:spPr>
            <a:xfrm>
              <a:off x="3902175" y="2259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9"/>
            <p:cNvSpPr/>
            <p:nvPr/>
          </p:nvSpPr>
          <p:spPr>
            <a:xfrm>
              <a:off x="3897450" y="2268825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46"/>
                    <a:pt x="8" y="91"/>
                    <a:pt x="16" y="136"/>
                  </a:cubicBezTo>
                  <a:lnTo>
                    <a:pt x="204" y="257"/>
                  </a:lnTo>
                  <a:lnTo>
                    <a:pt x="264" y="1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9"/>
            <p:cNvSpPr/>
            <p:nvPr/>
          </p:nvSpPr>
          <p:spPr>
            <a:xfrm>
              <a:off x="3923075" y="227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9"/>
            <p:cNvSpPr/>
            <p:nvPr/>
          </p:nvSpPr>
          <p:spPr>
            <a:xfrm>
              <a:off x="3901225" y="2247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9"/>
            <p:cNvSpPr/>
            <p:nvPr/>
          </p:nvSpPr>
          <p:spPr>
            <a:xfrm>
              <a:off x="3906300" y="223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9"/>
            <p:cNvSpPr/>
            <p:nvPr/>
          </p:nvSpPr>
          <p:spPr>
            <a:xfrm>
              <a:off x="3936625" y="2335675"/>
              <a:ext cx="7000" cy="4750"/>
            </a:xfrm>
            <a:custGeom>
              <a:avLst/>
              <a:gdLst/>
              <a:ahLst/>
              <a:cxnLst/>
              <a:rect l="l" t="t" r="r" b="b"/>
              <a:pathLst>
                <a:path w="280" h="190" extrusionOk="0">
                  <a:moveTo>
                    <a:pt x="8" y="1"/>
                  </a:moveTo>
                  <a:lnTo>
                    <a:pt x="0" y="8"/>
                  </a:lnTo>
                  <a:cubicBezTo>
                    <a:pt x="91" y="76"/>
                    <a:pt x="181" y="129"/>
                    <a:pt x="272" y="189"/>
                  </a:cubicBezTo>
                  <a:lnTo>
                    <a:pt x="279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9"/>
            <p:cNvSpPr/>
            <p:nvPr/>
          </p:nvSpPr>
          <p:spPr>
            <a:xfrm>
              <a:off x="3924575" y="23243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6" y="1"/>
                  </a:moveTo>
                  <a:lnTo>
                    <a:pt x="0" y="61"/>
                  </a:lnTo>
                  <a:cubicBezTo>
                    <a:pt x="30" y="91"/>
                    <a:pt x="53" y="114"/>
                    <a:pt x="83" y="136"/>
                  </a:cubicBez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9"/>
            <p:cNvSpPr/>
            <p:nvPr/>
          </p:nvSpPr>
          <p:spPr>
            <a:xfrm>
              <a:off x="3928150" y="2306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9"/>
            <p:cNvSpPr/>
            <p:nvPr/>
          </p:nvSpPr>
          <p:spPr>
            <a:xfrm>
              <a:off x="3914225" y="2312525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lnTo>
                    <a:pt x="0" y="38"/>
                  </a:lnTo>
                  <a:cubicBezTo>
                    <a:pt x="30" y="83"/>
                    <a:pt x="60" y="128"/>
                    <a:pt x="90" y="166"/>
                  </a:cubicBezTo>
                  <a:lnTo>
                    <a:pt x="241" y="256"/>
                  </a:lnTo>
                  <a:lnTo>
                    <a:pt x="301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9"/>
            <p:cNvSpPr/>
            <p:nvPr/>
          </p:nvSpPr>
          <p:spPr>
            <a:xfrm>
              <a:off x="3934175" y="232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9"/>
            <p:cNvSpPr/>
            <p:nvPr/>
          </p:nvSpPr>
          <p:spPr>
            <a:xfrm>
              <a:off x="3912325" y="2300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9"/>
            <p:cNvSpPr/>
            <p:nvPr/>
          </p:nvSpPr>
          <p:spPr>
            <a:xfrm>
              <a:off x="3927775" y="222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9"/>
            <p:cNvSpPr/>
            <p:nvPr/>
          </p:nvSpPr>
          <p:spPr>
            <a:xfrm>
              <a:off x="3945650" y="2222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9"/>
            <p:cNvSpPr/>
            <p:nvPr/>
          </p:nvSpPr>
          <p:spPr>
            <a:xfrm>
              <a:off x="3938875" y="2231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9"/>
            <p:cNvSpPr/>
            <p:nvPr/>
          </p:nvSpPr>
          <p:spPr>
            <a:xfrm>
              <a:off x="3931550" y="2211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9"/>
            <p:cNvSpPr/>
            <p:nvPr/>
          </p:nvSpPr>
          <p:spPr>
            <a:xfrm>
              <a:off x="3938500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9"/>
            <p:cNvSpPr/>
            <p:nvPr/>
          </p:nvSpPr>
          <p:spPr>
            <a:xfrm>
              <a:off x="3923825" y="2199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9"/>
            <p:cNvSpPr/>
            <p:nvPr/>
          </p:nvSpPr>
          <p:spPr>
            <a:xfrm>
              <a:off x="3917050" y="220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9"/>
            <p:cNvSpPr/>
            <p:nvPr/>
          </p:nvSpPr>
          <p:spPr>
            <a:xfrm>
              <a:off x="3944525" y="22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9"/>
            <p:cNvSpPr/>
            <p:nvPr/>
          </p:nvSpPr>
          <p:spPr>
            <a:xfrm>
              <a:off x="3926450" y="2189550"/>
              <a:ext cx="4725" cy="4000"/>
            </a:xfrm>
            <a:custGeom>
              <a:avLst/>
              <a:gdLst/>
              <a:ahLst/>
              <a:cxnLst/>
              <a:rect l="l" t="t" r="r" b="b"/>
              <a:pathLst>
                <a:path w="189" h="160" extrusionOk="0">
                  <a:moveTo>
                    <a:pt x="84" y="1"/>
                  </a:moveTo>
                  <a:cubicBezTo>
                    <a:pt x="53" y="23"/>
                    <a:pt x="31" y="54"/>
                    <a:pt x="1" y="76"/>
                  </a:cubicBezTo>
                  <a:lnTo>
                    <a:pt x="129" y="159"/>
                  </a:lnTo>
                  <a:lnTo>
                    <a:pt x="189" y="6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9"/>
            <p:cNvSpPr/>
            <p:nvPr/>
          </p:nvSpPr>
          <p:spPr>
            <a:xfrm>
              <a:off x="3934375" y="218410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45" y="0"/>
                  </a:moveTo>
                  <a:lnTo>
                    <a:pt x="45" y="0"/>
                  </a:lnTo>
                  <a:cubicBezTo>
                    <a:pt x="30" y="8"/>
                    <a:pt x="15" y="23"/>
                    <a:pt x="0" y="31"/>
                  </a:cubicBezTo>
                  <a:lnTo>
                    <a:pt x="15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9"/>
            <p:cNvSpPr/>
            <p:nvPr/>
          </p:nvSpPr>
          <p:spPr>
            <a:xfrm>
              <a:off x="3938875" y="227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9"/>
            <p:cNvSpPr/>
            <p:nvPr/>
          </p:nvSpPr>
          <p:spPr>
            <a:xfrm>
              <a:off x="3956775" y="2275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9"/>
            <p:cNvSpPr/>
            <p:nvPr/>
          </p:nvSpPr>
          <p:spPr>
            <a:xfrm>
              <a:off x="3950000" y="2285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9"/>
            <p:cNvSpPr/>
            <p:nvPr/>
          </p:nvSpPr>
          <p:spPr>
            <a:xfrm>
              <a:off x="3942650" y="2264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9"/>
            <p:cNvSpPr/>
            <p:nvPr/>
          </p:nvSpPr>
          <p:spPr>
            <a:xfrm>
              <a:off x="3949625" y="2246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9"/>
            <p:cNvSpPr/>
            <p:nvPr/>
          </p:nvSpPr>
          <p:spPr>
            <a:xfrm>
              <a:off x="3934925" y="2252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9"/>
            <p:cNvSpPr/>
            <p:nvPr/>
          </p:nvSpPr>
          <p:spPr>
            <a:xfrm>
              <a:off x="3928150" y="2261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9"/>
            <p:cNvSpPr/>
            <p:nvPr/>
          </p:nvSpPr>
          <p:spPr>
            <a:xfrm>
              <a:off x="3955650" y="226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9"/>
            <p:cNvSpPr/>
            <p:nvPr/>
          </p:nvSpPr>
          <p:spPr>
            <a:xfrm>
              <a:off x="3920625" y="2241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9"/>
            <p:cNvSpPr/>
            <p:nvPr/>
          </p:nvSpPr>
          <p:spPr>
            <a:xfrm>
              <a:off x="3933800" y="224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9"/>
            <p:cNvSpPr/>
            <p:nvPr/>
          </p:nvSpPr>
          <p:spPr>
            <a:xfrm>
              <a:off x="3950000" y="233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9"/>
            <p:cNvSpPr/>
            <p:nvPr/>
          </p:nvSpPr>
          <p:spPr>
            <a:xfrm>
              <a:off x="3967875" y="2328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9"/>
            <p:cNvSpPr/>
            <p:nvPr/>
          </p:nvSpPr>
          <p:spPr>
            <a:xfrm>
              <a:off x="3961100" y="2338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9"/>
            <p:cNvSpPr/>
            <p:nvPr/>
          </p:nvSpPr>
          <p:spPr>
            <a:xfrm>
              <a:off x="3953750" y="2317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9"/>
            <p:cNvSpPr/>
            <p:nvPr/>
          </p:nvSpPr>
          <p:spPr>
            <a:xfrm>
              <a:off x="3960725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9"/>
            <p:cNvSpPr/>
            <p:nvPr/>
          </p:nvSpPr>
          <p:spPr>
            <a:xfrm>
              <a:off x="3946050" y="2305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9"/>
            <p:cNvSpPr/>
            <p:nvPr/>
          </p:nvSpPr>
          <p:spPr>
            <a:xfrm>
              <a:off x="3939250" y="2315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9"/>
            <p:cNvSpPr/>
            <p:nvPr/>
          </p:nvSpPr>
          <p:spPr>
            <a:xfrm>
              <a:off x="3966750" y="2316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9"/>
            <p:cNvSpPr/>
            <p:nvPr/>
          </p:nvSpPr>
          <p:spPr>
            <a:xfrm>
              <a:off x="3931725" y="2294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9"/>
            <p:cNvSpPr/>
            <p:nvPr/>
          </p:nvSpPr>
          <p:spPr>
            <a:xfrm>
              <a:off x="3944900" y="22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9"/>
            <p:cNvSpPr/>
            <p:nvPr/>
          </p:nvSpPr>
          <p:spPr>
            <a:xfrm>
              <a:off x="3971825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9"/>
            <p:cNvSpPr/>
            <p:nvPr/>
          </p:nvSpPr>
          <p:spPr>
            <a:xfrm>
              <a:off x="3978050" y="2369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cubicBezTo>
                    <a:pt x="1" y="91"/>
                    <a:pt x="8" y="99"/>
                    <a:pt x="16" y="99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9"/>
            <p:cNvSpPr/>
            <p:nvPr/>
          </p:nvSpPr>
          <p:spPr>
            <a:xfrm>
              <a:off x="3957525" y="2346800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8" y="0"/>
                  </a:moveTo>
                  <a:lnTo>
                    <a:pt x="1" y="8"/>
                  </a:lnTo>
                  <a:cubicBezTo>
                    <a:pt x="23" y="15"/>
                    <a:pt x="46" y="30"/>
                    <a:pt x="68" y="3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9"/>
            <p:cNvSpPr/>
            <p:nvPr/>
          </p:nvSpPr>
          <p:spPr>
            <a:xfrm>
              <a:off x="3959775" y="2348100"/>
              <a:ext cx="4750" cy="5125"/>
            </a:xfrm>
            <a:custGeom>
              <a:avLst/>
              <a:gdLst/>
              <a:ahLst/>
              <a:cxnLst/>
              <a:rect l="l" t="t" r="r" b="b"/>
              <a:pathLst>
                <a:path w="190" h="205" extrusionOk="0">
                  <a:moveTo>
                    <a:pt x="1" y="1"/>
                  </a:moveTo>
                  <a:cubicBezTo>
                    <a:pt x="39" y="69"/>
                    <a:pt x="76" y="137"/>
                    <a:pt x="121" y="204"/>
                  </a:cubicBezTo>
                  <a:lnTo>
                    <a:pt x="129" y="204"/>
                  </a:lnTo>
                  <a:lnTo>
                    <a:pt x="189" y="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9"/>
            <p:cNvSpPr/>
            <p:nvPr/>
          </p:nvSpPr>
          <p:spPr>
            <a:xfrm>
              <a:off x="3972400" y="216545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3" y="1"/>
                  </a:moveTo>
                  <a:cubicBezTo>
                    <a:pt x="46" y="31"/>
                    <a:pt x="38" y="61"/>
                    <a:pt x="38" y="91"/>
                  </a:cubicBezTo>
                  <a:cubicBezTo>
                    <a:pt x="23" y="91"/>
                    <a:pt x="16" y="91"/>
                    <a:pt x="1" y="99"/>
                  </a:cubicBezTo>
                  <a:lnTo>
                    <a:pt x="61" y="136"/>
                  </a:lnTo>
                  <a:lnTo>
                    <a:pt x="129" y="4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9"/>
            <p:cNvSpPr/>
            <p:nvPr/>
          </p:nvSpPr>
          <p:spPr>
            <a:xfrm>
              <a:off x="3960550" y="217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9"/>
            <p:cNvSpPr/>
            <p:nvPr/>
          </p:nvSpPr>
          <p:spPr>
            <a:xfrm>
              <a:off x="3960350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9"/>
            <p:cNvSpPr/>
            <p:nvPr/>
          </p:nvSpPr>
          <p:spPr>
            <a:xfrm>
              <a:off x="3978250" y="2215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9"/>
            <p:cNvSpPr/>
            <p:nvPr/>
          </p:nvSpPr>
          <p:spPr>
            <a:xfrm>
              <a:off x="3971650" y="22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9"/>
            <p:cNvSpPr/>
            <p:nvPr/>
          </p:nvSpPr>
          <p:spPr>
            <a:xfrm>
              <a:off x="3964125" y="220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9"/>
            <p:cNvSpPr/>
            <p:nvPr/>
          </p:nvSpPr>
          <p:spPr>
            <a:xfrm>
              <a:off x="3971075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9"/>
            <p:cNvSpPr/>
            <p:nvPr/>
          </p:nvSpPr>
          <p:spPr>
            <a:xfrm>
              <a:off x="3956400" y="21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9"/>
            <p:cNvSpPr/>
            <p:nvPr/>
          </p:nvSpPr>
          <p:spPr>
            <a:xfrm>
              <a:off x="3949625" y="22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9"/>
            <p:cNvSpPr/>
            <p:nvPr/>
          </p:nvSpPr>
          <p:spPr>
            <a:xfrm>
              <a:off x="3977300" y="2203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9"/>
            <p:cNvSpPr/>
            <p:nvPr/>
          </p:nvSpPr>
          <p:spPr>
            <a:xfrm>
              <a:off x="3942275" y="21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9"/>
            <p:cNvSpPr/>
            <p:nvPr/>
          </p:nvSpPr>
          <p:spPr>
            <a:xfrm>
              <a:off x="3955450" y="2180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9"/>
            <p:cNvSpPr/>
            <p:nvPr/>
          </p:nvSpPr>
          <p:spPr>
            <a:xfrm>
              <a:off x="3971450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9"/>
            <p:cNvSpPr/>
            <p:nvPr/>
          </p:nvSpPr>
          <p:spPr>
            <a:xfrm>
              <a:off x="3989350" y="226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9"/>
            <p:cNvSpPr/>
            <p:nvPr/>
          </p:nvSpPr>
          <p:spPr>
            <a:xfrm>
              <a:off x="3982750" y="2278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9"/>
            <p:cNvSpPr/>
            <p:nvPr/>
          </p:nvSpPr>
          <p:spPr>
            <a:xfrm>
              <a:off x="3975225" y="2257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9"/>
            <p:cNvSpPr/>
            <p:nvPr/>
          </p:nvSpPr>
          <p:spPr>
            <a:xfrm>
              <a:off x="3982200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9"/>
            <p:cNvSpPr/>
            <p:nvPr/>
          </p:nvSpPr>
          <p:spPr>
            <a:xfrm>
              <a:off x="3967500" y="22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9"/>
            <p:cNvSpPr/>
            <p:nvPr/>
          </p:nvSpPr>
          <p:spPr>
            <a:xfrm>
              <a:off x="3960725" y="2255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9"/>
            <p:cNvSpPr/>
            <p:nvPr/>
          </p:nvSpPr>
          <p:spPr>
            <a:xfrm>
              <a:off x="3988400" y="2256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9"/>
            <p:cNvSpPr/>
            <p:nvPr/>
          </p:nvSpPr>
          <p:spPr>
            <a:xfrm>
              <a:off x="3953375" y="2234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9"/>
            <p:cNvSpPr/>
            <p:nvPr/>
          </p:nvSpPr>
          <p:spPr>
            <a:xfrm>
              <a:off x="3966575" y="2233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9"/>
            <p:cNvSpPr/>
            <p:nvPr/>
          </p:nvSpPr>
          <p:spPr>
            <a:xfrm>
              <a:off x="3982575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9"/>
            <p:cNvSpPr/>
            <p:nvPr/>
          </p:nvSpPr>
          <p:spPr>
            <a:xfrm>
              <a:off x="4000450" y="232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9"/>
            <p:cNvSpPr/>
            <p:nvPr/>
          </p:nvSpPr>
          <p:spPr>
            <a:xfrm>
              <a:off x="3993875" y="2331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9"/>
            <p:cNvSpPr/>
            <p:nvPr/>
          </p:nvSpPr>
          <p:spPr>
            <a:xfrm>
              <a:off x="3986325" y="2310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9"/>
            <p:cNvSpPr/>
            <p:nvPr/>
          </p:nvSpPr>
          <p:spPr>
            <a:xfrm>
              <a:off x="3993300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9"/>
            <p:cNvSpPr/>
            <p:nvPr/>
          </p:nvSpPr>
          <p:spPr>
            <a:xfrm>
              <a:off x="3978625" y="2298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9"/>
            <p:cNvSpPr/>
            <p:nvPr/>
          </p:nvSpPr>
          <p:spPr>
            <a:xfrm>
              <a:off x="3971825" y="230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9"/>
            <p:cNvSpPr/>
            <p:nvPr/>
          </p:nvSpPr>
          <p:spPr>
            <a:xfrm>
              <a:off x="3999525" y="2309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9"/>
            <p:cNvSpPr/>
            <p:nvPr/>
          </p:nvSpPr>
          <p:spPr>
            <a:xfrm>
              <a:off x="3964500" y="228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9"/>
            <p:cNvSpPr/>
            <p:nvPr/>
          </p:nvSpPr>
          <p:spPr>
            <a:xfrm>
              <a:off x="3977675" y="2286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9"/>
            <p:cNvSpPr/>
            <p:nvPr/>
          </p:nvSpPr>
          <p:spPr>
            <a:xfrm>
              <a:off x="3993675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9"/>
            <p:cNvSpPr/>
            <p:nvPr/>
          </p:nvSpPr>
          <p:spPr>
            <a:xfrm>
              <a:off x="4011575" y="237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9"/>
            <p:cNvSpPr/>
            <p:nvPr/>
          </p:nvSpPr>
          <p:spPr>
            <a:xfrm>
              <a:off x="4004975" y="2384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9"/>
            <p:cNvSpPr/>
            <p:nvPr/>
          </p:nvSpPr>
          <p:spPr>
            <a:xfrm>
              <a:off x="3997450" y="2364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9"/>
            <p:cNvSpPr/>
            <p:nvPr/>
          </p:nvSpPr>
          <p:spPr>
            <a:xfrm>
              <a:off x="4004425" y="23464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9"/>
            <p:cNvSpPr/>
            <p:nvPr/>
          </p:nvSpPr>
          <p:spPr>
            <a:xfrm>
              <a:off x="3989725" y="235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9"/>
            <p:cNvSpPr/>
            <p:nvPr/>
          </p:nvSpPr>
          <p:spPr>
            <a:xfrm>
              <a:off x="3982950" y="2361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9"/>
            <p:cNvSpPr/>
            <p:nvPr/>
          </p:nvSpPr>
          <p:spPr>
            <a:xfrm>
              <a:off x="4010625" y="236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9"/>
            <p:cNvSpPr/>
            <p:nvPr/>
          </p:nvSpPr>
          <p:spPr>
            <a:xfrm>
              <a:off x="3975600" y="23407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9"/>
            <p:cNvSpPr/>
            <p:nvPr/>
          </p:nvSpPr>
          <p:spPr>
            <a:xfrm>
              <a:off x="3988775" y="2340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9"/>
            <p:cNvSpPr/>
            <p:nvPr/>
          </p:nvSpPr>
          <p:spPr>
            <a:xfrm>
              <a:off x="4019300" y="238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9"/>
            <p:cNvSpPr/>
            <p:nvPr/>
          </p:nvSpPr>
          <p:spPr>
            <a:xfrm>
              <a:off x="3982000" y="2156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9"/>
            <p:cNvSpPr/>
            <p:nvPr/>
          </p:nvSpPr>
          <p:spPr>
            <a:xfrm>
              <a:off x="3999700" y="215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9"/>
            <p:cNvSpPr/>
            <p:nvPr/>
          </p:nvSpPr>
          <p:spPr>
            <a:xfrm>
              <a:off x="3985575" y="214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9"/>
            <p:cNvSpPr/>
            <p:nvPr/>
          </p:nvSpPr>
          <p:spPr>
            <a:xfrm>
              <a:off x="3992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9"/>
            <p:cNvSpPr/>
            <p:nvPr/>
          </p:nvSpPr>
          <p:spPr>
            <a:xfrm>
              <a:off x="3983125" y="2135325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4" y="1"/>
                  </a:moveTo>
                  <a:cubicBezTo>
                    <a:pt x="39" y="38"/>
                    <a:pt x="16" y="68"/>
                    <a:pt x="1" y="98"/>
                  </a:cubicBezTo>
                  <a:lnTo>
                    <a:pt x="69" y="136"/>
                  </a:lnTo>
                  <a:lnTo>
                    <a:pt x="129" y="46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9"/>
            <p:cNvSpPr/>
            <p:nvPr/>
          </p:nvSpPr>
          <p:spPr>
            <a:xfrm>
              <a:off x="3978250" y="2145675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38" y="1"/>
                  </a:moveTo>
                  <a:cubicBezTo>
                    <a:pt x="23" y="31"/>
                    <a:pt x="15" y="61"/>
                    <a:pt x="0" y="91"/>
                  </a:cubicBezTo>
                  <a:lnTo>
                    <a:pt x="53" y="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9"/>
            <p:cNvSpPr/>
            <p:nvPr/>
          </p:nvSpPr>
          <p:spPr>
            <a:xfrm>
              <a:off x="3998775" y="21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9"/>
            <p:cNvSpPr/>
            <p:nvPr/>
          </p:nvSpPr>
          <p:spPr>
            <a:xfrm>
              <a:off x="3996325" y="2115000"/>
              <a:ext cx="6975" cy="7350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241" y="0"/>
                  </a:moveTo>
                  <a:cubicBezTo>
                    <a:pt x="166" y="60"/>
                    <a:pt x="98" y="128"/>
                    <a:pt x="30" y="196"/>
                  </a:cubicBezTo>
                  <a:lnTo>
                    <a:pt x="0" y="234"/>
                  </a:lnTo>
                  <a:lnTo>
                    <a:pt x="91" y="294"/>
                  </a:lnTo>
                  <a:lnTo>
                    <a:pt x="279" y="2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9"/>
            <p:cNvSpPr/>
            <p:nvPr/>
          </p:nvSpPr>
          <p:spPr>
            <a:xfrm>
              <a:off x="3993125" y="2209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9"/>
            <p:cNvSpPr/>
            <p:nvPr/>
          </p:nvSpPr>
          <p:spPr>
            <a:xfrm>
              <a:off x="4010825" y="220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9"/>
            <p:cNvSpPr/>
            <p:nvPr/>
          </p:nvSpPr>
          <p:spPr>
            <a:xfrm>
              <a:off x="4004225" y="2218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9"/>
            <p:cNvSpPr/>
            <p:nvPr/>
          </p:nvSpPr>
          <p:spPr>
            <a:xfrm>
              <a:off x="3996700" y="2197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9"/>
            <p:cNvSpPr/>
            <p:nvPr/>
          </p:nvSpPr>
          <p:spPr>
            <a:xfrm>
              <a:off x="4003850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9"/>
            <p:cNvSpPr/>
            <p:nvPr/>
          </p:nvSpPr>
          <p:spPr>
            <a:xfrm>
              <a:off x="3988975" y="21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9"/>
            <p:cNvSpPr/>
            <p:nvPr/>
          </p:nvSpPr>
          <p:spPr>
            <a:xfrm>
              <a:off x="3982375" y="2195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9"/>
            <p:cNvSpPr/>
            <p:nvPr/>
          </p:nvSpPr>
          <p:spPr>
            <a:xfrm>
              <a:off x="4009875" y="219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9"/>
            <p:cNvSpPr/>
            <p:nvPr/>
          </p:nvSpPr>
          <p:spPr>
            <a:xfrm>
              <a:off x="397485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9"/>
            <p:cNvSpPr/>
            <p:nvPr/>
          </p:nvSpPr>
          <p:spPr>
            <a:xfrm>
              <a:off x="3988025" y="217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9"/>
            <p:cNvSpPr/>
            <p:nvPr/>
          </p:nvSpPr>
          <p:spPr>
            <a:xfrm>
              <a:off x="3993125" y="2164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9"/>
            <p:cNvSpPr/>
            <p:nvPr/>
          </p:nvSpPr>
          <p:spPr>
            <a:xfrm>
              <a:off x="4004225" y="2263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9"/>
            <p:cNvSpPr/>
            <p:nvPr/>
          </p:nvSpPr>
          <p:spPr>
            <a:xfrm>
              <a:off x="4021925" y="226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9"/>
            <p:cNvSpPr/>
            <p:nvPr/>
          </p:nvSpPr>
          <p:spPr>
            <a:xfrm>
              <a:off x="4015325" y="2271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9"/>
            <p:cNvSpPr/>
            <p:nvPr/>
          </p:nvSpPr>
          <p:spPr>
            <a:xfrm>
              <a:off x="40078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9"/>
            <p:cNvSpPr/>
            <p:nvPr/>
          </p:nvSpPr>
          <p:spPr>
            <a:xfrm>
              <a:off x="4014950" y="22330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9"/>
            <p:cNvSpPr/>
            <p:nvPr/>
          </p:nvSpPr>
          <p:spPr>
            <a:xfrm>
              <a:off x="4000075" y="223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9"/>
            <p:cNvSpPr/>
            <p:nvPr/>
          </p:nvSpPr>
          <p:spPr>
            <a:xfrm>
              <a:off x="3993500" y="2248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9"/>
            <p:cNvSpPr/>
            <p:nvPr/>
          </p:nvSpPr>
          <p:spPr>
            <a:xfrm>
              <a:off x="40209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9"/>
            <p:cNvSpPr/>
            <p:nvPr/>
          </p:nvSpPr>
          <p:spPr>
            <a:xfrm>
              <a:off x="3985950" y="2227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9"/>
            <p:cNvSpPr/>
            <p:nvPr/>
          </p:nvSpPr>
          <p:spPr>
            <a:xfrm>
              <a:off x="3999150" y="2226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9"/>
            <p:cNvSpPr/>
            <p:nvPr/>
          </p:nvSpPr>
          <p:spPr>
            <a:xfrm>
              <a:off x="4015150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9"/>
            <p:cNvSpPr/>
            <p:nvPr/>
          </p:nvSpPr>
          <p:spPr>
            <a:xfrm>
              <a:off x="4033025" y="231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9"/>
            <p:cNvSpPr/>
            <p:nvPr/>
          </p:nvSpPr>
          <p:spPr>
            <a:xfrm>
              <a:off x="4026450" y="2324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9"/>
            <p:cNvSpPr/>
            <p:nvPr/>
          </p:nvSpPr>
          <p:spPr>
            <a:xfrm>
              <a:off x="4018925" y="230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9"/>
            <p:cNvSpPr/>
            <p:nvPr/>
          </p:nvSpPr>
          <p:spPr>
            <a:xfrm>
              <a:off x="4026075" y="2286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9"/>
            <p:cNvSpPr/>
            <p:nvPr/>
          </p:nvSpPr>
          <p:spPr>
            <a:xfrm>
              <a:off x="4011200" y="229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9"/>
            <p:cNvSpPr/>
            <p:nvPr/>
          </p:nvSpPr>
          <p:spPr>
            <a:xfrm>
              <a:off x="4004600" y="2301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9"/>
            <p:cNvSpPr/>
            <p:nvPr/>
          </p:nvSpPr>
          <p:spPr>
            <a:xfrm>
              <a:off x="4032100" y="230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9"/>
            <p:cNvSpPr/>
            <p:nvPr/>
          </p:nvSpPr>
          <p:spPr>
            <a:xfrm>
              <a:off x="3997075" y="228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9"/>
            <p:cNvSpPr/>
            <p:nvPr/>
          </p:nvSpPr>
          <p:spPr>
            <a:xfrm>
              <a:off x="4010250" y="2279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9"/>
            <p:cNvSpPr/>
            <p:nvPr/>
          </p:nvSpPr>
          <p:spPr>
            <a:xfrm>
              <a:off x="4026250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9"/>
            <p:cNvSpPr/>
            <p:nvPr/>
          </p:nvSpPr>
          <p:spPr>
            <a:xfrm>
              <a:off x="4044150" y="2368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9"/>
            <p:cNvSpPr/>
            <p:nvPr/>
          </p:nvSpPr>
          <p:spPr>
            <a:xfrm>
              <a:off x="4037550" y="2378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9"/>
            <p:cNvSpPr/>
            <p:nvPr/>
          </p:nvSpPr>
          <p:spPr>
            <a:xfrm>
              <a:off x="4030025" y="235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9"/>
            <p:cNvSpPr/>
            <p:nvPr/>
          </p:nvSpPr>
          <p:spPr>
            <a:xfrm>
              <a:off x="4037175" y="23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9"/>
            <p:cNvSpPr/>
            <p:nvPr/>
          </p:nvSpPr>
          <p:spPr>
            <a:xfrm>
              <a:off x="4022300" y="234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9"/>
            <p:cNvSpPr/>
            <p:nvPr/>
          </p:nvSpPr>
          <p:spPr>
            <a:xfrm>
              <a:off x="4015700" y="2354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9"/>
            <p:cNvSpPr/>
            <p:nvPr/>
          </p:nvSpPr>
          <p:spPr>
            <a:xfrm>
              <a:off x="40432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9"/>
            <p:cNvSpPr/>
            <p:nvPr/>
          </p:nvSpPr>
          <p:spPr>
            <a:xfrm>
              <a:off x="4008175" y="2334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9"/>
            <p:cNvSpPr/>
            <p:nvPr/>
          </p:nvSpPr>
          <p:spPr>
            <a:xfrm>
              <a:off x="4021350" y="233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9"/>
            <p:cNvSpPr/>
            <p:nvPr/>
          </p:nvSpPr>
          <p:spPr>
            <a:xfrm>
              <a:off x="4048300" y="23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9"/>
            <p:cNvSpPr/>
            <p:nvPr/>
          </p:nvSpPr>
          <p:spPr>
            <a:xfrm>
              <a:off x="4033400" y="2398575"/>
              <a:ext cx="7575" cy="3800"/>
            </a:xfrm>
            <a:custGeom>
              <a:avLst/>
              <a:gdLst/>
              <a:ahLst/>
              <a:cxnLst/>
              <a:rect l="l" t="t" r="r" b="b"/>
              <a:pathLst>
                <a:path w="303" h="152" extrusionOk="0">
                  <a:moveTo>
                    <a:pt x="61" y="1"/>
                  </a:moveTo>
                  <a:lnTo>
                    <a:pt x="1" y="91"/>
                  </a:lnTo>
                  <a:lnTo>
                    <a:pt x="39" y="114"/>
                  </a:lnTo>
                  <a:cubicBezTo>
                    <a:pt x="122" y="129"/>
                    <a:pt x="212" y="144"/>
                    <a:pt x="302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9"/>
            <p:cNvSpPr/>
            <p:nvPr/>
          </p:nvSpPr>
          <p:spPr>
            <a:xfrm>
              <a:off x="4059775" y="2401225"/>
              <a:ext cx="3225" cy="1700"/>
            </a:xfrm>
            <a:custGeom>
              <a:avLst/>
              <a:gdLst/>
              <a:ahLst/>
              <a:cxnLst/>
              <a:rect l="l" t="t" r="r" b="b"/>
              <a:pathLst>
                <a:path w="129" h="68" extrusionOk="0">
                  <a:moveTo>
                    <a:pt x="46" y="0"/>
                  </a:moveTo>
                  <a:lnTo>
                    <a:pt x="1" y="68"/>
                  </a:lnTo>
                  <a:cubicBezTo>
                    <a:pt x="46" y="60"/>
                    <a:pt x="91" y="60"/>
                    <a:pt x="129" y="53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9"/>
            <p:cNvSpPr/>
            <p:nvPr/>
          </p:nvSpPr>
          <p:spPr>
            <a:xfrm>
              <a:off x="4032475" y="2386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9"/>
            <p:cNvSpPr/>
            <p:nvPr/>
          </p:nvSpPr>
          <p:spPr>
            <a:xfrm>
              <a:off x="4027375" y="2101050"/>
              <a:ext cx="1350" cy="975"/>
            </a:xfrm>
            <a:custGeom>
              <a:avLst/>
              <a:gdLst/>
              <a:ahLst/>
              <a:cxnLst/>
              <a:rect l="l" t="t" r="r" b="b"/>
              <a:pathLst>
                <a:path w="54" h="39" extrusionOk="0">
                  <a:moveTo>
                    <a:pt x="54" y="1"/>
                  </a:moveTo>
                  <a:lnTo>
                    <a:pt x="54" y="1"/>
                  </a:lnTo>
                  <a:cubicBezTo>
                    <a:pt x="39" y="8"/>
                    <a:pt x="16" y="8"/>
                    <a:pt x="1" y="16"/>
                  </a:cubicBezTo>
                  <a:lnTo>
                    <a:pt x="31" y="3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9"/>
            <p:cNvSpPr/>
            <p:nvPr/>
          </p:nvSpPr>
          <p:spPr>
            <a:xfrm>
              <a:off x="4014575" y="21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9"/>
            <p:cNvSpPr/>
            <p:nvPr/>
          </p:nvSpPr>
          <p:spPr>
            <a:xfrm>
              <a:off x="4032275" y="214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9"/>
            <p:cNvSpPr/>
            <p:nvPr/>
          </p:nvSpPr>
          <p:spPr>
            <a:xfrm>
              <a:off x="4018150" y="213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9"/>
            <p:cNvSpPr/>
            <p:nvPr/>
          </p:nvSpPr>
          <p:spPr>
            <a:xfrm>
              <a:off x="4025325" y="2119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9"/>
            <p:cNvSpPr/>
            <p:nvPr/>
          </p:nvSpPr>
          <p:spPr>
            <a:xfrm>
              <a:off x="4010450" y="2125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9"/>
            <p:cNvSpPr/>
            <p:nvPr/>
          </p:nvSpPr>
          <p:spPr>
            <a:xfrm>
              <a:off x="4003850" y="213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9"/>
            <p:cNvSpPr/>
            <p:nvPr/>
          </p:nvSpPr>
          <p:spPr>
            <a:xfrm>
              <a:off x="4031350" y="213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9"/>
            <p:cNvSpPr/>
            <p:nvPr/>
          </p:nvSpPr>
          <p:spPr>
            <a:xfrm>
              <a:off x="4009500" y="211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9"/>
            <p:cNvSpPr/>
            <p:nvPr/>
          </p:nvSpPr>
          <p:spPr>
            <a:xfrm>
              <a:off x="4014575" y="2105575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114" y="0"/>
                  </a:moveTo>
                  <a:cubicBezTo>
                    <a:pt x="76" y="16"/>
                    <a:pt x="38" y="31"/>
                    <a:pt x="8" y="53"/>
                  </a:cubicBezTo>
                  <a:lnTo>
                    <a:pt x="1" y="61"/>
                  </a:lnTo>
                  <a:lnTo>
                    <a:pt x="272" y="234"/>
                  </a:lnTo>
                  <a:lnTo>
                    <a:pt x="340" y="14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9"/>
            <p:cNvSpPr/>
            <p:nvPr/>
          </p:nvSpPr>
          <p:spPr>
            <a:xfrm>
              <a:off x="4025700" y="220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9"/>
            <p:cNvSpPr/>
            <p:nvPr/>
          </p:nvSpPr>
          <p:spPr>
            <a:xfrm>
              <a:off x="4043400" y="22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9"/>
            <p:cNvSpPr/>
            <p:nvPr/>
          </p:nvSpPr>
          <p:spPr>
            <a:xfrm>
              <a:off x="40368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9"/>
            <p:cNvSpPr/>
            <p:nvPr/>
          </p:nvSpPr>
          <p:spPr>
            <a:xfrm>
              <a:off x="4029275" y="21907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9"/>
            <p:cNvSpPr/>
            <p:nvPr/>
          </p:nvSpPr>
          <p:spPr>
            <a:xfrm>
              <a:off x="4036425" y="2173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9"/>
            <p:cNvSpPr/>
            <p:nvPr/>
          </p:nvSpPr>
          <p:spPr>
            <a:xfrm>
              <a:off x="4021550" y="21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9"/>
            <p:cNvSpPr/>
            <p:nvPr/>
          </p:nvSpPr>
          <p:spPr>
            <a:xfrm>
              <a:off x="40149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9"/>
            <p:cNvSpPr/>
            <p:nvPr/>
          </p:nvSpPr>
          <p:spPr>
            <a:xfrm>
              <a:off x="4042450" y="218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9"/>
            <p:cNvSpPr/>
            <p:nvPr/>
          </p:nvSpPr>
          <p:spPr>
            <a:xfrm>
              <a:off x="4007425" y="216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9"/>
            <p:cNvSpPr/>
            <p:nvPr/>
          </p:nvSpPr>
          <p:spPr>
            <a:xfrm>
              <a:off x="4020600" y="216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9"/>
            <p:cNvSpPr/>
            <p:nvPr/>
          </p:nvSpPr>
          <p:spPr>
            <a:xfrm>
              <a:off x="4025700" y="21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9"/>
            <p:cNvSpPr/>
            <p:nvPr/>
          </p:nvSpPr>
          <p:spPr>
            <a:xfrm>
              <a:off x="4036800" y="225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9"/>
            <p:cNvSpPr/>
            <p:nvPr/>
          </p:nvSpPr>
          <p:spPr>
            <a:xfrm>
              <a:off x="4054500" y="22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9"/>
            <p:cNvSpPr/>
            <p:nvPr/>
          </p:nvSpPr>
          <p:spPr>
            <a:xfrm>
              <a:off x="40479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9"/>
            <p:cNvSpPr/>
            <p:nvPr/>
          </p:nvSpPr>
          <p:spPr>
            <a:xfrm>
              <a:off x="4040375" y="224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9"/>
            <p:cNvSpPr/>
            <p:nvPr/>
          </p:nvSpPr>
          <p:spPr>
            <a:xfrm>
              <a:off x="4047525" y="222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9"/>
            <p:cNvSpPr/>
            <p:nvPr/>
          </p:nvSpPr>
          <p:spPr>
            <a:xfrm>
              <a:off x="4032650" y="223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9"/>
            <p:cNvSpPr/>
            <p:nvPr/>
          </p:nvSpPr>
          <p:spPr>
            <a:xfrm>
              <a:off x="4026075" y="22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9"/>
            <p:cNvSpPr/>
            <p:nvPr/>
          </p:nvSpPr>
          <p:spPr>
            <a:xfrm>
              <a:off x="4053550" y="224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9"/>
            <p:cNvSpPr/>
            <p:nvPr/>
          </p:nvSpPr>
          <p:spPr>
            <a:xfrm>
              <a:off x="4018525" y="222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9"/>
            <p:cNvSpPr/>
            <p:nvPr/>
          </p:nvSpPr>
          <p:spPr>
            <a:xfrm>
              <a:off x="4031725" y="2219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9"/>
            <p:cNvSpPr/>
            <p:nvPr/>
          </p:nvSpPr>
          <p:spPr>
            <a:xfrm>
              <a:off x="4047900" y="2309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9"/>
            <p:cNvSpPr/>
            <p:nvPr/>
          </p:nvSpPr>
          <p:spPr>
            <a:xfrm>
              <a:off x="4065625" y="23085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9"/>
            <p:cNvSpPr/>
            <p:nvPr/>
          </p:nvSpPr>
          <p:spPr>
            <a:xfrm>
              <a:off x="40590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9"/>
            <p:cNvSpPr/>
            <p:nvPr/>
          </p:nvSpPr>
          <p:spPr>
            <a:xfrm>
              <a:off x="4051500" y="229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9"/>
            <p:cNvSpPr/>
            <p:nvPr/>
          </p:nvSpPr>
          <p:spPr>
            <a:xfrm>
              <a:off x="4058650" y="2279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9"/>
            <p:cNvSpPr/>
            <p:nvPr/>
          </p:nvSpPr>
          <p:spPr>
            <a:xfrm>
              <a:off x="4043775" y="2285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9"/>
            <p:cNvSpPr/>
            <p:nvPr/>
          </p:nvSpPr>
          <p:spPr>
            <a:xfrm>
              <a:off x="40371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9"/>
            <p:cNvSpPr/>
            <p:nvPr/>
          </p:nvSpPr>
          <p:spPr>
            <a:xfrm>
              <a:off x="4064675" y="229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9"/>
            <p:cNvSpPr/>
            <p:nvPr/>
          </p:nvSpPr>
          <p:spPr>
            <a:xfrm>
              <a:off x="4029650" y="227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9"/>
            <p:cNvSpPr/>
            <p:nvPr/>
          </p:nvSpPr>
          <p:spPr>
            <a:xfrm>
              <a:off x="4042825" y="227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9"/>
            <p:cNvSpPr/>
            <p:nvPr/>
          </p:nvSpPr>
          <p:spPr>
            <a:xfrm>
              <a:off x="4059025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9"/>
            <p:cNvSpPr/>
            <p:nvPr/>
          </p:nvSpPr>
          <p:spPr>
            <a:xfrm>
              <a:off x="4076725" y="236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9"/>
            <p:cNvSpPr/>
            <p:nvPr/>
          </p:nvSpPr>
          <p:spPr>
            <a:xfrm>
              <a:off x="40701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9"/>
            <p:cNvSpPr/>
            <p:nvPr/>
          </p:nvSpPr>
          <p:spPr>
            <a:xfrm>
              <a:off x="4062600" y="23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9"/>
            <p:cNvSpPr/>
            <p:nvPr/>
          </p:nvSpPr>
          <p:spPr>
            <a:xfrm>
              <a:off x="4069750" y="23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9"/>
            <p:cNvSpPr/>
            <p:nvPr/>
          </p:nvSpPr>
          <p:spPr>
            <a:xfrm>
              <a:off x="4054875" y="233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9"/>
            <p:cNvSpPr/>
            <p:nvPr/>
          </p:nvSpPr>
          <p:spPr>
            <a:xfrm>
              <a:off x="4048300" y="23479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9"/>
            <p:cNvSpPr/>
            <p:nvPr/>
          </p:nvSpPr>
          <p:spPr>
            <a:xfrm>
              <a:off x="4075775" y="234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9"/>
            <p:cNvSpPr/>
            <p:nvPr/>
          </p:nvSpPr>
          <p:spPr>
            <a:xfrm>
              <a:off x="4040750" y="232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9"/>
            <p:cNvSpPr/>
            <p:nvPr/>
          </p:nvSpPr>
          <p:spPr>
            <a:xfrm>
              <a:off x="4053950" y="2326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9"/>
            <p:cNvSpPr/>
            <p:nvPr/>
          </p:nvSpPr>
          <p:spPr>
            <a:xfrm>
              <a:off x="4080875" y="238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9"/>
            <p:cNvSpPr/>
            <p:nvPr/>
          </p:nvSpPr>
          <p:spPr>
            <a:xfrm>
              <a:off x="4066000" y="23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9"/>
            <p:cNvSpPr/>
            <p:nvPr/>
          </p:nvSpPr>
          <p:spPr>
            <a:xfrm>
              <a:off x="4051875" y="238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9"/>
            <p:cNvSpPr/>
            <p:nvPr/>
          </p:nvSpPr>
          <p:spPr>
            <a:xfrm>
              <a:off x="4065050" y="23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9"/>
            <p:cNvSpPr/>
            <p:nvPr/>
          </p:nvSpPr>
          <p:spPr>
            <a:xfrm>
              <a:off x="404715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9"/>
            <p:cNvSpPr/>
            <p:nvPr/>
          </p:nvSpPr>
          <p:spPr>
            <a:xfrm>
              <a:off x="4064850" y="214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9"/>
            <p:cNvSpPr/>
            <p:nvPr/>
          </p:nvSpPr>
          <p:spPr>
            <a:xfrm>
              <a:off x="4058275" y="215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9"/>
            <p:cNvSpPr/>
            <p:nvPr/>
          </p:nvSpPr>
          <p:spPr>
            <a:xfrm>
              <a:off x="4050725" y="213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9"/>
            <p:cNvSpPr/>
            <p:nvPr/>
          </p:nvSpPr>
          <p:spPr>
            <a:xfrm>
              <a:off x="4057900" y="211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9"/>
            <p:cNvSpPr/>
            <p:nvPr/>
          </p:nvSpPr>
          <p:spPr>
            <a:xfrm>
              <a:off x="4043025" y="211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9"/>
            <p:cNvSpPr/>
            <p:nvPr/>
          </p:nvSpPr>
          <p:spPr>
            <a:xfrm>
              <a:off x="4036425" y="2128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4063925" y="212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028900" y="210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042075" y="210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047150" y="209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058275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075975" y="219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069375" y="220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061850" y="218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4069000" y="21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054125" y="21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0475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4075025" y="218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4040000" y="216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4053175" y="215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0693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4087075" y="224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4080500" y="2257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4072950" y="223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4080100" y="221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4065225" y="2225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4058650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4086150" y="2236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4051125" y="2213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064300" y="221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9"/>
            <p:cNvSpPr/>
            <p:nvPr/>
          </p:nvSpPr>
          <p:spPr>
            <a:xfrm>
              <a:off x="4080500" y="230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9"/>
            <p:cNvSpPr/>
            <p:nvPr/>
          </p:nvSpPr>
          <p:spPr>
            <a:xfrm>
              <a:off x="4098200" y="23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40916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084075" y="229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091225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4076350" y="2278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40697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4097250" y="22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062225" y="2267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4075400" y="226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091600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4109300" y="235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4095175" y="23436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4102325" y="232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4087450" y="233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4080875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4108350" y="234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4073325" y="232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4086525" y="231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4105900" y="231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4113450" y="2379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4098575" y="2385025"/>
              <a:ext cx="7725" cy="5300"/>
            </a:xfrm>
            <a:custGeom>
              <a:avLst/>
              <a:gdLst/>
              <a:ahLst/>
              <a:cxnLst/>
              <a:rect l="l" t="t" r="r" b="b"/>
              <a:pathLst>
                <a:path w="309" h="212" extrusionOk="0">
                  <a:moveTo>
                    <a:pt x="68" y="0"/>
                  </a:moveTo>
                  <a:lnTo>
                    <a:pt x="0" y="91"/>
                  </a:lnTo>
                  <a:lnTo>
                    <a:pt x="196" y="211"/>
                  </a:lnTo>
                  <a:cubicBezTo>
                    <a:pt x="234" y="196"/>
                    <a:pt x="271" y="173"/>
                    <a:pt x="309" y="15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4092925" y="239442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3" y="1"/>
                  </a:moveTo>
                  <a:lnTo>
                    <a:pt x="0" y="39"/>
                  </a:lnTo>
                  <a:cubicBezTo>
                    <a:pt x="15" y="31"/>
                    <a:pt x="30" y="23"/>
                    <a:pt x="45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4120600" y="2396125"/>
              <a:ext cx="7375" cy="5875"/>
            </a:xfrm>
            <a:custGeom>
              <a:avLst/>
              <a:gdLst/>
              <a:ahLst/>
              <a:cxnLst/>
              <a:rect l="l" t="t" r="r" b="b"/>
              <a:pathLst>
                <a:path w="295" h="235" extrusionOk="0">
                  <a:moveTo>
                    <a:pt x="15" y="1"/>
                  </a:moveTo>
                  <a:lnTo>
                    <a:pt x="0" y="31"/>
                  </a:lnTo>
                  <a:cubicBezTo>
                    <a:pt x="76" y="99"/>
                    <a:pt x="166" y="166"/>
                    <a:pt x="249" y="234"/>
                  </a:cubicBezTo>
                  <a:lnTo>
                    <a:pt x="294" y="16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4084450" y="2373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4097625" y="237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41027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4079725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4097625" y="2135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4090850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4083500" y="2123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4090475" y="210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4075775" y="2111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4069000" y="212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4096500" y="212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4061475" y="210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4074650" y="2100875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31" y="0"/>
                  </a:moveTo>
                  <a:lnTo>
                    <a:pt x="1" y="38"/>
                  </a:lnTo>
                  <a:lnTo>
                    <a:pt x="279" y="211"/>
                  </a:lnTo>
                  <a:lnTo>
                    <a:pt x="339" y="121"/>
                  </a:lnTo>
                  <a:lnTo>
                    <a:pt x="302" y="98"/>
                  </a:lnTo>
                  <a:cubicBezTo>
                    <a:pt x="211" y="60"/>
                    <a:pt x="121" y="30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4090850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4108725" y="2188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4101950" y="2197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4094425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4101575" y="21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4086900" y="2165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9"/>
            <p:cNvSpPr/>
            <p:nvPr/>
          </p:nvSpPr>
          <p:spPr>
            <a:xfrm>
              <a:off x="40801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4107600" y="217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4072575" y="215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408575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4101950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4119850" y="2241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4113075" y="225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4105525" y="223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4112700" y="2212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4098000" y="2218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40912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4118725" y="22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4083700" y="2207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409687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4113075" y="229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4130950" y="22948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4124175" y="2304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4116650" y="22835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4123800" y="22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4109100" y="2271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41023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4129825" y="2282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4094800" y="226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410797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4124175" y="23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4142075" y="2348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4135275" y="235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4127750" y="2336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4134900" y="231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4120225" y="23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4113450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4140925" y="233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4119100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4135850" y="240252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59" y="1"/>
                  </a:moveTo>
                  <a:lnTo>
                    <a:pt x="1" y="242"/>
                  </a:lnTo>
                  <a:cubicBezTo>
                    <a:pt x="31" y="257"/>
                    <a:pt x="61" y="279"/>
                    <a:pt x="91" y="294"/>
                  </a:cubicBezTo>
                  <a:lnTo>
                    <a:pt x="257" y="6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4153175" y="2401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4146400" y="2410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4138875" y="239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4146025" y="23726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4131325" y="2378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4124550" y="238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4152050" y="238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4117025" y="2366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4130200" y="236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4160900" y="2413450"/>
              <a:ext cx="6800" cy="7925"/>
            </a:xfrm>
            <a:custGeom>
              <a:avLst/>
              <a:gdLst/>
              <a:ahLst/>
              <a:cxnLst/>
              <a:rect l="l" t="t" r="r" b="b"/>
              <a:pathLst>
                <a:path w="272" h="317" extrusionOk="0">
                  <a:moveTo>
                    <a:pt x="181" y="1"/>
                  </a:moveTo>
                  <a:lnTo>
                    <a:pt x="0" y="264"/>
                  </a:lnTo>
                  <a:lnTo>
                    <a:pt x="76" y="309"/>
                  </a:lnTo>
                  <a:cubicBezTo>
                    <a:pt x="83" y="317"/>
                    <a:pt x="83" y="317"/>
                    <a:pt x="91" y="317"/>
                  </a:cubicBez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4101200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4119100" y="207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4112500" y="2084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4107225" y="20713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16"/>
                    <a:pt x="1" y="16"/>
                  </a:cubicBezTo>
                  <a:lnTo>
                    <a:pt x="1" y="2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4118150" y="2062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4123425" y="2055100"/>
              <a:ext cx="8125" cy="5875"/>
            </a:xfrm>
            <a:custGeom>
              <a:avLst/>
              <a:gdLst/>
              <a:ahLst/>
              <a:cxnLst/>
              <a:rect l="l" t="t" r="r" b="b"/>
              <a:pathLst>
                <a:path w="325" h="235" extrusionOk="0">
                  <a:moveTo>
                    <a:pt x="98" y="1"/>
                  </a:moveTo>
                  <a:cubicBezTo>
                    <a:pt x="61" y="23"/>
                    <a:pt x="31" y="46"/>
                    <a:pt x="0" y="69"/>
                  </a:cubicBezTo>
                  <a:lnTo>
                    <a:pt x="264" y="234"/>
                  </a:lnTo>
                  <a:lnTo>
                    <a:pt x="324" y="1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4112300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4130200" y="21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4116075" y="21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4123050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4108350" y="210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4101575" y="211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4129250" y="2116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4094225" y="2093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4107425" y="2092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4123425" y="21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4141300" y="21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4127200" y="21701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4134150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4119475" y="2158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4112700" y="2167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4140375" y="2169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4105350" y="214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4118525" y="214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4123600" y="2137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4134525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4152425" y="223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4145650" y="22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4138300" y="22234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4145275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4130575" y="2211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4123800" y="222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4151475" y="2222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4116450" y="220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412945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41347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4145650" y="22891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4163525" y="228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4156750" y="2297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4149400" y="2276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4156375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4141700" y="2264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4134900" y="227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9"/>
            <p:cNvSpPr/>
            <p:nvPr/>
          </p:nvSpPr>
          <p:spPr>
            <a:xfrm>
              <a:off x="4162600" y="227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9"/>
            <p:cNvSpPr/>
            <p:nvPr/>
          </p:nvSpPr>
          <p:spPr>
            <a:xfrm>
              <a:off x="4127575" y="2253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4140550" y="225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156750" y="2342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4174650" y="234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4167875" y="2350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4160525" y="2330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4167475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4152800" y="2318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4146025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4173700" y="2329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138675" y="230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4151675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4167875" y="23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4185750" y="23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4178975" y="240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4171625" y="2383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178600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163900" y="237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157125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184800" y="238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4149775" y="23601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4162775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4189700" y="241910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lnTo>
                    <a:pt x="99" y="317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4176325" y="2424750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8" y="1"/>
                  </a:moveTo>
                  <a:lnTo>
                    <a:pt x="1" y="8"/>
                  </a:lnTo>
                  <a:cubicBezTo>
                    <a:pt x="7" y="8"/>
                    <a:pt x="17" y="8"/>
                    <a:pt x="25" y="12"/>
                  </a:cubicBezTo>
                  <a:lnTo>
                    <a:pt x="25" y="12"/>
                  </a:lnTo>
                  <a:lnTo>
                    <a:pt x="8" y="1"/>
                  </a:lnTo>
                  <a:close/>
                  <a:moveTo>
                    <a:pt x="25" y="12"/>
                  </a:moveTo>
                  <a:lnTo>
                    <a:pt x="31" y="16"/>
                  </a:lnTo>
                  <a:cubicBezTo>
                    <a:pt x="29" y="14"/>
                    <a:pt x="27" y="13"/>
                    <a:pt x="25" y="12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4173900" y="2412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4133775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41516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145075" y="2077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41375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144700" y="204042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257" y="0"/>
                  </a:moveTo>
                  <a:cubicBezTo>
                    <a:pt x="204" y="23"/>
                    <a:pt x="151" y="53"/>
                    <a:pt x="98" y="76"/>
                  </a:cubicBezTo>
                  <a:lnTo>
                    <a:pt x="1" y="226"/>
                  </a:lnTo>
                  <a:lnTo>
                    <a:pt x="91" y="279"/>
                  </a:lnTo>
                  <a:lnTo>
                    <a:pt x="272" y="1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4133775" y="20479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99" y="1"/>
                  </a:moveTo>
                  <a:cubicBezTo>
                    <a:pt x="68" y="23"/>
                    <a:pt x="31" y="46"/>
                    <a:pt x="1" y="68"/>
                  </a:cubicBezTo>
                  <a:lnTo>
                    <a:pt x="114" y="144"/>
                  </a:lnTo>
                  <a:lnTo>
                    <a:pt x="181" y="5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4150725" y="20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4144900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4162775" y="212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4148650" y="2110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4155800" y="2092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41409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4134350" y="2107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4161825" y="2109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126800" y="20869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4140000" y="2086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4156000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4173900" y="217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4159775" y="216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4166925" y="214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4152050" y="215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145450" y="2160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172950" y="21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137925" y="214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151100" y="2139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156200" y="213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167100" y="2229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185000" y="222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178400" y="2237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170875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4178025" y="219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1631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156575" y="221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184050" y="2215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149025" y="21935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4162225" y="2192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4167300" y="21842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4178225" y="2282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196100" y="2281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189525" y="2290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181975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4189150" y="225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4174275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4167675" y="2267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4195175" y="2269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4160150" y="224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4173325" y="2245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4189325" y="23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207225" y="233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4200625" y="2343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193100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4200250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4185375" y="231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178775" y="232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206275" y="2322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9"/>
            <p:cNvSpPr/>
            <p:nvPr/>
          </p:nvSpPr>
          <p:spPr>
            <a:xfrm>
              <a:off x="4171250" y="2300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9"/>
            <p:cNvSpPr/>
            <p:nvPr/>
          </p:nvSpPr>
          <p:spPr>
            <a:xfrm>
              <a:off x="4184425" y="2299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9"/>
            <p:cNvSpPr/>
            <p:nvPr/>
          </p:nvSpPr>
          <p:spPr>
            <a:xfrm>
              <a:off x="4200450" y="2388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9"/>
            <p:cNvSpPr/>
            <p:nvPr/>
          </p:nvSpPr>
          <p:spPr>
            <a:xfrm>
              <a:off x="4218325" y="238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9"/>
            <p:cNvSpPr/>
            <p:nvPr/>
          </p:nvSpPr>
          <p:spPr>
            <a:xfrm>
              <a:off x="4211750" y="2397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9"/>
            <p:cNvSpPr/>
            <p:nvPr/>
          </p:nvSpPr>
          <p:spPr>
            <a:xfrm>
              <a:off x="4204200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9"/>
            <p:cNvSpPr/>
            <p:nvPr/>
          </p:nvSpPr>
          <p:spPr>
            <a:xfrm>
              <a:off x="4211350" y="2359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9"/>
            <p:cNvSpPr/>
            <p:nvPr/>
          </p:nvSpPr>
          <p:spPr>
            <a:xfrm>
              <a:off x="4196475" y="236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9"/>
            <p:cNvSpPr/>
            <p:nvPr/>
          </p:nvSpPr>
          <p:spPr>
            <a:xfrm>
              <a:off x="4189900" y="2374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9"/>
            <p:cNvSpPr/>
            <p:nvPr/>
          </p:nvSpPr>
          <p:spPr>
            <a:xfrm>
              <a:off x="4217375" y="2375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9"/>
            <p:cNvSpPr/>
            <p:nvPr/>
          </p:nvSpPr>
          <p:spPr>
            <a:xfrm>
              <a:off x="4182350" y="2353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9"/>
            <p:cNvSpPr/>
            <p:nvPr/>
          </p:nvSpPr>
          <p:spPr>
            <a:xfrm>
              <a:off x="4195550" y="2352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9"/>
            <p:cNvSpPr/>
            <p:nvPr/>
          </p:nvSpPr>
          <p:spPr>
            <a:xfrm>
              <a:off x="4222275" y="241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9"/>
            <p:cNvSpPr/>
            <p:nvPr/>
          </p:nvSpPr>
          <p:spPr>
            <a:xfrm>
              <a:off x="4207600" y="241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9"/>
            <p:cNvSpPr/>
            <p:nvPr/>
          </p:nvSpPr>
          <p:spPr>
            <a:xfrm>
              <a:off x="4193475" y="2406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9"/>
            <p:cNvSpPr/>
            <p:nvPr/>
          </p:nvSpPr>
          <p:spPr>
            <a:xfrm>
              <a:off x="4206650" y="2405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9"/>
            <p:cNvSpPr/>
            <p:nvPr/>
          </p:nvSpPr>
          <p:spPr>
            <a:xfrm>
              <a:off x="4166550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9"/>
            <p:cNvSpPr/>
            <p:nvPr/>
          </p:nvSpPr>
          <p:spPr>
            <a:xfrm>
              <a:off x="4184250" y="206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9"/>
            <p:cNvSpPr/>
            <p:nvPr/>
          </p:nvSpPr>
          <p:spPr>
            <a:xfrm>
              <a:off x="4170125" y="205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9"/>
            <p:cNvSpPr/>
            <p:nvPr/>
          </p:nvSpPr>
          <p:spPr>
            <a:xfrm>
              <a:off x="4177275" y="203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9"/>
            <p:cNvSpPr/>
            <p:nvPr/>
          </p:nvSpPr>
          <p:spPr>
            <a:xfrm>
              <a:off x="4162400" y="203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9"/>
            <p:cNvSpPr/>
            <p:nvPr/>
          </p:nvSpPr>
          <p:spPr>
            <a:xfrm>
              <a:off x="4155800" y="204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9"/>
            <p:cNvSpPr/>
            <p:nvPr/>
          </p:nvSpPr>
          <p:spPr>
            <a:xfrm>
              <a:off x="4183300" y="204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9"/>
            <p:cNvSpPr/>
            <p:nvPr/>
          </p:nvSpPr>
          <p:spPr>
            <a:xfrm>
              <a:off x="4177650" y="2115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9"/>
            <p:cNvSpPr/>
            <p:nvPr/>
          </p:nvSpPr>
          <p:spPr>
            <a:xfrm>
              <a:off x="4195350" y="211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9"/>
            <p:cNvSpPr/>
            <p:nvPr/>
          </p:nvSpPr>
          <p:spPr>
            <a:xfrm>
              <a:off x="4181225" y="210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9"/>
            <p:cNvSpPr/>
            <p:nvPr/>
          </p:nvSpPr>
          <p:spPr>
            <a:xfrm>
              <a:off x="4188400" y="208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9"/>
            <p:cNvSpPr/>
            <p:nvPr/>
          </p:nvSpPr>
          <p:spPr>
            <a:xfrm>
              <a:off x="4173500" y="209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9"/>
            <p:cNvSpPr/>
            <p:nvPr/>
          </p:nvSpPr>
          <p:spPr>
            <a:xfrm>
              <a:off x="41669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9"/>
            <p:cNvSpPr/>
            <p:nvPr/>
          </p:nvSpPr>
          <p:spPr>
            <a:xfrm>
              <a:off x="4194425" y="21025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9"/>
            <p:cNvSpPr/>
            <p:nvPr/>
          </p:nvSpPr>
          <p:spPr>
            <a:xfrm>
              <a:off x="4159400" y="20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9"/>
            <p:cNvSpPr/>
            <p:nvPr/>
          </p:nvSpPr>
          <p:spPr>
            <a:xfrm>
              <a:off x="4172575" y="20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9"/>
            <p:cNvSpPr/>
            <p:nvPr/>
          </p:nvSpPr>
          <p:spPr>
            <a:xfrm>
              <a:off x="4177650" y="20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9"/>
            <p:cNvSpPr/>
            <p:nvPr/>
          </p:nvSpPr>
          <p:spPr>
            <a:xfrm>
              <a:off x="4188775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9"/>
            <p:cNvSpPr/>
            <p:nvPr/>
          </p:nvSpPr>
          <p:spPr>
            <a:xfrm>
              <a:off x="4206475" y="216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9"/>
            <p:cNvSpPr/>
            <p:nvPr/>
          </p:nvSpPr>
          <p:spPr>
            <a:xfrm>
              <a:off x="4192350" y="215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9"/>
            <p:cNvSpPr/>
            <p:nvPr/>
          </p:nvSpPr>
          <p:spPr>
            <a:xfrm>
              <a:off x="4199500" y="213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9"/>
            <p:cNvSpPr/>
            <p:nvPr/>
          </p:nvSpPr>
          <p:spPr>
            <a:xfrm>
              <a:off x="4184625" y="214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9"/>
            <p:cNvSpPr/>
            <p:nvPr/>
          </p:nvSpPr>
          <p:spPr>
            <a:xfrm>
              <a:off x="41780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9"/>
            <p:cNvSpPr/>
            <p:nvPr/>
          </p:nvSpPr>
          <p:spPr>
            <a:xfrm>
              <a:off x="4205525" y="215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9"/>
            <p:cNvSpPr/>
            <p:nvPr/>
          </p:nvSpPr>
          <p:spPr>
            <a:xfrm>
              <a:off x="4170500" y="213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9"/>
            <p:cNvSpPr/>
            <p:nvPr/>
          </p:nvSpPr>
          <p:spPr>
            <a:xfrm>
              <a:off x="41836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9"/>
            <p:cNvSpPr/>
            <p:nvPr/>
          </p:nvSpPr>
          <p:spPr>
            <a:xfrm>
              <a:off x="4188775" y="212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9"/>
            <p:cNvSpPr/>
            <p:nvPr/>
          </p:nvSpPr>
          <p:spPr>
            <a:xfrm>
              <a:off x="4199875" y="222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9"/>
            <p:cNvSpPr/>
            <p:nvPr/>
          </p:nvSpPr>
          <p:spPr>
            <a:xfrm>
              <a:off x="4217575" y="2221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9"/>
            <p:cNvSpPr/>
            <p:nvPr/>
          </p:nvSpPr>
          <p:spPr>
            <a:xfrm>
              <a:off x="4210975" y="22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9"/>
            <p:cNvSpPr/>
            <p:nvPr/>
          </p:nvSpPr>
          <p:spPr>
            <a:xfrm>
              <a:off x="4203450" y="220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9"/>
            <p:cNvSpPr/>
            <p:nvPr/>
          </p:nvSpPr>
          <p:spPr>
            <a:xfrm>
              <a:off x="4210600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9"/>
            <p:cNvSpPr/>
            <p:nvPr/>
          </p:nvSpPr>
          <p:spPr>
            <a:xfrm>
              <a:off x="4195725" y="219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9"/>
            <p:cNvSpPr/>
            <p:nvPr/>
          </p:nvSpPr>
          <p:spPr>
            <a:xfrm>
              <a:off x="4189150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9"/>
            <p:cNvSpPr/>
            <p:nvPr/>
          </p:nvSpPr>
          <p:spPr>
            <a:xfrm>
              <a:off x="4216625" y="220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9"/>
            <p:cNvSpPr/>
            <p:nvPr/>
          </p:nvSpPr>
          <p:spPr>
            <a:xfrm>
              <a:off x="41816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9"/>
            <p:cNvSpPr/>
            <p:nvPr/>
          </p:nvSpPr>
          <p:spPr>
            <a:xfrm>
              <a:off x="4194800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9"/>
            <p:cNvSpPr/>
            <p:nvPr/>
          </p:nvSpPr>
          <p:spPr>
            <a:xfrm>
              <a:off x="4199875" y="217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9"/>
            <p:cNvSpPr/>
            <p:nvPr/>
          </p:nvSpPr>
          <p:spPr>
            <a:xfrm>
              <a:off x="4210975" y="22756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9"/>
            <p:cNvSpPr/>
            <p:nvPr/>
          </p:nvSpPr>
          <p:spPr>
            <a:xfrm>
              <a:off x="4228675" y="227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9"/>
            <p:cNvSpPr/>
            <p:nvPr/>
          </p:nvSpPr>
          <p:spPr>
            <a:xfrm>
              <a:off x="4222100" y="228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9"/>
            <p:cNvSpPr/>
            <p:nvPr/>
          </p:nvSpPr>
          <p:spPr>
            <a:xfrm>
              <a:off x="4214550" y="226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9"/>
            <p:cNvSpPr/>
            <p:nvPr/>
          </p:nvSpPr>
          <p:spPr>
            <a:xfrm>
              <a:off x="4221725" y="224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9"/>
            <p:cNvSpPr/>
            <p:nvPr/>
          </p:nvSpPr>
          <p:spPr>
            <a:xfrm>
              <a:off x="4206850" y="225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9"/>
            <p:cNvSpPr/>
            <p:nvPr/>
          </p:nvSpPr>
          <p:spPr>
            <a:xfrm>
              <a:off x="4200250" y="2260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9"/>
            <p:cNvSpPr/>
            <p:nvPr/>
          </p:nvSpPr>
          <p:spPr>
            <a:xfrm>
              <a:off x="4227750" y="226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9"/>
            <p:cNvSpPr/>
            <p:nvPr/>
          </p:nvSpPr>
          <p:spPr>
            <a:xfrm>
              <a:off x="4192725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9"/>
            <p:cNvSpPr/>
            <p:nvPr/>
          </p:nvSpPr>
          <p:spPr>
            <a:xfrm>
              <a:off x="42059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9"/>
            <p:cNvSpPr/>
            <p:nvPr/>
          </p:nvSpPr>
          <p:spPr>
            <a:xfrm>
              <a:off x="4222100" y="23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9"/>
            <p:cNvSpPr/>
            <p:nvPr/>
          </p:nvSpPr>
          <p:spPr>
            <a:xfrm>
              <a:off x="4239800" y="23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9"/>
            <p:cNvSpPr/>
            <p:nvPr/>
          </p:nvSpPr>
          <p:spPr>
            <a:xfrm>
              <a:off x="4233200" y="233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9"/>
            <p:cNvSpPr/>
            <p:nvPr/>
          </p:nvSpPr>
          <p:spPr>
            <a:xfrm>
              <a:off x="4225675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9"/>
            <p:cNvSpPr/>
            <p:nvPr/>
          </p:nvSpPr>
          <p:spPr>
            <a:xfrm>
              <a:off x="4232825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9"/>
            <p:cNvSpPr/>
            <p:nvPr/>
          </p:nvSpPr>
          <p:spPr>
            <a:xfrm>
              <a:off x="4217950" y="23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9"/>
            <p:cNvSpPr/>
            <p:nvPr/>
          </p:nvSpPr>
          <p:spPr>
            <a:xfrm>
              <a:off x="4211350" y="2314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9"/>
            <p:cNvSpPr/>
            <p:nvPr/>
          </p:nvSpPr>
          <p:spPr>
            <a:xfrm>
              <a:off x="4238850" y="231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9"/>
            <p:cNvSpPr/>
            <p:nvPr/>
          </p:nvSpPr>
          <p:spPr>
            <a:xfrm>
              <a:off x="42038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9"/>
            <p:cNvSpPr/>
            <p:nvPr/>
          </p:nvSpPr>
          <p:spPr>
            <a:xfrm>
              <a:off x="42170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9"/>
            <p:cNvSpPr/>
            <p:nvPr/>
          </p:nvSpPr>
          <p:spPr>
            <a:xfrm>
              <a:off x="4233200" y="238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9"/>
            <p:cNvSpPr/>
            <p:nvPr/>
          </p:nvSpPr>
          <p:spPr>
            <a:xfrm>
              <a:off x="4250900" y="238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9"/>
            <p:cNvSpPr/>
            <p:nvPr/>
          </p:nvSpPr>
          <p:spPr>
            <a:xfrm>
              <a:off x="4244325" y="239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9"/>
            <p:cNvSpPr/>
            <p:nvPr/>
          </p:nvSpPr>
          <p:spPr>
            <a:xfrm>
              <a:off x="4236775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9"/>
            <p:cNvSpPr/>
            <p:nvPr/>
          </p:nvSpPr>
          <p:spPr>
            <a:xfrm>
              <a:off x="4243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9"/>
            <p:cNvSpPr/>
            <p:nvPr/>
          </p:nvSpPr>
          <p:spPr>
            <a:xfrm>
              <a:off x="4229050" y="235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9"/>
            <p:cNvSpPr/>
            <p:nvPr/>
          </p:nvSpPr>
          <p:spPr>
            <a:xfrm>
              <a:off x="4222475" y="2367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9"/>
            <p:cNvSpPr/>
            <p:nvPr/>
          </p:nvSpPr>
          <p:spPr>
            <a:xfrm>
              <a:off x="4249975" y="2368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9"/>
            <p:cNvSpPr/>
            <p:nvPr/>
          </p:nvSpPr>
          <p:spPr>
            <a:xfrm>
              <a:off x="4214950" y="234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9"/>
            <p:cNvSpPr/>
            <p:nvPr/>
          </p:nvSpPr>
          <p:spPr>
            <a:xfrm>
              <a:off x="4228125" y="23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9"/>
            <p:cNvSpPr/>
            <p:nvPr/>
          </p:nvSpPr>
          <p:spPr>
            <a:xfrm>
              <a:off x="4255050" y="2405550"/>
              <a:ext cx="6800" cy="7550"/>
            </a:xfrm>
            <a:custGeom>
              <a:avLst/>
              <a:gdLst/>
              <a:ahLst/>
              <a:cxnLst/>
              <a:rect l="l" t="t" r="r" b="b"/>
              <a:pathLst>
                <a:path w="272" h="302" extrusionOk="0">
                  <a:moveTo>
                    <a:pt x="181" y="0"/>
                  </a:moveTo>
                  <a:lnTo>
                    <a:pt x="0" y="264"/>
                  </a:lnTo>
                  <a:lnTo>
                    <a:pt x="61" y="302"/>
                  </a:lnTo>
                  <a:cubicBezTo>
                    <a:pt x="83" y="294"/>
                    <a:pt x="106" y="279"/>
                    <a:pt x="128" y="271"/>
                  </a:cubicBez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9"/>
            <p:cNvSpPr/>
            <p:nvPr/>
          </p:nvSpPr>
          <p:spPr>
            <a:xfrm>
              <a:off x="4240175" y="24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9"/>
            <p:cNvSpPr/>
            <p:nvPr/>
          </p:nvSpPr>
          <p:spPr>
            <a:xfrm>
              <a:off x="4233775" y="2420600"/>
              <a:ext cx="3025" cy="1925"/>
            </a:xfrm>
            <a:custGeom>
              <a:avLst/>
              <a:gdLst/>
              <a:ahLst/>
              <a:cxnLst/>
              <a:rect l="l" t="t" r="r" b="b"/>
              <a:pathLst>
                <a:path w="121" h="77" extrusionOk="0">
                  <a:moveTo>
                    <a:pt x="53" y="1"/>
                  </a:moveTo>
                  <a:lnTo>
                    <a:pt x="0" y="76"/>
                  </a:lnTo>
                  <a:cubicBezTo>
                    <a:pt x="38" y="69"/>
                    <a:pt x="76" y="54"/>
                    <a:pt x="121" y="38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9"/>
            <p:cNvSpPr/>
            <p:nvPr/>
          </p:nvSpPr>
          <p:spPr>
            <a:xfrm>
              <a:off x="422605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9"/>
            <p:cNvSpPr/>
            <p:nvPr/>
          </p:nvSpPr>
          <p:spPr>
            <a:xfrm>
              <a:off x="4239225" y="239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9"/>
            <p:cNvSpPr/>
            <p:nvPr/>
          </p:nvSpPr>
          <p:spPr>
            <a:xfrm>
              <a:off x="4199125" y="205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9"/>
            <p:cNvSpPr/>
            <p:nvPr/>
          </p:nvSpPr>
          <p:spPr>
            <a:xfrm>
              <a:off x="42168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9"/>
            <p:cNvSpPr/>
            <p:nvPr/>
          </p:nvSpPr>
          <p:spPr>
            <a:xfrm>
              <a:off x="4210225" y="20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9"/>
            <p:cNvSpPr/>
            <p:nvPr/>
          </p:nvSpPr>
          <p:spPr>
            <a:xfrm>
              <a:off x="4202700" y="204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9"/>
            <p:cNvSpPr/>
            <p:nvPr/>
          </p:nvSpPr>
          <p:spPr>
            <a:xfrm>
              <a:off x="4209850" y="20302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61" y="1"/>
                  </a:moveTo>
                  <a:lnTo>
                    <a:pt x="1" y="83"/>
                  </a:lnTo>
                  <a:lnTo>
                    <a:pt x="91" y="144"/>
                  </a:lnTo>
                  <a:lnTo>
                    <a:pt x="181" y="8"/>
                  </a:lnTo>
                  <a:cubicBezTo>
                    <a:pt x="144" y="8"/>
                    <a:pt x="99" y="1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9"/>
            <p:cNvSpPr/>
            <p:nvPr/>
          </p:nvSpPr>
          <p:spPr>
            <a:xfrm>
              <a:off x="4194975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9"/>
            <p:cNvSpPr/>
            <p:nvPr/>
          </p:nvSpPr>
          <p:spPr>
            <a:xfrm>
              <a:off x="4188400" y="2040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9"/>
            <p:cNvSpPr/>
            <p:nvPr/>
          </p:nvSpPr>
          <p:spPr>
            <a:xfrm>
              <a:off x="4215875" y="204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9"/>
            <p:cNvSpPr/>
            <p:nvPr/>
          </p:nvSpPr>
          <p:spPr>
            <a:xfrm>
              <a:off x="4210225" y="210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9"/>
            <p:cNvSpPr/>
            <p:nvPr/>
          </p:nvSpPr>
          <p:spPr>
            <a:xfrm>
              <a:off x="42279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9"/>
            <p:cNvSpPr/>
            <p:nvPr/>
          </p:nvSpPr>
          <p:spPr>
            <a:xfrm>
              <a:off x="4213800" y="209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9"/>
            <p:cNvSpPr/>
            <p:nvPr/>
          </p:nvSpPr>
          <p:spPr>
            <a:xfrm>
              <a:off x="4220975" y="207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9"/>
            <p:cNvSpPr/>
            <p:nvPr/>
          </p:nvSpPr>
          <p:spPr>
            <a:xfrm>
              <a:off x="4206100" y="208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9"/>
            <p:cNvSpPr/>
            <p:nvPr/>
          </p:nvSpPr>
          <p:spPr>
            <a:xfrm>
              <a:off x="41995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9"/>
            <p:cNvSpPr/>
            <p:nvPr/>
          </p:nvSpPr>
          <p:spPr>
            <a:xfrm>
              <a:off x="4227000" y="209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9"/>
            <p:cNvSpPr/>
            <p:nvPr/>
          </p:nvSpPr>
          <p:spPr>
            <a:xfrm>
              <a:off x="4191975" y="207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9"/>
            <p:cNvSpPr/>
            <p:nvPr/>
          </p:nvSpPr>
          <p:spPr>
            <a:xfrm>
              <a:off x="4205150" y="20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9"/>
            <p:cNvSpPr/>
            <p:nvPr/>
          </p:nvSpPr>
          <p:spPr>
            <a:xfrm>
              <a:off x="4221350" y="216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9"/>
            <p:cNvSpPr/>
            <p:nvPr/>
          </p:nvSpPr>
          <p:spPr>
            <a:xfrm>
              <a:off x="4239050" y="216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9"/>
            <p:cNvSpPr/>
            <p:nvPr/>
          </p:nvSpPr>
          <p:spPr>
            <a:xfrm>
              <a:off x="4224925" y="2149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9"/>
            <p:cNvSpPr/>
            <p:nvPr/>
          </p:nvSpPr>
          <p:spPr>
            <a:xfrm>
              <a:off x="4232075" y="213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9"/>
            <p:cNvSpPr/>
            <p:nvPr/>
          </p:nvSpPr>
          <p:spPr>
            <a:xfrm>
              <a:off x="4217200" y="213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9"/>
            <p:cNvSpPr/>
            <p:nvPr/>
          </p:nvSpPr>
          <p:spPr>
            <a:xfrm>
              <a:off x="42106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9"/>
            <p:cNvSpPr/>
            <p:nvPr/>
          </p:nvSpPr>
          <p:spPr>
            <a:xfrm>
              <a:off x="4238100" y="214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9"/>
            <p:cNvSpPr/>
            <p:nvPr/>
          </p:nvSpPr>
          <p:spPr>
            <a:xfrm>
              <a:off x="4203075" y="212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9"/>
            <p:cNvSpPr/>
            <p:nvPr/>
          </p:nvSpPr>
          <p:spPr>
            <a:xfrm>
              <a:off x="4216250" y="212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9"/>
            <p:cNvSpPr/>
            <p:nvPr/>
          </p:nvSpPr>
          <p:spPr>
            <a:xfrm>
              <a:off x="4221350" y="211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9"/>
            <p:cNvSpPr/>
            <p:nvPr/>
          </p:nvSpPr>
          <p:spPr>
            <a:xfrm>
              <a:off x="4232450" y="221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9"/>
            <p:cNvSpPr/>
            <p:nvPr/>
          </p:nvSpPr>
          <p:spPr>
            <a:xfrm>
              <a:off x="42501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9"/>
            <p:cNvSpPr/>
            <p:nvPr/>
          </p:nvSpPr>
          <p:spPr>
            <a:xfrm>
              <a:off x="4243550" y="222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9"/>
            <p:cNvSpPr/>
            <p:nvPr/>
          </p:nvSpPr>
          <p:spPr>
            <a:xfrm>
              <a:off x="423602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9"/>
            <p:cNvSpPr/>
            <p:nvPr/>
          </p:nvSpPr>
          <p:spPr>
            <a:xfrm>
              <a:off x="42431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9"/>
            <p:cNvSpPr/>
            <p:nvPr/>
          </p:nvSpPr>
          <p:spPr>
            <a:xfrm>
              <a:off x="4228300" y="219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9"/>
            <p:cNvSpPr/>
            <p:nvPr/>
          </p:nvSpPr>
          <p:spPr>
            <a:xfrm>
              <a:off x="4221725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9"/>
            <p:cNvSpPr/>
            <p:nvPr/>
          </p:nvSpPr>
          <p:spPr>
            <a:xfrm>
              <a:off x="4249200" y="220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9"/>
            <p:cNvSpPr/>
            <p:nvPr/>
          </p:nvSpPr>
          <p:spPr>
            <a:xfrm>
              <a:off x="4214175" y="2179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9"/>
            <p:cNvSpPr/>
            <p:nvPr/>
          </p:nvSpPr>
          <p:spPr>
            <a:xfrm>
              <a:off x="4227375" y="217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9"/>
            <p:cNvSpPr/>
            <p:nvPr/>
          </p:nvSpPr>
          <p:spPr>
            <a:xfrm>
              <a:off x="4232450" y="217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9"/>
            <p:cNvSpPr/>
            <p:nvPr/>
          </p:nvSpPr>
          <p:spPr>
            <a:xfrm>
              <a:off x="4243550" y="2268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9"/>
            <p:cNvSpPr/>
            <p:nvPr/>
          </p:nvSpPr>
          <p:spPr>
            <a:xfrm>
              <a:off x="42612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9"/>
            <p:cNvSpPr/>
            <p:nvPr/>
          </p:nvSpPr>
          <p:spPr>
            <a:xfrm>
              <a:off x="4254675" y="227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9"/>
            <p:cNvSpPr/>
            <p:nvPr/>
          </p:nvSpPr>
          <p:spPr>
            <a:xfrm>
              <a:off x="424715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9"/>
            <p:cNvSpPr/>
            <p:nvPr/>
          </p:nvSpPr>
          <p:spPr>
            <a:xfrm>
              <a:off x="42543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9"/>
            <p:cNvSpPr/>
            <p:nvPr/>
          </p:nvSpPr>
          <p:spPr>
            <a:xfrm>
              <a:off x="4239425" y="2244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9"/>
            <p:cNvSpPr/>
            <p:nvPr/>
          </p:nvSpPr>
          <p:spPr>
            <a:xfrm>
              <a:off x="4232825" y="22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9"/>
            <p:cNvSpPr/>
            <p:nvPr/>
          </p:nvSpPr>
          <p:spPr>
            <a:xfrm>
              <a:off x="4260325" y="225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9"/>
            <p:cNvSpPr/>
            <p:nvPr/>
          </p:nvSpPr>
          <p:spPr>
            <a:xfrm>
              <a:off x="422530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9"/>
            <p:cNvSpPr/>
            <p:nvPr/>
          </p:nvSpPr>
          <p:spPr>
            <a:xfrm>
              <a:off x="4238475" y="22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9"/>
            <p:cNvSpPr/>
            <p:nvPr/>
          </p:nvSpPr>
          <p:spPr>
            <a:xfrm>
              <a:off x="4254675" y="232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9"/>
            <p:cNvSpPr/>
            <p:nvPr/>
          </p:nvSpPr>
          <p:spPr>
            <a:xfrm>
              <a:off x="4272375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9"/>
            <p:cNvSpPr/>
            <p:nvPr/>
          </p:nvSpPr>
          <p:spPr>
            <a:xfrm>
              <a:off x="4265775" y="233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9"/>
            <p:cNvSpPr/>
            <p:nvPr/>
          </p:nvSpPr>
          <p:spPr>
            <a:xfrm>
              <a:off x="425825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9"/>
            <p:cNvSpPr/>
            <p:nvPr/>
          </p:nvSpPr>
          <p:spPr>
            <a:xfrm>
              <a:off x="42654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9"/>
            <p:cNvSpPr/>
            <p:nvPr/>
          </p:nvSpPr>
          <p:spPr>
            <a:xfrm>
              <a:off x="4250525" y="229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9"/>
            <p:cNvSpPr/>
            <p:nvPr/>
          </p:nvSpPr>
          <p:spPr>
            <a:xfrm>
              <a:off x="4243950" y="2307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9"/>
            <p:cNvSpPr/>
            <p:nvPr/>
          </p:nvSpPr>
          <p:spPr>
            <a:xfrm>
              <a:off x="4271425" y="230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9"/>
            <p:cNvSpPr/>
            <p:nvPr/>
          </p:nvSpPr>
          <p:spPr>
            <a:xfrm>
              <a:off x="423640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9"/>
            <p:cNvSpPr/>
            <p:nvPr/>
          </p:nvSpPr>
          <p:spPr>
            <a:xfrm>
              <a:off x="4249575" y="22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9"/>
            <p:cNvSpPr/>
            <p:nvPr/>
          </p:nvSpPr>
          <p:spPr>
            <a:xfrm>
              <a:off x="4265775" y="237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9"/>
            <p:cNvSpPr/>
            <p:nvPr/>
          </p:nvSpPr>
          <p:spPr>
            <a:xfrm>
              <a:off x="4283475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9"/>
            <p:cNvSpPr/>
            <p:nvPr/>
          </p:nvSpPr>
          <p:spPr>
            <a:xfrm>
              <a:off x="4276900" y="23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9"/>
            <p:cNvSpPr/>
            <p:nvPr/>
          </p:nvSpPr>
          <p:spPr>
            <a:xfrm>
              <a:off x="4269350" y="236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9"/>
            <p:cNvSpPr/>
            <p:nvPr/>
          </p:nvSpPr>
          <p:spPr>
            <a:xfrm>
              <a:off x="4276525" y="23452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9"/>
            <p:cNvSpPr/>
            <p:nvPr/>
          </p:nvSpPr>
          <p:spPr>
            <a:xfrm>
              <a:off x="4261650" y="235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9"/>
            <p:cNvSpPr/>
            <p:nvPr/>
          </p:nvSpPr>
          <p:spPr>
            <a:xfrm>
              <a:off x="4255050" y="236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9"/>
            <p:cNvSpPr/>
            <p:nvPr/>
          </p:nvSpPr>
          <p:spPr>
            <a:xfrm>
              <a:off x="4282550" y="236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9"/>
            <p:cNvSpPr/>
            <p:nvPr/>
          </p:nvSpPr>
          <p:spPr>
            <a:xfrm>
              <a:off x="4247525" y="23396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9"/>
            <p:cNvSpPr/>
            <p:nvPr/>
          </p:nvSpPr>
          <p:spPr>
            <a:xfrm>
              <a:off x="4260700" y="233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9"/>
            <p:cNvSpPr/>
            <p:nvPr/>
          </p:nvSpPr>
          <p:spPr>
            <a:xfrm>
              <a:off x="4258625" y="239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9"/>
            <p:cNvSpPr/>
            <p:nvPr/>
          </p:nvSpPr>
          <p:spPr>
            <a:xfrm>
              <a:off x="4271800" y="2392175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0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9" y="226"/>
                    <a:pt x="302" y="204"/>
                    <a:pt x="325" y="181"/>
                  </a:cubicBez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9"/>
            <p:cNvSpPr/>
            <p:nvPr/>
          </p:nvSpPr>
          <p:spPr>
            <a:xfrm>
              <a:off x="4231700" y="204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9"/>
            <p:cNvSpPr/>
            <p:nvPr/>
          </p:nvSpPr>
          <p:spPr>
            <a:xfrm>
              <a:off x="4249575" y="204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9"/>
            <p:cNvSpPr/>
            <p:nvPr/>
          </p:nvSpPr>
          <p:spPr>
            <a:xfrm>
              <a:off x="4242800" y="205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9"/>
            <p:cNvSpPr/>
            <p:nvPr/>
          </p:nvSpPr>
          <p:spPr>
            <a:xfrm>
              <a:off x="4235275" y="203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9"/>
            <p:cNvSpPr/>
            <p:nvPr/>
          </p:nvSpPr>
          <p:spPr>
            <a:xfrm>
              <a:off x="4220975" y="203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4250900" y="2039300"/>
              <a:ext cx="4925" cy="2850"/>
            </a:xfrm>
            <a:custGeom>
              <a:avLst/>
              <a:gdLst/>
              <a:ahLst/>
              <a:cxnLst/>
              <a:rect l="l" t="t" r="r" b="b"/>
              <a:pathLst>
                <a:path w="197" h="114" extrusionOk="0">
                  <a:moveTo>
                    <a:pt x="1" y="0"/>
                  </a:moveTo>
                  <a:lnTo>
                    <a:pt x="181" y="113"/>
                  </a:lnTo>
                  <a:lnTo>
                    <a:pt x="197" y="83"/>
                  </a:lnTo>
                  <a:cubicBezTo>
                    <a:pt x="136" y="53"/>
                    <a:pt x="69" y="3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4242800" y="21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4260700" y="210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4246375" y="20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4253550" y="207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4238850" y="2077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4232075" y="208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4259575" y="2088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4224550" y="206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4237725" y="206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4253925" y="215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4271800" y="2154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425750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4264650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42497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4243175" y="21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427067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9"/>
            <p:cNvSpPr/>
            <p:nvPr/>
          </p:nvSpPr>
          <p:spPr>
            <a:xfrm>
              <a:off x="4235650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9"/>
            <p:cNvSpPr/>
            <p:nvPr/>
          </p:nvSpPr>
          <p:spPr>
            <a:xfrm>
              <a:off x="4248825" y="211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9"/>
            <p:cNvSpPr/>
            <p:nvPr/>
          </p:nvSpPr>
          <p:spPr>
            <a:xfrm>
              <a:off x="4253925" y="211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9"/>
            <p:cNvSpPr/>
            <p:nvPr/>
          </p:nvSpPr>
          <p:spPr>
            <a:xfrm>
              <a:off x="4265025" y="2208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9"/>
            <p:cNvSpPr/>
            <p:nvPr/>
          </p:nvSpPr>
          <p:spPr>
            <a:xfrm>
              <a:off x="4282925" y="220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9"/>
            <p:cNvSpPr/>
            <p:nvPr/>
          </p:nvSpPr>
          <p:spPr>
            <a:xfrm>
              <a:off x="4276150" y="2217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9"/>
            <p:cNvSpPr/>
            <p:nvPr/>
          </p:nvSpPr>
          <p:spPr>
            <a:xfrm>
              <a:off x="426860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9"/>
            <p:cNvSpPr/>
            <p:nvPr/>
          </p:nvSpPr>
          <p:spPr>
            <a:xfrm>
              <a:off x="4275750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9"/>
            <p:cNvSpPr/>
            <p:nvPr/>
          </p:nvSpPr>
          <p:spPr>
            <a:xfrm>
              <a:off x="42608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9"/>
            <p:cNvSpPr/>
            <p:nvPr/>
          </p:nvSpPr>
          <p:spPr>
            <a:xfrm>
              <a:off x="4254300" y="2193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9"/>
            <p:cNvSpPr/>
            <p:nvPr/>
          </p:nvSpPr>
          <p:spPr>
            <a:xfrm>
              <a:off x="428177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9"/>
            <p:cNvSpPr/>
            <p:nvPr/>
          </p:nvSpPr>
          <p:spPr>
            <a:xfrm>
              <a:off x="424677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9"/>
            <p:cNvSpPr/>
            <p:nvPr/>
          </p:nvSpPr>
          <p:spPr>
            <a:xfrm>
              <a:off x="4259950" y="21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9"/>
            <p:cNvSpPr/>
            <p:nvPr/>
          </p:nvSpPr>
          <p:spPr>
            <a:xfrm>
              <a:off x="4265025" y="21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9"/>
            <p:cNvSpPr/>
            <p:nvPr/>
          </p:nvSpPr>
          <p:spPr>
            <a:xfrm>
              <a:off x="4276150" y="22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9"/>
            <p:cNvSpPr/>
            <p:nvPr/>
          </p:nvSpPr>
          <p:spPr>
            <a:xfrm>
              <a:off x="4294025" y="226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9"/>
            <p:cNvSpPr/>
            <p:nvPr/>
          </p:nvSpPr>
          <p:spPr>
            <a:xfrm>
              <a:off x="4287250" y="2270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9"/>
            <p:cNvSpPr/>
            <p:nvPr/>
          </p:nvSpPr>
          <p:spPr>
            <a:xfrm>
              <a:off x="4279725" y="224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9"/>
            <p:cNvSpPr/>
            <p:nvPr/>
          </p:nvSpPr>
          <p:spPr>
            <a:xfrm>
              <a:off x="4286875" y="2232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9"/>
            <p:cNvSpPr/>
            <p:nvPr/>
          </p:nvSpPr>
          <p:spPr>
            <a:xfrm>
              <a:off x="42720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9"/>
            <p:cNvSpPr/>
            <p:nvPr/>
          </p:nvSpPr>
          <p:spPr>
            <a:xfrm>
              <a:off x="4265400" y="224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9"/>
            <p:cNvSpPr/>
            <p:nvPr/>
          </p:nvSpPr>
          <p:spPr>
            <a:xfrm>
              <a:off x="4292900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9"/>
            <p:cNvSpPr/>
            <p:nvPr/>
          </p:nvSpPr>
          <p:spPr>
            <a:xfrm>
              <a:off x="4257875" y="22262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9"/>
            <p:cNvSpPr/>
            <p:nvPr/>
          </p:nvSpPr>
          <p:spPr>
            <a:xfrm>
              <a:off x="4271050" y="22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9"/>
            <p:cNvSpPr/>
            <p:nvPr/>
          </p:nvSpPr>
          <p:spPr>
            <a:xfrm>
              <a:off x="4287250" y="23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9"/>
            <p:cNvSpPr/>
            <p:nvPr/>
          </p:nvSpPr>
          <p:spPr>
            <a:xfrm>
              <a:off x="4305125" y="2314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9"/>
            <p:cNvSpPr/>
            <p:nvPr/>
          </p:nvSpPr>
          <p:spPr>
            <a:xfrm>
              <a:off x="4298350" y="2323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9"/>
            <p:cNvSpPr/>
            <p:nvPr/>
          </p:nvSpPr>
          <p:spPr>
            <a:xfrm>
              <a:off x="429082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9"/>
            <p:cNvSpPr/>
            <p:nvPr/>
          </p:nvSpPr>
          <p:spPr>
            <a:xfrm>
              <a:off x="4297975" y="2285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9"/>
            <p:cNvSpPr/>
            <p:nvPr/>
          </p:nvSpPr>
          <p:spPr>
            <a:xfrm>
              <a:off x="42831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9"/>
            <p:cNvSpPr/>
            <p:nvPr/>
          </p:nvSpPr>
          <p:spPr>
            <a:xfrm>
              <a:off x="4276525" y="2300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9"/>
            <p:cNvSpPr/>
            <p:nvPr/>
          </p:nvSpPr>
          <p:spPr>
            <a:xfrm>
              <a:off x="43040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9"/>
            <p:cNvSpPr/>
            <p:nvPr/>
          </p:nvSpPr>
          <p:spPr>
            <a:xfrm>
              <a:off x="4268975" y="2279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9"/>
            <p:cNvSpPr/>
            <p:nvPr/>
          </p:nvSpPr>
          <p:spPr>
            <a:xfrm>
              <a:off x="4282175" y="2278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9"/>
            <p:cNvSpPr/>
            <p:nvPr/>
          </p:nvSpPr>
          <p:spPr>
            <a:xfrm>
              <a:off x="42983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9"/>
            <p:cNvSpPr/>
            <p:nvPr/>
          </p:nvSpPr>
          <p:spPr>
            <a:xfrm>
              <a:off x="4316250" y="2367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9"/>
            <p:cNvSpPr/>
            <p:nvPr/>
          </p:nvSpPr>
          <p:spPr>
            <a:xfrm>
              <a:off x="4309475" y="2376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9"/>
            <p:cNvSpPr/>
            <p:nvPr/>
          </p:nvSpPr>
          <p:spPr>
            <a:xfrm>
              <a:off x="4301925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9"/>
            <p:cNvSpPr/>
            <p:nvPr/>
          </p:nvSpPr>
          <p:spPr>
            <a:xfrm>
              <a:off x="4309100" y="233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9"/>
            <p:cNvSpPr/>
            <p:nvPr/>
          </p:nvSpPr>
          <p:spPr>
            <a:xfrm>
              <a:off x="4294225" y="234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9"/>
            <p:cNvSpPr/>
            <p:nvPr/>
          </p:nvSpPr>
          <p:spPr>
            <a:xfrm>
              <a:off x="4287625" y="235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9"/>
            <p:cNvSpPr/>
            <p:nvPr/>
          </p:nvSpPr>
          <p:spPr>
            <a:xfrm>
              <a:off x="4315125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9"/>
            <p:cNvSpPr/>
            <p:nvPr/>
          </p:nvSpPr>
          <p:spPr>
            <a:xfrm>
              <a:off x="4280100" y="2332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9"/>
            <p:cNvSpPr/>
            <p:nvPr/>
          </p:nvSpPr>
          <p:spPr>
            <a:xfrm>
              <a:off x="4293275" y="233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9"/>
            <p:cNvSpPr/>
            <p:nvPr/>
          </p:nvSpPr>
          <p:spPr>
            <a:xfrm>
              <a:off x="4320200" y="239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9"/>
            <p:cNvSpPr/>
            <p:nvPr/>
          </p:nvSpPr>
          <p:spPr>
            <a:xfrm>
              <a:off x="4305325" y="239745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68" y="0"/>
                  </a:moveTo>
                  <a:lnTo>
                    <a:pt x="1" y="91"/>
                  </a:lnTo>
                  <a:lnTo>
                    <a:pt x="226" y="226"/>
                  </a:lnTo>
                  <a:cubicBezTo>
                    <a:pt x="249" y="234"/>
                    <a:pt x="272" y="241"/>
                    <a:pt x="294" y="241"/>
                  </a:cubicBez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9"/>
            <p:cNvSpPr/>
            <p:nvPr/>
          </p:nvSpPr>
          <p:spPr>
            <a:xfrm>
              <a:off x="4291200" y="238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9"/>
            <p:cNvSpPr/>
            <p:nvPr/>
          </p:nvSpPr>
          <p:spPr>
            <a:xfrm>
              <a:off x="4304375" y="238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9"/>
            <p:cNvSpPr/>
            <p:nvPr/>
          </p:nvSpPr>
          <p:spPr>
            <a:xfrm>
              <a:off x="4264275" y="2046625"/>
              <a:ext cx="3975" cy="3625"/>
            </a:xfrm>
            <a:custGeom>
              <a:avLst/>
              <a:gdLst/>
              <a:ahLst/>
              <a:cxnLst/>
              <a:rect l="l" t="t" r="r" b="b"/>
              <a:pathLst>
                <a:path w="159" h="145" extrusionOk="0">
                  <a:moveTo>
                    <a:pt x="68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59" y="54"/>
                  </a:lnTo>
                  <a:cubicBezTo>
                    <a:pt x="129" y="31"/>
                    <a:pt x="98" y="1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9"/>
            <p:cNvSpPr/>
            <p:nvPr/>
          </p:nvSpPr>
          <p:spPr>
            <a:xfrm>
              <a:off x="4275375" y="209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9"/>
            <p:cNvSpPr/>
            <p:nvPr/>
          </p:nvSpPr>
          <p:spPr>
            <a:xfrm>
              <a:off x="4293275" y="2094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9"/>
            <p:cNvSpPr/>
            <p:nvPr/>
          </p:nvSpPr>
          <p:spPr>
            <a:xfrm>
              <a:off x="4286500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9"/>
            <p:cNvSpPr/>
            <p:nvPr/>
          </p:nvSpPr>
          <p:spPr>
            <a:xfrm>
              <a:off x="4279150" y="20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9"/>
            <p:cNvSpPr/>
            <p:nvPr/>
          </p:nvSpPr>
          <p:spPr>
            <a:xfrm>
              <a:off x="4286125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cubicBezTo>
                    <a:pt x="271" y="53"/>
                    <a:pt x="264" y="45"/>
                    <a:pt x="264" y="45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9"/>
            <p:cNvSpPr/>
            <p:nvPr/>
          </p:nvSpPr>
          <p:spPr>
            <a:xfrm>
              <a:off x="4271425" y="207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9"/>
            <p:cNvSpPr/>
            <p:nvPr/>
          </p:nvSpPr>
          <p:spPr>
            <a:xfrm>
              <a:off x="4264650" y="20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9"/>
            <p:cNvSpPr/>
            <p:nvPr/>
          </p:nvSpPr>
          <p:spPr>
            <a:xfrm>
              <a:off x="4292325" y="2082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9"/>
            <p:cNvSpPr/>
            <p:nvPr/>
          </p:nvSpPr>
          <p:spPr>
            <a:xfrm>
              <a:off x="4257300" y="205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9"/>
            <p:cNvSpPr/>
            <p:nvPr/>
          </p:nvSpPr>
          <p:spPr>
            <a:xfrm>
              <a:off x="427030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9"/>
            <p:cNvSpPr/>
            <p:nvPr/>
          </p:nvSpPr>
          <p:spPr>
            <a:xfrm>
              <a:off x="4275375" y="2052650"/>
              <a:ext cx="2300" cy="1550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1" y="1"/>
                  </a:moveTo>
                  <a:lnTo>
                    <a:pt x="91" y="61"/>
                  </a:lnTo>
                  <a:cubicBezTo>
                    <a:pt x="69" y="39"/>
                    <a:pt x="39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9"/>
            <p:cNvSpPr/>
            <p:nvPr/>
          </p:nvSpPr>
          <p:spPr>
            <a:xfrm>
              <a:off x="4286500" y="214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9"/>
            <p:cNvSpPr/>
            <p:nvPr/>
          </p:nvSpPr>
          <p:spPr>
            <a:xfrm>
              <a:off x="4304375" y="2147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9"/>
            <p:cNvSpPr/>
            <p:nvPr/>
          </p:nvSpPr>
          <p:spPr>
            <a:xfrm>
              <a:off x="4290250" y="213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9"/>
            <p:cNvSpPr/>
            <p:nvPr/>
          </p:nvSpPr>
          <p:spPr>
            <a:xfrm>
              <a:off x="4297225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9"/>
            <p:cNvSpPr/>
            <p:nvPr/>
          </p:nvSpPr>
          <p:spPr>
            <a:xfrm>
              <a:off x="4282550" y="2124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9"/>
            <p:cNvSpPr/>
            <p:nvPr/>
          </p:nvSpPr>
          <p:spPr>
            <a:xfrm>
              <a:off x="4275750" y="213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9"/>
            <p:cNvSpPr/>
            <p:nvPr/>
          </p:nvSpPr>
          <p:spPr>
            <a:xfrm>
              <a:off x="4303450" y="2135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9"/>
            <p:cNvSpPr/>
            <p:nvPr/>
          </p:nvSpPr>
          <p:spPr>
            <a:xfrm>
              <a:off x="4268425" y="211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9"/>
            <p:cNvSpPr/>
            <p:nvPr/>
          </p:nvSpPr>
          <p:spPr>
            <a:xfrm>
              <a:off x="4281400" y="2112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9"/>
            <p:cNvSpPr/>
            <p:nvPr/>
          </p:nvSpPr>
          <p:spPr>
            <a:xfrm>
              <a:off x="4297600" y="220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9"/>
            <p:cNvSpPr/>
            <p:nvPr/>
          </p:nvSpPr>
          <p:spPr>
            <a:xfrm>
              <a:off x="4315500" y="2200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9"/>
            <p:cNvSpPr/>
            <p:nvPr/>
          </p:nvSpPr>
          <p:spPr>
            <a:xfrm>
              <a:off x="4308725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9"/>
            <p:cNvSpPr/>
            <p:nvPr/>
          </p:nvSpPr>
          <p:spPr>
            <a:xfrm>
              <a:off x="430137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9"/>
            <p:cNvSpPr/>
            <p:nvPr/>
          </p:nvSpPr>
          <p:spPr>
            <a:xfrm>
              <a:off x="4308350" y="21718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9"/>
            <p:cNvSpPr/>
            <p:nvPr/>
          </p:nvSpPr>
          <p:spPr>
            <a:xfrm>
              <a:off x="4293650" y="2177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9"/>
            <p:cNvSpPr/>
            <p:nvPr/>
          </p:nvSpPr>
          <p:spPr>
            <a:xfrm>
              <a:off x="4286875" y="2187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9"/>
            <p:cNvSpPr/>
            <p:nvPr/>
          </p:nvSpPr>
          <p:spPr>
            <a:xfrm>
              <a:off x="4314550" y="2188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9"/>
            <p:cNvSpPr/>
            <p:nvPr/>
          </p:nvSpPr>
          <p:spPr>
            <a:xfrm>
              <a:off x="4279525" y="2166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9"/>
            <p:cNvSpPr/>
            <p:nvPr/>
          </p:nvSpPr>
          <p:spPr>
            <a:xfrm>
              <a:off x="4292525" y="21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9"/>
            <p:cNvSpPr/>
            <p:nvPr/>
          </p:nvSpPr>
          <p:spPr>
            <a:xfrm>
              <a:off x="429760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9"/>
            <p:cNvSpPr/>
            <p:nvPr/>
          </p:nvSpPr>
          <p:spPr>
            <a:xfrm>
              <a:off x="4308725" y="22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9"/>
            <p:cNvSpPr/>
            <p:nvPr/>
          </p:nvSpPr>
          <p:spPr>
            <a:xfrm>
              <a:off x="4326600" y="2254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9"/>
            <p:cNvSpPr/>
            <p:nvPr/>
          </p:nvSpPr>
          <p:spPr>
            <a:xfrm>
              <a:off x="4319825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9"/>
            <p:cNvSpPr/>
            <p:nvPr/>
          </p:nvSpPr>
          <p:spPr>
            <a:xfrm>
              <a:off x="4312475" y="224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9"/>
            <p:cNvSpPr/>
            <p:nvPr/>
          </p:nvSpPr>
          <p:spPr>
            <a:xfrm>
              <a:off x="4319450" y="222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9"/>
            <p:cNvSpPr/>
            <p:nvPr/>
          </p:nvSpPr>
          <p:spPr>
            <a:xfrm>
              <a:off x="4304750" y="223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9"/>
            <p:cNvSpPr/>
            <p:nvPr/>
          </p:nvSpPr>
          <p:spPr>
            <a:xfrm>
              <a:off x="4297975" y="22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9"/>
            <p:cNvSpPr/>
            <p:nvPr/>
          </p:nvSpPr>
          <p:spPr>
            <a:xfrm>
              <a:off x="4325675" y="224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9"/>
            <p:cNvSpPr/>
            <p:nvPr/>
          </p:nvSpPr>
          <p:spPr>
            <a:xfrm>
              <a:off x="4290650" y="221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9"/>
            <p:cNvSpPr/>
            <p:nvPr/>
          </p:nvSpPr>
          <p:spPr>
            <a:xfrm>
              <a:off x="4303625" y="2218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9"/>
            <p:cNvSpPr/>
            <p:nvPr/>
          </p:nvSpPr>
          <p:spPr>
            <a:xfrm>
              <a:off x="4319825" y="23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9"/>
            <p:cNvSpPr/>
            <p:nvPr/>
          </p:nvSpPr>
          <p:spPr>
            <a:xfrm>
              <a:off x="4337725" y="2307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9"/>
            <p:cNvSpPr/>
            <p:nvPr/>
          </p:nvSpPr>
          <p:spPr>
            <a:xfrm>
              <a:off x="43309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9"/>
            <p:cNvSpPr/>
            <p:nvPr/>
          </p:nvSpPr>
          <p:spPr>
            <a:xfrm>
              <a:off x="432360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9"/>
            <p:cNvSpPr/>
            <p:nvPr/>
          </p:nvSpPr>
          <p:spPr>
            <a:xfrm>
              <a:off x="4330550" y="227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9"/>
            <p:cNvSpPr/>
            <p:nvPr/>
          </p:nvSpPr>
          <p:spPr>
            <a:xfrm>
              <a:off x="4315875" y="2284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9"/>
            <p:cNvSpPr/>
            <p:nvPr/>
          </p:nvSpPr>
          <p:spPr>
            <a:xfrm>
              <a:off x="4309100" y="229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9"/>
            <p:cNvSpPr/>
            <p:nvPr/>
          </p:nvSpPr>
          <p:spPr>
            <a:xfrm>
              <a:off x="43365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9"/>
            <p:cNvSpPr/>
            <p:nvPr/>
          </p:nvSpPr>
          <p:spPr>
            <a:xfrm>
              <a:off x="4301550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9"/>
            <p:cNvSpPr/>
            <p:nvPr/>
          </p:nvSpPr>
          <p:spPr>
            <a:xfrm>
              <a:off x="4314750" y="2272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9"/>
            <p:cNvSpPr/>
            <p:nvPr/>
          </p:nvSpPr>
          <p:spPr>
            <a:xfrm>
              <a:off x="4330925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9"/>
            <p:cNvSpPr/>
            <p:nvPr/>
          </p:nvSpPr>
          <p:spPr>
            <a:xfrm>
              <a:off x="4348825" y="2360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9"/>
            <p:cNvSpPr/>
            <p:nvPr/>
          </p:nvSpPr>
          <p:spPr>
            <a:xfrm>
              <a:off x="4342050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9"/>
            <p:cNvSpPr/>
            <p:nvPr/>
          </p:nvSpPr>
          <p:spPr>
            <a:xfrm>
              <a:off x="433470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9"/>
            <p:cNvSpPr/>
            <p:nvPr/>
          </p:nvSpPr>
          <p:spPr>
            <a:xfrm>
              <a:off x="4341675" y="2331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9"/>
            <p:cNvSpPr/>
            <p:nvPr/>
          </p:nvSpPr>
          <p:spPr>
            <a:xfrm>
              <a:off x="4326975" y="2337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9"/>
            <p:cNvSpPr/>
            <p:nvPr/>
          </p:nvSpPr>
          <p:spPr>
            <a:xfrm>
              <a:off x="4320200" y="2346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9"/>
            <p:cNvSpPr/>
            <p:nvPr/>
          </p:nvSpPr>
          <p:spPr>
            <a:xfrm>
              <a:off x="4347700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9"/>
            <p:cNvSpPr/>
            <p:nvPr/>
          </p:nvSpPr>
          <p:spPr>
            <a:xfrm>
              <a:off x="4312675" y="23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9"/>
            <p:cNvSpPr/>
            <p:nvPr/>
          </p:nvSpPr>
          <p:spPr>
            <a:xfrm>
              <a:off x="432585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9"/>
            <p:cNvSpPr/>
            <p:nvPr/>
          </p:nvSpPr>
          <p:spPr>
            <a:xfrm>
              <a:off x="4349400" y="2402725"/>
              <a:ext cx="2275" cy="1325"/>
            </a:xfrm>
            <a:custGeom>
              <a:avLst/>
              <a:gdLst/>
              <a:ahLst/>
              <a:cxnLst/>
              <a:rect l="l" t="t" r="r" b="b"/>
              <a:pathLst>
                <a:path w="91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30" y="45"/>
                    <a:pt x="60" y="38"/>
                    <a:pt x="90" y="3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9"/>
            <p:cNvSpPr/>
            <p:nvPr/>
          </p:nvSpPr>
          <p:spPr>
            <a:xfrm>
              <a:off x="4352775" y="2385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9"/>
            <p:cNvSpPr/>
            <p:nvPr/>
          </p:nvSpPr>
          <p:spPr>
            <a:xfrm>
              <a:off x="4338100" y="2390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9"/>
            <p:cNvSpPr/>
            <p:nvPr/>
          </p:nvSpPr>
          <p:spPr>
            <a:xfrm>
              <a:off x="4331300" y="240007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04" y="219"/>
                  </a:lnTo>
                  <a:lnTo>
                    <a:pt x="219" y="219"/>
                  </a:lnTo>
                  <a:cubicBezTo>
                    <a:pt x="257" y="212"/>
                    <a:pt x="287" y="212"/>
                    <a:pt x="317" y="212"/>
                  </a:cubicBez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9"/>
            <p:cNvSpPr/>
            <p:nvPr/>
          </p:nvSpPr>
          <p:spPr>
            <a:xfrm>
              <a:off x="4323775" y="237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9"/>
            <p:cNvSpPr/>
            <p:nvPr/>
          </p:nvSpPr>
          <p:spPr>
            <a:xfrm>
              <a:off x="433695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9"/>
            <p:cNvSpPr/>
            <p:nvPr/>
          </p:nvSpPr>
          <p:spPr>
            <a:xfrm>
              <a:off x="4307950" y="208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9"/>
            <p:cNvSpPr/>
            <p:nvPr/>
          </p:nvSpPr>
          <p:spPr>
            <a:xfrm>
              <a:off x="43258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9"/>
            <p:cNvSpPr/>
            <p:nvPr/>
          </p:nvSpPr>
          <p:spPr>
            <a:xfrm>
              <a:off x="4311725" y="207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9"/>
            <p:cNvSpPr/>
            <p:nvPr/>
          </p:nvSpPr>
          <p:spPr>
            <a:xfrm>
              <a:off x="4297425" y="2073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188" y="83"/>
                  </a:lnTo>
                  <a:cubicBezTo>
                    <a:pt x="181" y="83"/>
                    <a:pt x="173" y="83"/>
                    <a:pt x="158" y="91"/>
                  </a:cubicBezTo>
                  <a:cubicBezTo>
                    <a:pt x="143" y="68"/>
                    <a:pt x="128" y="46"/>
                    <a:pt x="106" y="3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9"/>
            <p:cNvSpPr/>
            <p:nvPr/>
          </p:nvSpPr>
          <p:spPr>
            <a:xfrm>
              <a:off x="4324900" y="207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9"/>
            <p:cNvSpPr/>
            <p:nvPr/>
          </p:nvSpPr>
          <p:spPr>
            <a:xfrm>
              <a:off x="4319075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9"/>
            <p:cNvSpPr/>
            <p:nvPr/>
          </p:nvSpPr>
          <p:spPr>
            <a:xfrm>
              <a:off x="43369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9"/>
            <p:cNvSpPr/>
            <p:nvPr/>
          </p:nvSpPr>
          <p:spPr>
            <a:xfrm>
              <a:off x="4322850" y="2129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9"/>
            <p:cNvSpPr/>
            <p:nvPr/>
          </p:nvSpPr>
          <p:spPr>
            <a:xfrm>
              <a:off x="4329800" y="2111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9"/>
            <p:cNvSpPr/>
            <p:nvPr/>
          </p:nvSpPr>
          <p:spPr>
            <a:xfrm>
              <a:off x="4315125" y="211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9"/>
            <p:cNvSpPr/>
            <p:nvPr/>
          </p:nvSpPr>
          <p:spPr>
            <a:xfrm>
              <a:off x="4308525" y="212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9"/>
            <p:cNvSpPr/>
            <p:nvPr/>
          </p:nvSpPr>
          <p:spPr>
            <a:xfrm>
              <a:off x="4336025" y="2128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9"/>
            <p:cNvSpPr/>
            <p:nvPr/>
          </p:nvSpPr>
          <p:spPr>
            <a:xfrm>
              <a:off x="4301000" y="210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9"/>
            <p:cNvSpPr/>
            <p:nvPr/>
          </p:nvSpPr>
          <p:spPr>
            <a:xfrm>
              <a:off x="4314175" y="21053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9"/>
            <p:cNvSpPr/>
            <p:nvPr/>
          </p:nvSpPr>
          <p:spPr>
            <a:xfrm>
              <a:off x="4319250" y="20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9"/>
            <p:cNvSpPr/>
            <p:nvPr/>
          </p:nvSpPr>
          <p:spPr>
            <a:xfrm>
              <a:off x="4330175" y="219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9"/>
            <p:cNvSpPr/>
            <p:nvPr/>
          </p:nvSpPr>
          <p:spPr>
            <a:xfrm>
              <a:off x="4348075" y="21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9"/>
            <p:cNvSpPr/>
            <p:nvPr/>
          </p:nvSpPr>
          <p:spPr>
            <a:xfrm>
              <a:off x="4341475" y="220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9"/>
            <p:cNvSpPr/>
            <p:nvPr/>
          </p:nvSpPr>
          <p:spPr>
            <a:xfrm>
              <a:off x="433395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9"/>
            <p:cNvSpPr/>
            <p:nvPr/>
          </p:nvSpPr>
          <p:spPr>
            <a:xfrm>
              <a:off x="4340925" y="21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9"/>
            <p:cNvSpPr/>
            <p:nvPr/>
          </p:nvSpPr>
          <p:spPr>
            <a:xfrm>
              <a:off x="4326225" y="217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9"/>
            <p:cNvSpPr/>
            <p:nvPr/>
          </p:nvSpPr>
          <p:spPr>
            <a:xfrm>
              <a:off x="4319625" y="2180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9"/>
            <p:cNvSpPr/>
            <p:nvPr/>
          </p:nvSpPr>
          <p:spPr>
            <a:xfrm>
              <a:off x="4347125" y="2181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9"/>
            <p:cNvSpPr/>
            <p:nvPr/>
          </p:nvSpPr>
          <p:spPr>
            <a:xfrm>
              <a:off x="4312100" y="215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9"/>
            <p:cNvSpPr/>
            <p:nvPr/>
          </p:nvSpPr>
          <p:spPr>
            <a:xfrm>
              <a:off x="4325275" y="2158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9"/>
            <p:cNvSpPr/>
            <p:nvPr/>
          </p:nvSpPr>
          <p:spPr>
            <a:xfrm>
              <a:off x="4330375" y="215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9"/>
            <p:cNvSpPr/>
            <p:nvPr/>
          </p:nvSpPr>
          <p:spPr>
            <a:xfrm>
              <a:off x="4341300" y="22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9"/>
            <p:cNvSpPr/>
            <p:nvPr/>
          </p:nvSpPr>
          <p:spPr>
            <a:xfrm>
              <a:off x="4359175" y="224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9"/>
            <p:cNvSpPr/>
            <p:nvPr/>
          </p:nvSpPr>
          <p:spPr>
            <a:xfrm>
              <a:off x="4352600" y="225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9"/>
            <p:cNvSpPr/>
            <p:nvPr/>
          </p:nvSpPr>
          <p:spPr>
            <a:xfrm>
              <a:off x="4345050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9"/>
            <p:cNvSpPr/>
            <p:nvPr/>
          </p:nvSpPr>
          <p:spPr>
            <a:xfrm>
              <a:off x="4352025" y="221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9"/>
            <p:cNvSpPr/>
            <p:nvPr/>
          </p:nvSpPr>
          <p:spPr>
            <a:xfrm>
              <a:off x="4337350" y="2224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9"/>
            <p:cNvSpPr/>
            <p:nvPr/>
          </p:nvSpPr>
          <p:spPr>
            <a:xfrm>
              <a:off x="4330750" y="2233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9"/>
            <p:cNvSpPr/>
            <p:nvPr/>
          </p:nvSpPr>
          <p:spPr>
            <a:xfrm>
              <a:off x="4358250" y="2235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9"/>
            <p:cNvSpPr/>
            <p:nvPr/>
          </p:nvSpPr>
          <p:spPr>
            <a:xfrm>
              <a:off x="4323225" y="221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9"/>
            <p:cNvSpPr/>
            <p:nvPr/>
          </p:nvSpPr>
          <p:spPr>
            <a:xfrm>
              <a:off x="4336400" y="2211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9"/>
            <p:cNvSpPr/>
            <p:nvPr/>
          </p:nvSpPr>
          <p:spPr>
            <a:xfrm>
              <a:off x="4352400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9"/>
            <p:cNvSpPr/>
            <p:nvPr/>
          </p:nvSpPr>
          <p:spPr>
            <a:xfrm>
              <a:off x="43703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9"/>
            <p:cNvSpPr/>
            <p:nvPr/>
          </p:nvSpPr>
          <p:spPr>
            <a:xfrm>
              <a:off x="4363700" y="2310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9"/>
            <p:cNvSpPr/>
            <p:nvPr/>
          </p:nvSpPr>
          <p:spPr>
            <a:xfrm>
              <a:off x="435617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9"/>
            <p:cNvSpPr/>
            <p:nvPr/>
          </p:nvSpPr>
          <p:spPr>
            <a:xfrm>
              <a:off x="4363125" y="22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9"/>
            <p:cNvSpPr/>
            <p:nvPr/>
          </p:nvSpPr>
          <p:spPr>
            <a:xfrm>
              <a:off x="43484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9"/>
            <p:cNvSpPr/>
            <p:nvPr/>
          </p:nvSpPr>
          <p:spPr>
            <a:xfrm>
              <a:off x="4341850" y="22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9"/>
            <p:cNvSpPr/>
            <p:nvPr/>
          </p:nvSpPr>
          <p:spPr>
            <a:xfrm>
              <a:off x="4369350" y="2288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9"/>
            <p:cNvSpPr/>
            <p:nvPr/>
          </p:nvSpPr>
          <p:spPr>
            <a:xfrm>
              <a:off x="4334325" y="226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9"/>
            <p:cNvSpPr/>
            <p:nvPr/>
          </p:nvSpPr>
          <p:spPr>
            <a:xfrm>
              <a:off x="4347500" y="2265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9"/>
            <p:cNvSpPr/>
            <p:nvPr/>
          </p:nvSpPr>
          <p:spPr>
            <a:xfrm>
              <a:off x="4363500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9"/>
            <p:cNvSpPr/>
            <p:nvPr/>
          </p:nvSpPr>
          <p:spPr>
            <a:xfrm>
              <a:off x="43814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9"/>
            <p:cNvSpPr/>
            <p:nvPr/>
          </p:nvSpPr>
          <p:spPr>
            <a:xfrm>
              <a:off x="4374800" y="236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9"/>
            <p:cNvSpPr/>
            <p:nvPr/>
          </p:nvSpPr>
          <p:spPr>
            <a:xfrm>
              <a:off x="4367275" y="234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9"/>
            <p:cNvSpPr/>
            <p:nvPr/>
          </p:nvSpPr>
          <p:spPr>
            <a:xfrm>
              <a:off x="4374250" y="232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9"/>
            <p:cNvSpPr/>
            <p:nvPr/>
          </p:nvSpPr>
          <p:spPr>
            <a:xfrm>
              <a:off x="4359550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9"/>
            <p:cNvSpPr/>
            <p:nvPr/>
          </p:nvSpPr>
          <p:spPr>
            <a:xfrm>
              <a:off x="435277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9"/>
            <p:cNvSpPr/>
            <p:nvPr/>
          </p:nvSpPr>
          <p:spPr>
            <a:xfrm>
              <a:off x="4380450" y="2341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9"/>
            <p:cNvSpPr/>
            <p:nvPr/>
          </p:nvSpPr>
          <p:spPr>
            <a:xfrm>
              <a:off x="4345425" y="23193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9"/>
            <p:cNvSpPr/>
            <p:nvPr/>
          </p:nvSpPr>
          <p:spPr>
            <a:xfrm>
              <a:off x="4358625" y="2318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9"/>
            <p:cNvSpPr/>
            <p:nvPr/>
          </p:nvSpPr>
          <p:spPr>
            <a:xfrm>
              <a:off x="4385350" y="23782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9"/>
            <p:cNvSpPr/>
            <p:nvPr/>
          </p:nvSpPr>
          <p:spPr>
            <a:xfrm>
              <a:off x="43706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9"/>
            <p:cNvSpPr/>
            <p:nvPr/>
          </p:nvSpPr>
          <p:spPr>
            <a:xfrm>
              <a:off x="4363900" y="2393300"/>
              <a:ext cx="7350" cy="4925"/>
            </a:xfrm>
            <a:custGeom>
              <a:avLst/>
              <a:gdLst/>
              <a:ahLst/>
              <a:cxnLst/>
              <a:rect l="l" t="t" r="r" b="b"/>
              <a:pathLst>
                <a:path w="294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73" y="196"/>
                  </a:lnTo>
                  <a:cubicBezTo>
                    <a:pt x="218" y="181"/>
                    <a:pt x="256" y="166"/>
                    <a:pt x="294" y="14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9"/>
            <p:cNvSpPr/>
            <p:nvPr/>
          </p:nvSpPr>
          <p:spPr>
            <a:xfrm>
              <a:off x="435655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9"/>
            <p:cNvSpPr/>
            <p:nvPr/>
          </p:nvSpPr>
          <p:spPr>
            <a:xfrm>
              <a:off x="4369725" y="2371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9"/>
            <p:cNvSpPr/>
            <p:nvPr/>
          </p:nvSpPr>
          <p:spPr>
            <a:xfrm>
              <a:off x="4340725" y="208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9"/>
            <p:cNvSpPr/>
            <p:nvPr/>
          </p:nvSpPr>
          <p:spPr>
            <a:xfrm>
              <a:off x="43518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9"/>
            <p:cNvSpPr/>
            <p:nvPr/>
          </p:nvSpPr>
          <p:spPr>
            <a:xfrm>
              <a:off x="4351825" y="21351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9"/>
            <p:cNvSpPr/>
            <p:nvPr/>
          </p:nvSpPr>
          <p:spPr>
            <a:xfrm>
              <a:off x="4369550" y="2134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9"/>
            <p:cNvSpPr/>
            <p:nvPr/>
          </p:nvSpPr>
          <p:spPr>
            <a:xfrm>
              <a:off x="43629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9"/>
            <p:cNvSpPr/>
            <p:nvPr/>
          </p:nvSpPr>
          <p:spPr>
            <a:xfrm>
              <a:off x="4355425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9"/>
            <p:cNvSpPr/>
            <p:nvPr/>
          </p:nvSpPr>
          <p:spPr>
            <a:xfrm>
              <a:off x="4362575" y="210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9"/>
            <p:cNvSpPr/>
            <p:nvPr/>
          </p:nvSpPr>
          <p:spPr>
            <a:xfrm>
              <a:off x="4347700" y="211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9"/>
            <p:cNvSpPr/>
            <p:nvPr/>
          </p:nvSpPr>
          <p:spPr>
            <a:xfrm>
              <a:off x="4341100" y="2120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9"/>
            <p:cNvSpPr/>
            <p:nvPr/>
          </p:nvSpPr>
          <p:spPr>
            <a:xfrm>
              <a:off x="43686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9"/>
            <p:cNvSpPr/>
            <p:nvPr/>
          </p:nvSpPr>
          <p:spPr>
            <a:xfrm>
              <a:off x="4333575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9"/>
            <p:cNvSpPr/>
            <p:nvPr/>
          </p:nvSpPr>
          <p:spPr>
            <a:xfrm>
              <a:off x="4346750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9"/>
            <p:cNvSpPr/>
            <p:nvPr/>
          </p:nvSpPr>
          <p:spPr>
            <a:xfrm>
              <a:off x="4366150" y="20933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66" y="1"/>
                  </a:moveTo>
                  <a:lnTo>
                    <a:pt x="0" y="242"/>
                  </a:lnTo>
                  <a:lnTo>
                    <a:pt x="91" y="295"/>
                  </a:lnTo>
                  <a:lnTo>
                    <a:pt x="241" y="84"/>
                  </a:lnTo>
                  <a:cubicBezTo>
                    <a:pt x="219" y="54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9"/>
            <p:cNvSpPr/>
            <p:nvPr/>
          </p:nvSpPr>
          <p:spPr>
            <a:xfrm>
              <a:off x="4362950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9"/>
            <p:cNvSpPr/>
            <p:nvPr/>
          </p:nvSpPr>
          <p:spPr>
            <a:xfrm>
              <a:off x="4380650" y="218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9"/>
            <p:cNvSpPr/>
            <p:nvPr/>
          </p:nvSpPr>
          <p:spPr>
            <a:xfrm>
              <a:off x="436652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9"/>
            <p:cNvSpPr/>
            <p:nvPr/>
          </p:nvSpPr>
          <p:spPr>
            <a:xfrm>
              <a:off x="4373675" y="215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9"/>
            <p:cNvSpPr/>
            <p:nvPr/>
          </p:nvSpPr>
          <p:spPr>
            <a:xfrm>
              <a:off x="4358800" y="21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9"/>
            <p:cNvSpPr/>
            <p:nvPr/>
          </p:nvSpPr>
          <p:spPr>
            <a:xfrm>
              <a:off x="4352225" y="2173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9"/>
            <p:cNvSpPr/>
            <p:nvPr/>
          </p:nvSpPr>
          <p:spPr>
            <a:xfrm>
              <a:off x="43797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9"/>
            <p:cNvSpPr/>
            <p:nvPr/>
          </p:nvSpPr>
          <p:spPr>
            <a:xfrm>
              <a:off x="4344675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9"/>
            <p:cNvSpPr/>
            <p:nvPr/>
          </p:nvSpPr>
          <p:spPr>
            <a:xfrm>
              <a:off x="4357875" y="21517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9"/>
            <p:cNvSpPr/>
            <p:nvPr/>
          </p:nvSpPr>
          <p:spPr>
            <a:xfrm>
              <a:off x="4374050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9"/>
            <p:cNvSpPr/>
            <p:nvPr/>
          </p:nvSpPr>
          <p:spPr>
            <a:xfrm>
              <a:off x="4391750" y="22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9"/>
            <p:cNvSpPr/>
            <p:nvPr/>
          </p:nvSpPr>
          <p:spPr>
            <a:xfrm>
              <a:off x="438517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9"/>
            <p:cNvSpPr/>
            <p:nvPr/>
          </p:nvSpPr>
          <p:spPr>
            <a:xfrm>
              <a:off x="43776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4384800" y="221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43699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4363325" y="2226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439082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4355800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4368975" y="2205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4374050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4385175" y="229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4402875" y="229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439627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43887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4395900" y="226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43810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4374425" y="2279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4401925" y="22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436690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4380075" y="22583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4396275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4413975" y="2346975"/>
              <a:ext cx="3975" cy="4175"/>
            </a:xfrm>
            <a:custGeom>
              <a:avLst/>
              <a:gdLst/>
              <a:ahLst/>
              <a:cxnLst/>
              <a:rect l="l" t="t" r="r" b="b"/>
              <a:pathLst>
                <a:path w="159" h="167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66"/>
                  </a:lnTo>
                  <a:cubicBezTo>
                    <a:pt x="129" y="136"/>
                    <a:pt x="144" y="99"/>
                    <a:pt x="159" y="6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4399850" y="23356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4407000" y="2318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4392125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4385550" y="2333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4413025" y="23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4378000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4391200" y="2311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441060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4389125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4402300" y="2364875"/>
              <a:ext cx="5100" cy="4550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4407375" y="2356575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61" y="1"/>
                  </a:moveTo>
                  <a:lnTo>
                    <a:pt x="1" y="91"/>
                  </a:lnTo>
                  <a:lnTo>
                    <a:pt x="159" y="189"/>
                  </a:lnTo>
                  <a:cubicBezTo>
                    <a:pt x="182" y="159"/>
                    <a:pt x="197" y="129"/>
                    <a:pt x="219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4384425" y="2128350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34" y="121"/>
                  </a:lnTo>
                  <a:cubicBezTo>
                    <a:pt x="226" y="84"/>
                    <a:pt x="218" y="54"/>
                    <a:pt x="211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4388000" y="2122525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cubicBezTo>
                    <a:pt x="8" y="0"/>
                    <a:pt x="8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4380275" y="21059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"/>
                  </a:moveTo>
                  <a:lnTo>
                    <a:pt x="0" y="8"/>
                  </a:lnTo>
                  <a:lnTo>
                    <a:pt x="15" y="16"/>
                  </a:lnTo>
                  <a:cubicBezTo>
                    <a:pt x="15" y="16"/>
                    <a:pt x="8" y="8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4373675" y="211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4395525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4413225" y="21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439910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4406250" y="215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4391375" y="215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438480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4412275" y="216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4377250" y="214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439045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4409825" y="21455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6" y="0"/>
                  </a:moveTo>
                  <a:lnTo>
                    <a:pt x="1" y="8"/>
                  </a:lnTo>
                  <a:lnTo>
                    <a:pt x="99" y="68"/>
                  </a:lnTo>
                  <a:lnTo>
                    <a:pt x="129" y="15"/>
                  </a:lnTo>
                  <a:cubicBezTo>
                    <a:pt x="91" y="8"/>
                    <a:pt x="54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9"/>
            <p:cNvSpPr/>
            <p:nvPr/>
          </p:nvSpPr>
          <p:spPr>
            <a:xfrm>
              <a:off x="4406625" y="22349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9"/>
            <p:cNvSpPr/>
            <p:nvPr/>
          </p:nvSpPr>
          <p:spPr>
            <a:xfrm>
              <a:off x="4424325" y="223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9"/>
            <p:cNvSpPr/>
            <p:nvPr/>
          </p:nvSpPr>
          <p:spPr>
            <a:xfrm>
              <a:off x="441775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9"/>
            <p:cNvSpPr/>
            <p:nvPr/>
          </p:nvSpPr>
          <p:spPr>
            <a:xfrm>
              <a:off x="4410200" y="2222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9"/>
            <p:cNvSpPr/>
            <p:nvPr/>
          </p:nvSpPr>
          <p:spPr>
            <a:xfrm>
              <a:off x="4417375" y="220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9"/>
            <p:cNvSpPr/>
            <p:nvPr/>
          </p:nvSpPr>
          <p:spPr>
            <a:xfrm>
              <a:off x="4402500" y="221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9"/>
            <p:cNvSpPr/>
            <p:nvPr/>
          </p:nvSpPr>
          <p:spPr>
            <a:xfrm>
              <a:off x="43959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9"/>
            <p:cNvSpPr/>
            <p:nvPr/>
          </p:nvSpPr>
          <p:spPr>
            <a:xfrm>
              <a:off x="4423400" y="22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9"/>
            <p:cNvSpPr/>
            <p:nvPr/>
          </p:nvSpPr>
          <p:spPr>
            <a:xfrm>
              <a:off x="4388375" y="21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9"/>
            <p:cNvSpPr/>
            <p:nvPr/>
          </p:nvSpPr>
          <p:spPr>
            <a:xfrm>
              <a:off x="4401550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9"/>
            <p:cNvSpPr/>
            <p:nvPr/>
          </p:nvSpPr>
          <p:spPr>
            <a:xfrm>
              <a:off x="440662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9"/>
            <p:cNvSpPr/>
            <p:nvPr/>
          </p:nvSpPr>
          <p:spPr>
            <a:xfrm>
              <a:off x="4417750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9"/>
            <p:cNvSpPr/>
            <p:nvPr/>
          </p:nvSpPr>
          <p:spPr>
            <a:xfrm>
              <a:off x="4435450" y="228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9"/>
            <p:cNvSpPr/>
            <p:nvPr/>
          </p:nvSpPr>
          <p:spPr>
            <a:xfrm>
              <a:off x="442885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9"/>
            <p:cNvSpPr/>
            <p:nvPr/>
          </p:nvSpPr>
          <p:spPr>
            <a:xfrm>
              <a:off x="4421325" y="227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9"/>
            <p:cNvSpPr/>
            <p:nvPr/>
          </p:nvSpPr>
          <p:spPr>
            <a:xfrm>
              <a:off x="4428475" y="22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9"/>
            <p:cNvSpPr/>
            <p:nvPr/>
          </p:nvSpPr>
          <p:spPr>
            <a:xfrm>
              <a:off x="4413600" y="22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9"/>
            <p:cNvSpPr/>
            <p:nvPr/>
          </p:nvSpPr>
          <p:spPr>
            <a:xfrm>
              <a:off x="440700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9"/>
            <p:cNvSpPr/>
            <p:nvPr/>
          </p:nvSpPr>
          <p:spPr>
            <a:xfrm>
              <a:off x="4434500" y="2274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9"/>
            <p:cNvSpPr/>
            <p:nvPr/>
          </p:nvSpPr>
          <p:spPr>
            <a:xfrm>
              <a:off x="439947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9"/>
            <p:cNvSpPr/>
            <p:nvPr/>
          </p:nvSpPr>
          <p:spPr>
            <a:xfrm>
              <a:off x="4412650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9"/>
            <p:cNvSpPr/>
            <p:nvPr/>
          </p:nvSpPr>
          <p:spPr>
            <a:xfrm>
              <a:off x="4439600" y="231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9"/>
            <p:cNvSpPr/>
            <p:nvPr/>
          </p:nvSpPr>
          <p:spPr>
            <a:xfrm>
              <a:off x="4424700" y="231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9"/>
            <p:cNvSpPr/>
            <p:nvPr/>
          </p:nvSpPr>
          <p:spPr>
            <a:xfrm>
              <a:off x="4418125" y="2326450"/>
              <a:ext cx="5675" cy="5500"/>
            </a:xfrm>
            <a:custGeom>
              <a:avLst/>
              <a:gdLst/>
              <a:ahLst/>
              <a:cxnLst/>
              <a:rect l="l" t="t" r="r" b="b"/>
              <a:pathLst>
                <a:path w="227" h="220" extrusionOk="0">
                  <a:moveTo>
                    <a:pt x="61" y="1"/>
                  </a:moveTo>
                  <a:lnTo>
                    <a:pt x="0" y="91"/>
                  </a:lnTo>
                  <a:lnTo>
                    <a:pt x="204" y="219"/>
                  </a:lnTo>
                  <a:cubicBezTo>
                    <a:pt x="219" y="182"/>
                    <a:pt x="219" y="144"/>
                    <a:pt x="226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9"/>
            <p:cNvSpPr/>
            <p:nvPr/>
          </p:nvSpPr>
          <p:spPr>
            <a:xfrm>
              <a:off x="442377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9"/>
            <p:cNvSpPr/>
            <p:nvPr/>
          </p:nvSpPr>
          <p:spPr>
            <a:xfrm>
              <a:off x="4428100" y="217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9"/>
            <p:cNvSpPr/>
            <p:nvPr/>
          </p:nvSpPr>
          <p:spPr>
            <a:xfrm>
              <a:off x="4446000" y="217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9"/>
            <p:cNvSpPr/>
            <p:nvPr/>
          </p:nvSpPr>
          <p:spPr>
            <a:xfrm>
              <a:off x="4439200" y="2183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9"/>
            <p:cNvSpPr/>
            <p:nvPr/>
          </p:nvSpPr>
          <p:spPr>
            <a:xfrm>
              <a:off x="4431675" y="2162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9"/>
            <p:cNvSpPr/>
            <p:nvPr/>
          </p:nvSpPr>
          <p:spPr>
            <a:xfrm>
              <a:off x="44239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9"/>
            <p:cNvSpPr/>
            <p:nvPr/>
          </p:nvSpPr>
          <p:spPr>
            <a:xfrm>
              <a:off x="4417375" y="215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9"/>
            <p:cNvSpPr/>
            <p:nvPr/>
          </p:nvSpPr>
          <p:spPr>
            <a:xfrm>
              <a:off x="4444850" y="2161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9"/>
            <p:cNvSpPr/>
            <p:nvPr/>
          </p:nvSpPr>
          <p:spPr>
            <a:xfrm>
              <a:off x="4439200" y="222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9"/>
            <p:cNvSpPr/>
            <p:nvPr/>
          </p:nvSpPr>
          <p:spPr>
            <a:xfrm>
              <a:off x="4456900" y="222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9"/>
            <p:cNvSpPr/>
            <p:nvPr/>
          </p:nvSpPr>
          <p:spPr>
            <a:xfrm>
              <a:off x="4450325" y="223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9"/>
            <p:cNvSpPr/>
            <p:nvPr/>
          </p:nvSpPr>
          <p:spPr>
            <a:xfrm>
              <a:off x="4442800" y="221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9"/>
            <p:cNvSpPr/>
            <p:nvPr/>
          </p:nvSpPr>
          <p:spPr>
            <a:xfrm>
              <a:off x="4449950" y="219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9"/>
            <p:cNvSpPr/>
            <p:nvPr/>
          </p:nvSpPr>
          <p:spPr>
            <a:xfrm>
              <a:off x="44350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9"/>
            <p:cNvSpPr/>
            <p:nvPr/>
          </p:nvSpPr>
          <p:spPr>
            <a:xfrm>
              <a:off x="4428475" y="221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9"/>
            <p:cNvSpPr/>
            <p:nvPr/>
          </p:nvSpPr>
          <p:spPr>
            <a:xfrm>
              <a:off x="4455975" y="2214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9"/>
            <p:cNvSpPr/>
            <p:nvPr/>
          </p:nvSpPr>
          <p:spPr>
            <a:xfrm>
              <a:off x="4420950" y="21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9"/>
            <p:cNvSpPr/>
            <p:nvPr/>
          </p:nvSpPr>
          <p:spPr>
            <a:xfrm>
              <a:off x="4434125" y="2191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9"/>
            <p:cNvSpPr/>
            <p:nvPr/>
          </p:nvSpPr>
          <p:spPr>
            <a:xfrm>
              <a:off x="445352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9"/>
            <p:cNvSpPr/>
            <p:nvPr/>
          </p:nvSpPr>
          <p:spPr>
            <a:xfrm>
              <a:off x="4450325" y="228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9"/>
            <p:cNvSpPr/>
            <p:nvPr/>
          </p:nvSpPr>
          <p:spPr>
            <a:xfrm>
              <a:off x="44680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9"/>
            <p:cNvSpPr/>
            <p:nvPr/>
          </p:nvSpPr>
          <p:spPr>
            <a:xfrm>
              <a:off x="4453900" y="226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9"/>
            <p:cNvSpPr/>
            <p:nvPr/>
          </p:nvSpPr>
          <p:spPr>
            <a:xfrm>
              <a:off x="4461050" y="22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9"/>
            <p:cNvSpPr/>
            <p:nvPr/>
          </p:nvSpPr>
          <p:spPr>
            <a:xfrm>
              <a:off x="44461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9"/>
            <p:cNvSpPr/>
            <p:nvPr/>
          </p:nvSpPr>
          <p:spPr>
            <a:xfrm>
              <a:off x="4439600" y="22663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9"/>
            <p:cNvSpPr/>
            <p:nvPr/>
          </p:nvSpPr>
          <p:spPr>
            <a:xfrm>
              <a:off x="4467075" y="226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9"/>
            <p:cNvSpPr/>
            <p:nvPr/>
          </p:nvSpPr>
          <p:spPr>
            <a:xfrm>
              <a:off x="443205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9"/>
            <p:cNvSpPr/>
            <p:nvPr/>
          </p:nvSpPr>
          <p:spPr>
            <a:xfrm>
              <a:off x="4445225" y="224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9"/>
            <p:cNvSpPr/>
            <p:nvPr/>
          </p:nvSpPr>
          <p:spPr>
            <a:xfrm>
              <a:off x="4443175" y="22989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9"/>
            <p:cNvSpPr/>
            <p:nvPr/>
          </p:nvSpPr>
          <p:spPr>
            <a:xfrm>
              <a:off x="4456350" y="229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64" y="256"/>
                  </a:lnTo>
                  <a:cubicBezTo>
                    <a:pt x="279" y="241"/>
                    <a:pt x="302" y="226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9"/>
            <p:cNvSpPr/>
            <p:nvPr/>
          </p:nvSpPr>
          <p:spPr>
            <a:xfrm>
              <a:off x="4461425" y="228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9"/>
            <p:cNvSpPr/>
            <p:nvPr/>
          </p:nvSpPr>
          <p:spPr>
            <a:xfrm>
              <a:off x="4460675" y="2171475"/>
              <a:ext cx="4175" cy="4750"/>
            </a:xfrm>
            <a:custGeom>
              <a:avLst/>
              <a:gdLst/>
              <a:ahLst/>
              <a:cxnLst/>
              <a:rect l="l" t="t" r="r" b="b"/>
              <a:pathLst>
                <a:path w="167" h="190" extrusionOk="0">
                  <a:moveTo>
                    <a:pt x="91" y="1"/>
                  </a:moveTo>
                  <a:lnTo>
                    <a:pt x="1" y="129"/>
                  </a:lnTo>
                  <a:lnTo>
                    <a:pt x="91" y="189"/>
                  </a:lnTo>
                  <a:lnTo>
                    <a:pt x="166" y="84"/>
                  </a:lnTo>
                  <a:cubicBezTo>
                    <a:pt x="144" y="53"/>
                    <a:pt x="114" y="31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9"/>
            <p:cNvSpPr/>
            <p:nvPr/>
          </p:nvSpPr>
          <p:spPr>
            <a:xfrm>
              <a:off x="4471800" y="2221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9"/>
            <p:cNvSpPr/>
            <p:nvPr/>
          </p:nvSpPr>
          <p:spPr>
            <a:xfrm>
              <a:off x="4482900" y="222947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09" y="219"/>
                  </a:lnTo>
                  <a:cubicBezTo>
                    <a:pt x="309" y="196"/>
                    <a:pt x="309" y="174"/>
                    <a:pt x="309" y="15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9"/>
            <p:cNvSpPr/>
            <p:nvPr/>
          </p:nvSpPr>
          <p:spPr>
            <a:xfrm>
              <a:off x="4475550" y="22087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9"/>
            <p:cNvSpPr/>
            <p:nvPr/>
          </p:nvSpPr>
          <p:spPr>
            <a:xfrm>
              <a:off x="4467825" y="21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9"/>
            <p:cNvSpPr/>
            <p:nvPr/>
          </p:nvSpPr>
          <p:spPr>
            <a:xfrm>
              <a:off x="4461050" y="220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9"/>
            <p:cNvSpPr/>
            <p:nvPr/>
          </p:nvSpPr>
          <p:spPr>
            <a:xfrm>
              <a:off x="4466700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9"/>
            <p:cNvSpPr/>
            <p:nvPr/>
          </p:nvSpPr>
          <p:spPr>
            <a:xfrm>
              <a:off x="4478950" y="2250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9"/>
            <p:cNvSpPr/>
            <p:nvPr/>
          </p:nvSpPr>
          <p:spPr>
            <a:xfrm>
              <a:off x="4472175" y="225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9"/>
            <p:cNvSpPr/>
            <p:nvPr/>
          </p:nvSpPr>
          <p:spPr>
            <a:xfrm>
              <a:off x="4464625" y="22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9"/>
            <p:cNvSpPr/>
            <p:nvPr/>
          </p:nvSpPr>
          <p:spPr>
            <a:xfrm>
              <a:off x="4477825" y="2237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9"/>
            <p:cNvSpPr/>
            <p:nvPr/>
          </p:nvSpPr>
          <p:spPr>
            <a:xfrm>
              <a:off x="3882575" y="2012550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8" y="1"/>
                  </a:moveTo>
                  <a:cubicBezTo>
                    <a:pt x="12225" y="1"/>
                    <a:pt x="12131" y="3"/>
                    <a:pt x="12037" y="8"/>
                  </a:cubicBezTo>
                  <a:cubicBezTo>
                    <a:pt x="10064" y="114"/>
                    <a:pt x="8407" y="1311"/>
                    <a:pt x="7616" y="2991"/>
                  </a:cubicBezTo>
                  <a:cubicBezTo>
                    <a:pt x="7213" y="2800"/>
                    <a:pt x="6761" y="2701"/>
                    <a:pt x="6288" y="2701"/>
                  </a:cubicBezTo>
                  <a:cubicBezTo>
                    <a:pt x="6238" y="2701"/>
                    <a:pt x="6189" y="2703"/>
                    <a:pt x="6139" y="2705"/>
                  </a:cubicBezTo>
                  <a:cubicBezTo>
                    <a:pt x="4565" y="2795"/>
                    <a:pt x="3322" y="4000"/>
                    <a:pt x="3149" y="5514"/>
                  </a:cubicBezTo>
                  <a:cubicBezTo>
                    <a:pt x="1326" y="5853"/>
                    <a:pt x="1" y="7495"/>
                    <a:pt x="99" y="9386"/>
                  </a:cubicBezTo>
                  <a:cubicBezTo>
                    <a:pt x="181" y="10952"/>
                    <a:pt x="1213" y="12233"/>
                    <a:pt x="2599" y="12722"/>
                  </a:cubicBezTo>
                  <a:cubicBezTo>
                    <a:pt x="3332" y="14045"/>
                    <a:pt x="4737" y="14928"/>
                    <a:pt x="6330" y="14928"/>
                  </a:cubicBezTo>
                  <a:cubicBezTo>
                    <a:pt x="6406" y="14928"/>
                    <a:pt x="6484" y="14926"/>
                    <a:pt x="6561" y="14922"/>
                  </a:cubicBezTo>
                  <a:cubicBezTo>
                    <a:pt x="7322" y="14884"/>
                    <a:pt x="8022" y="14643"/>
                    <a:pt x="8625" y="14259"/>
                  </a:cubicBezTo>
                  <a:cubicBezTo>
                    <a:pt x="9505" y="15267"/>
                    <a:pt x="10794" y="15901"/>
                    <a:pt x="12213" y="15901"/>
                  </a:cubicBezTo>
                  <a:cubicBezTo>
                    <a:pt x="12300" y="15901"/>
                    <a:pt x="12387" y="15898"/>
                    <a:pt x="12474" y="15893"/>
                  </a:cubicBezTo>
                  <a:cubicBezTo>
                    <a:pt x="13694" y="15826"/>
                    <a:pt x="14786" y="15314"/>
                    <a:pt x="15592" y="14508"/>
                  </a:cubicBezTo>
                  <a:cubicBezTo>
                    <a:pt x="16151" y="14846"/>
                    <a:pt x="16805" y="15032"/>
                    <a:pt x="17495" y="15032"/>
                  </a:cubicBezTo>
                  <a:cubicBezTo>
                    <a:pt x="17559" y="15032"/>
                    <a:pt x="17622" y="15030"/>
                    <a:pt x="17686" y="15027"/>
                  </a:cubicBezTo>
                  <a:cubicBezTo>
                    <a:pt x="19471" y="14929"/>
                    <a:pt x="20895" y="13604"/>
                    <a:pt x="21181" y="11909"/>
                  </a:cubicBezTo>
                  <a:cubicBezTo>
                    <a:pt x="22793" y="11427"/>
                    <a:pt x="23931" y="9883"/>
                    <a:pt x="23840" y="8128"/>
                  </a:cubicBezTo>
                  <a:cubicBezTo>
                    <a:pt x="23731" y="6129"/>
                    <a:pt x="22074" y="4583"/>
                    <a:pt x="20096" y="4583"/>
                  </a:cubicBezTo>
                  <a:cubicBezTo>
                    <a:pt x="20031" y="4583"/>
                    <a:pt x="19966" y="4584"/>
                    <a:pt x="19901" y="4588"/>
                  </a:cubicBezTo>
                  <a:cubicBezTo>
                    <a:pt x="19893" y="4595"/>
                    <a:pt x="19878" y="4595"/>
                    <a:pt x="19871" y="4595"/>
                  </a:cubicBezTo>
                  <a:cubicBezTo>
                    <a:pt x="19871" y="4527"/>
                    <a:pt x="19871" y="4467"/>
                    <a:pt x="19863" y="4399"/>
                  </a:cubicBezTo>
                  <a:cubicBezTo>
                    <a:pt x="19783" y="2894"/>
                    <a:pt x="18533" y="1730"/>
                    <a:pt x="17036" y="1730"/>
                  </a:cubicBezTo>
                  <a:cubicBezTo>
                    <a:pt x="16989" y="1730"/>
                    <a:pt x="16942" y="1731"/>
                    <a:pt x="16895" y="1733"/>
                  </a:cubicBezTo>
                  <a:cubicBezTo>
                    <a:pt x="16685" y="1748"/>
                    <a:pt x="16474" y="1786"/>
                    <a:pt x="16270" y="1846"/>
                  </a:cubicBezTo>
                  <a:cubicBezTo>
                    <a:pt x="15317" y="715"/>
                    <a:pt x="13894" y="1"/>
                    <a:pt x="123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9"/>
            <p:cNvSpPr/>
            <p:nvPr/>
          </p:nvSpPr>
          <p:spPr>
            <a:xfrm>
              <a:off x="3879375" y="2009375"/>
              <a:ext cx="604675" cy="403725"/>
            </a:xfrm>
            <a:custGeom>
              <a:avLst/>
              <a:gdLst/>
              <a:ahLst/>
              <a:cxnLst/>
              <a:rect l="l" t="t" r="r" b="b"/>
              <a:pathLst>
                <a:path w="24187" h="16149" extrusionOk="0">
                  <a:moveTo>
                    <a:pt x="12464" y="255"/>
                  </a:moveTo>
                  <a:cubicBezTo>
                    <a:pt x="13952" y="255"/>
                    <a:pt x="15339" y="903"/>
                    <a:pt x="16308" y="2056"/>
                  </a:cubicBezTo>
                  <a:cubicBezTo>
                    <a:pt x="16330" y="2084"/>
                    <a:pt x="16365" y="2099"/>
                    <a:pt x="16400" y="2099"/>
                  </a:cubicBezTo>
                  <a:cubicBezTo>
                    <a:pt x="16412" y="2099"/>
                    <a:pt x="16424" y="2097"/>
                    <a:pt x="16436" y="2093"/>
                  </a:cubicBezTo>
                  <a:cubicBezTo>
                    <a:pt x="16639" y="2033"/>
                    <a:pt x="16835" y="2003"/>
                    <a:pt x="17031" y="1988"/>
                  </a:cubicBezTo>
                  <a:cubicBezTo>
                    <a:pt x="17080" y="1985"/>
                    <a:pt x="17129" y="1984"/>
                    <a:pt x="17178" y="1984"/>
                  </a:cubicBezTo>
                  <a:cubicBezTo>
                    <a:pt x="17846" y="1984"/>
                    <a:pt x="18476" y="2224"/>
                    <a:pt x="18974" y="2673"/>
                  </a:cubicBezTo>
                  <a:cubicBezTo>
                    <a:pt x="19517" y="3156"/>
                    <a:pt x="19825" y="3818"/>
                    <a:pt x="19863" y="4534"/>
                  </a:cubicBezTo>
                  <a:cubicBezTo>
                    <a:pt x="19871" y="4594"/>
                    <a:pt x="19871" y="4662"/>
                    <a:pt x="19871" y="4722"/>
                  </a:cubicBezTo>
                  <a:cubicBezTo>
                    <a:pt x="19871" y="4752"/>
                    <a:pt x="19886" y="4790"/>
                    <a:pt x="19908" y="4813"/>
                  </a:cubicBezTo>
                  <a:cubicBezTo>
                    <a:pt x="19931" y="4835"/>
                    <a:pt x="19969" y="4850"/>
                    <a:pt x="20006" y="4850"/>
                  </a:cubicBezTo>
                  <a:lnTo>
                    <a:pt x="20036" y="4843"/>
                  </a:lnTo>
                  <a:cubicBezTo>
                    <a:pt x="20101" y="4839"/>
                    <a:pt x="20165" y="4838"/>
                    <a:pt x="20229" y="4838"/>
                  </a:cubicBezTo>
                  <a:cubicBezTo>
                    <a:pt x="22134" y="4838"/>
                    <a:pt x="23738" y="6338"/>
                    <a:pt x="23840" y="8262"/>
                  </a:cubicBezTo>
                  <a:cubicBezTo>
                    <a:pt x="23931" y="9934"/>
                    <a:pt x="22868" y="11433"/>
                    <a:pt x="21272" y="11915"/>
                  </a:cubicBezTo>
                  <a:cubicBezTo>
                    <a:pt x="21226" y="11931"/>
                    <a:pt x="21196" y="11968"/>
                    <a:pt x="21181" y="12013"/>
                  </a:cubicBezTo>
                  <a:cubicBezTo>
                    <a:pt x="20910" y="13670"/>
                    <a:pt x="19486" y="14936"/>
                    <a:pt x="17814" y="15026"/>
                  </a:cubicBezTo>
                  <a:cubicBezTo>
                    <a:pt x="17750" y="15030"/>
                    <a:pt x="17686" y="15031"/>
                    <a:pt x="17622" y="15031"/>
                  </a:cubicBezTo>
                  <a:cubicBezTo>
                    <a:pt x="16974" y="15031"/>
                    <a:pt x="16343" y="14858"/>
                    <a:pt x="15781" y="14529"/>
                  </a:cubicBezTo>
                  <a:cubicBezTo>
                    <a:pt x="15763" y="14517"/>
                    <a:pt x="15741" y="14511"/>
                    <a:pt x="15719" y="14511"/>
                  </a:cubicBezTo>
                  <a:cubicBezTo>
                    <a:pt x="15686" y="14511"/>
                    <a:pt x="15653" y="14525"/>
                    <a:pt x="15630" y="14552"/>
                  </a:cubicBezTo>
                  <a:cubicBezTo>
                    <a:pt x="14817" y="15358"/>
                    <a:pt x="13739" y="15832"/>
                    <a:pt x="12595" y="15892"/>
                  </a:cubicBezTo>
                  <a:cubicBezTo>
                    <a:pt x="12504" y="15898"/>
                    <a:pt x="12415" y="15900"/>
                    <a:pt x="12325" y="15900"/>
                  </a:cubicBezTo>
                  <a:cubicBezTo>
                    <a:pt x="10992" y="15900"/>
                    <a:pt x="9733" y="15327"/>
                    <a:pt x="8843" y="14303"/>
                  </a:cubicBezTo>
                  <a:cubicBezTo>
                    <a:pt x="8821" y="14281"/>
                    <a:pt x="8791" y="14265"/>
                    <a:pt x="8753" y="14265"/>
                  </a:cubicBezTo>
                  <a:cubicBezTo>
                    <a:pt x="8730" y="14265"/>
                    <a:pt x="8708" y="14273"/>
                    <a:pt x="8685" y="14281"/>
                  </a:cubicBezTo>
                  <a:cubicBezTo>
                    <a:pt x="8083" y="14665"/>
                    <a:pt x="7390" y="14891"/>
                    <a:pt x="6682" y="14928"/>
                  </a:cubicBezTo>
                  <a:cubicBezTo>
                    <a:pt x="6611" y="14932"/>
                    <a:pt x="6540" y="14934"/>
                    <a:pt x="6469" y="14934"/>
                  </a:cubicBezTo>
                  <a:cubicBezTo>
                    <a:pt x="4973" y="14934"/>
                    <a:pt x="3567" y="14105"/>
                    <a:pt x="2840" y="12789"/>
                  </a:cubicBezTo>
                  <a:cubicBezTo>
                    <a:pt x="2825" y="12759"/>
                    <a:pt x="2803" y="12744"/>
                    <a:pt x="2772" y="12729"/>
                  </a:cubicBezTo>
                  <a:cubicBezTo>
                    <a:pt x="1379" y="12247"/>
                    <a:pt x="430" y="10981"/>
                    <a:pt x="355" y="9505"/>
                  </a:cubicBezTo>
                  <a:cubicBezTo>
                    <a:pt x="257" y="7705"/>
                    <a:pt x="1522" y="6093"/>
                    <a:pt x="3300" y="5762"/>
                  </a:cubicBezTo>
                  <a:cubicBezTo>
                    <a:pt x="3352" y="5754"/>
                    <a:pt x="3390" y="5709"/>
                    <a:pt x="3398" y="5656"/>
                  </a:cubicBezTo>
                  <a:cubicBezTo>
                    <a:pt x="3571" y="4172"/>
                    <a:pt x="4776" y="3043"/>
                    <a:pt x="6275" y="2960"/>
                  </a:cubicBezTo>
                  <a:cubicBezTo>
                    <a:pt x="6324" y="2957"/>
                    <a:pt x="6373" y="2956"/>
                    <a:pt x="6422" y="2956"/>
                  </a:cubicBezTo>
                  <a:cubicBezTo>
                    <a:pt x="6861" y="2956"/>
                    <a:pt x="7292" y="3048"/>
                    <a:pt x="7699" y="3231"/>
                  </a:cubicBezTo>
                  <a:cubicBezTo>
                    <a:pt x="7715" y="3239"/>
                    <a:pt x="7732" y="3243"/>
                    <a:pt x="7749" y="3243"/>
                  </a:cubicBezTo>
                  <a:cubicBezTo>
                    <a:pt x="7796" y="3243"/>
                    <a:pt x="7842" y="3215"/>
                    <a:pt x="7864" y="3171"/>
                  </a:cubicBezTo>
                  <a:cubicBezTo>
                    <a:pt x="8655" y="1476"/>
                    <a:pt x="10305" y="361"/>
                    <a:pt x="12173" y="263"/>
                  </a:cubicBezTo>
                  <a:cubicBezTo>
                    <a:pt x="12270" y="258"/>
                    <a:pt x="12367" y="255"/>
                    <a:pt x="12464" y="255"/>
                  </a:cubicBezTo>
                  <a:close/>
                  <a:moveTo>
                    <a:pt x="12433" y="0"/>
                  </a:moveTo>
                  <a:cubicBezTo>
                    <a:pt x="12342" y="0"/>
                    <a:pt x="12250" y="2"/>
                    <a:pt x="12158" y="7"/>
                  </a:cubicBezTo>
                  <a:cubicBezTo>
                    <a:pt x="10244" y="113"/>
                    <a:pt x="8535" y="1235"/>
                    <a:pt x="7684" y="2952"/>
                  </a:cubicBezTo>
                  <a:cubicBezTo>
                    <a:pt x="7292" y="2789"/>
                    <a:pt x="6878" y="2705"/>
                    <a:pt x="6456" y="2705"/>
                  </a:cubicBezTo>
                  <a:cubicBezTo>
                    <a:pt x="6391" y="2705"/>
                    <a:pt x="6325" y="2707"/>
                    <a:pt x="6260" y="2711"/>
                  </a:cubicBezTo>
                  <a:cubicBezTo>
                    <a:pt x="4671" y="2794"/>
                    <a:pt x="3390" y="3977"/>
                    <a:pt x="3164" y="5536"/>
                  </a:cubicBezTo>
                  <a:cubicBezTo>
                    <a:pt x="1311" y="5927"/>
                    <a:pt x="1" y="7622"/>
                    <a:pt x="106" y="9520"/>
                  </a:cubicBezTo>
                  <a:cubicBezTo>
                    <a:pt x="189" y="11079"/>
                    <a:pt x="1183" y="12420"/>
                    <a:pt x="2644" y="12947"/>
                  </a:cubicBezTo>
                  <a:cubicBezTo>
                    <a:pt x="3419" y="14325"/>
                    <a:pt x="4892" y="15183"/>
                    <a:pt x="6462" y="15183"/>
                  </a:cubicBezTo>
                  <a:cubicBezTo>
                    <a:pt x="6540" y="15183"/>
                    <a:pt x="6618" y="15181"/>
                    <a:pt x="6697" y="15177"/>
                  </a:cubicBezTo>
                  <a:cubicBezTo>
                    <a:pt x="7412" y="15139"/>
                    <a:pt x="8113" y="14921"/>
                    <a:pt x="8730" y="14552"/>
                  </a:cubicBezTo>
                  <a:cubicBezTo>
                    <a:pt x="9664" y="15576"/>
                    <a:pt x="10968" y="16149"/>
                    <a:pt x="12346" y="16149"/>
                  </a:cubicBezTo>
                  <a:lnTo>
                    <a:pt x="12610" y="16149"/>
                  </a:lnTo>
                  <a:cubicBezTo>
                    <a:pt x="13785" y="16081"/>
                    <a:pt x="14892" y="15606"/>
                    <a:pt x="15735" y="14793"/>
                  </a:cubicBezTo>
                  <a:cubicBezTo>
                    <a:pt x="16309" y="15110"/>
                    <a:pt x="16943" y="15282"/>
                    <a:pt x="17594" y="15282"/>
                  </a:cubicBezTo>
                  <a:cubicBezTo>
                    <a:pt x="17670" y="15282"/>
                    <a:pt x="17746" y="15280"/>
                    <a:pt x="17822" y="15275"/>
                  </a:cubicBezTo>
                  <a:cubicBezTo>
                    <a:pt x="19592" y="15184"/>
                    <a:pt x="21091" y="13866"/>
                    <a:pt x="21422" y="12134"/>
                  </a:cubicBezTo>
                  <a:cubicBezTo>
                    <a:pt x="23087" y="11592"/>
                    <a:pt x="24187" y="10010"/>
                    <a:pt x="24089" y="8247"/>
                  </a:cubicBezTo>
                  <a:cubicBezTo>
                    <a:pt x="23977" y="6187"/>
                    <a:pt x="22261" y="4585"/>
                    <a:pt x="20218" y="4585"/>
                  </a:cubicBezTo>
                  <a:cubicBezTo>
                    <a:pt x="20185" y="4585"/>
                    <a:pt x="20152" y="4586"/>
                    <a:pt x="20119" y="4587"/>
                  </a:cubicBezTo>
                  <a:cubicBezTo>
                    <a:pt x="20119" y="4564"/>
                    <a:pt x="20119" y="4549"/>
                    <a:pt x="20119" y="4526"/>
                  </a:cubicBezTo>
                  <a:cubicBezTo>
                    <a:pt x="20074" y="3735"/>
                    <a:pt x="19728" y="3012"/>
                    <a:pt x="19148" y="2493"/>
                  </a:cubicBezTo>
                  <a:cubicBezTo>
                    <a:pt x="18602" y="2003"/>
                    <a:pt x="17914" y="1735"/>
                    <a:pt x="17192" y="1735"/>
                  </a:cubicBezTo>
                  <a:cubicBezTo>
                    <a:pt x="17136" y="1735"/>
                    <a:pt x="17080" y="1736"/>
                    <a:pt x="17023" y="1739"/>
                  </a:cubicBezTo>
                  <a:cubicBezTo>
                    <a:pt x="16835" y="1747"/>
                    <a:pt x="16639" y="1777"/>
                    <a:pt x="16443" y="1830"/>
                  </a:cubicBezTo>
                  <a:cubicBezTo>
                    <a:pt x="15427" y="657"/>
                    <a:pt x="13980" y="0"/>
                    <a:pt x="124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9"/>
            <p:cNvSpPr/>
            <p:nvPr/>
          </p:nvSpPr>
          <p:spPr>
            <a:xfrm>
              <a:off x="3873925" y="1999925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7" y="1"/>
                  </a:moveTo>
                  <a:cubicBezTo>
                    <a:pt x="12224" y="1"/>
                    <a:pt x="12131" y="3"/>
                    <a:pt x="12037" y="8"/>
                  </a:cubicBezTo>
                  <a:cubicBezTo>
                    <a:pt x="10063" y="114"/>
                    <a:pt x="8406" y="1319"/>
                    <a:pt x="7623" y="2991"/>
                  </a:cubicBezTo>
                  <a:cubicBezTo>
                    <a:pt x="7222" y="2811"/>
                    <a:pt x="6779" y="2707"/>
                    <a:pt x="6317" y="2707"/>
                  </a:cubicBezTo>
                  <a:cubicBezTo>
                    <a:pt x="6258" y="2707"/>
                    <a:pt x="6198" y="2709"/>
                    <a:pt x="6139" y="2713"/>
                  </a:cubicBezTo>
                  <a:cubicBezTo>
                    <a:pt x="4565" y="2795"/>
                    <a:pt x="3322" y="4001"/>
                    <a:pt x="3149" y="5514"/>
                  </a:cubicBezTo>
                  <a:cubicBezTo>
                    <a:pt x="1333" y="5853"/>
                    <a:pt x="0" y="7495"/>
                    <a:pt x="106" y="9394"/>
                  </a:cubicBezTo>
                  <a:cubicBezTo>
                    <a:pt x="189" y="10953"/>
                    <a:pt x="1213" y="12241"/>
                    <a:pt x="2606" y="12723"/>
                  </a:cubicBezTo>
                  <a:cubicBezTo>
                    <a:pt x="3335" y="14050"/>
                    <a:pt x="4747" y="14935"/>
                    <a:pt x="6347" y="14935"/>
                  </a:cubicBezTo>
                  <a:cubicBezTo>
                    <a:pt x="6418" y="14935"/>
                    <a:pt x="6489" y="14933"/>
                    <a:pt x="6561" y="14930"/>
                  </a:cubicBezTo>
                  <a:cubicBezTo>
                    <a:pt x="7322" y="14885"/>
                    <a:pt x="8030" y="14643"/>
                    <a:pt x="8625" y="14267"/>
                  </a:cubicBezTo>
                  <a:cubicBezTo>
                    <a:pt x="9505" y="15268"/>
                    <a:pt x="10794" y="15901"/>
                    <a:pt x="12219" y="15901"/>
                  </a:cubicBezTo>
                  <a:cubicBezTo>
                    <a:pt x="12306" y="15901"/>
                    <a:pt x="12393" y="15899"/>
                    <a:pt x="12481" y="15894"/>
                  </a:cubicBezTo>
                  <a:cubicBezTo>
                    <a:pt x="13701" y="15834"/>
                    <a:pt x="14786" y="15314"/>
                    <a:pt x="15592" y="14515"/>
                  </a:cubicBezTo>
                  <a:cubicBezTo>
                    <a:pt x="16151" y="14847"/>
                    <a:pt x="16804" y="15032"/>
                    <a:pt x="17500" y="15032"/>
                  </a:cubicBezTo>
                  <a:cubicBezTo>
                    <a:pt x="17564" y="15032"/>
                    <a:pt x="17629" y="15031"/>
                    <a:pt x="17693" y="15028"/>
                  </a:cubicBezTo>
                  <a:cubicBezTo>
                    <a:pt x="19479" y="14930"/>
                    <a:pt x="20902" y="13604"/>
                    <a:pt x="21181" y="11909"/>
                  </a:cubicBezTo>
                  <a:cubicBezTo>
                    <a:pt x="22800" y="11427"/>
                    <a:pt x="23930" y="9891"/>
                    <a:pt x="23840" y="8128"/>
                  </a:cubicBezTo>
                  <a:cubicBezTo>
                    <a:pt x="23731" y="6134"/>
                    <a:pt x="22088" y="4590"/>
                    <a:pt x="20116" y="4590"/>
                  </a:cubicBezTo>
                  <a:cubicBezTo>
                    <a:pt x="20047" y="4590"/>
                    <a:pt x="19978" y="4592"/>
                    <a:pt x="19908" y="4596"/>
                  </a:cubicBezTo>
                  <a:lnTo>
                    <a:pt x="19870" y="4596"/>
                  </a:lnTo>
                  <a:cubicBezTo>
                    <a:pt x="19870" y="4535"/>
                    <a:pt x="19870" y="4468"/>
                    <a:pt x="19870" y="4407"/>
                  </a:cubicBezTo>
                  <a:cubicBezTo>
                    <a:pt x="19790" y="2899"/>
                    <a:pt x="18541" y="1737"/>
                    <a:pt x="17055" y="1737"/>
                  </a:cubicBezTo>
                  <a:cubicBezTo>
                    <a:pt x="17004" y="1737"/>
                    <a:pt x="16954" y="1738"/>
                    <a:pt x="16903" y="1741"/>
                  </a:cubicBezTo>
                  <a:cubicBezTo>
                    <a:pt x="16684" y="1748"/>
                    <a:pt x="16473" y="1786"/>
                    <a:pt x="16277" y="1846"/>
                  </a:cubicBezTo>
                  <a:cubicBezTo>
                    <a:pt x="15324" y="715"/>
                    <a:pt x="13894" y="1"/>
                    <a:pt x="12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9"/>
            <p:cNvSpPr/>
            <p:nvPr/>
          </p:nvSpPr>
          <p:spPr>
            <a:xfrm>
              <a:off x="3870900" y="1996900"/>
              <a:ext cx="604500" cy="403775"/>
            </a:xfrm>
            <a:custGeom>
              <a:avLst/>
              <a:gdLst/>
              <a:ahLst/>
              <a:cxnLst/>
              <a:rect l="l" t="t" r="r" b="b"/>
              <a:pathLst>
                <a:path w="24180" h="16151" extrusionOk="0">
                  <a:moveTo>
                    <a:pt x="12438" y="250"/>
                  </a:moveTo>
                  <a:cubicBezTo>
                    <a:pt x="13932" y="250"/>
                    <a:pt x="15327" y="892"/>
                    <a:pt x="16300" y="2050"/>
                  </a:cubicBezTo>
                  <a:cubicBezTo>
                    <a:pt x="16323" y="2078"/>
                    <a:pt x="16358" y="2094"/>
                    <a:pt x="16392" y="2094"/>
                  </a:cubicBezTo>
                  <a:cubicBezTo>
                    <a:pt x="16405" y="2094"/>
                    <a:pt x="16417" y="2092"/>
                    <a:pt x="16428" y="2088"/>
                  </a:cubicBezTo>
                  <a:cubicBezTo>
                    <a:pt x="16632" y="2028"/>
                    <a:pt x="16835" y="1997"/>
                    <a:pt x="17031" y="1982"/>
                  </a:cubicBezTo>
                  <a:cubicBezTo>
                    <a:pt x="17078" y="1980"/>
                    <a:pt x="17126" y="1979"/>
                    <a:pt x="17173" y="1979"/>
                  </a:cubicBezTo>
                  <a:cubicBezTo>
                    <a:pt x="17838" y="1979"/>
                    <a:pt x="18475" y="2225"/>
                    <a:pt x="18974" y="2675"/>
                  </a:cubicBezTo>
                  <a:cubicBezTo>
                    <a:pt x="19509" y="3150"/>
                    <a:pt x="19825" y="3813"/>
                    <a:pt x="19863" y="4536"/>
                  </a:cubicBezTo>
                  <a:cubicBezTo>
                    <a:pt x="19863" y="4596"/>
                    <a:pt x="19863" y="4656"/>
                    <a:pt x="19863" y="4717"/>
                  </a:cubicBezTo>
                  <a:cubicBezTo>
                    <a:pt x="19863" y="4747"/>
                    <a:pt x="19878" y="4784"/>
                    <a:pt x="19901" y="4807"/>
                  </a:cubicBezTo>
                  <a:cubicBezTo>
                    <a:pt x="19931" y="4830"/>
                    <a:pt x="19969" y="4845"/>
                    <a:pt x="19999" y="4845"/>
                  </a:cubicBezTo>
                  <a:lnTo>
                    <a:pt x="20036" y="4837"/>
                  </a:lnTo>
                  <a:cubicBezTo>
                    <a:pt x="20102" y="4833"/>
                    <a:pt x="20168" y="4832"/>
                    <a:pt x="20234" y="4832"/>
                  </a:cubicBezTo>
                  <a:cubicBezTo>
                    <a:pt x="21121" y="4832"/>
                    <a:pt x="21976" y="5160"/>
                    <a:pt x="22643" y="5764"/>
                  </a:cubicBezTo>
                  <a:cubicBezTo>
                    <a:pt x="23358" y="6411"/>
                    <a:pt x="23780" y="7293"/>
                    <a:pt x="23833" y="8257"/>
                  </a:cubicBezTo>
                  <a:cubicBezTo>
                    <a:pt x="23923" y="9929"/>
                    <a:pt x="22869" y="11428"/>
                    <a:pt x="21264" y="11910"/>
                  </a:cubicBezTo>
                  <a:cubicBezTo>
                    <a:pt x="21219" y="11925"/>
                    <a:pt x="21189" y="11963"/>
                    <a:pt x="21181" y="12015"/>
                  </a:cubicBezTo>
                  <a:cubicBezTo>
                    <a:pt x="20903" y="13665"/>
                    <a:pt x="19487" y="14938"/>
                    <a:pt x="17807" y="15021"/>
                  </a:cubicBezTo>
                  <a:cubicBezTo>
                    <a:pt x="17741" y="15024"/>
                    <a:pt x="17674" y="15026"/>
                    <a:pt x="17609" y="15026"/>
                  </a:cubicBezTo>
                  <a:cubicBezTo>
                    <a:pt x="16962" y="15026"/>
                    <a:pt x="16334" y="14858"/>
                    <a:pt x="15773" y="14523"/>
                  </a:cubicBezTo>
                  <a:cubicBezTo>
                    <a:pt x="15756" y="14515"/>
                    <a:pt x="15737" y="14511"/>
                    <a:pt x="15718" y="14511"/>
                  </a:cubicBezTo>
                  <a:cubicBezTo>
                    <a:pt x="15685" y="14511"/>
                    <a:pt x="15651" y="14523"/>
                    <a:pt x="15623" y="14546"/>
                  </a:cubicBezTo>
                  <a:cubicBezTo>
                    <a:pt x="14809" y="15352"/>
                    <a:pt x="13739" y="15827"/>
                    <a:pt x="12595" y="15894"/>
                  </a:cubicBezTo>
                  <a:cubicBezTo>
                    <a:pt x="12511" y="15899"/>
                    <a:pt x="12428" y="15901"/>
                    <a:pt x="12346" y="15901"/>
                  </a:cubicBezTo>
                  <a:cubicBezTo>
                    <a:pt x="11000" y="15901"/>
                    <a:pt x="9738" y="15327"/>
                    <a:pt x="8844" y="14305"/>
                  </a:cubicBezTo>
                  <a:cubicBezTo>
                    <a:pt x="8821" y="14275"/>
                    <a:pt x="8783" y="14260"/>
                    <a:pt x="8746" y="14260"/>
                  </a:cubicBezTo>
                  <a:cubicBezTo>
                    <a:pt x="8723" y="14260"/>
                    <a:pt x="8700" y="14267"/>
                    <a:pt x="8678" y="14282"/>
                  </a:cubicBezTo>
                  <a:cubicBezTo>
                    <a:pt x="8083" y="14659"/>
                    <a:pt x="7390" y="14885"/>
                    <a:pt x="6674" y="14923"/>
                  </a:cubicBezTo>
                  <a:cubicBezTo>
                    <a:pt x="6603" y="14926"/>
                    <a:pt x="6531" y="14928"/>
                    <a:pt x="6460" y="14928"/>
                  </a:cubicBezTo>
                  <a:cubicBezTo>
                    <a:pt x="4964" y="14928"/>
                    <a:pt x="3559" y="14106"/>
                    <a:pt x="2833" y="12784"/>
                  </a:cubicBezTo>
                  <a:cubicBezTo>
                    <a:pt x="2818" y="12761"/>
                    <a:pt x="2795" y="12738"/>
                    <a:pt x="2765" y="12723"/>
                  </a:cubicBezTo>
                  <a:cubicBezTo>
                    <a:pt x="1379" y="12241"/>
                    <a:pt x="430" y="10976"/>
                    <a:pt x="347" y="9507"/>
                  </a:cubicBezTo>
                  <a:cubicBezTo>
                    <a:pt x="257" y="7699"/>
                    <a:pt x="1522" y="6087"/>
                    <a:pt x="3292" y="5764"/>
                  </a:cubicBezTo>
                  <a:cubicBezTo>
                    <a:pt x="3345" y="5748"/>
                    <a:pt x="3390" y="5703"/>
                    <a:pt x="3398" y="5651"/>
                  </a:cubicBezTo>
                  <a:cubicBezTo>
                    <a:pt x="3571" y="4167"/>
                    <a:pt x="4776" y="3037"/>
                    <a:pt x="6267" y="2954"/>
                  </a:cubicBezTo>
                  <a:cubicBezTo>
                    <a:pt x="6317" y="2952"/>
                    <a:pt x="6367" y="2951"/>
                    <a:pt x="6416" y="2951"/>
                  </a:cubicBezTo>
                  <a:cubicBezTo>
                    <a:pt x="6859" y="2951"/>
                    <a:pt x="7284" y="3042"/>
                    <a:pt x="7691" y="3225"/>
                  </a:cubicBezTo>
                  <a:cubicBezTo>
                    <a:pt x="7707" y="3233"/>
                    <a:pt x="7724" y="3237"/>
                    <a:pt x="7742" y="3237"/>
                  </a:cubicBezTo>
                  <a:cubicBezTo>
                    <a:pt x="7788" y="3237"/>
                    <a:pt x="7835" y="3209"/>
                    <a:pt x="7857" y="3165"/>
                  </a:cubicBezTo>
                  <a:cubicBezTo>
                    <a:pt x="8648" y="1470"/>
                    <a:pt x="10305" y="355"/>
                    <a:pt x="12165" y="258"/>
                  </a:cubicBezTo>
                  <a:cubicBezTo>
                    <a:pt x="12256" y="253"/>
                    <a:pt x="12347" y="250"/>
                    <a:pt x="12438" y="250"/>
                  </a:cubicBezTo>
                  <a:close/>
                  <a:moveTo>
                    <a:pt x="12454" y="1"/>
                  </a:moveTo>
                  <a:cubicBezTo>
                    <a:pt x="12356" y="1"/>
                    <a:pt x="12257" y="3"/>
                    <a:pt x="12158" y="9"/>
                  </a:cubicBezTo>
                  <a:cubicBezTo>
                    <a:pt x="10237" y="107"/>
                    <a:pt x="8535" y="1229"/>
                    <a:pt x="7684" y="2946"/>
                  </a:cubicBezTo>
                  <a:cubicBezTo>
                    <a:pt x="7280" y="2785"/>
                    <a:pt x="6847" y="2702"/>
                    <a:pt x="6410" y="2702"/>
                  </a:cubicBezTo>
                  <a:cubicBezTo>
                    <a:pt x="6358" y="2702"/>
                    <a:pt x="6305" y="2703"/>
                    <a:pt x="6252" y="2705"/>
                  </a:cubicBezTo>
                  <a:cubicBezTo>
                    <a:pt x="4671" y="2788"/>
                    <a:pt x="3383" y="3971"/>
                    <a:pt x="3157" y="5530"/>
                  </a:cubicBezTo>
                  <a:cubicBezTo>
                    <a:pt x="1304" y="5922"/>
                    <a:pt x="1" y="7616"/>
                    <a:pt x="99" y="9515"/>
                  </a:cubicBezTo>
                  <a:cubicBezTo>
                    <a:pt x="181" y="11074"/>
                    <a:pt x="1176" y="12414"/>
                    <a:pt x="2637" y="12949"/>
                  </a:cubicBezTo>
                  <a:cubicBezTo>
                    <a:pt x="3415" y="14325"/>
                    <a:pt x="4901" y="15177"/>
                    <a:pt x="6472" y="15177"/>
                  </a:cubicBezTo>
                  <a:cubicBezTo>
                    <a:pt x="6544" y="15177"/>
                    <a:pt x="6617" y="15175"/>
                    <a:pt x="6689" y="15171"/>
                  </a:cubicBezTo>
                  <a:cubicBezTo>
                    <a:pt x="7412" y="15134"/>
                    <a:pt x="8113" y="14923"/>
                    <a:pt x="8723" y="14546"/>
                  </a:cubicBezTo>
                  <a:cubicBezTo>
                    <a:pt x="9657" y="15578"/>
                    <a:pt x="10960" y="16150"/>
                    <a:pt x="12338" y="16150"/>
                  </a:cubicBezTo>
                  <a:cubicBezTo>
                    <a:pt x="12429" y="16150"/>
                    <a:pt x="12519" y="16143"/>
                    <a:pt x="12610" y="16143"/>
                  </a:cubicBezTo>
                  <a:cubicBezTo>
                    <a:pt x="13777" y="16083"/>
                    <a:pt x="14884" y="15601"/>
                    <a:pt x="15735" y="14787"/>
                  </a:cubicBezTo>
                  <a:cubicBezTo>
                    <a:pt x="16310" y="15115"/>
                    <a:pt x="16958" y="15282"/>
                    <a:pt x="17619" y="15282"/>
                  </a:cubicBezTo>
                  <a:cubicBezTo>
                    <a:pt x="17686" y="15282"/>
                    <a:pt x="17754" y="15280"/>
                    <a:pt x="17822" y="15277"/>
                  </a:cubicBezTo>
                  <a:cubicBezTo>
                    <a:pt x="19592" y="15179"/>
                    <a:pt x="21091" y="13861"/>
                    <a:pt x="21415" y="12128"/>
                  </a:cubicBezTo>
                  <a:cubicBezTo>
                    <a:pt x="23087" y="11593"/>
                    <a:pt x="24179" y="10004"/>
                    <a:pt x="24089" y="8249"/>
                  </a:cubicBezTo>
                  <a:cubicBezTo>
                    <a:pt x="24028" y="7217"/>
                    <a:pt x="23577" y="6268"/>
                    <a:pt x="22808" y="5575"/>
                  </a:cubicBezTo>
                  <a:cubicBezTo>
                    <a:pt x="22092" y="4932"/>
                    <a:pt x="21189" y="4587"/>
                    <a:pt x="20239" y="4587"/>
                  </a:cubicBezTo>
                  <a:cubicBezTo>
                    <a:pt x="20199" y="4587"/>
                    <a:pt x="20159" y="4587"/>
                    <a:pt x="20119" y="4589"/>
                  </a:cubicBezTo>
                  <a:cubicBezTo>
                    <a:pt x="20112" y="4566"/>
                    <a:pt x="20112" y="4543"/>
                    <a:pt x="20112" y="4521"/>
                  </a:cubicBezTo>
                  <a:cubicBezTo>
                    <a:pt x="20074" y="3737"/>
                    <a:pt x="19728" y="3014"/>
                    <a:pt x="19140" y="2487"/>
                  </a:cubicBezTo>
                  <a:cubicBezTo>
                    <a:pt x="18596" y="1993"/>
                    <a:pt x="17894" y="1730"/>
                    <a:pt x="17163" y="1730"/>
                  </a:cubicBezTo>
                  <a:cubicBezTo>
                    <a:pt x="17114" y="1730"/>
                    <a:pt x="17065" y="1731"/>
                    <a:pt x="17016" y="1734"/>
                  </a:cubicBezTo>
                  <a:cubicBezTo>
                    <a:pt x="16828" y="1741"/>
                    <a:pt x="16632" y="1771"/>
                    <a:pt x="16444" y="1824"/>
                  </a:cubicBezTo>
                  <a:cubicBezTo>
                    <a:pt x="15424" y="656"/>
                    <a:pt x="13986" y="1"/>
                    <a:pt x="124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9"/>
            <p:cNvSpPr/>
            <p:nvPr/>
          </p:nvSpPr>
          <p:spPr>
            <a:xfrm>
              <a:off x="4182550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9"/>
            <p:cNvSpPr/>
            <p:nvPr/>
          </p:nvSpPr>
          <p:spPr>
            <a:xfrm>
              <a:off x="4179525" y="2117450"/>
              <a:ext cx="59350" cy="110725"/>
            </a:xfrm>
            <a:custGeom>
              <a:avLst/>
              <a:gdLst/>
              <a:ahLst/>
              <a:cxnLst/>
              <a:rect l="l" t="t" r="r" b="b"/>
              <a:pathLst>
                <a:path w="2374" h="4429" extrusionOk="0">
                  <a:moveTo>
                    <a:pt x="1184" y="256"/>
                  </a:moveTo>
                  <a:cubicBezTo>
                    <a:pt x="1703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03" y="4173"/>
                    <a:pt x="1184" y="4173"/>
                  </a:cubicBezTo>
                  <a:cubicBezTo>
                    <a:pt x="671" y="4173"/>
                    <a:pt x="250" y="3759"/>
                    <a:pt x="250" y="3239"/>
                  </a:cubicBezTo>
                  <a:lnTo>
                    <a:pt x="250" y="1190"/>
                  </a:lnTo>
                  <a:cubicBezTo>
                    <a:pt x="250" y="670"/>
                    <a:pt x="671" y="256"/>
                    <a:pt x="1184" y="256"/>
                  </a:cubicBezTo>
                  <a:close/>
                  <a:moveTo>
                    <a:pt x="1184" y="0"/>
                  </a:moveTo>
                  <a:cubicBezTo>
                    <a:pt x="528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28" y="4429"/>
                    <a:pt x="1184" y="4429"/>
                  </a:cubicBezTo>
                  <a:cubicBezTo>
                    <a:pt x="1839" y="4429"/>
                    <a:pt x="2374" y="3894"/>
                    <a:pt x="2374" y="3239"/>
                  </a:cubicBezTo>
                  <a:lnTo>
                    <a:pt x="2374" y="1190"/>
                  </a:lnTo>
                  <a:cubicBezTo>
                    <a:pt x="2374" y="535"/>
                    <a:pt x="1839" y="0"/>
                    <a:pt x="11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9"/>
            <p:cNvSpPr/>
            <p:nvPr/>
          </p:nvSpPr>
          <p:spPr>
            <a:xfrm>
              <a:off x="4182550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89" y="2343"/>
                    <a:pt x="1145" y="2087"/>
                    <a:pt x="1145" y="1771"/>
                  </a:cubicBezTo>
                  <a:lnTo>
                    <a:pt x="1145" y="1680"/>
                  </a:lnTo>
                  <a:lnTo>
                    <a:pt x="1145" y="664"/>
                  </a:lnTo>
                  <a:lnTo>
                    <a:pt x="1145" y="573"/>
                  </a:lnTo>
                  <a:cubicBezTo>
                    <a:pt x="1145" y="257"/>
                    <a:pt x="889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9"/>
            <p:cNvSpPr/>
            <p:nvPr/>
          </p:nvSpPr>
          <p:spPr>
            <a:xfrm>
              <a:off x="4179525" y="2139100"/>
              <a:ext cx="34875" cy="64800"/>
            </a:xfrm>
            <a:custGeom>
              <a:avLst/>
              <a:gdLst/>
              <a:ahLst/>
              <a:cxnLst/>
              <a:rect l="l" t="t" r="r" b="b"/>
              <a:pathLst>
                <a:path w="1395" h="2592" extrusionOk="0">
                  <a:moveTo>
                    <a:pt x="694" y="249"/>
                  </a:moveTo>
                  <a:cubicBezTo>
                    <a:pt x="943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43" y="2343"/>
                    <a:pt x="694" y="2343"/>
                  </a:cubicBezTo>
                  <a:cubicBezTo>
                    <a:pt x="453" y="2343"/>
                    <a:pt x="250" y="2139"/>
                    <a:pt x="250" y="1891"/>
                  </a:cubicBezTo>
                  <a:lnTo>
                    <a:pt x="250" y="693"/>
                  </a:lnTo>
                  <a:cubicBezTo>
                    <a:pt x="250" y="452"/>
                    <a:pt x="453" y="249"/>
                    <a:pt x="694" y="249"/>
                  </a:cubicBezTo>
                  <a:close/>
                  <a:moveTo>
                    <a:pt x="694" y="0"/>
                  </a:moveTo>
                  <a:cubicBezTo>
                    <a:pt x="310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0" y="2591"/>
                    <a:pt x="694" y="2591"/>
                  </a:cubicBezTo>
                  <a:cubicBezTo>
                    <a:pt x="1078" y="2591"/>
                    <a:pt x="1394" y="2275"/>
                    <a:pt x="1394" y="1891"/>
                  </a:cubicBezTo>
                  <a:lnTo>
                    <a:pt x="1394" y="693"/>
                  </a:lnTo>
                  <a:cubicBezTo>
                    <a:pt x="1394" y="309"/>
                    <a:pt x="1078" y="0"/>
                    <a:pt x="6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9"/>
            <p:cNvSpPr/>
            <p:nvPr/>
          </p:nvSpPr>
          <p:spPr>
            <a:xfrm>
              <a:off x="4108725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9"/>
            <p:cNvSpPr/>
            <p:nvPr/>
          </p:nvSpPr>
          <p:spPr>
            <a:xfrm>
              <a:off x="4105525" y="2117450"/>
              <a:ext cx="59550" cy="110725"/>
            </a:xfrm>
            <a:custGeom>
              <a:avLst/>
              <a:gdLst/>
              <a:ahLst/>
              <a:cxnLst/>
              <a:rect l="l" t="t" r="r" b="b"/>
              <a:pathLst>
                <a:path w="2382" h="4429" extrusionOk="0">
                  <a:moveTo>
                    <a:pt x="1191" y="256"/>
                  </a:moveTo>
                  <a:cubicBezTo>
                    <a:pt x="1711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11" y="4173"/>
                    <a:pt x="1191" y="4173"/>
                  </a:cubicBezTo>
                  <a:cubicBezTo>
                    <a:pt x="679" y="4173"/>
                    <a:pt x="257" y="3759"/>
                    <a:pt x="257" y="3239"/>
                  </a:cubicBezTo>
                  <a:lnTo>
                    <a:pt x="257" y="1190"/>
                  </a:lnTo>
                  <a:cubicBezTo>
                    <a:pt x="257" y="670"/>
                    <a:pt x="679" y="256"/>
                    <a:pt x="1191" y="256"/>
                  </a:cubicBezTo>
                  <a:close/>
                  <a:moveTo>
                    <a:pt x="1191" y="0"/>
                  </a:moveTo>
                  <a:cubicBezTo>
                    <a:pt x="536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36" y="4429"/>
                    <a:pt x="1191" y="4429"/>
                  </a:cubicBezTo>
                  <a:cubicBezTo>
                    <a:pt x="1846" y="4429"/>
                    <a:pt x="2381" y="3894"/>
                    <a:pt x="2381" y="3239"/>
                  </a:cubicBezTo>
                  <a:lnTo>
                    <a:pt x="2381" y="1190"/>
                  </a:lnTo>
                  <a:cubicBezTo>
                    <a:pt x="2381" y="535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9"/>
            <p:cNvSpPr/>
            <p:nvPr/>
          </p:nvSpPr>
          <p:spPr>
            <a:xfrm>
              <a:off x="4108725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90" y="2343"/>
                    <a:pt x="1146" y="2087"/>
                    <a:pt x="1146" y="1771"/>
                  </a:cubicBezTo>
                  <a:lnTo>
                    <a:pt x="1146" y="1680"/>
                  </a:lnTo>
                  <a:lnTo>
                    <a:pt x="1146" y="664"/>
                  </a:lnTo>
                  <a:lnTo>
                    <a:pt x="1146" y="573"/>
                  </a:lnTo>
                  <a:cubicBezTo>
                    <a:pt x="1146" y="257"/>
                    <a:pt x="890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9"/>
            <p:cNvSpPr/>
            <p:nvPr/>
          </p:nvSpPr>
          <p:spPr>
            <a:xfrm>
              <a:off x="4105525" y="2139100"/>
              <a:ext cx="35050" cy="64800"/>
            </a:xfrm>
            <a:custGeom>
              <a:avLst/>
              <a:gdLst/>
              <a:ahLst/>
              <a:cxnLst/>
              <a:rect l="l" t="t" r="r" b="b"/>
              <a:pathLst>
                <a:path w="1402" h="2592" extrusionOk="0">
                  <a:moveTo>
                    <a:pt x="701" y="249"/>
                  </a:moveTo>
                  <a:cubicBezTo>
                    <a:pt x="950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50" y="2343"/>
                    <a:pt x="701" y="2343"/>
                  </a:cubicBezTo>
                  <a:cubicBezTo>
                    <a:pt x="453" y="2343"/>
                    <a:pt x="257" y="2139"/>
                    <a:pt x="257" y="1891"/>
                  </a:cubicBezTo>
                  <a:lnTo>
                    <a:pt x="257" y="693"/>
                  </a:lnTo>
                  <a:cubicBezTo>
                    <a:pt x="257" y="452"/>
                    <a:pt x="453" y="249"/>
                    <a:pt x="701" y="249"/>
                  </a:cubicBezTo>
                  <a:close/>
                  <a:moveTo>
                    <a:pt x="701" y="0"/>
                  </a:moveTo>
                  <a:cubicBezTo>
                    <a:pt x="317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7" y="2591"/>
                    <a:pt x="701" y="2591"/>
                  </a:cubicBezTo>
                  <a:cubicBezTo>
                    <a:pt x="1085" y="2591"/>
                    <a:pt x="1402" y="2275"/>
                    <a:pt x="1402" y="1891"/>
                  </a:cubicBezTo>
                  <a:lnTo>
                    <a:pt x="1402" y="693"/>
                  </a:lnTo>
                  <a:cubicBezTo>
                    <a:pt x="1402" y="309"/>
                    <a:pt x="1085" y="0"/>
                    <a:pt x="7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9"/>
            <p:cNvSpPr/>
            <p:nvPr/>
          </p:nvSpPr>
          <p:spPr>
            <a:xfrm>
              <a:off x="4162775" y="2228150"/>
              <a:ext cx="19050" cy="9825"/>
            </a:xfrm>
            <a:custGeom>
              <a:avLst/>
              <a:gdLst/>
              <a:ahLst/>
              <a:cxnLst/>
              <a:rect l="l" t="t" r="r" b="b"/>
              <a:pathLst>
                <a:path w="762" h="393" extrusionOk="0">
                  <a:moveTo>
                    <a:pt x="377" y="1"/>
                  </a:moveTo>
                  <a:cubicBezTo>
                    <a:pt x="166" y="1"/>
                    <a:pt x="1" y="91"/>
                    <a:pt x="1" y="197"/>
                  </a:cubicBezTo>
                  <a:cubicBezTo>
                    <a:pt x="1" y="310"/>
                    <a:pt x="166" y="393"/>
                    <a:pt x="377" y="393"/>
                  </a:cubicBezTo>
                  <a:cubicBezTo>
                    <a:pt x="588" y="393"/>
                    <a:pt x="761" y="310"/>
                    <a:pt x="761" y="197"/>
                  </a:cubicBezTo>
                  <a:cubicBezTo>
                    <a:pt x="761" y="91"/>
                    <a:pt x="588" y="1"/>
                    <a:pt x="37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9"/>
            <p:cNvSpPr/>
            <p:nvPr/>
          </p:nvSpPr>
          <p:spPr>
            <a:xfrm>
              <a:off x="4159575" y="2225150"/>
              <a:ext cx="25450" cy="16025"/>
            </a:xfrm>
            <a:custGeom>
              <a:avLst/>
              <a:gdLst/>
              <a:ahLst/>
              <a:cxnLst/>
              <a:rect l="l" t="t" r="r" b="b"/>
              <a:pathLst>
                <a:path w="1018" h="641" extrusionOk="0">
                  <a:moveTo>
                    <a:pt x="505" y="249"/>
                  </a:moveTo>
                  <a:cubicBezTo>
                    <a:pt x="648" y="249"/>
                    <a:pt x="739" y="294"/>
                    <a:pt x="761" y="317"/>
                  </a:cubicBezTo>
                  <a:cubicBezTo>
                    <a:pt x="739" y="347"/>
                    <a:pt x="648" y="392"/>
                    <a:pt x="505" y="392"/>
                  </a:cubicBezTo>
                  <a:cubicBezTo>
                    <a:pt x="370" y="392"/>
                    <a:pt x="279" y="347"/>
                    <a:pt x="257" y="317"/>
                  </a:cubicBezTo>
                  <a:cubicBezTo>
                    <a:pt x="279" y="294"/>
                    <a:pt x="362" y="249"/>
                    <a:pt x="505" y="249"/>
                  </a:cubicBezTo>
                  <a:close/>
                  <a:moveTo>
                    <a:pt x="505" y="0"/>
                  </a:moveTo>
                  <a:cubicBezTo>
                    <a:pt x="219" y="0"/>
                    <a:pt x="1" y="136"/>
                    <a:pt x="1" y="317"/>
                  </a:cubicBezTo>
                  <a:cubicBezTo>
                    <a:pt x="1" y="505"/>
                    <a:pt x="219" y="641"/>
                    <a:pt x="505" y="641"/>
                  </a:cubicBezTo>
                  <a:cubicBezTo>
                    <a:pt x="799" y="641"/>
                    <a:pt x="1017" y="505"/>
                    <a:pt x="1017" y="317"/>
                  </a:cubicBezTo>
                  <a:cubicBezTo>
                    <a:pt x="1017" y="136"/>
                    <a:pt x="799" y="0"/>
                    <a:pt x="5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9"/>
            <p:cNvSpPr/>
            <p:nvPr/>
          </p:nvSpPr>
          <p:spPr>
            <a:xfrm>
              <a:off x="4235100" y="2222900"/>
              <a:ext cx="69500" cy="38800"/>
            </a:xfrm>
            <a:custGeom>
              <a:avLst/>
              <a:gdLst/>
              <a:ahLst/>
              <a:cxnLst/>
              <a:rect l="l" t="t" r="r" b="b"/>
              <a:pathLst>
                <a:path w="2780" h="1552" extrusionOk="0">
                  <a:moveTo>
                    <a:pt x="1386" y="0"/>
                  </a:moveTo>
                  <a:cubicBezTo>
                    <a:pt x="618" y="0"/>
                    <a:pt x="0" y="347"/>
                    <a:pt x="0" y="776"/>
                  </a:cubicBezTo>
                  <a:cubicBezTo>
                    <a:pt x="0" y="1205"/>
                    <a:pt x="618" y="1552"/>
                    <a:pt x="1386" y="1552"/>
                  </a:cubicBezTo>
                  <a:cubicBezTo>
                    <a:pt x="2154" y="1552"/>
                    <a:pt x="2779" y="1205"/>
                    <a:pt x="2779" y="776"/>
                  </a:cubicBezTo>
                  <a:cubicBezTo>
                    <a:pt x="2779" y="347"/>
                    <a:pt x="2154" y="0"/>
                    <a:pt x="138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9"/>
            <p:cNvSpPr/>
            <p:nvPr/>
          </p:nvSpPr>
          <p:spPr>
            <a:xfrm>
              <a:off x="4231875" y="2219675"/>
              <a:ext cx="75925" cy="45225"/>
            </a:xfrm>
            <a:custGeom>
              <a:avLst/>
              <a:gdLst/>
              <a:ahLst/>
              <a:cxnLst/>
              <a:rect l="l" t="t" r="r" b="b"/>
              <a:pathLst>
                <a:path w="3037" h="1809" extrusionOk="0">
                  <a:moveTo>
                    <a:pt x="1515" y="257"/>
                  </a:moveTo>
                  <a:cubicBezTo>
                    <a:pt x="2208" y="257"/>
                    <a:pt x="2788" y="551"/>
                    <a:pt x="2788" y="905"/>
                  </a:cubicBezTo>
                  <a:cubicBezTo>
                    <a:pt x="2788" y="1259"/>
                    <a:pt x="2208" y="1553"/>
                    <a:pt x="1515" y="1553"/>
                  </a:cubicBezTo>
                  <a:cubicBezTo>
                    <a:pt x="830" y="1553"/>
                    <a:pt x="250" y="1259"/>
                    <a:pt x="250" y="905"/>
                  </a:cubicBezTo>
                  <a:cubicBezTo>
                    <a:pt x="250" y="551"/>
                    <a:pt x="830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71" y="1"/>
                    <a:pt x="1" y="400"/>
                    <a:pt x="1" y="905"/>
                  </a:cubicBezTo>
                  <a:cubicBezTo>
                    <a:pt x="1" y="1410"/>
                    <a:pt x="671" y="1809"/>
                    <a:pt x="1515" y="1809"/>
                  </a:cubicBezTo>
                  <a:cubicBezTo>
                    <a:pt x="2366" y="1809"/>
                    <a:pt x="3036" y="1410"/>
                    <a:pt x="3036" y="905"/>
                  </a:cubicBezTo>
                  <a:cubicBezTo>
                    <a:pt x="3036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9"/>
            <p:cNvSpPr/>
            <p:nvPr/>
          </p:nvSpPr>
          <p:spPr>
            <a:xfrm>
              <a:off x="4193650" y="2254150"/>
              <a:ext cx="14725" cy="24500"/>
            </a:xfrm>
            <a:custGeom>
              <a:avLst/>
              <a:gdLst/>
              <a:ahLst/>
              <a:cxnLst/>
              <a:rect l="l" t="t" r="r" b="b"/>
              <a:pathLst>
                <a:path w="589" h="980" extrusionOk="0">
                  <a:moveTo>
                    <a:pt x="588" y="980"/>
                  </a:moveTo>
                  <a:lnTo>
                    <a:pt x="1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9"/>
            <p:cNvSpPr/>
            <p:nvPr/>
          </p:nvSpPr>
          <p:spPr>
            <a:xfrm>
              <a:off x="4191025" y="2252650"/>
              <a:ext cx="19975" cy="27700"/>
            </a:xfrm>
            <a:custGeom>
              <a:avLst/>
              <a:gdLst/>
              <a:ahLst/>
              <a:cxnLst/>
              <a:rect l="l" t="t" r="r" b="b"/>
              <a:pathLst>
                <a:path w="799" h="1108" extrusionOk="0">
                  <a:moveTo>
                    <a:pt x="219" y="0"/>
                  </a:moveTo>
                  <a:lnTo>
                    <a:pt x="0" y="128"/>
                  </a:lnTo>
                  <a:lnTo>
                    <a:pt x="588" y="1107"/>
                  </a:lnTo>
                  <a:lnTo>
                    <a:pt x="799" y="97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9"/>
            <p:cNvSpPr/>
            <p:nvPr/>
          </p:nvSpPr>
          <p:spPr>
            <a:xfrm>
              <a:off x="4170875" y="2259975"/>
              <a:ext cx="2100" cy="28275"/>
            </a:xfrm>
            <a:custGeom>
              <a:avLst/>
              <a:gdLst/>
              <a:ahLst/>
              <a:cxnLst/>
              <a:rect l="l" t="t" r="r" b="b"/>
              <a:pathLst>
                <a:path w="84" h="1131" extrusionOk="0">
                  <a:moveTo>
                    <a:pt x="1" y="1"/>
                  </a:moveTo>
                  <a:lnTo>
                    <a:pt x="83" y="1131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9"/>
            <p:cNvSpPr/>
            <p:nvPr/>
          </p:nvSpPr>
          <p:spPr>
            <a:xfrm>
              <a:off x="4167875" y="2259600"/>
              <a:ext cx="8100" cy="28850"/>
            </a:xfrm>
            <a:custGeom>
              <a:avLst/>
              <a:gdLst/>
              <a:ahLst/>
              <a:cxnLst/>
              <a:rect l="l" t="t" r="r" b="b"/>
              <a:pathLst>
                <a:path w="324" h="1154" extrusionOk="0">
                  <a:moveTo>
                    <a:pt x="249" y="1"/>
                  </a:moveTo>
                  <a:lnTo>
                    <a:pt x="0" y="23"/>
                  </a:lnTo>
                  <a:lnTo>
                    <a:pt x="75" y="1153"/>
                  </a:lnTo>
                  <a:lnTo>
                    <a:pt x="324" y="113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9"/>
            <p:cNvSpPr/>
            <p:nvPr/>
          </p:nvSpPr>
          <p:spPr>
            <a:xfrm>
              <a:off x="4134150" y="2254150"/>
              <a:ext cx="16975" cy="23550"/>
            </a:xfrm>
            <a:custGeom>
              <a:avLst/>
              <a:gdLst/>
              <a:ahLst/>
              <a:cxnLst/>
              <a:rect l="l" t="t" r="r" b="b"/>
              <a:pathLst>
                <a:path w="679" h="942" extrusionOk="0">
                  <a:moveTo>
                    <a:pt x="679" y="0"/>
                  </a:moveTo>
                  <a:lnTo>
                    <a:pt x="1" y="942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9"/>
            <p:cNvSpPr/>
            <p:nvPr/>
          </p:nvSpPr>
          <p:spPr>
            <a:xfrm>
              <a:off x="4131525" y="2252275"/>
              <a:ext cx="22250" cy="27325"/>
            </a:xfrm>
            <a:custGeom>
              <a:avLst/>
              <a:gdLst/>
              <a:ahLst/>
              <a:cxnLst/>
              <a:rect l="l" t="t" r="r" b="b"/>
              <a:pathLst>
                <a:path w="890" h="1093" extrusionOk="0">
                  <a:moveTo>
                    <a:pt x="686" y="0"/>
                  </a:moveTo>
                  <a:lnTo>
                    <a:pt x="0" y="949"/>
                  </a:lnTo>
                  <a:lnTo>
                    <a:pt x="204" y="1092"/>
                  </a:lnTo>
                  <a:lnTo>
                    <a:pt x="889" y="15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9"/>
            <p:cNvSpPr/>
            <p:nvPr/>
          </p:nvSpPr>
          <p:spPr>
            <a:xfrm>
              <a:off x="4271625" y="2228525"/>
              <a:ext cx="18275" cy="10200"/>
            </a:xfrm>
            <a:custGeom>
              <a:avLst/>
              <a:gdLst/>
              <a:ahLst/>
              <a:cxnLst/>
              <a:rect l="l" t="t" r="r" b="b"/>
              <a:pathLst>
                <a:path w="731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31" y="317"/>
                    <a:pt x="731" y="204"/>
                  </a:cubicBezTo>
                  <a:cubicBezTo>
                    <a:pt x="731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9"/>
            <p:cNvSpPr/>
            <p:nvPr/>
          </p:nvSpPr>
          <p:spPr>
            <a:xfrm>
              <a:off x="4060725" y="224227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9"/>
            <p:cNvSpPr/>
            <p:nvPr/>
          </p:nvSpPr>
          <p:spPr>
            <a:xfrm>
              <a:off x="4041700" y="2222900"/>
              <a:ext cx="69700" cy="38800"/>
            </a:xfrm>
            <a:custGeom>
              <a:avLst/>
              <a:gdLst/>
              <a:ahLst/>
              <a:cxnLst/>
              <a:rect l="l" t="t" r="r" b="b"/>
              <a:pathLst>
                <a:path w="2788" h="1552" extrusionOk="0">
                  <a:moveTo>
                    <a:pt x="1394" y="0"/>
                  </a:moveTo>
                  <a:cubicBezTo>
                    <a:pt x="626" y="0"/>
                    <a:pt x="0" y="347"/>
                    <a:pt x="0" y="776"/>
                  </a:cubicBezTo>
                  <a:cubicBezTo>
                    <a:pt x="0" y="1205"/>
                    <a:pt x="626" y="1552"/>
                    <a:pt x="1394" y="1552"/>
                  </a:cubicBezTo>
                  <a:cubicBezTo>
                    <a:pt x="2162" y="1552"/>
                    <a:pt x="2787" y="1205"/>
                    <a:pt x="2787" y="776"/>
                  </a:cubicBezTo>
                  <a:cubicBezTo>
                    <a:pt x="2787" y="347"/>
                    <a:pt x="2162" y="0"/>
                    <a:pt x="1394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9"/>
            <p:cNvSpPr/>
            <p:nvPr/>
          </p:nvSpPr>
          <p:spPr>
            <a:xfrm>
              <a:off x="4038675" y="2219675"/>
              <a:ext cx="75725" cy="45225"/>
            </a:xfrm>
            <a:custGeom>
              <a:avLst/>
              <a:gdLst/>
              <a:ahLst/>
              <a:cxnLst/>
              <a:rect l="l" t="t" r="r" b="b"/>
              <a:pathLst>
                <a:path w="3029" h="1809" extrusionOk="0">
                  <a:moveTo>
                    <a:pt x="1515" y="257"/>
                  </a:moveTo>
                  <a:cubicBezTo>
                    <a:pt x="2200" y="257"/>
                    <a:pt x="2780" y="551"/>
                    <a:pt x="2780" y="905"/>
                  </a:cubicBezTo>
                  <a:cubicBezTo>
                    <a:pt x="2780" y="1259"/>
                    <a:pt x="2200" y="1553"/>
                    <a:pt x="1515" y="1553"/>
                  </a:cubicBezTo>
                  <a:cubicBezTo>
                    <a:pt x="829" y="1553"/>
                    <a:pt x="249" y="1259"/>
                    <a:pt x="249" y="905"/>
                  </a:cubicBezTo>
                  <a:cubicBezTo>
                    <a:pt x="249" y="551"/>
                    <a:pt x="829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64" y="1"/>
                    <a:pt x="1" y="400"/>
                    <a:pt x="1" y="905"/>
                  </a:cubicBezTo>
                  <a:cubicBezTo>
                    <a:pt x="1" y="1410"/>
                    <a:pt x="664" y="1809"/>
                    <a:pt x="1515" y="1809"/>
                  </a:cubicBezTo>
                  <a:cubicBezTo>
                    <a:pt x="2366" y="1809"/>
                    <a:pt x="3029" y="1410"/>
                    <a:pt x="3029" y="905"/>
                  </a:cubicBezTo>
                  <a:cubicBezTo>
                    <a:pt x="3029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9"/>
            <p:cNvSpPr/>
            <p:nvPr/>
          </p:nvSpPr>
          <p:spPr>
            <a:xfrm>
              <a:off x="4060725" y="222852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9"/>
            <p:cNvSpPr/>
            <p:nvPr/>
          </p:nvSpPr>
          <p:spPr>
            <a:xfrm>
              <a:off x="4115125" y="2235350"/>
              <a:ext cx="115475" cy="63450"/>
            </a:xfrm>
            <a:custGeom>
              <a:avLst/>
              <a:gdLst/>
              <a:ahLst/>
              <a:cxnLst/>
              <a:rect l="l" t="t" r="r" b="b"/>
              <a:pathLst>
                <a:path w="4619" h="2538" extrusionOk="0">
                  <a:moveTo>
                    <a:pt x="970" y="479"/>
                  </a:moveTo>
                  <a:cubicBezTo>
                    <a:pt x="986" y="479"/>
                    <a:pt x="997" y="490"/>
                    <a:pt x="1003" y="496"/>
                  </a:cubicBezTo>
                  <a:cubicBezTo>
                    <a:pt x="1116" y="587"/>
                    <a:pt x="1206" y="707"/>
                    <a:pt x="1312" y="798"/>
                  </a:cubicBezTo>
                  <a:cubicBezTo>
                    <a:pt x="1603" y="1060"/>
                    <a:pt x="1971" y="1240"/>
                    <a:pt x="2356" y="1240"/>
                  </a:cubicBezTo>
                  <a:cubicBezTo>
                    <a:pt x="2479" y="1240"/>
                    <a:pt x="2603" y="1222"/>
                    <a:pt x="2728" y="1182"/>
                  </a:cubicBezTo>
                  <a:cubicBezTo>
                    <a:pt x="2788" y="1159"/>
                    <a:pt x="2848" y="1137"/>
                    <a:pt x="2916" y="1106"/>
                  </a:cubicBezTo>
                  <a:cubicBezTo>
                    <a:pt x="3157" y="978"/>
                    <a:pt x="3360" y="798"/>
                    <a:pt x="3549" y="602"/>
                  </a:cubicBezTo>
                  <a:cubicBezTo>
                    <a:pt x="3556" y="587"/>
                    <a:pt x="3571" y="572"/>
                    <a:pt x="3594" y="572"/>
                  </a:cubicBezTo>
                  <a:cubicBezTo>
                    <a:pt x="3597" y="571"/>
                    <a:pt x="3600" y="570"/>
                    <a:pt x="3603" y="570"/>
                  </a:cubicBezTo>
                  <a:cubicBezTo>
                    <a:pt x="3622" y="570"/>
                    <a:pt x="3641" y="590"/>
                    <a:pt x="3654" y="609"/>
                  </a:cubicBezTo>
                  <a:cubicBezTo>
                    <a:pt x="3744" y="715"/>
                    <a:pt x="3790" y="873"/>
                    <a:pt x="3760" y="1008"/>
                  </a:cubicBezTo>
                  <a:cubicBezTo>
                    <a:pt x="3729" y="1121"/>
                    <a:pt x="3662" y="1212"/>
                    <a:pt x="3586" y="1295"/>
                  </a:cubicBezTo>
                  <a:cubicBezTo>
                    <a:pt x="3262" y="1649"/>
                    <a:pt x="2810" y="1875"/>
                    <a:pt x="2336" y="1882"/>
                  </a:cubicBezTo>
                  <a:cubicBezTo>
                    <a:pt x="1989" y="1882"/>
                    <a:pt x="1643" y="1784"/>
                    <a:pt x="1334" y="1619"/>
                  </a:cubicBezTo>
                  <a:cubicBezTo>
                    <a:pt x="1101" y="1498"/>
                    <a:pt x="860" y="1317"/>
                    <a:pt x="769" y="1061"/>
                  </a:cubicBezTo>
                  <a:cubicBezTo>
                    <a:pt x="732" y="941"/>
                    <a:pt x="732" y="805"/>
                    <a:pt x="784" y="692"/>
                  </a:cubicBezTo>
                  <a:cubicBezTo>
                    <a:pt x="814" y="632"/>
                    <a:pt x="852" y="587"/>
                    <a:pt x="897" y="541"/>
                  </a:cubicBezTo>
                  <a:cubicBezTo>
                    <a:pt x="905" y="526"/>
                    <a:pt x="920" y="511"/>
                    <a:pt x="935" y="496"/>
                  </a:cubicBezTo>
                  <a:cubicBezTo>
                    <a:pt x="943" y="489"/>
                    <a:pt x="950" y="481"/>
                    <a:pt x="958" y="481"/>
                  </a:cubicBezTo>
                  <a:cubicBezTo>
                    <a:pt x="962" y="480"/>
                    <a:pt x="966" y="479"/>
                    <a:pt x="970" y="479"/>
                  </a:cubicBezTo>
                  <a:close/>
                  <a:moveTo>
                    <a:pt x="958" y="1"/>
                  </a:moveTo>
                  <a:cubicBezTo>
                    <a:pt x="925" y="1"/>
                    <a:pt x="892" y="3"/>
                    <a:pt x="860" y="7"/>
                  </a:cubicBezTo>
                  <a:cubicBezTo>
                    <a:pt x="619" y="44"/>
                    <a:pt x="393" y="180"/>
                    <a:pt x="250" y="391"/>
                  </a:cubicBezTo>
                  <a:cubicBezTo>
                    <a:pt x="1" y="760"/>
                    <a:pt x="31" y="1280"/>
                    <a:pt x="325" y="1619"/>
                  </a:cubicBezTo>
                  <a:cubicBezTo>
                    <a:pt x="332" y="1626"/>
                    <a:pt x="340" y="1641"/>
                    <a:pt x="347" y="1649"/>
                  </a:cubicBezTo>
                  <a:cubicBezTo>
                    <a:pt x="378" y="1686"/>
                    <a:pt x="408" y="1724"/>
                    <a:pt x="453" y="1769"/>
                  </a:cubicBezTo>
                  <a:cubicBezTo>
                    <a:pt x="513" y="1822"/>
                    <a:pt x="566" y="1875"/>
                    <a:pt x="649" y="1935"/>
                  </a:cubicBezTo>
                  <a:cubicBezTo>
                    <a:pt x="769" y="2025"/>
                    <a:pt x="890" y="2108"/>
                    <a:pt x="1025" y="2183"/>
                  </a:cubicBezTo>
                  <a:cubicBezTo>
                    <a:pt x="1199" y="2281"/>
                    <a:pt x="1379" y="2357"/>
                    <a:pt x="1560" y="2409"/>
                  </a:cubicBezTo>
                  <a:cubicBezTo>
                    <a:pt x="1696" y="2455"/>
                    <a:pt x="1839" y="2492"/>
                    <a:pt x="1982" y="2507"/>
                  </a:cubicBezTo>
                  <a:cubicBezTo>
                    <a:pt x="2102" y="2522"/>
                    <a:pt x="2223" y="2538"/>
                    <a:pt x="2336" y="2538"/>
                  </a:cubicBezTo>
                  <a:cubicBezTo>
                    <a:pt x="2667" y="2538"/>
                    <a:pt x="2991" y="2470"/>
                    <a:pt x="3308" y="2342"/>
                  </a:cubicBezTo>
                  <a:cubicBezTo>
                    <a:pt x="3488" y="2266"/>
                    <a:pt x="3662" y="2176"/>
                    <a:pt x="3827" y="2071"/>
                  </a:cubicBezTo>
                  <a:cubicBezTo>
                    <a:pt x="4001" y="1950"/>
                    <a:pt x="4114" y="1852"/>
                    <a:pt x="4159" y="1814"/>
                  </a:cubicBezTo>
                  <a:lnTo>
                    <a:pt x="4174" y="1799"/>
                  </a:lnTo>
                  <a:cubicBezTo>
                    <a:pt x="4543" y="1483"/>
                    <a:pt x="4618" y="903"/>
                    <a:pt x="4332" y="481"/>
                  </a:cubicBezTo>
                  <a:cubicBezTo>
                    <a:pt x="4189" y="263"/>
                    <a:pt x="3963" y="112"/>
                    <a:pt x="3714" y="82"/>
                  </a:cubicBezTo>
                  <a:cubicBezTo>
                    <a:pt x="3673" y="76"/>
                    <a:pt x="3632" y="72"/>
                    <a:pt x="3592" y="72"/>
                  </a:cubicBezTo>
                  <a:cubicBezTo>
                    <a:pt x="3395" y="72"/>
                    <a:pt x="3208" y="147"/>
                    <a:pt x="3052" y="278"/>
                  </a:cubicBezTo>
                  <a:cubicBezTo>
                    <a:pt x="2908" y="398"/>
                    <a:pt x="2773" y="481"/>
                    <a:pt x="2645" y="534"/>
                  </a:cubicBezTo>
                  <a:cubicBezTo>
                    <a:pt x="2607" y="549"/>
                    <a:pt x="2577" y="557"/>
                    <a:pt x="2539" y="564"/>
                  </a:cubicBezTo>
                  <a:cubicBezTo>
                    <a:pt x="2471" y="582"/>
                    <a:pt x="2402" y="590"/>
                    <a:pt x="2333" y="590"/>
                  </a:cubicBezTo>
                  <a:cubicBezTo>
                    <a:pt x="2075" y="590"/>
                    <a:pt x="1811" y="469"/>
                    <a:pt x="1538" y="225"/>
                  </a:cubicBezTo>
                  <a:cubicBezTo>
                    <a:pt x="1375" y="82"/>
                    <a:pt x="1167" y="1"/>
                    <a:pt x="95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9"/>
            <p:cNvSpPr/>
            <p:nvPr/>
          </p:nvSpPr>
          <p:spPr>
            <a:xfrm>
              <a:off x="4111925" y="2232275"/>
              <a:ext cx="122050" cy="69550"/>
            </a:xfrm>
            <a:custGeom>
              <a:avLst/>
              <a:gdLst/>
              <a:ahLst/>
              <a:cxnLst/>
              <a:rect l="l" t="t" r="r" b="b"/>
              <a:pathLst>
                <a:path w="4882" h="2782" extrusionOk="0">
                  <a:moveTo>
                    <a:pt x="1101" y="762"/>
                  </a:moveTo>
                  <a:cubicBezTo>
                    <a:pt x="1138" y="793"/>
                    <a:pt x="1176" y="830"/>
                    <a:pt x="1206" y="868"/>
                  </a:cubicBezTo>
                  <a:cubicBezTo>
                    <a:pt x="1251" y="921"/>
                    <a:pt x="1304" y="973"/>
                    <a:pt x="1357" y="1018"/>
                  </a:cubicBezTo>
                  <a:cubicBezTo>
                    <a:pt x="1700" y="1328"/>
                    <a:pt x="2096" y="1488"/>
                    <a:pt x="2482" y="1488"/>
                  </a:cubicBezTo>
                  <a:cubicBezTo>
                    <a:pt x="2621" y="1488"/>
                    <a:pt x="2760" y="1467"/>
                    <a:pt x="2893" y="1425"/>
                  </a:cubicBezTo>
                  <a:cubicBezTo>
                    <a:pt x="2961" y="1403"/>
                    <a:pt x="3021" y="1380"/>
                    <a:pt x="3097" y="1342"/>
                  </a:cubicBezTo>
                  <a:cubicBezTo>
                    <a:pt x="3353" y="1214"/>
                    <a:pt x="3549" y="1034"/>
                    <a:pt x="3722" y="860"/>
                  </a:cubicBezTo>
                  <a:cubicBezTo>
                    <a:pt x="3760" y="936"/>
                    <a:pt x="3782" y="1026"/>
                    <a:pt x="3760" y="1101"/>
                  </a:cubicBezTo>
                  <a:cubicBezTo>
                    <a:pt x="3744" y="1192"/>
                    <a:pt x="3677" y="1275"/>
                    <a:pt x="3616" y="1335"/>
                  </a:cubicBezTo>
                  <a:cubicBezTo>
                    <a:pt x="3308" y="1681"/>
                    <a:pt x="2886" y="1877"/>
                    <a:pt x="2464" y="1877"/>
                  </a:cubicBezTo>
                  <a:cubicBezTo>
                    <a:pt x="2163" y="1877"/>
                    <a:pt x="1831" y="1794"/>
                    <a:pt x="1515" y="1629"/>
                  </a:cubicBezTo>
                  <a:cubicBezTo>
                    <a:pt x="1244" y="1485"/>
                    <a:pt x="1078" y="1327"/>
                    <a:pt x="1018" y="1139"/>
                  </a:cubicBezTo>
                  <a:cubicBezTo>
                    <a:pt x="988" y="1049"/>
                    <a:pt x="988" y="943"/>
                    <a:pt x="1025" y="868"/>
                  </a:cubicBezTo>
                  <a:cubicBezTo>
                    <a:pt x="1048" y="830"/>
                    <a:pt x="1078" y="793"/>
                    <a:pt x="1101" y="762"/>
                  </a:cubicBezTo>
                  <a:close/>
                  <a:moveTo>
                    <a:pt x="1103" y="478"/>
                  </a:moveTo>
                  <a:cubicBezTo>
                    <a:pt x="1090" y="478"/>
                    <a:pt x="1077" y="480"/>
                    <a:pt x="1063" y="484"/>
                  </a:cubicBezTo>
                  <a:cubicBezTo>
                    <a:pt x="1010" y="491"/>
                    <a:pt x="988" y="521"/>
                    <a:pt x="973" y="536"/>
                  </a:cubicBezTo>
                  <a:cubicBezTo>
                    <a:pt x="958" y="551"/>
                    <a:pt x="942" y="567"/>
                    <a:pt x="927" y="582"/>
                  </a:cubicBezTo>
                  <a:cubicBezTo>
                    <a:pt x="890" y="627"/>
                    <a:pt x="837" y="687"/>
                    <a:pt x="799" y="755"/>
                  </a:cubicBezTo>
                  <a:cubicBezTo>
                    <a:pt x="739" y="890"/>
                    <a:pt x="724" y="1064"/>
                    <a:pt x="777" y="1222"/>
                  </a:cubicBezTo>
                  <a:cubicBezTo>
                    <a:pt x="860" y="1470"/>
                    <a:pt x="1063" y="1674"/>
                    <a:pt x="1409" y="1855"/>
                  </a:cubicBezTo>
                  <a:cubicBezTo>
                    <a:pt x="1748" y="2035"/>
                    <a:pt x="2110" y="2126"/>
                    <a:pt x="2449" y="2126"/>
                  </a:cubicBezTo>
                  <a:lnTo>
                    <a:pt x="2464" y="2126"/>
                  </a:lnTo>
                  <a:cubicBezTo>
                    <a:pt x="2954" y="2126"/>
                    <a:pt x="3443" y="1900"/>
                    <a:pt x="3805" y="1508"/>
                  </a:cubicBezTo>
                  <a:cubicBezTo>
                    <a:pt x="3880" y="1418"/>
                    <a:pt x="3978" y="1305"/>
                    <a:pt x="4008" y="1154"/>
                  </a:cubicBezTo>
                  <a:cubicBezTo>
                    <a:pt x="4046" y="988"/>
                    <a:pt x="3993" y="793"/>
                    <a:pt x="3880" y="649"/>
                  </a:cubicBezTo>
                  <a:cubicBezTo>
                    <a:pt x="3822" y="585"/>
                    <a:pt x="3765" y="565"/>
                    <a:pt x="3725" y="565"/>
                  </a:cubicBezTo>
                  <a:cubicBezTo>
                    <a:pt x="3719" y="565"/>
                    <a:pt x="3712" y="565"/>
                    <a:pt x="3707" y="567"/>
                  </a:cubicBezTo>
                  <a:cubicBezTo>
                    <a:pt x="3639" y="574"/>
                    <a:pt x="3601" y="619"/>
                    <a:pt x="3586" y="634"/>
                  </a:cubicBezTo>
                  <a:cubicBezTo>
                    <a:pt x="3421" y="808"/>
                    <a:pt x="3232" y="996"/>
                    <a:pt x="2991" y="1116"/>
                  </a:cubicBezTo>
                  <a:cubicBezTo>
                    <a:pt x="2923" y="1147"/>
                    <a:pt x="2871" y="1169"/>
                    <a:pt x="2818" y="1184"/>
                  </a:cubicBezTo>
                  <a:cubicBezTo>
                    <a:pt x="2708" y="1220"/>
                    <a:pt x="2594" y="1237"/>
                    <a:pt x="2479" y="1237"/>
                  </a:cubicBezTo>
                  <a:cubicBezTo>
                    <a:pt x="2154" y="1237"/>
                    <a:pt x="1817" y="1097"/>
                    <a:pt x="1522" y="830"/>
                  </a:cubicBezTo>
                  <a:cubicBezTo>
                    <a:pt x="1477" y="793"/>
                    <a:pt x="1440" y="747"/>
                    <a:pt x="1394" y="702"/>
                  </a:cubicBezTo>
                  <a:cubicBezTo>
                    <a:pt x="1334" y="642"/>
                    <a:pt x="1281" y="582"/>
                    <a:pt x="1214" y="521"/>
                  </a:cubicBezTo>
                  <a:cubicBezTo>
                    <a:pt x="1175" y="493"/>
                    <a:pt x="1140" y="478"/>
                    <a:pt x="1103" y="478"/>
                  </a:cubicBezTo>
                  <a:close/>
                  <a:moveTo>
                    <a:pt x="1093" y="250"/>
                  </a:moveTo>
                  <a:cubicBezTo>
                    <a:pt x="1266" y="250"/>
                    <a:pt x="1447" y="318"/>
                    <a:pt x="1583" y="446"/>
                  </a:cubicBezTo>
                  <a:cubicBezTo>
                    <a:pt x="1885" y="706"/>
                    <a:pt x="2172" y="837"/>
                    <a:pt x="2461" y="837"/>
                  </a:cubicBezTo>
                  <a:cubicBezTo>
                    <a:pt x="2540" y="837"/>
                    <a:pt x="2618" y="827"/>
                    <a:pt x="2697" y="808"/>
                  </a:cubicBezTo>
                  <a:cubicBezTo>
                    <a:pt x="2735" y="800"/>
                    <a:pt x="2773" y="785"/>
                    <a:pt x="2818" y="770"/>
                  </a:cubicBezTo>
                  <a:cubicBezTo>
                    <a:pt x="2961" y="717"/>
                    <a:pt x="3112" y="619"/>
                    <a:pt x="3255" y="499"/>
                  </a:cubicBezTo>
                  <a:cubicBezTo>
                    <a:pt x="3393" y="380"/>
                    <a:pt x="3552" y="318"/>
                    <a:pt x="3718" y="318"/>
                  </a:cubicBezTo>
                  <a:cubicBezTo>
                    <a:pt x="3752" y="318"/>
                    <a:pt x="3786" y="320"/>
                    <a:pt x="3820" y="326"/>
                  </a:cubicBezTo>
                  <a:cubicBezTo>
                    <a:pt x="4038" y="356"/>
                    <a:pt x="4234" y="484"/>
                    <a:pt x="4355" y="672"/>
                  </a:cubicBezTo>
                  <a:cubicBezTo>
                    <a:pt x="4603" y="1041"/>
                    <a:pt x="4543" y="1546"/>
                    <a:pt x="4219" y="1824"/>
                  </a:cubicBezTo>
                  <a:lnTo>
                    <a:pt x="4196" y="1847"/>
                  </a:lnTo>
                  <a:cubicBezTo>
                    <a:pt x="4159" y="1885"/>
                    <a:pt x="4053" y="1975"/>
                    <a:pt x="3888" y="2088"/>
                  </a:cubicBezTo>
                  <a:cubicBezTo>
                    <a:pt x="3729" y="2194"/>
                    <a:pt x="3564" y="2276"/>
                    <a:pt x="3383" y="2344"/>
                  </a:cubicBezTo>
                  <a:cubicBezTo>
                    <a:pt x="3085" y="2468"/>
                    <a:pt x="2771" y="2533"/>
                    <a:pt x="2452" y="2533"/>
                  </a:cubicBezTo>
                  <a:cubicBezTo>
                    <a:pt x="2343" y="2533"/>
                    <a:pt x="2234" y="2525"/>
                    <a:pt x="2125" y="2510"/>
                  </a:cubicBezTo>
                  <a:cubicBezTo>
                    <a:pt x="1989" y="2487"/>
                    <a:pt x="1854" y="2457"/>
                    <a:pt x="1726" y="2419"/>
                  </a:cubicBezTo>
                  <a:cubicBezTo>
                    <a:pt x="1553" y="2359"/>
                    <a:pt x="1379" y="2284"/>
                    <a:pt x="1214" y="2194"/>
                  </a:cubicBezTo>
                  <a:cubicBezTo>
                    <a:pt x="1086" y="2126"/>
                    <a:pt x="965" y="2043"/>
                    <a:pt x="852" y="1960"/>
                  </a:cubicBezTo>
                  <a:cubicBezTo>
                    <a:pt x="777" y="1900"/>
                    <a:pt x="724" y="1855"/>
                    <a:pt x="671" y="1802"/>
                  </a:cubicBezTo>
                  <a:cubicBezTo>
                    <a:pt x="634" y="1764"/>
                    <a:pt x="604" y="1727"/>
                    <a:pt x="573" y="1689"/>
                  </a:cubicBezTo>
                  <a:cubicBezTo>
                    <a:pt x="566" y="1681"/>
                    <a:pt x="558" y="1666"/>
                    <a:pt x="551" y="1659"/>
                  </a:cubicBezTo>
                  <a:cubicBezTo>
                    <a:pt x="295" y="1365"/>
                    <a:pt x="265" y="913"/>
                    <a:pt x="483" y="589"/>
                  </a:cubicBezTo>
                  <a:cubicBezTo>
                    <a:pt x="604" y="401"/>
                    <a:pt x="799" y="288"/>
                    <a:pt x="1003" y="258"/>
                  </a:cubicBezTo>
                  <a:cubicBezTo>
                    <a:pt x="1033" y="258"/>
                    <a:pt x="1063" y="250"/>
                    <a:pt x="1093" y="250"/>
                  </a:cubicBezTo>
                  <a:close/>
                  <a:moveTo>
                    <a:pt x="1097" y="1"/>
                  </a:moveTo>
                  <a:cubicBezTo>
                    <a:pt x="1056" y="1"/>
                    <a:pt x="1014" y="4"/>
                    <a:pt x="973" y="9"/>
                  </a:cubicBezTo>
                  <a:cubicBezTo>
                    <a:pt x="694" y="47"/>
                    <a:pt x="438" y="205"/>
                    <a:pt x="272" y="446"/>
                  </a:cubicBezTo>
                  <a:cubicBezTo>
                    <a:pt x="1" y="860"/>
                    <a:pt x="31" y="1440"/>
                    <a:pt x="355" y="1824"/>
                  </a:cubicBezTo>
                  <a:cubicBezTo>
                    <a:pt x="362" y="1832"/>
                    <a:pt x="370" y="1839"/>
                    <a:pt x="378" y="1847"/>
                  </a:cubicBezTo>
                  <a:cubicBezTo>
                    <a:pt x="408" y="1885"/>
                    <a:pt x="445" y="1937"/>
                    <a:pt x="498" y="1983"/>
                  </a:cubicBezTo>
                  <a:cubicBezTo>
                    <a:pt x="551" y="2043"/>
                    <a:pt x="619" y="2096"/>
                    <a:pt x="701" y="2156"/>
                  </a:cubicBezTo>
                  <a:cubicBezTo>
                    <a:pt x="822" y="2254"/>
                    <a:pt x="958" y="2337"/>
                    <a:pt x="1093" y="2412"/>
                  </a:cubicBezTo>
                  <a:cubicBezTo>
                    <a:pt x="1274" y="2517"/>
                    <a:pt x="1462" y="2593"/>
                    <a:pt x="1650" y="2653"/>
                  </a:cubicBezTo>
                  <a:cubicBezTo>
                    <a:pt x="1794" y="2698"/>
                    <a:pt x="1944" y="2736"/>
                    <a:pt x="2095" y="2758"/>
                  </a:cubicBezTo>
                  <a:cubicBezTo>
                    <a:pt x="2215" y="2773"/>
                    <a:pt x="2343" y="2781"/>
                    <a:pt x="2464" y="2781"/>
                  </a:cubicBezTo>
                  <a:cubicBezTo>
                    <a:pt x="2810" y="2781"/>
                    <a:pt x="3149" y="2713"/>
                    <a:pt x="3481" y="2578"/>
                  </a:cubicBezTo>
                  <a:cubicBezTo>
                    <a:pt x="3669" y="2502"/>
                    <a:pt x="3850" y="2412"/>
                    <a:pt x="4023" y="2291"/>
                  </a:cubicBezTo>
                  <a:cubicBezTo>
                    <a:pt x="4211" y="2178"/>
                    <a:pt x="4324" y="2065"/>
                    <a:pt x="4362" y="2035"/>
                  </a:cubicBezTo>
                  <a:lnTo>
                    <a:pt x="4385" y="2020"/>
                  </a:lnTo>
                  <a:cubicBezTo>
                    <a:pt x="4799" y="1659"/>
                    <a:pt x="4882" y="1003"/>
                    <a:pt x="4565" y="536"/>
                  </a:cubicBezTo>
                  <a:cubicBezTo>
                    <a:pt x="4400" y="280"/>
                    <a:pt x="4144" y="115"/>
                    <a:pt x="3857" y="77"/>
                  </a:cubicBezTo>
                  <a:cubicBezTo>
                    <a:pt x="3813" y="71"/>
                    <a:pt x="3769" y="68"/>
                    <a:pt x="3726" y="68"/>
                  </a:cubicBezTo>
                  <a:cubicBezTo>
                    <a:pt x="3494" y="68"/>
                    <a:pt x="3274" y="151"/>
                    <a:pt x="3097" y="303"/>
                  </a:cubicBezTo>
                  <a:cubicBezTo>
                    <a:pt x="2969" y="416"/>
                    <a:pt x="2841" y="491"/>
                    <a:pt x="2728" y="536"/>
                  </a:cubicBezTo>
                  <a:cubicBezTo>
                    <a:pt x="2697" y="551"/>
                    <a:pt x="2667" y="559"/>
                    <a:pt x="2637" y="567"/>
                  </a:cubicBezTo>
                  <a:cubicBezTo>
                    <a:pt x="2581" y="580"/>
                    <a:pt x="2524" y="587"/>
                    <a:pt x="2466" y="587"/>
                  </a:cubicBezTo>
                  <a:cubicBezTo>
                    <a:pt x="2239" y="587"/>
                    <a:pt x="2001" y="480"/>
                    <a:pt x="1748" y="258"/>
                  </a:cubicBezTo>
                  <a:cubicBezTo>
                    <a:pt x="1569" y="91"/>
                    <a:pt x="1335" y="1"/>
                    <a:pt x="10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9"/>
            <p:cNvSpPr/>
            <p:nvPr/>
          </p:nvSpPr>
          <p:spPr>
            <a:xfrm>
              <a:off x="4116825" y="2083050"/>
              <a:ext cx="45025" cy="23300"/>
            </a:xfrm>
            <a:custGeom>
              <a:avLst/>
              <a:gdLst/>
              <a:ahLst/>
              <a:cxnLst/>
              <a:rect l="l" t="t" r="r" b="b"/>
              <a:pathLst>
                <a:path w="1801" h="932" extrusionOk="0">
                  <a:moveTo>
                    <a:pt x="1597" y="1"/>
                  </a:moveTo>
                  <a:cubicBezTo>
                    <a:pt x="1511" y="1"/>
                    <a:pt x="1429" y="63"/>
                    <a:pt x="1409" y="148"/>
                  </a:cubicBezTo>
                  <a:cubicBezTo>
                    <a:pt x="1351" y="393"/>
                    <a:pt x="1140" y="555"/>
                    <a:pt x="901" y="555"/>
                  </a:cubicBezTo>
                  <a:cubicBezTo>
                    <a:pt x="860" y="555"/>
                    <a:pt x="818" y="550"/>
                    <a:pt x="777" y="540"/>
                  </a:cubicBezTo>
                  <a:cubicBezTo>
                    <a:pt x="588" y="495"/>
                    <a:pt x="438" y="344"/>
                    <a:pt x="385" y="156"/>
                  </a:cubicBezTo>
                  <a:cubicBezTo>
                    <a:pt x="365" y="65"/>
                    <a:pt x="290" y="8"/>
                    <a:pt x="203" y="8"/>
                  </a:cubicBezTo>
                  <a:cubicBezTo>
                    <a:pt x="189" y="8"/>
                    <a:pt x="174" y="9"/>
                    <a:pt x="159" y="13"/>
                  </a:cubicBezTo>
                  <a:cubicBezTo>
                    <a:pt x="61" y="35"/>
                    <a:pt x="1" y="141"/>
                    <a:pt x="23" y="239"/>
                  </a:cubicBezTo>
                  <a:cubicBezTo>
                    <a:pt x="106" y="570"/>
                    <a:pt x="362" y="826"/>
                    <a:pt x="694" y="909"/>
                  </a:cubicBezTo>
                  <a:cubicBezTo>
                    <a:pt x="762" y="924"/>
                    <a:pt x="829" y="932"/>
                    <a:pt x="897" y="932"/>
                  </a:cubicBezTo>
                  <a:cubicBezTo>
                    <a:pt x="1311" y="932"/>
                    <a:pt x="1680" y="653"/>
                    <a:pt x="1778" y="239"/>
                  </a:cubicBezTo>
                  <a:cubicBezTo>
                    <a:pt x="1801" y="133"/>
                    <a:pt x="1741" y="35"/>
                    <a:pt x="1635" y="5"/>
                  </a:cubicBezTo>
                  <a:cubicBezTo>
                    <a:pt x="1622" y="2"/>
                    <a:pt x="1610" y="1"/>
                    <a:pt x="15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9"/>
            <p:cNvSpPr/>
            <p:nvPr/>
          </p:nvSpPr>
          <p:spPr>
            <a:xfrm>
              <a:off x="4191975" y="2075975"/>
              <a:ext cx="45200" cy="23225"/>
            </a:xfrm>
            <a:custGeom>
              <a:avLst/>
              <a:gdLst/>
              <a:ahLst/>
              <a:cxnLst/>
              <a:rect l="l" t="t" r="r" b="b"/>
              <a:pathLst>
                <a:path w="1808" h="929" extrusionOk="0">
                  <a:moveTo>
                    <a:pt x="908" y="1"/>
                  </a:moveTo>
                  <a:cubicBezTo>
                    <a:pt x="496" y="1"/>
                    <a:pt x="126" y="281"/>
                    <a:pt x="23" y="695"/>
                  </a:cubicBezTo>
                  <a:cubicBezTo>
                    <a:pt x="0" y="800"/>
                    <a:pt x="68" y="898"/>
                    <a:pt x="166" y="928"/>
                  </a:cubicBezTo>
                  <a:lnTo>
                    <a:pt x="211" y="928"/>
                  </a:lnTo>
                  <a:cubicBezTo>
                    <a:pt x="294" y="928"/>
                    <a:pt x="369" y="868"/>
                    <a:pt x="392" y="785"/>
                  </a:cubicBezTo>
                  <a:cubicBezTo>
                    <a:pt x="450" y="541"/>
                    <a:pt x="667" y="379"/>
                    <a:pt x="902" y="379"/>
                  </a:cubicBezTo>
                  <a:cubicBezTo>
                    <a:pt x="943" y="379"/>
                    <a:pt x="984" y="384"/>
                    <a:pt x="1025" y="394"/>
                  </a:cubicBezTo>
                  <a:cubicBezTo>
                    <a:pt x="1220" y="439"/>
                    <a:pt x="1371" y="589"/>
                    <a:pt x="1416" y="778"/>
                  </a:cubicBezTo>
                  <a:cubicBezTo>
                    <a:pt x="1436" y="868"/>
                    <a:pt x="1516" y="926"/>
                    <a:pt x="1601" y="926"/>
                  </a:cubicBezTo>
                  <a:cubicBezTo>
                    <a:pt x="1614" y="926"/>
                    <a:pt x="1628" y="924"/>
                    <a:pt x="1642" y="921"/>
                  </a:cubicBezTo>
                  <a:cubicBezTo>
                    <a:pt x="1748" y="898"/>
                    <a:pt x="1808" y="793"/>
                    <a:pt x="1785" y="695"/>
                  </a:cubicBezTo>
                  <a:cubicBezTo>
                    <a:pt x="1702" y="363"/>
                    <a:pt x="1446" y="107"/>
                    <a:pt x="1115" y="25"/>
                  </a:cubicBezTo>
                  <a:cubicBezTo>
                    <a:pt x="1045" y="8"/>
                    <a:pt x="976" y="1"/>
                    <a:pt x="9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7F439E96-6755-4A91-B1D6-A4B08C460B29}"/>
              </a:ext>
            </a:extLst>
          </p:cNvPr>
          <p:cNvSpPr/>
          <p:nvPr/>
        </p:nvSpPr>
        <p:spPr>
          <a:xfrm>
            <a:off x="-103312" y="1532933"/>
            <a:ext cx="935063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 A__________ </a:t>
            </a:r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takes care of her family .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2" name="Google Shape;4282;p27">
            <a:extLst>
              <a:ext uri="{FF2B5EF4-FFF2-40B4-BE49-F238E27FC236}">
                <a16:creationId xmlns:a16="http://schemas.microsoft.com/office/drawing/2014/main" id="{6BCF5E89-1B65-4E06-869A-9EEEDB0516B5}"/>
              </a:ext>
            </a:extLst>
          </p:cNvPr>
          <p:cNvSpPr txBox="1">
            <a:spLocks/>
          </p:cNvSpPr>
          <p:nvPr/>
        </p:nvSpPr>
        <p:spPr>
          <a:xfrm>
            <a:off x="391526" y="289884"/>
            <a:ext cx="77040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Which </a:t>
            </a:r>
            <a:r>
              <a:rPr lang="en-US" sz="3600" dirty="0">
                <a:solidFill>
                  <a:srgbClr val="FF0000"/>
                </a:solidFill>
                <a:latin typeface="Gill Sans Nova Ultra Bold" panose="020B0B02020104020203" pitchFamily="34" charset="0"/>
              </a:rPr>
              <a:t>job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tx2"/>
                </a:solidFill>
                <a:latin typeface="Gill Sans Nova Ultra Bold" panose="020B0B02020104020203" pitchFamily="34" charset="0"/>
              </a:rPr>
              <a:t>is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it 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?</a:t>
            </a:r>
            <a:r>
              <a:rPr lang="en-US" sz="36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 </a:t>
            </a:r>
          </a:p>
        </p:txBody>
      </p:sp>
      <p:pic>
        <p:nvPicPr>
          <p:cNvPr id="1314" name="Picture 13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6123D9B6-7557-4568-A919-8ECC32DE983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sp>
        <p:nvSpPr>
          <p:cNvPr id="1321" name="Rectangle 1320">
            <a:extLst>
              <a:ext uri="{FF2B5EF4-FFF2-40B4-BE49-F238E27FC236}">
                <a16:creationId xmlns:a16="http://schemas.microsoft.com/office/drawing/2014/main" id="{6DF6F06F-81FC-4713-AB0C-3EDE99D3D43F}"/>
              </a:ext>
            </a:extLst>
          </p:cNvPr>
          <p:cNvSpPr/>
          <p:nvPr/>
        </p:nvSpPr>
        <p:spPr>
          <a:xfrm>
            <a:off x="391526" y="2716003"/>
            <a:ext cx="3466012" cy="65998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2" name="Rectangle 1321">
            <a:extLst>
              <a:ext uri="{FF2B5EF4-FFF2-40B4-BE49-F238E27FC236}">
                <a16:creationId xmlns:a16="http://schemas.microsoft.com/office/drawing/2014/main" id="{790D689C-E688-4357-8692-EA5905C6CFD7}"/>
              </a:ext>
            </a:extLst>
          </p:cNvPr>
          <p:cNvSpPr/>
          <p:nvPr/>
        </p:nvSpPr>
        <p:spPr>
          <a:xfrm>
            <a:off x="995857" y="2852766"/>
            <a:ext cx="225734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Businessman</a:t>
            </a:r>
          </a:p>
        </p:txBody>
      </p:sp>
      <p:sp>
        <p:nvSpPr>
          <p:cNvPr id="1315" name="Rectangle 1314">
            <a:extLst>
              <a:ext uri="{FF2B5EF4-FFF2-40B4-BE49-F238E27FC236}">
                <a16:creationId xmlns:a16="http://schemas.microsoft.com/office/drawing/2014/main" id="{F776206F-74E4-4F8B-9FE9-19F3198288BC}"/>
              </a:ext>
            </a:extLst>
          </p:cNvPr>
          <p:cNvSpPr/>
          <p:nvPr/>
        </p:nvSpPr>
        <p:spPr>
          <a:xfrm>
            <a:off x="391526" y="4419533"/>
            <a:ext cx="3466012" cy="65998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96B3DEA-5B63-4B07-88B5-C0DE76C386F5}"/>
              </a:ext>
            </a:extLst>
          </p:cNvPr>
          <p:cNvGrpSpPr/>
          <p:nvPr/>
        </p:nvGrpSpPr>
        <p:grpSpPr>
          <a:xfrm>
            <a:off x="391526" y="3616216"/>
            <a:ext cx="3466012" cy="659983"/>
            <a:chOff x="391526" y="3616216"/>
            <a:chExt cx="3466012" cy="659983"/>
          </a:xfrm>
        </p:grpSpPr>
        <p:sp>
          <p:nvSpPr>
            <p:cNvPr id="1313" name="Rectangle 1312">
              <a:extLst>
                <a:ext uri="{FF2B5EF4-FFF2-40B4-BE49-F238E27FC236}">
                  <a16:creationId xmlns:a16="http://schemas.microsoft.com/office/drawing/2014/main" id="{AC1F9125-D611-40FC-9F49-93280632D395}"/>
                </a:ext>
              </a:extLst>
            </p:cNvPr>
            <p:cNvSpPr/>
            <p:nvPr/>
          </p:nvSpPr>
          <p:spPr>
            <a:xfrm>
              <a:off x="391526" y="3616216"/>
              <a:ext cx="3466012" cy="65998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17" name="Rectangle 1316">
              <a:extLst>
                <a:ext uri="{FF2B5EF4-FFF2-40B4-BE49-F238E27FC236}">
                  <a16:creationId xmlns:a16="http://schemas.microsoft.com/office/drawing/2014/main" id="{957BD2AF-0DA3-4936-ADCD-DB34D998C149}"/>
                </a:ext>
              </a:extLst>
            </p:cNvPr>
            <p:cNvSpPr/>
            <p:nvPr/>
          </p:nvSpPr>
          <p:spPr>
            <a:xfrm>
              <a:off x="1185743" y="3636149"/>
              <a:ext cx="1933543" cy="523220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280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omic Sans MS" panose="030F0702030302020204" pitchFamily="66" charset="0"/>
                </a:rPr>
                <a:t>Housewife</a:t>
              </a:r>
              <a:endPara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endParaRPr>
            </a:p>
          </p:txBody>
        </p:sp>
      </p:grpSp>
      <p:sp>
        <p:nvSpPr>
          <p:cNvPr id="1320" name="Rectangle 1319">
            <a:extLst>
              <a:ext uri="{FF2B5EF4-FFF2-40B4-BE49-F238E27FC236}">
                <a16:creationId xmlns:a16="http://schemas.microsoft.com/office/drawing/2014/main" id="{867D8693-628E-4E24-B125-F4B6467EB49F}"/>
              </a:ext>
            </a:extLst>
          </p:cNvPr>
          <p:cNvSpPr/>
          <p:nvPr/>
        </p:nvSpPr>
        <p:spPr>
          <a:xfrm>
            <a:off x="1184608" y="4487914"/>
            <a:ext cx="1882247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Astronaut</a:t>
            </a:r>
            <a:endParaRPr lang="en-US" sz="2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1117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95062E-6 L 0.02795 -0.41697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9" y="-2086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nfirm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6" name="Google Shape;5646;p29"/>
          <p:cNvGrpSpPr/>
          <p:nvPr/>
        </p:nvGrpSpPr>
        <p:grpSpPr>
          <a:xfrm rot="1064988">
            <a:off x="7917107" y="760951"/>
            <a:ext cx="1115720" cy="903555"/>
            <a:chOff x="3870900" y="1996900"/>
            <a:chExt cx="619750" cy="430125"/>
          </a:xfrm>
        </p:grpSpPr>
        <p:sp>
          <p:nvSpPr>
            <p:cNvPr id="5647" name="Google Shape;5647;p29"/>
            <p:cNvSpPr/>
            <p:nvPr/>
          </p:nvSpPr>
          <p:spPr>
            <a:xfrm>
              <a:off x="3900475" y="2231350"/>
              <a:ext cx="1725" cy="2675"/>
            </a:xfrm>
            <a:custGeom>
              <a:avLst/>
              <a:gdLst/>
              <a:ahLst/>
              <a:cxnLst/>
              <a:rect l="l" t="t" r="r" b="b"/>
              <a:pathLst>
                <a:path w="69" h="107" extrusionOk="0">
                  <a:moveTo>
                    <a:pt x="38" y="1"/>
                  </a:moveTo>
                  <a:cubicBezTo>
                    <a:pt x="23" y="31"/>
                    <a:pt x="15" y="69"/>
                    <a:pt x="0" y="106"/>
                  </a:cubicBezTo>
                  <a:lnTo>
                    <a:pt x="68" y="1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9"/>
            <p:cNvSpPr/>
            <p:nvPr/>
          </p:nvSpPr>
          <p:spPr>
            <a:xfrm>
              <a:off x="3913075" y="222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9"/>
            <p:cNvSpPr/>
            <p:nvPr/>
          </p:nvSpPr>
          <p:spPr>
            <a:xfrm>
              <a:off x="3911950" y="2216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9"/>
            <p:cNvSpPr/>
            <p:nvPr/>
          </p:nvSpPr>
          <p:spPr>
            <a:xfrm>
              <a:off x="3906300" y="228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9"/>
            <p:cNvSpPr/>
            <p:nvPr/>
          </p:nvSpPr>
          <p:spPr>
            <a:xfrm>
              <a:off x="3924200" y="2282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9"/>
            <p:cNvSpPr/>
            <p:nvPr/>
          </p:nvSpPr>
          <p:spPr>
            <a:xfrm>
              <a:off x="3917425" y="22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9"/>
            <p:cNvSpPr/>
            <p:nvPr/>
          </p:nvSpPr>
          <p:spPr>
            <a:xfrm>
              <a:off x="3909875" y="227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9"/>
            <p:cNvSpPr/>
            <p:nvPr/>
          </p:nvSpPr>
          <p:spPr>
            <a:xfrm>
              <a:off x="3917050" y="2253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9"/>
            <p:cNvSpPr/>
            <p:nvPr/>
          </p:nvSpPr>
          <p:spPr>
            <a:xfrm>
              <a:off x="3902175" y="2259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9"/>
            <p:cNvSpPr/>
            <p:nvPr/>
          </p:nvSpPr>
          <p:spPr>
            <a:xfrm>
              <a:off x="3897450" y="2268825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46"/>
                    <a:pt x="8" y="91"/>
                    <a:pt x="16" y="136"/>
                  </a:cubicBezTo>
                  <a:lnTo>
                    <a:pt x="204" y="257"/>
                  </a:lnTo>
                  <a:lnTo>
                    <a:pt x="264" y="1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9"/>
            <p:cNvSpPr/>
            <p:nvPr/>
          </p:nvSpPr>
          <p:spPr>
            <a:xfrm>
              <a:off x="3923075" y="227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9"/>
            <p:cNvSpPr/>
            <p:nvPr/>
          </p:nvSpPr>
          <p:spPr>
            <a:xfrm>
              <a:off x="3901225" y="2247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9"/>
            <p:cNvSpPr/>
            <p:nvPr/>
          </p:nvSpPr>
          <p:spPr>
            <a:xfrm>
              <a:off x="3906300" y="223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9"/>
            <p:cNvSpPr/>
            <p:nvPr/>
          </p:nvSpPr>
          <p:spPr>
            <a:xfrm>
              <a:off x="3936625" y="2335675"/>
              <a:ext cx="7000" cy="4750"/>
            </a:xfrm>
            <a:custGeom>
              <a:avLst/>
              <a:gdLst/>
              <a:ahLst/>
              <a:cxnLst/>
              <a:rect l="l" t="t" r="r" b="b"/>
              <a:pathLst>
                <a:path w="280" h="190" extrusionOk="0">
                  <a:moveTo>
                    <a:pt x="8" y="1"/>
                  </a:moveTo>
                  <a:lnTo>
                    <a:pt x="0" y="8"/>
                  </a:lnTo>
                  <a:cubicBezTo>
                    <a:pt x="91" y="76"/>
                    <a:pt x="181" y="129"/>
                    <a:pt x="272" y="189"/>
                  </a:cubicBezTo>
                  <a:lnTo>
                    <a:pt x="279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9"/>
            <p:cNvSpPr/>
            <p:nvPr/>
          </p:nvSpPr>
          <p:spPr>
            <a:xfrm>
              <a:off x="3924575" y="23243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6" y="1"/>
                  </a:moveTo>
                  <a:lnTo>
                    <a:pt x="0" y="61"/>
                  </a:lnTo>
                  <a:cubicBezTo>
                    <a:pt x="30" y="91"/>
                    <a:pt x="53" y="114"/>
                    <a:pt x="83" y="136"/>
                  </a:cubicBez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9"/>
            <p:cNvSpPr/>
            <p:nvPr/>
          </p:nvSpPr>
          <p:spPr>
            <a:xfrm>
              <a:off x="3928150" y="2306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9"/>
            <p:cNvSpPr/>
            <p:nvPr/>
          </p:nvSpPr>
          <p:spPr>
            <a:xfrm>
              <a:off x="3914225" y="2312525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lnTo>
                    <a:pt x="0" y="38"/>
                  </a:lnTo>
                  <a:cubicBezTo>
                    <a:pt x="30" y="83"/>
                    <a:pt x="60" y="128"/>
                    <a:pt x="90" y="166"/>
                  </a:cubicBezTo>
                  <a:lnTo>
                    <a:pt x="241" y="256"/>
                  </a:lnTo>
                  <a:lnTo>
                    <a:pt x="301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9"/>
            <p:cNvSpPr/>
            <p:nvPr/>
          </p:nvSpPr>
          <p:spPr>
            <a:xfrm>
              <a:off x="3934175" y="232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9"/>
            <p:cNvSpPr/>
            <p:nvPr/>
          </p:nvSpPr>
          <p:spPr>
            <a:xfrm>
              <a:off x="3912325" y="2300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9"/>
            <p:cNvSpPr/>
            <p:nvPr/>
          </p:nvSpPr>
          <p:spPr>
            <a:xfrm>
              <a:off x="3927775" y="222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9"/>
            <p:cNvSpPr/>
            <p:nvPr/>
          </p:nvSpPr>
          <p:spPr>
            <a:xfrm>
              <a:off x="3945650" y="2222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9"/>
            <p:cNvSpPr/>
            <p:nvPr/>
          </p:nvSpPr>
          <p:spPr>
            <a:xfrm>
              <a:off x="3938875" y="2231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9"/>
            <p:cNvSpPr/>
            <p:nvPr/>
          </p:nvSpPr>
          <p:spPr>
            <a:xfrm>
              <a:off x="3931550" y="2211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9"/>
            <p:cNvSpPr/>
            <p:nvPr/>
          </p:nvSpPr>
          <p:spPr>
            <a:xfrm>
              <a:off x="3938500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9"/>
            <p:cNvSpPr/>
            <p:nvPr/>
          </p:nvSpPr>
          <p:spPr>
            <a:xfrm>
              <a:off x="3923825" y="2199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9"/>
            <p:cNvSpPr/>
            <p:nvPr/>
          </p:nvSpPr>
          <p:spPr>
            <a:xfrm>
              <a:off x="3917050" y="220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9"/>
            <p:cNvSpPr/>
            <p:nvPr/>
          </p:nvSpPr>
          <p:spPr>
            <a:xfrm>
              <a:off x="3944525" y="22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9"/>
            <p:cNvSpPr/>
            <p:nvPr/>
          </p:nvSpPr>
          <p:spPr>
            <a:xfrm>
              <a:off x="3926450" y="2189550"/>
              <a:ext cx="4725" cy="4000"/>
            </a:xfrm>
            <a:custGeom>
              <a:avLst/>
              <a:gdLst/>
              <a:ahLst/>
              <a:cxnLst/>
              <a:rect l="l" t="t" r="r" b="b"/>
              <a:pathLst>
                <a:path w="189" h="160" extrusionOk="0">
                  <a:moveTo>
                    <a:pt x="84" y="1"/>
                  </a:moveTo>
                  <a:cubicBezTo>
                    <a:pt x="53" y="23"/>
                    <a:pt x="31" y="54"/>
                    <a:pt x="1" y="76"/>
                  </a:cubicBezTo>
                  <a:lnTo>
                    <a:pt x="129" y="159"/>
                  </a:lnTo>
                  <a:lnTo>
                    <a:pt x="189" y="6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9"/>
            <p:cNvSpPr/>
            <p:nvPr/>
          </p:nvSpPr>
          <p:spPr>
            <a:xfrm>
              <a:off x="3934375" y="218410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45" y="0"/>
                  </a:moveTo>
                  <a:lnTo>
                    <a:pt x="45" y="0"/>
                  </a:lnTo>
                  <a:cubicBezTo>
                    <a:pt x="30" y="8"/>
                    <a:pt x="15" y="23"/>
                    <a:pt x="0" y="31"/>
                  </a:cubicBezTo>
                  <a:lnTo>
                    <a:pt x="15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9"/>
            <p:cNvSpPr/>
            <p:nvPr/>
          </p:nvSpPr>
          <p:spPr>
            <a:xfrm>
              <a:off x="3938875" y="227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9"/>
            <p:cNvSpPr/>
            <p:nvPr/>
          </p:nvSpPr>
          <p:spPr>
            <a:xfrm>
              <a:off x="3956775" y="2275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9"/>
            <p:cNvSpPr/>
            <p:nvPr/>
          </p:nvSpPr>
          <p:spPr>
            <a:xfrm>
              <a:off x="3950000" y="2285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9"/>
            <p:cNvSpPr/>
            <p:nvPr/>
          </p:nvSpPr>
          <p:spPr>
            <a:xfrm>
              <a:off x="3942650" y="2264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9"/>
            <p:cNvSpPr/>
            <p:nvPr/>
          </p:nvSpPr>
          <p:spPr>
            <a:xfrm>
              <a:off x="3949625" y="2246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9"/>
            <p:cNvSpPr/>
            <p:nvPr/>
          </p:nvSpPr>
          <p:spPr>
            <a:xfrm>
              <a:off x="3934925" y="2252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9"/>
            <p:cNvSpPr/>
            <p:nvPr/>
          </p:nvSpPr>
          <p:spPr>
            <a:xfrm>
              <a:off x="3928150" y="2261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9"/>
            <p:cNvSpPr/>
            <p:nvPr/>
          </p:nvSpPr>
          <p:spPr>
            <a:xfrm>
              <a:off x="3955650" y="226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9"/>
            <p:cNvSpPr/>
            <p:nvPr/>
          </p:nvSpPr>
          <p:spPr>
            <a:xfrm>
              <a:off x="3920625" y="2241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9"/>
            <p:cNvSpPr/>
            <p:nvPr/>
          </p:nvSpPr>
          <p:spPr>
            <a:xfrm>
              <a:off x="3933800" y="224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9"/>
            <p:cNvSpPr/>
            <p:nvPr/>
          </p:nvSpPr>
          <p:spPr>
            <a:xfrm>
              <a:off x="3950000" y="233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9"/>
            <p:cNvSpPr/>
            <p:nvPr/>
          </p:nvSpPr>
          <p:spPr>
            <a:xfrm>
              <a:off x="3967875" y="2328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9"/>
            <p:cNvSpPr/>
            <p:nvPr/>
          </p:nvSpPr>
          <p:spPr>
            <a:xfrm>
              <a:off x="3961100" y="2338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9"/>
            <p:cNvSpPr/>
            <p:nvPr/>
          </p:nvSpPr>
          <p:spPr>
            <a:xfrm>
              <a:off x="3953750" y="2317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9"/>
            <p:cNvSpPr/>
            <p:nvPr/>
          </p:nvSpPr>
          <p:spPr>
            <a:xfrm>
              <a:off x="3960725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9"/>
            <p:cNvSpPr/>
            <p:nvPr/>
          </p:nvSpPr>
          <p:spPr>
            <a:xfrm>
              <a:off x="3946050" y="2305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9"/>
            <p:cNvSpPr/>
            <p:nvPr/>
          </p:nvSpPr>
          <p:spPr>
            <a:xfrm>
              <a:off x="3939250" y="2315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9"/>
            <p:cNvSpPr/>
            <p:nvPr/>
          </p:nvSpPr>
          <p:spPr>
            <a:xfrm>
              <a:off x="3966750" y="2316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9"/>
            <p:cNvSpPr/>
            <p:nvPr/>
          </p:nvSpPr>
          <p:spPr>
            <a:xfrm>
              <a:off x="3931725" y="2294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9"/>
            <p:cNvSpPr/>
            <p:nvPr/>
          </p:nvSpPr>
          <p:spPr>
            <a:xfrm>
              <a:off x="3944900" y="22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9"/>
            <p:cNvSpPr/>
            <p:nvPr/>
          </p:nvSpPr>
          <p:spPr>
            <a:xfrm>
              <a:off x="3971825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9"/>
            <p:cNvSpPr/>
            <p:nvPr/>
          </p:nvSpPr>
          <p:spPr>
            <a:xfrm>
              <a:off x="3978050" y="2369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cubicBezTo>
                    <a:pt x="1" y="91"/>
                    <a:pt x="8" y="99"/>
                    <a:pt x="16" y="99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9"/>
            <p:cNvSpPr/>
            <p:nvPr/>
          </p:nvSpPr>
          <p:spPr>
            <a:xfrm>
              <a:off x="3957525" y="2346800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8" y="0"/>
                  </a:moveTo>
                  <a:lnTo>
                    <a:pt x="1" y="8"/>
                  </a:lnTo>
                  <a:cubicBezTo>
                    <a:pt x="23" y="15"/>
                    <a:pt x="46" y="30"/>
                    <a:pt x="68" y="3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9"/>
            <p:cNvSpPr/>
            <p:nvPr/>
          </p:nvSpPr>
          <p:spPr>
            <a:xfrm>
              <a:off x="3959775" y="2348100"/>
              <a:ext cx="4750" cy="5125"/>
            </a:xfrm>
            <a:custGeom>
              <a:avLst/>
              <a:gdLst/>
              <a:ahLst/>
              <a:cxnLst/>
              <a:rect l="l" t="t" r="r" b="b"/>
              <a:pathLst>
                <a:path w="190" h="205" extrusionOk="0">
                  <a:moveTo>
                    <a:pt x="1" y="1"/>
                  </a:moveTo>
                  <a:cubicBezTo>
                    <a:pt x="39" y="69"/>
                    <a:pt x="76" y="137"/>
                    <a:pt x="121" y="204"/>
                  </a:cubicBezTo>
                  <a:lnTo>
                    <a:pt x="129" y="204"/>
                  </a:lnTo>
                  <a:lnTo>
                    <a:pt x="189" y="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9"/>
            <p:cNvSpPr/>
            <p:nvPr/>
          </p:nvSpPr>
          <p:spPr>
            <a:xfrm>
              <a:off x="3972400" y="216545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3" y="1"/>
                  </a:moveTo>
                  <a:cubicBezTo>
                    <a:pt x="46" y="31"/>
                    <a:pt x="38" y="61"/>
                    <a:pt x="38" y="91"/>
                  </a:cubicBezTo>
                  <a:cubicBezTo>
                    <a:pt x="23" y="91"/>
                    <a:pt x="16" y="91"/>
                    <a:pt x="1" y="99"/>
                  </a:cubicBezTo>
                  <a:lnTo>
                    <a:pt x="61" y="136"/>
                  </a:lnTo>
                  <a:lnTo>
                    <a:pt x="129" y="4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9"/>
            <p:cNvSpPr/>
            <p:nvPr/>
          </p:nvSpPr>
          <p:spPr>
            <a:xfrm>
              <a:off x="3960550" y="217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9"/>
            <p:cNvSpPr/>
            <p:nvPr/>
          </p:nvSpPr>
          <p:spPr>
            <a:xfrm>
              <a:off x="3960350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9"/>
            <p:cNvSpPr/>
            <p:nvPr/>
          </p:nvSpPr>
          <p:spPr>
            <a:xfrm>
              <a:off x="3978250" y="2215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9"/>
            <p:cNvSpPr/>
            <p:nvPr/>
          </p:nvSpPr>
          <p:spPr>
            <a:xfrm>
              <a:off x="3971650" y="22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9"/>
            <p:cNvSpPr/>
            <p:nvPr/>
          </p:nvSpPr>
          <p:spPr>
            <a:xfrm>
              <a:off x="3964125" y="220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9"/>
            <p:cNvSpPr/>
            <p:nvPr/>
          </p:nvSpPr>
          <p:spPr>
            <a:xfrm>
              <a:off x="3971075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9"/>
            <p:cNvSpPr/>
            <p:nvPr/>
          </p:nvSpPr>
          <p:spPr>
            <a:xfrm>
              <a:off x="3956400" y="21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9"/>
            <p:cNvSpPr/>
            <p:nvPr/>
          </p:nvSpPr>
          <p:spPr>
            <a:xfrm>
              <a:off x="3949625" y="22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9"/>
            <p:cNvSpPr/>
            <p:nvPr/>
          </p:nvSpPr>
          <p:spPr>
            <a:xfrm>
              <a:off x="3977300" y="2203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9"/>
            <p:cNvSpPr/>
            <p:nvPr/>
          </p:nvSpPr>
          <p:spPr>
            <a:xfrm>
              <a:off x="3942275" y="21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9"/>
            <p:cNvSpPr/>
            <p:nvPr/>
          </p:nvSpPr>
          <p:spPr>
            <a:xfrm>
              <a:off x="3955450" y="2180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9"/>
            <p:cNvSpPr/>
            <p:nvPr/>
          </p:nvSpPr>
          <p:spPr>
            <a:xfrm>
              <a:off x="3971450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9"/>
            <p:cNvSpPr/>
            <p:nvPr/>
          </p:nvSpPr>
          <p:spPr>
            <a:xfrm>
              <a:off x="3989350" y="226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9"/>
            <p:cNvSpPr/>
            <p:nvPr/>
          </p:nvSpPr>
          <p:spPr>
            <a:xfrm>
              <a:off x="3982750" y="2278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9"/>
            <p:cNvSpPr/>
            <p:nvPr/>
          </p:nvSpPr>
          <p:spPr>
            <a:xfrm>
              <a:off x="3975225" y="2257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9"/>
            <p:cNvSpPr/>
            <p:nvPr/>
          </p:nvSpPr>
          <p:spPr>
            <a:xfrm>
              <a:off x="3982200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9"/>
            <p:cNvSpPr/>
            <p:nvPr/>
          </p:nvSpPr>
          <p:spPr>
            <a:xfrm>
              <a:off x="3967500" y="22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9"/>
            <p:cNvSpPr/>
            <p:nvPr/>
          </p:nvSpPr>
          <p:spPr>
            <a:xfrm>
              <a:off x="3960725" y="2255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9"/>
            <p:cNvSpPr/>
            <p:nvPr/>
          </p:nvSpPr>
          <p:spPr>
            <a:xfrm>
              <a:off x="3988400" y="2256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9"/>
            <p:cNvSpPr/>
            <p:nvPr/>
          </p:nvSpPr>
          <p:spPr>
            <a:xfrm>
              <a:off x="3953375" y="2234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9"/>
            <p:cNvSpPr/>
            <p:nvPr/>
          </p:nvSpPr>
          <p:spPr>
            <a:xfrm>
              <a:off x="3966575" y="2233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9"/>
            <p:cNvSpPr/>
            <p:nvPr/>
          </p:nvSpPr>
          <p:spPr>
            <a:xfrm>
              <a:off x="3982575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9"/>
            <p:cNvSpPr/>
            <p:nvPr/>
          </p:nvSpPr>
          <p:spPr>
            <a:xfrm>
              <a:off x="4000450" y="232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9"/>
            <p:cNvSpPr/>
            <p:nvPr/>
          </p:nvSpPr>
          <p:spPr>
            <a:xfrm>
              <a:off x="3993875" y="2331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9"/>
            <p:cNvSpPr/>
            <p:nvPr/>
          </p:nvSpPr>
          <p:spPr>
            <a:xfrm>
              <a:off x="3986325" y="2310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9"/>
            <p:cNvSpPr/>
            <p:nvPr/>
          </p:nvSpPr>
          <p:spPr>
            <a:xfrm>
              <a:off x="3993300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9"/>
            <p:cNvSpPr/>
            <p:nvPr/>
          </p:nvSpPr>
          <p:spPr>
            <a:xfrm>
              <a:off x="3978625" y="2298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9"/>
            <p:cNvSpPr/>
            <p:nvPr/>
          </p:nvSpPr>
          <p:spPr>
            <a:xfrm>
              <a:off x="3971825" y="230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9"/>
            <p:cNvSpPr/>
            <p:nvPr/>
          </p:nvSpPr>
          <p:spPr>
            <a:xfrm>
              <a:off x="3999525" y="2309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9"/>
            <p:cNvSpPr/>
            <p:nvPr/>
          </p:nvSpPr>
          <p:spPr>
            <a:xfrm>
              <a:off x="3964500" y="228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9"/>
            <p:cNvSpPr/>
            <p:nvPr/>
          </p:nvSpPr>
          <p:spPr>
            <a:xfrm>
              <a:off x="3977675" y="2286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9"/>
            <p:cNvSpPr/>
            <p:nvPr/>
          </p:nvSpPr>
          <p:spPr>
            <a:xfrm>
              <a:off x="3993675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9"/>
            <p:cNvSpPr/>
            <p:nvPr/>
          </p:nvSpPr>
          <p:spPr>
            <a:xfrm>
              <a:off x="4011575" y="237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9"/>
            <p:cNvSpPr/>
            <p:nvPr/>
          </p:nvSpPr>
          <p:spPr>
            <a:xfrm>
              <a:off x="4004975" y="2384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9"/>
            <p:cNvSpPr/>
            <p:nvPr/>
          </p:nvSpPr>
          <p:spPr>
            <a:xfrm>
              <a:off x="3997450" y="2364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9"/>
            <p:cNvSpPr/>
            <p:nvPr/>
          </p:nvSpPr>
          <p:spPr>
            <a:xfrm>
              <a:off x="4004425" y="23464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9"/>
            <p:cNvSpPr/>
            <p:nvPr/>
          </p:nvSpPr>
          <p:spPr>
            <a:xfrm>
              <a:off x="3989725" y="235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9"/>
            <p:cNvSpPr/>
            <p:nvPr/>
          </p:nvSpPr>
          <p:spPr>
            <a:xfrm>
              <a:off x="3982950" y="2361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9"/>
            <p:cNvSpPr/>
            <p:nvPr/>
          </p:nvSpPr>
          <p:spPr>
            <a:xfrm>
              <a:off x="4010625" y="236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9"/>
            <p:cNvSpPr/>
            <p:nvPr/>
          </p:nvSpPr>
          <p:spPr>
            <a:xfrm>
              <a:off x="3975600" y="23407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9"/>
            <p:cNvSpPr/>
            <p:nvPr/>
          </p:nvSpPr>
          <p:spPr>
            <a:xfrm>
              <a:off x="3988775" y="2340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9"/>
            <p:cNvSpPr/>
            <p:nvPr/>
          </p:nvSpPr>
          <p:spPr>
            <a:xfrm>
              <a:off x="4019300" y="238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9"/>
            <p:cNvSpPr/>
            <p:nvPr/>
          </p:nvSpPr>
          <p:spPr>
            <a:xfrm>
              <a:off x="3982000" y="2156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9"/>
            <p:cNvSpPr/>
            <p:nvPr/>
          </p:nvSpPr>
          <p:spPr>
            <a:xfrm>
              <a:off x="3999700" y="215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9"/>
            <p:cNvSpPr/>
            <p:nvPr/>
          </p:nvSpPr>
          <p:spPr>
            <a:xfrm>
              <a:off x="3985575" y="214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9"/>
            <p:cNvSpPr/>
            <p:nvPr/>
          </p:nvSpPr>
          <p:spPr>
            <a:xfrm>
              <a:off x="3992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9"/>
            <p:cNvSpPr/>
            <p:nvPr/>
          </p:nvSpPr>
          <p:spPr>
            <a:xfrm>
              <a:off x="3983125" y="2135325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54" y="1"/>
                  </a:moveTo>
                  <a:cubicBezTo>
                    <a:pt x="39" y="38"/>
                    <a:pt x="16" y="68"/>
                    <a:pt x="1" y="98"/>
                  </a:cubicBezTo>
                  <a:lnTo>
                    <a:pt x="69" y="136"/>
                  </a:lnTo>
                  <a:lnTo>
                    <a:pt x="129" y="46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9"/>
            <p:cNvSpPr/>
            <p:nvPr/>
          </p:nvSpPr>
          <p:spPr>
            <a:xfrm>
              <a:off x="3978250" y="2145675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38" y="1"/>
                  </a:moveTo>
                  <a:cubicBezTo>
                    <a:pt x="23" y="31"/>
                    <a:pt x="15" y="61"/>
                    <a:pt x="0" y="91"/>
                  </a:cubicBezTo>
                  <a:lnTo>
                    <a:pt x="53" y="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9"/>
            <p:cNvSpPr/>
            <p:nvPr/>
          </p:nvSpPr>
          <p:spPr>
            <a:xfrm>
              <a:off x="3998775" y="21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9"/>
            <p:cNvSpPr/>
            <p:nvPr/>
          </p:nvSpPr>
          <p:spPr>
            <a:xfrm>
              <a:off x="3996325" y="2115000"/>
              <a:ext cx="6975" cy="7350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241" y="0"/>
                  </a:moveTo>
                  <a:cubicBezTo>
                    <a:pt x="166" y="60"/>
                    <a:pt x="98" y="128"/>
                    <a:pt x="30" y="196"/>
                  </a:cubicBezTo>
                  <a:lnTo>
                    <a:pt x="0" y="234"/>
                  </a:lnTo>
                  <a:lnTo>
                    <a:pt x="91" y="294"/>
                  </a:lnTo>
                  <a:lnTo>
                    <a:pt x="279" y="2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9"/>
            <p:cNvSpPr/>
            <p:nvPr/>
          </p:nvSpPr>
          <p:spPr>
            <a:xfrm>
              <a:off x="3993125" y="2209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9"/>
            <p:cNvSpPr/>
            <p:nvPr/>
          </p:nvSpPr>
          <p:spPr>
            <a:xfrm>
              <a:off x="4010825" y="220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9"/>
            <p:cNvSpPr/>
            <p:nvPr/>
          </p:nvSpPr>
          <p:spPr>
            <a:xfrm>
              <a:off x="4004225" y="2218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9"/>
            <p:cNvSpPr/>
            <p:nvPr/>
          </p:nvSpPr>
          <p:spPr>
            <a:xfrm>
              <a:off x="3996700" y="2197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9"/>
            <p:cNvSpPr/>
            <p:nvPr/>
          </p:nvSpPr>
          <p:spPr>
            <a:xfrm>
              <a:off x="4003850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9"/>
            <p:cNvSpPr/>
            <p:nvPr/>
          </p:nvSpPr>
          <p:spPr>
            <a:xfrm>
              <a:off x="3988975" y="21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9"/>
            <p:cNvSpPr/>
            <p:nvPr/>
          </p:nvSpPr>
          <p:spPr>
            <a:xfrm>
              <a:off x="3982375" y="2195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9"/>
            <p:cNvSpPr/>
            <p:nvPr/>
          </p:nvSpPr>
          <p:spPr>
            <a:xfrm>
              <a:off x="4009875" y="219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9"/>
            <p:cNvSpPr/>
            <p:nvPr/>
          </p:nvSpPr>
          <p:spPr>
            <a:xfrm>
              <a:off x="397485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9"/>
            <p:cNvSpPr/>
            <p:nvPr/>
          </p:nvSpPr>
          <p:spPr>
            <a:xfrm>
              <a:off x="3988025" y="217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9"/>
            <p:cNvSpPr/>
            <p:nvPr/>
          </p:nvSpPr>
          <p:spPr>
            <a:xfrm>
              <a:off x="3993125" y="2164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9"/>
            <p:cNvSpPr/>
            <p:nvPr/>
          </p:nvSpPr>
          <p:spPr>
            <a:xfrm>
              <a:off x="4004225" y="2263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9"/>
            <p:cNvSpPr/>
            <p:nvPr/>
          </p:nvSpPr>
          <p:spPr>
            <a:xfrm>
              <a:off x="4021925" y="226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9"/>
            <p:cNvSpPr/>
            <p:nvPr/>
          </p:nvSpPr>
          <p:spPr>
            <a:xfrm>
              <a:off x="4015325" y="2271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9"/>
            <p:cNvSpPr/>
            <p:nvPr/>
          </p:nvSpPr>
          <p:spPr>
            <a:xfrm>
              <a:off x="40078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9"/>
            <p:cNvSpPr/>
            <p:nvPr/>
          </p:nvSpPr>
          <p:spPr>
            <a:xfrm>
              <a:off x="4014950" y="22330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9"/>
            <p:cNvSpPr/>
            <p:nvPr/>
          </p:nvSpPr>
          <p:spPr>
            <a:xfrm>
              <a:off x="4000075" y="223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9"/>
            <p:cNvSpPr/>
            <p:nvPr/>
          </p:nvSpPr>
          <p:spPr>
            <a:xfrm>
              <a:off x="3993500" y="2248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9"/>
            <p:cNvSpPr/>
            <p:nvPr/>
          </p:nvSpPr>
          <p:spPr>
            <a:xfrm>
              <a:off x="40209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9"/>
            <p:cNvSpPr/>
            <p:nvPr/>
          </p:nvSpPr>
          <p:spPr>
            <a:xfrm>
              <a:off x="3985950" y="2227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9"/>
            <p:cNvSpPr/>
            <p:nvPr/>
          </p:nvSpPr>
          <p:spPr>
            <a:xfrm>
              <a:off x="3999150" y="2226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9"/>
            <p:cNvSpPr/>
            <p:nvPr/>
          </p:nvSpPr>
          <p:spPr>
            <a:xfrm>
              <a:off x="4015150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9"/>
            <p:cNvSpPr/>
            <p:nvPr/>
          </p:nvSpPr>
          <p:spPr>
            <a:xfrm>
              <a:off x="4033025" y="231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9"/>
            <p:cNvSpPr/>
            <p:nvPr/>
          </p:nvSpPr>
          <p:spPr>
            <a:xfrm>
              <a:off x="4026450" y="2324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9"/>
            <p:cNvSpPr/>
            <p:nvPr/>
          </p:nvSpPr>
          <p:spPr>
            <a:xfrm>
              <a:off x="4018925" y="230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9"/>
            <p:cNvSpPr/>
            <p:nvPr/>
          </p:nvSpPr>
          <p:spPr>
            <a:xfrm>
              <a:off x="4026075" y="2286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9"/>
            <p:cNvSpPr/>
            <p:nvPr/>
          </p:nvSpPr>
          <p:spPr>
            <a:xfrm>
              <a:off x="4011200" y="229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9"/>
            <p:cNvSpPr/>
            <p:nvPr/>
          </p:nvSpPr>
          <p:spPr>
            <a:xfrm>
              <a:off x="4004600" y="2301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9"/>
            <p:cNvSpPr/>
            <p:nvPr/>
          </p:nvSpPr>
          <p:spPr>
            <a:xfrm>
              <a:off x="4032100" y="230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9"/>
            <p:cNvSpPr/>
            <p:nvPr/>
          </p:nvSpPr>
          <p:spPr>
            <a:xfrm>
              <a:off x="3997075" y="228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9"/>
            <p:cNvSpPr/>
            <p:nvPr/>
          </p:nvSpPr>
          <p:spPr>
            <a:xfrm>
              <a:off x="4010250" y="2279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9"/>
            <p:cNvSpPr/>
            <p:nvPr/>
          </p:nvSpPr>
          <p:spPr>
            <a:xfrm>
              <a:off x="4026250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9"/>
            <p:cNvSpPr/>
            <p:nvPr/>
          </p:nvSpPr>
          <p:spPr>
            <a:xfrm>
              <a:off x="4044150" y="2368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9"/>
            <p:cNvSpPr/>
            <p:nvPr/>
          </p:nvSpPr>
          <p:spPr>
            <a:xfrm>
              <a:off x="4037550" y="2378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9"/>
            <p:cNvSpPr/>
            <p:nvPr/>
          </p:nvSpPr>
          <p:spPr>
            <a:xfrm>
              <a:off x="4030025" y="235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9"/>
            <p:cNvSpPr/>
            <p:nvPr/>
          </p:nvSpPr>
          <p:spPr>
            <a:xfrm>
              <a:off x="4037175" y="23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9"/>
            <p:cNvSpPr/>
            <p:nvPr/>
          </p:nvSpPr>
          <p:spPr>
            <a:xfrm>
              <a:off x="4022300" y="234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9"/>
            <p:cNvSpPr/>
            <p:nvPr/>
          </p:nvSpPr>
          <p:spPr>
            <a:xfrm>
              <a:off x="4015700" y="2354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9"/>
            <p:cNvSpPr/>
            <p:nvPr/>
          </p:nvSpPr>
          <p:spPr>
            <a:xfrm>
              <a:off x="40432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9"/>
            <p:cNvSpPr/>
            <p:nvPr/>
          </p:nvSpPr>
          <p:spPr>
            <a:xfrm>
              <a:off x="4008175" y="2334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9"/>
            <p:cNvSpPr/>
            <p:nvPr/>
          </p:nvSpPr>
          <p:spPr>
            <a:xfrm>
              <a:off x="4021350" y="233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9"/>
            <p:cNvSpPr/>
            <p:nvPr/>
          </p:nvSpPr>
          <p:spPr>
            <a:xfrm>
              <a:off x="4048300" y="23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9"/>
            <p:cNvSpPr/>
            <p:nvPr/>
          </p:nvSpPr>
          <p:spPr>
            <a:xfrm>
              <a:off x="4033400" y="2398575"/>
              <a:ext cx="7575" cy="3800"/>
            </a:xfrm>
            <a:custGeom>
              <a:avLst/>
              <a:gdLst/>
              <a:ahLst/>
              <a:cxnLst/>
              <a:rect l="l" t="t" r="r" b="b"/>
              <a:pathLst>
                <a:path w="303" h="152" extrusionOk="0">
                  <a:moveTo>
                    <a:pt x="61" y="1"/>
                  </a:moveTo>
                  <a:lnTo>
                    <a:pt x="1" y="91"/>
                  </a:lnTo>
                  <a:lnTo>
                    <a:pt x="39" y="114"/>
                  </a:lnTo>
                  <a:cubicBezTo>
                    <a:pt x="122" y="129"/>
                    <a:pt x="212" y="144"/>
                    <a:pt x="302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9"/>
            <p:cNvSpPr/>
            <p:nvPr/>
          </p:nvSpPr>
          <p:spPr>
            <a:xfrm>
              <a:off x="4059775" y="2401225"/>
              <a:ext cx="3225" cy="1700"/>
            </a:xfrm>
            <a:custGeom>
              <a:avLst/>
              <a:gdLst/>
              <a:ahLst/>
              <a:cxnLst/>
              <a:rect l="l" t="t" r="r" b="b"/>
              <a:pathLst>
                <a:path w="129" h="68" extrusionOk="0">
                  <a:moveTo>
                    <a:pt x="46" y="0"/>
                  </a:moveTo>
                  <a:lnTo>
                    <a:pt x="1" y="68"/>
                  </a:lnTo>
                  <a:cubicBezTo>
                    <a:pt x="46" y="60"/>
                    <a:pt x="91" y="60"/>
                    <a:pt x="129" y="53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9"/>
            <p:cNvSpPr/>
            <p:nvPr/>
          </p:nvSpPr>
          <p:spPr>
            <a:xfrm>
              <a:off x="4032475" y="2386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9"/>
            <p:cNvSpPr/>
            <p:nvPr/>
          </p:nvSpPr>
          <p:spPr>
            <a:xfrm>
              <a:off x="4027375" y="2101050"/>
              <a:ext cx="1350" cy="975"/>
            </a:xfrm>
            <a:custGeom>
              <a:avLst/>
              <a:gdLst/>
              <a:ahLst/>
              <a:cxnLst/>
              <a:rect l="l" t="t" r="r" b="b"/>
              <a:pathLst>
                <a:path w="54" h="39" extrusionOk="0">
                  <a:moveTo>
                    <a:pt x="54" y="1"/>
                  </a:moveTo>
                  <a:lnTo>
                    <a:pt x="54" y="1"/>
                  </a:lnTo>
                  <a:cubicBezTo>
                    <a:pt x="39" y="8"/>
                    <a:pt x="16" y="8"/>
                    <a:pt x="1" y="16"/>
                  </a:cubicBezTo>
                  <a:lnTo>
                    <a:pt x="31" y="3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9"/>
            <p:cNvSpPr/>
            <p:nvPr/>
          </p:nvSpPr>
          <p:spPr>
            <a:xfrm>
              <a:off x="4014575" y="21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9"/>
            <p:cNvSpPr/>
            <p:nvPr/>
          </p:nvSpPr>
          <p:spPr>
            <a:xfrm>
              <a:off x="4032275" y="214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9"/>
            <p:cNvSpPr/>
            <p:nvPr/>
          </p:nvSpPr>
          <p:spPr>
            <a:xfrm>
              <a:off x="4018150" y="213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9"/>
            <p:cNvSpPr/>
            <p:nvPr/>
          </p:nvSpPr>
          <p:spPr>
            <a:xfrm>
              <a:off x="4025325" y="2119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9"/>
            <p:cNvSpPr/>
            <p:nvPr/>
          </p:nvSpPr>
          <p:spPr>
            <a:xfrm>
              <a:off x="4010450" y="2125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9"/>
            <p:cNvSpPr/>
            <p:nvPr/>
          </p:nvSpPr>
          <p:spPr>
            <a:xfrm>
              <a:off x="4003850" y="213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9"/>
            <p:cNvSpPr/>
            <p:nvPr/>
          </p:nvSpPr>
          <p:spPr>
            <a:xfrm>
              <a:off x="4031350" y="213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9"/>
            <p:cNvSpPr/>
            <p:nvPr/>
          </p:nvSpPr>
          <p:spPr>
            <a:xfrm>
              <a:off x="4009500" y="211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9"/>
            <p:cNvSpPr/>
            <p:nvPr/>
          </p:nvSpPr>
          <p:spPr>
            <a:xfrm>
              <a:off x="4014575" y="2105575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114" y="0"/>
                  </a:moveTo>
                  <a:cubicBezTo>
                    <a:pt x="76" y="16"/>
                    <a:pt x="38" y="31"/>
                    <a:pt x="8" y="53"/>
                  </a:cubicBezTo>
                  <a:lnTo>
                    <a:pt x="1" y="61"/>
                  </a:lnTo>
                  <a:lnTo>
                    <a:pt x="272" y="234"/>
                  </a:lnTo>
                  <a:lnTo>
                    <a:pt x="340" y="14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9"/>
            <p:cNvSpPr/>
            <p:nvPr/>
          </p:nvSpPr>
          <p:spPr>
            <a:xfrm>
              <a:off x="4025700" y="220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9"/>
            <p:cNvSpPr/>
            <p:nvPr/>
          </p:nvSpPr>
          <p:spPr>
            <a:xfrm>
              <a:off x="4043400" y="22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9"/>
            <p:cNvSpPr/>
            <p:nvPr/>
          </p:nvSpPr>
          <p:spPr>
            <a:xfrm>
              <a:off x="40368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9"/>
            <p:cNvSpPr/>
            <p:nvPr/>
          </p:nvSpPr>
          <p:spPr>
            <a:xfrm>
              <a:off x="4029275" y="21907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9"/>
            <p:cNvSpPr/>
            <p:nvPr/>
          </p:nvSpPr>
          <p:spPr>
            <a:xfrm>
              <a:off x="4036425" y="2173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9"/>
            <p:cNvSpPr/>
            <p:nvPr/>
          </p:nvSpPr>
          <p:spPr>
            <a:xfrm>
              <a:off x="4021550" y="21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9"/>
            <p:cNvSpPr/>
            <p:nvPr/>
          </p:nvSpPr>
          <p:spPr>
            <a:xfrm>
              <a:off x="40149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9"/>
            <p:cNvSpPr/>
            <p:nvPr/>
          </p:nvSpPr>
          <p:spPr>
            <a:xfrm>
              <a:off x="4042450" y="218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9"/>
            <p:cNvSpPr/>
            <p:nvPr/>
          </p:nvSpPr>
          <p:spPr>
            <a:xfrm>
              <a:off x="4007425" y="21673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9"/>
            <p:cNvSpPr/>
            <p:nvPr/>
          </p:nvSpPr>
          <p:spPr>
            <a:xfrm>
              <a:off x="4020600" y="216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9"/>
            <p:cNvSpPr/>
            <p:nvPr/>
          </p:nvSpPr>
          <p:spPr>
            <a:xfrm>
              <a:off x="4025700" y="21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9"/>
            <p:cNvSpPr/>
            <p:nvPr/>
          </p:nvSpPr>
          <p:spPr>
            <a:xfrm>
              <a:off x="4036800" y="225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9"/>
            <p:cNvSpPr/>
            <p:nvPr/>
          </p:nvSpPr>
          <p:spPr>
            <a:xfrm>
              <a:off x="4054500" y="22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9"/>
            <p:cNvSpPr/>
            <p:nvPr/>
          </p:nvSpPr>
          <p:spPr>
            <a:xfrm>
              <a:off x="40479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9"/>
            <p:cNvSpPr/>
            <p:nvPr/>
          </p:nvSpPr>
          <p:spPr>
            <a:xfrm>
              <a:off x="4040375" y="224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9"/>
            <p:cNvSpPr/>
            <p:nvPr/>
          </p:nvSpPr>
          <p:spPr>
            <a:xfrm>
              <a:off x="4047525" y="222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9"/>
            <p:cNvSpPr/>
            <p:nvPr/>
          </p:nvSpPr>
          <p:spPr>
            <a:xfrm>
              <a:off x="4032650" y="223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9"/>
            <p:cNvSpPr/>
            <p:nvPr/>
          </p:nvSpPr>
          <p:spPr>
            <a:xfrm>
              <a:off x="4026075" y="22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9"/>
            <p:cNvSpPr/>
            <p:nvPr/>
          </p:nvSpPr>
          <p:spPr>
            <a:xfrm>
              <a:off x="4053550" y="224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9"/>
            <p:cNvSpPr/>
            <p:nvPr/>
          </p:nvSpPr>
          <p:spPr>
            <a:xfrm>
              <a:off x="4018525" y="222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9"/>
            <p:cNvSpPr/>
            <p:nvPr/>
          </p:nvSpPr>
          <p:spPr>
            <a:xfrm>
              <a:off x="4031725" y="2219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9"/>
            <p:cNvSpPr/>
            <p:nvPr/>
          </p:nvSpPr>
          <p:spPr>
            <a:xfrm>
              <a:off x="4047900" y="2309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9"/>
            <p:cNvSpPr/>
            <p:nvPr/>
          </p:nvSpPr>
          <p:spPr>
            <a:xfrm>
              <a:off x="4065625" y="23085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9"/>
            <p:cNvSpPr/>
            <p:nvPr/>
          </p:nvSpPr>
          <p:spPr>
            <a:xfrm>
              <a:off x="40590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9"/>
            <p:cNvSpPr/>
            <p:nvPr/>
          </p:nvSpPr>
          <p:spPr>
            <a:xfrm>
              <a:off x="4051500" y="229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9"/>
            <p:cNvSpPr/>
            <p:nvPr/>
          </p:nvSpPr>
          <p:spPr>
            <a:xfrm>
              <a:off x="4058650" y="2279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9"/>
            <p:cNvSpPr/>
            <p:nvPr/>
          </p:nvSpPr>
          <p:spPr>
            <a:xfrm>
              <a:off x="4043775" y="2285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9"/>
            <p:cNvSpPr/>
            <p:nvPr/>
          </p:nvSpPr>
          <p:spPr>
            <a:xfrm>
              <a:off x="40371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9"/>
            <p:cNvSpPr/>
            <p:nvPr/>
          </p:nvSpPr>
          <p:spPr>
            <a:xfrm>
              <a:off x="4064675" y="229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9"/>
            <p:cNvSpPr/>
            <p:nvPr/>
          </p:nvSpPr>
          <p:spPr>
            <a:xfrm>
              <a:off x="4029650" y="227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9"/>
            <p:cNvSpPr/>
            <p:nvPr/>
          </p:nvSpPr>
          <p:spPr>
            <a:xfrm>
              <a:off x="4042825" y="227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9"/>
            <p:cNvSpPr/>
            <p:nvPr/>
          </p:nvSpPr>
          <p:spPr>
            <a:xfrm>
              <a:off x="4059025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9"/>
            <p:cNvSpPr/>
            <p:nvPr/>
          </p:nvSpPr>
          <p:spPr>
            <a:xfrm>
              <a:off x="4076725" y="236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9"/>
            <p:cNvSpPr/>
            <p:nvPr/>
          </p:nvSpPr>
          <p:spPr>
            <a:xfrm>
              <a:off x="40701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9"/>
            <p:cNvSpPr/>
            <p:nvPr/>
          </p:nvSpPr>
          <p:spPr>
            <a:xfrm>
              <a:off x="4062600" y="23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9"/>
            <p:cNvSpPr/>
            <p:nvPr/>
          </p:nvSpPr>
          <p:spPr>
            <a:xfrm>
              <a:off x="4069750" y="23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9"/>
            <p:cNvSpPr/>
            <p:nvPr/>
          </p:nvSpPr>
          <p:spPr>
            <a:xfrm>
              <a:off x="4054875" y="233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9"/>
            <p:cNvSpPr/>
            <p:nvPr/>
          </p:nvSpPr>
          <p:spPr>
            <a:xfrm>
              <a:off x="4048300" y="23479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9"/>
            <p:cNvSpPr/>
            <p:nvPr/>
          </p:nvSpPr>
          <p:spPr>
            <a:xfrm>
              <a:off x="4075775" y="234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9"/>
            <p:cNvSpPr/>
            <p:nvPr/>
          </p:nvSpPr>
          <p:spPr>
            <a:xfrm>
              <a:off x="4040750" y="232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9"/>
            <p:cNvSpPr/>
            <p:nvPr/>
          </p:nvSpPr>
          <p:spPr>
            <a:xfrm>
              <a:off x="4053950" y="2326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9"/>
            <p:cNvSpPr/>
            <p:nvPr/>
          </p:nvSpPr>
          <p:spPr>
            <a:xfrm>
              <a:off x="4080875" y="238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9"/>
            <p:cNvSpPr/>
            <p:nvPr/>
          </p:nvSpPr>
          <p:spPr>
            <a:xfrm>
              <a:off x="4066000" y="2391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9"/>
            <p:cNvSpPr/>
            <p:nvPr/>
          </p:nvSpPr>
          <p:spPr>
            <a:xfrm>
              <a:off x="4051875" y="238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9"/>
            <p:cNvSpPr/>
            <p:nvPr/>
          </p:nvSpPr>
          <p:spPr>
            <a:xfrm>
              <a:off x="4065050" y="23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9"/>
            <p:cNvSpPr/>
            <p:nvPr/>
          </p:nvSpPr>
          <p:spPr>
            <a:xfrm>
              <a:off x="404715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9"/>
            <p:cNvSpPr/>
            <p:nvPr/>
          </p:nvSpPr>
          <p:spPr>
            <a:xfrm>
              <a:off x="4064850" y="214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9"/>
            <p:cNvSpPr/>
            <p:nvPr/>
          </p:nvSpPr>
          <p:spPr>
            <a:xfrm>
              <a:off x="4058275" y="215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9"/>
            <p:cNvSpPr/>
            <p:nvPr/>
          </p:nvSpPr>
          <p:spPr>
            <a:xfrm>
              <a:off x="4050725" y="213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9"/>
            <p:cNvSpPr/>
            <p:nvPr/>
          </p:nvSpPr>
          <p:spPr>
            <a:xfrm>
              <a:off x="4057900" y="211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9"/>
            <p:cNvSpPr/>
            <p:nvPr/>
          </p:nvSpPr>
          <p:spPr>
            <a:xfrm>
              <a:off x="4043025" y="211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9"/>
            <p:cNvSpPr/>
            <p:nvPr/>
          </p:nvSpPr>
          <p:spPr>
            <a:xfrm>
              <a:off x="4036425" y="2128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4063925" y="212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028900" y="2107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042075" y="210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047150" y="209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058275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075975" y="219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069375" y="220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061850" y="218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4069000" y="21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054125" y="21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0475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4075025" y="218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4040000" y="216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4053175" y="215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0693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4087075" y="224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4080500" y="2257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4072950" y="223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4080100" y="221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4065225" y="2225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4058650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4086150" y="2236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4051125" y="2213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064300" y="221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9"/>
            <p:cNvSpPr/>
            <p:nvPr/>
          </p:nvSpPr>
          <p:spPr>
            <a:xfrm>
              <a:off x="4080500" y="230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9"/>
            <p:cNvSpPr/>
            <p:nvPr/>
          </p:nvSpPr>
          <p:spPr>
            <a:xfrm>
              <a:off x="4098200" y="2301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40916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084075" y="229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091225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4076350" y="2278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40697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4097250" y="22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062225" y="2267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4075400" y="226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091600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4109300" y="235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4095175" y="23436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4102325" y="232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4087450" y="233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4080875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4108350" y="234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4073325" y="232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4086525" y="231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4105900" y="231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4113450" y="2379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4098575" y="2385025"/>
              <a:ext cx="7725" cy="5300"/>
            </a:xfrm>
            <a:custGeom>
              <a:avLst/>
              <a:gdLst/>
              <a:ahLst/>
              <a:cxnLst/>
              <a:rect l="l" t="t" r="r" b="b"/>
              <a:pathLst>
                <a:path w="309" h="212" extrusionOk="0">
                  <a:moveTo>
                    <a:pt x="68" y="0"/>
                  </a:moveTo>
                  <a:lnTo>
                    <a:pt x="0" y="91"/>
                  </a:lnTo>
                  <a:lnTo>
                    <a:pt x="196" y="211"/>
                  </a:lnTo>
                  <a:cubicBezTo>
                    <a:pt x="234" y="196"/>
                    <a:pt x="271" y="173"/>
                    <a:pt x="309" y="15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4092925" y="239442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3" y="1"/>
                  </a:moveTo>
                  <a:lnTo>
                    <a:pt x="0" y="39"/>
                  </a:lnTo>
                  <a:cubicBezTo>
                    <a:pt x="15" y="31"/>
                    <a:pt x="30" y="23"/>
                    <a:pt x="45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4120600" y="2396125"/>
              <a:ext cx="7375" cy="5875"/>
            </a:xfrm>
            <a:custGeom>
              <a:avLst/>
              <a:gdLst/>
              <a:ahLst/>
              <a:cxnLst/>
              <a:rect l="l" t="t" r="r" b="b"/>
              <a:pathLst>
                <a:path w="295" h="235" extrusionOk="0">
                  <a:moveTo>
                    <a:pt x="15" y="1"/>
                  </a:moveTo>
                  <a:lnTo>
                    <a:pt x="0" y="31"/>
                  </a:lnTo>
                  <a:cubicBezTo>
                    <a:pt x="76" y="99"/>
                    <a:pt x="166" y="166"/>
                    <a:pt x="249" y="234"/>
                  </a:cubicBezTo>
                  <a:lnTo>
                    <a:pt x="294" y="16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4084450" y="2373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4097625" y="237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41027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4079725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4097625" y="2135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4090850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4083500" y="2123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4090475" y="210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4075775" y="2111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4069000" y="212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4096500" y="212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4061475" y="2100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4074650" y="2100875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31" y="0"/>
                  </a:moveTo>
                  <a:lnTo>
                    <a:pt x="1" y="38"/>
                  </a:lnTo>
                  <a:lnTo>
                    <a:pt x="279" y="211"/>
                  </a:lnTo>
                  <a:lnTo>
                    <a:pt x="339" y="121"/>
                  </a:lnTo>
                  <a:lnTo>
                    <a:pt x="302" y="98"/>
                  </a:lnTo>
                  <a:cubicBezTo>
                    <a:pt x="211" y="60"/>
                    <a:pt x="121" y="30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4090850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4108725" y="2188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4101950" y="2197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4094425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4101575" y="21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4086900" y="2165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9"/>
            <p:cNvSpPr/>
            <p:nvPr/>
          </p:nvSpPr>
          <p:spPr>
            <a:xfrm>
              <a:off x="40801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4107600" y="217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4072575" y="215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408575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4101950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4119850" y="2241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4113075" y="225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4105525" y="2230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4112700" y="2212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4098000" y="2218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40912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4118725" y="22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4083700" y="2207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409687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4113075" y="2296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4130950" y="22948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4124175" y="2304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4116650" y="22835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4123800" y="22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4109100" y="2271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41023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4129825" y="2282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4094800" y="226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410797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4124175" y="23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4142075" y="2348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4135275" y="235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4127750" y="2336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4134900" y="231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4120225" y="232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4113450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4140925" y="233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4119100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4135850" y="240252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59" y="1"/>
                  </a:moveTo>
                  <a:lnTo>
                    <a:pt x="1" y="242"/>
                  </a:lnTo>
                  <a:cubicBezTo>
                    <a:pt x="31" y="257"/>
                    <a:pt x="61" y="279"/>
                    <a:pt x="91" y="294"/>
                  </a:cubicBezTo>
                  <a:lnTo>
                    <a:pt x="257" y="6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4153175" y="2401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4146400" y="2410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4138875" y="239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4146025" y="23726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4131325" y="2378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4124550" y="238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4152050" y="238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4117025" y="2366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4130200" y="236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4160900" y="2413450"/>
              <a:ext cx="6800" cy="7925"/>
            </a:xfrm>
            <a:custGeom>
              <a:avLst/>
              <a:gdLst/>
              <a:ahLst/>
              <a:cxnLst/>
              <a:rect l="l" t="t" r="r" b="b"/>
              <a:pathLst>
                <a:path w="272" h="317" extrusionOk="0">
                  <a:moveTo>
                    <a:pt x="181" y="1"/>
                  </a:moveTo>
                  <a:lnTo>
                    <a:pt x="0" y="264"/>
                  </a:lnTo>
                  <a:lnTo>
                    <a:pt x="76" y="309"/>
                  </a:lnTo>
                  <a:cubicBezTo>
                    <a:pt x="83" y="317"/>
                    <a:pt x="83" y="317"/>
                    <a:pt x="91" y="317"/>
                  </a:cubicBez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4101200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4119100" y="2075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4112500" y="2084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4107225" y="20713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6" y="1"/>
                  </a:moveTo>
                  <a:lnTo>
                    <a:pt x="16" y="1"/>
                  </a:lnTo>
                  <a:cubicBezTo>
                    <a:pt x="8" y="8"/>
                    <a:pt x="1" y="16"/>
                    <a:pt x="1" y="16"/>
                  </a:cubicBezTo>
                  <a:lnTo>
                    <a:pt x="1" y="2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4118150" y="2062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4123425" y="2055100"/>
              <a:ext cx="8125" cy="5875"/>
            </a:xfrm>
            <a:custGeom>
              <a:avLst/>
              <a:gdLst/>
              <a:ahLst/>
              <a:cxnLst/>
              <a:rect l="l" t="t" r="r" b="b"/>
              <a:pathLst>
                <a:path w="325" h="235" extrusionOk="0">
                  <a:moveTo>
                    <a:pt x="98" y="1"/>
                  </a:moveTo>
                  <a:cubicBezTo>
                    <a:pt x="61" y="23"/>
                    <a:pt x="31" y="46"/>
                    <a:pt x="0" y="69"/>
                  </a:cubicBezTo>
                  <a:lnTo>
                    <a:pt x="264" y="234"/>
                  </a:lnTo>
                  <a:lnTo>
                    <a:pt x="324" y="1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4112300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4130200" y="21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4116075" y="21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4123050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4108350" y="210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4101575" y="211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4129250" y="2116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4094225" y="2093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4107425" y="2092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4123425" y="21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4141300" y="21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4127200" y="21701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4134150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4119475" y="2158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4112700" y="2167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4140375" y="2169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4105350" y="214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4118525" y="214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4123600" y="2137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4134525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4152425" y="223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4145650" y="22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4138300" y="22234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4145275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4130575" y="2211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4123800" y="222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4151475" y="2222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4116450" y="220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412945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41347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4145650" y="22891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4163525" y="228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4156750" y="2297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4149400" y="2276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4156375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4141700" y="2264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4134900" y="227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9"/>
            <p:cNvSpPr/>
            <p:nvPr/>
          </p:nvSpPr>
          <p:spPr>
            <a:xfrm>
              <a:off x="4162600" y="227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9"/>
            <p:cNvSpPr/>
            <p:nvPr/>
          </p:nvSpPr>
          <p:spPr>
            <a:xfrm>
              <a:off x="4127575" y="2253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4140550" y="225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156750" y="2342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4174650" y="234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4167875" y="2350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4160525" y="2330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4167475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4152800" y="2318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4146025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4173700" y="2329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138675" y="230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4151675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4167875" y="23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4185750" y="23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4178975" y="240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4171625" y="2383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178600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163900" y="237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157125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184800" y="238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4149775" y="23601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4162775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4189700" y="241910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lnTo>
                    <a:pt x="99" y="317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4176325" y="2424750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8" y="1"/>
                  </a:moveTo>
                  <a:lnTo>
                    <a:pt x="1" y="8"/>
                  </a:lnTo>
                  <a:cubicBezTo>
                    <a:pt x="7" y="8"/>
                    <a:pt x="17" y="8"/>
                    <a:pt x="25" y="12"/>
                  </a:cubicBezTo>
                  <a:lnTo>
                    <a:pt x="25" y="12"/>
                  </a:lnTo>
                  <a:lnTo>
                    <a:pt x="8" y="1"/>
                  </a:lnTo>
                  <a:close/>
                  <a:moveTo>
                    <a:pt x="25" y="12"/>
                  </a:moveTo>
                  <a:lnTo>
                    <a:pt x="31" y="16"/>
                  </a:lnTo>
                  <a:cubicBezTo>
                    <a:pt x="29" y="14"/>
                    <a:pt x="27" y="13"/>
                    <a:pt x="25" y="12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4173900" y="2412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4133775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41516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145075" y="2077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41375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144700" y="204042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257" y="0"/>
                  </a:moveTo>
                  <a:cubicBezTo>
                    <a:pt x="204" y="23"/>
                    <a:pt x="151" y="53"/>
                    <a:pt x="98" y="76"/>
                  </a:cubicBezTo>
                  <a:lnTo>
                    <a:pt x="1" y="226"/>
                  </a:lnTo>
                  <a:lnTo>
                    <a:pt x="91" y="279"/>
                  </a:lnTo>
                  <a:lnTo>
                    <a:pt x="272" y="1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4133775" y="20479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99" y="1"/>
                  </a:moveTo>
                  <a:cubicBezTo>
                    <a:pt x="68" y="23"/>
                    <a:pt x="31" y="46"/>
                    <a:pt x="1" y="68"/>
                  </a:cubicBezTo>
                  <a:lnTo>
                    <a:pt x="114" y="144"/>
                  </a:lnTo>
                  <a:lnTo>
                    <a:pt x="181" y="5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4150725" y="20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4144900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4162775" y="212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4148650" y="2110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4155800" y="2092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41409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4134350" y="2107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4161825" y="2109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126800" y="20869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4140000" y="2086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4156000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4173900" y="217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4159775" y="216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4166925" y="214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4152050" y="215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145450" y="2160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172950" y="21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137925" y="214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151100" y="2139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156200" y="213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167100" y="2229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185000" y="222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178400" y="2237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170875" y="2216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4178025" y="219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1631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156575" y="221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184050" y="2215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149025" y="21935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4162225" y="2192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4167300" y="21842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4178225" y="2282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196100" y="2281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189525" y="2290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181975" y="226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4189150" y="225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4174275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4167675" y="2267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4195175" y="2269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4160150" y="224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4173325" y="2245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4189325" y="23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207225" y="233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4200625" y="2343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193100" y="2323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4200250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4185375" y="231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178775" y="232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206275" y="2322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9"/>
            <p:cNvSpPr/>
            <p:nvPr/>
          </p:nvSpPr>
          <p:spPr>
            <a:xfrm>
              <a:off x="4171250" y="2300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9"/>
            <p:cNvSpPr/>
            <p:nvPr/>
          </p:nvSpPr>
          <p:spPr>
            <a:xfrm>
              <a:off x="4184425" y="2299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9"/>
            <p:cNvSpPr/>
            <p:nvPr/>
          </p:nvSpPr>
          <p:spPr>
            <a:xfrm>
              <a:off x="4200450" y="2388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9"/>
            <p:cNvSpPr/>
            <p:nvPr/>
          </p:nvSpPr>
          <p:spPr>
            <a:xfrm>
              <a:off x="4218325" y="238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9"/>
            <p:cNvSpPr/>
            <p:nvPr/>
          </p:nvSpPr>
          <p:spPr>
            <a:xfrm>
              <a:off x="4211750" y="2397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9"/>
            <p:cNvSpPr/>
            <p:nvPr/>
          </p:nvSpPr>
          <p:spPr>
            <a:xfrm>
              <a:off x="4204200" y="237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9"/>
            <p:cNvSpPr/>
            <p:nvPr/>
          </p:nvSpPr>
          <p:spPr>
            <a:xfrm>
              <a:off x="4211350" y="2359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9"/>
            <p:cNvSpPr/>
            <p:nvPr/>
          </p:nvSpPr>
          <p:spPr>
            <a:xfrm>
              <a:off x="4196475" y="236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9"/>
            <p:cNvSpPr/>
            <p:nvPr/>
          </p:nvSpPr>
          <p:spPr>
            <a:xfrm>
              <a:off x="4189900" y="2374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9"/>
            <p:cNvSpPr/>
            <p:nvPr/>
          </p:nvSpPr>
          <p:spPr>
            <a:xfrm>
              <a:off x="4217375" y="2375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9"/>
            <p:cNvSpPr/>
            <p:nvPr/>
          </p:nvSpPr>
          <p:spPr>
            <a:xfrm>
              <a:off x="4182350" y="2353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9"/>
            <p:cNvSpPr/>
            <p:nvPr/>
          </p:nvSpPr>
          <p:spPr>
            <a:xfrm>
              <a:off x="4195550" y="2352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9"/>
            <p:cNvSpPr/>
            <p:nvPr/>
          </p:nvSpPr>
          <p:spPr>
            <a:xfrm>
              <a:off x="4222275" y="241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9"/>
            <p:cNvSpPr/>
            <p:nvPr/>
          </p:nvSpPr>
          <p:spPr>
            <a:xfrm>
              <a:off x="4207600" y="241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9"/>
            <p:cNvSpPr/>
            <p:nvPr/>
          </p:nvSpPr>
          <p:spPr>
            <a:xfrm>
              <a:off x="4193475" y="2406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9"/>
            <p:cNvSpPr/>
            <p:nvPr/>
          </p:nvSpPr>
          <p:spPr>
            <a:xfrm>
              <a:off x="4206650" y="2405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9"/>
            <p:cNvSpPr/>
            <p:nvPr/>
          </p:nvSpPr>
          <p:spPr>
            <a:xfrm>
              <a:off x="4166550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9"/>
            <p:cNvSpPr/>
            <p:nvPr/>
          </p:nvSpPr>
          <p:spPr>
            <a:xfrm>
              <a:off x="4184250" y="206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9"/>
            <p:cNvSpPr/>
            <p:nvPr/>
          </p:nvSpPr>
          <p:spPr>
            <a:xfrm>
              <a:off x="4170125" y="205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9"/>
            <p:cNvSpPr/>
            <p:nvPr/>
          </p:nvSpPr>
          <p:spPr>
            <a:xfrm>
              <a:off x="4177275" y="203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9"/>
            <p:cNvSpPr/>
            <p:nvPr/>
          </p:nvSpPr>
          <p:spPr>
            <a:xfrm>
              <a:off x="4162400" y="203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9"/>
            <p:cNvSpPr/>
            <p:nvPr/>
          </p:nvSpPr>
          <p:spPr>
            <a:xfrm>
              <a:off x="4155800" y="204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9"/>
            <p:cNvSpPr/>
            <p:nvPr/>
          </p:nvSpPr>
          <p:spPr>
            <a:xfrm>
              <a:off x="4183300" y="204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9"/>
            <p:cNvSpPr/>
            <p:nvPr/>
          </p:nvSpPr>
          <p:spPr>
            <a:xfrm>
              <a:off x="4177650" y="2115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9"/>
            <p:cNvSpPr/>
            <p:nvPr/>
          </p:nvSpPr>
          <p:spPr>
            <a:xfrm>
              <a:off x="4195350" y="211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9"/>
            <p:cNvSpPr/>
            <p:nvPr/>
          </p:nvSpPr>
          <p:spPr>
            <a:xfrm>
              <a:off x="4181225" y="210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9"/>
            <p:cNvSpPr/>
            <p:nvPr/>
          </p:nvSpPr>
          <p:spPr>
            <a:xfrm>
              <a:off x="4188400" y="208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9"/>
            <p:cNvSpPr/>
            <p:nvPr/>
          </p:nvSpPr>
          <p:spPr>
            <a:xfrm>
              <a:off x="4173500" y="209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9"/>
            <p:cNvSpPr/>
            <p:nvPr/>
          </p:nvSpPr>
          <p:spPr>
            <a:xfrm>
              <a:off x="41669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9"/>
            <p:cNvSpPr/>
            <p:nvPr/>
          </p:nvSpPr>
          <p:spPr>
            <a:xfrm>
              <a:off x="4194425" y="21025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9"/>
            <p:cNvSpPr/>
            <p:nvPr/>
          </p:nvSpPr>
          <p:spPr>
            <a:xfrm>
              <a:off x="4159400" y="20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9"/>
            <p:cNvSpPr/>
            <p:nvPr/>
          </p:nvSpPr>
          <p:spPr>
            <a:xfrm>
              <a:off x="4172575" y="20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9"/>
            <p:cNvSpPr/>
            <p:nvPr/>
          </p:nvSpPr>
          <p:spPr>
            <a:xfrm>
              <a:off x="4177650" y="20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9"/>
            <p:cNvSpPr/>
            <p:nvPr/>
          </p:nvSpPr>
          <p:spPr>
            <a:xfrm>
              <a:off x="4188775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9"/>
            <p:cNvSpPr/>
            <p:nvPr/>
          </p:nvSpPr>
          <p:spPr>
            <a:xfrm>
              <a:off x="4206475" y="216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9"/>
            <p:cNvSpPr/>
            <p:nvPr/>
          </p:nvSpPr>
          <p:spPr>
            <a:xfrm>
              <a:off x="4192350" y="215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9"/>
            <p:cNvSpPr/>
            <p:nvPr/>
          </p:nvSpPr>
          <p:spPr>
            <a:xfrm>
              <a:off x="4199500" y="213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9"/>
            <p:cNvSpPr/>
            <p:nvPr/>
          </p:nvSpPr>
          <p:spPr>
            <a:xfrm>
              <a:off x="4184625" y="214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9"/>
            <p:cNvSpPr/>
            <p:nvPr/>
          </p:nvSpPr>
          <p:spPr>
            <a:xfrm>
              <a:off x="41780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9"/>
            <p:cNvSpPr/>
            <p:nvPr/>
          </p:nvSpPr>
          <p:spPr>
            <a:xfrm>
              <a:off x="4205525" y="215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9"/>
            <p:cNvSpPr/>
            <p:nvPr/>
          </p:nvSpPr>
          <p:spPr>
            <a:xfrm>
              <a:off x="4170500" y="2133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9"/>
            <p:cNvSpPr/>
            <p:nvPr/>
          </p:nvSpPr>
          <p:spPr>
            <a:xfrm>
              <a:off x="41836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9"/>
            <p:cNvSpPr/>
            <p:nvPr/>
          </p:nvSpPr>
          <p:spPr>
            <a:xfrm>
              <a:off x="4188775" y="212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9"/>
            <p:cNvSpPr/>
            <p:nvPr/>
          </p:nvSpPr>
          <p:spPr>
            <a:xfrm>
              <a:off x="4199875" y="222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9"/>
            <p:cNvSpPr/>
            <p:nvPr/>
          </p:nvSpPr>
          <p:spPr>
            <a:xfrm>
              <a:off x="4217575" y="2221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9"/>
            <p:cNvSpPr/>
            <p:nvPr/>
          </p:nvSpPr>
          <p:spPr>
            <a:xfrm>
              <a:off x="4210975" y="22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9"/>
            <p:cNvSpPr/>
            <p:nvPr/>
          </p:nvSpPr>
          <p:spPr>
            <a:xfrm>
              <a:off x="4203450" y="220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9"/>
            <p:cNvSpPr/>
            <p:nvPr/>
          </p:nvSpPr>
          <p:spPr>
            <a:xfrm>
              <a:off x="4210600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9"/>
            <p:cNvSpPr/>
            <p:nvPr/>
          </p:nvSpPr>
          <p:spPr>
            <a:xfrm>
              <a:off x="4195725" y="219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9"/>
            <p:cNvSpPr/>
            <p:nvPr/>
          </p:nvSpPr>
          <p:spPr>
            <a:xfrm>
              <a:off x="4189150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9"/>
            <p:cNvSpPr/>
            <p:nvPr/>
          </p:nvSpPr>
          <p:spPr>
            <a:xfrm>
              <a:off x="4216625" y="220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9"/>
            <p:cNvSpPr/>
            <p:nvPr/>
          </p:nvSpPr>
          <p:spPr>
            <a:xfrm>
              <a:off x="41816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9"/>
            <p:cNvSpPr/>
            <p:nvPr/>
          </p:nvSpPr>
          <p:spPr>
            <a:xfrm>
              <a:off x="4194800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9"/>
            <p:cNvSpPr/>
            <p:nvPr/>
          </p:nvSpPr>
          <p:spPr>
            <a:xfrm>
              <a:off x="4199875" y="217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9"/>
            <p:cNvSpPr/>
            <p:nvPr/>
          </p:nvSpPr>
          <p:spPr>
            <a:xfrm>
              <a:off x="4210975" y="22756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9"/>
            <p:cNvSpPr/>
            <p:nvPr/>
          </p:nvSpPr>
          <p:spPr>
            <a:xfrm>
              <a:off x="4228675" y="227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9"/>
            <p:cNvSpPr/>
            <p:nvPr/>
          </p:nvSpPr>
          <p:spPr>
            <a:xfrm>
              <a:off x="4222100" y="228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9"/>
            <p:cNvSpPr/>
            <p:nvPr/>
          </p:nvSpPr>
          <p:spPr>
            <a:xfrm>
              <a:off x="4214550" y="226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9"/>
            <p:cNvSpPr/>
            <p:nvPr/>
          </p:nvSpPr>
          <p:spPr>
            <a:xfrm>
              <a:off x="4221725" y="224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9"/>
            <p:cNvSpPr/>
            <p:nvPr/>
          </p:nvSpPr>
          <p:spPr>
            <a:xfrm>
              <a:off x="4206850" y="225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9"/>
            <p:cNvSpPr/>
            <p:nvPr/>
          </p:nvSpPr>
          <p:spPr>
            <a:xfrm>
              <a:off x="4200250" y="2260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9"/>
            <p:cNvSpPr/>
            <p:nvPr/>
          </p:nvSpPr>
          <p:spPr>
            <a:xfrm>
              <a:off x="4227750" y="226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9"/>
            <p:cNvSpPr/>
            <p:nvPr/>
          </p:nvSpPr>
          <p:spPr>
            <a:xfrm>
              <a:off x="4192725" y="2240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9"/>
            <p:cNvSpPr/>
            <p:nvPr/>
          </p:nvSpPr>
          <p:spPr>
            <a:xfrm>
              <a:off x="42059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9"/>
            <p:cNvSpPr/>
            <p:nvPr/>
          </p:nvSpPr>
          <p:spPr>
            <a:xfrm>
              <a:off x="4222100" y="23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9"/>
            <p:cNvSpPr/>
            <p:nvPr/>
          </p:nvSpPr>
          <p:spPr>
            <a:xfrm>
              <a:off x="4239800" y="23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9"/>
            <p:cNvSpPr/>
            <p:nvPr/>
          </p:nvSpPr>
          <p:spPr>
            <a:xfrm>
              <a:off x="4233200" y="233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9"/>
            <p:cNvSpPr/>
            <p:nvPr/>
          </p:nvSpPr>
          <p:spPr>
            <a:xfrm>
              <a:off x="4225675" y="231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9"/>
            <p:cNvSpPr/>
            <p:nvPr/>
          </p:nvSpPr>
          <p:spPr>
            <a:xfrm>
              <a:off x="4232825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9"/>
            <p:cNvSpPr/>
            <p:nvPr/>
          </p:nvSpPr>
          <p:spPr>
            <a:xfrm>
              <a:off x="4217950" y="23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9"/>
            <p:cNvSpPr/>
            <p:nvPr/>
          </p:nvSpPr>
          <p:spPr>
            <a:xfrm>
              <a:off x="4211350" y="2314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9"/>
            <p:cNvSpPr/>
            <p:nvPr/>
          </p:nvSpPr>
          <p:spPr>
            <a:xfrm>
              <a:off x="4238850" y="231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9"/>
            <p:cNvSpPr/>
            <p:nvPr/>
          </p:nvSpPr>
          <p:spPr>
            <a:xfrm>
              <a:off x="42038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9"/>
            <p:cNvSpPr/>
            <p:nvPr/>
          </p:nvSpPr>
          <p:spPr>
            <a:xfrm>
              <a:off x="42170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9"/>
            <p:cNvSpPr/>
            <p:nvPr/>
          </p:nvSpPr>
          <p:spPr>
            <a:xfrm>
              <a:off x="4233200" y="238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9"/>
            <p:cNvSpPr/>
            <p:nvPr/>
          </p:nvSpPr>
          <p:spPr>
            <a:xfrm>
              <a:off x="4250900" y="238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9"/>
            <p:cNvSpPr/>
            <p:nvPr/>
          </p:nvSpPr>
          <p:spPr>
            <a:xfrm>
              <a:off x="4244325" y="239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9"/>
            <p:cNvSpPr/>
            <p:nvPr/>
          </p:nvSpPr>
          <p:spPr>
            <a:xfrm>
              <a:off x="4236775" y="236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9"/>
            <p:cNvSpPr/>
            <p:nvPr/>
          </p:nvSpPr>
          <p:spPr>
            <a:xfrm>
              <a:off x="4243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9"/>
            <p:cNvSpPr/>
            <p:nvPr/>
          </p:nvSpPr>
          <p:spPr>
            <a:xfrm>
              <a:off x="4229050" y="235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9"/>
            <p:cNvSpPr/>
            <p:nvPr/>
          </p:nvSpPr>
          <p:spPr>
            <a:xfrm>
              <a:off x="4222475" y="2367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9"/>
            <p:cNvSpPr/>
            <p:nvPr/>
          </p:nvSpPr>
          <p:spPr>
            <a:xfrm>
              <a:off x="4249975" y="2368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9"/>
            <p:cNvSpPr/>
            <p:nvPr/>
          </p:nvSpPr>
          <p:spPr>
            <a:xfrm>
              <a:off x="4214950" y="234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9"/>
            <p:cNvSpPr/>
            <p:nvPr/>
          </p:nvSpPr>
          <p:spPr>
            <a:xfrm>
              <a:off x="4228125" y="2345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9"/>
            <p:cNvSpPr/>
            <p:nvPr/>
          </p:nvSpPr>
          <p:spPr>
            <a:xfrm>
              <a:off x="4255050" y="2405550"/>
              <a:ext cx="6800" cy="7550"/>
            </a:xfrm>
            <a:custGeom>
              <a:avLst/>
              <a:gdLst/>
              <a:ahLst/>
              <a:cxnLst/>
              <a:rect l="l" t="t" r="r" b="b"/>
              <a:pathLst>
                <a:path w="272" h="302" extrusionOk="0">
                  <a:moveTo>
                    <a:pt x="181" y="0"/>
                  </a:moveTo>
                  <a:lnTo>
                    <a:pt x="0" y="264"/>
                  </a:lnTo>
                  <a:lnTo>
                    <a:pt x="61" y="302"/>
                  </a:lnTo>
                  <a:cubicBezTo>
                    <a:pt x="83" y="294"/>
                    <a:pt x="106" y="279"/>
                    <a:pt x="128" y="271"/>
                  </a:cubicBez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9"/>
            <p:cNvSpPr/>
            <p:nvPr/>
          </p:nvSpPr>
          <p:spPr>
            <a:xfrm>
              <a:off x="4240175" y="24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9"/>
            <p:cNvSpPr/>
            <p:nvPr/>
          </p:nvSpPr>
          <p:spPr>
            <a:xfrm>
              <a:off x="4233775" y="2420600"/>
              <a:ext cx="3025" cy="1925"/>
            </a:xfrm>
            <a:custGeom>
              <a:avLst/>
              <a:gdLst/>
              <a:ahLst/>
              <a:cxnLst/>
              <a:rect l="l" t="t" r="r" b="b"/>
              <a:pathLst>
                <a:path w="121" h="77" extrusionOk="0">
                  <a:moveTo>
                    <a:pt x="53" y="1"/>
                  </a:moveTo>
                  <a:lnTo>
                    <a:pt x="0" y="76"/>
                  </a:lnTo>
                  <a:cubicBezTo>
                    <a:pt x="38" y="69"/>
                    <a:pt x="76" y="54"/>
                    <a:pt x="121" y="38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9"/>
            <p:cNvSpPr/>
            <p:nvPr/>
          </p:nvSpPr>
          <p:spPr>
            <a:xfrm>
              <a:off x="422605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9"/>
            <p:cNvSpPr/>
            <p:nvPr/>
          </p:nvSpPr>
          <p:spPr>
            <a:xfrm>
              <a:off x="4239225" y="239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9"/>
            <p:cNvSpPr/>
            <p:nvPr/>
          </p:nvSpPr>
          <p:spPr>
            <a:xfrm>
              <a:off x="4199125" y="205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9"/>
            <p:cNvSpPr/>
            <p:nvPr/>
          </p:nvSpPr>
          <p:spPr>
            <a:xfrm>
              <a:off x="42168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9"/>
            <p:cNvSpPr/>
            <p:nvPr/>
          </p:nvSpPr>
          <p:spPr>
            <a:xfrm>
              <a:off x="4210225" y="20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9"/>
            <p:cNvSpPr/>
            <p:nvPr/>
          </p:nvSpPr>
          <p:spPr>
            <a:xfrm>
              <a:off x="4202700" y="204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9"/>
            <p:cNvSpPr/>
            <p:nvPr/>
          </p:nvSpPr>
          <p:spPr>
            <a:xfrm>
              <a:off x="4209850" y="2030250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61" y="1"/>
                  </a:moveTo>
                  <a:lnTo>
                    <a:pt x="1" y="83"/>
                  </a:lnTo>
                  <a:lnTo>
                    <a:pt x="91" y="144"/>
                  </a:lnTo>
                  <a:lnTo>
                    <a:pt x="181" y="8"/>
                  </a:lnTo>
                  <a:cubicBezTo>
                    <a:pt x="144" y="8"/>
                    <a:pt x="99" y="1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9"/>
            <p:cNvSpPr/>
            <p:nvPr/>
          </p:nvSpPr>
          <p:spPr>
            <a:xfrm>
              <a:off x="4194975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9"/>
            <p:cNvSpPr/>
            <p:nvPr/>
          </p:nvSpPr>
          <p:spPr>
            <a:xfrm>
              <a:off x="4188400" y="2040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9"/>
            <p:cNvSpPr/>
            <p:nvPr/>
          </p:nvSpPr>
          <p:spPr>
            <a:xfrm>
              <a:off x="4215875" y="204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9"/>
            <p:cNvSpPr/>
            <p:nvPr/>
          </p:nvSpPr>
          <p:spPr>
            <a:xfrm>
              <a:off x="4210225" y="210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9"/>
            <p:cNvSpPr/>
            <p:nvPr/>
          </p:nvSpPr>
          <p:spPr>
            <a:xfrm>
              <a:off x="42279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9"/>
            <p:cNvSpPr/>
            <p:nvPr/>
          </p:nvSpPr>
          <p:spPr>
            <a:xfrm>
              <a:off x="4213800" y="209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9"/>
            <p:cNvSpPr/>
            <p:nvPr/>
          </p:nvSpPr>
          <p:spPr>
            <a:xfrm>
              <a:off x="4220975" y="207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9"/>
            <p:cNvSpPr/>
            <p:nvPr/>
          </p:nvSpPr>
          <p:spPr>
            <a:xfrm>
              <a:off x="4206100" y="2084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9"/>
            <p:cNvSpPr/>
            <p:nvPr/>
          </p:nvSpPr>
          <p:spPr>
            <a:xfrm>
              <a:off x="41995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9"/>
            <p:cNvSpPr/>
            <p:nvPr/>
          </p:nvSpPr>
          <p:spPr>
            <a:xfrm>
              <a:off x="4227000" y="209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9"/>
            <p:cNvSpPr/>
            <p:nvPr/>
          </p:nvSpPr>
          <p:spPr>
            <a:xfrm>
              <a:off x="4191975" y="2073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9"/>
            <p:cNvSpPr/>
            <p:nvPr/>
          </p:nvSpPr>
          <p:spPr>
            <a:xfrm>
              <a:off x="4205150" y="20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9"/>
            <p:cNvSpPr/>
            <p:nvPr/>
          </p:nvSpPr>
          <p:spPr>
            <a:xfrm>
              <a:off x="4221350" y="216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9"/>
            <p:cNvSpPr/>
            <p:nvPr/>
          </p:nvSpPr>
          <p:spPr>
            <a:xfrm>
              <a:off x="4239050" y="216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9"/>
            <p:cNvSpPr/>
            <p:nvPr/>
          </p:nvSpPr>
          <p:spPr>
            <a:xfrm>
              <a:off x="4224925" y="2149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9"/>
            <p:cNvSpPr/>
            <p:nvPr/>
          </p:nvSpPr>
          <p:spPr>
            <a:xfrm>
              <a:off x="4232075" y="213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9"/>
            <p:cNvSpPr/>
            <p:nvPr/>
          </p:nvSpPr>
          <p:spPr>
            <a:xfrm>
              <a:off x="4217200" y="213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9"/>
            <p:cNvSpPr/>
            <p:nvPr/>
          </p:nvSpPr>
          <p:spPr>
            <a:xfrm>
              <a:off x="42106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9"/>
            <p:cNvSpPr/>
            <p:nvPr/>
          </p:nvSpPr>
          <p:spPr>
            <a:xfrm>
              <a:off x="4238100" y="214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9"/>
            <p:cNvSpPr/>
            <p:nvPr/>
          </p:nvSpPr>
          <p:spPr>
            <a:xfrm>
              <a:off x="4203075" y="212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9"/>
            <p:cNvSpPr/>
            <p:nvPr/>
          </p:nvSpPr>
          <p:spPr>
            <a:xfrm>
              <a:off x="4216250" y="212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9"/>
            <p:cNvSpPr/>
            <p:nvPr/>
          </p:nvSpPr>
          <p:spPr>
            <a:xfrm>
              <a:off x="4221350" y="211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9"/>
            <p:cNvSpPr/>
            <p:nvPr/>
          </p:nvSpPr>
          <p:spPr>
            <a:xfrm>
              <a:off x="4232450" y="221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9"/>
            <p:cNvSpPr/>
            <p:nvPr/>
          </p:nvSpPr>
          <p:spPr>
            <a:xfrm>
              <a:off x="42501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9"/>
            <p:cNvSpPr/>
            <p:nvPr/>
          </p:nvSpPr>
          <p:spPr>
            <a:xfrm>
              <a:off x="4243550" y="222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9"/>
            <p:cNvSpPr/>
            <p:nvPr/>
          </p:nvSpPr>
          <p:spPr>
            <a:xfrm>
              <a:off x="423602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9"/>
            <p:cNvSpPr/>
            <p:nvPr/>
          </p:nvSpPr>
          <p:spPr>
            <a:xfrm>
              <a:off x="42431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9"/>
            <p:cNvSpPr/>
            <p:nvPr/>
          </p:nvSpPr>
          <p:spPr>
            <a:xfrm>
              <a:off x="4228300" y="219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9"/>
            <p:cNvSpPr/>
            <p:nvPr/>
          </p:nvSpPr>
          <p:spPr>
            <a:xfrm>
              <a:off x="4221725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9"/>
            <p:cNvSpPr/>
            <p:nvPr/>
          </p:nvSpPr>
          <p:spPr>
            <a:xfrm>
              <a:off x="4249200" y="220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9"/>
            <p:cNvSpPr/>
            <p:nvPr/>
          </p:nvSpPr>
          <p:spPr>
            <a:xfrm>
              <a:off x="4214175" y="2179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9"/>
            <p:cNvSpPr/>
            <p:nvPr/>
          </p:nvSpPr>
          <p:spPr>
            <a:xfrm>
              <a:off x="4227375" y="217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9"/>
            <p:cNvSpPr/>
            <p:nvPr/>
          </p:nvSpPr>
          <p:spPr>
            <a:xfrm>
              <a:off x="4232450" y="217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9"/>
            <p:cNvSpPr/>
            <p:nvPr/>
          </p:nvSpPr>
          <p:spPr>
            <a:xfrm>
              <a:off x="4243550" y="2268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9"/>
            <p:cNvSpPr/>
            <p:nvPr/>
          </p:nvSpPr>
          <p:spPr>
            <a:xfrm>
              <a:off x="42612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9"/>
            <p:cNvSpPr/>
            <p:nvPr/>
          </p:nvSpPr>
          <p:spPr>
            <a:xfrm>
              <a:off x="4254675" y="227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9"/>
            <p:cNvSpPr/>
            <p:nvPr/>
          </p:nvSpPr>
          <p:spPr>
            <a:xfrm>
              <a:off x="424715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9"/>
            <p:cNvSpPr/>
            <p:nvPr/>
          </p:nvSpPr>
          <p:spPr>
            <a:xfrm>
              <a:off x="42543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9"/>
            <p:cNvSpPr/>
            <p:nvPr/>
          </p:nvSpPr>
          <p:spPr>
            <a:xfrm>
              <a:off x="4239425" y="2244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9"/>
            <p:cNvSpPr/>
            <p:nvPr/>
          </p:nvSpPr>
          <p:spPr>
            <a:xfrm>
              <a:off x="4232825" y="22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9"/>
            <p:cNvSpPr/>
            <p:nvPr/>
          </p:nvSpPr>
          <p:spPr>
            <a:xfrm>
              <a:off x="4260325" y="225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9"/>
            <p:cNvSpPr/>
            <p:nvPr/>
          </p:nvSpPr>
          <p:spPr>
            <a:xfrm>
              <a:off x="422530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9"/>
            <p:cNvSpPr/>
            <p:nvPr/>
          </p:nvSpPr>
          <p:spPr>
            <a:xfrm>
              <a:off x="4238475" y="22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9"/>
            <p:cNvSpPr/>
            <p:nvPr/>
          </p:nvSpPr>
          <p:spPr>
            <a:xfrm>
              <a:off x="4254675" y="232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9"/>
            <p:cNvSpPr/>
            <p:nvPr/>
          </p:nvSpPr>
          <p:spPr>
            <a:xfrm>
              <a:off x="4272375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9"/>
            <p:cNvSpPr/>
            <p:nvPr/>
          </p:nvSpPr>
          <p:spPr>
            <a:xfrm>
              <a:off x="4265775" y="233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9"/>
            <p:cNvSpPr/>
            <p:nvPr/>
          </p:nvSpPr>
          <p:spPr>
            <a:xfrm>
              <a:off x="425825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9"/>
            <p:cNvSpPr/>
            <p:nvPr/>
          </p:nvSpPr>
          <p:spPr>
            <a:xfrm>
              <a:off x="42654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9"/>
            <p:cNvSpPr/>
            <p:nvPr/>
          </p:nvSpPr>
          <p:spPr>
            <a:xfrm>
              <a:off x="4250525" y="229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9"/>
            <p:cNvSpPr/>
            <p:nvPr/>
          </p:nvSpPr>
          <p:spPr>
            <a:xfrm>
              <a:off x="4243950" y="2307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9"/>
            <p:cNvSpPr/>
            <p:nvPr/>
          </p:nvSpPr>
          <p:spPr>
            <a:xfrm>
              <a:off x="4271425" y="230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9"/>
            <p:cNvSpPr/>
            <p:nvPr/>
          </p:nvSpPr>
          <p:spPr>
            <a:xfrm>
              <a:off x="423640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9"/>
            <p:cNvSpPr/>
            <p:nvPr/>
          </p:nvSpPr>
          <p:spPr>
            <a:xfrm>
              <a:off x="4249575" y="228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9"/>
            <p:cNvSpPr/>
            <p:nvPr/>
          </p:nvSpPr>
          <p:spPr>
            <a:xfrm>
              <a:off x="4265775" y="237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9"/>
            <p:cNvSpPr/>
            <p:nvPr/>
          </p:nvSpPr>
          <p:spPr>
            <a:xfrm>
              <a:off x="4283475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9"/>
            <p:cNvSpPr/>
            <p:nvPr/>
          </p:nvSpPr>
          <p:spPr>
            <a:xfrm>
              <a:off x="4276900" y="23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9"/>
            <p:cNvSpPr/>
            <p:nvPr/>
          </p:nvSpPr>
          <p:spPr>
            <a:xfrm>
              <a:off x="4269350" y="236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9"/>
            <p:cNvSpPr/>
            <p:nvPr/>
          </p:nvSpPr>
          <p:spPr>
            <a:xfrm>
              <a:off x="4276525" y="23452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9"/>
            <p:cNvSpPr/>
            <p:nvPr/>
          </p:nvSpPr>
          <p:spPr>
            <a:xfrm>
              <a:off x="4261650" y="235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9"/>
            <p:cNvSpPr/>
            <p:nvPr/>
          </p:nvSpPr>
          <p:spPr>
            <a:xfrm>
              <a:off x="4255050" y="236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9"/>
            <p:cNvSpPr/>
            <p:nvPr/>
          </p:nvSpPr>
          <p:spPr>
            <a:xfrm>
              <a:off x="4282550" y="236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9"/>
            <p:cNvSpPr/>
            <p:nvPr/>
          </p:nvSpPr>
          <p:spPr>
            <a:xfrm>
              <a:off x="4247525" y="23396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9"/>
            <p:cNvSpPr/>
            <p:nvPr/>
          </p:nvSpPr>
          <p:spPr>
            <a:xfrm>
              <a:off x="4260700" y="233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9"/>
            <p:cNvSpPr/>
            <p:nvPr/>
          </p:nvSpPr>
          <p:spPr>
            <a:xfrm>
              <a:off x="4258625" y="239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9"/>
            <p:cNvSpPr/>
            <p:nvPr/>
          </p:nvSpPr>
          <p:spPr>
            <a:xfrm>
              <a:off x="4271800" y="2392175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0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9" y="226"/>
                    <a:pt x="302" y="204"/>
                    <a:pt x="325" y="181"/>
                  </a:cubicBez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9"/>
            <p:cNvSpPr/>
            <p:nvPr/>
          </p:nvSpPr>
          <p:spPr>
            <a:xfrm>
              <a:off x="4231700" y="204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9"/>
            <p:cNvSpPr/>
            <p:nvPr/>
          </p:nvSpPr>
          <p:spPr>
            <a:xfrm>
              <a:off x="4249575" y="204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9"/>
            <p:cNvSpPr/>
            <p:nvPr/>
          </p:nvSpPr>
          <p:spPr>
            <a:xfrm>
              <a:off x="4242800" y="205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9"/>
            <p:cNvSpPr/>
            <p:nvPr/>
          </p:nvSpPr>
          <p:spPr>
            <a:xfrm>
              <a:off x="4235275" y="203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9"/>
            <p:cNvSpPr/>
            <p:nvPr/>
          </p:nvSpPr>
          <p:spPr>
            <a:xfrm>
              <a:off x="4220975" y="203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4250900" y="2039300"/>
              <a:ext cx="4925" cy="2850"/>
            </a:xfrm>
            <a:custGeom>
              <a:avLst/>
              <a:gdLst/>
              <a:ahLst/>
              <a:cxnLst/>
              <a:rect l="l" t="t" r="r" b="b"/>
              <a:pathLst>
                <a:path w="197" h="114" extrusionOk="0">
                  <a:moveTo>
                    <a:pt x="1" y="0"/>
                  </a:moveTo>
                  <a:lnTo>
                    <a:pt x="181" y="113"/>
                  </a:lnTo>
                  <a:lnTo>
                    <a:pt x="197" y="83"/>
                  </a:lnTo>
                  <a:cubicBezTo>
                    <a:pt x="136" y="53"/>
                    <a:pt x="69" y="3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4242800" y="21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4260700" y="210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4246375" y="20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4253550" y="207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4238850" y="2077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4232075" y="208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4259575" y="2088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4224550" y="2066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4237725" y="206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4253925" y="215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4271800" y="2154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4257500" y="214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4264650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42497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4243175" y="21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427067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9"/>
            <p:cNvSpPr/>
            <p:nvPr/>
          </p:nvSpPr>
          <p:spPr>
            <a:xfrm>
              <a:off x="4235650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9"/>
            <p:cNvSpPr/>
            <p:nvPr/>
          </p:nvSpPr>
          <p:spPr>
            <a:xfrm>
              <a:off x="4248825" y="211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9"/>
            <p:cNvSpPr/>
            <p:nvPr/>
          </p:nvSpPr>
          <p:spPr>
            <a:xfrm>
              <a:off x="4253925" y="211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9"/>
            <p:cNvSpPr/>
            <p:nvPr/>
          </p:nvSpPr>
          <p:spPr>
            <a:xfrm>
              <a:off x="4265025" y="2208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9"/>
            <p:cNvSpPr/>
            <p:nvPr/>
          </p:nvSpPr>
          <p:spPr>
            <a:xfrm>
              <a:off x="4282925" y="220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9"/>
            <p:cNvSpPr/>
            <p:nvPr/>
          </p:nvSpPr>
          <p:spPr>
            <a:xfrm>
              <a:off x="4276150" y="2217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9"/>
            <p:cNvSpPr/>
            <p:nvPr/>
          </p:nvSpPr>
          <p:spPr>
            <a:xfrm>
              <a:off x="426860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9"/>
            <p:cNvSpPr/>
            <p:nvPr/>
          </p:nvSpPr>
          <p:spPr>
            <a:xfrm>
              <a:off x="4275750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9"/>
            <p:cNvSpPr/>
            <p:nvPr/>
          </p:nvSpPr>
          <p:spPr>
            <a:xfrm>
              <a:off x="42608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9"/>
            <p:cNvSpPr/>
            <p:nvPr/>
          </p:nvSpPr>
          <p:spPr>
            <a:xfrm>
              <a:off x="4254300" y="2193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9"/>
            <p:cNvSpPr/>
            <p:nvPr/>
          </p:nvSpPr>
          <p:spPr>
            <a:xfrm>
              <a:off x="428177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9"/>
            <p:cNvSpPr/>
            <p:nvPr/>
          </p:nvSpPr>
          <p:spPr>
            <a:xfrm>
              <a:off x="424677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9"/>
            <p:cNvSpPr/>
            <p:nvPr/>
          </p:nvSpPr>
          <p:spPr>
            <a:xfrm>
              <a:off x="4259950" y="21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9"/>
            <p:cNvSpPr/>
            <p:nvPr/>
          </p:nvSpPr>
          <p:spPr>
            <a:xfrm>
              <a:off x="4265025" y="21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9"/>
            <p:cNvSpPr/>
            <p:nvPr/>
          </p:nvSpPr>
          <p:spPr>
            <a:xfrm>
              <a:off x="4276150" y="22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9"/>
            <p:cNvSpPr/>
            <p:nvPr/>
          </p:nvSpPr>
          <p:spPr>
            <a:xfrm>
              <a:off x="4294025" y="226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9"/>
            <p:cNvSpPr/>
            <p:nvPr/>
          </p:nvSpPr>
          <p:spPr>
            <a:xfrm>
              <a:off x="4287250" y="2270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9"/>
            <p:cNvSpPr/>
            <p:nvPr/>
          </p:nvSpPr>
          <p:spPr>
            <a:xfrm>
              <a:off x="4279725" y="224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9"/>
            <p:cNvSpPr/>
            <p:nvPr/>
          </p:nvSpPr>
          <p:spPr>
            <a:xfrm>
              <a:off x="4286875" y="2232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9"/>
            <p:cNvSpPr/>
            <p:nvPr/>
          </p:nvSpPr>
          <p:spPr>
            <a:xfrm>
              <a:off x="42720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9"/>
            <p:cNvSpPr/>
            <p:nvPr/>
          </p:nvSpPr>
          <p:spPr>
            <a:xfrm>
              <a:off x="4265400" y="224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9"/>
            <p:cNvSpPr/>
            <p:nvPr/>
          </p:nvSpPr>
          <p:spPr>
            <a:xfrm>
              <a:off x="4292900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9"/>
            <p:cNvSpPr/>
            <p:nvPr/>
          </p:nvSpPr>
          <p:spPr>
            <a:xfrm>
              <a:off x="4257875" y="22262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9"/>
            <p:cNvSpPr/>
            <p:nvPr/>
          </p:nvSpPr>
          <p:spPr>
            <a:xfrm>
              <a:off x="4271050" y="22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9"/>
            <p:cNvSpPr/>
            <p:nvPr/>
          </p:nvSpPr>
          <p:spPr>
            <a:xfrm>
              <a:off x="4287250" y="23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9"/>
            <p:cNvSpPr/>
            <p:nvPr/>
          </p:nvSpPr>
          <p:spPr>
            <a:xfrm>
              <a:off x="4305125" y="2314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9"/>
            <p:cNvSpPr/>
            <p:nvPr/>
          </p:nvSpPr>
          <p:spPr>
            <a:xfrm>
              <a:off x="4298350" y="2323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9"/>
            <p:cNvSpPr/>
            <p:nvPr/>
          </p:nvSpPr>
          <p:spPr>
            <a:xfrm>
              <a:off x="429082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9"/>
            <p:cNvSpPr/>
            <p:nvPr/>
          </p:nvSpPr>
          <p:spPr>
            <a:xfrm>
              <a:off x="4297975" y="2285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9"/>
            <p:cNvSpPr/>
            <p:nvPr/>
          </p:nvSpPr>
          <p:spPr>
            <a:xfrm>
              <a:off x="42831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9"/>
            <p:cNvSpPr/>
            <p:nvPr/>
          </p:nvSpPr>
          <p:spPr>
            <a:xfrm>
              <a:off x="4276525" y="2300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9"/>
            <p:cNvSpPr/>
            <p:nvPr/>
          </p:nvSpPr>
          <p:spPr>
            <a:xfrm>
              <a:off x="43040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9"/>
            <p:cNvSpPr/>
            <p:nvPr/>
          </p:nvSpPr>
          <p:spPr>
            <a:xfrm>
              <a:off x="4268975" y="2279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9"/>
            <p:cNvSpPr/>
            <p:nvPr/>
          </p:nvSpPr>
          <p:spPr>
            <a:xfrm>
              <a:off x="4282175" y="2278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9"/>
            <p:cNvSpPr/>
            <p:nvPr/>
          </p:nvSpPr>
          <p:spPr>
            <a:xfrm>
              <a:off x="42983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9"/>
            <p:cNvSpPr/>
            <p:nvPr/>
          </p:nvSpPr>
          <p:spPr>
            <a:xfrm>
              <a:off x="4316250" y="2367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9"/>
            <p:cNvSpPr/>
            <p:nvPr/>
          </p:nvSpPr>
          <p:spPr>
            <a:xfrm>
              <a:off x="4309475" y="2376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9"/>
            <p:cNvSpPr/>
            <p:nvPr/>
          </p:nvSpPr>
          <p:spPr>
            <a:xfrm>
              <a:off x="4301925" y="235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9"/>
            <p:cNvSpPr/>
            <p:nvPr/>
          </p:nvSpPr>
          <p:spPr>
            <a:xfrm>
              <a:off x="4309100" y="233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9"/>
            <p:cNvSpPr/>
            <p:nvPr/>
          </p:nvSpPr>
          <p:spPr>
            <a:xfrm>
              <a:off x="4294225" y="234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9"/>
            <p:cNvSpPr/>
            <p:nvPr/>
          </p:nvSpPr>
          <p:spPr>
            <a:xfrm>
              <a:off x="4287625" y="235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9"/>
            <p:cNvSpPr/>
            <p:nvPr/>
          </p:nvSpPr>
          <p:spPr>
            <a:xfrm>
              <a:off x="4315125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9"/>
            <p:cNvSpPr/>
            <p:nvPr/>
          </p:nvSpPr>
          <p:spPr>
            <a:xfrm>
              <a:off x="4280100" y="2332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9"/>
            <p:cNvSpPr/>
            <p:nvPr/>
          </p:nvSpPr>
          <p:spPr>
            <a:xfrm>
              <a:off x="4293275" y="233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9"/>
            <p:cNvSpPr/>
            <p:nvPr/>
          </p:nvSpPr>
          <p:spPr>
            <a:xfrm>
              <a:off x="4320200" y="239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9"/>
            <p:cNvSpPr/>
            <p:nvPr/>
          </p:nvSpPr>
          <p:spPr>
            <a:xfrm>
              <a:off x="4305325" y="239745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68" y="0"/>
                  </a:moveTo>
                  <a:lnTo>
                    <a:pt x="1" y="91"/>
                  </a:lnTo>
                  <a:lnTo>
                    <a:pt x="226" y="226"/>
                  </a:lnTo>
                  <a:cubicBezTo>
                    <a:pt x="249" y="234"/>
                    <a:pt x="272" y="241"/>
                    <a:pt x="294" y="241"/>
                  </a:cubicBez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9"/>
            <p:cNvSpPr/>
            <p:nvPr/>
          </p:nvSpPr>
          <p:spPr>
            <a:xfrm>
              <a:off x="4291200" y="238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9"/>
            <p:cNvSpPr/>
            <p:nvPr/>
          </p:nvSpPr>
          <p:spPr>
            <a:xfrm>
              <a:off x="4304375" y="238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9"/>
            <p:cNvSpPr/>
            <p:nvPr/>
          </p:nvSpPr>
          <p:spPr>
            <a:xfrm>
              <a:off x="4264275" y="2046625"/>
              <a:ext cx="3975" cy="3625"/>
            </a:xfrm>
            <a:custGeom>
              <a:avLst/>
              <a:gdLst/>
              <a:ahLst/>
              <a:cxnLst/>
              <a:rect l="l" t="t" r="r" b="b"/>
              <a:pathLst>
                <a:path w="159" h="145" extrusionOk="0">
                  <a:moveTo>
                    <a:pt x="68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59" y="54"/>
                  </a:lnTo>
                  <a:cubicBezTo>
                    <a:pt x="129" y="31"/>
                    <a:pt x="98" y="1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9"/>
            <p:cNvSpPr/>
            <p:nvPr/>
          </p:nvSpPr>
          <p:spPr>
            <a:xfrm>
              <a:off x="4275375" y="209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9"/>
            <p:cNvSpPr/>
            <p:nvPr/>
          </p:nvSpPr>
          <p:spPr>
            <a:xfrm>
              <a:off x="4293275" y="2094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9"/>
            <p:cNvSpPr/>
            <p:nvPr/>
          </p:nvSpPr>
          <p:spPr>
            <a:xfrm>
              <a:off x="4286500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9"/>
            <p:cNvSpPr/>
            <p:nvPr/>
          </p:nvSpPr>
          <p:spPr>
            <a:xfrm>
              <a:off x="4279150" y="20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9"/>
            <p:cNvSpPr/>
            <p:nvPr/>
          </p:nvSpPr>
          <p:spPr>
            <a:xfrm>
              <a:off x="4286125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cubicBezTo>
                    <a:pt x="271" y="53"/>
                    <a:pt x="264" y="45"/>
                    <a:pt x="264" y="45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9"/>
            <p:cNvSpPr/>
            <p:nvPr/>
          </p:nvSpPr>
          <p:spPr>
            <a:xfrm>
              <a:off x="4271425" y="207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9"/>
            <p:cNvSpPr/>
            <p:nvPr/>
          </p:nvSpPr>
          <p:spPr>
            <a:xfrm>
              <a:off x="4264650" y="20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9"/>
            <p:cNvSpPr/>
            <p:nvPr/>
          </p:nvSpPr>
          <p:spPr>
            <a:xfrm>
              <a:off x="4292325" y="2082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9"/>
            <p:cNvSpPr/>
            <p:nvPr/>
          </p:nvSpPr>
          <p:spPr>
            <a:xfrm>
              <a:off x="4257300" y="205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9"/>
            <p:cNvSpPr/>
            <p:nvPr/>
          </p:nvSpPr>
          <p:spPr>
            <a:xfrm>
              <a:off x="427030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9"/>
            <p:cNvSpPr/>
            <p:nvPr/>
          </p:nvSpPr>
          <p:spPr>
            <a:xfrm>
              <a:off x="4275375" y="2052650"/>
              <a:ext cx="2300" cy="1550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1" y="1"/>
                  </a:moveTo>
                  <a:lnTo>
                    <a:pt x="91" y="61"/>
                  </a:lnTo>
                  <a:cubicBezTo>
                    <a:pt x="69" y="39"/>
                    <a:pt x="39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9"/>
            <p:cNvSpPr/>
            <p:nvPr/>
          </p:nvSpPr>
          <p:spPr>
            <a:xfrm>
              <a:off x="4286500" y="214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9"/>
            <p:cNvSpPr/>
            <p:nvPr/>
          </p:nvSpPr>
          <p:spPr>
            <a:xfrm>
              <a:off x="4304375" y="2147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9"/>
            <p:cNvSpPr/>
            <p:nvPr/>
          </p:nvSpPr>
          <p:spPr>
            <a:xfrm>
              <a:off x="4290250" y="2136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9"/>
            <p:cNvSpPr/>
            <p:nvPr/>
          </p:nvSpPr>
          <p:spPr>
            <a:xfrm>
              <a:off x="4297225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9"/>
            <p:cNvSpPr/>
            <p:nvPr/>
          </p:nvSpPr>
          <p:spPr>
            <a:xfrm>
              <a:off x="4282550" y="2124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9"/>
            <p:cNvSpPr/>
            <p:nvPr/>
          </p:nvSpPr>
          <p:spPr>
            <a:xfrm>
              <a:off x="4275750" y="213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9"/>
            <p:cNvSpPr/>
            <p:nvPr/>
          </p:nvSpPr>
          <p:spPr>
            <a:xfrm>
              <a:off x="4303450" y="2135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9"/>
            <p:cNvSpPr/>
            <p:nvPr/>
          </p:nvSpPr>
          <p:spPr>
            <a:xfrm>
              <a:off x="4268425" y="211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9"/>
            <p:cNvSpPr/>
            <p:nvPr/>
          </p:nvSpPr>
          <p:spPr>
            <a:xfrm>
              <a:off x="4281400" y="2112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9"/>
            <p:cNvSpPr/>
            <p:nvPr/>
          </p:nvSpPr>
          <p:spPr>
            <a:xfrm>
              <a:off x="4297600" y="220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9"/>
            <p:cNvSpPr/>
            <p:nvPr/>
          </p:nvSpPr>
          <p:spPr>
            <a:xfrm>
              <a:off x="4315500" y="2200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9"/>
            <p:cNvSpPr/>
            <p:nvPr/>
          </p:nvSpPr>
          <p:spPr>
            <a:xfrm>
              <a:off x="4308725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9"/>
            <p:cNvSpPr/>
            <p:nvPr/>
          </p:nvSpPr>
          <p:spPr>
            <a:xfrm>
              <a:off x="430137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9"/>
            <p:cNvSpPr/>
            <p:nvPr/>
          </p:nvSpPr>
          <p:spPr>
            <a:xfrm>
              <a:off x="4308350" y="21718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9"/>
            <p:cNvSpPr/>
            <p:nvPr/>
          </p:nvSpPr>
          <p:spPr>
            <a:xfrm>
              <a:off x="4293650" y="2177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9"/>
            <p:cNvSpPr/>
            <p:nvPr/>
          </p:nvSpPr>
          <p:spPr>
            <a:xfrm>
              <a:off x="4286875" y="2187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9"/>
            <p:cNvSpPr/>
            <p:nvPr/>
          </p:nvSpPr>
          <p:spPr>
            <a:xfrm>
              <a:off x="4314550" y="2188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9"/>
            <p:cNvSpPr/>
            <p:nvPr/>
          </p:nvSpPr>
          <p:spPr>
            <a:xfrm>
              <a:off x="4279525" y="2166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9"/>
            <p:cNvSpPr/>
            <p:nvPr/>
          </p:nvSpPr>
          <p:spPr>
            <a:xfrm>
              <a:off x="4292525" y="21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9"/>
            <p:cNvSpPr/>
            <p:nvPr/>
          </p:nvSpPr>
          <p:spPr>
            <a:xfrm>
              <a:off x="429760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9"/>
            <p:cNvSpPr/>
            <p:nvPr/>
          </p:nvSpPr>
          <p:spPr>
            <a:xfrm>
              <a:off x="4308725" y="22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9"/>
            <p:cNvSpPr/>
            <p:nvPr/>
          </p:nvSpPr>
          <p:spPr>
            <a:xfrm>
              <a:off x="4326600" y="2254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9"/>
            <p:cNvSpPr/>
            <p:nvPr/>
          </p:nvSpPr>
          <p:spPr>
            <a:xfrm>
              <a:off x="4319825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9"/>
            <p:cNvSpPr/>
            <p:nvPr/>
          </p:nvSpPr>
          <p:spPr>
            <a:xfrm>
              <a:off x="4312475" y="224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9"/>
            <p:cNvSpPr/>
            <p:nvPr/>
          </p:nvSpPr>
          <p:spPr>
            <a:xfrm>
              <a:off x="4319450" y="222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9"/>
            <p:cNvSpPr/>
            <p:nvPr/>
          </p:nvSpPr>
          <p:spPr>
            <a:xfrm>
              <a:off x="4304750" y="2230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9"/>
            <p:cNvSpPr/>
            <p:nvPr/>
          </p:nvSpPr>
          <p:spPr>
            <a:xfrm>
              <a:off x="4297975" y="22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9"/>
            <p:cNvSpPr/>
            <p:nvPr/>
          </p:nvSpPr>
          <p:spPr>
            <a:xfrm>
              <a:off x="4325675" y="224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9"/>
            <p:cNvSpPr/>
            <p:nvPr/>
          </p:nvSpPr>
          <p:spPr>
            <a:xfrm>
              <a:off x="4290650" y="221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9"/>
            <p:cNvSpPr/>
            <p:nvPr/>
          </p:nvSpPr>
          <p:spPr>
            <a:xfrm>
              <a:off x="4303625" y="2218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9"/>
            <p:cNvSpPr/>
            <p:nvPr/>
          </p:nvSpPr>
          <p:spPr>
            <a:xfrm>
              <a:off x="4319825" y="23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9"/>
            <p:cNvSpPr/>
            <p:nvPr/>
          </p:nvSpPr>
          <p:spPr>
            <a:xfrm>
              <a:off x="4337725" y="2307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9"/>
            <p:cNvSpPr/>
            <p:nvPr/>
          </p:nvSpPr>
          <p:spPr>
            <a:xfrm>
              <a:off x="43309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9"/>
            <p:cNvSpPr/>
            <p:nvPr/>
          </p:nvSpPr>
          <p:spPr>
            <a:xfrm>
              <a:off x="432360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9"/>
            <p:cNvSpPr/>
            <p:nvPr/>
          </p:nvSpPr>
          <p:spPr>
            <a:xfrm>
              <a:off x="4330550" y="227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9"/>
            <p:cNvSpPr/>
            <p:nvPr/>
          </p:nvSpPr>
          <p:spPr>
            <a:xfrm>
              <a:off x="4315875" y="2284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9"/>
            <p:cNvSpPr/>
            <p:nvPr/>
          </p:nvSpPr>
          <p:spPr>
            <a:xfrm>
              <a:off x="4309100" y="229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9"/>
            <p:cNvSpPr/>
            <p:nvPr/>
          </p:nvSpPr>
          <p:spPr>
            <a:xfrm>
              <a:off x="43365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9"/>
            <p:cNvSpPr/>
            <p:nvPr/>
          </p:nvSpPr>
          <p:spPr>
            <a:xfrm>
              <a:off x="4301550" y="227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9"/>
            <p:cNvSpPr/>
            <p:nvPr/>
          </p:nvSpPr>
          <p:spPr>
            <a:xfrm>
              <a:off x="4314750" y="2272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9"/>
            <p:cNvSpPr/>
            <p:nvPr/>
          </p:nvSpPr>
          <p:spPr>
            <a:xfrm>
              <a:off x="4330925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9"/>
            <p:cNvSpPr/>
            <p:nvPr/>
          </p:nvSpPr>
          <p:spPr>
            <a:xfrm>
              <a:off x="4348825" y="2360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9"/>
            <p:cNvSpPr/>
            <p:nvPr/>
          </p:nvSpPr>
          <p:spPr>
            <a:xfrm>
              <a:off x="4342050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9"/>
            <p:cNvSpPr/>
            <p:nvPr/>
          </p:nvSpPr>
          <p:spPr>
            <a:xfrm>
              <a:off x="433470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9"/>
            <p:cNvSpPr/>
            <p:nvPr/>
          </p:nvSpPr>
          <p:spPr>
            <a:xfrm>
              <a:off x="4341675" y="2331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9"/>
            <p:cNvSpPr/>
            <p:nvPr/>
          </p:nvSpPr>
          <p:spPr>
            <a:xfrm>
              <a:off x="4326975" y="2337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9"/>
            <p:cNvSpPr/>
            <p:nvPr/>
          </p:nvSpPr>
          <p:spPr>
            <a:xfrm>
              <a:off x="4320200" y="2346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9"/>
            <p:cNvSpPr/>
            <p:nvPr/>
          </p:nvSpPr>
          <p:spPr>
            <a:xfrm>
              <a:off x="4347700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9"/>
            <p:cNvSpPr/>
            <p:nvPr/>
          </p:nvSpPr>
          <p:spPr>
            <a:xfrm>
              <a:off x="4312675" y="23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9"/>
            <p:cNvSpPr/>
            <p:nvPr/>
          </p:nvSpPr>
          <p:spPr>
            <a:xfrm>
              <a:off x="432585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9"/>
            <p:cNvSpPr/>
            <p:nvPr/>
          </p:nvSpPr>
          <p:spPr>
            <a:xfrm>
              <a:off x="4349400" y="2402725"/>
              <a:ext cx="2275" cy="1325"/>
            </a:xfrm>
            <a:custGeom>
              <a:avLst/>
              <a:gdLst/>
              <a:ahLst/>
              <a:cxnLst/>
              <a:rect l="l" t="t" r="r" b="b"/>
              <a:pathLst>
                <a:path w="91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30" y="45"/>
                    <a:pt x="60" y="38"/>
                    <a:pt x="90" y="3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9"/>
            <p:cNvSpPr/>
            <p:nvPr/>
          </p:nvSpPr>
          <p:spPr>
            <a:xfrm>
              <a:off x="4352775" y="2385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9"/>
            <p:cNvSpPr/>
            <p:nvPr/>
          </p:nvSpPr>
          <p:spPr>
            <a:xfrm>
              <a:off x="4338100" y="2390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9"/>
            <p:cNvSpPr/>
            <p:nvPr/>
          </p:nvSpPr>
          <p:spPr>
            <a:xfrm>
              <a:off x="4331300" y="240007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04" y="219"/>
                  </a:lnTo>
                  <a:lnTo>
                    <a:pt x="219" y="219"/>
                  </a:lnTo>
                  <a:cubicBezTo>
                    <a:pt x="257" y="212"/>
                    <a:pt x="287" y="212"/>
                    <a:pt x="317" y="212"/>
                  </a:cubicBez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9"/>
            <p:cNvSpPr/>
            <p:nvPr/>
          </p:nvSpPr>
          <p:spPr>
            <a:xfrm>
              <a:off x="4323775" y="237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9"/>
            <p:cNvSpPr/>
            <p:nvPr/>
          </p:nvSpPr>
          <p:spPr>
            <a:xfrm>
              <a:off x="433695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9"/>
            <p:cNvSpPr/>
            <p:nvPr/>
          </p:nvSpPr>
          <p:spPr>
            <a:xfrm>
              <a:off x="4307950" y="208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9"/>
            <p:cNvSpPr/>
            <p:nvPr/>
          </p:nvSpPr>
          <p:spPr>
            <a:xfrm>
              <a:off x="43258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9"/>
            <p:cNvSpPr/>
            <p:nvPr/>
          </p:nvSpPr>
          <p:spPr>
            <a:xfrm>
              <a:off x="4311725" y="207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9"/>
            <p:cNvSpPr/>
            <p:nvPr/>
          </p:nvSpPr>
          <p:spPr>
            <a:xfrm>
              <a:off x="4297425" y="2073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188" y="83"/>
                  </a:lnTo>
                  <a:cubicBezTo>
                    <a:pt x="181" y="83"/>
                    <a:pt x="173" y="83"/>
                    <a:pt x="158" y="91"/>
                  </a:cubicBezTo>
                  <a:cubicBezTo>
                    <a:pt x="143" y="68"/>
                    <a:pt x="128" y="46"/>
                    <a:pt x="106" y="3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9"/>
            <p:cNvSpPr/>
            <p:nvPr/>
          </p:nvSpPr>
          <p:spPr>
            <a:xfrm>
              <a:off x="4324900" y="207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9"/>
            <p:cNvSpPr/>
            <p:nvPr/>
          </p:nvSpPr>
          <p:spPr>
            <a:xfrm>
              <a:off x="4319075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9"/>
            <p:cNvSpPr/>
            <p:nvPr/>
          </p:nvSpPr>
          <p:spPr>
            <a:xfrm>
              <a:off x="43369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9"/>
            <p:cNvSpPr/>
            <p:nvPr/>
          </p:nvSpPr>
          <p:spPr>
            <a:xfrm>
              <a:off x="4322850" y="2129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9"/>
            <p:cNvSpPr/>
            <p:nvPr/>
          </p:nvSpPr>
          <p:spPr>
            <a:xfrm>
              <a:off x="4329800" y="2111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9"/>
            <p:cNvSpPr/>
            <p:nvPr/>
          </p:nvSpPr>
          <p:spPr>
            <a:xfrm>
              <a:off x="4315125" y="211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9"/>
            <p:cNvSpPr/>
            <p:nvPr/>
          </p:nvSpPr>
          <p:spPr>
            <a:xfrm>
              <a:off x="4308525" y="212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9"/>
            <p:cNvSpPr/>
            <p:nvPr/>
          </p:nvSpPr>
          <p:spPr>
            <a:xfrm>
              <a:off x="4336025" y="2128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9"/>
            <p:cNvSpPr/>
            <p:nvPr/>
          </p:nvSpPr>
          <p:spPr>
            <a:xfrm>
              <a:off x="4301000" y="210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9"/>
            <p:cNvSpPr/>
            <p:nvPr/>
          </p:nvSpPr>
          <p:spPr>
            <a:xfrm>
              <a:off x="4314175" y="21053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9"/>
            <p:cNvSpPr/>
            <p:nvPr/>
          </p:nvSpPr>
          <p:spPr>
            <a:xfrm>
              <a:off x="4319250" y="20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9"/>
            <p:cNvSpPr/>
            <p:nvPr/>
          </p:nvSpPr>
          <p:spPr>
            <a:xfrm>
              <a:off x="4330175" y="219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9"/>
            <p:cNvSpPr/>
            <p:nvPr/>
          </p:nvSpPr>
          <p:spPr>
            <a:xfrm>
              <a:off x="4348075" y="21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9"/>
            <p:cNvSpPr/>
            <p:nvPr/>
          </p:nvSpPr>
          <p:spPr>
            <a:xfrm>
              <a:off x="4341475" y="220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9"/>
            <p:cNvSpPr/>
            <p:nvPr/>
          </p:nvSpPr>
          <p:spPr>
            <a:xfrm>
              <a:off x="433395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9"/>
            <p:cNvSpPr/>
            <p:nvPr/>
          </p:nvSpPr>
          <p:spPr>
            <a:xfrm>
              <a:off x="4340925" y="21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9"/>
            <p:cNvSpPr/>
            <p:nvPr/>
          </p:nvSpPr>
          <p:spPr>
            <a:xfrm>
              <a:off x="4326225" y="217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9"/>
            <p:cNvSpPr/>
            <p:nvPr/>
          </p:nvSpPr>
          <p:spPr>
            <a:xfrm>
              <a:off x="4319625" y="2180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9"/>
            <p:cNvSpPr/>
            <p:nvPr/>
          </p:nvSpPr>
          <p:spPr>
            <a:xfrm>
              <a:off x="4347125" y="2181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9"/>
            <p:cNvSpPr/>
            <p:nvPr/>
          </p:nvSpPr>
          <p:spPr>
            <a:xfrm>
              <a:off x="4312100" y="215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9"/>
            <p:cNvSpPr/>
            <p:nvPr/>
          </p:nvSpPr>
          <p:spPr>
            <a:xfrm>
              <a:off x="4325275" y="2158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9"/>
            <p:cNvSpPr/>
            <p:nvPr/>
          </p:nvSpPr>
          <p:spPr>
            <a:xfrm>
              <a:off x="4330375" y="215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9"/>
            <p:cNvSpPr/>
            <p:nvPr/>
          </p:nvSpPr>
          <p:spPr>
            <a:xfrm>
              <a:off x="4341300" y="22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9"/>
            <p:cNvSpPr/>
            <p:nvPr/>
          </p:nvSpPr>
          <p:spPr>
            <a:xfrm>
              <a:off x="4359175" y="224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9"/>
            <p:cNvSpPr/>
            <p:nvPr/>
          </p:nvSpPr>
          <p:spPr>
            <a:xfrm>
              <a:off x="4352600" y="225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9"/>
            <p:cNvSpPr/>
            <p:nvPr/>
          </p:nvSpPr>
          <p:spPr>
            <a:xfrm>
              <a:off x="4345050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9"/>
            <p:cNvSpPr/>
            <p:nvPr/>
          </p:nvSpPr>
          <p:spPr>
            <a:xfrm>
              <a:off x="4352025" y="221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9"/>
            <p:cNvSpPr/>
            <p:nvPr/>
          </p:nvSpPr>
          <p:spPr>
            <a:xfrm>
              <a:off x="4337350" y="2224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9"/>
            <p:cNvSpPr/>
            <p:nvPr/>
          </p:nvSpPr>
          <p:spPr>
            <a:xfrm>
              <a:off x="4330750" y="2233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9"/>
            <p:cNvSpPr/>
            <p:nvPr/>
          </p:nvSpPr>
          <p:spPr>
            <a:xfrm>
              <a:off x="4358250" y="2235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9"/>
            <p:cNvSpPr/>
            <p:nvPr/>
          </p:nvSpPr>
          <p:spPr>
            <a:xfrm>
              <a:off x="4323225" y="221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9"/>
            <p:cNvSpPr/>
            <p:nvPr/>
          </p:nvSpPr>
          <p:spPr>
            <a:xfrm>
              <a:off x="4336400" y="2211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9"/>
            <p:cNvSpPr/>
            <p:nvPr/>
          </p:nvSpPr>
          <p:spPr>
            <a:xfrm>
              <a:off x="4352400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9"/>
            <p:cNvSpPr/>
            <p:nvPr/>
          </p:nvSpPr>
          <p:spPr>
            <a:xfrm>
              <a:off x="43703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9"/>
            <p:cNvSpPr/>
            <p:nvPr/>
          </p:nvSpPr>
          <p:spPr>
            <a:xfrm>
              <a:off x="4363700" y="2310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9"/>
            <p:cNvSpPr/>
            <p:nvPr/>
          </p:nvSpPr>
          <p:spPr>
            <a:xfrm>
              <a:off x="435617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9"/>
            <p:cNvSpPr/>
            <p:nvPr/>
          </p:nvSpPr>
          <p:spPr>
            <a:xfrm>
              <a:off x="4363125" y="22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9"/>
            <p:cNvSpPr/>
            <p:nvPr/>
          </p:nvSpPr>
          <p:spPr>
            <a:xfrm>
              <a:off x="43484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9"/>
            <p:cNvSpPr/>
            <p:nvPr/>
          </p:nvSpPr>
          <p:spPr>
            <a:xfrm>
              <a:off x="4341850" y="22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9"/>
            <p:cNvSpPr/>
            <p:nvPr/>
          </p:nvSpPr>
          <p:spPr>
            <a:xfrm>
              <a:off x="4369350" y="2288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9"/>
            <p:cNvSpPr/>
            <p:nvPr/>
          </p:nvSpPr>
          <p:spPr>
            <a:xfrm>
              <a:off x="4334325" y="226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9"/>
            <p:cNvSpPr/>
            <p:nvPr/>
          </p:nvSpPr>
          <p:spPr>
            <a:xfrm>
              <a:off x="4347500" y="2265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9"/>
            <p:cNvSpPr/>
            <p:nvPr/>
          </p:nvSpPr>
          <p:spPr>
            <a:xfrm>
              <a:off x="4363500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9"/>
            <p:cNvSpPr/>
            <p:nvPr/>
          </p:nvSpPr>
          <p:spPr>
            <a:xfrm>
              <a:off x="43814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9"/>
            <p:cNvSpPr/>
            <p:nvPr/>
          </p:nvSpPr>
          <p:spPr>
            <a:xfrm>
              <a:off x="4374800" y="2363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9"/>
            <p:cNvSpPr/>
            <p:nvPr/>
          </p:nvSpPr>
          <p:spPr>
            <a:xfrm>
              <a:off x="4367275" y="234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9"/>
            <p:cNvSpPr/>
            <p:nvPr/>
          </p:nvSpPr>
          <p:spPr>
            <a:xfrm>
              <a:off x="4374250" y="232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9"/>
            <p:cNvSpPr/>
            <p:nvPr/>
          </p:nvSpPr>
          <p:spPr>
            <a:xfrm>
              <a:off x="4359550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9"/>
            <p:cNvSpPr/>
            <p:nvPr/>
          </p:nvSpPr>
          <p:spPr>
            <a:xfrm>
              <a:off x="435277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9"/>
            <p:cNvSpPr/>
            <p:nvPr/>
          </p:nvSpPr>
          <p:spPr>
            <a:xfrm>
              <a:off x="4380450" y="2341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9"/>
            <p:cNvSpPr/>
            <p:nvPr/>
          </p:nvSpPr>
          <p:spPr>
            <a:xfrm>
              <a:off x="4345425" y="23193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9"/>
            <p:cNvSpPr/>
            <p:nvPr/>
          </p:nvSpPr>
          <p:spPr>
            <a:xfrm>
              <a:off x="4358625" y="2318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9"/>
            <p:cNvSpPr/>
            <p:nvPr/>
          </p:nvSpPr>
          <p:spPr>
            <a:xfrm>
              <a:off x="4385350" y="23782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9"/>
            <p:cNvSpPr/>
            <p:nvPr/>
          </p:nvSpPr>
          <p:spPr>
            <a:xfrm>
              <a:off x="43706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9"/>
            <p:cNvSpPr/>
            <p:nvPr/>
          </p:nvSpPr>
          <p:spPr>
            <a:xfrm>
              <a:off x="4363900" y="2393300"/>
              <a:ext cx="7350" cy="4925"/>
            </a:xfrm>
            <a:custGeom>
              <a:avLst/>
              <a:gdLst/>
              <a:ahLst/>
              <a:cxnLst/>
              <a:rect l="l" t="t" r="r" b="b"/>
              <a:pathLst>
                <a:path w="294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73" y="196"/>
                  </a:lnTo>
                  <a:cubicBezTo>
                    <a:pt x="218" y="181"/>
                    <a:pt x="256" y="166"/>
                    <a:pt x="294" y="14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9"/>
            <p:cNvSpPr/>
            <p:nvPr/>
          </p:nvSpPr>
          <p:spPr>
            <a:xfrm>
              <a:off x="435655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9"/>
            <p:cNvSpPr/>
            <p:nvPr/>
          </p:nvSpPr>
          <p:spPr>
            <a:xfrm>
              <a:off x="4369725" y="2371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9"/>
            <p:cNvSpPr/>
            <p:nvPr/>
          </p:nvSpPr>
          <p:spPr>
            <a:xfrm>
              <a:off x="4340725" y="208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9"/>
            <p:cNvSpPr/>
            <p:nvPr/>
          </p:nvSpPr>
          <p:spPr>
            <a:xfrm>
              <a:off x="43518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9"/>
            <p:cNvSpPr/>
            <p:nvPr/>
          </p:nvSpPr>
          <p:spPr>
            <a:xfrm>
              <a:off x="4351825" y="21351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9"/>
            <p:cNvSpPr/>
            <p:nvPr/>
          </p:nvSpPr>
          <p:spPr>
            <a:xfrm>
              <a:off x="4369550" y="2134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9"/>
            <p:cNvSpPr/>
            <p:nvPr/>
          </p:nvSpPr>
          <p:spPr>
            <a:xfrm>
              <a:off x="43629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9"/>
            <p:cNvSpPr/>
            <p:nvPr/>
          </p:nvSpPr>
          <p:spPr>
            <a:xfrm>
              <a:off x="4355425" y="2122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9"/>
            <p:cNvSpPr/>
            <p:nvPr/>
          </p:nvSpPr>
          <p:spPr>
            <a:xfrm>
              <a:off x="4362575" y="210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9"/>
            <p:cNvSpPr/>
            <p:nvPr/>
          </p:nvSpPr>
          <p:spPr>
            <a:xfrm>
              <a:off x="4347700" y="211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9"/>
            <p:cNvSpPr/>
            <p:nvPr/>
          </p:nvSpPr>
          <p:spPr>
            <a:xfrm>
              <a:off x="4341100" y="2120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9"/>
            <p:cNvSpPr/>
            <p:nvPr/>
          </p:nvSpPr>
          <p:spPr>
            <a:xfrm>
              <a:off x="43686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9"/>
            <p:cNvSpPr/>
            <p:nvPr/>
          </p:nvSpPr>
          <p:spPr>
            <a:xfrm>
              <a:off x="4333575" y="209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9"/>
            <p:cNvSpPr/>
            <p:nvPr/>
          </p:nvSpPr>
          <p:spPr>
            <a:xfrm>
              <a:off x="4346750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9"/>
            <p:cNvSpPr/>
            <p:nvPr/>
          </p:nvSpPr>
          <p:spPr>
            <a:xfrm>
              <a:off x="4366150" y="20933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66" y="1"/>
                  </a:moveTo>
                  <a:lnTo>
                    <a:pt x="0" y="242"/>
                  </a:lnTo>
                  <a:lnTo>
                    <a:pt x="91" y="295"/>
                  </a:lnTo>
                  <a:lnTo>
                    <a:pt x="241" y="84"/>
                  </a:lnTo>
                  <a:cubicBezTo>
                    <a:pt x="219" y="54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9"/>
            <p:cNvSpPr/>
            <p:nvPr/>
          </p:nvSpPr>
          <p:spPr>
            <a:xfrm>
              <a:off x="4362950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9"/>
            <p:cNvSpPr/>
            <p:nvPr/>
          </p:nvSpPr>
          <p:spPr>
            <a:xfrm>
              <a:off x="4380650" y="218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9"/>
            <p:cNvSpPr/>
            <p:nvPr/>
          </p:nvSpPr>
          <p:spPr>
            <a:xfrm>
              <a:off x="436652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9"/>
            <p:cNvSpPr/>
            <p:nvPr/>
          </p:nvSpPr>
          <p:spPr>
            <a:xfrm>
              <a:off x="4373675" y="215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9"/>
            <p:cNvSpPr/>
            <p:nvPr/>
          </p:nvSpPr>
          <p:spPr>
            <a:xfrm>
              <a:off x="4358800" y="216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9"/>
            <p:cNvSpPr/>
            <p:nvPr/>
          </p:nvSpPr>
          <p:spPr>
            <a:xfrm>
              <a:off x="4352225" y="2173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9"/>
            <p:cNvSpPr/>
            <p:nvPr/>
          </p:nvSpPr>
          <p:spPr>
            <a:xfrm>
              <a:off x="43797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9"/>
            <p:cNvSpPr/>
            <p:nvPr/>
          </p:nvSpPr>
          <p:spPr>
            <a:xfrm>
              <a:off x="4344675" y="215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9"/>
            <p:cNvSpPr/>
            <p:nvPr/>
          </p:nvSpPr>
          <p:spPr>
            <a:xfrm>
              <a:off x="4357875" y="21517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9"/>
            <p:cNvSpPr/>
            <p:nvPr/>
          </p:nvSpPr>
          <p:spPr>
            <a:xfrm>
              <a:off x="4374050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9"/>
            <p:cNvSpPr/>
            <p:nvPr/>
          </p:nvSpPr>
          <p:spPr>
            <a:xfrm>
              <a:off x="4391750" y="224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9"/>
            <p:cNvSpPr/>
            <p:nvPr/>
          </p:nvSpPr>
          <p:spPr>
            <a:xfrm>
              <a:off x="438517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9"/>
            <p:cNvSpPr/>
            <p:nvPr/>
          </p:nvSpPr>
          <p:spPr>
            <a:xfrm>
              <a:off x="43776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9"/>
            <p:cNvSpPr/>
            <p:nvPr/>
          </p:nvSpPr>
          <p:spPr>
            <a:xfrm>
              <a:off x="4384800" y="221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9"/>
            <p:cNvSpPr/>
            <p:nvPr/>
          </p:nvSpPr>
          <p:spPr>
            <a:xfrm>
              <a:off x="43699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9"/>
            <p:cNvSpPr/>
            <p:nvPr/>
          </p:nvSpPr>
          <p:spPr>
            <a:xfrm>
              <a:off x="4363325" y="2226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9"/>
            <p:cNvSpPr/>
            <p:nvPr/>
          </p:nvSpPr>
          <p:spPr>
            <a:xfrm>
              <a:off x="439082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9"/>
            <p:cNvSpPr/>
            <p:nvPr/>
          </p:nvSpPr>
          <p:spPr>
            <a:xfrm>
              <a:off x="4355800" y="2205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9"/>
            <p:cNvSpPr/>
            <p:nvPr/>
          </p:nvSpPr>
          <p:spPr>
            <a:xfrm>
              <a:off x="4368975" y="2205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9"/>
            <p:cNvSpPr/>
            <p:nvPr/>
          </p:nvSpPr>
          <p:spPr>
            <a:xfrm>
              <a:off x="4374050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9"/>
            <p:cNvSpPr/>
            <p:nvPr/>
          </p:nvSpPr>
          <p:spPr>
            <a:xfrm>
              <a:off x="4385175" y="229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9"/>
            <p:cNvSpPr/>
            <p:nvPr/>
          </p:nvSpPr>
          <p:spPr>
            <a:xfrm>
              <a:off x="4402875" y="229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9"/>
            <p:cNvSpPr/>
            <p:nvPr/>
          </p:nvSpPr>
          <p:spPr>
            <a:xfrm>
              <a:off x="439627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9"/>
            <p:cNvSpPr/>
            <p:nvPr/>
          </p:nvSpPr>
          <p:spPr>
            <a:xfrm>
              <a:off x="43887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9"/>
            <p:cNvSpPr/>
            <p:nvPr/>
          </p:nvSpPr>
          <p:spPr>
            <a:xfrm>
              <a:off x="4395900" y="226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9"/>
            <p:cNvSpPr/>
            <p:nvPr/>
          </p:nvSpPr>
          <p:spPr>
            <a:xfrm>
              <a:off x="43810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9"/>
            <p:cNvSpPr/>
            <p:nvPr/>
          </p:nvSpPr>
          <p:spPr>
            <a:xfrm>
              <a:off x="4374425" y="2279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9"/>
            <p:cNvSpPr/>
            <p:nvPr/>
          </p:nvSpPr>
          <p:spPr>
            <a:xfrm>
              <a:off x="4401925" y="2281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9"/>
            <p:cNvSpPr/>
            <p:nvPr/>
          </p:nvSpPr>
          <p:spPr>
            <a:xfrm>
              <a:off x="436690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9"/>
            <p:cNvSpPr/>
            <p:nvPr/>
          </p:nvSpPr>
          <p:spPr>
            <a:xfrm>
              <a:off x="4380075" y="22583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9"/>
            <p:cNvSpPr/>
            <p:nvPr/>
          </p:nvSpPr>
          <p:spPr>
            <a:xfrm>
              <a:off x="4396275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9"/>
            <p:cNvSpPr/>
            <p:nvPr/>
          </p:nvSpPr>
          <p:spPr>
            <a:xfrm>
              <a:off x="4413975" y="2346975"/>
              <a:ext cx="3975" cy="4175"/>
            </a:xfrm>
            <a:custGeom>
              <a:avLst/>
              <a:gdLst/>
              <a:ahLst/>
              <a:cxnLst/>
              <a:rect l="l" t="t" r="r" b="b"/>
              <a:pathLst>
                <a:path w="159" h="167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66"/>
                  </a:lnTo>
                  <a:cubicBezTo>
                    <a:pt x="129" y="136"/>
                    <a:pt x="144" y="99"/>
                    <a:pt x="159" y="6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9"/>
            <p:cNvSpPr/>
            <p:nvPr/>
          </p:nvSpPr>
          <p:spPr>
            <a:xfrm>
              <a:off x="4399850" y="23356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9"/>
            <p:cNvSpPr/>
            <p:nvPr/>
          </p:nvSpPr>
          <p:spPr>
            <a:xfrm>
              <a:off x="4407000" y="2318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9"/>
            <p:cNvSpPr/>
            <p:nvPr/>
          </p:nvSpPr>
          <p:spPr>
            <a:xfrm>
              <a:off x="4392125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9"/>
            <p:cNvSpPr/>
            <p:nvPr/>
          </p:nvSpPr>
          <p:spPr>
            <a:xfrm>
              <a:off x="4385550" y="2333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9"/>
            <p:cNvSpPr/>
            <p:nvPr/>
          </p:nvSpPr>
          <p:spPr>
            <a:xfrm>
              <a:off x="4413025" y="23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9"/>
            <p:cNvSpPr/>
            <p:nvPr/>
          </p:nvSpPr>
          <p:spPr>
            <a:xfrm>
              <a:off x="4378000" y="231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9"/>
            <p:cNvSpPr/>
            <p:nvPr/>
          </p:nvSpPr>
          <p:spPr>
            <a:xfrm>
              <a:off x="4391200" y="2311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9"/>
            <p:cNvSpPr/>
            <p:nvPr/>
          </p:nvSpPr>
          <p:spPr>
            <a:xfrm>
              <a:off x="441060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9"/>
            <p:cNvSpPr/>
            <p:nvPr/>
          </p:nvSpPr>
          <p:spPr>
            <a:xfrm>
              <a:off x="4389125" y="23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9"/>
            <p:cNvSpPr/>
            <p:nvPr/>
          </p:nvSpPr>
          <p:spPr>
            <a:xfrm>
              <a:off x="4402300" y="2364875"/>
              <a:ext cx="5100" cy="4550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9"/>
            <p:cNvSpPr/>
            <p:nvPr/>
          </p:nvSpPr>
          <p:spPr>
            <a:xfrm>
              <a:off x="4407375" y="2356575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61" y="1"/>
                  </a:moveTo>
                  <a:lnTo>
                    <a:pt x="1" y="91"/>
                  </a:lnTo>
                  <a:lnTo>
                    <a:pt x="159" y="189"/>
                  </a:lnTo>
                  <a:cubicBezTo>
                    <a:pt x="182" y="159"/>
                    <a:pt x="197" y="129"/>
                    <a:pt x="219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9"/>
            <p:cNvSpPr/>
            <p:nvPr/>
          </p:nvSpPr>
          <p:spPr>
            <a:xfrm>
              <a:off x="4384425" y="2128350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34" y="121"/>
                  </a:lnTo>
                  <a:cubicBezTo>
                    <a:pt x="226" y="84"/>
                    <a:pt x="218" y="54"/>
                    <a:pt x="211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9"/>
            <p:cNvSpPr/>
            <p:nvPr/>
          </p:nvSpPr>
          <p:spPr>
            <a:xfrm>
              <a:off x="4388000" y="2122525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cubicBezTo>
                    <a:pt x="8" y="0"/>
                    <a:pt x="8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9"/>
            <p:cNvSpPr/>
            <p:nvPr/>
          </p:nvSpPr>
          <p:spPr>
            <a:xfrm>
              <a:off x="4380275" y="21059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"/>
                  </a:moveTo>
                  <a:lnTo>
                    <a:pt x="0" y="8"/>
                  </a:lnTo>
                  <a:lnTo>
                    <a:pt x="15" y="16"/>
                  </a:lnTo>
                  <a:cubicBezTo>
                    <a:pt x="15" y="16"/>
                    <a:pt x="8" y="8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9"/>
            <p:cNvSpPr/>
            <p:nvPr/>
          </p:nvSpPr>
          <p:spPr>
            <a:xfrm>
              <a:off x="4373675" y="211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9"/>
            <p:cNvSpPr/>
            <p:nvPr/>
          </p:nvSpPr>
          <p:spPr>
            <a:xfrm>
              <a:off x="4395525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9"/>
            <p:cNvSpPr/>
            <p:nvPr/>
          </p:nvSpPr>
          <p:spPr>
            <a:xfrm>
              <a:off x="4413225" y="2180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9"/>
            <p:cNvSpPr/>
            <p:nvPr/>
          </p:nvSpPr>
          <p:spPr>
            <a:xfrm>
              <a:off x="439910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9"/>
            <p:cNvSpPr/>
            <p:nvPr/>
          </p:nvSpPr>
          <p:spPr>
            <a:xfrm>
              <a:off x="4406250" y="215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9"/>
            <p:cNvSpPr/>
            <p:nvPr/>
          </p:nvSpPr>
          <p:spPr>
            <a:xfrm>
              <a:off x="4391375" y="215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9"/>
            <p:cNvSpPr/>
            <p:nvPr/>
          </p:nvSpPr>
          <p:spPr>
            <a:xfrm>
              <a:off x="438480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9"/>
            <p:cNvSpPr/>
            <p:nvPr/>
          </p:nvSpPr>
          <p:spPr>
            <a:xfrm>
              <a:off x="4412275" y="216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9"/>
            <p:cNvSpPr/>
            <p:nvPr/>
          </p:nvSpPr>
          <p:spPr>
            <a:xfrm>
              <a:off x="4377250" y="214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9"/>
            <p:cNvSpPr/>
            <p:nvPr/>
          </p:nvSpPr>
          <p:spPr>
            <a:xfrm>
              <a:off x="439045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9"/>
            <p:cNvSpPr/>
            <p:nvPr/>
          </p:nvSpPr>
          <p:spPr>
            <a:xfrm>
              <a:off x="4409825" y="21455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6" y="0"/>
                  </a:moveTo>
                  <a:lnTo>
                    <a:pt x="1" y="8"/>
                  </a:lnTo>
                  <a:lnTo>
                    <a:pt x="99" y="68"/>
                  </a:lnTo>
                  <a:lnTo>
                    <a:pt x="129" y="15"/>
                  </a:lnTo>
                  <a:cubicBezTo>
                    <a:pt x="91" y="8"/>
                    <a:pt x="54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9"/>
            <p:cNvSpPr/>
            <p:nvPr/>
          </p:nvSpPr>
          <p:spPr>
            <a:xfrm>
              <a:off x="4406625" y="22349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9"/>
            <p:cNvSpPr/>
            <p:nvPr/>
          </p:nvSpPr>
          <p:spPr>
            <a:xfrm>
              <a:off x="4424325" y="223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9"/>
            <p:cNvSpPr/>
            <p:nvPr/>
          </p:nvSpPr>
          <p:spPr>
            <a:xfrm>
              <a:off x="441775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9"/>
            <p:cNvSpPr/>
            <p:nvPr/>
          </p:nvSpPr>
          <p:spPr>
            <a:xfrm>
              <a:off x="4410200" y="2222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9"/>
            <p:cNvSpPr/>
            <p:nvPr/>
          </p:nvSpPr>
          <p:spPr>
            <a:xfrm>
              <a:off x="4417375" y="220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9"/>
            <p:cNvSpPr/>
            <p:nvPr/>
          </p:nvSpPr>
          <p:spPr>
            <a:xfrm>
              <a:off x="4402500" y="221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9"/>
            <p:cNvSpPr/>
            <p:nvPr/>
          </p:nvSpPr>
          <p:spPr>
            <a:xfrm>
              <a:off x="43959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9"/>
            <p:cNvSpPr/>
            <p:nvPr/>
          </p:nvSpPr>
          <p:spPr>
            <a:xfrm>
              <a:off x="4423400" y="22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9"/>
            <p:cNvSpPr/>
            <p:nvPr/>
          </p:nvSpPr>
          <p:spPr>
            <a:xfrm>
              <a:off x="4388375" y="21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9"/>
            <p:cNvSpPr/>
            <p:nvPr/>
          </p:nvSpPr>
          <p:spPr>
            <a:xfrm>
              <a:off x="4401550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9"/>
            <p:cNvSpPr/>
            <p:nvPr/>
          </p:nvSpPr>
          <p:spPr>
            <a:xfrm>
              <a:off x="440662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9"/>
            <p:cNvSpPr/>
            <p:nvPr/>
          </p:nvSpPr>
          <p:spPr>
            <a:xfrm>
              <a:off x="4417750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9"/>
            <p:cNvSpPr/>
            <p:nvPr/>
          </p:nvSpPr>
          <p:spPr>
            <a:xfrm>
              <a:off x="4435450" y="228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9"/>
            <p:cNvSpPr/>
            <p:nvPr/>
          </p:nvSpPr>
          <p:spPr>
            <a:xfrm>
              <a:off x="442885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9"/>
            <p:cNvSpPr/>
            <p:nvPr/>
          </p:nvSpPr>
          <p:spPr>
            <a:xfrm>
              <a:off x="4421325" y="227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9"/>
            <p:cNvSpPr/>
            <p:nvPr/>
          </p:nvSpPr>
          <p:spPr>
            <a:xfrm>
              <a:off x="4428475" y="22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9"/>
            <p:cNvSpPr/>
            <p:nvPr/>
          </p:nvSpPr>
          <p:spPr>
            <a:xfrm>
              <a:off x="4413600" y="226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9"/>
            <p:cNvSpPr/>
            <p:nvPr/>
          </p:nvSpPr>
          <p:spPr>
            <a:xfrm>
              <a:off x="440700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9"/>
            <p:cNvSpPr/>
            <p:nvPr/>
          </p:nvSpPr>
          <p:spPr>
            <a:xfrm>
              <a:off x="4434500" y="2274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9"/>
            <p:cNvSpPr/>
            <p:nvPr/>
          </p:nvSpPr>
          <p:spPr>
            <a:xfrm>
              <a:off x="439947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9"/>
            <p:cNvSpPr/>
            <p:nvPr/>
          </p:nvSpPr>
          <p:spPr>
            <a:xfrm>
              <a:off x="4412650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9"/>
            <p:cNvSpPr/>
            <p:nvPr/>
          </p:nvSpPr>
          <p:spPr>
            <a:xfrm>
              <a:off x="4439600" y="231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9"/>
            <p:cNvSpPr/>
            <p:nvPr/>
          </p:nvSpPr>
          <p:spPr>
            <a:xfrm>
              <a:off x="4424700" y="231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9"/>
            <p:cNvSpPr/>
            <p:nvPr/>
          </p:nvSpPr>
          <p:spPr>
            <a:xfrm>
              <a:off x="4418125" y="2326450"/>
              <a:ext cx="5675" cy="5500"/>
            </a:xfrm>
            <a:custGeom>
              <a:avLst/>
              <a:gdLst/>
              <a:ahLst/>
              <a:cxnLst/>
              <a:rect l="l" t="t" r="r" b="b"/>
              <a:pathLst>
                <a:path w="227" h="220" extrusionOk="0">
                  <a:moveTo>
                    <a:pt x="61" y="1"/>
                  </a:moveTo>
                  <a:lnTo>
                    <a:pt x="0" y="91"/>
                  </a:lnTo>
                  <a:lnTo>
                    <a:pt x="204" y="219"/>
                  </a:lnTo>
                  <a:cubicBezTo>
                    <a:pt x="219" y="182"/>
                    <a:pt x="219" y="144"/>
                    <a:pt x="226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9"/>
            <p:cNvSpPr/>
            <p:nvPr/>
          </p:nvSpPr>
          <p:spPr>
            <a:xfrm>
              <a:off x="442377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9"/>
            <p:cNvSpPr/>
            <p:nvPr/>
          </p:nvSpPr>
          <p:spPr>
            <a:xfrm>
              <a:off x="4428100" y="217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9"/>
            <p:cNvSpPr/>
            <p:nvPr/>
          </p:nvSpPr>
          <p:spPr>
            <a:xfrm>
              <a:off x="4446000" y="217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9"/>
            <p:cNvSpPr/>
            <p:nvPr/>
          </p:nvSpPr>
          <p:spPr>
            <a:xfrm>
              <a:off x="4439200" y="2183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9"/>
            <p:cNvSpPr/>
            <p:nvPr/>
          </p:nvSpPr>
          <p:spPr>
            <a:xfrm>
              <a:off x="4431675" y="2162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9"/>
            <p:cNvSpPr/>
            <p:nvPr/>
          </p:nvSpPr>
          <p:spPr>
            <a:xfrm>
              <a:off x="44239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9"/>
            <p:cNvSpPr/>
            <p:nvPr/>
          </p:nvSpPr>
          <p:spPr>
            <a:xfrm>
              <a:off x="4417375" y="215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9"/>
            <p:cNvSpPr/>
            <p:nvPr/>
          </p:nvSpPr>
          <p:spPr>
            <a:xfrm>
              <a:off x="4444850" y="2161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9"/>
            <p:cNvSpPr/>
            <p:nvPr/>
          </p:nvSpPr>
          <p:spPr>
            <a:xfrm>
              <a:off x="4439200" y="222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9"/>
            <p:cNvSpPr/>
            <p:nvPr/>
          </p:nvSpPr>
          <p:spPr>
            <a:xfrm>
              <a:off x="4456900" y="222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9"/>
            <p:cNvSpPr/>
            <p:nvPr/>
          </p:nvSpPr>
          <p:spPr>
            <a:xfrm>
              <a:off x="4450325" y="223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9"/>
            <p:cNvSpPr/>
            <p:nvPr/>
          </p:nvSpPr>
          <p:spPr>
            <a:xfrm>
              <a:off x="4442800" y="221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9"/>
            <p:cNvSpPr/>
            <p:nvPr/>
          </p:nvSpPr>
          <p:spPr>
            <a:xfrm>
              <a:off x="4449950" y="219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9"/>
            <p:cNvSpPr/>
            <p:nvPr/>
          </p:nvSpPr>
          <p:spPr>
            <a:xfrm>
              <a:off x="44350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9"/>
            <p:cNvSpPr/>
            <p:nvPr/>
          </p:nvSpPr>
          <p:spPr>
            <a:xfrm>
              <a:off x="4428475" y="221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9"/>
            <p:cNvSpPr/>
            <p:nvPr/>
          </p:nvSpPr>
          <p:spPr>
            <a:xfrm>
              <a:off x="4455975" y="2214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9"/>
            <p:cNvSpPr/>
            <p:nvPr/>
          </p:nvSpPr>
          <p:spPr>
            <a:xfrm>
              <a:off x="4420950" y="21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9"/>
            <p:cNvSpPr/>
            <p:nvPr/>
          </p:nvSpPr>
          <p:spPr>
            <a:xfrm>
              <a:off x="4434125" y="2191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9"/>
            <p:cNvSpPr/>
            <p:nvPr/>
          </p:nvSpPr>
          <p:spPr>
            <a:xfrm>
              <a:off x="445352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9"/>
            <p:cNvSpPr/>
            <p:nvPr/>
          </p:nvSpPr>
          <p:spPr>
            <a:xfrm>
              <a:off x="4450325" y="228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9"/>
            <p:cNvSpPr/>
            <p:nvPr/>
          </p:nvSpPr>
          <p:spPr>
            <a:xfrm>
              <a:off x="44680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9"/>
            <p:cNvSpPr/>
            <p:nvPr/>
          </p:nvSpPr>
          <p:spPr>
            <a:xfrm>
              <a:off x="4453900" y="226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9"/>
            <p:cNvSpPr/>
            <p:nvPr/>
          </p:nvSpPr>
          <p:spPr>
            <a:xfrm>
              <a:off x="4461050" y="22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9"/>
            <p:cNvSpPr/>
            <p:nvPr/>
          </p:nvSpPr>
          <p:spPr>
            <a:xfrm>
              <a:off x="44461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9"/>
            <p:cNvSpPr/>
            <p:nvPr/>
          </p:nvSpPr>
          <p:spPr>
            <a:xfrm>
              <a:off x="4439600" y="22663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9"/>
            <p:cNvSpPr/>
            <p:nvPr/>
          </p:nvSpPr>
          <p:spPr>
            <a:xfrm>
              <a:off x="4467075" y="226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9"/>
            <p:cNvSpPr/>
            <p:nvPr/>
          </p:nvSpPr>
          <p:spPr>
            <a:xfrm>
              <a:off x="443205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9"/>
            <p:cNvSpPr/>
            <p:nvPr/>
          </p:nvSpPr>
          <p:spPr>
            <a:xfrm>
              <a:off x="4445225" y="224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9"/>
            <p:cNvSpPr/>
            <p:nvPr/>
          </p:nvSpPr>
          <p:spPr>
            <a:xfrm>
              <a:off x="4443175" y="22989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9"/>
            <p:cNvSpPr/>
            <p:nvPr/>
          </p:nvSpPr>
          <p:spPr>
            <a:xfrm>
              <a:off x="4456350" y="229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64" y="256"/>
                  </a:lnTo>
                  <a:cubicBezTo>
                    <a:pt x="279" y="241"/>
                    <a:pt x="302" y="226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9"/>
            <p:cNvSpPr/>
            <p:nvPr/>
          </p:nvSpPr>
          <p:spPr>
            <a:xfrm>
              <a:off x="4461425" y="228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9"/>
            <p:cNvSpPr/>
            <p:nvPr/>
          </p:nvSpPr>
          <p:spPr>
            <a:xfrm>
              <a:off x="4460675" y="2171475"/>
              <a:ext cx="4175" cy="4750"/>
            </a:xfrm>
            <a:custGeom>
              <a:avLst/>
              <a:gdLst/>
              <a:ahLst/>
              <a:cxnLst/>
              <a:rect l="l" t="t" r="r" b="b"/>
              <a:pathLst>
                <a:path w="167" h="190" extrusionOk="0">
                  <a:moveTo>
                    <a:pt x="91" y="1"/>
                  </a:moveTo>
                  <a:lnTo>
                    <a:pt x="1" y="129"/>
                  </a:lnTo>
                  <a:lnTo>
                    <a:pt x="91" y="189"/>
                  </a:lnTo>
                  <a:lnTo>
                    <a:pt x="166" y="84"/>
                  </a:lnTo>
                  <a:cubicBezTo>
                    <a:pt x="144" y="53"/>
                    <a:pt x="114" y="31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9"/>
            <p:cNvSpPr/>
            <p:nvPr/>
          </p:nvSpPr>
          <p:spPr>
            <a:xfrm>
              <a:off x="4471800" y="2221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9"/>
            <p:cNvSpPr/>
            <p:nvPr/>
          </p:nvSpPr>
          <p:spPr>
            <a:xfrm>
              <a:off x="4482900" y="222947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09" y="219"/>
                  </a:lnTo>
                  <a:cubicBezTo>
                    <a:pt x="309" y="196"/>
                    <a:pt x="309" y="174"/>
                    <a:pt x="309" y="15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9"/>
            <p:cNvSpPr/>
            <p:nvPr/>
          </p:nvSpPr>
          <p:spPr>
            <a:xfrm>
              <a:off x="4475550" y="22087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9"/>
            <p:cNvSpPr/>
            <p:nvPr/>
          </p:nvSpPr>
          <p:spPr>
            <a:xfrm>
              <a:off x="4467825" y="2196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9"/>
            <p:cNvSpPr/>
            <p:nvPr/>
          </p:nvSpPr>
          <p:spPr>
            <a:xfrm>
              <a:off x="4461050" y="220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9"/>
            <p:cNvSpPr/>
            <p:nvPr/>
          </p:nvSpPr>
          <p:spPr>
            <a:xfrm>
              <a:off x="4466700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9"/>
            <p:cNvSpPr/>
            <p:nvPr/>
          </p:nvSpPr>
          <p:spPr>
            <a:xfrm>
              <a:off x="4478950" y="2250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9"/>
            <p:cNvSpPr/>
            <p:nvPr/>
          </p:nvSpPr>
          <p:spPr>
            <a:xfrm>
              <a:off x="4472175" y="225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9"/>
            <p:cNvSpPr/>
            <p:nvPr/>
          </p:nvSpPr>
          <p:spPr>
            <a:xfrm>
              <a:off x="4464625" y="22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9"/>
            <p:cNvSpPr/>
            <p:nvPr/>
          </p:nvSpPr>
          <p:spPr>
            <a:xfrm>
              <a:off x="4477825" y="2237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9"/>
            <p:cNvSpPr/>
            <p:nvPr/>
          </p:nvSpPr>
          <p:spPr>
            <a:xfrm>
              <a:off x="3882575" y="2012550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8" y="1"/>
                  </a:moveTo>
                  <a:cubicBezTo>
                    <a:pt x="12225" y="1"/>
                    <a:pt x="12131" y="3"/>
                    <a:pt x="12037" y="8"/>
                  </a:cubicBezTo>
                  <a:cubicBezTo>
                    <a:pt x="10064" y="114"/>
                    <a:pt x="8407" y="1311"/>
                    <a:pt x="7616" y="2991"/>
                  </a:cubicBezTo>
                  <a:cubicBezTo>
                    <a:pt x="7213" y="2800"/>
                    <a:pt x="6761" y="2701"/>
                    <a:pt x="6288" y="2701"/>
                  </a:cubicBezTo>
                  <a:cubicBezTo>
                    <a:pt x="6238" y="2701"/>
                    <a:pt x="6189" y="2703"/>
                    <a:pt x="6139" y="2705"/>
                  </a:cubicBezTo>
                  <a:cubicBezTo>
                    <a:pt x="4565" y="2795"/>
                    <a:pt x="3322" y="4000"/>
                    <a:pt x="3149" y="5514"/>
                  </a:cubicBezTo>
                  <a:cubicBezTo>
                    <a:pt x="1326" y="5853"/>
                    <a:pt x="1" y="7495"/>
                    <a:pt x="99" y="9386"/>
                  </a:cubicBezTo>
                  <a:cubicBezTo>
                    <a:pt x="181" y="10952"/>
                    <a:pt x="1213" y="12233"/>
                    <a:pt x="2599" y="12722"/>
                  </a:cubicBezTo>
                  <a:cubicBezTo>
                    <a:pt x="3332" y="14045"/>
                    <a:pt x="4737" y="14928"/>
                    <a:pt x="6330" y="14928"/>
                  </a:cubicBezTo>
                  <a:cubicBezTo>
                    <a:pt x="6406" y="14928"/>
                    <a:pt x="6484" y="14926"/>
                    <a:pt x="6561" y="14922"/>
                  </a:cubicBezTo>
                  <a:cubicBezTo>
                    <a:pt x="7322" y="14884"/>
                    <a:pt x="8022" y="14643"/>
                    <a:pt x="8625" y="14259"/>
                  </a:cubicBezTo>
                  <a:cubicBezTo>
                    <a:pt x="9505" y="15267"/>
                    <a:pt x="10794" y="15901"/>
                    <a:pt x="12213" y="15901"/>
                  </a:cubicBezTo>
                  <a:cubicBezTo>
                    <a:pt x="12300" y="15901"/>
                    <a:pt x="12387" y="15898"/>
                    <a:pt x="12474" y="15893"/>
                  </a:cubicBezTo>
                  <a:cubicBezTo>
                    <a:pt x="13694" y="15826"/>
                    <a:pt x="14786" y="15314"/>
                    <a:pt x="15592" y="14508"/>
                  </a:cubicBezTo>
                  <a:cubicBezTo>
                    <a:pt x="16151" y="14846"/>
                    <a:pt x="16805" y="15032"/>
                    <a:pt x="17495" y="15032"/>
                  </a:cubicBezTo>
                  <a:cubicBezTo>
                    <a:pt x="17559" y="15032"/>
                    <a:pt x="17622" y="15030"/>
                    <a:pt x="17686" y="15027"/>
                  </a:cubicBezTo>
                  <a:cubicBezTo>
                    <a:pt x="19471" y="14929"/>
                    <a:pt x="20895" y="13604"/>
                    <a:pt x="21181" y="11909"/>
                  </a:cubicBezTo>
                  <a:cubicBezTo>
                    <a:pt x="22793" y="11427"/>
                    <a:pt x="23931" y="9883"/>
                    <a:pt x="23840" y="8128"/>
                  </a:cubicBezTo>
                  <a:cubicBezTo>
                    <a:pt x="23731" y="6129"/>
                    <a:pt x="22074" y="4583"/>
                    <a:pt x="20096" y="4583"/>
                  </a:cubicBezTo>
                  <a:cubicBezTo>
                    <a:pt x="20031" y="4583"/>
                    <a:pt x="19966" y="4584"/>
                    <a:pt x="19901" y="4588"/>
                  </a:cubicBezTo>
                  <a:cubicBezTo>
                    <a:pt x="19893" y="4595"/>
                    <a:pt x="19878" y="4595"/>
                    <a:pt x="19871" y="4595"/>
                  </a:cubicBezTo>
                  <a:cubicBezTo>
                    <a:pt x="19871" y="4527"/>
                    <a:pt x="19871" y="4467"/>
                    <a:pt x="19863" y="4399"/>
                  </a:cubicBezTo>
                  <a:cubicBezTo>
                    <a:pt x="19783" y="2894"/>
                    <a:pt x="18533" y="1730"/>
                    <a:pt x="17036" y="1730"/>
                  </a:cubicBezTo>
                  <a:cubicBezTo>
                    <a:pt x="16989" y="1730"/>
                    <a:pt x="16942" y="1731"/>
                    <a:pt x="16895" y="1733"/>
                  </a:cubicBezTo>
                  <a:cubicBezTo>
                    <a:pt x="16685" y="1748"/>
                    <a:pt x="16474" y="1786"/>
                    <a:pt x="16270" y="1846"/>
                  </a:cubicBezTo>
                  <a:cubicBezTo>
                    <a:pt x="15317" y="715"/>
                    <a:pt x="13894" y="1"/>
                    <a:pt x="123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9"/>
            <p:cNvSpPr/>
            <p:nvPr/>
          </p:nvSpPr>
          <p:spPr>
            <a:xfrm>
              <a:off x="3879375" y="2009375"/>
              <a:ext cx="604675" cy="403725"/>
            </a:xfrm>
            <a:custGeom>
              <a:avLst/>
              <a:gdLst/>
              <a:ahLst/>
              <a:cxnLst/>
              <a:rect l="l" t="t" r="r" b="b"/>
              <a:pathLst>
                <a:path w="24187" h="16149" extrusionOk="0">
                  <a:moveTo>
                    <a:pt x="12464" y="255"/>
                  </a:moveTo>
                  <a:cubicBezTo>
                    <a:pt x="13952" y="255"/>
                    <a:pt x="15339" y="903"/>
                    <a:pt x="16308" y="2056"/>
                  </a:cubicBezTo>
                  <a:cubicBezTo>
                    <a:pt x="16330" y="2084"/>
                    <a:pt x="16365" y="2099"/>
                    <a:pt x="16400" y="2099"/>
                  </a:cubicBezTo>
                  <a:cubicBezTo>
                    <a:pt x="16412" y="2099"/>
                    <a:pt x="16424" y="2097"/>
                    <a:pt x="16436" y="2093"/>
                  </a:cubicBezTo>
                  <a:cubicBezTo>
                    <a:pt x="16639" y="2033"/>
                    <a:pt x="16835" y="2003"/>
                    <a:pt x="17031" y="1988"/>
                  </a:cubicBezTo>
                  <a:cubicBezTo>
                    <a:pt x="17080" y="1985"/>
                    <a:pt x="17129" y="1984"/>
                    <a:pt x="17178" y="1984"/>
                  </a:cubicBezTo>
                  <a:cubicBezTo>
                    <a:pt x="17846" y="1984"/>
                    <a:pt x="18476" y="2224"/>
                    <a:pt x="18974" y="2673"/>
                  </a:cubicBezTo>
                  <a:cubicBezTo>
                    <a:pt x="19517" y="3156"/>
                    <a:pt x="19825" y="3818"/>
                    <a:pt x="19863" y="4534"/>
                  </a:cubicBezTo>
                  <a:cubicBezTo>
                    <a:pt x="19871" y="4594"/>
                    <a:pt x="19871" y="4662"/>
                    <a:pt x="19871" y="4722"/>
                  </a:cubicBezTo>
                  <a:cubicBezTo>
                    <a:pt x="19871" y="4752"/>
                    <a:pt x="19886" y="4790"/>
                    <a:pt x="19908" y="4813"/>
                  </a:cubicBezTo>
                  <a:cubicBezTo>
                    <a:pt x="19931" y="4835"/>
                    <a:pt x="19969" y="4850"/>
                    <a:pt x="20006" y="4850"/>
                  </a:cubicBezTo>
                  <a:lnTo>
                    <a:pt x="20036" y="4843"/>
                  </a:lnTo>
                  <a:cubicBezTo>
                    <a:pt x="20101" y="4839"/>
                    <a:pt x="20165" y="4838"/>
                    <a:pt x="20229" y="4838"/>
                  </a:cubicBezTo>
                  <a:cubicBezTo>
                    <a:pt x="22134" y="4838"/>
                    <a:pt x="23738" y="6338"/>
                    <a:pt x="23840" y="8262"/>
                  </a:cubicBezTo>
                  <a:cubicBezTo>
                    <a:pt x="23931" y="9934"/>
                    <a:pt x="22868" y="11433"/>
                    <a:pt x="21272" y="11915"/>
                  </a:cubicBezTo>
                  <a:cubicBezTo>
                    <a:pt x="21226" y="11931"/>
                    <a:pt x="21196" y="11968"/>
                    <a:pt x="21181" y="12013"/>
                  </a:cubicBezTo>
                  <a:cubicBezTo>
                    <a:pt x="20910" y="13670"/>
                    <a:pt x="19486" y="14936"/>
                    <a:pt x="17814" y="15026"/>
                  </a:cubicBezTo>
                  <a:cubicBezTo>
                    <a:pt x="17750" y="15030"/>
                    <a:pt x="17686" y="15031"/>
                    <a:pt x="17622" y="15031"/>
                  </a:cubicBezTo>
                  <a:cubicBezTo>
                    <a:pt x="16974" y="15031"/>
                    <a:pt x="16343" y="14858"/>
                    <a:pt x="15781" y="14529"/>
                  </a:cubicBezTo>
                  <a:cubicBezTo>
                    <a:pt x="15763" y="14517"/>
                    <a:pt x="15741" y="14511"/>
                    <a:pt x="15719" y="14511"/>
                  </a:cubicBezTo>
                  <a:cubicBezTo>
                    <a:pt x="15686" y="14511"/>
                    <a:pt x="15653" y="14525"/>
                    <a:pt x="15630" y="14552"/>
                  </a:cubicBezTo>
                  <a:cubicBezTo>
                    <a:pt x="14817" y="15358"/>
                    <a:pt x="13739" y="15832"/>
                    <a:pt x="12595" y="15892"/>
                  </a:cubicBezTo>
                  <a:cubicBezTo>
                    <a:pt x="12504" y="15898"/>
                    <a:pt x="12415" y="15900"/>
                    <a:pt x="12325" y="15900"/>
                  </a:cubicBezTo>
                  <a:cubicBezTo>
                    <a:pt x="10992" y="15900"/>
                    <a:pt x="9733" y="15327"/>
                    <a:pt x="8843" y="14303"/>
                  </a:cubicBezTo>
                  <a:cubicBezTo>
                    <a:pt x="8821" y="14281"/>
                    <a:pt x="8791" y="14265"/>
                    <a:pt x="8753" y="14265"/>
                  </a:cubicBezTo>
                  <a:cubicBezTo>
                    <a:pt x="8730" y="14265"/>
                    <a:pt x="8708" y="14273"/>
                    <a:pt x="8685" y="14281"/>
                  </a:cubicBezTo>
                  <a:cubicBezTo>
                    <a:pt x="8083" y="14665"/>
                    <a:pt x="7390" y="14891"/>
                    <a:pt x="6682" y="14928"/>
                  </a:cubicBezTo>
                  <a:cubicBezTo>
                    <a:pt x="6611" y="14932"/>
                    <a:pt x="6540" y="14934"/>
                    <a:pt x="6469" y="14934"/>
                  </a:cubicBezTo>
                  <a:cubicBezTo>
                    <a:pt x="4973" y="14934"/>
                    <a:pt x="3567" y="14105"/>
                    <a:pt x="2840" y="12789"/>
                  </a:cubicBezTo>
                  <a:cubicBezTo>
                    <a:pt x="2825" y="12759"/>
                    <a:pt x="2803" y="12744"/>
                    <a:pt x="2772" y="12729"/>
                  </a:cubicBezTo>
                  <a:cubicBezTo>
                    <a:pt x="1379" y="12247"/>
                    <a:pt x="430" y="10981"/>
                    <a:pt x="355" y="9505"/>
                  </a:cubicBezTo>
                  <a:cubicBezTo>
                    <a:pt x="257" y="7705"/>
                    <a:pt x="1522" y="6093"/>
                    <a:pt x="3300" y="5762"/>
                  </a:cubicBezTo>
                  <a:cubicBezTo>
                    <a:pt x="3352" y="5754"/>
                    <a:pt x="3390" y="5709"/>
                    <a:pt x="3398" y="5656"/>
                  </a:cubicBezTo>
                  <a:cubicBezTo>
                    <a:pt x="3571" y="4172"/>
                    <a:pt x="4776" y="3043"/>
                    <a:pt x="6275" y="2960"/>
                  </a:cubicBezTo>
                  <a:cubicBezTo>
                    <a:pt x="6324" y="2957"/>
                    <a:pt x="6373" y="2956"/>
                    <a:pt x="6422" y="2956"/>
                  </a:cubicBezTo>
                  <a:cubicBezTo>
                    <a:pt x="6861" y="2956"/>
                    <a:pt x="7292" y="3048"/>
                    <a:pt x="7699" y="3231"/>
                  </a:cubicBezTo>
                  <a:cubicBezTo>
                    <a:pt x="7715" y="3239"/>
                    <a:pt x="7732" y="3243"/>
                    <a:pt x="7749" y="3243"/>
                  </a:cubicBezTo>
                  <a:cubicBezTo>
                    <a:pt x="7796" y="3243"/>
                    <a:pt x="7842" y="3215"/>
                    <a:pt x="7864" y="3171"/>
                  </a:cubicBezTo>
                  <a:cubicBezTo>
                    <a:pt x="8655" y="1476"/>
                    <a:pt x="10305" y="361"/>
                    <a:pt x="12173" y="263"/>
                  </a:cubicBezTo>
                  <a:cubicBezTo>
                    <a:pt x="12270" y="258"/>
                    <a:pt x="12367" y="255"/>
                    <a:pt x="12464" y="255"/>
                  </a:cubicBezTo>
                  <a:close/>
                  <a:moveTo>
                    <a:pt x="12433" y="0"/>
                  </a:moveTo>
                  <a:cubicBezTo>
                    <a:pt x="12342" y="0"/>
                    <a:pt x="12250" y="2"/>
                    <a:pt x="12158" y="7"/>
                  </a:cubicBezTo>
                  <a:cubicBezTo>
                    <a:pt x="10244" y="113"/>
                    <a:pt x="8535" y="1235"/>
                    <a:pt x="7684" y="2952"/>
                  </a:cubicBezTo>
                  <a:cubicBezTo>
                    <a:pt x="7292" y="2789"/>
                    <a:pt x="6878" y="2705"/>
                    <a:pt x="6456" y="2705"/>
                  </a:cubicBezTo>
                  <a:cubicBezTo>
                    <a:pt x="6391" y="2705"/>
                    <a:pt x="6325" y="2707"/>
                    <a:pt x="6260" y="2711"/>
                  </a:cubicBezTo>
                  <a:cubicBezTo>
                    <a:pt x="4671" y="2794"/>
                    <a:pt x="3390" y="3977"/>
                    <a:pt x="3164" y="5536"/>
                  </a:cubicBezTo>
                  <a:cubicBezTo>
                    <a:pt x="1311" y="5927"/>
                    <a:pt x="1" y="7622"/>
                    <a:pt x="106" y="9520"/>
                  </a:cubicBezTo>
                  <a:cubicBezTo>
                    <a:pt x="189" y="11079"/>
                    <a:pt x="1183" y="12420"/>
                    <a:pt x="2644" y="12947"/>
                  </a:cubicBezTo>
                  <a:cubicBezTo>
                    <a:pt x="3419" y="14325"/>
                    <a:pt x="4892" y="15183"/>
                    <a:pt x="6462" y="15183"/>
                  </a:cubicBezTo>
                  <a:cubicBezTo>
                    <a:pt x="6540" y="15183"/>
                    <a:pt x="6618" y="15181"/>
                    <a:pt x="6697" y="15177"/>
                  </a:cubicBezTo>
                  <a:cubicBezTo>
                    <a:pt x="7412" y="15139"/>
                    <a:pt x="8113" y="14921"/>
                    <a:pt x="8730" y="14552"/>
                  </a:cubicBezTo>
                  <a:cubicBezTo>
                    <a:pt x="9664" y="15576"/>
                    <a:pt x="10968" y="16149"/>
                    <a:pt x="12346" y="16149"/>
                  </a:cubicBezTo>
                  <a:lnTo>
                    <a:pt x="12610" y="16149"/>
                  </a:lnTo>
                  <a:cubicBezTo>
                    <a:pt x="13785" y="16081"/>
                    <a:pt x="14892" y="15606"/>
                    <a:pt x="15735" y="14793"/>
                  </a:cubicBezTo>
                  <a:cubicBezTo>
                    <a:pt x="16309" y="15110"/>
                    <a:pt x="16943" y="15282"/>
                    <a:pt x="17594" y="15282"/>
                  </a:cubicBezTo>
                  <a:cubicBezTo>
                    <a:pt x="17670" y="15282"/>
                    <a:pt x="17746" y="15280"/>
                    <a:pt x="17822" y="15275"/>
                  </a:cubicBezTo>
                  <a:cubicBezTo>
                    <a:pt x="19592" y="15184"/>
                    <a:pt x="21091" y="13866"/>
                    <a:pt x="21422" y="12134"/>
                  </a:cubicBezTo>
                  <a:cubicBezTo>
                    <a:pt x="23087" y="11592"/>
                    <a:pt x="24187" y="10010"/>
                    <a:pt x="24089" y="8247"/>
                  </a:cubicBezTo>
                  <a:cubicBezTo>
                    <a:pt x="23977" y="6187"/>
                    <a:pt x="22261" y="4585"/>
                    <a:pt x="20218" y="4585"/>
                  </a:cubicBezTo>
                  <a:cubicBezTo>
                    <a:pt x="20185" y="4585"/>
                    <a:pt x="20152" y="4586"/>
                    <a:pt x="20119" y="4587"/>
                  </a:cubicBezTo>
                  <a:cubicBezTo>
                    <a:pt x="20119" y="4564"/>
                    <a:pt x="20119" y="4549"/>
                    <a:pt x="20119" y="4526"/>
                  </a:cubicBezTo>
                  <a:cubicBezTo>
                    <a:pt x="20074" y="3735"/>
                    <a:pt x="19728" y="3012"/>
                    <a:pt x="19148" y="2493"/>
                  </a:cubicBezTo>
                  <a:cubicBezTo>
                    <a:pt x="18602" y="2003"/>
                    <a:pt x="17914" y="1735"/>
                    <a:pt x="17192" y="1735"/>
                  </a:cubicBezTo>
                  <a:cubicBezTo>
                    <a:pt x="17136" y="1735"/>
                    <a:pt x="17080" y="1736"/>
                    <a:pt x="17023" y="1739"/>
                  </a:cubicBezTo>
                  <a:cubicBezTo>
                    <a:pt x="16835" y="1747"/>
                    <a:pt x="16639" y="1777"/>
                    <a:pt x="16443" y="1830"/>
                  </a:cubicBezTo>
                  <a:cubicBezTo>
                    <a:pt x="15427" y="657"/>
                    <a:pt x="13980" y="0"/>
                    <a:pt x="124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9"/>
            <p:cNvSpPr/>
            <p:nvPr/>
          </p:nvSpPr>
          <p:spPr>
            <a:xfrm>
              <a:off x="3873925" y="1999925"/>
              <a:ext cx="598275" cy="397525"/>
            </a:xfrm>
            <a:custGeom>
              <a:avLst/>
              <a:gdLst/>
              <a:ahLst/>
              <a:cxnLst/>
              <a:rect l="l" t="t" r="r" b="b"/>
              <a:pathLst>
                <a:path w="23931" h="15901" extrusionOk="0">
                  <a:moveTo>
                    <a:pt x="12317" y="1"/>
                  </a:moveTo>
                  <a:cubicBezTo>
                    <a:pt x="12224" y="1"/>
                    <a:pt x="12131" y="3"/>
                    <a:pt x="12037" y="8"/>
                  </a:cubicBezTo>
                  <a:cubicBezTo>
                    <a:pt x="10063" y="114"/>
                    <a:pt x="8406" y="1319"/>
                    <a:pt x="7623" y="2991"/>
                  </a:cubicBezTo>
                  <a:cubicBezTo>
                    <a:pt x="7222" y="2811"/>
                    <a:pt x="6779" y="2707"/>
                    <a:pt x="6317" y="2707"/>
                  </a:cubicBezTo>
                  <a:cubicBezTo>
                    <a:pt x="6258" y="2707"/>
                    <a:pt x="6198" y="2709"/>
                    <a:pt x="6139" y="2713"/>
                  </a:cubicBezTo>
                  <a:cubicBezTo>
                    <a:pt x="4565" y="2795"/>
                    <a:pt x="3322" y="4001"/>
                    <a:pt x="3149" y="5514"/>
                  </a:cubicBezTo>
                  <a:cubicBezTo>
                    <a:pt x="1333" y="5853"/>
                    <a:pt x="0" y="7495"/>
                    <a:pt x="106" y="9394"/>
                  </a:cubicBezTo>
                  <a:cubicBezTo>
                    <a:pt x="189" y="10953"/>
                    <a:pt x="1213" y="12241"/>
                    <a:pt x="2606" y="12723"/>
                  </a:cubicBezTo>
                  <a:cubicBezTo>
                    <a:pt x="3335" y="14050"/>
                    <a:pt x="4747" y="14935"/>
                    <a:pt x="6347" y="14935"/>
                  </a:cubicBezTo>
                  <a:cubicBezTo>
                    <a:pt x="6418" y="14935"/>
                    <a:pt x="6489" y="14933"/>
                    <a:pt x="6561" y="14930"/>
                  </a:cubicBezTo>
                  <a:cubicBezTo>
                    <a:pt x="7322" y="14885"/>
                    <a:pt x="8030" y="14643"/>
                    <a:pt x="8625" y="14267"/>
                  </a:cubicBezTo>
                  <a:cubicBezTo>
                    <a:pt x="9505" y="15268"/>
                    <a:pt x="10794" y="15901"/>
                    <a:pt x="12219" y="15901"/>
                  </a:cubicBezTo>
                  <a:cubicBezTo>
                    <a:pt x="12306" y="15901"/>
                    <a:pt x="12393" y="15899"/>
                    <a:pt x="12481" y="15894"/>
                  </a:cubicBezTo>
                  <a:cubicBezTo>
                    <a:pt x="13701" y="15834"/>
                    <a:pt x="14786" y="15314"/>
                    <a:pt x="15592" y="14515"/>
                  </a:cubicBezTo>
                  <a:cubicBezTo>
                    <a:pt x="16151" y="14847"/>
                    <a:pt x="16804" y="15032"/>
                    <a:pt x="17500" y="15032"/>
                  </a:cubicBezTo>
                  <a:cubicBezTo>
                    <a:pt x="17564" y="15032"/>
                    <a:pt x="17629" y="15031"/>
                    <a:pt x="17693" y="15028"/>
                  </a:cubicBezTo>
                  <a:cubicBezTo>
                    <a:pt x="19479" y="14930"/>
                    <a:pt x="20902" y="13604"/>
                    <a:pt x="21181" y="11909"/>
                  </a:cubicBezTo>
                  <a:cubicBezTo>
                    <a:pt x="22800" y="11427"/>
                    <a:pt x="23930" y="9891"/>
                    <a:pt x="23840" y="8128"/>
                  </a:cubicBezTo>
                  <a:cubicBezTo>
                    <a:pt x="23731" y="6134"/>
                    <a:pt x="22088" y="4590"/>
                    <a:pt x="20116" y="4590"/>
                  </a:cubicBezTo>
                  <a:cubicBezTo>
                    <a:pt x="20047" y="4590"/>
                    <a:pt x="19978" y="4592"/>
                    <a:pt x="19908" y="4596"/>
                  </a:cubicBezTo>
                  <a:lnTo>
                    <a:pt x="19870" y="4596"/>
                  </a:lnTo>
                  <a:cubicBezTo>
                    <a:pt x="19870" y="4535"/>
                    <a:pt x="19870" y="4468"/>
                    <a:pt x="19870" y="4407"/>
                  </a:cubicBezTo>
                  <a:cubicBezTo>
                    <a:pt x="19790" y="2899"/>
                    <a:pt x="18541" y="1737"/>
                    <a:pt x="17055" y="1737"/>
                  </a:cubicBezTo>
                  <a:cubicBezTo>
                    <a:pt x="17004" y="1737"/>
                    <a:pt x="16954" y="1738"/>
                    <a:pt x="16903" y="1741"/>
                  </a:cubicBezTo>
                  <a:cubicBezTo>
                    <a:pt x="16684" y="1748"/>
                    <a:pt x="16473" y="1786"/>
                    <a:pt x="16277" y="1846"/>
                  </a:cubicBezTo>
                  <a:cubicBezTo>
                    <a:pt x="15324" y="715"/>
                    <a:pt x="13894" y="1"/>
                    <a:pt x="12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9"/>
            <p:cNvSpPr/>
            <p:nvPr/>
          </p:nvSpPr>
          <p:spPr>
            <a:xfrm>
              <a:off x="3870900" y="1996900"/>
              <a:ext cx="604500" cy="403775"/>
            </a:xfrm>
            <a:custGeom>
              <a:avLst/>
              <a:gdLst/>
              <a:ahLst/>
              <a:cxnLst/>
              <a:rect l="l" t="t" r="r" b="b"/>
              <a:pathLst>
                <a:path w="24180" h="16151" extrusionOk="0">
                  <a:moveTo>
                    <a:pt x="12438" y="250"/>
                  </a:moveTo>
                  <a:cubicBezTo>
                    <a:pt x="13932" y="250"/>
                    <a:pt x="15327" y="892"/>
                    <a:pt x="16300" y="2050"/>
                  </a:cubicBezTo>
                  <a:cubicBezTo>
                    <a:pt x="16323" y="2078"/>
                    <a:pt x="16358" y="2094"/>
                    <a:pt x="16392" y="2094"/>
                  </a:cubicBezTo>
                  <a:cubicBezTo>
                    <a:pt x="16405" y="2094"/>
                    <a:pt x="16417" y="2092"/>
                    <a:pt x="16428" y="2088"/>
                  </a:cubicBezTo>
                  <a:cubicBezTo>
                    <a:pt x="16632" y="2028"/>
                    <a:pt x="16835" y="1997"/>
                    <a:pt x="17031" y="1982"/>
                  </a:cubicBezTo>
                  <a:cubicBezTo>
                    <a:pt x="17078" y="1980"/>
                    <a:pt x="17126" y="1979"/>
                    <a:pt x="17173" y="1979"/>
                  </a:cubicBezTo>
                  <a:cubicBezTo>
                    <a:pt x="17838" y="1979"/>
                    <a:pt x="18475" y="2225"/>
                    <a:pt x="18974" y="2675"/>
                  </a:cubicBezTo>
                  <a:cubicBezTo>
                    <a:pt x="19509" y="3150"/>
                    <a:pt x="19825" y="3813"/>
                    <a:pt x="19863" y="4536"/>
                  </a:cubicBezTo>
                  <a:cubicBezTo>
                    <a:pt x="19863" y="4596"/>
                    <a:pt x="19863" y="4656"/>
                    <a:pt x="19863" y="4717"/>
                  </a:cubicBezTo>
                  <a:cubicBezTo>
                    <a:pt x="19863" y="4747"/>
                    <a:pt x="19878" y="4784"/>
                    <a:pt x="19901" y="4807"/>
                  </a:cubicBezTo>
                  <a:cubicBezTo>
                    <a:pt x="19931" y="4830"/>
                    <a:pt x="19969" y="4845"/>
                    <a:pt x="19999" y="4845"/>
                  </a:cubicBezTo>
                  <a:lnTo>
                    <a:pt x="20036" y="4837"/>
                  </a:lnTo>
                  <a:cubicBezTo>
                    <a:pt x="20102" y="4833"/>
                    <a:pt x="20168" y="4832"/>
                    <a:pt x="20234" y="4832"/>
                  </a:cubicBezTo>
                  <a:cubicBezTo>
                    <a:pt x="21121" y="4832"/>
                    <a:pt x="21976" y="5160"/>
                    <a:pt x="22643" y="5764"/>
                  </a:cubicBezTo>
                  <a:cubicBezTo>
                    <a:pt x="23358" y="6411"/>
                    <a:pt x="23780" y="7293"/>
                    <a:pt x="23833" y="8257"/>
                  </a:cubicBezTo>
                  <a:cubicBezTo>
                    <a:pt x="23923" y="9929"/>
                    <a:pt x="22869" y="11428"/>
                    <a:pt x="21264" y="11910"/>
                  </a:cubicBezTo>
                  <a:cubicBezTo>
                    <a:pt x="21219" y="11925"/>
                    <a:pt x="21189" y="11963"/>
                    <a:pt x="21181" y="12015"/>
                  </a:cubicBezTo>
                  <a:cubicBezTo>
                    <a:pt x="20903" y="13665"/>
                    <a:pt x="19487" y="14938"/>
                    <a:pt x="17807" y="15021"/>
                  </a:cubicBezTo>
                  <a:cubicBezTo>
                    <a:pt x="17741" y="15024"/>
                    <a:pt x="17674" y="15026"/>
                    <a:pt x="17609" y="15026"/>
                  </a:cubicBezTo>
                  <a:cubicBezTo>
                    <a:pt x="16962" y="15026"/>
                    <a:pt x="16334" y="14858"/>
                    <a:pt x="15773" y="14523"/>
                  </a:cubicBezTo>
                  <a:cubicBezTo>
                    <a:pt x="15756" y="14515"/>
                    <a:pt x="15737" y="14511"/>
                    <a:pt x="15718" y="14511"/>
                  </a:cubicBezTo>
                  <a:cubicBezTo>
                    <a:pt x="15685" y="14511"/>
                    <a:pt x="15651" y="14523"/>
                    <a:pt x="15623" y="14546"/>
                  </a:cubicBezTo>
                  <a:cubicBezTo>
                    <a:pt x="14809" y="15352"/>
                    <a:pt x="13739" y="15827"/>
                    <a:pt x="12595" y="15894"/>
                  </a:cubicBezTo>
                  <a:cubicBezTo>
                    <a:pt x="12511" y="15899"/>
                    <a:pt x="12428" y="15901"/>
                    <a:pt x="12346" y="15901"/>
                  </a:cubicBezTo>
                  <a:cubicBezTo>
                    <a:pt x="11000" y="15901"/>
                    <a:pt x="9738" y="15327"/>
                    <a:pt x="8844" y="14305"/>
                  </a:cubicBezTo>
                  <a:cubicBezTo>
                    <a:pt x="8821" y="14275"/>
                    <a:pt x="8783" y="14260"/>
                    <a:pt x="8746" y="14260"/>
                  </a:cubicBezTo>
                  <a:cubicBezTo>
                    <a:pt x="8723" y="14260"/>
                    <a:pt x="8700" y="14267"/>
                    <a:pt x="8678" y="14282"/>
                  </a:cubicBezTo>
                  <a:cubicBezTo>
                    <a:pt x="8083" y="14659"/>
                    <a:pt x="7390" y="14885"/>
                    <a:pt x="6674" y="14923"/>
                  </a:cubicBezTo>
                  <a:cubicBezTo>
                    <a:pt x="6603" y="14926"/>
                    <a:pt x="6531" y="14928"/>
                    <a:pt x="6460" y="14928"/>
                  </a:cubicBezTo>
                  <a:cubicBezTo>
                    <a:pt x="4964" y="14928"/>
                    <a:pt x="3559" y="14106"/>
                    <a:pt x="2833" y="12784"/>
                  </a:cubicBezTo>
                  <a:cubicBezTo>
                    <a:pt x="2818" y="12761"/>
                    <a:pt x="2795" y="12738"/>
                    <a:pt x="2765" y="12723"/>
                  </a:cubicBezTo>
                  <a:cubicBezTo>
                    <a:pt x="1379" y="12241"/>
                    <a:pt x="430" y="10976"/>
                    <a:pt x="347" y="9507"/>
                  </a:cubicBezTo>
                  <a:cubicBezTo>
                    <a:pt x="257" y="7699"/>
                    <a:pt x="1522" y="6087"/>
                    <a:pt x="3292" y="5764"/>
                  </a:cubicBezTo>
                  <a:cubicBezTo>
                    <a:pt x="3345" y="5748"/>
                    <a:pt x="3390" y="5703"/>
                    <a:pt x="3398" y="5651"/>
                  </a:cubicBezTo>
                  <a:cubicBezTo>
                    <a:pt x="3571" y="4167"/>
                    <a:pt x="4776" y="3037"/>
                    <a:pt x="6267" y="2954"/>
                  </a:cubicBezTo>
                  <a:cubicBezTo>
                    <a:pt x="6317" y="2952"/>
                    <a:pt x="6367" y="2951"/>
                    <a:pt x="6416" y="2951"/>
                  </a:cubicBezTo>
                  <a:cubicBezTo>
                    <a:pt x="6859" y="2951"/>
                    <a:pt x="7284" y="3042"/>
                    <a:pt x="7691" y="3225"/>
                  </a:cubicBezTo>
                  <a:cubicBezTo>
                    <a:pt x="7707" y="3233"/>
                    <a:pt x="7724" y="3237"/>
                    <a:pt x="7742" y="3237"/>
                  </a:cubicBezTo>
                  <a:cubicBezTo>
                    <a:pt x="7788" y="3237"/>
                    <a:pt x="7835" y="3209"/>
                    <a:pt x="7857" y="3165"/>
                  </a:cubicBezTo>
                  <a:cubicBezTo>
                    <a:pt x="8648" y="1470"/>
                    <a:pt x="10305" y="355"/>
                    <a:pt x="12165" y="258"/>
                  </a:cubicBezTo>
                  <a:cubicBezTo>
                    <a:pt x="12256" y="253"/>
                    <a:pt x="12347" y="250"/>
                    <a:pt x="12438" y="250"/>
                  </a:cubicBezTo>
                  <a:close/>
                  <a:moveTo>
                    <a:pt x="12454" y="1"/>
                  </a:moveTo>
                  <a:cubicBezTo>
                    <a:pt x="12356" y="1"/>
                    <a:pt x="12257" y="3"/>
                    <a:pt x="12158" y="9"/>
                  </a:cubicBezTo>
                  <a:cubicBezTo>
                    <a:pt x="10237" y="107"/>
                    <a:pt x="8535" y="1229"/>
                    <a:pt x="7684" y="2946"/>
                  </a:cubicBezTo>
                  <a:cubicBezTo>
                    <a:pt x="7280" y="2785"/>
                    <a:pt x="6847" y="2702"/>
                    <a:pt x="6410" y="2702"/>
                  </a:cubicBezTo>
                  <a:cubicBezTo>
                    <a:pt x="6358" y="2702"/>
                    <a:pt x="6305" y="2703"/>
                    <a:pt x="6252" y="2705"/>
                  </a:cubicBezTo>
                  <a:cubicBezTo>
                    <a:pt x="4671" y="2788"/>
                    <a:pt x="3383" y="3971"/>
                    <a:pt x="3157" y="5530"/>
                  </a:cubicBezTo>
                  <a:cubicBezTo>
                    <a:pt x="1304" y="5922"/>
                    <a:pt x="1" y="7616"/>
                    <a:pt x="99" y="9515"/>
                  </a:cubicBezTo>
                  <a:cubicBezTo>
                    <a:pt x="181" y="11074"/>
                    <a:pt x="1176" y="12414"/>
                    <a:pt x="2637" y="12949"/>
                  </a:cubicBezTo>
                  <a:cubicBezTo>
                    <a:pt x="3415" y="14325"/>
                    <a:pt x="4901" y="15177"/>
                    <a:pt x="6472" y="15177"/>
                  </a:cubicBezTo>
                  <a:cubicBezTo>
                    <a:pt x="6544" y="15177"/>
                    <a:pt x="6617" y="15175"/>
                    <a:pt x="6689" y="15171"/>
                  </a:cubicBezTo>
                  <a:cubicBezTo>
                    <a:pt x="7412" y="15134"/>
                    <a:pt x="8113" y="14923"/>
                    <a:pt x="8723" y="14546"/>
                  </a:cubicBezTo>
                  <a:cubicBezTo>
                    <a:pt x="9657" y="15578"/>
                    <a:pt x="10960" y="16150"/>
                    <a:pt x="12338" y="16150"/>
                  </a:cubicBezTo>
                  <a:cubicBezTo>
                    <a:pt x="12429" y="16150"/>
                    <a:pt x="12519" y="16143"/>
                    <a:pt x="12610" y="16143"/>
                  </a:cubicBezTo>
                  <a:cubicBezTo>
                    <a:pt x="13777" y="16083"/>
                    <a:pt x="14884" y="15601"/>
                    <a:pt x="15735" y="14787"/>
                  </a:cubicBezTo>
                  <a:cubicBezTo>
                    <a:pt x="16310" y="15115"/>
                    <a:pt x="16958" y="15282"/>
                    <a:pt x="17619" y="15282"/>
                  </a:cubicBezTo>
                  <a:cubicBezTo>
                    <a:pt x="17686" y="15282"/>
                    <a:pt x="17754" y="15280"/>
                    <a:pt x="17822" y="15277"/>
                  </a:cubicBezTo>
                  <a:cubicBezTo>
                    <a:pt x="19592" y="15179"/>
                    <a:pt x="21091" y="13861"/>
                    <a:pt x="21415" y="12128"/>
                  </a:cubicBezTo>
                  <a:cubicBezTo>
                    <a:pt x="23087" y="11593"/>
                    <a:pt x="24179" y="10004"/>
                    <a:pt x="24089" y="8249"/>
                  </a:cubicBezTo>
                  <a:cubicBezTo>
                    <a:pt x="24028" y="7217"/>
                    <a:pt x="23577" y="6268"/>
                    <a:pt x="22808" y="5575"/>
                  </a:cubicBezTo>
                  <a:cubicBezTo>
                    <a:pt x="22092" y="4932"/>
                    <a:pt x="21189" y="4587"/>
                    <a:pt x="20239" y="4587"/>
                  </a:cubicBezTo>
                  <a:cubicBezTo>
                    <a:pt x="20199" y="4587"/>
                    <a:pt x="20159" y="4587"/>
                    <a:pt x="20119" y="4589"/>
                  </a:cubicBezTo>
                  <a:cubicBezTo>
                    <a:pt x="20112" y="4566"/>
                    <a:pt x="20112" y="4543"/>
                    <a:pt x="20112" y="4521"/>
                  </a:cubicBezTo>
                  <a:cubicBezTo>
                    <a:pt x="20074" y="3737"/>
                    <a:pt x="19728" y="3014"/>
                    <a:pt x="19140" y="2487"/>
                  </a:cubicBezTo>
                  <a:cubicBezTo>
                    <a:pt x="18596" y="1993"/>
                    <a:pt x="17894" y="1730"/>
                    <a:pt x="17163" y="1730"/>
                  </a:cubicBezTo>
                  <a:cubicBezTo>
                    <a:pt x="17114" y="1730"/>
                    <a:pt x="17065" y="1731"/>
                    <a:pt x="17016" y="1734"/>
                  </a:cubicBezTo>
                  <a:cubicBezTo>
                    <a:pt x="16828" y="1741"/>
                    <a:pt x="16632" y="1771"/>
                    <a:pt x="16444" y="1824"/>
                  </a:cubicBezTo>
                  <a:cubicBezTo>
                    <a:pt x="15424" y="656"/>
                    <a:pt x="13986" y="1"/>
                    <a:pt x="124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9"/>
            <p:cNvSpPr/>
            <p:nvPr/>
          </p:nvSpPr>
          <p:spPr>
            <a:xfrm>
              <a:off x="4182550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9"/>
            <p:cNvSpPr/>
            <p:nvPr/>
          </p:nvSpPr>
          <p:spPr>
            <a:xfrm>
              <a:off x="4179525" y="2117450"/>
              <a:ext cx="59350" cy="110725"/>
            </a:xfrm>
            <a:custGeom>
              <a:avLst/>
              <a:gdLst/>
              <a:ahLst/>
              <a:cxnLst/>
              <a:rect l="l" t="t" r="r" b="b"/>
              <a:pathLst>
                <a:path w="2374" h="4429" extrusionOk="0">
                  <a:moveTo>
                    <a:pt x="1184" y="256"/>
                  </a:moveTo>
                  <a:cubicBezTo>
                    <a:pt x="1703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03" y="4173"/>
                    <a:pt x="1184" y="4173"/>
                  </a:cubicBezTo>
                  <a:cubicBezTo>
                    <a:pt x="671" y="4173"/>
                    <a:pt x="250" y="3759"/>
                    <a:pt x="250" y="3239"/>
                  </a:cubicBezTo>
                  <a:lnTo>
                    <a:pt x="250" y="1190"/>
                  </a:lnTo>
                  <a:cubicBezTo>
                    <a:pt x="250" y="670"/>
                    <a:pt x="671" y="256"/>
                    <a:pt x="1184" y="256"/>
                  </a:cubicBezTo>
                  <a:close/>
                  <a:moveTo>
                    <a:pt x="1184" y="0"/>
                  </a:moveTo>
                  <a:cubicBezTo>
                    <a:pt x="528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28" y="4429"/>
                    <a:pt x="1184" y="4429"/>
                  </a:cubicBezTo>
                  <a:cubicBezTo>
                    <a:pt x="1839" y="4429"/>
                    <a:pt x="2374" y="3894"/>
                    <a:pt x="2374" y="3239"/>
                  </a:cubicBezTo>
                  <a:lnTo>
                    <a:pt x="2374" y="1190"/>
                  </a:lnTo>
                  <a:cubicBezTo>
                    <a:pt x="2374" y="535"/>
                    <a:pt x="1839" y="0"/>
                    <a:pt x="11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9"/>
            <p:cNvSpPr/>
            <p:nvPr/>
          </p:nvSpPr>
          <p:spPr>
            <a:xfrm>
              <a:off x="4182550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89" y="2343"/>
                    <a:pt x="1145" y="2087"/>
                    <a:pt x="1145" y="1771"/>
                  </a:cubicBezTo>
                  <a:lnTo>
                    <a:pt x="1145" y="1680"/>
                  </a:lnTo>
                  <a:lnTo>
                    <a:pt x="1145" y="664"/>
                  </a:lnTo>
                  <a:lnTo>
                    <a:pt x="1145" y="573"/>
                  </a:lnTo>
                  <a:cubicBezTo>
                    <a:pt x="1145" y="257"/>
                    <a:pt x="889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9"/>
            <p:cNvSpPr/>
            <p:nvPr/>
          </p:nvSpPr>
          <p:spPr>
            <a:xfrm>
              <a:off x="4179525" y="2139100"/>
              <a:ext cx="34875" cy="64800"/>
            </a:xfrm>
            <a:custGeom>
              <a:avLst/>
              <a:gdLst/>
              <a:ahLst/>
              <a:cxnLst/>
              <a:rect l="l" t="t" r="r" b="b"/>
              <a:pathLst>
                <a:path w="1395" h="2592" extrusionOk="0">
                  <a:moveTo>
                    <a:pt x="694" y="249"/>
                  </a:moveTo>
                  <a:cubicBezTo>
                    <a:pt x="943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43" y="2343"/>
                    <a:pt x="694" y="2343"/>
                  </a:cubicBezTo>
                  <a:cubicBezTo>
                    <a:pt x="453" y="2343"/>
                    <a:pt x="250" y="2139"/>
                    <a:pt x="250" y="1891"/>
                  </a:cubicBezTo>
                  <a:lnTo>
                    <a:pt x="250" y="693"/>
                  </a:lnTo>
                  <a:cubicBezTo>
                    <a:pt x="250" y="452"/>
                    <a:pt x="453" y="249"/>
                    <a:pt x="694" y="249"/>
                  </a:cubicBezTo>
                  <a:close/>
                  <a:moveTo>
                    <a:pt x="694" y="0"/>
                  </a:moveTo>
                  <a:cubicBezTo>
                    <a:pt x="310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0" y="2591"/>
                    <a:pt x="694" y="2591"/>
                  </a:cubicBezTo>
                  <a:cubicBezTo>
                    <a:pt x="1078" y="2591"/>
                    <a:pt x="1394" y="2275"/>
                    <a:pt x="1394" y="1891"/>
                  </a:cubicBezTo>
                  <a:lnTo>
                    <a:pt x="1394" y="693"/>
                  </a:lnTo>
                  <a:cubicBezTo>
                    <a:pt x="1394" y="309"/>
                    <a:pt x="1078" y="0"/>
                    <a:pt x="6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9"/>
            <p:cNvSpPr/>
            <p:nvPr/>
          </p:nvSpPr>
          <p:spPr>
            <a:xfrm>
              <a:off x="4108725" y="2120650"/>
              <a:ext cx="53125" cy="104325"/>
            </a:xfrm>
            <a:custGeom>
              <a:avLst/>
              <a:gdLst/>
              <a:ahLst/>
              <a:cxnLst/>
              <a:rect l="l" t="t" r="r" b="b"/>
              <a:pathLst>
                <a:path w="2125" h="4173" extrusionOk="0">
                  <a:moveTo>
                    <a:pt x="1063" y="0"/>
                  </a:moveTo>
                  <a:cubicBezTo>
                    <a:pt x="475" y="0"/>
                    <a:pt x="1" y="475"/>
                    <a:pt x="1" y="1062"/>
                  </a:cubicBezTo>
                  <a:lnTo>
                    <a:pt x="1" y="3111"/>
                  </a:lnTo>
                  <a:cubicBezTo>
                    <a:pt x="1" y="3698"/>
                    <a:pt x="475" y="4173"/>
                    <a:pt x="1063" y="4173"/>
                  </a:cubicBezTo>
                  <a:cubicBezTo>
                    <a:pt x="1650" y="4173"/>
                    <a:pt x="2125" y="3698"/>
                    <a:pt x="2125" y="3111"/>
                  </a:cubicBezTo>
                  <a:lnTo>
                    <a:pt x="2125" y="1062"/>
                  </a:lnTo>
                  <a:cubicBezTo>
                    <a:pt x="2125" y="475"/>
                    <a:pt x="1650" y="0"/>
                    <a:pt x="1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9"/>
            <p:cNvSpPr/>
            <p:nvPr/>
          </p:nvSpPr>
          <p:spPr>
            <a:xfrm>
              <a:off x="4105525" y="2117450"/>
              <a:ext cx="59550" cy="110725"/>
            </a:xfrm>
            <a:custGeom>
              <a:avLst/>
              <a:gdLst/>
              <a:ahLst/>
              <a:cxnLst/>
              <a:rect l="l" t="t" r="r" b="b"/>
              <a:pathLst>
                <a:path w="2382" h="4429" extrusionOk="0">
                  <a:moveTo>
                    <a:pt x="1191" y="256"/>
                  </a:moveTo>
                  <a:cubicBezTo>
                    <a:pt x="1711" y="256"/>
                    <a:pt x="2125" y="670"/>
                    <a:pt x="2125" y="1190"/>
                  </a:cubicBezTo>
                  <a:lnTo>
                    <a:pt x="2125" y="3239"/>
                  </a:lnTo>
                  <a:cubicBezTo>
                    <a:pt x="2125" y="3759"/>
                    <a:pt x="1711" y="4173"/>
                    <a:pt x="1191" y="4173"/>
                  </a:cubicBezTo>
                  <a:cubicBezTo>
                    <a:pt x="679" y="4173"/>
                    <a:pt x="257" y="3759"/>
                    <a:pt x="257" y="3239"/>
                  </a:cubicBezTo>
                  <a:lnTo>
                    <a:pt x="257" y="1190"/>
                  </a:lnTo>
                  <a:cubicBezTo>
                    <a:pt x="257" y="670"/>
                    <a:pt x="679" y="256"/>
                    <a:pt x="1191" y="256"/>
                  </a:cubicBezTo>
                  <a:close/>
                  <a:moveTo>
                    <a:pt x="1191" y="0"/>
                  </a:moveTo>
                  <a:cubicBezTo>
                    <a:pt x="536" y="0"/>
                    <a:pt x="1" y="535"/>
                    <a:pt x="1" y="1190"/>
                  </a:cubicBezTo>
                  <a:lnTo>
                    <a:pt x="1" y="3239"/>
                  </a:lnTo>
                  <a:cubicBezTo>
                    <a:pt x="1" y="3894"/>
                    <a:pt x="536" y="4429"/>
                    <a:pt x="1191" y="4429"/>
                  </a:cubicBezTo>
                  <a:cubicBezTo>
                    <a:pt x="1846" y="4429"/>
                    <a:pt x="2381" y="3894"/>
                    <a:pt x="2381" y="3239"/>
                  </a:cubicBezTo>
                  <a:lnTo>
                    <a:pt x="2381" y="1190"/>
                  </a:lnTo>
                  <a:cubicBezTo>
                    <a:pt x="2381" y="535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9"/>
            <p:cNvSpPr/>
            <p:nvPr/>
          </p:nvSpPr>
          <p:spPr>
            <a:xfrm>
              <a:off x="4108725" y="2142100"/>
              <a:ext cx="28650" cy="58600"/>
            </a:xfrm>
            <a:custGeom>
              <a:avLst/>
              <a:gdLst/>
              <a:ahLst/>
              <a:cxnLst/>
              <a:rect l="l" t="t" r="r" b="b"/>
              <a:pathLst>
                <a:path w="1146" h="2344" extrusionOk="0">
                  <a:moveTo>
                    <a:pt x="573" y="1"/>
                  </a:moveTo>
                  <a:cubicBezTo>
                    <a:pt x="257" y="1"/>
                    <a:pt x="1" y="257"/>
                    <a:pt x="1" y="573"/>
                  </a:cubicBezTo>
                  <a:lnTo>
                    <a:pt x="1" y="1153"/>
                  </a:lnTo>
                  <a:lnTo>
                    <a:pt x="1" y="1191"/>
                  </a:lnTo>
                  <a:lnTo>
                    <a:pt x="1" y="1771"/>
                  </a:lnTo>
                  <a:cubicBezTo>
                    <a:pt x="1" y="2087"/>
                    <a:pt x="257" y="2343"/>
                    <a:pt x="573" y="2343"/>
                  </a:cubicBezTo>
                  <a:cubicBezTo>
                    <a:pt x="890" y="2343"/>
                    <a:pt x="1146" y="2087"/>
                    <a:pt x="1146" y="1771"/>
                  </a:cubicBezTo>
                  <a:lnTo>
                    <a:pt x="1146" y="1680"/>
                  </a:lnTo>
                  <a:lnTo>
                    <a:pt x="1146" y="664"/>
                  </a:lnTo>
                  <a:lnTo>
                    <a:pt x="1146" y="573"/>
                  </a:lnTo>
                  <a:cubicBezTo>
                    <a:pt x="1146" y="257"/>
                    <a:pt x="890" y="1"/>
                    <a:pt x="5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9"/>
            <p:cNvSpPr/>
            <p:nvPr/>
          </p:nvSpPr>
          <p:spPr>
            <a:xfrm>
              <a:off x="4105525" y="2139100"/>
              <a:ext cx="35050" cy="64800"/>
            </a:xfrm>
            <a:custGeom>
              <a:avLst/>
              <a:gdLst/>
              <a:ahLst/>
              <a:cxnLst/>
              <a:rect l="l" t="t" r="r" b="b"/>
              <a:pathLst>
                <a:path w="1402" h="2592" extrusionOk="0">
                  <a:moveTo>
                    <a:pt x="701" y="249"/>
                  </a:moveTo>
                  <a:cubicBezTo>
                    <a:pt x="950" y="249"/>
                    <a:pt x="1146" y="452"/>
                    <a:pt x="1146" y="693"/>
                  </a:cubicBezTo>
                  <a:lnTo>
                    <a:pt x="1146" y="1891"/>
                  </a:lnTo>
                  <a:cubicBezTo>
                    <a:pt x="1146" y="2139"/>
                    <a:pt x="950" y="2343"/>
                    <a:pt x="701" y="2343"/>
                  </a:cubicBezTo>
                  <a:cubicBezTo>
                    <a:pt x="453" y="2343"/>
                    <a:pt x="257" y="2139"/>
                    <a:pt x="257" y="1891"/>
                  </a:cubicBezTo>
                  <a:lnTo>
                    <a:pt x="257" y="693"/>
                  </a:lnTo>
                  <a:cubicBezTo>
                    <a:pt x="257" y="452"/>
                    <a:pt x="453" y="249"/>
                    <a:pt x="701" y="249"/>
                  </a:cubicBezTo>
                  <a:close/>
                  <a:moveTo>
                    <a:pt x="701" y="0"/>
                  </a:moveTo>
                  <a:cubicBezTo>
                    <a:pt x="317" y="0"/>
                    <a:pt x="1" y="309"/>
                    <a:pt x="1" y="693"/>
                  </a:cubicBezTo>
                  <a:lnTo>
                    <a:pt x="1" y="1891"/>
                  </a:lnTo>
                  <a:cubicBezTo>
                    <a:pt x="1" y="2275"/>
                    <a:pt x="317" y="2591"/>
                    <a:pt x="701" y="2591"/>
                  </a:cubicBezTo>
                  <a:cubicBezTo>
                    <a:pt x="1085" y="2591"/>
                    <a:pt x="1402" y="2275"/>
                    <a:pt x="1402" y="1891"/>
                  </a:cubicBezTo>
                  <a:lnTo>
                    <a:pt x="1402" y="693"/>
                  </a:lnTo>
                  <a:cubicBezTo>
                    <a:pt x="1402" y="309"/>
                    <a:pt x="1085" y="0"/>
                    <a:pt x="7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9"/>
            <p:cNvSpPr/>
            <p:nvPr/>
          </p:nvSpPr>
          <p:spPr>
            <a:xfrm>
              <a:off x="4162775" y="2228150"/>
              <a:ext cx="19050" cy="9825"/>
            </a:xfrm>
            <a:custGeom>
              <a:avLst/>
              <a:gdLst/>
              <a:ahLst/>
              <a:cxnLst/>
              <a:rect l="l" t="t" r="r" b="b"/>
              <a:pathLst>
                <a:path w="762" h="393" extrusionOk="0">
                  <a:moveTo>
                    <a:pt x="377" y="1"/>
                  </a:moveTo>
                  <a:cubicBezTo>
                    <a:pt x="166" y="1"/>
                    <a:pt x="1" y="91"/>
                    <a:pt x="1" y="197"/>
                  </a:cubicBezTo>
                  <a:cubicBezTo>
                    <a:pt x="1" y="310"/>
                    <a:pt x="166" y="393"/>
                    <a:pt x="377" y="393"/>
                  </a:cubicBezTo>
                  <a:cubicBezTo>
                    <a:pt x="588" y="393"/>
                    <a:pt x="761" y="310"/>
                    <a:pt x="761" y="197"/>
                  </a:cubicBezTo>
                  <a:cubicBezTo>
                    <a:pt x="761" y="91"/>
                    <a:pt x="588" y="1"/>
                    <a:pt x="37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9"/>
            <p:cNvSpPr/>
            <p:nvPr/>
          </p:nvSpPr>
          <p:spPr>
            <a:xfrm>
              <a:off x="4159575" y="2225150"/>
              <a:ext cx="25450" cy="16025"/>
            </a:xfrm>
            <a:custGeom>
              <a:avLst/>
              <a:gdLst/>
              <a:ahLst/>
              <a:cxnLst/>
              <a:rect l="l" t="t" r="r" b="b"/>
              <a:pathLst>
                <a:path w="1018" h="641" extrusionOk="0">
                  <a:moveTo>
                    <a:pt x="505" y="249"/>
                  </a:moveTo>
                  <a:cubicBezTo>
                    <a:pt x="648" y="249"/>
                    <a:pt x="739" y="294"/>
                    <a:pt x="761" y="317"/>
                  </a:cubicBezTo>
                  <a:cubicBezTo>
                    <a:pt x="739" y="347"/>
                    <a:pt x="648" y="392"/>
                    <a:pt x="505" y="392"/>
                  </a:cubicBezTo>
                  <a:cubicBezTo>
                    <a:pt x="370" y="392"/>
                    <a:pt x="279" y="347"/>
                    <a:pt x="257" y="317"/>
                  </a:cubicBezTo>
                  <a:cubicBezTo>
                    <a:pt x="279" y="294"/>
                    <a:pt x="362" y="249"/>
                    <a:pt x="505" y="249"/>
                  </a:cubicBezTo>
                  <a:close/>
                  <a:moveTo>
                    <a:pt x="505" y="0"/>
                  </a:moveTo>
                  <a:cubicBezTo>
                    <a:pt x="219" y="0"/>
                    <a:pt x="1" y="136"/>
                    <a:pt x="1" y="317"/>
                  </a:cubicBezTo>
                  <a:cubicBezTo>
                    <a:pt x="1" y="505"/>
                    <a:pt x="219" y="641"/>
                    <a:pt x="505" y="641"/>
                  </a:cubicBezTo>
                  <a:cubicBezTo>
                    <a:pt x="799" y="641"/>
                    <a:pt x="1017" y="505"/>
                    <a:pt x="1017" y="317"/>
                  </a:cubicBezTo>
                  <a:cubicBezTo>
                    <a:pt x="1017" y="136"/>
                    <a:pt x="799" y="0"/>
                    <a:pt x="5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9"/>
            <p:cNvSpPr/>
            <p:nvPr/>
          </p:nvSpPr>
          <p:spPr>
            <a:xfrm>
              <a:off x="4235100" y="2222900"/>
              <a:ext cx="69500" cy="38800"/>
            </a:xfrm>
            <a:custGeom>
              <a:avLst/>
              <a:gdLst/>
              <a:ahLst/>
              <a:cxnLst/>
              <a:rect l="l" t="t" r="r" b="b"/>
              <a:pathLst>
                <a:path w="2780" h="1552" extrusionOk="0">
                  <a:moveTo>
                    <a:pt x="1386" y="0"/>
                  </a:moveTo>
                  <a:cubicBezTo>
                    <a:pt x="618" y="0"/>
                    <a:pt x="0" y="347"/>
                    <a:pt x="0" y="776"/>
                  </a:cubicBezTo>
                  <a:cubicBezTo>
                    <a:pt x="0" y="1205"/>
                    <a:pt x="618" y="1552"/>
                    <a:pt x="1386" y="1552"/>
                  </a:cubicBezTo>
                  <a:cubicBezTo>
                    <a:pt x="2154" y="1552"/>
                    <a:pt x="2779" y="1205"/>
                    <a:pt x="2779" y="776"/>
                  </a:cubicBezTo>
                  <a:cubicBezTo>
                    <a:pt x="2779" y="347"/>
                    <a:pt x="2154" y="0"/>
                    <a:pt x="138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9"/>
            <p:cNvSpPr/>
            <p:nvPr/>
          </p:nvSpPr>
          <p:spPr>
            <a:xfrm>
              <a:off x="4231875" y="2219675"/>
              <a:ext cx="75925" cy="45225"/>
            </a:xfrm>
            <a:custGeom>
              <a:avLst/>
              <a:gdLst/>
              <a:ahLst/>
              <a:cxnLst/>
              <a:rect l="l" t="t" r="r" b="b"/>
              <a:pathLst>
                <a:path w="3037" h="1809" extrusionOk="0">
                  <a:moveTo>
                    <a:pt x="1515" y="257"/>
                  </a:moveTo>
                  <a:cubicBezTo>
                    <a:pt x="2208" y="257"/>
                    <a:pt x="2788" y="551"/>
                    <a:pt x="2788" y="905"/>
                  </a:cubicBezTo>
                  <a:cubicBezTo>
                    <a:pt x="2788" y="1259"/>
                    <a:pt x="2208" y="1553"/>
                    <a:pt x="1515" y="1553"/>
                  </a:cubicBezTo>
                  <a:cubicBezTo>
                    <a:pt x="830" y="1553"/>
                    <a:pt x="250" y="1259"/>
                    <a:pt x="250" y="905"/>
                  </a:cubicBezTo>
                  <a:cubicBezTo>
                    <a:pt x="250" y="551"/>
                    <a:pt x="830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71" y="1"/>
                    <a:pt x="1" y="400"/>
                    <a:pt x="1" y="905"/>
                  </a:cubicBezTo>
                  <a:cubicBezTo>
                    <a:pt x="1" y="1410"/>
                    <a:pt x="671" y="1809"/>
                    <a:pt x="1515" y="1809"/>
                  </a:cubicBezTo>
                  <a:cubicBezTo>
                    <a:pt x="2366" y="1809"/>
                    <a:pt x="3036" y="1410"/>
                    <a:pt x="3036" y="905"/>
                  </a:cubicBezTo>
                  <a:cubicBezTo>
                    <a:pt x="3036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9"/>
            <p:cNvSpPr/>
            <p:nvPr/>
          </p:nvSpPr>
          <p:spPr>
            <a:xfrm>
              <a:off x="4193650" y="2254150"/>
              <a:ext cx="14725" cy="24500"/>
            </a:xfrm>
            <a:custGeom>
              <a:avLst/>
              <a:gdLst/>
              <a:ahLst/>
              <a:cxnLst/>
              <a:rect l="l" t="t" r="r" b="b"/>
              <a:pathLst>
                <a:path w="589" h="980" extrusionOk="0">
                  <a:moveTo>
                    <a:pt x="588" y="980"/>
                  </a:moveTo>
                  <a:lnTo>
                    <a:pt x="1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9"/>
            <p:cNvSpPr/>
            <p:nvPr/>
          </p:nvSpPr>
          <p:spPr>
            <a:xfrm>
              <a:off x="4191025" y="2252650"/>
              <a:ext cx="19975" cy="27700"/>
            </a:xfrm>
            <a:custGeom>
              <a:avLst/>
              <a:gdLst/>
              <a:ahLst/>
              <a:cxnLst/>
              <a:rect l="l" t="t" r="r" b="b"/>
              <a:pathLst>
                <a:path w="799" h="1108" extrusionOk="0">
                  <a:moveTo>
                    <a:pt x="219" y="0"/>
                  </a:moveTo>
                  <a:lnTo>
                    <a:pt x="0" y="128"/>
                  </a:lnTo>
                  <a:lnTo>
                    <a:pt x="588" y="1107"/>
                  </a:lnTo>
                  <a:lnTo>
                    <a:pt x="799" y="97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9"/>
            <p:cNvSpPr/>
            <p:nvPr/>
          </p:nvSpPr>
          <p:spPr>
            <a:xfrm>
              <a:off x="4170875" y="2259975"/>
              <a:ext cx="2100" cy="28275"/>
            </a:xfrm>
            <a:custGeom>
              <a:avLst/>
              <a:gdLst/>
              <a:ahLst/>
              <a:cxnLst/>
              <a:rect l="l" t="t" r="r" b="b"/>
              <a:pathLst>
                <a:path w="84" h="1131" extrusionOk="0">
                  <a:moveTo>
                    <a:pt x="1" y="1"/>
                  </a:moveTo>
                  <a:lnTo>
                    <a:pt x="83" y="1131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9"/>
            <p:cNvSpPr/>
            <p:nvPr/>
          </p:nvSpPr>
          <p:spPr>
            <a:xfrm>
              <a:off x="4167875" y="2259600"/>
              <a:ext cx="8100" cy="28850"/>
            </a:xfrm>
            <a:custGeom>
              <a:avLst/>
              <a:gdLst/>
              <a:ahLst/>
              <a:cxnLst/>
              <a:rect l="l" t="t" r="r" b="b"/>
              <a:pathLst>
                <a:path w="324" h="1154" extrusionOk="0">
                  <a:moveTo>
                    <a:pt x="249" y="1"/>
                  </a:moveTo>
                  <a:lnTo>
                    <a:pt x="0" y="23"/>
                  </a:lnTo>
                  <a:lnTo>
                    <a:pt x="75" y="1153"/>
                  </a:lnTo>
                  <a:lnTo>
                    <a:pt x="324" y="113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9"/>
            <p:cNvSpPr/>
            <p:nvPr/>
          </p:nvSpPr>
          <p:spPr>
            <a:xfrm>
              <a:off x="4134150" y="2254150"/>
              <a:ext cx="16975" cy="23550"/>
            </a:xfrm>
            <a:custGeom>
              <a:avLst/>
              <a:gdLst/>
              <a:ahLst/>
              <a:cxnLst/>
              <a:rect l="l" t="t" r="r" b="b"/>
              <a:pathLst>
                <a:path w="679" h="942" extrusionOk="0">
                  <a:moveTo>
                    <a:pt x="679" y="0"/>
                  </a:moveTo>
                  <a:lnTo>
                    <a:pt x="1" y="942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9"/>
            <p:cNvSpPr/>
            <p:nvPr/>
          </p:nvSpPr>
          <p:spPr>
            <a:xfrm>
              <a:off x="4131525" y="2252275"/>
              <a:ext cx="22250" cy="27325"/>
            </a:xfrm>
            <a:custGeom>
              <a:avLst/>
              <a:gdLst/>
              <a:ahLst/>
              <a:cxnLst/>
              <a:rect l="l" t="t" r="r" b="b"/>
              <a:pathLst>
                <a:path w="890" h="1093" extrusionOk="0">
                  <a:moveTo>
                    <a:pt x="686" y="0"/>
                  </a:moveTo>
                  <a:lnTo>
                    <a:pt x="0" y="949"/>
                  </a:lnTo>
                  <a:lnTo>
                    <a:pt x="204" y="1092"/>
                  </a:lnTo>
                  <a:lnTo>
                    <a:pt x="889" y="151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9"/>
            <p:cNvSpPr/>
            <p:nvPr/>
          </p:nvSpPr>
          <p:spPr>
            <a:xfrm>
              <a:off x="4271625" y="2228525"/>
              <a:ext cx="18275" cy="10200"/>
            </a:xfrm>
            <a:custGeom>
              <a:avLst/>
              <a:gdLst/>
              <a:ahLst/>
              <a:cxnLst/>
              <a:rect l="l" t="t" r="r" b="b"/>
              <a:pathLst>
                <a:path w="731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31" y="317"/>
                    <a:pt x="731" y="204"/>
                  </a:cubicBezTo>
                  <a:cubicBezTo>
                    <a:pt x="731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9"/>
            <p:cNvSpPr/>
            <p:nvPr/>
          </p:nvSpPr>
          <p:spPr>
            <a:xfrm>
              <a:off x="4060725" y="224227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9"/>
            <p:cNvSpPr/>
            <p:nvPr/>
          </p:nvSpPr>
          <p:spPr>
            <a:xfrm>
              <a:off x="4041700" y="2222900"/>
              <a:ext cx="69700" cy="38800"/>
            </a:xfrm>
            <a:custGeom>
              <a:avLst/>
              <a:gdLst/>
              <a:ahLst/>
              <a:cxnLst/>
              <a:rect l="l" t="t" r="r" b="b"/>
              <a:pathLst>
                <a:path w="2788" h="1552" extrusionOk="0">
                  <a:moveTo>
                    <a:pt x="1394" y="0"/>
                  </a:moveTo>
                  <a:cubicBezTo>
                    <a:pt x="626" y="0"/>
                    <a:pt x="0" y="347"/>
                    <a:pt x="0" y="776"/>
                  </a:cubicBezTo>
                  <a:cubicBezTo>
                    <a:pt x="0" y="1205"/>
                    <a:pt x="626" y="1552"/>
                    <a:pt x="1394" y="1552"/>
                  </a:cubicBezTo>
                  <a:cubicBezTo>
                    <a:pt x="2162" y="1552"/>
                    <a:pt x="2787" y="1205"/>
                    <a:pt x="2787" y="776"/>
                  </a:cubicBezTo>
                  <a:cubicBezTo>
                    <a:pt x="2787" y="347"/>
                    <a:pt x="2162" y="0"/>
                    <a:pt x="1394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9"/>
            <p:cNvSpPr/>
            <p:nvPr/>
          </p:nvSpPr>
          <p:spPr>
            <a:xfrm>
              <a:off x="4038675" y="2219675"/>
              <a:ext cx="75725" cy="45225"/>
            </a:xfrm>
            <a:custGeom>
              <a:avLst/>
              <a:gdLst/>
              <a:ahLst/>
              <a:cxnLst/>
              <a:rect l="l" t="t" r="r" b="b"/>
              <a:pathLst>
                <a:path w="3029" h="1809" extrusionOk="0">
                  <a:moveTo>
                    <a:pt x="1515" y="257"/>
                  </a:moveTo>
                  <a:cubicBezTo>
                    <a:pt x="2200" y="257"/>
                    <a:pt x="2780" y="551"/>
                    <a:pt x="2780" y="905"/>
                  </a:cubicBezTo>
                  <a:cubicBezTo>
                    <a:pt x="2780" y="1259"/>
                    <a:pt x="2200" y="1553"/>
                    <a:pt x="1515" y="1553"/>
                  </a:cubicBezTo>
                  <a:cubicBezTo>
                    <a:pt x="829" y="1553"/>
                    <a:pt x="249" y="1259"/>
                    <a:pt x="249" y="905"/>
                  </a:cubicBezTo>
                  <a:cubicBezTo>
                    <a:pt x="249" y="551"/>
                    <a:pt x="829" y="257"/>
                    <a:pt x="1515" y="257"/>
                  </a:cubicBezTo>
                  <a:close/>
                  <a:moveTo>
                    <a:pt x="1515" y="1"/>
                  </a:moveTo>
                  <a:cubicBezTo>
                    <a:pt x="664" y="1"/>
                    <a:pt x="1" y="400"/>
                    <a:pt x="1" y="905"/>
                  </a:cubicBezTo>
                  <a:cubicBezTo>
                    <a:pt x="1" y="1410"/>
                    <a:pt x="664" y="1809"/>
                    <a:pt x="1515" y="1809"/>
                  </a:cubicBezTo>
                  <a:cubicBezTo>
                    <a:pt x="2366" y="1809"/>
                    <a:pt x="3029" y="1410"/>
                    <a:pt x="3029" y="905"/>
                  </a:cubicBezTo>
                  <a:cubicBezTo>
                    <a:pt x="3029" y="400"/>
                    <a:pt x="2366" y="1"/>
                    <a:pt x="15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9"/>
            <p:cNvSpPr/>
            <p:nvPr/>
          </p:nvSpPr>
          <p:spPr>
            <a:xfrm>
              <a:off x="4060725" y="2228525"/>
              <a:ext cx="18100" cy="10200"/>
            </a:xfrm>
            <a:custGeom>
              <a:avLst/>
              <a:gdLst/>
              <a:ahLst/>
              <a:cxnLst/>
              <a:rect l="l" t="t" r="r" b="b"/>
              <a:pathLst>
                <a:path w="724" h="408" extrusionOk="0">
                  <a:moveTo>
                    <a:pt x="362" y="1"/>
                  </a:moveTo>
                  <a:cubicBezTo>
                    <a:pt x="166" y="1"/>
                    <a:pt x="0" y="91"/>
                    <a:pt x="0" y="204"/>
                  </a:cubicBezTo>
                  <a:cubicBezTo>
                    <a:pt x="0" y="317"/>
                    <a:pt x="166" y="408"/>
                    <a:pt x="362" y="408"/>
                  </a:cubicBezTo>
                  <a:cubicBezTo>
                    <a:pt x="565" y="408"/>
                    <a:pt x="723" y="317"/>
                    <a:pt x="723" y="204"/>
                  </a:cubicBezTo>
                  <a:cubicBezTo>
                    <a:pt x="723" y="91"/>
                    <a:pt x="565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9"/>
            <p:cNvSpPr/>
            <p:nvPr/>
          </p:nvSpPr>
          <p:spPr>
            <a:xfrm>
              <a:off x="4115125" y="2235350"/>
              <a:ext cx="115475" cy="63450"/>
            </a:xfrm>
            <a:custGeom>
              <a:avLst/>
              <a:gdLst/>
              <a:ahLst/>
              <a:cxnLst/>
              <a:rect l="l" t="t" r="r" b="b"/>
              <a:pathLst>
                <a:path w="4619" h="2538" extrusionOk="0">
                  <a:moveTo>
                    <a:pt x="970" y="479"/>
                  </a:moveTo>
                  <a:cubicBezTo>
                    <a:pt x="986" y="479"/>
                    <a:pt x="997" y="490"/>
                    <a:pt x="1003" y="496"/>
                  </a:cubicBezTo>
                  <a:cubicBezTo>
                    <a:pt x="1116" y="587"/>
                    <a:pt x="1206" y="707"/>
                    <a:pt x="1312" y="798"/>
                  </a:cubicBezTo>
                  <a:cubicBezTo>
                    <a:pt x="1603" y="1060"/>
                    <a:pt x="1971" y="1240"/>
                    <a:pt x="2356" y="1240"/>
                  </a:cubicBezTo>
                  <a:cubicBezTo>
                    <a:pt x="2479" y="1240"/>
                    <a:pt x="2603" y="1222"/>
                    <a:pt x="2728" y="1182"/>
                  </a:cubicBezTo>
                  <a:cubicBezTo>
                    <a:pt x="2788" y="1159"/>
                    <a:pt x="2848" y="1137"/>
                    <a:pt x="2916" y="1106"/>
                  </a:cubicBezTo>
                  <a:cubicBezTo>
                    <a:pt x="3157" y="978"/>
                    <a:pt x="3360" y="798"/>
                    <a:pt x="3549" y="602"/>
                  </a:cubicBezTo>
                  <a:cubicBezTo>
                    <a:pt x="3556" y="587"/>
                    <a:pt x="3571" y="572"/>
                    <a:pt x="3594" y="572"/>
                  </a:cubicBezTo>
                  <a:cubicBezTo>
                    <a:pt x="3597" y="571"/>
                    <a:pt x="3600" y="570"/>
                    <a:pt x="3603" y="570"/>
                  </a:cubicBezTo>
                  <a:cubicBezTo>
                    <a:pt x="3622" y="570"/>
                    <a:pt x="3641" y="590"/>
                    <a:pt x="3654" y="609"/>
                  </a:cubicBezTo>
                  <a:cubicBezTo>
                    <a:pt x="3744" y="715"/>
                    <a:pt x="3790" y="873"/>
                    <a:pt x="3760" y="1008"/>
                  </a:cubicBezTo>
                  <a:cubicBezTo>
                    <a:pt x="3729" y="1121"/>
                    <a:pt x="3662" y="1212"/>
                    <a:pt x="3586" y="1295"/>
                  </a:cubicBezTo>
                  <a:cubicBezTo>
                    <a:pt x="3262" y="1649"/>
                    <a:pt x="2810" y="1875"/>
                    <a:pt x="2336" y="1882"/>
                  </a:cubicBezTo>
                  <a:cubicBezTo>
                    <a:pt x="1989" y="1882"/>
                    <a:pt x="1643" y="1784"/>
                    <a:pt x="1334" y="1619"/>
                  </a:cubicBezTo>
                  <a:cubicBezTo>
                    <a:pt x="1101" y="1498"/>
                    <a:pt x="860" y="1317"/>
                    <a:pt x="769" y="1061"/>
                  </a:cubicBezTo>
                  <a:cubicBezTo>
                    <a:pt x="732" y="941"/>
                    <a:pt x="732" y="805"/>
                    <a:pt x="784" y="692"/>
                  </a:cubicBezTo>
                  <a:cubicBezTo>
                    <a:pt x="814" y="632"/>
                    <a:pt x="852" y="587"/>
                    <a:pt x="897" y="541"/>
                  </a:cubicBezTo>
                  <a:cubicBezTo>
                    <a:pt x="905" y="526"/>
                    <a:pt x="920" y="511"/>
                    <a:pt x="935" y="496"/>
                  </a:cubicBezTo>
                  <a:cubicBezTo>
                    <a:pt x="943" y="489"/>
                    <a:pt x="950" y="481"/>
                    <a:pt x="958" y="481"/>
                  </a:cubicBezTo>
                  <a:cubicBezTo>
                    <a:pt x="962" y="480"/>
                    <a:pt x="966" y="479"/>
                    <a:pt x="970" y="479"/>
                  </a:cubicBezTo>
                  <a:close/>
                  <a:moveTo>
                    <a:pt x="958" y="1"/>
                  </a:moveTo>
                  <a:cubicBezTo>
                    <a:pt x="925" y="1"/>
                    <a:pt x="892" y="3"/>
                    <a:pt x="860" y="7"/>
                  </a:cubicBezTo>
                  <a:cubicBezTo>
                    <a:pt x="619" y="44"/>
                    <a:pt x="393" y="180"/>
                    <a:pt x="250" y="391"/>
                  </a:cubicBezTo>
                  <a:cubicBezTo>
                    <a:pt x="1" y="760"/>
                    <a:pt x="31" y="1280"/>
                    <a:pt x="325" y="1619"/>
                  </a:cubicBezTo>
                  <a:cubicBezTo>
                    <a:pt x="332" y="1626"/>
                    <a:pt x="340" y="1641"/>
                    <a:pt x="347" y="1649"/>
                  </a:cubicBezTo>
                  <a:cubicBezTo>
                    <a:pt x="378" y="1686"/>
                    <a:pt x="408" y="1724"/>
                    <a:pt x="453" y="1769"/>
                  </a:cubicBezTo>
                  <a:cubicBezTo>
                    <a:pt x="513" y="1822"/>
                    <a:pt x="566" y="1875"/>
                    <a:pt x="649" y="1935"/>
                  </a:cubicBezTo>
                  <a:cubicBezTo>
                    <a:pt x="769" y="2025"/>
                    <a:pt x="890" y="2108"/>
                    <a:pt x="1025" y="2183"/>
                  </a:cubicBezTo>
                  <a:cubicBezTo>
                    <a:pt x="1199" y="2281"/>
                    <a:pt x="1379" y="2357"/>
                    <a:pt x="1560" y="2409"/>
                  </a:cubicBezTo>
                  <a:cubicBezTo>
                    <a:pt x="1696" y="2455"/>
                    <a:pt x="1839" y="2492"/>
                    <a:pt x="1982" y="2507"/>
                  </a:cubicBezTo>
                  <a:cubicBezTo>
                    <a:pt x="2102" y="2522"/>
                    <a:pt x="2223" y="2538"/>
                    <a:pt x="2336" y="2538"/>
                  </a:cubicBezTo>
                  <a:cubicBezTo>
                    <a:pt x="2667" y="2538"/>
                    <a:pt x="2991" y="2470"/>
                    <a:pt x="3308" y="2342"/>
                  </a:cubicBezTo>
                  <a:cubicBezTo>
                    <a:pt x="3488" y="2266"/>
                    <a:pt x="3662" y="2176"/>
                    <a:pt x="3827" y="2071"/>
                  </a:cubicBezTo>
                  <a:cubicBezTo>
                    <a:pt x="4001" y="1950"/>
                    <a:pt x="4114" y="1852"/>
                    <a:pt x="4159" y="1814"/>
                  </a:cubicBezTo>
                  <a:lnTo>
                    <a:pt x="4174" y="1799"/>
                  </a:lnTo>
                  <a:cubicBezTo>
                    <a:pt x="4543" y="1483"/>
                    <a:pt x="4618" y="903"/>
                    <a:pt x="4332" y="481"/>
                  </a:cubicBezTo>
                  <a:cubicBezTo>
                    <a:pt x="4189" y="263"/>
                    <a:pt x="3963" y="112"/>
                    <a:pt x="3714" y="82"/>
                  </a:cubicBezTo>
                  <a:cubicBezTo>
                    <a:pt x="3673" y="76"/>
                    <a:pt x="3632" y="72"/>
                    <a:pt x="3592" y="72"/>
                  </a:cubicBezTo>
                  <a:cubicBezTo>
                    <a:pt x="3395" y="72"/>
                    <a:pt x="3208" y="147"/>
                    <a:pt x="3052" y="278"/>
                  </a:cubicBezTo>
                  <a:cubicBezTo>
                    <a:pt x="2908" y="398"/>
                    <a:pt x="2773" y="481"/>
                    <a:pt x="2645" y="534"/>
                  </a:cubicBezTo>
                  <a:cubicBezTo>
                    <a:pt x="2607" y="549"/>
                    <a:pt x="2577" y="557"/>
                    <a:pt x="2539" y="564"/>
                  </a:cubicBezTo>
                  <a:cubicBezTo>
                    <a:pt x="2471" y="582"/>
                    <a:pt x="2402" y="590"/>
                    <a:pt x="2333" y="590"/>
                  </a:cubicBezTo>
                  <a:cubicBezTo>
                    <a:pt x="2075" y="590"/>
                    <a:pt x="1811" y="469"/>
                    <a:pt x="1538" y="225"/>
                  </a:cubicBezTo>
                  <a:cubicBezTo>
                    <a:pt x="1375" y="82"/>
                    <a:pt x="1167" y="1"/>
                    <a:pt x="95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9"/>
            <p:cNvSpPr/>
            <p:nvPr/>
          </p:nvSpPr>
          <p:spPr>
            <a:xfrm>
              <a:off x="4111925" y="2232275"/>
              <a:ext cx="122050" cy="69550"/>
            </a:xfrm>
            <a:custGeom>
              <a:avLst/>
              <a:gdLst/>
              <a:ahLst/>
              <a:cxnLst/>
              <a:rect l="l" t="t" r="r" b="b"/>
              <a:pathLst>
                <a:path w="4882" h="2782" extrusionOk="0">
                  <a:moveTo>
                    <a:pt x="1101" y="762"/>
                  </a:moveTo>
                  <a:cubicBezTo>
                    <a:pt x="1138" y="793"/>
                    <a:pt x="1176" y="830"/>
                    <a:pt x="1206" y="868"/>
                  </a:cubicBezTo>
                  <a:cubicBezTo>
                    <a:pt x="1251" y="921"/>
                    <a:pt x="1304" y="973"/>
                    <a:pt x="1357" y="1018"/>
                  </a:cubicBezTo>
                  <a:cubicBezTo>
                    <a:pt x="1700" y="1328"/>
                    <a:pt x="2096" y="1488"/>
                    <a:pt x="2482" y="1488"/>
                  </a:cubicBezTo>
                  <a:cubicBezTo>
                    <a:pt x="2621" y="1488"/>
                    <a:pt x="2760" y="1467"/>
                    <a:pt x="2893" y="1425"/>
                  </a:cubicBezTo>
                  <a:cubicBezTo>
                    <a:pt x="2961" y="1403"/>
                    <a:pt x="3021" y="1380"/>
                    <a:pt x="3097" y="1342"/>
                  </a:cubicBezTo>
                  <a:cubicBezTo>
                    <a:pt x="3353" y="1214"/>
                    <a:pt x="3549" y="1034"/>
                    <a:pt x="3722" y="860"/>
                  </a:cubicBezTo>
                  <a:cubicBezTo>
                    <a:pt x="3760" y="936"/>
                    <a:pt x="3782" y="1026"/>
                    <a:pt x="3760" y="1101"/>
                  </a:cubicBezTo>
                  <a:cubicBezTo>
                    <a:pt x="3744" y="1192"/>
                    <a:pt x="3677" y="1275"/>
                    <a:pt x="3616" y="1335"/>
                  </a:cubicBezTo>
                  <a:cubicBezTo>
                    <a:pt x="3308" y="1681"/>
                    <a:pt x="2886" y="1877"/>
                    <a:pt x="2464" y="1877"/>
                  </a:cubicBezTo>
                  <a:cubicBezTo>
                    <a:pt x="2163" y="1877"/>
                    <a:pt x="1831" y="1794"/>
                    <a:pt x="1515" y="1629"/>
                  </a:cubicBezTo>
                  <a:cubicBezTo>
                    <a:pt x="1244" y="1485"/>
                    <a:pt x="1078" y="1327"/>
                    <a:pt x="1018" y="1139"/>
                  </a:cubicBezTo>
                  <a:cubicBezTo>
                    <a:pt x="988" y="1049"/>
                    <a:pt x="988" y="943"/>
                    <a:pt x="1025" y="868"/>
                  </a:cubicBezTo>
                  <a:cubicBezTo>
                    <a:pt x="1048" y="830"/>
                    <a:pt x="1078" y="793"/>
                    <a:pt x="1101" y="762"/>
                  </a:cubicBezTo>
                  <a:close/>
                  <a:moveTo>
                    <a:pt x="1103" y="478"/>
                  </a:moveTo>
                  <a:cubicBezTo>
                    <a:pt x="1090" y="478"/>
                    <a:pt x="1077" y="480"/>
                    <a:pt x="1063" y="484"/>
                  </a:cubicBezTo>
                  <a:cubicBezTo>
                    <a:pt x="1010" y="491"/>
                    <a:pt x="988" y="521"/>
                    <a:pt x="973" y="536"/>
                  </a:cubicBezTo>
                  <a:cubicBezTo>
                    <a:pt x="958" y="551"/>
                    <a:pt x="942" y="567"/>
                    <a:pt x="927" y="582"/>
                  </a:cubicBezTo>
                  <a:cubicBezTo>
                    <a:pt x="890" y="627"/>
                    <a:pt x="837" y="687"/>
                    <a:pt x="799" y="755"/>
                  </a:cubicBezTo>
                  <a:cubicBezTo>
                    <a:pt x="739" y="890"/>
                    <a:pt x="724" y="1064"/>
                    <a:pt x="777" y="1222"/>
                  </a:cubicBezTo>
                  <a:cubicBezTo>
                    <a:pt x="860" y="1470"/>
                    <a:pt x="1063" y="1674"/>
                    <a:pt x="1409" y="1855"/>
                  </a:cubicBezTo>
                  <a:cubicBezTo>
                    <a:pt x="1748" y="2035"/>
                    <a:pt x="2110" y="2126"/>
                    <a:pt x="2449" y="2126"/>
                  </a:cubicBezTo>
                  <a:lnTo>
                    <a:pt x="2464" y="2126"/>
                  </a:lnTo>
                  <a:cubicBezTo>
                    <a:pt x="2954" y="2126"/>
                    <a:pt x="3443" y="1900"/>
                    <a:pt x="3805" y="1508"/>
                  </a:cubicBezTo>
                  <a:cubicBezTo>
                    <a:pt x="3880" y="1418"/>
                    <a:pt x="3978" y="1305"/>
                    <a:pt x="4008" y="1154"/>
                  </a:cubicBezTo>
                  <a:cubicBezTo>
                    <a:pt x="4046" y="988"/>
                    <a:pt x="3993" y="793"/>
                    <a:pt x="3880" y="649"/>
                  </a:cubicBezTo>
                  <a:cubicBezTo>
                    <a:pt x="3822" y="585"/>
                    <a:pt x="3765" y="565"/>
                    <a:pt x="3725" y="565"/>
                  </a:cubicBezTo>
                  <a:cubicBezTo>
                    <a:pt x="3719" y="565"/>
                    <a:pt x="3712" y="565"/>
                    <a:pt x="3707" y="567"/>
                  </a:cubicBezTo>
                  <a:cubicBezTo>
                    <a:pt x="3639" y="574"/>
                    <a:pt x="3601" y="619"/>
                    <a:pt x="3586" y="634"/>
                  </a:cubicBezTo>
                  <a:cubicBezTo>
                    <a:pt x="3421" y="808"/>
                    <a:pt x="3232" y="996"/>
                    <a:pt x="2991" y="1116"/>
                  </a:cubicBezTo>
                  <a:cubicBezTo>
                    <a:pt x="2923" y="1147"/>
                    <a:pt x="2871" y="1169"/>
                    <a:pt x="2818" y="1184"/>
                  </a:cubicBezTo>
                  <a:cubicBezTo>
                    <a:pt x="2708" y="1220"/>
                    <a:pt x="2594" y="1237"/>
                    <a:pt x="2479" y="1237"/>
                  </a:cubicBezTo>
                  <a:cubicBezTo>
                    <a:pt x="2154" y="1237"/>
                    <a:pt x="1817" y="1097"/>
                    <a:pt x="1522" y="830"/>
                  </a:cubicBezTo>
                  <a:cubicBezTo>
                    <a:pt x="1477" y="793"/>
                    <a:pt x="1440" y="747"/>
                    <a:pt x="1394" y="702"/>
                  </a:cubicBezTo>
                  <a:cubicBezTo>
                    <a:pt x="1334" y="642"/>
                    <a:pt x="1281" y="582"/>
                    <a:pt x="1214" y="521"/>
                  </a:cubicBezTo>
                  <a:cubicBezTo>
                    <a:pt x="1175" y="493"/>
                    <a:pt x="1140" y="478"/>
                    <a:pt x="1103" y="478"/>
                  </a:cubicBezTo>
                  <a:close/>
                  <a:moveTo>
                    <a:pt x="1093" y="250"/>
                  </a:moveTo>
                  <a:cubicBezTo>
                    <a:pt x="1266" y="250"/>
                    <a:pt x="1447" y="318"/>
                    <a:pt x="1583" y="446"/>
                  </a:cubicBezTo>
                  <a:cubicBezTo>
                    <a:pt x="1885" y="706"/>
                    <a:pt x="2172" y="837"/>
                    <a:pt x="2461" y="837"/>
                  </a:cubicBezTo>
                  <a:cubicBezTo>
                    <a:pt x="2540" y="837"/>
                    <a:pt x="2618" y="827"/>
                    <a:pt x="2697" y="808"/>
                  </a:cubicBezTo>
                  <a:cubicBezTo>
                    <a:pt x="2735" y="800"/>
                    <a:pt x="2773" y="785"/>
                    <a:pt x="2818" y="770"/>
                  </a:cubicBezTo>
                  <a:cubicBezTo>
                    <a:pt x="2961" y="717"/>
                    <a:pt x="3112" y="619"/>
                    <a:pt x="3255" y="499"/>
                  </a:cubicBezTo>
                  <a:cubicBezTo>
                    <a:pt x="3393" y="380"/>
                    <a:pt x="3552" y="318"/>
                    <a:pt x="3718" y="318"/>
                  </a:cubicBezTo>
                  <a:cubicBezTo>
                    <a:pt x="3752" y="318"/>
                    <a:pt x="3786" y="320"/>
                    <a:pt x="3820" y="326"/>
                  </a:cubicBezTo>
                  <a:cubicBezTo>
                    <a:pt x="4038" y="356"/>
                    <a:pt x="4234" y="484"/>
                    <a:pt x="4355" y="672"/>
                  </a:cubicBezTo>
                  <a:cubicBezTo>
                    <a:pt x="4603" y="1041"/>
                    <a:pt x="4543" y="1546"/>
                    <a:pt x="4219" y="1824"/>
                  </a:cubicBezTo>
                  <a:lnTo>
                    <a:pt x="4196" y="1847"/>
                  </a:lnTo>
                  <a:cubicBezTo>
                    <a:pt x="4159" y="1885"/>
                    <a:pt x="4053" y="1975"/>
                    <a:pt x="3888" y="2088"/>
                  </a:cubicBezTo>
                  <a:cubicBezTo>
                    <a:pt x="3729" y="2194"/>
                    <a:pt x="3564" y="2276"/>
                    <a:pt x="3383" y="2344"/>
                  </a:cubicBezTo>
                  <a:cubicBezTo>
                    <a:pt x="3085" y="2468"/>
                    <a:pt x="2771" y="2533"/>
                    <a:pt x="2452" y="2533"/>
                  </a:cubicBezTo>
                  <a:cubicBezTo>
                    <a:pt x="2343" y="2533"/>
                    <a:pt x="2234" y="2525"/>
                    <a:pt x="2125" y="2510"/>
                  </a:cubicBezTo>
                  <a:cubicBezTo>
                    <a:pt x="1989" y="2487"/>
                    <a:pt x="1854" y="2457"/>
                    <a:pt x="1726" y="2419"/>
                  </a:cubicBezTo>
                  <a:cubicBezTo>
                    <a:pt x="1553" y="2359"/>
                    <a:pt x="1379" y="2284"/>
                    <a:pt x="1214" y="2194"/>
                  </a:cubicBezTo>
                  <a:cubicBezTo>
                    <a:pt x="1086" y="2126"/>
                    <a:pt x="965" y="2043"/>
                    <a:pt x="852" y="1960"/>
                  </a:cubicBezTo>
                  <a:cubicBezTo>
                    <a:pt x="777" y="1900"/>
                    <a:pt x="724" y="1855"/>
                    <a:pt x="671" y="1802"/>
                  </a:cubicBezTo>
                  <a:cubicBezTo>
                    <a:pt x="634" y="1764"/>
                    <a:pt x="604" y="1727"/>
                    <a:pt x="573" y="1689"/>
                  </a:cubicBezTo>
                  <a:cubicBezTo>
                    <a:pt x="566" y="1681"/>
                    <a:pt x="558" y="1666"/>
                    <a:pt x="551" y="1659"/>
                  </a:cubicBezTo>
                  <a:cubicBezTo>
                    <a:pt x="295" y="1365"/>
                    <a:pt x="265" y="913"/>
                    <a:pt x="483" y="589"/>
                  </a:cubicBezTo>
                  <a:cubicBezTo>
                    <a:pt x="604" y="401"/>
                    <a:pt x="799" y="288"/>
                    <a:pt x="1003" y="258"/>
                  </a:cubicBezTo>
                  <a:cubicBezTo>
                    <a:pt x="1033" y="258"/>
                    <a:pt x="1063" y="250"/>
                    <a:pt x="1093" y="250"/>
                  </a:cubicBezTo>
                  <a:close/>
                  <a:moveTo>
                    <a:pt x="1097" y="1"/>
                  </a:moveTo>
                  <a:cubicBezTo>
                    <a:pt x="1056" y="1"/>
                    <a:pt x="1014" y="4"/>
                    <a:pt x="973" y="9"/>
                  </a:cubicBezTo>
                  <a:cubicBezTo>
                    <a:pt x="694" y="47"/>
                    <a:pt x="438" y="205"/>
                    <a:pt x="272" y="446"/>
                  </a:cubicBezTo>
                  <a:cubicBezTo>
                    <a:pt x="1" y="860"/>
                    <a:pt x="31" y="1440"/>
                    <a:pt x="355" y="1824"/>
                  </a:cubicBezTo>
                  <a:cubicBezTo>
                    <a:pt x="362" y="1832"/>
                    <a:pt x="370" y="1839"/>
                    <a:pt x="378" y="1847"/>
                  </a:cubicBezTo>
                  <a:cubicBezTo>
                    <a:pt x="408" y="1885"/>
                    <a:pt x="445" y="1937"/>
                    <a:pt x="498" y="1983"/>
                  </a:cubicBezTo>
                  <a:cubicBezTo>
                    <a:pt x="551" y="2043"/>
                    <a:pt x="619" y="2096"/>
                    <a:pt x="701" y="2156"/>
                  </a:cubicBezTo>
                  <a:cubicBezTo>
                    <a:pt x="822" y="2254"/>
                    <a:pt x="958" y="2337"/>
                    <a:pt x="1093" y="2412"/>
                  </a:cubicBezTo>
                  <a:cubicBezTo>
                    <a:pt x="1274" y="2517"/>
                    <a:pt x="1462" y="2593"/>
                    <a:pt x="1650" y="2653"/>
                  </a:cubicBezTo>
                  <a:cubicBezTo>
                    <a:pt x="1794" y="2698"/>
                    <a:pt x="1944" y="2736"/>
                    <a:pt x="2095" y="2758"/>
                  </a:cubicBezTo>
                  <a:cubicBezTo>
                    <a:pt x="2215" y="2773"/>
                    <a:pt x="2343" y="2781"/>
                    <a:pt x="2464" y="2781"/>
                  </a:cubicBezTo>
                  <a:cubicBezTo>
                    <a:pt x="2810" y="2781"/>
                    <a:pt x="3149" y="2713"/>
                    <a:pt x="3481" y="2578"/>
                  </a:cubicBezTo>
                  <a:cubicBezTo>
                    <a:pt x="3669" y="2502"/>
                    <a:pt x="3850" y="2412"/>
                    <a:pt x="4023" y="2291"/>
                  </a:cubicBezTo>
                  <a:cubicBezTo>
                    <a:pt x="4211" y="2178"/>
                    <a:pt x="4324" y="2065"/>
                    <a:pt x="4362" y="2035"/>
                  </a:cubicBezTo>
                  <a:lnTo>
                    <a:pt x="4385" y="2020"/>
                  </a:lnTo>
                  <a:cubicBezTo>
                    <a:pt x="4799" y="1659"/>
                    <a:pt x="4882" y="1003"/>
                    <a:pt x="4565" y="536"/>
                  </a:cubicBezTo>
                  <a:cubicBezTo>
                    <a:pt x="4400" y="280"/>
                    <a:pt x="4144" y="115"/>
                    <a:pt x="3857" y="77"/>
                  </a:cubicBezTo>
                  <a:cubicBezTo>
                    <a:pt x="3813" y="71"/>
                    <a:pt x="3769" y="68"/>
                    <a:pt x="3726" y="68"/>
                  </a:cubicBezTo>
                  <a:cubicBezTo>
                    <a:pt x="3494" y="68"/>
                    <a:pt x="3274" y="151"/>
                    <a:pt x="3097" y="303"/>
                  </a:cubicBezTo>
                  <a:cubicBezTo>
                    <a:pt x="2969" y="416"/>
                    <a:pt x="2841" y="491"/>
                    <a:pt x="2728" y="536"/>
                  </a:cubicBezTo>
                  <a:cubicBezTo>
                    <a:pt x="2697" y="551"/>
                    <a:pt x="2667" y="559"/>
                    <a:pt x="2637" y="567"/>
                  </a:cubicBezTo>
                  <a:cubicBezTo>
                    <a:pt x="2581" y="580"/>
                    <a:pt x="2524" y="587"/>
                    <a:pt x="2466" y="587"/>
                  </a:cubicBezTo>
                  <a:cubicBezTo>
                    <a:pt x="2239" y="587"/>
                    <a:pt x="2001" y="480"/>
                    <a:pt x="1748" y="258"/>
                  </a:cubicBezTo>
                  <a:cubicBezTo>
                    <a:pt x="1569" y="91"/>
                    <a:pt x="1335" y="1"/>
                    <a:pt x="10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9"/>
            <p:cNvSpPr/>
            <p:nvPr/>
          </p:nvSpPr>
          <p:spPr>
            <a:xfrm>
              <a:off x="4116825" y="2083050"/>
              <a:ext cx="45025" cy="23300"/>
            </a:xfrm>
            <a:custGeom>
              <a:avLst/>
              <a:gdLst/>
              <a:ahLst/>
              <a:cxnLst/>
              <a:rect l="l" t="t" r="r" b="b"/>
              <a:pathLst>
                <a:path w="1801" h="932" extrusionOk="0">
                  <a:moveTo>
                    <a:pt x="1597" y="1"/>
                  </a:moveTo>
                  <a:cubicBezTo>
                    <a:pt x="1511" y="1"/>
                    <a:pt x="1429" y="63"/>
                    <a:pt x="1409" y="148"/>
                  </a:cubicBezTo>
                  <a:cubicBezTo>
                    <a:pt x="1351" y="393"/>
                    <a:pt x="1140" y="555"/>
                    <a:pt x="901" y="555"/>
                  </a:cubicBezTo>
                  <a:cubicBezTo>
                    <a:pt x="860" y="555"/>
                    <a:pt x="818" y="550"/>
                    <a:pt x="777" y="540"/>
                  </a:cubicBezTo>
                  <a:cubicBezTo>
                    <a:pt x="588" y="495"/>
                    <a:pt x="438" y="344"/>
                    <a:pt x="385" y="156"/>
                  </a:cubicBezTo>
                  <a:cubicBezTo>
                    <a:pt x="365" y="65"/>
                    <a:pt x="290" y="8"/>
                    <a:pt x="203" y="8"/>
                  </a:cubicBezTo>
                  <a:cubicBezTo>
                    <a:pt x="189" y="8"/>
                    <a:pt x="174" y="9"/>
                    <a:pt x="159" y="13"/>
                  </a:cubicBezTo>
                  <a:cubicBezTo>
                    <a:pt x="61" y="35"/>
                    <a:pt x="1" y="141"/>
                    <a:pt x="23" y="239"/>
                  </a:cubicBezTo>
                  <a:cubicBezTo>
                    <a:pt x="106" y="570"/>
                    <a:pt x="362" y="826"/>
                    <a:pt x="694" y="909"/>
                  </a:cubicBezTo>
                  <a:cubicBezTo>
                    <a:pt x="762" y="924"/>
                    <a:pt x="829" y="932"/>
                    <a:pt x="897" y="932"/>
                  </a:cubicBezTo>
                  <a:cubicBezTo>
                    <a:pt x="1311" y="932"/>
                    <a:pt x="1680" y="653"/>
                    <a:pt x="1778" y="239"/>
                  </a:cubicBezTo>
                  <a:cubicBezTo>
                    <a:pt x="1801" y="133"/>
                    <a:pt x="1741" y="35"/>
                    <a:pt x="1635" y="5"/>
                  </a:cubicBezTo>
                  <a:cubicBezTo>
                    <a:pt x="1622" y="2"/>
                    <a:pt x="1610" y="1"/>
                    <a:pt x="15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9"/>
            <p:cNvSpPr/>
            <p:nvPr/>
          </p:nvSpPr>
          <p:spPr>
            <a:xfrm>
              <a:off x="4191975" y="2075975"/>
              <a:ext cx="45200" cy="23225"/>
            </a:xfrm>
            <a:custGeom>
              <a:avLst/>
              <a:gdLst/>
              <a:ahLst/>
              <a:cxnLst/>
              <a:rect l="l" t="t" r="r" b="b"/>
              <a:pathLst>
                <a:path w="1808" h="929" extrusionOk="0">
                  <a:moveTo>
                    <a:pt x="908" y="1"/>
                  </a:moveTo>
                  <a:cubicBezTo>
                    <a:pt x="496" y="1"/>
                    <a:pt x="126" y="281"/>
                    <a:pt x="23" y="695"/>
                  </a:cubicBezTo>
                  <a:cubicBezTo>
                    <a:pt x="0" y="800"/>
                    <a:pt x="68" y="898"/>
                    <a:pt x="166" y="928"/>
                  </a:cubicBezTo>
                  <a:lnTo>
                    <a:pt x="211" y="928"/>
                  </a:lnTo>
                  <a:cubicBezTo>
                    <a:pt x="294" y="928"/>
                    <a:pt x="369" y="868"/>
                    <a:pt x="392" y="785"/>
                  </a:cubicBezTo>
                  <a:cubicBezTo>
                    <a:pt x="450" y="541"/>
                    <a:pt x="667" y="379"/>
                    <a:pt x="902" y="379"/>
                  </a:cubicBezTo>
                  <a:cubicBezTo>
                    <a:pt x="943" y="379"/>
                    <a:pt x="984" y="384"/>
                    <a:pt x="1025" y="394"/>
                  </a:cubicBezTo>
                  <a:cubicBezTo>
                    <a:pt x="1220" y="439"/>
                    <a:pt x="1371" y="589"/>
                    <a:pt x="1416" y="778"/>
                  </a:cubicBezTo>
                  <a:cubicBezTo>
                    <a:pt x="1436" y="868"/>
                    <a:pt x="1516" y="926"/>
                    <a:pt x="1601" y="926"/>
                  </a:cubicBezTo>
                  <a:cubicBezTo>
                    <a:pt x="1614" y="926"/>
                    <a:pt x="1628" y="924"/>
                    <a:pt x="1642" y="921"/>
                  </a:cubicBezTo>
                  <a:cubicBezTo>
                    <a:pt x="1748" y="898"/>
                    <a:pt x="1808" y="793"/>
                    <a:pt x="1785" y="695"/>
                  </a:cubicBezTo>
                  <a:cubicBezTo>
                    <a:pt x="1702" y="363"/>
                    <a:pt x="1446" y="107"/>
                    <a:pt x="1115" y="25"/>
                  </a:cubicBezTo>
                  <a:cubicBezTo>
                    <a:pt x="1045" y="8"/>
                    <a:pt x="976" y="1"/>
                    <a:pt x="9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7F439E96-6755-4A91-B1D6-A4B08C460B29}"/>
              </a:ext>
            </a:extLst>
          </p:cNvPr>
          <p:cNvSpPr/>
          <p:nvPr/>
        </p:nvSpPr>
        <p:spPr>
          <a:xfrm>
            <a:off x="-3125" y="1532933"/>
            <a:ext cx="915026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 An__________ </a:t>
            </a:r>
            <a:r>
              <a:rPr 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flies a spaceship  .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312" name="Google Shape;4282;p27">
            <a:extLst>
              <a:ext uri="{FF2B5EF4-FFF2-40B4-BE49-F238E27FC236}">
                <a16:creationId xmlns:a16="http://schemas.microsoft.com/office/drawing/2014/main" id="{6BCF5E89-1B65-4E06-869A-9EEEDB0516B5}"/>
              </a:ext>
            </a:extLst>
          </p:cNvPr>
          <p:cNvSpPr txBox="1">
            <a:spLocks/>
          </p:cNvSpPr>
          <p:nvPr/>
        </p:nvSpPr>
        <p:spPr>
          <a:xfrm>
            <a:off x="391526" y="289884"/>
            <a:ext cx="7704000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Which </a:t>
            </a:r>
            <a:r>
              <a:rPr lang="en-US" sz="3600" dirty="0">
                <a:solidFill>
                  <a:srgbClr val="FF0000"/>
                </a:solidFill>
                <a:latin typeface="Gill Sans Nova Ultra Bold" panose="020B0B02020104020203" pitchFamily="34" charset="0"/>
              </a:rPr>
              <a:t>job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tx2"/>
                </a:solidFill>
                <a:latin typeface="Gill Sans Nova Ultra Bold" panose="020B0B02020104020203" pitchFamily="34" charset="0"/>
              </a:rPr>
              <a:t>is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6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it </a:t>
            </a:r>
            <a:r>
              <a:rPr lang="en-US" sz="3600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?</a:t>
            </a:r>
            <a:r>
              <a:rPr lang="en-US" sz="36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 </a:t>
            </a:r>
          </a:p>
        </p:txBody>
      </p:sp>
      <p:pic>
        <p:nvPicPr>
          <p:cNvPr id="1314" name="Picture 13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6123D9B6-7557-4568-A919-8ECC32DE983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sp>
        <p:nvSpPr>
          <p:cNvPr id="1321" name="Rectangle 1320">
            <a:extLst>
              <a:ext uri="{FF2B5EF4-FFF2-40B4-BE49-F238E27FC236}">
                <a16:creationId xmlns:a16="http://schemas.microsoft.com/office/drawing/2014/main" id="{6DF6F06F-81FC-4713-AB0C-3EDE99D3D43F}"/>
              </a:ext>
            </a:extLst>
          </p:cNvPr>
          <p:cNvSpPr/>
          <p:nvPr/>
        </p:nvSpPr>
        <p:spPr>
          <a:xfrm>
            <a:off x="391526" y="2716003"/>
            <a:ext cx="3466012" cy="65998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2" name="Rectangle 1321">
            <a:extLst>
              <a:ext uri="{FF2B5EF4-FFF2-40B4-BE49-F238E27FC236}">
                <a16:creationId xmlns:a16="http://schemas.microsoft.com/office/drawing/2014/main" id="{790D689C-E688-4357-8692-EA5905C6CFD7}"/>
              </a:ext>
            </a:extLst>
          </p:cNvPr>
          <p:cNvSpPr/>
          <p:nvPr/>
        </p:nvSpPr>
        <p:spPr>
          <a:xfrm>
            <a:off x="995857" y="2852766"/>
            <a:ext cx="225734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Businessman</a:t>
            </a:r>
          </a:p>
        </p:txBody>
      </p:sp>
      <p:sp>
        <p:nvSpPr>
          <p:cNvPr id="1313" name="Rectangle 1312">
            <a:extLst>
              <a:ext uri="{FF2B5EF4-FFF2-40B4-BE49-F238E27FC236}">
                <a16:creationId xmlns:a16="http://schemas.microsoft.com/office/drawing/2014/main" id="{AC1F9125-D611-40FC-9F49-93280632D395}"/>
              </a:ext>
            </a:extLst>
          </p:cNvPr>
          <p:cNvSpPr/>
          <p:nvPr/>
        </p:nvSpPr>
        <p:spPr>
          <a:xfrm>
            <a:off x="391526" y="3616216"/>
            <a:ext cx="3466012" cy="65998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7" name="Rectangle 1316">
            <a:extLst>
              <a:ext uri="{FF2B5EF4-FFF2-40B4-BE49-F238E27FC236}">
                <a16:creationId xmlns:a16="http://schemas.microsoft.com/office/drawing/2014/main" id="{957BD2AF-0DA3-4936-ADCD-DB34D998C149}"/>
              </a:ext>
            </a:extLst>
          </p:cNvPr>
          <p:cNvSpPr/>
          <p:nvPr/>
        </p:nvSpPr>
        <p:spPr>
          <a:xfrm>
            <a:off x="1185743" y="3636149"/>
            <a:ext cx="193354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Housewife</a:t>
            </a:r>
            <a:endParaRPr lang="en-US" sz="2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6D2407A-EBDB-40E7-9991-CDC2AEF37C55}"/>
              </a:ext>
            </a:extLst>
          </p:cNvPr>
          <p:cNvGrpSpPr/>
          <p:nvPr/>
        </p:nvGrpSpPr>
        <p:grpSpPr>
          <a:xfrm>
            <a:off x="391526" y="4419533"/>
            <a:ext cx="3466012" cy="659983"/>
            <a:chOff x="391526" y="4419533"/>
            <a:chExt cx="3466012" cy="659983"/>
          </a:xfrm>
        </p:grpSpPr>
        <p:sp>
          <p:nvSpPr>
            <p:cNvPr id="1315" name="Rectangle 1314">
              <a:extLst>
                <a:ext uri="{FF2B5EF4-FFF2-40B4-BE49-F238E27FC236}">
                  <a16:creationId xmlns:a16="http://schemas.microsoft.com/office/drawing/2014/main" id="{F776206F-74E4-4F8B-9FE9-19F3198288BC}"/>
                </a:ext>
              </a:extLst>
            </p:cNvPr>
            <p:cNvSpPr/>
            <p:nvPr/>
          </p:nvSpPr>
          <p:spPr>
            <a:xfrm>
              <a:off x="391526" y="4419533"/>
              <a:ext cx="3466012" cy="65998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sp>
          <p:nvSpPr>
            <p:cNvPr id="1320" name="Rectangle 1319">
              <a:extLst>
                <a:ext uri="{FF2B5EF4-FFF2-40B4-BE49-F238E27FC236}">
                  <a16:creationId xmlns:a16="http://schemas.microsoft.com/office/drawing/2014/main" id="{867D8693-628E-4E24-B125-F4B6467EB49F}"/>
                </a:ext>
              </a:extLst>
            </p:cNvPr>
            <p:cNvSpPr/>
            <p:nvPr/>
          </p:nvSpPr>
          <p:spPr>
            <a:xfrm>
              <a:off x="1184608" y="4487914"/>
              <a:ext cx="1882247" cy="523220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280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omic Sans MS" panose="030F0702030302020204" pitchFamily="66" charset="0"/>
                </a:rPr>
                <a:t>Astronaut</a:t>
              </a:r>
              <a:endPara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9439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20988E-6 L 0.07153 -0.5697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76" y="-2848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nfirm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60" name="Google Shape;8360;p30"/>
          <p:cNvGrpSpPr/>
          <p:nvPr/>
        </p:nvGrpSpPr>
        <p:grpSpPr>
          <a:xfrm>
            <a:off x="6451146" y="437139"/>
            <a:ext cx="2233884" cy="1966686"/>
            <a:chOff x="5538925" y="1926500"/>
            <a:chExt cx="1004625" cy="884500"/>
          </a:xfrm>
        </p:grpSpPr>
        <p:sp>
          <p:nvSpPr>
            <p:cNvPr id="8361" name="Google Shape;8361;p30"/>
            <p:cNvSpPr/>
            <p:nvPr/>
          </p:nvSpPr>
          <p:spPr>
            <a:xfrm>
              <a:off x="5575825" y="2662200"/>
              <a:ext cx="2275" cy="1150"/>
            </a:xfrm>
            <a:custGeom>
              <a:avLst/>
              <a:gdLst/>
              <a:ahLst/>
              <a:cxnLst/>
              <a:rect l="l" t="t" r="r" b="b"/>
              <a:pathLst>
                <a:path w="91" h="46" extrusionOk="0">
                  <a:moveTo>
                    <a:pt x="23" y="1"/>
                  </a:moveTo>
                  <a:lnTo>
                    <a:pt x="0" y="31"/>
                  </a:lnTo>
                  <a:cubicBezTo>
                    <a:pt x="31" y="38"/>
                    <a:pt x="53" y="38"/>
                    <a:pt x="91" y="4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0"/>
            <p:cNvSpPr/>
            <p:nvPr/>
          </p:nvSpPr>
          <p:spPr>
            <a:xfrm>
              <a:off x="5573950" y="2649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0"/>
            <p:cNvSpPr/>
            <p:nvPr/>
          </p:nvSpPr>
          <p:spPr>
            <a:xfrm>
              <a:off x="5585425" y="2604775"/>
              <a:ext cx="25" cy="20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0"/>
                    <a:pt x="1" y="0"/>
                    <a:pt x="1" y="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0"/>
            <p:cNvSpPr/>
            <p:nvPr/>
          </p:nvSpPr>
          <p:spPr>
            <a:xfrm>
              <a:off x="5596350" y="260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0"/>
            <p:cNvSpPr/>
            <p:nvPr/>
          </p:nvSpPr>
          <p:spPr>
            <a:xfrm>
              <a:off x="5589750" y="2611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0"/>
            <p:cNvSpPr/>
            <p:nvPr/>
          </p:nvSpPr>
          <p:spPr>
            <a:xfrm>
              <a:off x="5595400" y="25899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0"/>
            <p:cNvSpPr/>
            <p:nvPr/>
          </p:nvSpPr>
          <p:spPr>
            <a:xfrm>
              <a:off x="5589575" y="2656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0"/>
            <p:cNvSpPr/>
            <p:nvPr/>
          </p:nvSpPr>
          <p:spPr>
            <a:xfrm>
              <a:off x="5607450" y="2655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0"/>
            <p:cNvSpPr/>
            <p:nvPr/>
          </p:nvSpPr>
          <p:spPr>
            <a:xfrm>
              <a:off x="5601625" y="2664850"/>
              <a:ext cx="2650" cy="1150"/>
            </a:xfrm>
            <a:custGeom>
              <a:avLst/>
              <a:gdLst/>
              <a:ahLst/>
              <a:cxnLst/>
              <a:rect l="l" t="t" r="r" b="b"/>
              <a:pathLst>
                <a:path w="106" h="46" extrusionOk="0">
                  <a:moveTo>
                    <a:pt x="30" y="0"/>
                  </a:moveTo>
                  <a:lnTo>
                    <a:pt x="0" y="38"/>
                  </a:lnTo>
                  <a:cubicBezTo>
                    <a:pt x="38" y="45"/>
                    <a:pt x="68" y="45"/>
                    <a:pt x="106" y="4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0"/>
            <p:cNvSpPr/>
            <p:nvPr/>
          </p:nvSpPr>
          <p:spPr>
            <a:xfrm>
              <a:off x="5593325" y="26441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0"/>
            <p:cNvSpPr/>
            <p:nvPr/>
          </p:nvSpPr>
          <p:spPr>
            <a:xfrm>
              <a:off x="5600300" y="2626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0"/>
            <p:cNvSpPr/>
            <p:nvPr/>
          </p:nvSpPr>
          <p:spPr>
            <a:xfrm>
              <a:off x="5585625" y="2632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0"/>
            <p:cNvSpPr/>
            <p:nvPr/>
          </p:nvSpPr>
          <p:spPr>
            <a:xfrm>
              <a:off x="5579025" y="2641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0"/>
            <p:cNvSpPr/>
            <p:nvPr/>
          </p:nvSpPr>
          <p:spPr>
            <a:xfrm>
              <a:off x="5606525" y="264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0"/>
            <p:cNvSpPr/>
            <p:nvPr/>
          </p:nvSpPr>
          <p:spPr>
            <a:xfrm>
              <a:off x="5584675" y="2620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0"/>
            <p:cNvSpPr/>
            <p:nvPr/>
          </p:nvSpPr>
          <p:spPr>
            <a:xfrm>
              <a:off x="5604075" y="2614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0"/>
            <p:cNvSpPr/>
            <p:nvPr/>
          </p:nvSpPr>
          <p:spPr>
            <a:xfrm>
              <a:off x="5617825" y="254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0"/>
            <p:cNvSpPr/>
            <p:nvPr/>
          </p:nvSpPr>
          <p:spPr>
            <a:xfrm>
              <a:off x="5611225" y="2551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0"/>
            <p:cNvSpPr/>
            <p:nvPr/>
          </p:nvSpPr>
          <p:spPr>
            <a:xfrm>
              <a:off x="5617450" y="2530025"/>
              <a:ext cx="7925" cy="6425"/>
            </a:xfrm>
            <a:custGeom>
              <a:avLst/>
              <a:gdLst/>
              <a:ahLst/>
              <a:cxnLst/>
              <a:rect l="l" t="t" r="r" b="b"/>
              <a:pathLst>
                <a:path w="317" h="257" extrusionOk="0">
                  <a:moveTo>
                    <a:pt x="53" y="0"/>
                  </a:moveTo>
                  <a:cubicBezTo>
                    <a:pt x="38" y="38"/>
                    <a:pt x="15" y="68"/>
                    <a:pt x="0" y="98"/>
                  </a:cubicBezTo>
                  <a:lnTo>
                    <a:pt x="249" y="256"/>
                  </a:lnTo>
                  <a:lnTo>
                    <a:pt x="316" y="166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0"/>
            <p:cNvSpPr/>
            <p:nvPr/>
          </p:nvSpPr>
          <p:spPr>
            <a:xfrm>
              <a:off x="5611225" y="2596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0"/>
            <p:cNvSpPr/>
            <p:nvPr/>
          </p:nvSpPr>
          <p:spPr>
            <a:xfrm>
              <a:off x="5628925" y="2595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0"/>
            <p:cNvSpPr/>
            <p:nvPr/>
          </p:nvSpPr>
          <p:spPr>
            <a:xfrm>
              <a:off x="5622325" y="2604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0"/>
            <p:cNvSpPr/>
            <p:nvPr/>
          </p:nvSpPr>
          <p:spPr>
            <a:xfrm>
              <a:off x="5614800" y="2584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0"/>
            <p:cNvSpPr/>
            <p:nvPr/>
          </p:nvSpPr>
          <p:spPr>
            <a:xfrm>
              <a:off x="5621950" y="2566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0"/>
            <p:cNvSpPr/>
            <p:nvPr/>
          </p:nvSpPr>
          <p:spPr>
            <a:xfrm>
              <a:off x="5607075" y="2572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0"/>
            <p:cNvSpPr/>
            <p:nvPr/>
          </p:nvSpPr>
          <p:spPr>
            <a:xfrm>
              <a:off x="5600500" y="2581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0"/>
            <p:cNvSpPr/>
            <p:nvPr/>
          </p:nvSpPr>
          <p:spPr>
            <a:xfrm>
              <a:off x="5627975" y="2583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0"/>
            <p:cNvSpPr/>
            <p:nvPr/>
          </p:nvSpPr>
          <p:spPr>
            <a:xfrm>
              <a:off x="5606150" y="2559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0"/>
            <p:cNvSpPr/>
            <p:nvPr/>
          </p:nvSpPr>
          <p:spPr>
            <a:xfrm>
              <a:off x="5622325" y="26497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0"/>
            <p:cNvSpPr/>
            <p:nvPr/>
          </p:nvSpPr>
          <p:spPr>
            <a:xfrm>
              <a:off x="5640025" y="2648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0"/>
            <p:cNvSpPr/>
            <p:nvPr/>
          </p:nvSpPr>
          <p:spPr>
            <a:xfrm>
              <a:off x="5633450" y="2658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0"/>
            <p:cNvSpPr/>
            <p:nvPr/>
          </p:nvSpPr>
          <p:spPr>
            <a:xfrm>
              <a:off x="5625925" y="2637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0"/>
            <p:cNvSpPr/>
            <p:nvPr/>
          </p:nvSpPr>
          <p:spPr>
            <a:xfrm>
              <a:off x="5633075" y="261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0"/>
            <p:cNvSpPr/>
            <p:nvPr/>
          </p:nvSpPr>
          <p:spPr>
            <a:xfrm>
              <a:off x="5618200" y="2625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0"/>
            <p:cNvSpPr/>
            <p:nvPr/>
          </p:nvSpPr>
          <p:spPr>
            <a:xfrm>
              <a:off x="5611600" y="2634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0"/>
            <p:cNvSpPr/>
            <p:nvPr/>
          </p:nvSpPr>
          <p:spPr>
            <a:xfrm>
              <a:off x="5639100" y="2636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0"/>
            <p:cNvSpPr/>
            <p:nvPr/>
          </p:nvSpPr>
          <p:spPr>
            <a:xfrm>
              <a:off x="5617250" y="2613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0"/>
            <p:cNvSpPr/>
            <p:nvPr/>
          </p:nvSpPr>
          <p:spPr>
            <a:xfrm>
              <a:off x="5629300" y="2666525"/>
              <a:ext cx="2100" cy="975"/>
            </a:xfrm>
            <a:custGeom>
              <a:avLst/>
              <a:gdLst/>
              <a:ahLst/>
              <a:cxnLst/>
              <a:rect l="l" t="t" r="r" b="b"/>
              <a:pathLst>
                <a:path w="84" h="39" extrusionOk="0">
                  <a:moveTo>
                    <a:pt x="23" y="1"/>
                  </a:moveTo>
                  <a:lnTo>
                    <a:pt x="1" y="31"/>
                  </a:lnTo>
                  <a:cubicBezTo>
                    <a:pt x="31" y="39"/>
                    <a:pt x="53" y="39"/>
                    <a:pt x="83" y="39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0"/>
            <p:cNvSpPr/>
            <p:nvPr/>
          </p:nvSpPr>
          <p:spPr>
            <a:xfrm>
              <a:off x="5620075" y="2376925"/>
              <a:ext cx="5475" cy="5100"/>
            </a:xfrm>
            <a:custGeom>
              <a:avLst/>
              <a:gdLst/>
              <a:ahLst/>
              <a:cxnLst/>
              <a:rect l="l" t="t" r="r" b="b"/>
              <a:pathLst>
                <a:path w="219" h="204" extrusionOk="0">
                  <a:moveTo>
                    <a:pt x="46" y="0"/>
                  </a:moveTo>
                  <a:cubicBezTo>
                    <a:pt x="31" y="38"/>
                    <a:pt x="16" y="76"/>
                    <a:pt x="1" y="106"/>
                  </a:cubicBezTo>
                  <a:lnTo>
                    <a:pt x="159" y="204"/>
                  </a:lnTo>
                  <a:lnTo>
                    <a:pt x="219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0"/>
            <p:cNvSpPr/>
            <p:nvPr/>
          </p:nvSpPr>
          <p:spPr>
            <a:xfrm>
              <a:off x="5612550" y="2429825"/>
              <a:ext cx="4725" cy="7950"/>
            </a:xfrm>
            <a:custGeom>
              <a:avLst/>
              <a:gdLst/>
              <a:ahLst/>
              <a:cxnLst/>
              <a:rect l="l" t="t" r="r" b="b"/>
              <a:pathLst>
                <a:path w="189" h="318" extrusionOk="0">
                  <a:moveTo>
                    <a:pt x="98" y="1"/>
                  </a:moveTo>
                  <a:lnTo>
                    <a:pt x="0" y="144"/>
                  </a:lnTo>
                  <a:cubicBezTo>
                    <a:pt x="8" y="204"/>
                    <a:pt x="8" y="257"/>
                    <a:pt x="15" y="317"/>
                  </a:cubicBezTo>
                  <a:lnTo>
                    <a:pt x="189" y="6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0"/>
            <p:cNvSpPr/>
            <p:nvPr/>
          </p:nvSpPr>
          <p:spPr>
            <a:xfrm>
              <a:off x="5628175" y="242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0"/>
            <p:cNvSpPr/>
            <p:nvPr/>
          </p:nvSpPr>
          <p:spPr>
            <a:xfrm>
              <a:off x="5614050" y="241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0"/>
            <p:cNvSpPr/>
            <p:nvPr/>
          </p:nvSpPr>
          <p:spPr>
            <a:xfrm>
              <a:off x="562120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0"/>
            <p:cNvSpPr/>
            <p:nvPr/>
          </p:nvSpPr>
          <p:spPr>
            <a:xfrm>
              <a:off x="5612550" y="2408550"/>
              <a:ext cx="2275" cy="3425"/>
            </a:xfrm>
            <a:custGeom>
              <a:avLst/>
              <a:gdLst/>
              <a:ahLst/>
              <a:cxnLst/>
              <a:rect l="l" t="t" r="r" b="b"/>
              <a:pathLst>
                <a:path w="91" h="137" extrusionOk="0">
                  <a:moveTo>
                    <a:pt x="15" y="1"/>
                  </a:moveTo>
                  <a:cubicBezTo>
                    <a:pt x="8" y="46"/>
                    <a:pt x="8" y="84"/>
                    <a:pt x="0" y="121"/>
                  </a:cubicBezTo>
                  <a:lnTo>
                    <a:pt x="30" y="136"/>
                  </a:lnTo>
                  <a:lnTo>
                    <a:pt x="91" y="5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0"/>
            <p:cNvSpPr/>
            <p:nvPr/>
          </p:nvSpPr>
          <p:spPr>
            <a:xfrm>
              <a:off x="5627225" y="2416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0"/>
            <p:cNvSpPr/>
            <p:nvPr/>
          </p:nvSpPr>
          <p:spPr>
            <a:xfrm>
              <a:off x="5624775" y="2387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0"/>
            <p:cNvSpPr/>
            <p:nvPr/>
          </p:nvSpPr>
          <p:spPr>
            <a:xfrm>
              <a:off x="5616500" y="2388225"/>
              <a:ext cx="2475" cy="3225"/>
            </a:xfrm>
            <a:custGeom>
              <a:avLst/>
              <a:gdLst/>
              <a:ahLst/>
              <a:cxnLst/>
              <a:rect l="l" t="t" r="r" b="b"/>
              <a:pathLst>
                <a:path w="99" h="129" extrusionOk="0">
                  <a:moveTo>
                    <a:pt x="31" y="0"/>
                  </a:moveTo>
                  <a:cubicBezTo>
                    <a:pt x="23" y="30"/>
                    <a:pt x="8" y="68"/>
                    <a:pt x="0" y="106"/>
                  </a:cubicBezTo>
                  <a:lnTo>
                    <a:pt x="38" y="128"/>
                  </a:lnTo>
                  <a:lnTo>
                    <a:pt x="98" y="3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0"/>
            <p:cNvSpPr/>
            <p:nvPr/>
          </p:nvSpPr>
          <p:spPr>
            <a:xfrm>
              <a:off x="5639275" y="248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0"/>
            <p:cNvSpPr/>
            <p:nvPr/>
          </p:nvSpPr>
          <p:spPr>
            <a:xfrm>
              <a:off x="5625525" y="2470700"/>
              <a:ext cx="6625" cy="8125"/>
            </a:xfrm>
            <a:custGeom>
              <a:avLst/>
              <a:gdLst/>
              <a:ahLst/>
              <a:cxnLst/>
              <a:rect l="l" t="t" r="r" b="b"/>
              <a:pathLst>
                <a:path w="265" h="325" extrusionOk="0">
                  <a:moveTo>
                    <a:pt x="174" y="0"/>
                  </a:moveTo>
                  <a:lnTo>
                    <a:pt x="1" y="241"/>
                  </a:lnTo>
                  <a:cubicBezTo>
                    <a:pt x="16" y="264"/>
                    <a:pt x="24" y="279"/>
                    <a:pt x="39" y="302"/>
                  </a:cubicBezTo>
                  <a:lnTo>
                    <a:pt x="84" y="324"/>
                  </a:lnTo>
                  <a:lnTo>
                    <a:pt x="265" y="61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0"/>
            <p:cNvSpPr/>
            <p:nvPr/>
          </p:nvSpPr>
          <p:spPr>
            <a:xfrm>
              <a:off x="5632325" y="245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0"/>
            <p:cNvSpPr/>
            <p:nvPr/>
          </p:nvSpPr>
          <p:spPr>
            <a:xfrm>
              <a:off x="5618200" y="2458825"/>
              <a:ext cx="7725" cy="6425"/>
            </a:xfrm>
            <a:custGeom>
              <a:avLst/>
              <a:gdLst/>
              <a:ahLst/>
              <a:cxnLst/>
              <a:rect l="l" t="t" r="r" b="b"/>
              <a:pathLst>
                <a:path w="309" h="257" extrusionOk="0">
                  <a:moveTo>
                    <a:pt x="38" y="1"/>
                  </a:moveTo>
                  <a:lnTo>
                    <a:pt x="0" y="46"/>
                  </a:lnTo>
                  <a:cubicBezTo>
                    <a:pt x="8" y="69"/>
                    <a:pt x="15" y="91"/>
                    <a:pt x="23" y="106"/>
                  </a:cubicBezTo>
                  <a:cubicBezTo>
                    <a:pt x="23" y="114"/>
                    <a:pt x="23" y="121"/>
                    <a:pt x="23" y="121"/>
                  </a:cubicBezTo>
                  <a:lnTo>
                    <a:pt x="249" y="257"/>
                  </a:lnTo>
                  <a:lnTo>
                    <a:pt x="309" y="16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0"/>
            <p:cNvSpPr/>
            <p:nvPr/>
          </p:nvSpPr>
          <p:spPr>
            <a:xfrm>
              <a:off x="5638350" y="2469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0"/>
            <p:cNvSpPr/>
            <p:nvPr/>
          </p:nvSpPr>
          <p:spPr>
            <a:xfrm>
              <a:off x="5616500" y="2446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0"/>
            <p:cNvSpPr/>
            <p:nvPr/>
          </p:nvSpPr>
          <p:spPr>
            <a:xfrm>
              <a:off x="5635900" y="2440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0"/>
            <p:cNvSpPr/>
            <p:nvPr/>
          </p:nvSpPr>
          <p:spPr>
            <a:xfrm>
              <a:off x="5621575" y="2438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0"/>
            <p:cNvSpPr/>
            <p:nvPr/>
          </p:nvSpPr>
          <p:spPr>
            <a:xfrm>
              <a:off x="5632700" y="2536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0"/>
            <p:cNvSpPr/>
            <p:nvPr/>
          </p:nvSpPr>
          <p:spPr>
            <a:xfrm>
              <a:off x="5650400" y="253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0"/>
            <p:cNvSpPr/>
            <p:nvPr/>
          </p:nvSpPr>
          <p:spPr>
            <a:xfrm>
              <a:off x="5643800" y="2544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0"/>
            <p:cNvSpPr/>
            <p:nvPr/>
          </p:nvSpPr>
          <p:spPr>
            <a:xfrm>
              <a:off x="5636275" y="2523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0"/>
            <p:cNvSpPr/>
            <p:nvPr/>
          </p:nvSpPr>
          <p:spPr>
            <a:xfrm>
              <a:off x="5643425" y="250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0"/>
            <p:cNvSpPr/>
            <p:nvPr/>
          </p:nvSpPr>
          <p:spPr>
            <a:xfrm>
              <a:off x="5628550" y="2512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0"/>
            <p:cNvSpPr/>
            <p:nvPr/>
          </p:nvSpPr>
          <p:spPr>
            <a:xfrm>
              <a:off x="5622325" y="2521725"/>
              <a:ext cx="8125" cy="6425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61" y="1"/>
                  </a:moveTo>
                  <a:cubicBezTo>
                    <a:pt x="39" y="31"/>
                    <a:pt x="23" y="61"/>
                    <a:pt x="1" y="91"/>
                  </a:cubicBezTo>
                  <a:lnTo>
                    <a:pt x="257" y="257"/>
                  </a:lnTo>
                  <a:lnTo>
                    <a:pt x="325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0"/>
            <p:cNvSpPr/>
            <p:nvPr/>
          </p:nvSpPr>
          <p:spPr>
            <a:xfrm>
              <a:off x="5649450" y="2523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0"/>
            <p:cNvSpPr/>
            <p:nvPr/>
          </p:nvSpPr>
          <p:spPr>
            <a:xfrm>
              <a:off x="5634200" y="2504025"/>
              <a:ext cx="1900" cy="2475"/>
            </a:xfrm>
            <a:custGeom>
              <a:avLst/>
              <a:gdLst/>
              <a:ahLst/>
              <a:cxnLst/>
              <a:rect l="l" t="t" r="r" b="b"/>
              <a:pathLst>
                <a:path w="76" h="99" extrusionOk="0">
                  <a:moveTo>
                    <a:pt x="61" y="1"/>
                  </a:moveTo>
                  <a:cubicBezTo>
                    <a:pt x="38" y="23"/>
                    <a:pt x="23" y="53"/>
                    <a:pt x="0" y="83"/>
                  </a:cubicBezTo>
                  <a:lnTo>
                    <a:pt x="15" y="99"/>
                  </a:lnTo>
                  <a:lnTo>
                    <a:pt x="76" y="8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0"/>
            <p:cNvSpPr/>
            <p:nvPr/>
          </p:nvSpPr>
          <p:spPr>
            <a:xfrm>
              <a:off x="5636650" y="2492925"/>
              <a:ext cx="4550" cy="4150"/>
            </a:xfrm>
            <a:custGeom>
              <a:avLst/>
              <a:gdLst/>
              <a:ahLst/>
              <a:cxnLst/>
              <a:rect l="l" t="t" r="r" b="b"/>
              <a:pathLst>
                <a:path w="182" h="166" extrusionOk="0">
                  <a:moveTo>
                    <a:pt x="0" y="0"/>
                  </a:moveTo>
                  <a:cubicBezTo>
                    <a:pt x="46" y="60"/>
                    <a:pt x="91" y="113"/>
                    <a:pt x="143" y="166"/>
                  </a:cubicBezTo>
                  <a:lnTo>
                    <a:pt x="181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0"/>
            <p:cNvSpPr/>
            <p:nvPr/>
          </p:nvSpPr>
          <p:spPr>
            <a:xfrm>
              <a:off x="5643800" y="2589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0"/>
            <p:cNvSpPr/>
            <p:nvPr/>
          </p:nvSpPr>
          <p:spPr>
            <a:xfrm>
              <a:off x="5661500" y="258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0"/>
            <p:cNvSpPr/>
            <p:nvPr/>
          </p:nvSpPr>
          <p:spPr>
            <a:xfrm>
              <a:off x="5654900" y="2598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0"/>
            <p:cNvSpPr/>
            <p:nvPr/>
          </p:nvSpPr>
          <p:spPr>
            <a:xfrm>
              <a:off x="5647375" y="2577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0"/>
            <p:cNvSpPr/>
            <p:nvPr/>
          </p:nvSpPr>
          <p:spPr>
            <a:xfrm>
              <a:off x="5654525" y="2559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0"/>
            <p:cNvSpPr/>
            <p:nvPr/>
          </p:nvSpPr>
          <p:spPr>
            <a:xfrm>
              <a:off x="5639650" y="2565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0"/>
            <p:cNvSpPr/>
            <p:nvPr/>
          </p:nvSpPr>
          <p:spPr>
            <a:xfrm>
              <a:off x="5633075" y="2574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0"/>
            <p:cNvSpPr/>
            <p:nvPr/>
          </p:nvSpPr>
          <p:spPr>
            <a:xfrm>
              <a:off x="5660550" y="257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0"/>
            <p:cNvSpPr/>
            <p:nvPr/>
          </p:nvSpPr>
          <p:spPr>
            <a:xfrm>
              <a:off x="5625525" y="2554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0"/>
            <p:cNvSpPr/>
            <p:nvPr/>
          </p:nvSpPr>
          <p:spPr>
            <a:xfrm>
              <a:off x="5638725" y="2553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0"/>
            <p:cNvSpPr/>
            <p:nvPr/>
          </p:nvSpPr>
          <p:spPr>
            <a:xfrm>
              <a:off x="5654900" y="2643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0"/>
            <p:cNvSpPr/>
            <p:nvPr/>
          </p:nvSpPr>
          <p:spPr>
            <a:xfrm>
              <a:off x="5672625" y="26418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0"/>
            <p:cNvSpPr/>
            <p:nvPr/>
          </p:nvSpPr>
          <p:spPr>
            <a:xfrm>
              <a:off x="5666025" y="265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0"/>
            <p:cNvSpPr/>
            <p:nvPr/>
          </p:nvSpPr>
          <p:spPr>
            <a:xfrm>
              <a:off x="5658500" y="2630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0"/>
            <p:cNvSpPr/>
            <p:nvPr/>
          </p:nvSpPr>
          <p:spPr>
            <a:xfrm>
              <a:off x="5665650" y="2613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0"/>
            <p:cNvSpPr/>
            <p:nvPr/>
          </p:nvSpPr>
          <p:spPr>
            <a:xfrm>
              <a:off x="5650775" y="2618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0"/>
            <p:cNvSpPr/>
            <p:nvPr/>
          </p:nvSpPr>
          <p:spPr>
            <a:xfrm>
              <a:off x="5644175" y="2628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0"/>
            <p:cNvSpPr/>
            <p:nvPr/>
          </p:nvSpPr>
          <p:spPr>
            <a:xfrm>
              <a:off x="5671675" y="2629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0"/>
            <p:cNvSpPr/>
            <p:nvPr/>
          </p:nvSpPr>
          <p:spPr>
            <a:xfrm>
              <a:off x="5636650" y="2607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0"/>
            <p:cNvSpPr/>
            <p:nvPr/>
          </p:nvSpPr>
          <p:spPr>
            <a:xfrm>
              <a:off x="5649825" y="2606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0"/>
            <p:cNvSpPr/>
            <p:nvPr/>
          </p:nvSpPr>
          <p:spPr>
            <a:xfrm>
              <a:off x="5647750" y="2660500"/>
              <a:ext cx="7000" cy="7000"/>
            </a:xfrm>
            <a:custGeom>
              <a:avLst/>
              <a:gdLst/>
              <a:ahLst/>
              <a:cxnLst/>
              <a:rect l="l" t="t" r="r" b="b"/>
              <a:pathLst>
                <a:path w="280" h="280" extrusionOk="0">
                  <a:moveTo>
                    <a:pt x="182" y="1"/>
                  </a:moveTo>
                  <a:lnTo>
                    <a:pt x="1" y="272"/>
                  </a:lnTo>
                  <a:lnTo>
                    <a:pt x="23" y="280"/>
                  </a:lnTo>
                  <a:lnTo>
                    <a:pt x="129" y="280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0"/>
            <p:cNvSpPr/>
            <p:nvPr/>
          </p:nvSpPr>
          <p:spPr>
            <a:xfrm>
              <a:off x="5660950" y="26597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0"/>
            <p:cNvSpPr/>
            <p:nvPr/>
          </p:nvSpPr>
          <p:spPr>
            <a:xfrm>
              <a:off x="5680325" y="2653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0"/>
            <p:cNvSpPr/>
            <p:nvPr/>
          </p:nvSpPr>
          <p:spPr>
            <a:xfrm>
              <a:off x="5616500" y="2208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0"/>
            <p:cNvSpPr/>
            <p:nvPr/>
          </p:nvSpPr>
          <p:spPr>
            <a:xfrm>
              <a:off x="5615375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0"/>
            <p:cNvSpPr/>
            <p:nvPr/>
          </p:nvSpPr>
          <p:spPr>
            <a:xfrm>
              <a:off x="5609725" y="226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0"/>
            <p:cNvSpPr/>
            <p:nvPr/>
          </p:nvSpPr>
          <p:spPr>
            <a:xfrm>
              <a:off x="5627600" y="2262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0"/>
            <p:cNvSpPr/>
            <p:nvPr/>
          </p:nvSpPr>
          <p:spPr>
            <a:xfrm>
              <a:off x="56133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0"/>
            <p:cNvSpPr/>
            <p:nvPr/>
          </p:nvSpPr>
          <p:spPr>
            <a:xfrm>
              <a:off x="562045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0"/>
            <p:cNvSpPr/>
            <p:nvPr/>
          </p:nvSpPr>
          <p:spPr>
            <a:xfrm>
              <a:off x="5605775" y="2238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0"/>
            <p:cNvSpPr/>
            <p:nvPr/>
          </p:nvSpPr>
          <p:spPr>
            <a:xfrm>
              <a:off x="5604825" y="2250950"/>
              <a:ext cx="2650" cy="3975"/>
            </a:xfrm>
            <a:custGeom>
              <a:avLst/>
              <a:gdLst/>
              <a:ahLst/>
              <a:cxnLst/>
              <a:rect l="l" t="t" r="r" b="b"/>
              <a:pathLst>
                <a:path w="106" h="159" extrusionOk="0">
                  <a:moveTo>
                    <a:pt x="0" y="0"/>
                  </a:moveTo>
                  <a:cubicBezTo>
                    <a:pt x="0" y="46"/>
                    <a:pt x="8" y="91"/>
                    <a:pt x="15" y="136"/>
                  </a:cubicBezTo>
                  <a:lnTo>
                    <a:pt x="46" y="159"/>
                  </a:lnTo>
                  <a:lnTo>
                    <a:pt x="10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0"/>
            <p:cNvSpPr/>
            <p:nvPr/>
          </p:nvSpPr>
          <p:spPr>
            <a:xfrm>
              <a:off x="56264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0"/>
            <p:cNvSpPr/>
            <p:nvPr/>
          </p:nvSpPr>
          <p:spPr>
            <a:xfrm>
              <a:off x="5605000" y="2226650"/>
              <a:ext cx="8125" cy="6625"/>
            </a:xfrm>
            <a:custGeom>
              <a:avLst/>
              <a:gdLst/>
              <a:ahLst/>
              <a:cxnLst/>
              <a:rect l="l" t="t" r="r" b="b"/>
              <a:pathLst>
                <a:path w="325" h="265" extrusionOk="0">
                  <a:moveTo>
                    <a:pt x="46" y="1"/>
                  </a:moveTo>
                  <a:lnTo>
                    <a:pt x="1" y="68"/>
                  </a:lnTo>
                  <a:cubicBezTo>
                    <a:pt x="1" y="76"/>
                    <a:pt x="1" y="91"/>
                    <a:pt x="1" y="99"/>
                  </a:cubicBezTo>
                  <a:lnTo>
                    <a:pt x="265" y="264"/>
                  </a:lnTo>
                  <a:lnTo>
                    <a:pt x="325" y="17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0"/>
            <p:cNvSpPr/>
            <p:nvPr/>
          </p:nvSpPr>
          <p:spPr>
            <a:xfrm>
              <a:off x="5624225" y="2220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0"/>
            <p:cNvSpPr/>
            <p:nvPr/>
          </p:nvSpPr>
          <p:spPr>
            <a:xfrm>
              <a:off x="5609725" y="221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0"/>
            <p:cNvSpPr/>
            <p:nvPr/>
          </p:nvSpPr>
          <p:spPr>
            <a:xfrm>
              <a:off x="5638725" y="2315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0"/>
            <p:cNvSpPr/>
            <p:nvPr/>
          </p:nvSpPr>
          <p:spPr>
            <a:xfrm>
              <a:off x="5625925" y="2304050"/>
              <a:ext cx="5475" cy="7175"/>
            </a:xfrm>
            <a:custGeom>
              <a:avLst/>
              <a:gdLst/>
              <a:ahLst/>
              <a:cxnLst/>
              <a:rect l="l" t="t" r="r" b="b"/>
              <a:pathLst>
                <a:path w="219" h="287" extrusionOk="0">
                  <a:moveTo>
                    <a:pt x="128" y="0"/>
                  </a:moveTo>
                  <a:lnTo>
                    <a:pt x="0" y="189"/>
                  </a:lnTo>
                  <a:cubicBezTo>
                    <a:pt x="23" y="219"/>
                    <a:pt x="45" y="249"/>
                    <a:pt x="68" y="287"/>
                  </a:cubicBezTo>
                  <a:lnTo>
                    <a:pt x="218" y="61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0"/>
            <p:cNvSpPr/>
            <p:nvPr/>
          </p:nvSpPr>
          <p:spPr>
            <a:xfrm>
              <a:off x="563155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0"/>
            <p:cNvSpPr/>
            <p:nvPr/>
          </p:nvSpPr>
          <p:spPr>
            <a:xfrm>
              <a:off x="5617075" y="2292175"/>
              <a:ext cx="8100" cy="6625"/>
            </a:xfrm>
            <a:custGeom>
              <a:avLst/>
              <a:gdLst/>
              <a:ahLst/>
              <a:cxnLst/>
              <a:rect l="l" t="t" r="r" b="b"/>
              <a:pathLst>
                <a:path w="324" h="265" extrusionOk="0">
                  <a:moveTo>
                    <a:pt x="53" y="1"/>
                  </a:moveTo>
                  <a:lnTo>
                    <a:pt x="0" y="69"/>
                  </a:lnTo>
                  <a:cubicBezTo>
                    <a:pt x="8" y="84"/>
                    <a:pt x="15" y="99"/>
                    <a:pt x="23" y="114"/>
                  </a:cubicBezTo>
                  <a:lnTo>
                    <a:pt x="264" y="265"/>
                  </a:lnTo>
                  <a:lnTo>
                    <a:pt x="324" y="17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0"/>
            <p:cNvSpPr/>
            <p:nvPr/>
          </p:nvSpPr>
          <p:spPr>
            <a:xfrm>
              <a:off x="5637600" y="23031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0"/>
            <p:cNvSpPr/>
            <p:nvPr/>
          </p:nvSpPr>
          <p:spPr>
            <a:xfrm>
              <a:off x="5615750" y="2279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0"/>
            <p:cNvSpPr/>
            <p:nvPr/>
          </p:nvSpPr>
          <p:spPr>
            <a:xfrm>
              <a:off x="5635325" y="2274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0"/>
            <p:cNvSpPr/>
            <p:nvPr/>
          </p:nvSpPr>
          <p:spPr>
            <a:xfrm>
              <a:off x="5620825" y="2271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0"/>
            <p:cNvSpPr/>
            <p:nvPr/>
          </p:nvSpPr>
          <p:spPr>
            <a:xfrm>
              <a:off x="5631950" y="2369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0"/>
            <p:cNvSpPr/>
            <p:nvPr/>
          </p:nvSpPr>
          <p:spPr>
            <a:xfrm>
              <a:off x="5649825" y="2368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0"/>
            <p:cNvSpPr/>
            <p:nvPr/>
          </p:nvSpPr>
          <p:spPr>
            <a:xfrm>
              <a:off x="5635525" y="23573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0"/>
            <p:cNvSpPr/>
            <p:nvPr/>
          </p:nvSpPr>
          <p:spPr>
            <a:xfrm>
              <a:off x="5642675" y="2339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0"/>
            <p:cNvSpPr/>
            <p:nvPr/>
          </p:nvSpPr>
          <p:spPr>
            <a:xfrm>
              <a:off x="5634775" y="2349625"/>
              <a:ext cx="1525" cy="2275"/>
            </a:xfrm>
            <a:custGeom>
              <a:avLst/>
              <a:gdLst/>
              <a:ahLst/>
              <a:cxnLst/>
              <a:rect l="l" t="t" r="r" b="b"/>
              <a:pathLst>
                <a:path w="61" h="91" extrusionOk="0">
                  <a:moveTo>
                    <a:pt x="60" y="0"/>
                  </a:moveTo>
                  <a:lnTo>
                    <a:pt x="60" y="0"/>
                  </a:lnTo>
                  <a:cubicBezTo>
                    <a:pt x="38" y="30"/>
                    <a:pt x="15" y="60"/>
                    <a:pt x="0" y="9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0"/>
            <p:cNvSpPr/>
            <p:nvPr/>
          </p:nvSpPr>
          <p:spPr>
            <a:xfrm>
              <a:off x="56487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0"/>
            <p:cNvSpPr/>
            <p:nvPr/>
          </p:nvSpPr>
          <p:spPr>
            <a:xfrm>
              <a:off x="5647200" y="2327400"/>
              <a:ext cx="6050" cy="8125"/>
            </a:xfrm>
            <a:custGeom>
              <a:avLst/>
              <a:gdLst/>
              <a:ahLst/>
              <a:cxnLst/>
              <a:rect l="l" t="t" r="r" b="b"/>
              <a:pathLst>
                <a:path w="242" h="325" extrusionOk="0">
                  <a:moveTo>
                    <a:pt x="151" y="0"/>
                  </a:moveTo>
                  <a:lnTo>
                    <a:pt x="0" y="219"/>
                  </a:lnTo>
                  <a:cubicBezTo>
                    <a:pt x="23" y="241"/>
                    <a:pt x="45" y="264"/>
                    <a:pt x="68" y="287"/>
                  </a:cubicBezTo>
                  <a:cubicBezTo>
                    <a:pt x="60" y="294"/>
                    <a:pt x="53" y="302"/>
                    <a:pt x="45" y="317"/>
                  </a:cubicBezTo>
                  <a:lnTo>
                    <a:pt x="60" y="324"/>
                  </a:lnTo>
                  <a:lnTo>
                    <a:pt x="241" y="5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0"/>
            <p:cNvSpPr/>
            <p:nvPr/>
          </p:nvSpPr>
          <p:spPr>
            <a:xfrm>
              <a:off x="5643050" y="242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0"/>
            <p:cNvSpPr/>
            <p:nvPr/>
          </p:nvSpPr>
          <p:spPr>
            <a:xfrm>
              <a:off x="5660950" y="2421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0"/>
            <p:cNvSpPr/>
            <p:nvPr/>
          </p:nvSpPr>
          <p:spPr>
            <a:xfrm>
              <a:off x="5646625" y="241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0"/>
            <p:cNvSpPr/>
            <p:nvPr/>
          </p:nvSpPr>
          <p:spPr>
            <a:xfrm>
              <a:off x="5653775" y="239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0"/>
            <p:cNvSpPr/>
            <p:nvPr/>
          </p:nvSpPr>
          <p:spPr>
            <a:xfrm>
              <a:off x="5638900" y="2398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0"/>
            <p:cNvSpPr/>
            <p:nvPr/>
          </p:nvSpPr>
          <p:spPr>
            <a:xfrm>
              <a:off x="5632325" y="2408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0"/>
            <p:cNvSpPr/>
            <p:nvPr/>
          </p:nvSpPr>
          <p:spPr>
            <a:xfrm>
              <a:off x="5659800" y="240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0"/>
            <p:cNvSpPr/>
            <p:nvPr/>
          </p:nvSpPr>
          <p:spPr>
            <a:xfrm>
              <a:off x="5637975" y="238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0"/>
            <p:cNvSpPr/>
            <p:nvPr/>
          </p:nvSpPr>
          <p:spPr>
            <a:xfrm>
              <a:off x="5657550" y="2380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0"/>
            <p:cNvSpPr/>
            <p:nvPr/>
          </p:nvSpPr>
          <p:spPr>
            <a:xfrm>
              <a:off x="5643050" y="2378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0"/>
            <p:cNvSpPr/>
            <p:nvPr/>
          </p:nvSpPr>
          <p:spPr>
            <a:xfrm>
              <a:off x="5654150" y="2476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0"/>
            <p:cNvSpPr/>
            <p:nvPr/>
          </p:nvSpPr>
          <p:spPr>
            <a:xfrm>
              <a:off x="5672050" y="2475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0"/>
            <p:cNvSpPr/>
            <p:nvPr/>
          </p:nvSpPr>
          <p:spPr>
            <a:xfrm>
              <a:off x="5665275" y="248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0"/>
            <p:cNvSpPr/>
            <p:nvPr/>
          </p:nvSpPr>
          <p:spPr>
            <a:xfrm>
              <a:off x="5657725" y="246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0"/>
            <p:cNvSpPr/>
            <p:nvPr/>
          </p:nvSpPr>
          <p:spPr>
            <a:xfrm>
              <a:off x="5664900" y="244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0"/>
            <p:cNvSpPr/>
            <p:nvPr/>
          </p:nvSpPr>
          <p:spPr>
            <a:xfrm>
              <a:off x="5650025" y="2452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0"/>
            <p:cNvSpPr/>
            <p:nvPr/>
          </p:nvSpPr>
          <p:spPr>
            <a:xfrm>
              <a:off x="5643425" y="2461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0"/>
            <p:cNvSpPr/>
            <p:nvPr/>
          </p:nvSpPr>
          <p:spPr>
            <a:xfrm>
              <a:off x="5670925" y="246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0"/>
            <p:cNvSpPr/>
            <p:nvPr/>
          </p:nvSpPr>
          <p:spPr>
            <a:xfrm>
              <a:off x="5649075" y="2439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0"/>
            <p:cNvSpPr/>
            <p:nvPr/>
          </p:nvSpPr>
          <p:spPr>
            <a:xfrm>
              <a:off x="5654150" y="2431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0"/>
            <p:cNvSpPr/>
            <p:nvPr/>
          </p:nvSpPr>
          <p:spPr>
            <a:xfrm>
              <a:off x="5665275" y="252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0"/>
            <p:cNvSpPr/>
            <p:nvPr/>
          </p:nvSpPr>
          <p:spPr>
            <a:xfrm>
              <a:off x="5683150" y="2528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0"/>
            <p:cNvSpPr/>
            <p:nvPr/>
          </p:nvSpPr>
          <p:spPr>
            <a:xfrm>
              <a:off x="5676375" y="2537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0"/>
            <p:cNvSpPr/>
            <p:nvPr/>
          </p:nvSpPr>
          <p:spPr>
            <a:xfrm>
              <a:off x="5668850" y="251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0"/>
            <p:cNvSpPr/>
            <p:nvPr/>
          </p:nvSpPr>
          <p:spPr>
            <a:xfrm>
              <a:off x="5676000" y="249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0"/>
            <p:cNvSpPr/>
            <p:nvPr/>
          </p:nvSpPr>
          <p:spPr>
            <a:xfrm>
              <a:off x="5661125" y="2505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0"/>
            <p:cNvSpPr/>
            <p:nvPr/>
          </p:nvSpPr>
          <p:spPr>
            <a:xfrm>
              <a:off x="5654525" y="25147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0"/>
            <p:cNvSpPr/>
            <p:nvPr/>
          </p:nvSpPr>
          <p:spPr>
            <a:xfrm>
              <a:off x="5682025" y="2516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0"/>
            <p:cNvSpPr/>
            <p:nvPr/>
          </p:nvSpPr>
          <p:spPr>
            <a:xfrm>
              <a:off x="5647000" y="2494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0"/>
            <p:cNvSpPr/>
            <p:nvPr/>
          </p:nvSpPr>
          <p:spPr>
            <a:xfrm>
              <a:off x="5660175" y="2493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0"/>
            <p:cNvSpPr/>
            <p:nvPr/>
          </p:nvSpPr>
          <p:spPr>
            <a:xfrm>
              <a:off x="5676375" y="258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0"/>
            <p:cNvSpPr/>
            <p:nvPr/>
          </p:nvSpPr>
          <p:spPr>
            <a:xfrm>
              <a:off x="5694275" y="2581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0"/>
            <p:cNvSpPr/>
            <p:nvPr/>
          </p:nvSpPr>
          <p:spPr>
            <a:xfrm>
              <a:off x="5687500" y="25912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0"/>
            <p:cNvSpPr/>
            <p:nvPr/>
          </p:nvSpPr>
          <p:spPr>
            <a:xfrm>
              <a:off x="5679950" y="2570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0"/>
            <p:cNvSpPr/>
            <p:nvPr/>
          </p:nvSpPr>
          <p:spPr>
            <a:xfrm>
              <a:off x="5687100" y="2552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0"/>
            <p:cNvSpPr/>
            <p:nvPr/>
          </p:nvSpPr>
          <p:spPr>
            <a:xfrm>
              <a:off x="5672225" y="2558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0"/>
            <p:cNvSpPr/>
            <p:nvPr/>
          </p:nvSpPr>
          <p:spPr>
            <a:xfrm>
              <a:off x="5665650" y="2568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0"/>
            <p:cNvSpPr/>
            <p:nvPr/>
          </p:nvSpPr>
          <p:spPr>
            <a:xfrm>
              <a:off x="5693150" y="2569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0"/>
            <p:cNvSpPr/>
            <p:nvPr/>
          </p:nvSpPr>
          <p:spPr>
            <a:xfrm>
              <a:off x="5658125" y="25471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0"/>
            <p:cNvSpPr/>
            <p:nvPr/>
          </p:nvSpPr>
          <p:spPr>
            <a:xfrm>
              <a:off x="5671300" y="2546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0"/>
            <p:cNvSpPr/>
            <p:nvPr/>
          </p:nvSpPr>
          <p:spPr>
            <a:xfrm>
              <a:off x="5687500" y="2636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0"/>
            <p:cNvSpPr/>
            <p:nvPr/>
          </p:nvSpPr>
          <p:spPr>
            <a:xfrm>
              <a:off x="5705375" y="2635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0"/>
            <p:cNvSpPr/>
            <p:nvPr/>
          </p:nvSpPr>
          <p:spPr>
            <a:xfrm>
              <a:off x="5698600" y="2644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0"/>
            <p:cNvSpPr/>
            <p:nvPr/>
          </p:nvSpPr>
          <p:spPr>
            <a:xfrm>
              <a:off x="5691075" y="2623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0"/>
            <p:cNvSpPr/>
            <p:nvPr/>
          </p:nvSpPr>
          <p:spPr>
            <a:xfrm>
              <a:off x="5698225" y="2606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0"/>
            <p:cNvSpPr/>
            <p:nvPr/>
          </p:nvSpPr>
          <p:spPr>
            <a:xfrm>
              <a:off x="5683350" y="261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0"/>
            <p:cNvSpPr/>
            <p:nvPr/>
          </p:nvSpPr>
          <p:spPr>
            <a:xfrm>
              <a:off x="5676750" y="2621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0"/>
            <p:cNvSpPr/>
            <p:nvPr/>
          </p:nvSpPr>
          <p:spPr>
            <a:xfrm>
              <a:off x="5704250" y="2622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0"/>
            <p:cNvSpPr/>
            <p:nvPr/>
          </p:nvSpPr>
          <p:spPr>
            <a:xfrm>
              <a:off x="5669225" y="2600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0"/>
            <p:cNvSpPr/>
            <p:nvPr/>
          </p:nvSpPr>
          <p:spPr>
            <a:xfrm>
              <a:off x="5682400" y="25996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0"/>
            <p:cNvSpPr/>
            <p:nvPr/>
          </p:nvSpPr>
          <p:spPr>
            <a:xfrm>
              <a:off x="5711775" y="265937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84" y="1"/>
                  </a:moveTo>
                  <a:lnTo>
                    <a:pt x="1" y="129"/>
                  </a:lnTo>
                  <a:cubicBezTo>
                    <a:pt x="53" y="121"/>
                    <a:pt x="99" y="106"/>
                    <a:pt x="151" y="99"/>
                  </a:cubicBezTo>
                  <a:lnTo>
                    <a:pt x="181" y="61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0"/>
            <p:cNvSpPr/>
            <p:nvPr/>
          </p:nvSpPr>
          <p:spPr>
            <a:xfrm>
              <a:off x="5693525" y="2652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0"/>
            <p:cNvSpPr/>
            <p:nvPr/>
          </p:nvSpPr>
          <p:spPr>
            <a:xfrm>
              <a:off x="5712900" y="2646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0"/>
            <p:cNvSpPr/>
            <p:nvPr/>
          </p:nvSpPr>
          <p:spPr>
            <a:xfrm>
              <a:off x="563117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0"/>
            <p:cNvSpPr/>
            <p:nvPr/>
          </p:nvSpPr>
          <p:spPr>
            <a:xfrm>
              <a:off x="5649075" y="22019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0"/>
            <p:cNvSpPr/>
            <p:nvPr/>
          </p:nvSpPr>
          <p:spPr>
            <a:xfrm>
              <a:off x="56423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0"/>
            <p:cNvSpPr/>
            <p:nvPr/>
          </p:nvSpPr>
          <p:spPr>
            <a:xfrm>
              <a:off x="5634950" y="2190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0"/>
            <p:cNvSpPr/>
            <p:nvPr/>
          </p:nvSpPr>
          <p:spPr>
            <a:xfrm>
              <a:off x="564192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0"/>
            <p:cNvSpPr/>
            <p:nvPr/>
          </p:nvSpPr>
          <p:spPr>
            <a:xfrm>
              <a:off x="5627225" y="2178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0"/>
            <p:cNvSpPr/>
            <p:nvPr/>
          </p:nvSpPr>
          <p:spPr>
            <a:xfrm>
              <a:off x="5620450" y="2188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0"/>
            <p:cNvSpPr/>
            <p:nvPr/>
          </p:nvSpPr>
          <p:spPr>
            <a:xfrm>
              <a:off x="5648125" y="2189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0"/>
            <p:cNvSpPr/>
            <p:nvPr/>
          </p:nvSpPr>
          <p:spPr>
            <a:xfrm>
              <a:off x="5629875" y="2169025"/>
              <a:ext cx="4725" cy="4175"/>
            </a:xfrm>
            <a:custGeom>
              <a:avLst/>
              <a:gdLst/>
              <a:ahLst/>
              <a:cxnLst/>
              <a:rect l="l" t="t" r="r" b="b"/>
              <a:pathLst>
                <a:path w="189" h="167" extrusionOk="0">
                  <a:moveTo>
                    <a:pt x="76" y="1"/>
                  </a:moveTo>
                  <a:cubicBezTo>
                    <a:pt x="53" y="31"/>
                    <a:pt x="23" y="54"/>
                    <a:pt x="0" y="84"/>
                  </a:cubicBezTo>
                  <a:lnTo>
                    <a:pt x="128" y="167"/>
                  </a:lnTo>
                  <a:lnTo>
                    <a:pt x="188" y="7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0"/>
            <p:cNvSpPr/>
            <p:nvPr/>
          </p:nvSpPr>
          <p:spPr>
            <a:xfrm>
              <a:off x="5636825" y="2162075"/>
              <a:ext cx="2850" cy="2650"/>
            </a:xfrm>
            <a:custGeom>
              <a:avLst/>
              <a:gdLst/>
              <a:ahLst/>
              <a:cxnLst/>
              <a:rect l="l" t="t" r="r" b="b"/>
              <a:pathLst>
                <a:path w="114" h="106" extrusionOk="0">
                  <a:moveTo>
                    <a:pt x="84" y="0"/>
                  </a:moveTo>
                  <a:cubicBezTo>
                    <a:pt x="54" y="23"/>
                    <a:pt x="31" y="45"/>
                    <a:pt x="1" y="75"/>
                  </a:cubicBezTo>
                  <a:lnTo>
                    <a:pt x="54" y="106"/>
                  </a:lnTo>
                  <a:lnTo>
                    <a:pt x="114" y="1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0"/>
            <p:cNvSpPr/>
            <p:nvPr/>
          </p:nvSpPr>
          <p:spPr>
            <a:xfrm>
              <a:off x="564230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0"/>
            <p:cNvSpPr/>
            <p:nvPr/>
          </p:nvSpPr>
          <p:spPr>
            <a:xfrm>
              <a:off x="5660175" y="2255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0"/>
            <p:cNvSpPr/>
            <p:nvPr/>
          </p:nvSpPr>
          <p:spPr>
            <a:xfrm>
              <a:off x="5646050" y="22439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0"/>
            <p:cNvSpPr/>
            <p:nvPr/>
          </p:nvSpPr>
          <p:spPr>
            <a:xfrm>
              <a:off x="5653025" y="222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0"/>
            <p:cNvSpPr/>
            <p:nvPr/>
          </p:nvSpPr>
          <p:spPr>
            <a:xfrm>
              <a:off x="5638350" y="22321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0"/>
            <p:cNvSpPr/>
            <p:nvPr/>
          </p:nvSpPr>
          <p:spPr>
            <a:xfrm>
              <a:off x="5631550" y="2241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0"/>
            <p:cNvSpPr/>
            <p:nvPr/>
          </p:nvSpPr>
          <p:spPr>
            <a:xfrm>
              <a:off x="5659250" y="2243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0"/>
            <p:cNvSpPr/>
            <p:nvPr/>
          </p:nvSpPr>
          <p:spPr>
            <a:xfrm>
              <a:off x="56372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0"/>
            <p:cNvSpPr/>
            <p:nvPr/>
          </p:nvSpPr>
          <p:spPr>
            <a:xfrm>
              <a:off x="565340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0"/>
            <p:cNvSpPr/>
            <p:nvPr/>
          </p:nvSpPr>
          <p:spPr>
            <a:xfrm>
              <a:off x="5671300" y="2308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0"/>
            <p:cNvSpPr/>
            <p:nvPr/>
          </p:nvSpPr>
          <p:spPr>
            <a:xfrm>
              <a:off x="5657175" y="2297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0"/>
            <p:cNvSpPr/>
            <p:nvPr/>
          </p:nvSpPr>
          <p:spPr>
            <a:xfrm>
              <a:off x="5664150" y="2279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0"/>
            <p:cNvSpPr/>
            <p:nvPr/>
          </p:nvSpPr>
          <p:spPr>
            <a:xfrm>
              <a:off x="5649450" y="2285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0"/>
            <p:cNvSpPr/>
            <p:nvPr/>
          </p:nvSpPr>
          <p:spPr>
            <a:xfrm>
              <a:off x="5642675" y="2294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0"/>
            <p:cNvSpPr/>
            <p:nvPr/>
          </p:nvSpPr>
          <p:spPr>
            <a:xfrm>
              <a:off x="5670350" y="2296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0"/>
            <p:cNvSpPr/>
            <p:nvPr/>
          </p:nvSpPr>
          <p:spPr>
            <a:xfrm>
              <a:off x="5648325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0"/>
            <p:cNvSpPr/>
            <p:nvPr/>
          </p:nvSpPr>
          <p:spPr>
            <a:xfrm>
              <a:off x="56534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0"/>
            <p:cNvSpPr/>
            <p:nvPr/>
          </p:nvSpPr>
          <p:spPr>
            <a:xfrm>
              <a:off x="5664525" y="2362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0"/>
            <p:cNvSpPr/>
            <p:nvPr/>
          </p:nvSpPr>
          <p:spPr>
            <a:xfrm>
              <a:off x="5682400" y="2361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0"/>
            <p:cNvSpPr/>
            <p:nvPr/>
          </p:nvSpPr>
          <p:spPr>
            <a:xfrm>
              <a:off x="5668275" y="2350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0"/>
            <p:cNvSpPr/>
            <p:nvPr/>
          </p:nvSpPr>
          <p:spPr>
            <a:xfrm>
              <a:off x="5675250" y="233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0"/>
            <p:cNvSpPr/>
            <p:nvPr/>
          </p:nvSpPr>
          <p:spPr>
            <a:xfrm>
              <a:off x="5660550" y="2338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0"/>
            <p:cNvSpPr/>
            <p:nvPr/>
          </p:nvSpPr>
          <p:spPr>
            <a:xfrm>
              <a:off x="5653775" y="2348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0"/>
            <p:cNvSpPr/>
            <p:nvPr/>
          </p:nvSpPr>
          <p:spPr>
            <a:xfrm>
              <a:off x="5681475" y="2349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0"/>
            <p:cNvSpPr/>
            <p:nvPr/>
          </p:nvSpPr>
          <p:spPr>
            <a:xfrm>
              <a:off x="5659425" y="232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0"/>
            <p:cNvSpPr/>
            <p:nvPr/>
          </p:nvSpPr>
          <p:spPr>
            <a:xfrm>
              <a:off x="56645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0"/>
            <p:cNvSpPr/>
            <p:nvPr/>
          </p:nvSpPr>
          <p:spPr>
            <a:xfrm>
              <a:off x="5675625" y="241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0"/>
            <p:cNvSpPr/>
            <p:nvPr/>
          </p:nvSpPr>
          <p:spPr>
            <a:xfrm>
              <a:off x="5693525" y="2415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0"/>
            <p:cNvSpPr/>
            <p:nvPr/>
          </p:nvSpPr>
          <p:spPr>
            <a:xfrm>
              <a:off x="5686725" y="242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0"/>
            <p:cNvSpPr/>
            <p:nvPr/>
          </p:nvSpPr>
          <p:spPr>
            <a:xfrm>
              <a:off x="5679400" y="2403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0"/>
            <p:cNvSpPr/>
            <p:nvPr/>
          </p:nvSpPr>
          <p:spPr>
            <a:xfrm>
              <a:off x="5686350" y="238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0"/>
            <p:cNvSpPr/>
            <p:nvPr/>
          </p:nvSpPr>
          <p:spPr>
            <a:xfrm>
              <a:off x="5671675" y="23919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0"/>
            <p:cNvSpPr/>
            <p:nvPr/>
          </p:nvSpPr>
          <p:spPr>
            <a:xfrm>
              <a:off x="5664900" y="240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0"/>
            <p:cNvSpPr/>
            <p:nvPr/>
          </p:nvSpPr>
          <p:spPr>
            <a:xfrm>
              <a:off x="5692575" y="2402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0"/>
            <p:cNvSpPr/>
            <p:nvPr/>
          </p:nvSpPr>
          <p:spPr>
            <a:xfrm>
              <a:off x="5670550" y="2379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0"/>
            <p:cNvSpPr/>
            <p:nvPr/>
          </p:nvSpPr>
          <p:spPr>
            <a:xfrm>
              <a:off x="5675625" y="237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0"/>
            <p:cNvSpPr/>
            <p:nvPr/>
          </p:nvSpPr>
          <p:spPr>
            <a:xfrm>
              <a:off x="5686725" y="2469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0"/>
            <p:cNvSpPr/>
            <p:nvPr/>
          </p:nvSpPr>
          <p:spPr>
            <a:xfrm>
              <a:off x="5704625" y="2468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0"/>
            <p:cNvSpPr/>
            <p:nvPr/>
          </p:nvSpPr>
          <p:spPr>
            <a:xfrm>
              <a:off x="5697850" y="247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0"/>
            <p:cNvSpPr/>
            <p:nvPr/>
          </p:nvSpPr>
          <p:spPr>
            <a:xfrm>
              <a:off x="5690500" y="2457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0"/>
            <p:cNvSpPr/>
            <p:nvPr/>
          </p:nvSpPr>
          <p:spPr>
            <a:xfrm>
              <a:off x="5697475" y="24394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0"/>
            <p:cNvSpPr/>
            <p:nvPr/>
          </p:nvSpPr>
          <p:spPr>
            <a:xfrm>
              <a:off x="5682775" y="2445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0"/>
            <p:cNvSpPr/>
            <p:nvPr/>
          </p:nvSpPr>
          <p:spPr>
            <a:xfrm>
              <a:off x="5676000" y="2454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0"/>
            <p:cNvSpPr/>
            <p:nvPr/>
          </p:nvSpPr>
          <p:spPr>
            <a:xfrm>
              <a:off x="5703500" y="245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0"/>
            <p:cNvSpPr/>
            <p:nvPr/>
          </p:nvSpPr>
          <p:spPr>
            <a:xfrm>
              <a:off x="5668475" y="24338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0"/>
            <p:cNvSpPr/>
            <p:nvPr/>
          </p:nvSpPr>
          <p:spPr>
            <a:xfrm>
              <a:off x="5681650" y="2433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0"/>
            <p:cNvSpPr/>
            <p:nvPr/>
          </p:nvSpPr>
          <p:spPr>
            <a:xfrm>
              <a:off x="5697850" y="252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0"/>
            <p:cNvSpPr/>
            <p:nvPr/>
          </p:nvSpPr>
          <p:spPr>
            <a:xfrm>
              <a:off x="5715725" y="2521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0"/>
            <p:cNvSpPr/>
            <p:nvPr/>
          </p:nvSpPr>
          <p:spPr>
            <a:xfrm>
              <a:off x="5708950" y="253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0"/>
            <p:cNvSpPr/>
            <p:nvPr/>
          </p:nvSpPr>
          <p:spPr>
            <a:xfrm>
              <a:off x="5701600" y="2510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0"/>
            <p:cNvSpPr/>
            <p:nvPr/>
          </p:nvSpPr>
          <p:spPr>
            <a:xfrm>
              <a:off x="5708575" y="24927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0"/>
            <p:cNvSpPr/>
            <p:nvPr/>
          </p:nvSpPr>
          <p:spPr>
            <a:xfrm>
              <a:off x="5693900" y="2498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0"/>
            <p:cNvSpPr/>
            <p:nvPr/>
          </p:nvSpPr>
          <p:spPr>
            <a:xfrm>
              <a:off x="5687100" y="250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0"/>
            <p:cNvSpPr/>
            <p:nvPr/>
          </p:nvSpPr>
          <p:spPr>
            <a:xfrm>
              <a:off x="5714600" y="250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0"/>
            <p:cNvSpPr/>
            <p:nvPr/>
          </p:nvSpPr>
          <p:spPr>
            <a:xfrm>
              <a:off x="5679575" y="24870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0"/>
            <p:cNvSpPr/>
            <p:nvPr/>
          </p:nvSpPr>
          <p:spPr>
            <a:xfrm>
              <a:off x="5692750" y="2486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0"/>
            <p:cNvSpPr/>
            <p:nvPr/>
          </p:nvSpPr>
          <p:spPr>
            <a:xfrm>
              <a:off x="5708950" y="257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0"/>
            <p:cNvSpPr/>
            <p:nvPr/>
          </p:nvSpPr>
          <p:spPr>
            <a:xfrm>
              <a:off x="5726850" y="2575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0"/>
            <p:cNvSpPr/>
            <p:nvPr/>
          </p:nvSpPr>
          <p:spPr>
            <a:xfrm>
              <a:off x="5720075" y="258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0"/>
            <p:cNvSpPr/>
            <p:nvPr/>
          </p:nvSpPr>
          <p:spPr>
            <a:xfrm>
              <a:off x="5712725" y="2563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0"/>
            <p:cNvSpPr/>
            <p:nvPr/>
          </p:nvSpPr>
          <p:spPr>
            <a:xfrm>
              <a:off x="5719700" y="2546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0"/>
            <p:cNvSpPr/>
            <p:nvPr/>
          </p:nvSpPr>
          <p:spPr>
            <a:xfrm>
              <a:off x="5705000" y="255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0"/>
            <p:cNvSpPr/>
            <p:nvPr/>
          </p:nvSpPr>
          <p:spPr>
            <a:xfrm>
              <a:off x="5698225" y="256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0"/>
            <p:cNvSpPr/>
            <p:nvPr/>
          </p:nvSpPr>
          <p:spPr>
            <a:xfrm>
              <a:off x="5725725" y="256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0"/>
            <p:cNvSpPr/>
            <p:nvPr/>
          </p:nvSpPr>
          <p:spPr>
            <a:xfrm>
              <a:off x="5690700" y="2540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0"/>
            <p:cNvSpPr/>
            <p:nvPr/>
          </p:nvSpPr>
          <p:spPr>
            <a:xfrm>
              <a:off x="5703875" y="253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0"/>
            <p:cNvSpPr/>
            <p:nvPr/>
          </p:nvSpPr>
          <p:spPr>
            <a:xfrm>
              <a:off x="5720075" y="2629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0"/>
            <p:cNvSpPr/>
            <p:nvPr/>
          </p:nvSpPr>
          <p:spPr>
            <a:xfrm>
              <a:off x="5737950" y="2628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0"/>
            <p:cNvSpPr/>
            <p:nvPr/>
          </p:nvSpPr>
          <p:spPr>
            <a:xfrm>
              <a:off x="5731175" y="2637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0"/>
            <p:cNvSpPr/>
            <p:nvPr/>
          </p:nvSpPr>
          <p:spPr>
            <a:xfrm>
              <a:off x="5723825" y="261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0"/>
            <p:cNvSpPr/>
            <p:nvPr/>
          </p:nvSpPr>
          <p:spPr>
            <a:xfrm>
              <a:off x="5730800" y="259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0"/>
            <p:cNvSpPr/>
            <p:nvPr/>
          </p:nvSpPr>
          <p:spPr>
            <a:xfrm>
              <a:off x="5716100" y="2604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0"/>
            <p:cNvSpPr/>
            <p:nvPr/>
          </p:nvSpPr>
          <p:spPr>
            <a:xfrm>
              <a:off x="5709325" y="261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0"/>
            <p:cNvSpPr/>
            <p:nvPr/>
          </p:nvSpPr>
          <p:spPr>
            <a:xfrm>
              <a:off x="5736825" y="2616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0"/>
            <p:cNvSpPr/>
            <p:nvPr/>
          </p:nvSpPr>
          <p:spPr>
            <a:xfrm>
              <a:off x="5701800" y="259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0"/>
            <p:cNvSpPr/>
            <p:nvPr/>
          </p:nvSpPr>
          <p:spPr>
            <a:xfrm>
              <a:off x="5714975" y="2592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0"/>
            <p:cNvSpPr/>
            <p:nvPr/>
          </p:nvSpPr>
          <p:spPr>
            <a:xfrm>
              <a:off x="5744550" y="2652600"/>
              <a:ext cx="4350" cy="2850"/>
            </a:xfrm>
            <a:custGeom>
              <a:avLst/>
              <a:gdLst/>
              <a:ahLst/>
              <a:cxnLst/>
              <a:rect l="l" t="t" r="r" b="b"/>
              <a:pathLst>
                <a:path w="174" h="114" extrusionOk="0">
                  <a:moveTo>
                    <a:pt x="83" y="0"/>
                  </a:moveTo>
                  <a:lnTo>
                    <a:pt x="0" y="113"/>
                  </a:lnTo>
                  <a:cubicBezTo>
                    <a:pt x="53" y="98"/>
                    <a:pt x="113" y="83"/>
                    <a:pt x="166" y="68"/>
                  </a:cubicBezTo>
                  <a:lnTo>
                    <a:pt x="174" y="61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0"/>
            <p:cNvSpPr/>
            <p:nvPr/>
          </p:nvSpPr>
          <p:spPr>
            <a:xfrm>
              <a:off x="5727775" y="2658250"/>
              <a:ext cx="2300" cy="1350"/>
            </a:xfrm>
            <a:custGeom>
              <a:avLst/>
              <a:gdLst/>
              <a:ahLst/>
              <a:cxnLst/>
              <a:rect l="l" t="t" r="r" b="b"/>
              <a:pathLst>
                <a:path w="92" h="54" extrusionOk="0">
                  <a:moveTo>
                    <a:pt x="39" y="0"/>
                  </a:moveTo>
                  <a:lnTo>
                    <a:pt x="1" y="53"/>
                  </a:lnTo>
                  <a:cubicBezTo>
                    <a:pt x="31" y="46"/>
                    <a:pt x="61" y="38"/>
                    <a:pt x="91" y="31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0"/>
            <p:cNvSpPr/>
            <p:nvPr/>
          </p:nvSpPr>
          <p:spPr>
            <a:xfrm>
              <a:off x="5726100" y="264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0"/>
            <p:cNvSpPr/>
            <p:nvPr/>
          </p:nvSpPr>
          <p:spPr>
            <a:xfrm>
              <a:off x="5745675" y="2640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0"/>
            <p:cNvSpPr/>
            <p:nvPr/>
          </p:nvSpPr>
          <p:spPr>
            <a:xfrm>
              <a:off x="5654150" y="2149450"/>
              <a:ext cx="2100" cy="1725"/>
            </a:xfrm>
            <a:custGeom>
              <a:avLst/>
              <a:gdLst/>
              <a:ahLst/>
              <a:cxnLst/>
              <a:rect l="l" t="t" r="r" b="b"/>
              <a:pathLst>
                <a:path w="84" h="69" extrusionOk="0">
                  <a:moveTo>
                    <a:pt x="84" y="0"/>
                  </a:moveTo>
                  <a:cubicBezTo>
                    <a:pt x="61" y="16"/>
                    <a:pt x="31" y="31"/>
                    <a:pt x="1" y="46"/>
                  </a:cubicBezTo>
                  <a:lnTo>
                    <a:pt x="39" y="6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0"/>
            <p:cNvSpPr/>
            <p:nvPr/>
          </p:nvSpPr>
          <p:spPr>
            <a:xfrm>
              <a:off x="5670550" y="2141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0"/>
            <p:cNvSpPr/>
            <p:nvPr/>
          </p:nvSpPr>
          <p:spPr>
            <a:xfrm>
              <a:off x="5663950" y="2151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0"/>
            <p:cNvSpPr/>
            <p:nvPr/>
          </p:nvSpPr>
          <p:spPr>
            <a:xfrm>
              <a:off x="566375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0"/>
            <p:cNvSpPr/>
            <p:nvPr/>
          </p:nvSpPr>
          <p:spPr>
            <a:xfrm>
              <a:off x="5681650" y="21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0"/>
            <p:cNvSpPr/>
            <p:nvPr/>
          </p:nvSpPr>
          <p:spPr>
            <a:xfrm>
              <a:off x="5667525" y="2183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0"/>
            <p:cNvSpPr/>
            <p:nvPr/>
          </p:nvSpPr>
          <p:spPr>
            <a:xfrm>
              <a:off x="5674500" y="2166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0"/>
            <p:cNvSpPr/>
            <p:nvPr/>
          </p:nvSpPr>
          <p:spPr>
            <a:xfrm>
              <a:off x="5659800" y="2172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0"/>
            <p:cNvSpPr/>
            <p:nvPr/>
          </p:nvSpPr>
          <p:spPr>
            <a:xfrm>
              <a:off x="5653225" y="2181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0"/>
            <p:cNvSpPr/>
            <p:nvPr/>
          </p:nvSpPr>
          <p:spPr>
            <a:xfrm>
              <a:off x="5680700" y="2182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0"/>
            <p:cNvSpPr/>
            <p:nvPr/>
          </p:nvSpPr>
          <p:spPr>
            <a:xfrm>
              <a:off x="5645675" y="21607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0"/>
            <p:cNvSpPr/>
            <p:nvPr/>
          </p:nvSpPr>
          <p:spPr>
            <a:xfrm>
              <a:off x="5658875" y="2159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0"/>
            <p:cNvSpPr/>
            <p:nvPr/>
          </p:nvSpPr>
          <p:spPr>
            <a:xfrm>
              <a:off x="56748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0"/>
            <p:cNvSpPr/>
            <p:nvPr/>
          </p:nvSpPr>
          <p:spPr>
            <a:xfrm>
              <a:off x="5692750" y="224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0"/>
            <p:cNvSpPr/>
            <p:nvPr/>
          </p:nvSpPr>
          <p:spPr>
            <a:xfrm>
              <a:off x="5678650" y="2237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0"/>
            <p:cNvSpPr/>
            <p:nvPr/>
          </p:nvSpPr>
          <p:spPr>
            <a:xfrm>
              <a:off x="5685600" y="2219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0"/>
            <p:cNvSpPr/>
            <p:nvPr/>
          </p:nvSpPr>
          <p:spPr>
            <a:xfrm>
              <a:off x="5670925" y="22253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0"/>
            <p:cNvSpPr/>
            <p:nvPr/>
          </p:nvSpPr>
          <p:spPr>
            <a:xfrm>
              <a:off x="5664325" y="2234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0"/>
            <p:cNvSpPr/>
            <p:nvPr/>
          </p:nvSpPr>
          <p:spPr>
            <a:xfrm>
              <a:off x="5691825" y="223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0"/>
            <p:cNvSpPr/>
            <p:nvPr/>
          </p:nvSpPr>
          <p:spPr>
            <a:xfrm>
              <a:off x="5656800" y="22140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0"/>
            <p:cNvSpPr/>
            <p:nvPr/>
          </p:nvSpPr>
          <p:spPr>
            <a:xfrm>
              <a:off x="5669975" y="2213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0"/>
            <p:cNvSpPr/>
            <p:nvPr/>
          </p:nvSpPr>
          <p:spPr>
            <a:xfrm>
              <a:off x="5675050" y="2204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0"/>
            <p:cNvSpPr/>
            <p:nvPr/>
          </p:nvSpPr>
          <p:spPr>
            <a:xfrm>
              <a:off x="568597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0"/>
            <p:cNvSpPr/>
            <p:nvPr/>
          </p:nvSpPr>
          <p:spPr>
            <a:xfrm>
              <a:off x="5703875" y="2301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0"/>
            <p:cNvSpPr/>
            <p:nvPr/>
          </p:nvSpPr>
          <p:spPr>
            <a:xfrm>
              <a:off x="5689750" y="2290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0"/>
            <p:cNvSpPr/>
            <p:nvPr/>
          </p:nvSpPr>
          <p:spPr>
            <a:xfrm>
              <a:off x="5696725" y="2272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0"/>
            <p:cNvSpPr/>
            <p:nvPr/>
          </p:nvSpPr>
          <p:spPr>
            <a:xfrm>
              <a:off x="5682025" y="2278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0"/>
            <p:cNvSpPr/>
            <p:nvPr/>
          </p:nvSpPr>
          <p:spPr>
            <a:xfrm>
              <a:off x="5675425" y="2288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0"/>
            <p:cNvSpPr/>
            <p:nvPr/>
          </p:nvSpPr>
          <p:spPr>
            <a:xfrm>
              <a:off x="5702925" y="2289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0"/>
            <p:cNvSpPr/>
            <p:nvPr/>
          </p:nvSpPr>
          <p:spPr>
            <a:xfrm>
              <a:off x="5667900" y="2267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0"/>
            <p:cNvSpPr/>
            <p:nvPr/>
          </p:nvSpPr>
          <p:spPr>
            <a:xfrm>
              <a:off x="5681075" y="226637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0"/>
            <p:cNvSpPr/>
            <p:nvPr/>
          </p:nvSpPr>
          <p:spPr>
            <a:xfrm>
              <a:off x="5686175" y="2257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0"/>
            <p:cNvSpPr/>
            <p:nvPr/>
          </p:nvSpPr>
          <p:spPr>
            <a:xfrm>
              <a:off x="5697100" y="235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0"/>
            <p:cNvSpPr/>
            <p:nvPr/>
          </p:nvSpPr>
          <p:spPr>
            <a:xfrm>
              <a:off x="5714975" y="2355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0"/>
            <p:cNvSpPr/>
            <p:nvPr/>
          </p:nvSpPr>
          <p:spPr>
            <a:xfrm>
              <a:off x="5708400" y="2364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0"/>
            <p:cNvSpPr/>
            <p:nvPr/>
          </p:nvSpPr>
          <p:spPr>
            <a:xfrm>
              <a:off x="5700850" y="2343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0"/>
            <p:cNvSpPr/>
            <p:nvPr/>
          </p:nvSpPr>
          <p:spPr>
            <a:xfrm>
              <a:off x="5707825" y="232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0"/>
            <p:cNvSpPr/>
            <p:nvPr/>
          </p:nvSpPr>
          <p:spPr>
            <a:xfrm>
              <a:off x="5693150" y="2331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0"/>
            <p:cNvSpPr/>
            <p:nvPr/>
          </p:nvSpPr>
          <p:spPr>
            <a:xfrm>
              <a:off x="5686550" y="2341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0"/>
            <p:cNvSpPr/>
            <p:nvPr/>
          </p:nvSpPr>
          <p:spPr>
            <a:xfrm>
              <a:off x="5714050" y="2342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0"/>
            <p:cNvSpPr/>
            <p:nvPr/>
          </p:nvSpPr>
          <p:spPr>
            <a:xfrm>
              <a:off x="5679025" y="23204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0"/>
            <p:cNvSpPr/>
            <p:nvPr/>
          </p:nvSpPr>
          <p:spPr>
            <a:xfrm>
              <a:off x="5692200" y="2319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0"/>
            <p:cNvSpPr/>
            <p:nvPr/>
          </p:nvSpPr>
          <p:spPr>
            <a:xfrm>
              <a:off x="5697275" y="2311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0"/>
            <p:cNvSpPr/>
            <p:nvPr/>
          </p:nvSpPr>
          <p:spPr>
            <a:xfrm>
              <a:off x="5708200" y="240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0"/>
            <p:cNvSpPr/>
            <p:nvPr/>
          </p:nvSpPr>
          <p:spPr>
            <a:xfrm>
              <a:off x="5726100" y="2408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0"/>
            <p:cNvSpPr/>
            <p:nvPr/>
          </p:nvSpPr>
          <p:spPr>
            <a:xfrm>
              <a:off x="5719500" y="2417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0"/>
            <p:cNvSpPr/>
            <p:nvPr/>
          </p:nvSpPr>
          <p:spPr>
            <a:xfrm>
              <a:off x="5711975" y="2397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0"/>
            <p:cNvSpPr/>
            <p:nvPr/>
          </p:nvSpPr>
          <p:spPr>
            <a:xfrm>
              <a:off x="5718925" y="23793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0"/>
            <p:cNvSpPr/>
            <p:nvPr/>
          </p:nvSpPr>
          <p:spPr>
            <a:xfrm>
              <a:off x="5704250" y="2385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0"/>
            <p:cNvSpPr/>
            <p:nvPr/>
          </p:nvSpPr>
          <p:spPr>
            <a:xfrm>
              <a:off x="5697650" y="2394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0"/>
            <p:cNvSpPr/>
            <p:nvPr/>
          </p:nvSpPr>
          <p:spPr>
            <a:xfrm>
              <a:off x="5725150" y="2396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0"/>
            <p:cNvSpPr/>
            <p:nvPr/>
          </p:nvSpPr>
          <p:spPr>
            <a:xfrm>
              <a:off x="5690125" y="23737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0"/>
            <p:cNvSpPr/>
            <p:nvPr/>
          </p:nvSpPr>
          <p:spPr>
            <a:xfrm>
              <a:off x="5703300" y="2372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0"/>
            <p:cNvSpPr/>
            <p:nvPr/>
          </p:nvSpPr>
          <p:spPr>
            <a:xfrm>
              <a:off x="5719300" y="246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30"/>
            <p:cNvSpPr/>
            <p:nvPr/>
          </p:nvSpPr>
          <p:spPr>
            <a:xfrm>
              <a:off x="5737200" y="2461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30"/>
            <p:cNvSpPr/>
            <p:nvPr/>
          </p:nvSpPr>
          <p:spPr>
            <a:xfrm>
              <a:off x="5730600" y="2471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30"/>
            <p:cNvSpPr/>
            <p:nvPr/>
          </p:nvSpPr>
          <p:spPr>
            <a:xfrm>
              <a:off x="5723075" y="2450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30"/>
            <p:cNvSpPr/>
            <p:nvPr/>
          </p:nvSpPr>
          <p:spPr>
            <a:xfrm>
              <a:off x="5730050" y="243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30"/>
            <p:cNvSpPr/>
            <p:nvPr/>
          </p:nvSpPr>
          <p:spPr>
            <a:xfrm>
              <a:off x="5715350" y="2438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30"/>
            <p:cNvSpPr/>
            <p:nvPr/>
          </p:nvSpPr>
          <p:spPr>
            <a:xfrm>
              <a:off x="5708775" y="244790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30"/>
            <p:cNvSpPr/>
            <p:nvPr/>
          </p:nvSpPr>
          <p:spPr>
            <a:xfrm>
              <a:off x="5736250" y="24494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30"/>
            <p:cNvSpPr/>
            <p:nvPr/>
          </p:nvSpPr>
          <p:spPr>
            <a:xfrm>
              <a:off x="5701225" y="2427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0"/>
            <p:cNvSpPr/>
            <p:nvPr/>
          </p:nvSpPr>
          <p:spPr>
            <a:xfrm>
              <a:off x="5714425" y="2426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30"/>
            <p:cNvSpPr/>
            <p:nvPr/>
          </p:nvSpPr>
          <p:spPr>
            <a:xfrm>
              <a:off x="5730425" y="251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30"/>
            <p:cNvSpPr/>
            <p:nvPr/>
          </p:nvSpPr>
          <p:spPr>
            <a:xfrm>
              <a:off x="5748300" y="251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0"/>
            <p:cNvSpPr/>
            <p:nvPr/>
          </p:nvSpPr>
          <p:spPr>
            <a:xfrm>
              <a:off x="5741725" y="2524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30"/>
            <p:cNvSpPr/>
            <p:nvPr/>
          </p:nvSpPr>
          <p:spPr>
            <a:xfrm>
              <a:off x="5734200" y="2503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30"/>
            <p:cNvSpPr/>
            <p:nvPr/>
          </p:nvSpPr>
          <p:spPr>
            <a:xfrm>
              <a:off x="5741150" y="2485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30"/>
            <p:cNvSpPr/>
            <p:nvPr/>
          </p:nvSpPr>
          <p:spPr>
            <a:xfrm>
              <a:off x="5726475" y="2491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30"/>
            <p:cNvSpPr/>
            <p:nvPr/>
          </p:nvSpPr>
          <p:spPr>
            <a:xfrm>
              <a:off x="5719700" y="2501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30"/>
            <p:cNvSpPr/>
            <p:nvPr/>
          </p:nvSpPr>
          <p:spPr>
            <a:xfrm>
              <a:off x="5747375" y="2502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30"/>
            <p:cNvSpPr/>
            <p:nvPr/>
          </p:nvSpPr>
          <p:spPr>
            <a:xfrm>
              <a:off x="5712350" y="248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30"/>
            <p:cNvSpPr/>
            <p:nvPr/>
          </p:nvSpPr>
          <p:spPr>
            <a:xfrm>
              <a:off x="5725525" y="2479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30"/>
            <p:cNvSpPr/>
            <p:nvPr/>
          </p:nvSpPr>
          <p:spPr>
            <a:xfrm>
              <a:off x="5741525" y="256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30"/>
            <p:cNvSpPr/>
            <p:nvPr/>
          </p:nvSpPr>
          <p:spPr>
            <a:xfrm>
              <a:off x="5759425" y="256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30"/>
            <p:cNvSpPr/>
            <p:nvPr/>
          </p:nvSpPr>
          <p:spPr>
            <a:xfrm>
              <a:off x="5752825" y="2577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0"/>
            <p:cNvSpPr/>
            <p:nvPr/>
          </p:nvSpPr>
          <p:spPr>
            <a:xfrm>
              <a:off x="5745300" y="2556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0"/>
            <p:cNvSpPr/>
            <p:nvPr/>
          </p:nvSpPr>
          <p:spPr>
            <a:xfrm>
              <a:off x="5752275" y="25392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0"/>
            <p:cNvSpPr/>
            <p:nvPr/>
          </p:nvSpPr>
          <p:spPr>
            <a:xfrm>
              <a:off x="5737575" y="2544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0"/>
            <p:cNvSpPr/>
            <p:nvPr/>
          </p:nvSpPr>
          <p:spPr>
            <a:xfrm>
              <a:off x="5730975" y="2554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0"/>
            <p:cNvSpPr/>
            <p:nvPr/>
          </p:nvSpPr>
          <p:spPr>
            <a:xfrm>
              <a:off x="5758475" y="2556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0"/>
            <p:cNvSpPr/>
            <p:nvPr/>
          </p:nvSpPr>
          <p:spPr>
            <a:xfrm>
              <a:off x="5723450" y="2533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0"/>
            <p:cNvSpPr/>
            <p:nvPr/>
          </p:nvSpPr>
          <p:spPr>
            <a:xfrm>
              <a:off x="5736625" y="2532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0"/>
            <p:cNvSpPr/>
            <p:nvPr/>
          </p:nvSpPr>
          <p:spPr>
            <a:xfrm>
              <a:off x="5752650" y="262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0"/>
            <p:cNvSpPr/>
            <p:nvPr/>
          </p:nvSpPr>
          <p:spPr>
            <a:xfrm>
              <a:off x="5770525" y="262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0"/>
            <p:cNvSpPr/>
            <p:nvPr/>
          </p:nvSpPr>
          <p:spPr>
            <a:xfrm>
              <a:off x="5763950" y="2630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0"/>
            <p:cNvSpPr/>
            <p:nvPr/>
          </p:nvSpPr>
          <p:spPr>
            <a:xfrm>
              <a:off x="5756400" y="261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0"/>
            <p:cNvSpPr/>
            <p:nvPr/>
          </p:nvSpPr>
          <p:spPr>
            <a:xfrm>
              <a:off x="5763375" y="259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0"/>
            <p:cNvSpPr/>
            <p:nvPr/>
          </p:nvSpPr>
          <p:spPr>
            <a:xfrm>
              <a:off x="5748700" y="25981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0"/>
            <p:cNvSpPr/>
            <p:nvPr/>
          </p:nvSpPr>
          <p:spPr>
            <a:xfrm>
              <a:off x="5741900" y="2607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0"/>
            <p:cNvSpPr/>
            <p:nvPr/>
          </p:nvSpPr>
          <p:spPr>
            <a:xfrm>
              <a:off x="5769600" y="2609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0"/>
            <p:cNvSpPr/>
            <p:nvPr/>
          </p:nvSpPr>
          <p:spPr>
            <a:xfrm>
              <a:off x="5734575" y="258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0"/>
            <p:cNvSpPr/>
            <p:nvPr/>
          </p:nvSpPr>
          <p:spPr>
            <a:xfrm>
              <a:off x="5747750" y="25859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0"/>
            <p:cNvSpPr/>
            <p:nvPr/>
          </p:nvSpPr>
          <p:spPr>
            <a:xfrm>
              <a:off x="5758850" y="2639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0"/>
            <p:cNvSpPr/>
            <p:nvPr/>
          </p:nvSpPr>
          <p:spPr>
            <a:xfrm>
              <a:off x="5778250" y="2633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0"/>
            <p:cNvSpPr/>
            <p:nvPr/>
          </p:nvSpPr>
          <p:spPr>
            <a:xfrm>
              <a:off x="5685425" y="2136650"/>
              <a:ext cx="6800" cy="7750"/>
            </a:xfrm>
            <a:custGeom>
              <a:avLst/>
              <a:gdLst/>
              <a:ahLst/>
              <a:cxnLst/>
              <a:rect l="l" t="t" r="r" b="b"/>
              <a:pathLst>
                <a:path w="272" h="310" extrusionOk="0">
                  <a:moveTo>
                    <a:pt x="204" y="0"/>
                  </a:moveTo>
                  <a:cubicBezTo>
                    <a:pt x="189" y="0"/>
                    <a:pt x="181" y="8"/>
                    <a:pt x="166" y="8"/>
                  </a:cubicBezTo>
                  <a:lnTo>
                    <a:pt x="0" y="256"/>
                  </a:lnTo>
                  <a:lnTo>
                    <a:pt x="91" y="309"/>
                  </a:lnTo>
                  <a:lnTo>
                    <a:pt x="271" y="45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0"/>
            <p:cNvSpPr/>
            <p:nvPr/>
          </p:nvSpPr>
          <p:spPr>
            <a:xfrm>
              <a:off x="5703125" y="213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0"/>
            <p:cNvSpPr/>
            <p:nvPr/>
          </p:nvSpPr>
          <p:spPr>
            <a:xfrm>
              <a:off x="5696525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0"/>
            <p:cNvSpPr/>
            <p:nvPr/>
          </p:nvSpPr>
          <p:spPr>
            <a:xfrm>
              <a:off x="569652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0"/>
            <p:cNvSpPr/>
            <p:nvPr/>
          </p:nvSpPr>
          <p:spPr>
            <a:xfrm>
              <a:off x="5714225" y="218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0"/>
            <p:cNvSpPr/>
            <p:nvPr/>
          </p:nvSpPr>
          <p:spPr>
            <a:xfrm>
              <a:off x="5700100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0"/>
            <p:cNvSpPr/>
            <p:nvPr/>
          </p:nvSpPr>
          <p:spPr>
            <a:xfrm>
              <a:off x="5707250" y="2159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0"/>
            <p:cNvSpPr/>
            <p:nvPr/>
          </p:nvSpPr>
          <p:spPr>
            <a:xfrm>
              <a:off x="5692375" y="216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0"/>
            <p:cNvSpPr/>
            <p:nvPr/>
          </p:nvSpPr>
          <p:spPr>
            <a:xfrm>
              <a:off x="5685800" y="2174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0"/>
            <p:cNvSpPr/>
            <p:nvPr/>
          </p:nvSpPr>
          <p:spPr>
            <a:xfrm>
              <a:off x="5713275" y="2176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0"/>
            <p:cNvSpPr/>
            <p:nvPr/>
          </p:nvSpPr>
          <p:spPr>
            <a:xfrm>
              <a:off x="5678250" y="215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0"/>
            <p:cNvSpPr/>
            <p:nvPr/>
          </p:nvSpPr>
          <p:spPr>
            <a:xfrm>
              <a:off x="5691450" y="2153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0"/>
            <p:cNvSpPr/>
            <p:nvPr/>
          </p:nvSpPr>
          <p:spPr>
            <a:xfrm>
              <a:off x="5707625" y="22428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0"/>
            <p:cNvSpPr/>
            <p:nvPr/>
          </p:nvSpPr>
          <p:spPr>
            <a:xfrm>
              <a:off x="5725350" y="2241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0"/>
            <p:cNvSpPr/>
            <p:nvPr/>
          </p:nvSpPr>
          <p:spPr>
            <a:xfrm>
              <a:off x="5711225" y="2230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0"/>
            <p:cNvSpPr/>
            <p:nvPr/>
          </p:nvSpPr>
          <p:spPr>
            <a:xfrm>
              <a:off x="5718375" y="2212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0"/>
            <p:cNvSpPr/>
            <p:nvPr/>
          </p:nvSpPr>
          <p:spPr>
            <a:xfrm>
              <a:off x="5703500" y="2218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0"/>
            <p:cNvSpPr/>
            <p:nvPr/>
          </p:nvSpPr>
          <p:spPr>
            <a:xfrm>
              <a:off x="5696900" y="2227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0"/>
            <p:cNvSpPr/>
            <p:nvPr/>
          </p:nvSpPr>
          <p:spPr>
            <a:xfrm>
              <a:off x="5724400" y="2229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30"/>
            <p:cNvSpPr/>
            <p:nvPr/>
          </p:nvSpPr>
          <p:spPr>
            <a:xfrm>
              <a:off x="5689375" y="2207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30"/>
            <p:cNvSpPr/>
            <p:nvPr/>
          </p:nvSpPr>
          <p:spPr>
            <a:xfrm>
              <a:off x="5702550" y="2206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30"/>
            <p:cNvSpPr/>
            <p:nvPr/>
          </p:nvSpPr>
          <p:spPr>
            <a:xfrm>
              <a:off x="5707625" y="219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30"/>
            <p:cNvSpPr/>
            <p:nvPr/>
          </p:nvSpPr>
          <p:spPr>
            <a:xfrm>
              <a:off x="571875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30"/>
            <p:cNvSpPr/>
            <p:nvPr/>
          </p:nvSpPr>
          <p:spPr>
            <a:xfrm>
              <a:off x="5736450" y="2295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30"/>
            <p:cNvSpPr/>
            <p:nvPr/>
          </p:nvSpPr>
          <p:spPr>
            <a:xfrm>
              <a:off x="5722325" y="2283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30"/>
            <p:cNvSpPr/>
            <p:nvPr/>
          </p:nvSpPr>
          <p:spPr>
            <a:xfrm>
              <a:off x="5729475" y="22660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30"/>
            <p:cNvSpPr/>
            <p:nvPr/>
          </p:nvSpPr>
          <p:spPr>
            <a:xfrm>
              <a:off x="5714600" y="2271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30"/>
            <p:cNvSpPr/>
            <p:nvPr/>
          </p:nvSpPr>
          <p:spPr>
            <a:xfrm>
              <a:off x="5708025" y="2281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30"/>
            <p:cNvSpPr/>
            <p:nvPr/>
          </p:nvSpPr>
          <p:spPr>
            <a:xfrm>
              <a:off x="5735500" y="2282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30"/>
            <p:cNvSpPr/>
            <p:nvPr/>
          </p:nvSpPr>
          <p:spPr>
            <a:xfrm>
              <a:off x="5700475" y="22603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30"/>
            <p:cNvSpPr/>
            <p:nvPr/>
          </p:nvSpPr>
          <p:spPr>
            <a:xfrm>
              <a:off x="5713675" y="22596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30"/>
            <p:cNvSpPr/>
            <p:nvPr/>
          </p:nvSpPr>
          <p:spPr>
            <a:xfrm>
              <a:off x="5718750" y="225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30"/>
            <p:cNvSpPr/>
            <p:nvPr/>
          </p:nvSpPr>
          <p:spPr>
            <a:xfrm>
              <a:off x="572985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30"/>
            <p:cNvSpPr/>
            <p:nvPr/>
          </p:nvSpPr>
          <p:spPr>
            <a:xfrm>
              <a:off x="5747550" y="2348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30"/>
            <p:cNvSpPr/>
            <p:nvPr/>
          </p:nvSpPr>
          <p:spPr>
            <a:xfrm>
              <a:off x="5733425" y="2337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30"/>
            <p:cNvSpPr/>
            <p:nvPr/>
          </p:nvSpPr>
          <p:spPr>
            <a:xfrm>
              <a:off x="5740600" y="23193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30"/>
            <p:cNvSpPr/>
            <p:nvPr/>
          </p:nvSpPr>
          <p:spPr>
            <a:xfrm>
              <a:off x="5725725" y="2324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30"/>
            <p:cNvSpPr/>
            <p:nvPr/>
          </p:nvSpPr>
          <p:spPr>
            <a:xfrm>
              <a:off x="5719125" y="2334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30"/>
            <p:cNvSpPr/>
            <p:nvPr/>
          </p:nvSpPr>
          <p:spPr>
            <a:xfrm>
              <a:off x="5746625" y="233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30"/>
            <p:cNvSpPr/>
            <p:nvPr/>
          </p:nvSpPr>
          <p:spPr>
            <a:xfrm>
              <a:off x="5711600" y="2313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30"/>
            <p:cNvSpPr/>
            <p:nvPr/>
          </p:nvSpPr>
          <p:spPr>
            <a:xfrm>
              <a:off x="5724775" y="231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30"/>
            <p:cNvSpPr/>
            <p:nvPr/>
          </p:nvSpPr>
          <p:spPr>
            <a:xfrm>
              <a:off x="5729850" y="230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30"/>
            <p:cNvSpPr/>
            <p:nvPr/>
          </p:nvSpPr>
          <p:spPr>
            <a:xfrm>
              <a:off x="5740975" y="240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30"/>
            <p:cNvSpPr/>
            <p:nvPr/>
          </p:nvSpPr>
          <p:spPr>
            <a:xfrm>
              <a:off x="5758675" y="2401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30"/>
            <p:cNvSpPr/>
            <p:nvPr/>
          </p:nvSpPr>
          <p:spPr>
            <a:xfrm>
              <a:off x="5752075" y="241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30"/>
            <p:cNvSpPr/>
            <p:nvPr/>
          </p:nvSpPr>
          <p:spPr>
            <a:xfrm>
              <a:off x="5744550" y="2390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30"/>
            <p:cNvSpPr/>
            <p:nvPr/>
          </p:nvSpPr>
          <p:spPr>
            <a:xfrm>
              <a:off x="575170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30"/>
            <p:cNvSpPr/>
            <p:nvPr/>
          </p:nvSpPr>
          <p:spPr>
            <a:xfrm>
              <a:off x="5736825" y="2378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30"/>
            <p:cNvSpPr/>
            <p:nvPr/>
          </p:nvSpPr>
          <p:spPr>
            <a:xfrm>
              <a:off x="5730225" y="2387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30"/>
            <p:cNvSpPr/>
            <p:nvPr/>
          </p:nvSpPr>
          <p:spPr>
            <a:xfrm>
              <a:off x="5757725" y="238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30"/>
            <p:cNvSpPr/>
            <p:nvPr/>
          </p:nvSpPr>
          <p:spPr>
            <a:xfrm>
              <a:off x="5722700" y="2366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30"/>
            <p:cNvSpPr/>
            <p:nvPr/>
          </p:nvSpPr>
          <p:spPr>
            <a:xfrm>
              <a:off x="5735875" y="236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30"/>
            <p:cNvSpPr/>
            <p:nvPr/>
          </p:nvSpPr>
          <p:spPr>
            <a:xfrm>
              <a:off x="5740975" y="2357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30"/>
            <p:cNvSpPr/>
            <p:nvPr/>
          </p:nvSpPr>
          <p:spPr>
            <a:xfrm>
              <a:off x="5752075" y="245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30"/>
            <p:cNvSpPr/>
            <p:nvPr/>
          </p:nvSpPr>
          <p:spPr>
            <a:xfrm>
              <a:off x="5769775" y="2454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30"/>
            <p:cNvSpPr/>
            <p:nvPr/>
          </p:nvSpPr>
          <p:spPr>
            <a:xfrm>
              <a:off x="5763200" y="24643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30"/>
            <p:cNvSpPr/>
            <p:nvPr/>
          </p:nvSpPr>
          <p:spPr>
            <a:xfrm>
              <a:off x="5755650" y="2443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30"/>
            <p:cNvSpPr/>
            <p:nvPr/>
          </p:nvSpPr>
          <p:spPr>
            <a:xfrm>
              <a:off x="5762800" y="24258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30"/>
            <p:cNvSpPr/>
            <p:nvPr/>
          </p:nvSpPr>
          <p:spPr>
            <a:xfrm>
              <a:off x="5747925" y="2431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30"/>
            <p:cNvSpPr/>
            <p:nvPr/>
          </p:nvSpPr>
          <p:spPr>
            <a:xfrm>
              <a:off x="5741350" y="24409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30"/>
            <p:cNvSpPr/>
            <p:nvPr/>
          </p:nvSpPr>
          <p:spPr>
            <a:xfrm>
              <a:off x="5768825" y="244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30"/>
            <p:cNvSpPr/>
            <p:nvPr/>
          </p:nvSpPr>
          <p:spPr>
            <a:xfrm>
              <a:off x="5733800" y="2420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30"/>
            <p:cNvSpPr/>
            <p:nvPr/>
          </p:nvSpPr>
          <p:spPr>
            <a:xfrm>
              <a:off x="5747000" y="2419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30"/>
            <p:cNvSpPr/>
            <p:nvPr/>
          </p:nvSpPr>
          <p:spPr>
            <a:xfrm>
              <a:off x="5763200" y="2509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30"/>
            <p:cNvSpPr/>
            <p:nvPr/>
          </p:nvSpPr>
          <p:spPr>
            <a:xfrm>
              <a:off x="5780900" y="25081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30"/>
            <p:cNvSpPr/>
            <p:nvPr/>
          </p:nvSpPr>
          <p:spPr>
            <a:xfrm>
              <a:off x="5774300" y="251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30"/>
            <p:cNvSpPr/>
            <p:nvPr/>
          </p:nvSpPr>
          <p:spPr>
            <a:xfrm>
              <a:off x="5766775" y="2496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30"/>
            <p:cNvSpPr/>
            <p:nvPr/>
          </p:nvSpPr>
          <p:spPr>
            <a:xfrm>
              <a:off x="5773925" y="2479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30"/>
            <p:cNvSpPr/>
            <p:nvPr/>
          </p:nvSpPr>
          <p:spPr>
            <a:xfrm>
              <a:off x="5759050" y="2484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0"/>
            <p:cNvSpPr/>
            <p:nvPr/>
          </p:nvSpPr>
          <p:spPr>
            <a:xfrm>
              <a:off x="5752450" y="2494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0"/>
            <p:cNvSpPr/>
            <p:nvPr/>
          </p:nvSpPr>
          <p:spPr>
            <a:xfrm>
              <a:off x="5779950" y="2495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0"/>
            <p:cNvSpPr/>
            <p:nvPr/>
          </p:nvSpPr>
          <p:spPr>
            <a:xfrm>
              <a:off x="5744925" y="247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0"/>
            <p:cNvSpPr/>
            <p:nvPr/>
          </p:nvSpPr>
          <p:spPr>
            <a:xfrm>
              <a:off x="5758100" y="2472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0"/>
            <p:cNvSpPr/>
            <p:nvPr/>
          </p:nvSpPr>
          <p:spPr>
            <a:xfrm>
              <a:off x="5774300" y="256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0"/>
            <p:cNvSpPr/>
            <p:nvPr/>
          </p:nvSpPr>
          <p:spPr>
            <a:xfrm>
              <a:off x="5792000" y="2561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0"/>
            <p:cNvSpPr/>
            <p:nvPr/>
          </p:nvSpPr>
          <p:spPr>
            <a:xfrm>
              <a:off x="5785400" y="25708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0"/>
            <p:cNvSpPr/>
            <p:nvPr/>
          </p:nvSpPr>
          <p:spPr>
            <a:xfrm>
              <a:off x="5777875" y="2550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0"/>
            <p:cNvSpPr/>
            <p:nvPr/>
          </p:nvSpPr>
          <p:spPr>
            <a:xfrm>
              <a:off x="5785025" y="253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0"/>
            <p:cNvSpPr/>
            <p:nvPr/>
          </p:nvSpPr>
          <p:spPr>
            <a:xfrm>
              <a:off x="5770150" y="253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0"/>
            <p:cNvSpPr/>
            <p:nvPr/>
          </p:nvSpPr>
          <p:spPr>
            <a:xfrm>
              <a:off x="5763575" y="2547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0"/>
            <p:cNvSpPr/>
            <p:nvPr/>
          </p:nvSpPr>
          <p:spPr>
            <a:xfrm>
              <a:off x="5791050" y="2549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0"/>
            <p:cNvSpPr/>
            <p:nvPr/>
          </p:nvSpPr>
          <p:spPr>
            <a:xfrm>
              <a:off x="5756025" y="2526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0"/>
            <p:cNvSpPr/>
            <p:nvPr/>
          </p:nvSpPr>
          <p:spPr>
            <a:xfrm>
              <a:off x="5769225" y="25258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0"/>
            <p:cNvSpPr/>
            <p:nvPr/>
          </p:nvSpPr>
          <p:spPr>
            <a:xfrm>
              <a:off x="5785400" y="261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0"/>
            <p:cNvSpPr/>
            <p:nvPr/>
          </p:nvSpPr>
          <p:spPr>
            <a:xfrm>
              <a:off x="5803100" y="2614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0"/>
            <p:cNvSpPr/>
            <p:nvPr/>
          </p:nvSpPr>
          <p:spPr>
            <a:xfrm>
              <a:off x="5796525" y="26241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0"/>
            <p:cNvSpPr/>
            <p:nvPr/>
          </p:nvSpPr>
          <p:spPr>
            <a:xfrm>
              <a:off x="5788975" y="2603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0"/>
            <p:cNvSpPr/>
            <p:nvPr/>
          </p:nvSpPr>
          <p:spPr>
            <a:xfrm>
              <a:off x="5796150" y="258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0"/>
            <p:cNvSpPr/>
            <p:nvPr/>
          </p:nvSpPr>
          <p:spPr>
            <a:xfrm>
              <a:off x="5781275" y="259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0"/>
            <p:cNvSpPr/>
            <p:nvPr/>
          </p:nvSpPr>
          <p:spPr>
            <a:xfrm>
              <a:off x="5774675" y="2600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0"/>
            <p:cNvSpPr/>
            <p:nvPr/>
          </p:nvSpPr>
          <p:spPr>
            <a:xfrm>
              <a:off x="5802175" y="26025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0"/>
            <p:cNvSpPr/>
            <p:nvPr/>
          </p:nvSpPr>
          <p:spPr>
            <a:xfrm>
              <a:off x="5767150" y="258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0"/>
            <p:cNvSpPr/>
            <p:nvPr/>
          </p:nvSpPr>
          <p:spPr>
            <a:xfrm>
              <a:off x="5780325" y="2579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30"/>
            <p:cNvSpPr/>
            <p:nvPr/>
          </p:nvSpPr>
          <p:spPr>
            <a:xfrm>
              <a:off x="5810275" y="263905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extrusionOk="0">
                  <a:moveTo>
                    <a:pt x="60" y="0"/>
                  </a:moveTo>
                  <a:lnTo>
                    <a:pt x="0" y="91"/>
                  </a:lnTo>
                  <a:cubicBezTo>
                    <a:pt x="30" y="113"/>
                    <a:pt x="60" y="128"/>
                    <a:pt x="90" y="151"/>
                  </a:cubicBezTo>
                  <a:lnTo>
                    <a:pt x="151" y="6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30"/>
            <p:cNvSpPr/>
            <p:nvPr/>
          </p:nvSpPr>
          <p:spPr>
            <a:xfrm>
              <a:off x="5820625" y="2659375"/>
              <a:ext cx="1150" cy="1725"/>
            </a:xfrm>
            <a:custGeom>
              <a:avLst/>
              <a:gdLst/>
              <a:ahLst/>
              <a:cxnLst/>
              <a:rect l="l" t="t" r="r" b="b"/>
              <a:pathLst>
                <a:path w="46" h="69" extrusionOk="0">
                  <a:moveTo>
                    <a:pt x="0" y="1"/>
                  </a:moveTo>
                  <a:cubicBezTo>
                    <a:pt x="8" y="23"/>
                    <a:pt x="8" y="46"/>
                    <a:pt x="15" y="68"/>
                  </a:cubicBezTo>
                  <a:lnTo>
                    <a:pt x="46" y="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30"/>
            <p:cNvSpPr/>
            <p:nvPr/>
          </p:nvSpPr>
          <p:spPr>
            <a:xfrm>
              <a:off x="5791425" y="2632450"/>
              <a:ext cx="4925" cy="3600"/>
            </a:xfrm>
            <a:custGeom>
              <a:avLst/>
              <a:gdLst/>
              <a:ahLst/>
              <a:cxnLst/>
              <a:rect l="l" t="t" r="r" b="b"/>
              <a:pathLst>
                <a:path w="197" h="144" extrusionOk="0">
                  <a:moveTo>
                    <a:pt x="61" y="1"/>
                  </a:moveTo>
                  <a:lnTo>
                    <a:pt x="1" y="91"/>
                  </a:lnTo>
                  <a:lnTo>
                    <a:pt x="84" y="144"/>
                  </a:lnTo>
                  <a:cubicBezTo>
                    <a:pt x="121" y="129"/>
                    <a:pt x="159" y="106"/>
                    <a:pt x="197" y="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0"/>
            <p:cNvSpPr/>
            <p:nvPr/>
          </p:nvSpPr>
          <p:spPr>
            <a:xfrm>
              <a:off x="5718000" y="2134750"/>
              <a:ext cx="3975" cy="2850"/>
            </a:xfrm>
            <a:custGeom>
              <a:avLst/>
              <a:gdLst/>
              <a:ahLst/>
              <a:cxnLst/>
              <a:rect l="l" t="t" r="r" b="b"/>
              <a:pathLst>
                <a:path w="159" h="114" extrusionOk="0">
                  <a:moveTo>
                    <a:pt x="38" y="1"/>
                  </a:moveTo>
                  <a:lnTo>
                    <a:pt x="0" y="61"/>
                  </a:lnTo>
                  <a:lnTo>
                    <a:pt x="91" y="114"/>
                  </a:lnTo>
                  <a:lnTo>
                    <a:pt x="158" y="16"/>
                  </a:lnTo>
                  <a:cubicBezTo>
                    <a:pt x="121" y="8"/>
                    <a:pt x="76" y="8"/>
                    <a:pt x="3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0"/>
            <p:cNvSpPr/>
            <p:nvPr/>
          </p:nvSpPr>
          <p:spPr>
            <a:xfrm>
              <a:off x="5729100" y="213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30"/>
            <p:cNvSpPr/>
            <p:nvPr/>
          </p:nvSpPr>
          <p:spPr>
            <a:xfrm>
              <a:off x="5740600" y="2118750"/>
              <a:ext cx="2650" cy="3800"/>
            </a:xfrm>
            <a:custGeom>
              <a:avLst/>
              <a:gdLst/>
              <a:ahLst/>
              <a:cxnLst/>
              <a:rect l="l" t="t" r="r" b="b"/>
              <a:pathLst>
                <a:path w="106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53"/>
                    <a:pt x="30" y="99"/>
                    <a:pt x="45" y="151"/>
                  </a:cubicBezTo>
                  <a:lnTo>
                    <a:pt x="106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30"/>
            <p:cNvSpPr/>
            <p:nvPr/>
          </p:nvSpPr>
          <p:spPr>
            <a:xfrm>
              <a:off x="572910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30"/>
            <p:cNvSpPr/>
            <p:nvPr/>
          </p:nvSpPr>
          <p:spPr>
            <a:xfrm>
              <a:off x="5746800" y="2181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30"/>
            <p:cNvSpPr/>
            <p:nvPr/>
          </p:nvSpPr>
          <p:spPr>
            <a:xfrm>
              <a:off x="5732675" y="217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30"/>
            <p:cNvSpPr/>
            <p:nvPr/>
          </p:nvSpPr>
          <p:spPr>
            <a:xfrm>
              <a:off x="5739850" y="21526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0"/>
            <p:cNvSpPr/>
            <p:nvPr/>
          </p:nvSpPr>
          <p:spPr>
            <a:xfrm>
              <a:off x="5724950" y="215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0"/>
            <p:cNvSpPr/>
            <p:nvPr/>
          </p:nvSpPr>
          <p:spPr>
            <a:xfrm>
              <a:off x="5718375" y="216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0"/>
            <p:cNvSpPr/>
            <p:nvPr/>
          </p:nvSpPr>
          <p:spPr>
            <a:xfrm>
              <a:off x="5745875" y="2169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0"/>
            <p:cNvSpPr/>
            <p:nvPr/>
          </p:nvSpPr>
          <p:spPr>
            <a:xfrm>
              <a:off x="5710850" y="21470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0"/>
            <p:cNvSpPr/>
            <p:nvPr/>
          </p:nvSpPr>
          <p:spPr>
            <a:xfrm>
              <a:off x="5724025" y="214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0"/>
            <p:cNvSpPr/>
            <p:nvPr/>
          </p:nvSpPr>
          <p:spPr>
            <a:xfrm>
              <a:off x="5740225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0"/>
            <p:cNvSpPr/>
            <p:nvPr/>
          </p:nvSpPr>
          <p:spPr>
            <a:xfrm>
              <a:off x="5757925" y="2234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0"/>
            <p:cNvSpPr/>
            <p:nvPr/>
          </p:nvSpPr>
          <p:spPr>
            <a:xfrm>
              <a:off x="5743800" y="2223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0"/>
            <p:cNvSpPr/>
            <p:nvPr/>
          </p:nvSpPr>
          <p:spPr>
            <a:xfrm>
              <a:off x="5750950" y="22059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0"/>
            <p:cNvSpPr/>
            <p:nvPr/>
          </p:nvSpPr>
          <p:spPr>
            <a:xfrm>
              <a:off x="5736075" y="2211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0"/>
            <p:cNvSpPr/>
            <p:nvPr/>
          </p:nvSpPr>
          <p:spPr>
            <a:xfrm>
              <a:off x="5729475" y="222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0"/>
            <p:cNvSpPr/>
            <p:nvPr/>
          </p:nvSpPr>
          <p:spPr>
            <a:xfrm>
              <a:off x="5756975" y="222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0"/>
            <p:cNvSpPr/>
            <p:nvPr/>
          </p:nvSpPr>
          <p:spPr>
            <a:xfrm>
              <a:off x="5721950" y="22003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0"/>
            <p:cNvSpPr/>
            <p:nvPr/>
          </p:nvSpPr>
          <p:spPr>
            <a:xfrm>
              <a:off x="5735125" y="219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0"/>
            <p:cNvSpPr/>
            <p:nvPr/>
          </p:nvSpPr>
          <p:spPr>
            <a:xfrm>
              <a:off x="5740225" y="219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0"/>
            <p:cNvSpPr/>
            <p:nvPr/>
          </p:nvSpPr>
          <p:spPr>
            <a:xfrm>
              <a:off x="575132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0"/>
            <p:cNvSpPr/>
            <p:nvPr/>
          </p:nvSpPr>
          <p:spPr>
            <a:xfrm>
              <a:off x="5769025" y="2288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0"/>
            <p:cNvSpPr/>
            <p:nvPr/>
          </p:nvSpPr>
          <p:spPr>
            <a:xfrm>
              <a:off x="5754900" y="2276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0"/>
            <p:cNvSpPr/>
            <p:nvPr/>
          </p:nvSpPr>
          <p:spPr>
            <a:xfrm>
              <a:off x="576205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0"/>
            <p:cNvSpPr/>
            <p:nvPr/>
          </p:nvSpPr>
          <p:spPr>
            <a:xfrm>
              <a:off x="5747175" y="2264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0"/>
            <p:cNvSpPr/>
            <p:nvPr/>
          </p:nvSpPr>
          <p:spPr>
            <a:xfrm>
              <a:off x="5740600" y="227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0"/>
            <p:cNvSpPr/>
            <p:nvPr/>
          </p:nvSpPr>
          <p:spPr>
            <a:xfrm>
              <a:off x="5768075" y="2276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0"/>
            <p:cNvSpPr/>
            <p:nvPr/>
          </p:nvSpPr>
          <p:spPr>
            <a:xfrm>
              <a:off x="5733050" y="2253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0"/>
            <p:cNvSpPr/>
            <p:nvPr/>
          </p:nvSpPr>
          <p:spPr>
            <a:xfrm>
              <a:off x="5746250" y="225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0"/>
            <p:cNvSpPr/>
            <p:nvPr/>
          </p:nvSpPr>
          <p:spPr>
            <a:xfrm>
              <a:off x="5751325" y="2244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0"/>
            <p:cNvSpPr/>
            <p:nvPr/>
          </p:nvSpPr>
          <p:spPr>
            <a:xfrm>
              <a:off x="5762425" y="23426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0"/>
            <p:cNvSpPr/>
            <p:nvPr/>
          </p:nvSpPr>
          <p:spPr>
            <a:xfrm>
              <a:off x="5780125" y="23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0"/>
            <p:cNvSpPr/>
            <p:nvPr/>
          </p:nvSpPr>
          <p:spPr>
            <a:xfrm>
              <a:off x="5766000" y="2330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0"/>
            <p:cNvSpPr/>
            <p:nvPr/>
          </p:nvSpPr>
          <p:spPr>
            <a:xfrm>
              <a:off x="5773175" y="2312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0"/>
            <p:cNvSpPr/>
            <p:nvPr/>
          </p:nvSpPr>
          <p:spPr>
            <a:xfrm>
              <a:off x="5758300" y="2318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0"/>
            <p:cNvSpPr/>
            <p:nvPr/>
          </p:nvSpPr>
          <p:spPr>
            <a:xfrm>
              <a:off x="5751700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0"/>
            <p:cNvSpPr/>
            <p:nvPr/>
          </p:nvSpPr>
          <p:spPr>
            <a:xfrm>
              <a:off x="5779200" y="232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0"/>
            <p:cNvSpPr/>
            <p:nvPr/>
          </p:nvSpPr>
          <p:spPr>
            <a:xfrm>
              <a:off x="5744175" y="2306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0"/>
            <p:cNvSpPr/>
            <p:nvPr/>
          </p:nvSpPr>
          <p:spPr>
            <a:xfrm>
              <a:off x="5757350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0"/>
            <p:cNvSpPr/>
            <p:nvPr/>
          </p:nvSpPr>
          <p:spPr>
            <a:xfrm>
              <a:off x="5762425" y="2297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0"/>
            <p:cNvSpPr/>
            <p:nvPr/>
          </p:nvSpPr>
          <p:spPr>
            <a:xfrm>
              <a:off x="5773550" y="23959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0"/>
            <p:cNvSpPr/>
            <p:nvPr/>
          </p:nvSpPr>
          <p:spPr>
            <a:xfrm>
              <a:off x="5791250" y="23948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0"/>
            <p:cNvSpPr/>
            <p:nvPr/>
          </p:nvSpPr>
          <p:spPr>
            <a:xfrm>
              <a:off x="5784650" y="2404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0"/>
            <p:cNvSpPr/>
            <p:nvPr/>
          </p:nvSpPr>
          <p:spPr>
            <a:xfrm>
              <a:off x="5777125" y="2383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0"/>
            <p:cNvSpPr/>
            <p:nvPr/>
          </p:nvSpPr>
          <p:spPr>
            <a:xfrm>
              <a:off x="5784275" y="236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0"/>
            <p:cNvSpPr/>
            <p:nvPr/>
          </p:nvSpPr>
          <p:spPr>
            <a:xfrm>
              <a:off x="5769400" y="237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0"/>
            <p:cNvSpPr/>
            <p:nvPr/>
          </p:nvSpPr>
          <p:spPr>
            <a:xfrm>
              <a:off x="5762800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0"/>
            <p:cNvSpPr/>
            <p:nvPr/>
          </p:nvSpPr>
          <p:spPr>
            <a:xfrm>
              <a:off x="5790300" y="2382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0"/>
            <p:cNvSpPr/>
            <p:nvPr/>
          </p:nvSpPr>
          <p:spPr>
            <a:xfrm>
              <a:off x="5755275" y="2360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0"/>
            <p:cNvSpPr/>
            <p:nvPr/>
          </p:nvSpPr>
          <p:spPr>
            <a:xfrm>
              <a:off x="5768450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0"/>
            <p:cNvSpPr/>
            <p:nvPr/>
          </p:nvSpPr>
          <p:spPr>
            <a:xfrm>
              <a:off x="5773550" y="235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0"/>
            <p:cNvSpPr/>
            <p:nvPr/>
          </p:nvSpPr>
          <p:spPr>
            <a:xfrm>
              <a:off x="5784650" y="2449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0"/>
            <p:cNvSpPr/>
            <p:nvPr/>
          </p:nvSpPr>
          <p:spPr>
            <a:xfrm>
              <a:off x="5802350" y="2448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0"/>
            <p:cNvSpPr/>
            <p:nvPr/>
          </p:nvSpPr>
          <p:spPr>
            <a:xfrm>
              <a:off x="5795775" y="2457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0"/>
            <p:cNvSpPr/>
            <p:nvPr/>
          </p:nvSpPr>
          <p:spPr>
            <a:xfrm>
              <a:off x="5788225" y="2436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0"/>
            <p:cNvSpPr/>
            <p:nvPr/>
          </p:nvSpPr>
          <p:spPr>
            <a:xfrm>
              <a:off x="5795400" y="2419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0"/>
            <p:cNvSpPr/>
            <p:nvPr/>
          </p:nvSpPr>
          <p:spPr>
            <a:xfrm>
              <a:off x="5780500" y="242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0"/>
            <p:cNvSpPr/>
            <p:nvPr/>
          </p:nvSpPr>
          <p:spPr>
            <a:xfrm>
              <a:off x="5773925" y="2434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0"/>
            <p:cNvSpPr/>
            <p:nvPr/>
          </p:nvSpPr>
          <p:spPr>
            <a:xfrm>
              <a:off x="5801425" y="24358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0"/>
            <p:cNvSpPr/>
            <p:nvPr/>
          </p:nvSpPr>
          <p:spPr>
            <a:xfrm>
              <a:off x="5766400" y="2413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0"/>
            <p:cNvSpPr/>
            <p:nvPr/>
          </p:nvSpPr>
          <p:spPr>
            <a:xfrm>
              <a:off x="5779575" y="241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0"/>
            <p:cNvSpPr/>
            <p:nvPr/>
          </p:nvSpPr>
          <p:spPr>
            <a:xfrm>
              <a:off x="5795775" y="2502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0"/>
            <p:cNvSpPr/>
            <p:nvPr/>
          </p:nvSpPr>
          <p:spPr>
            <a:xfrm>
              <a:off x="5813475" y="250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0"/>
            <p:cNvSpPr/>
            <p:nvPr/>
          </p:nvSpPr>
          <p:spPr>
            <a:xfrm>
              <a:off x="5806875" y="2510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0"/>
            <p:cNvSpPr/>
            <p:nvPr/>
          </p:nvSpPr>
          <p:spPr>
            <a:xfrm>
              <a:off x="5799350" y="248990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0"/>
            <p:cNvSpPr/>
            <p:nvPr/>
          </p:nvSpPr>
          <p:spPr>
            <a:xfrm>
              <a:off x="5806500" y="2472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0"/>
            <p:cNvSpPr/>
            <p:nvPr/>
          </p:nvSpPr>
          <p:spPr>
            <a:xfrm>
              <a:off x="5791625" y="247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0"/>
            <p:cNvSpPr/>
            <p:nvPr/>
          </p:nvSpPr>
          <p:spPr>
            <a:xfrm>
              <a:off x="5785025" y="248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0"/>
            <p:cNvSpPr/>
            <p:nvPr/>
          </p:nvSpPr>
          <p:spPr>
            <a:xfrm>
              <a:off x="5812525" y="2489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0"/>
            <p:cNvSpPr/>
            <p:nvPr/>
          </p:nvSpPr>
          <p:spPr>
            <a:xfrm>
              <a:off x="5777500" y="246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0"/>
            <p:cNvSpPr/>
            <p:nvPr/>
          </p:nvSpPr>
          <p:spPr>
            <a:xfrm>
              <a:off x="5790675" y="2465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0"/>
            <p:cNvSpPr/>
            <p:nvPr/>
          </p:nvSpPr>
          <p:spPr>
            <a:xfrm>
              <a:off x="5806875" y="255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0"/>
            <p:cNvSpPr/>
            <p:nvPr/>
          </p:nvSpPr>
          <p:spPr>
            <a:xfrm>
              <a:off x="5824575" y="255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0"/>
            <p:cNvSpPr/>
            <p:nvPr/>
          </p:nvSpPr>
          <p:spPr>
            <a:xfrm>
              <a:off x="5817975" y="2564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0"/>
            <p:cNvSpPr/>
            <p:nvPr/>
          </p:nvSpPr>
          <p:spPr>
            <a:xfrm>
              <a:off x="5810450" y="25432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0"/>
            <p:cNvSpPr/>
            <p:nvPr/>
          </p:nvSpPr>
          <p:spPr>
            <a:xfrm>
              <a:off x="5817600" y="252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0"/>
            <p:cNvSpPr/>
            <p:nvPr/>
          </p:nvSpPr>
          <p:spPr>
            <a:xfrm>
              <a:off x="5802725" y="253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0"/>
            <p:cNvSpPr/>
            <p:nvPr/>
          </p:nvSpPr>
          <p:spPr>
            <a:xfrm>
              <a:off x="5796150" y="2540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0"/>
            <p:cNvSpPr/>
            <p:nvPr/>
          </p:nvSpPr>
          <p:spPr>
            <a:xfrm>
              <a:off x="5823625" y="2542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0"/>
            <p:cNvSpPr/>
            <p:nvPr/>
          </p:nvSpPr>
          <p:spPr>
            <a:xfrm>
              <a:off x="5788600" y="252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0"/>
            <p:cNvSpPr/>
            <p:nvPr/>
          </p:nvSpPr>
          <p:spPr>
            <a:xfrm>
              <a:off x="5801800" y="2519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0"/>
            <p:cNvSpPr/>
            <p:nvPr/>
          </p:nvSpPr>
          <p:spPr>
            <a:xfrm>
              <a:off x="5817975" y="260892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0"/>
            <p:cNvSpPr/>
            <p:nvPr/>
          </p:nvSpPr>
          <p:spPr>
            <a:xfrm>
              <a:off x="5835675" y="260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0"/>
            <p:cNvSpPr/>
            <p:nvPr/>
          </p:nvSpPr>
          <p:spPr>
            <a:xfrm>
              <a:off x="5829100" y="26173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0"/>
            <p:cNvSpPr/>
            <p:nvPr/>
          </p:nvSpPr>
          <p:spPr>
            <a:xfrm>
              <a:off x="5821550" y="259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0"/>
            <p:cNvSpPr/>
            <p:nvPr/>
          </p:nvSpPr>
          <p:spPr>
            <a:xfrm>
              <a:off x="5828725" y="2578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0"/>
            <p:cNvSpPr/>
            <p:nvPr/>
          </p:nvSpPr>
          <p:spPr>
            <a:xfrm>
              <a:off x="5813850" y="258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0"/>
            <p:cNvSpPr/>
            <p:nvPr/>
          </p:nvSpPr>
          <p:spPr>
            <a:xfrm>
              <a:off x="5807250" y="259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0"/>
            <p:cNvSpPr/>
            <p:nvPr/>
          </p:nvSpPr>
          <p:spPr>
            <a:xfrm>
              <a:off x="5834750" y="2595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0"/>
            <p:cNvSpPr/>
            <p:nvPr/>
          </p:nvSpPr>
          <p:spPr>
            <a:xfrm>
              <a:off x="5799725" y="2573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0"/>
            <p:cNvSpPr/>
            <p:nvPr/>
          </p:nvSpPr>
          <p:spPr>
            <a:xfrm>
              <a:off x="5812900" y="257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0"/>
            <p:cNvSpPr/>
            <p:nvPr/>
          </p:nvSpPr>
          <p:spPr>
            <a:xfrm>
              <a:off x="5829100" y="2662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0"/>
            <p:cNvSpPr/>
            <p:nvPr/>
          </p:nvSpPr>
          <p:spPr>
            <a:xfrm>
              <a:off x="5846800" y="266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0"/>
            <p:cNvSpPr/>
            <p:nvPr/>
          </p:nvSpPr>
          <p:spPr>
            <a:xfrm>
              <a:off x="5840200" y="2670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0"/>
            <p:cNvSpPr/>
            <p:nvPr/>
          </p:nvSpPr>
          <p:spPr>
            <a:xfrm>
              <a:off x="5832675" y="264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0"/>
            <p:cNvSpPr/>
            <p:nvPr/>
          </p:nvSpPr>
          <p:spPr>
            <a:xfrm>
              <a:off x="5839825" y="26322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0"/>
            <p:cNvSpPr/>
            <p:nvPr/>
          </p:nvSpPr>
          <p:spPr>
            <a:xfrm>
              <a:off x="5824950" y="263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0"/>
            <p:cNvSpPr/>
            <p:nvPr/>
          </p:nvSpPr>
          <p:spPr>
            <a:xfrm>
              <a:off x="5819125" y="2647325"/>
              <a:ext cx="7725" cy="6625"/>
            </a:xfrm>
            <a:custGeom>
              <a:avLst/>
              <a:gdLst/>
              <a:ahLst/>
              <a:cxnLst/>
              <a:rect l="l" t="t" r="r" b="b"/>
              <a:pathLst>
                <a:path w="309" h="265" extrusionOk="0">
                  <a:moveTo>
                    <a:pt x="30" y="1"/>
                  </a:moveTo>
                  <a:lnTo>
                    <a:pt x="0" y="46"/>
                  </a:lnTo>
                  <a:cubicBezTo>
                    <a:pt x="0" y="68"/>
                    <a:pt x="8" y="91"/>
                    <a:pt x="8" y="114"/>
                  </a:cubicBezTo>
                  <a:lnTo>
                    <a:pt x="241" y="264"/>
                  </a:lnTo>
                  <a:lnTo>
                    <a:pt x="309" y="174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0"/>
            <p:cNvSpPr/>
            <p:nvPr/>
          </p:nvSpPr>
          <p:spPr>
            <a:xfrm>
              <a:off x="5845850" y="264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0"/>
            <p:cNvSpPr/>
            <p:nvPr/>
          </p:nvSpPr>
          <p:spPr>
            <a:xfrm>
              <a:off x="5810825" y="2626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0"/>
            <p:cNvSpPr/>
            <p:nvPr/>
          </p:nvSpPr>
          <p:spPr>
            <a:xfrm>
              <a:off x="5824000" y="262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0"/>
            <p:cNvSpPr/>
            <p:nvPr/>
          </p:nvSpPr>
          <p:spPr>
            <a:xfrm>
              <a:off x="5840775" y="2715500"/>
              <a:ext cx="6225" cy="8125"/>
            </a:xfrm>
            <a:custGeom>
              <a:avLst/>
              <a:gdLst/>
              <a:ahLst/>
              <a:cxnLst/>
              <a:rect l="l" t="t" r="r" b="b"/>
              <a:pathLst>
                <a:path w="249" h="325" extrusionOk="0">
                  <a:moveTo>
                    <a:pt x="158" y="0"/>
                  </a:moveTo>
                  <a:lnTo>
                    <a:pt x="0" y="234"/>
                  </a:lnTo>
                  <a:cubicBezTo>
                    <a:pt x="8" y="256"/>
                    <a:pt x="23" y="279"/>
                    <a:pt x="30" y="302"/>
                  </a:cubicBezTo>
                  <a:lnTo>
                    <a:pt x="68" y="324"/>
                  </a:lnTo>
                  <a:lnTo>
                    <a:pt x="249" y="60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0"/>
            <p:cNvSpPr/>
            <p:nvPr/>
          </p:nvSpPr>
          <p:spPr>
            <a:xfrm>
              <a:off x="5857900" y="271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0"/>
            <p:cNvSpPr/>
            <p:nvPr/>
          </p:nvSpPr>
          <p:spPr>
            <a:xfrm>
              <a:off x="5851325" y="2723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136" y="4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0"/>
            <p:cNvSpPr/>
            <p:nvPr/>
          </p:nvSpPr>
          <p:spPr>
            <a:xfrm>
              <a:off x="5843775" y="2703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0"/>
            <p:cNvSpPr/>
            <p:nvPr/>
          </p:nvSpPr>
          <p:spPr>
            <a:xfrm>
              <a:off x="5850950" y="268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0"/>
            <p:cNvSpPr/>
            <p:nvPr/>
          </p:nvSpPr>
          <p:spPr>
            <a:xfrm>
              <a:off x="5836050" y="269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0"/>
            <p:cNvSpPr/>
            <p:nvPr/>
          </p:nvSpPr>
          <p:spPr>
            <a:xfrm>
              <a:off x="5832300" y="2701550"/>
              <a:ext cx="5675" cy="5675"/>
            </a:xfrm>
            <a:custGeom>
              <a:avLst/>
              <a:gdLst/>
              <a:ahLst/>
              <a:cxnLst/>
              <a:rect l="l" t="t" r="r" b="b"/>
              <a:pathLst>
                <a:path w="227" h="22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54"/>
                    <a:pt x="46" y="114"/>
                    <a:pt x="68" y="167"/>
                  </a:cubicBezTo>
                  <a:lnTo>
                    <a:pt x="159" y="227"/>
                  </a:lnTo>
                  <a:lnTo>
                    <a:pt x="226" y="1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0"/>
            <p:cNvSpPr/>
            <p:nvPr/>
          </p:nvSpPr>
          <p:spPr>
            <a:xfrm>
              <a:off x="5856975" y="27021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0"/>
            <p:cNvSpPr/>
            <p:nvPr/>
          </p:nvSpPr>
          <p:spPr>
            <a:xfrm>
              <a:off x="5825700" y="2679900"/>
              <a:ext cx="3225" cy="4725"/>
            </a:xfrm>
            <a:custGeom>
              <a:avLst/>
              <a:gdLst/>
              <a:ahLst/>
              <a:cxnLst/>
              <a:rect l="l" t="t" r="r" b="b"/>
              <a:pathLst>
                <a:path w="129" h="189" extrusionOk="0">
                  <a:moveTo>
                    <a:pt x="31" y="1"/>
                  </a:moveTo>
                  <a:lnTo>
                    <a:pt x="1" y="53"/>
                  </a:lnTo>
                  <a:cubicBezTo>
                    <a:pt x="8" y="99"/>
                    <a:pt x="23" y="144"/>
                    <a:pt x="38" y="189"/>
                  </a:cubicBezTo>
                  <a:lnTo>
                    <a:pt x="129" y="53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30"/>
            <p:cNvSpPr/>
            <p:nvPr/>
          </p:nvSpPr>
          <p:spPr>
            <a:xfrm>
              <a:off x="5835125" y="267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30"/>
            <p:cNvSpPr/>
            <p:nvPr/>
          </p:nvSpPr>
          <p:spPr>
            <a:xfrm>
              <a:off x="5869025" y="276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30"/>
            <p:cNvSpPr/>
            <p:nvPr/>
          </p:nvSpPr>
          <p:spPr>
            <a:xfrm>
              <a:off x="5859400" y="2756350"/>
              <a:ext cx="2475" cy="2675"/>
            </a:xfrm>
            <a:custGeom>
              <a:avLst/>
              <a:gdLst/>
              <a:ahLst/>
              <a:cxnLst/>
              <a:rect l="l" t="t" r="r" b="b"/>
              <a:pathLst>
                <a:path w="99" h="10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38"/>
                    <a:pt x="46" y="69"/>
                    <a:pt x="69" y="106"/>
                  </a:cubicBezTo>
                  <a:lnTo>
                    <a:pt x="99" y="6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30"/>
            <p:cNvSpPr/>
            <p:nvPr/>
          </p:nvSpPr>
          <p:spPr>
            <a:xfrm>
              <a:off x="5862050" y="2738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30"/>
            <p:cNvSpPr/>
            <p:nvPr/>
          </p:nvSpPr>
          <p:spPr>
            <a:xfrm>
              <a:off x="5854700" y="2748075"/>
              <a:ext cx="975" cy="1150"/>
            </a:xfrm>
            <a:custGeom>
              <a:avLst/>
              <a:gdLst/>
              <a:ahLst/>
              <a:cxnLst/>
              <a:rect l="l" t="t" r="r" b="b"/>
              <a:pathLst>
                <a:path w="39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15"/>
                    <a:pt x="16" y="30"/>
                    <a:pt x="23" y="45"/>
                  </a:cubicBezTo>
                  <a:lnTo>
                    <a:pt x="38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30"/>
            <p:cNvSpPr/>
            <p:nvPr/>
          </p:nvSpPr>
          <p:spPr>
            <a:xfrm>
              <a:off x="5868075" y="275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30"/>
            <p:cNvSpPr/>
            <p:nvPr/>
          </p:nvSpPr>
          <p:spPr>
            <a:xfrm>
              <a:off x="5846800" y="2732250"/>
              <a:ext cx="7925" cy="6625"/>
            </a:xfrm>
            <a:custGeom>
              <a:avLst/>
              <a:gdLst/>
              <a:ahLst/>
              <a:cxnLst/>
              <a:rect l="l" t="t" r="r" b="b"/>
              <a:pathLst>
                <a:path w="317" h="265" extrusionOk="0">
                  <a:moveTo>
                    <a:pt x="38" y="1"/>
                  </a:moveTo>
                  <a:lnTo>
                    <a:pt x="0" y="61"/>
                  </a:lnTo>
                  <a:cubicBezTo>
                    <a:pt x="15" y="83"/>
                    <a:pt x="23" y="106"/>
                    <a:pt x="38" y="129"/>
                  </a:cubicBezTo>
                  <a:lnTo>
                    <a:pt x="249" y="264"/>
                  </a:lnTo>
                  <a:lnTo>
                    <a:pt x="317" y="17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30"/>
            <p:cNvSpPr/>
            <p:nvPr/>
          </p:nvSpPr>
          <p:spPr>
            <a:xfrm>
              <a:off x="5878050" y="27797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6" y="1"/>
                  </a:moveTo>
                  <a:lnTo>
                    <a:pt x="1" y="189"/>
                  </a:lnTo>
                  <a:cubicBezTo>
                    <a:pt x="23" y="219"/>
                    <a:pt x="46" y="249"/>
                    <a:pt x="68" y="287"/>
                  </a:cubicBezTo>
                  <a:lnTo>
                    <a:pt x="227" y="53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30"/>
            <p:cNvSpPr/>
            <p:nvPr/>
          </p:nvSpPr>
          <p:spPr>
            <a:xfrm>
              <a:off x="5739450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0"/>
            <p:cNvSpPr/>
            <p:nvPr/>
          </p:nvSpPr>
          <p:spPr>
            <a:xfrm>
              <a:off x="5757350" y="2068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30"/>
            <p:cNvSpPr/>
            <p:nvPr/>
          </p:nvSpPr>
          <p:spPr>
            <a:xfrm>
              <a:off x="57430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30"/>
            <p:cNvSpPr/>
            <p:nvPr/>
          </p:nvSpPr>
          <p:spPr>
            <a:xfrm>
              <a:off x="5750200" y="2039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30"/>
            <p:cNvSpPr/>
            <p:nvPr/>
          </p:nvSpPr>
          <p:spPr>
            <a:xfrm>
              <a:off x="5741150" y="2048150"/>
              <a:ext cx="2675" cy="3400"/>
            </a:xfrm>
            <a:custGeom>
              <a:avLst/>
              <a:gdLst/>
              <a:ahLst/>
              <a:cxnLst/>
              <a:rect l="l" t="t" r="r" b="b"/>
              <a:pathLst>
                <a:path w="107" h="136" extrusionOk="0">
                  <a:moveTo>
                    <a:pt x="38" y="0"/>
                  </a:moveTo>
                  <a:cubicBezTo>
                    <a:pt x="23" y="38"/>
                    <a:pt x="16" y="75"/>
                    <a:pt x="1" y="113"/>
                  </a:cubicBezTo>
                  <a:lnTo>
                    <a:pt x="46" y="136"/>
                  </a:lnTo>
                  <a:lnTo>
                    <a:pt x="106" y="4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30"/>
            <p:cNvSpPr/>
            <p:nvPr/>
          </p:nvSpPr>
          <p:spPr>
            <a:xfrm>
              <a:off x="5756225" y="205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30"/>
            <p:cNvSpPr/>
            <p:nvPr/>
          </p:nvSpPr>
          <p:spPr>
            <a:xfrm>
              <a:off x="5750575" y="212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0"/>
            <p:cNvSpPr/>
            <p:nvPr/>
          </p:nvSpPr>
          <p:spPr>
            <a:xfrm>
              <a:off x="5768450" y="2121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0"/>
            <p:cNvSpPr/>
            <p:nvPr/>
          </p:nvSpPr>
          <p:spPr>
            <a:xfrm>
              <a:off x="5754150" y="2110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0"/>
            <p:cNvSpPr/>
            <p:nvPr/>
          </p:nvSpPr>
          <p:spPr>
            <a:xfrm>
              <a:off x="5761300" y="20925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0"/>
            <p:cNvSpPr/>
            <p:nvPr/>
          </p:nvSpPr>
          <p:spPr>
            <a:xfrm>
              <a:off x="57464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0"/>
            <p:cNvSpPr/>
            <p:nvPr/>
          </p:nvSpPr>
          <p:spPr>
            <a:xfrm>
              <a:off x="5739850" y="2107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0"/>
            <p:cNvSpPr/>
            <p:nvPr/>
          </p:nvSpPr>
          <p:spPr>
            <a:xfrm>
              <a:off x="5767325" y="210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0"/>
            <p:cNvSpPr/>
            <p:nvPr/>
          </p:nvSpPr>
          <p:spPr>
            <a:xfrm>
              <a:off x="5735700" y="2086925"/>
              <a:ext cx="3600" cy="6625"/>
            </a:xfrm>
            <a:custGeom>
              <a:avLst/>
              <a:gdLst/>
              <a:ahLst/>
              <a:cxnLst/>
              <a:rect l="l" t="t" r="r" b="b"/>
              <a:pathLst>
                <a:path w="144" h="265" extrusionOk="0">
                  <a:moveTo>
                    <a:pt x="53" y="1"/>
                  </a:moveTo>
                  <a:lnTo>
                    <a:pt x="0" y="84"/>
                  </a:lnTo>
                  <a:cubicBezTo>
                    <a:pt x="0" y="144"/>
                    <a:pt x="0" y="204"/>
                    <a:pt x="8" y="264"/>
                  </a:cubicBezTo>
                  <a:lnTo>
                    <a:pt x="143" y="6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0"/>
            <p:cNvSpPr/>
            <p:nvPr/>
          </p:nvSpPr>
          <p:spPr>
            <a:xfrm>
              <a:off x="5745475" y="2086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0"/>
            <p:cNvSpPr/>
            <p:nvPr/>
          </p:nvSpPr>
          <p:spPr>
            <a:xfrm>
              <a:off x="5750575" y="207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0"/>
            <p:cNvSpPr/>
            <p:nvPr/>
          </p:nvSpPr>
          <p:spPr>
            <a:xfrm>
              <a:off x="576167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0"/>
            <p:cNvSpPr/>
            <p:nvPr/>
          </p:nvSpPr>
          <p:spPr>
            <a:xfrm>
              <a:off x="5779575" y="21748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0"/>
            <p:cNvSpPr/>
            <p:nvPr/>
          </p:nvSpPr>
          <p:spPr>
            <a:xfrm>
              <a:off x="5765250" y="2163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0"/>
            <p:cNvSpPr/>
            <p:nvPr/>
          </p:nvSpPr>
          <p:spPr>
            <a:xfrm>
              <a:off x="5772425" y="2145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0"/>
            <p:cNvSpPr/>
            <p:nvPr/>
          </p:nvSpPr>
          <p:spPr>
            <a:xfrm>
              <a:off x="5757550" y="21515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0"/>
            <p:cNvSpPr/>
            <p:nvPr/>
          </p:nvSpPr>
          <p:spPr>
            <a:xfrm>
              <a:off x="5750950" y="216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0"/>
            <p:cNvSpPr/>
            <p:nvPr/>
          </p:nvSpPr>
          <p:spPr>
            <a:xfrm>
              <a:off x="5778450" y="216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0"/>
            <p:cNvSpPr/>
            <p:nvPr/>
          </p:nvSpPr>
          <p:spPr>
            <a:xfrm>
              <a:off x="5743425" y="2140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0"/>
            <p:cNvSpPr/>
            <p:nvPr/>
          </p:nvSpPr>
          <p:spPr>
            <a:xfrm>
              <a:off x="5756600" y="213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0"/>
            <p:cNvSpPr/>
            <p:nvPr/>
          </p:nvSpPr>
          <p:spPr>
            <a:xfrm>
              <a:off x="5761675" y="213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0"/>
            <p:cNvSpPr/>
            <p:nvPr/>
          </p:nvSpPr>
          <p:spPr>
            <a:xfrm>
              <a:off x="5772800" y="2229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0"/>
            <p:cNvSpPr/>
            <p:nvPr/>
          </p:nvSpPr>
          <p:spPr>
            <a:xfrm>
              <a:off x="5790675" y="222815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0"/>
            <p:cNvSpPr/>
            <p:nvPr/>
          </p:nvSpPr>
          <p:spPr>
            <a:xfrm>
              <a:off x="5776375" y="2216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0"/>
            <p:cNvSpPr/>
            <p:nvPr/>
          </p:nvSpPr>
          <p:spPr>
            <a:xfrm>
              <a:off x="5783525" y="219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0"/>
            <p:cNvSpPr/>
            <p:nvPr/>
          </p:nvSpPr>
          <p:spPr>
            <a:xfrm>
              <a:off x="57686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0"/>
            <p:cNvSpPr/>
            <p:nvPr/>
          </p:nvSpPr>
          <p:spPr>
            <a:xfrm>
              <a:off x="5762050" y="2214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0"/>
            <p:cNvSpPr/>
            <p:nvPr/>
          </p:nvSpPr>
          <p:spPr>
            <a:xfrm>
              <a:off x="5789550" y="221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0"/>
            <p:cNvSpPr/>
            <p:nvPr/>
          </p:nvSpPr>
          <p:spPr>
            <a:xfrm>
              <a:off x="5754525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0"/>
            <p:cNvSpPr/>
            <p:nvPr/>
          </p:nvSpPr>
          <p:spPr>
            <a:xfrm>
              <a:off x="5767700" y="2192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0"/>
            <p:cNvSpPr/>
            <p:nvPr/>
          </p:nvSpPr>
          <p:spPr>
            <a:xfrm>
              <a:off x="5772800" y="218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0"/>
            <p:cNvSpPr/>
            <p:nvPr/>
          </p:nvSpPr>
          <p:spPr>
            <a:xfrm>
              <a:off x="5783900" y="228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0"/>
            <p:cNvSpPr/>
            <p:nvPr/>
          </p:nvSpPr>
          <p:spPr>
            <a:xfrm>
              <a:off x="5801800" y="2281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0"/>
            <p:cNvSpPr/>
            <p:nvPr/>
          </p:nvSpPr>
          <p:spPr>
            <a:xfrm>
              <a:off x="5787475" y="2270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0"/>
            <p:cNvSpPr/>
            <p:nvPr/>
          </p:nvSpPr>
          <p:spPr>
            <a:xfrm>
              <a:off x="579462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0"/>
            <p:cNvSpPr/>
            <p:nvPr/>
          </p:nvSpPr>
          <p:spPr>
            <a:xfrm>
              <a:off x="5779750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0"/>
            <p:cNvSpPr/>
            <p:nvPr/>
          </p:nvSpPr>
          <p:spPr>
            <a:xfrm>
              <a:off x="5773175" y="2267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0"/>
            <p:cNvSpPr/>
            <p:nvPr/>
          </p:nvSpPr>
          <p:spPr>
            <a:xfrm>
              <a:off x="5800650" y="226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0"/>
            <p:cNvSpPr/>
            <p:nvPr/>
          </p:nvSpPr>
          <p:spPr>
            <a:xfrm>
              <a:off x="5765625" y="2246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0"/>
            <p:cNvSpPr/>
            <p:nvPr/>
          </p:nvSpPr>
          <p:spPr>
            <a:xfrm>
              <a:off x="5778825" y="224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0"/>
            <p:cNvSpPr/>
            <p:nvPr/>
          </p:nvSpPr>
          <p:spPr>
            <a:xfrm>
              <a:off x="5783900" y="223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0"/>
            <p:cNvSpPr/>
            <p:nvPr/>
          </p:nvSpPr>
          <p:spPr>
            <a:xfrm>
              <a:off x="5795000" y="233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0"/>
            <p:cNvSpPr/>
            <p:nvPr/>
          </p:nvSpPr>
          <p:spPr>
            <a:xfrm>
              <a:off x="5812900" y="2334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0"/>
            <p:cNvSpPr/>
            <p:nvPr/>
          </p:nvSpPr>
          <p:spPr>
            <a:xfrm>
              <a:off x="5798600" y="2323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0"/>
            <p:cNvSpPr/>
            <p:nvPr/>
          </p:nvSpPr>
          <p:spPr>
            <a:xfrm>
              <a:off x="580575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0"/>
            <p:cNvSpPr/>
            <p:nvPr/>
          </p:nvSpPr>
          <p:spPr>
            <a:xfrm>
              <a:off x="5790875" y="231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0"/>
            <p:cNvSpPr/>
            <p:nvPr/>
          </p:nvSpPr>
          <p:spPr>
            <a:xfrm>
              <a:off x="5784275" y="2320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0"/>
            <p:cNvSpPr/>
            <p:nvPr/>
          </p:nvSpPr>
          <p:spPr>
            <a:xfrm>
              <a:off x="5811775" y="2322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0"/>
            <p:cNvSpPr/>
            <p:nvPr/>
          </p:nvSpPr>
          <p:spPr>
            <a:xfrm>
              <a:off x="5776750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0"/>
            <p:cNvSpPr/>
            <p:nvPr/>
          </p:nvSpPr>
          <p:spPr>
            <a:xfrm>
              <a:off x="5789925" y="2299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0"/>
            <p:cNvSpPr/>
            <p:nvPr/>
          </p:nvSpPr>
          <p:spPr>
            <a:xfrm>
              <a:off x="57950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0"/>
            <p:cNvSpPr/>
            <p:nvPr/>
          </p:nvSpPr>
          <p:spPr>
            <a:xfrm>
              <a:off x="5806125" y="238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0"/>
            <p:cNvSpPr/>
            <p:nvPr/>
          </p:nvSpPr>
          <p:spPr>
            <a:xfrm>
              <a:off x="5823825" y="238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0"/>
            <p:cNvSpPr/>
            <p:nvPr/>
          </p:nvSpPr>
          <p:spPr>
            <a:xfrm>
              <a:off x="5817225" y="2397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0"/>
            <p:cNvSpPr/>
            <p:nvPr/>
          </p:nvSpPr>
          <p:spPr>
            <a:xfrm>
              <a:off x="5809700" y="237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0"/>
            <p:cNvSpPr/>
            <p:nvPr/>
          </p:nvSpPr>
          <p:spPr>
            <a:xfrm>
              <a:off x="5816850" y="235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0"/>
            <p:cNvSpPr/>
            <p:nvPr/>
          </p:nvSpPr>
          <p:spPr>
            <a:xfrm>
              <a:off x="5801975" y="2364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0"/>
            <p:cNvSpPr/>
            <p:nvPr/>
          </p:nvSpPr>
          <p:spPr>
            <a:xfrm>
              <a:off x="5795400" y="23741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0"/>
            <p:cNvSpPr/>
            <p:nvPr/>
          </p:nvSpPr>
          <p:spPr>
            <a:xfrm>
              <a:off x="5822875" y="2375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0"/>
            <p:cNvSpPr/>
            <p:nvPr/>
          </p:nvSpPr>
          <p:spPr>
            <a:xfrm>
              <a:off x="5787850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0"/>
            <p:cNvSpPr/>
            <p:nvPr/>
          </p:nvSpPr>
          <p:spPr>
            <a:xfrm>
              <a:off x="5801025" y="2352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0"/>
            <p:cNvSpPr/>
            <p:nvPr/>
          </p:nvSpPr>
          <p:spPr>
            <a:xfrm>
              <a:off x="5806125" y="2344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0"/>
            <p:cNvSpPr/>
            <p:nvPr/>
          </p:nvSpPr>
          <p:spPr>
            <a:xfrm>
              <a:off x="5817225" y="244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0"/>
            <p:cNvSpPr/>
            <p:nvPr/>
          </p:nvSpPr>
          <p:spPr>
            <a:xfrm>
              <a:off x="5834925" y="244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0"/>
            <p:cNvSpPr/>
            <p:nvPr/>
          </p:nvSpPr>
          <p:spPr>
            <a:xfrm>
              <a:off x="5828350" y="2450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0"/>
            <p:cNvSpPr/>
            <p:nvPr/>
          </p:nvSpPr>
          <p:spPr>
            <a:xfrm>
              <a:off x="5820800" y="24298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0"/>
            <p:cNvSpPr/>
            <p:nvPr/>
          </p:nvSpPr>
          <p:spPr>
            <a:xfrm>
              <a:off x="5827975" y="2412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0"/>
            <p:cNvSpPr/>
            <p:nvPr/>
          </p:nvSpPr>
          <p:spPr>
            <a:xfrm>
              <a:off x="5813100" y="24179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0"/>
            <p:cNvSpPr/>
            <p:nvPr/>
          </p:nvSpPr>
          <p:spPr>
            <a:xfrm>
              <a:off x="5806500" y="242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0"/>
            <p:cNvSpPr/>
            <p:nvPr/>
          </p:nvSpPr>
          <p:spPr>
            <a:xfrm>
              <a:off x="5834000" y="2429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0"/>
            <p:cNvSpPr/>
            <p:nvPr/>
          </p:nvSpPr>
          <p:spPr>
            <a:xfrm>
              <a:off x="5798975" y="2406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0"/>
            <p:cNvSpPr/>
            <p:nvPr/>
          </p:nvSpPr>
          <p:spPr>
            <a:xfrm>
              <a:off x="5812150" y="240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0"/>
            <p:cNvSpPr/>
            <p:nvPr/>
          </p:nvSpPr>
          <p:spPr>
            <a:xfrm>
              <a:off x="5828350" y="24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0"/>
            <p:cNvSpPr/>
            <p:nvPr/>
          </p:nvSpPr>
          <p:spPr>
            <a:xfrm>
              <a:off x="5846050" y="249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0"/>
            <p:cNvSpPr/>
            <p:nvPr/>
          </p:nvSpPr>
          <p:spPr>
            <a:xfrm>
              <a:off x="5839450" y="2504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0"/>
            <p:cNvSpPr/>
            <p:nvPr/>
          </p:nvSpPr>
          <p:spPr>
            <a:xfrm>
              <a:off x="5831925" y="2483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0"/>
            <p:cNvSpPr/>
            <p:nvPr/>
          </p:nvSpPr>
          <p:spPr>
            <a:xfrm>
              <a:off x="5839075" y="246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0"/>
            <p:cNvSpPr/>
            <p:nvPr/>
          </p:nvSpPr>
          <p:spPr>
            <a:xfrm>
              <a:off x="5824200" y="2471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0"/>
            <p:cNvSpPr/>
            <p:nvPr/>
          </p:nvSpPr>
          <p:spPr>
            <a:xfrm>
              <a:off x="5817600" y="2480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0"/>
            <p:cNvSpPr/>
            <p:nvPr/>
          </p:nvSpPr>
          <p:spPr>
            <a:xfrm>
              <a:off x="5845100" y="248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0"/>
            <p:cNvSpPr/>
            <p:nvPr/>
          </p:nvSpPr>
          <p:spPr>
            <a:xfrm>
              <a:off x="5810075" y="245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0"/>
            <p:cNvSpPr/>
            <p:nvPr/>
          </p:nvSpPr>
          <p:spPr>
            <a:xfrm>
              <a:off x="5823250" y="2459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0"/>
            <p:cNvSpPr/>
            <p:nvPr/>
          </p:nvSpPr>
          <p:spPr>
            <a:xfrm>
              <a:off x="5839450" y="25488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0"/>
            <p:cNvSpPr/>
            <p:nvPr/>
          </p:nvSpPr>
          <p:spPr>
            <a:xfrm>
              <a:off x="5857150" y="2547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0"/>
            <p:cNvSpPr/>
            <p:nvPr/>
          </p:nvSpPr>
          <p:spPr>
            <a:xfrm>
              <a:off x="5850550" y="2557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0"/>
            <p:cNvSpPr/>
            <p:nvPr/>
          </p:nvSpPr>
          <p:spPr>
            <a:xfrm>
              <a:off x="5843025" y="2536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0"/>
            <p:cNvSpPr/>
            <p:nvPr/>
          </p:nvSpPr>
          <p:spPr>
            <a:xfrm>
              <a:off x="5850175" y="251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0"/>
            <p:cNvSpPr/>
            <p:nvPr/>
          </p:nvSpPr>
          <p:spPr>
            <a:xfrm>
              <a:off x="5835300" y="252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0"/>
            <p:cNvSpPr/>
            <p:nvPr/>
          </p:nvSpPr>
          <p:spPr>
            <a:xfrm>
              <a:off x="5828725" y="2533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0"/>
            <p:cNvSpPr/>
            <p:nvPr/>
          </p:nvSpPr>
          <p:spPr>
            <a:xfrm>
              <a:off x="5856200" y="25356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0"/>
            <p:cNvSpPr/>
            <p:nvPr/>
          </p:nvSpPr>
          <p:spPr>
            <a:xfrm>
              <a:off x="5821175" y="251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0"/>
            <p:cNvSpPr/>
            <p:nvPr/>
          </p:nvSpPr>
          <p:spPr>
            <a:xfrm>
              <a:off x="5834375" y="2512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0"/>
            <p:cNvSpPr/>
            <p:nvPr/>
          </p:nvSpPr>
          <p:spPr>
            <a:xfrm>
              <a:off x="5850550" y="260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0"/>
            <p:cNvSpPr/>
            <p:nvPr/>
          </p:nvSpPr>
          <p:spPr>
            <a:xfrm>
              <a:off x="5868250" y="260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0"/>
            <p:cNvSpPr/>
            <p:nvPr/>
          </p:nvSpPr>
          <p:spPr>
            <a:xfrm>
              <a:off x="5861675" y="2610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0"/>
            <p:cNvSpPr/>
            <p:nvPr/>
          </p:nvSpPr>
          <p:spPr>
            <a:xfrm>
              <a:off x="5854150" y="2589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0"/>
            <p:cNvSpPr/>
            <p:nvPr/>
          </p:nvSpPr>
          <p:spPr>
            <a:xfrm>
              <a:off x="5861300" y="2572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0"/>
            <p:cNvSpPr/>
            <p:nvPr/>
          </p:nvSpPr>
          <p:spPr>
            <a:xfrm>
              <a:off x="5846425" y="257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0"/>
            <p:cNvSpPr/>
            <p:nvPr/>
          </p:nvSpPr>
          <p:spPr>
            <a:xfrm>
              <a:off x="5839825" y="258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0"/>
            <p:cNvSpPr/>
            <p:nvPr/>
          </p:nvSpPr>
          <p:spPr>
            <a:xfrm>
              <a:off x="5867325" y="258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0"/>
            <p:cNvSpPr/>
            <p:nvPr/>
          </p:nvSpPr>
          <p:spPr>
            <a:xfrm>
              <a:off x="5832300" y="256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0"/>
            <p:cNvSpPr/>
            <p:nvPr/>
          </p:nvSpPr>
          <p:spPr>
            <a:xfrm>
              <a:off x="5845475" y="2565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0"/>
            <p:cNvSpPr/>
            <p:nvPr/>
          </p:nvSpPr>
          <p:spPr>
            <a:xfrm>
              <a:off x="5861675" y="2655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0"/>
            <p:cNvSpPr/>
            <p:nvPr/>
          </p:nvSpPr>
          <p:spPr>
            <a:xfrm>
              <a:off x="5879375" y="265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0"/>
            <p:cNvSpPr/>
            <p:nvPr/>
          </p:nvSpPr>
          <p:spPr>
            <a:xfrm>
              <a:off x="5872775" y="266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0"/>
            <p:cNvSpPr/>
            <p:nvPr/>
          </p:nvSpPr>
          <p:spPr>
            <a:xfrm>
              <a:off x="5865250" y="2643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0"/>
            <p:cNvSpPr/>
            <p:nvPr/>
          </p:nvSpPr>
          <p:spPr>
            <a:xfrm>
              <a:off x="5872400" y="262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0"/>
            <p:cNvSpPr/>
            <p:nvPr/>
          </p:nvSpPr>
          <p:spPr>
            <a:xfrm>
              <a:off x="5857525" y="263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0"/>
            <p:cNvSpPr/>
            <p:nvPr/>
          </p:nvSpPr>
          <p:spPr>
            <a:xfrm>
              <a:off x="5850950" y="2640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0"/>
            <p:cNvSpPr/>
            <p:nvPr/>
          </p:nvSpPr>
          <p:spPr>
            <a:xfrm>
              <a:off x="5878425" y="264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0"/>
            <p:cNvSpPr/>
            <p:nvPr/>
          </p:nvSpPr>
          <p:spPr>
            <a:xfrm>
              <a:off x="5843400" y="2619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0"/>
            <p:cNvSpPr/>
            <p:nvPr/>
          </p:nvSpPr>
          <p:spPr>
            <a:xfrm>
              <a:off x="5856575" y="2618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0"/>
            <p:cNvSpPr/>
            <p:nvPr/>
          </p:nvSpPr>
          <p:spPr>
            <a:xfrm>
              <a:off x="5872775" y="27087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0"/>
            <p:cNvSpPr/>
            <p:nvPr/>
          </p:nvSpPr>
          <p:spPr>
            <a:xfrm>
              <a:off x="5890475" y="270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0"/>
            <p:cNvSpPr/>
            <p:nvPr/>
          </p:nvSpPr>
          <p:spPr>
            <a:xfrm>
              <a:off x="5883900" y="2717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0"/>
            <p:cNvSpPr/>
            <p:nvPr/>
          </p:nvSpPr>
          <p:spPr>
            <a:xfrm>
              <a:off x="5876350" y="269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0"/>
            <p:cNvSpPr/>
            <p:nvPr/>
          </p:nvSpPr>
          <p:spPr>
            <a:xfrm>
              <a:off x="5883525" y="2678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0"/>
            <p:cNvSpPr/>
            <p:nvPr/>
          </p:nvSpPr>
          <p:spPr>
            <a:xfrm>
              <a:off x="5868650" y="26844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0"/>
            <p:cNvSpPr/>
            <p:nvPr/>
          </p:nvSpPr>
          <p:spPr>
            <a:xfrm>
              <a:off x="5862050" y="2693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0"/>
            <p:cNvSpPr/>
            <p:nvPr/>
          </p:nvSpPr>
          <p:spPr>
            <a:xfrm>
              <a:off x="5889550" y="269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0"/>
            <p:cNvSpPr/>
            <p:nvPr/>
          </p:nvSpPr>
          <p:spPr>
            <a:xfrm>
              <a:off x="5854525" y="2673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0"/>
            <p:cNvSpPr/>
            <p:nvPr/>
          </p:nvSpPr>
          <p:spPr>
            <a:xfrm>
              <a:off x="5867700" y="267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0"/>
            <p:cNvSpPr/>
            <p:nvPr/>
          </p:nvSpPr>
          <p:spPr>
            <a:xfrm>
              <a:off x="5883900" y="2762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0"/>
            <p:cNvSpPr/>
            <p:nvPr/>
          </p:nvSpPr>
          <p:spPr>
            <a:xfrm>
              <a:off x="5901600" y="276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0"/>
            <p:cNvSpPr/>
            <p:nvPr/>
          </p:nvSpPr>
          <p:spPr>
            <a:xfrm>
              <a:off x="5895000" y="2770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0"/>
            <p:cNvSpPr/>
            <p:nvPr/>
          </p:nvSpPr>
          <p:spPr>
            <a:xfrm>
              <a:off x="5887475" y="2749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0"/>
            <p:cNvSpPr/>
            <p:nvPr/>
          </p:nvSpPr>
          <p:spPr>
            <a:xfrm>
              <a:off x="5894625" y="2732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0"/>
            <p:cNvSpPr/>
            <p:nvPr/>
          </p:nvSpPr>
          <p:spPr>
            <a:xfrm>
              <a:off x="5879750" y="273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0"/>
            <p:cNvSpPr/>
            <p:nvPr/>
          </p:nvSpPr>
          <p:spPr>
            <a:xfrm>
              <a:off x="5873150" y="2747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0"/>
            <p:cNvSpPr/>
            <p:nvPr/>
          </p:nvSpPr>
          <p:spPr>
            <a:xfrm>
              <a:off x="5900650" y="274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0"/>
            <p:cNvSpPr/>
            <p:nvPr/>
          </p:nvSpPr>
          <p:spPr>
            <a:xfrm>
              <a:off x="5865625" y="27264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0"/>
            <p:cNvSpPr/>
            <p:nvPr/>
          </p:nvSpPr>
          <p:spPr>
            <a:xfrm>
              <a:off x="5878800" y="272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0"/>
            <p:cNvSpPr/>
            <p:nvPr/>
          </p:nvSpPr>
          <p:spPr>
            <a:xfrm>
              <a:off x="5898575" y="2802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0"/>
            <p:cNvSpPr/>
            <p:nvPr/>
          </p:nvSpPr>
          <p:spPr>
            <a:xfrm>
              <a:off x="5905725" y="278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0"/>
            <p:cNvSpPr/>
            <p:nvPr/>
          </p:nvSpPr>
          <p:spPr>
            <a:xfrm>
              <a:off x="5890850" y="2791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0"/>
            <p:cNvSpPr/>
            <p:nvPr/>
          </p:nvSpPr>
          <p:spPr>
            <a:xfrm>
              <a:off x="5911750" y="280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0"/>
            <p:cNvSpPr/>
            <p:nvPr/>
          </p:nvSpPr>
          <p:spPr>
            <a:xfrm>
              <a:off x="5889925" y="2778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0"/>
            <p:cNvSpPr/>
            <p:nvPr/>
          </p:nvSpPr>
          <p:spPr>
            <a:xfrm>
              <a:off x="5760925" y="2009925"/>
              <a:ext cx="7000" cy="7550"/>
            </a:xfrm>
            <a:custGeom>
              <a:avLst/>
              <a:gdLst/>
              <a:ahLst/>
              <a:cxnLst/>
              <a:rect l="l" t="t" r="r" b="b"/>
              <a:pathLst>
                <a:path w="280" h="302" extrusionOk="0">
                  <a:moveTo>
                    <a:pt x="219" y="0"/>
                  </a:moveTo>
                  <a:cubicBezTo>
                    <a:pt x="159" y="68"/>
                    <a:pt x="91" y="128"/>
                    <a:pt x="31" y="196"/>
                  </a:cubicBezTo>
                  <a:lnTo>
                    <a:pt x="1" y="241"/>
                  </a:lnTo>
                  <a:lnTo>
                    <a:pt x="91" y="301"/>
                  </a:lnTo>
                  <a:lnTo>
                    <a:pt x="279" y="3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0"/>
            <p:cNvSpPr/>
            <p:nvPr/>
          </p:nvSpPr>
          <p:spPr>
            <a:xfrm>
              <a:off x="5778825" y="2008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0"/>
            <p:cNvSpPr/>
            <p:nvPr/>
          </p:nvSpPr>
          <p:spPr>
            <a:xfrm>
              <a:off x="5772050" y="20176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0"/>
            <p:cNvSpPr/>
            <p:nvPr/>
          </p:nvSpPr>
          <p:spPr>
            <a:xfrm>
              <a:off x="5779200" y="1997500"/>
              <a:ext cx="6975" cy="5100"/>
            </a:xfrm>
            <a:custGeom>
              <a:avLst/>
              <a:gdLst/>
              <a:ahLst/>
              <a:cxnLst/>
              <a:rect l="l" t="t" r="r" b="b"/>
              <a:pathLst>
                <a:path w="279" h="204" extrusionOk="0">
                  <a:moveTo>
                    <a:pt x="98" y="0"/>
                  </a:moveTo>
                  <a:cubicBezTo>
                    <a:pt x="68" y="23"/>
                    <a:pt x="30" y="45"/>
                    <a:pt x="0" y="68"/>
                  </a:cubicBezTo>
                  <a:lnTo>
                    <a:pt x="219" y="203"/>
                  </a:lnTo>
                  <a:lnTo>
                    <a:pt x="279" y="11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0"/>
            <p:cNvSpPr/>
            <p:nvPr/>
          </p:nvSpPr>
          <p:spPr>
            <a:xfrm>
              <a:off x="5772050" y="206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0"/>
            <p:cNvSpPr/>
            <p:nvPr/>
          </p:nvSpPr>
          <p:spPr>
            <a:xfrm>
              <a:off x="5789925" y="206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0"/>
            <p:cNvSpPr/>
            <p:nvPr/>
          </p:nvSpPr>
          <p:spPr>
            <a:xfrm>
              <a:off x="5775800" y="20502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0"/>
            <p:cNvSpPr/>
            <p:nvPr/>
          </p:nvSpPr>
          <p:spPr>
            <a:xfrm>
              <a:off x="5782775" y="20325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0"/>
            <p:cNvSpPr/>
            <p:nvPr/>
          </p:nvSpPr>
          <p:spPr>
            <a:xfrm>
              <a:off x="5768075" y="2038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0"/>
            <p:cNvSpPr/>
            <p:nvPr/>
          </p:nvSpPr>
          <p:spPr>
            <a:xfrm>
              <a:off x="5761300" y="204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0"/>
            <p:cNvSpPr/>
            <p:nvPr/>
          </p:nvSpPr>
          <p:spPr>
            <a:xfrm>
              <a:off x="5788800" y="204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0"/>
            <p:cNvSpPr/>
            <p:nvPr/>
          </p:nvSpPr>
          <p:spPr>
            <a:xfrm>
              <a:off x="5753775" y="20268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0"/>
            <p:cNvSpPr/>
            <p:nvPr/>
          </p:nvSpPr>
          <p:spPr>
            <a:xfrm>
              <a:off x="5766950" y="202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0"/>
            <p:cNvSpPr/>
            <p:nvPr/>
          </p:nvSpPr>
          <p:spPr>
            <a:xfrm>
              <a:off x="5783150" y="2115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0"/>
            <p:cNvSpPr/>
            <p:nvPr/>
          </p:nvSpPr>
          <p:spPr>
            <a:xfrm>
              <a:off x="5801025" y="2114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0"/>
            <p:cNvSpPr/>
            <p:nvPr/>
          </p:nvSpPr>
          <p:spPr>
            <a:xfrm>
              <a:off x="5786925" y="2103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0"/>
            <p:cNvSpPr/>
            <p:nvPr/>
          </p:nvSpPr>
          <p:spPr>
            <a:xfrm>
              <a:off x="5793875" y="208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0"/>
            <p:cNvSpPr/>
            <p:nvPr/>
          </p:nvSpPr>
          <p:spPr>
            <a:xfrm>
              <a:off x="5779200" y="2091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0"/>
            <p:cNvSpPr/>
            <p:nvPr/>
          </p:nvSpPr>
          <p:spPr>
            <a:xfrm>
              <a:off x="57724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0"/>
            <p:cNvSpPr/>
            <p:nvPr/>
          </p:nvSpPr>
          <p:spPr>
            <a:xfrm>
              <a:off x="5799900" y="210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0"/>
            <p:cNvSpPr/>
            <p:nvPr/>
          </p:nvSpPr>
          <p:spPr>
            <a:xfrm>
              <a:off x="5764875" y="2080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0"/>
            <p:cNvSpPr/>
            <p:nvPr/>
          </p:nvSpPr>
          <p:spPr>
            <a:xfrm>
              <a:off x="5778075" y="20794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0"/>
            <p:cNvSpPr/>
            <p:nvPr/>
          </p:nvSpPr>
          <p:spPr>
            <a:xfrm>
              <a:off x="5783150" y="207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0"/>
            <p:cNvSpPr/>
            <p:nvPr/>
          </p:nvSpPr>
          <p:spPr>
            <a:xfrm>
              <a:off x="579425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0"/>
            <p:cNvSpPr/>
            <p:nvPr/>
          </p:nvSpPr>
          <p:spPr>
            <a:xfrm>
              <a:off x="5812150" y="2168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0"/>
            <p:cNvSpPr/>
            <p:nvPr/>
          </p:nvSpPr>
          <p:spPr>
            <a:xfrm>
              <a:off x="5798025" y="215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0"/>
            <p:cNvSpPr/>
            <p:nvPr/>
          </p:nvSpPr>
          <p:spPr>
            <a:xfrm>
              <a:off x="5805000" y="2139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0"/>
            <p:cNvSpPr/>
            <p:nvPr/>
          </p:nvSpPr>
          <p:spPr>
            <a:xfrm>
              <a:off x="5790300" y="2144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0"/>
            <p:cNvSpPr/>
            <p:nvPr/>
          </p:nvSpPr>
          <p:spPr>
            <a:xfrm>
              <a:off x="57835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0"/>
            <p:cNvSpPr/>
            <p:nvPr/>
          </p:nvSpPr>
          <p:spPr>
            <a:xfrm>
              <a:off x="5811025" y="215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0"/>
            <p:cNvSpPr/>
            <p:nvPr/>
          </p:nvSpPr>
          <p:spPr>
            <a:xfrm>
              <a:off x="5776000" y="2133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0"/>
            <p:cNvSpPr/>
            <p:nvPr/>
          </p:nvSpPr>
          <p:spPr>
            <a:xfrm>
              <a:off x="57891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0"/>
            <p:cNvSpPr/>
            <p:nvPr/>
          </p:nvSpPr>
          <p:spPr>
            <a:xfrm>
              <a:off x="5794250" y="2124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136" y="45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0"/>
            <p:cNvSpPr/>
            <p:nvPr/>
          </p:nvSpPr>
          <p:spPr>
            <a:xfrm>
              <a:off x="5805375" y="2222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0"/>
            <p:cNvSpPr/>
            <p:nvPr/>
          </p:nvSpPr>
          <p:spPr>
            <a:xfrm>
              <a:off x="5823250" y="2221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0"/>
            <p:cNvSpPr/>
            <p:nvPr/>
          </p:nvSpPr>
          <p:spPr>
            <a:xfrm>
              <a:off x="5809125" y="22100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0"/>
            <p:cNvSpPr/>
            <p:nvPr/>
          </p:nvSpPr>
          <p:spPr>
            <a:xfrm>
              <a:off x="5816100" y="219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0"/>
            <p:cNvSpPr/>
            <p:nvPr/>
          </p:nvSpPr>
          <p:spPr>
            <a:xfrm>
              <a:off x="5801425" y="2198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0"/>
            <p:cNvSpPr/>
            <p:nvPr/>
          </p:nvSpPr>
          <p:spPr>
            <a:xfrm>
              <a:off x="5794625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0"/>
            <p:cNvSpPr/>
            <p:nvPr/>
          </p:nvSpPr>
          <p:spPr>
            <a:xfrm>
              <a:off x="5822125" y="2209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0"/>
            <p:cNvSpPr/>
            <p:nvPr/>
          </p:nvSpPr>
          <p:spPr>
            <a:xfrm>
              <a:off x="57871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0"/>
            <p:cNvSpPr/>
            <p:nvPr/>
          </p:nvSpPr>
          <p:spPr>
            <a:xfrm>
              <a:off x="5800275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0"/>
            <p:cNvSpPr/>
            <p:nvPr/>
          </p:nvSpPr>
          <p:spPr>
            <a:xfrm>
              <a:off x="5805375" y="217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0"/>
            <p:cNvSpPr/>
            <p:nvPr/>
          </p:nvSpPr>
          <p:spPr>
            <a:xfrm>
              <a:off x="5816475" y="227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0"/>
            <p:cNvSpPr/>
            <p:nvPr/>
          </p:nvSpPr>
          <p:spPr>
            <a:xfrm>
              <a:off x="5834375" y="2274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0"/>
            <p:cNvSpPr/>
            <p:nvPr/>
          </p:nvSpPr>
          <p:spPr>
            <a:xfrm>
              <a:off x="5820250" y="2263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0"/>
            <p:cNvSpPr/>
            <p:nvPr/>
          </p:nvSpPr>
          <p:spPr>
            <a:xfrm>
              <a:off x="582720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0"/>
            <p:cNvSpPr/>
            <p:nvPr/>
          </p:nvSpPr>
          <p:spPr>
            <a:xfrm>
              <a:off x="5812525" y="2251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0"/>
            <p:cNvSpPr/>
            <p:nvPr/>
          </p:nvSpPr>
          <p:spPr>
            <a:xfrm>
              <a:off x="5805750" y="2260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30"/>
            <p:cNvSpPr/>
            <p:nvPr/>
          </p:nvSpPr>
          <p:spPr>
            <a:xfrm>
              <a:off x="5833225" y="2262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30"/>
            <p:cNvSpPr/>
            <p:nvPr/>
          </p:nvSpPr>
          <p:spPr>
            <a:xfrm>
              <a:off x="5798200" y="224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30"/>
            <p:cNvSpPr/>
            <p:nvPr/>
          </p:nvSpPr>
          <p:spPr>
            <a:xfrm>
              <a:off x="58114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30"/>
            <p:cNvSpPr/>
            <p:nvPr/>
          </p:nvSpPr>
          <p:spPr>
            <a:xfrm>
              <a:off x="5816475" y="2230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30"/>
            <p:cNvSpPr/>
            <p:nvPr/>
          </p:nvSpPr>
          <p:spPr>
            <a:xfrm>
              <a:off x="5827600" y="2329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30"/>
            <p:cNvSpPr/>
            <p:nvPr/>
          </p:nvSpPr>
          <p:spPr>
            <a:xfrm>
              <a:off x="5845475" y="23279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30"/>
            <p:cNvSpPr/>
            <p:nvPr/>
          </p:nvSpPr>
          <p:spPr>
            <a:xfrm>
              <a:off x="5831350" y="2316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30"/>
            <p:cNvSpPr/>
            <p:nvPr/>
          </p:nvSpPr>
          <p:spPr>
            <a:xfrm>
              <a:off x="5838325" y="2298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30"/>
            <p:cNvSpPr/>
            <p:nvPr/>
          </p:nvSpPr>
          <p:spPr>
            <a:xfrm>
              <a:off x="5823625" y="2304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0"/>
            <p:cNvSpPr/>
            <p:nvPr/>
          </p:nvSpPr>
          <p:spPr>
            <a:xfrm>
              <a:off x="5816850" y="231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0"/>
            <p:cNvSpPr/>
            <p:nvPr/>
          </p:nvSpPr>
          <p:spPr>
            <a:xfrm>
              <a:off x="5844350" y="2315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0"/>
            <p:cNvSpPr/>
            <p:nvPr/>
          </p:nvSpPr>
          <p:spPr>
            <a:xfrm>
              <a:off x="58093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0"/>
            <p:cNvSpPr/>
            <p:nvPr/>
          </p:nvSpPr>
          <p:spPr>
            <a:xfrm>
              <a:off x="58225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0"/>
            <p:cNvSpPr/>
            <p:nvPr/>
          </p:nvSpPr>
          <p:spPr>
            <a:xfrm>
              <a:off x="5827600" y="2284075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0"/>
            <p:cNvSpPr/>
            <p:nvPr/>
          </p:nvSpPr>
          <p:spPr>
            <a:xfrm>
              <a:off x="5838700" y="238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0"/>
            <p:cNvSpPr/>
            <p:nvPr/>
          </p:nvSpPr>
          <p:spPr>
            <a:xfrm>
              <a:off x="5856575" y="2381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0"/>
            <p:cNvSpPr/>
            <p:nvPr/>
          </p:nvSpPr>
          <p:spPr>
            <a:xfrm>
              <a:off x="5849800" y="2390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0"/>
            <p:cNvSpPr/>
            <p:nvPr/>
          </p:nvSpPr>
          <p:spPr>
            <a:xfrm>
              <a:off x="5842475" y="2369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0"/>
            <p:cNvSpPr/>
            <p:nvPr/>
          </p:nvSpPr>
          <p:spPr>
            <a:xfrm>
              <a:off x="5849425" y="235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0"/>
            <p:cNvSpPr/>
            <p:nvPr/>
          </p:nvSpPr>
          <p:spPr>
            <a:xfrm>
              <a:off x="5834750" y="2357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0"/>
            <p:cNvSpPr/>
            <p:nvPr/>
          </p:nvSpPr>
          <p:spPr>
            <a:xfrm>
              <a:off x="5827975" y="236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0"/>
            <p:cNvSpPr/>
            <p:nvPr/>
          </p:nvSpPr>
          <p:spPr>
            <a:xfrm>
              <a:off x="5855450" y="2369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0"/>
            <p:cNvSpPr/>
            <p:nvPr/>
          </p:nvSpPr>
          <p:spPr>
            <a:xfrm>
              <a:off x="5820425" y="2346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0"/>
            <p:cNvSpPr/>
            <p:nvPr/>
          </p:nvSpPr>
          <p:spPr>
            <a:xfrm>
              <a:off x="5833625" y="23456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0"/>
            <p:cNvSpPr/>
            <p:nvPr/>
          </p:nvSpPr>
          <p:spPr>
            <a:xfrm>
              <a:off x="5838700" y="233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0"/>
            <p:cNvSpPr/>
            <p:nvPr/>
          </p:nvSpPr>
          <p:spPr>
            <a:xfrm>
              <a:off x="5849800" y="24354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0"/>
            <p:cNvSpPr/>
            <p:nvPr/>
          </p:nvSpPr>
          <p:spPr>
            <a:xfrm>
              <a:off x="5867700" y="2434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0"/>
            <p:cNvSpPr/>
            <p:nvPr/>
          </p:nvSpPr>
          <p:spPr>
            <a:xfrm>
              <a:off x="5860925" y="244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0"/>
            <p:cNvSpPr/>
            <p:nvPr/>
          </p:nvSpPr>
          <p:spPr>
            <a:xfrm>
              <a:off x="5853575" y="2423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0"/>
            <p:cNvSpPr/>
            <p:nvPr/>
          </p:nvSpPr>
          <p:spPr>
            <a:xfrm>
              <a:off x="5860550" y="240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0"/>
            <p:cNvSpPr/>
            <p:nvPr/>
          </p:nvSpPr>
          <p:spPr>
            <a:xfrm>
              <a:off x="5845850" y="2411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0"/>
            <p:cNvSpPr/>
            <p:nvPr/>
          </p:nvSpPr>
          <p:spPr>
            <a:xfrm>
              <a:off x="5839075" y="242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0"/>
            <p:cNvSpPr/>
            <p:nvPr/>
          </p:nvSpPr>
          <p:spPr>
            <a:xfrm>
              <a:off x="5866575" y="242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0"/>
            <p:cNvSpPr/>
            <p:nvPr/>
          </p:nvSpPr>
          <p:spPr>
            <a:xfrm>
              <a:off x="5831550" y="2399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0"/>
            <p:cNvSpPr/>
            <p:nvPr/>
          </p:nvSpPr>
          <p:spPr>
            <a:xfrm>
              <a:off x="5844725" y="239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0"/>
            <p:cNvSpPr/>
            <p:nvPr/>
          </p:nvSpPr>
          <p:spPr>
            <a:xfrm>
              <a:off x="5860925" y="2488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0"/>
            <p:cNvSpPr/>
            <p:nvPr/>
          </p:nvSpPr>
          <p:spPr>
            <a:xfrm>
              <a:off x="5878800" y="2487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0"/>
            <p:cNvSpPr/>
            <p:nvPr/>
          </p:nvSpPr>
          <p:spPr>
            <a:xfrm>
              <a:off x="5872025" y="2497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0"/>
            <p:cNvSpPr/>
            <p:nvPr/>
          </p:nvSpPr>
          <p:spPr>
            <a:xfrm>
              <a:off x="5864675" y="24763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0"/>
            <p:cNvSpPr/>
            <p:nvPr/>
          </p:nvSpPr>
          <p:spPr>
            <a:xfrm>
              <a:off x="5871650" y="245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0"/>
            <p:cNvSpPr/>
            <p:nvPr/>
          </p:nvSpPr>
          <p:spPr>
            <a:xfrm>
              <a:off x="5856975" y="2464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0"/>
            <p:cNvSpPr/>
            <p:nvPr/>
          </p:nvSpPr>
          <p:spPr>
            <a:xfrm>
              <a:off x="5850175" y="247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0"/>
            <p:cNvSpPr/>
            <p:nvPr/>
          </p:nvSpPr>
          <p:spPr>
            <a:xfrm>
              <a:off x="5877675" y="2475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0"/>
            <p:cNvSpPr/>
            <p:nvPr/>
          </p:nvSpPr>
          <p:spPr>
            <a:xfrm>
              <a:off x="5842650" y="245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0"/>
            <p:cNvSpPr/>
            <p:nvPr/>
          </p:nvSpPr>
          <p:spPr>
            <a:xfrm>
              <a:off x="5855825" y="245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0"/>
            <p:cNvSpPr/>
            <p:nvPr/>
          </p:nvSpPr>
          <p:spPr>
            <a:xfrm>
              <a:off x="5872025" y="2542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0"/>
            <p:cNvSpPr/>
            <p:nvPr/>
          </p:nvSpPr>
          <p:spPr>
            <a:xfrm>
              <a:off x="5889925" y="254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0"/>
            <p:cNvSpPr/>
            <p:nvPr/>
          </p:nvSpPr>
          <p:spPr>
            <a:xfrm>
              <a:off x="5883150" y="25503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0"/>
            <p:cNvSpPr/>
            <p:nvPr/>
          </p:nvSpPr>
          <p:spPr>
            <a:xfrm>
              <a:off x="5875600" y="252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0"/>
            <p:cNvSpPr/>
            <p:nvPr/>
          </p:nvSpPr>
          <p:spPr>
            <a:xfrm>
              <a:off x="5882750" y="251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0"/>
            <p:cNvSpPr/>
            <p:nvPr/>
          </p:nvSpPr>
          <p:spPr>
            <a:xfrm>
              <a:off x="5868075" y="2517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0"/>
            <p:cNvSpPr/>
            <p:nvPr/>
          </p:nvSpPr>
          <p:spPr>
            <a:xfrm>
              <a:off x="5861300" y="252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0"/>
            <p:cNvSpPr/>
            <p:nvPr/>
          </p:nvSpPr>
          <p:spPr>
            <a:xfrm>
              <a:off x="5888775" y="252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0"/>
            <p:cNvSpPr/>
            <p:nvPr/>
          </p:nvSpPr>
          <p:spPr>
            <a:xfrm>
              <a:off x="5853775" y="2506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0"/>
            <p:cNvSpPr/>
            <p:nvPr/>
          </p:nvSpPr>
          <p:spPr>
            <a:xfrm>
              <a:off x="5866950" y="250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0"/>
            <p:cNvSpPr/>
            <p:nvPr/>
          </p:nvSpPr>
          <p:spPr>
            <a:xfrm>
              <a:off x="5883150" y="2595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0"/>
            <p:cNvSpPr/>
            <p:nvPr/>
          </p:nvSpPr>
          <p:spPr>
            <a:xfrm>
              <a:off x="5901025" y="259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0"/>
            <p:cNvSpPr/>
            <p:nvPr/>
          </p:nvSpPr>
          <p:spPr>
            <a:xfrm>
              <a:off x="5894250" y="2603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0"/>
            <p:cNvSpPr/>
            <p:nvPr/>
          </p:nvSpPr>
          <p:spPr>
            <a:xfrm>
              <a:off x="5886725" y="258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0"/>
            <p:cNvSpPr/>
            <p:nvPr/>
          </p:nvSpPr>
          <p:spPr>
            <a:xfrm>
              <a:off x="5893875" y="25654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0"/>
            <p:cNvSpPr/>
            <p:nvPr/>
          </p:nvSpPr>
          <p:spPr>
            <a:xfrm>
              <a:off x="5879175" y="25710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0"/>
            <p:cNvSpPr/>
            <p:nvPr/>
          </p:nvSpPr>
          <p:spPr>
            <a:xfrm>
              <a:off x="5872400" y="258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0"/>
            <p:cNvSpPr/>
            <p:nvPr/>
          </p:nvSpPr>
          <p:spPr>
            <a:xfrm>
              <a:off x="5899900" y="258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0"/>
            <p:cNvSpPr/>
            <p:nvPr/>
          </p:nvSpPr>
          <p:spPr>
            <a:xfrm>
              <a:off x="5864875" y="2559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0"/>
            <p:cNvSpPr/>
            <p:nvPr/>
          </p:nvSpPr>
          <p:spPr>
            <a:xfrm>
              <a:off x="5878050" y="255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0"/>
            <p:cNvSpPr/>
            <p:nvPr/>
          </p:nvSpPr>
          <p:spPr>
            <a:xfrm>
              <a:off x="5894250" y="2648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0"/>
            <p:cNvSpPr/>
            <p:nvPr/>
          </p:nvSpPr>
          <p:spPr>
            <a:xfrm>
              <a:off x="5912125" y="2647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0"/>
            <p:cNvSpPr/>
            <p:nvPr/>
          </p:nvSpPr>
          <p:spPr>
            <a:xfrm>
              <a:off x="5905350" y="2656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0"/>
            <p:cNvSpPr/>
            <p:nvPr/>
          </p:nvSpPr>
          <p:spPr>
            <a:xfrm>
              <a:off x="5897825" y="2636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0"/>
            <p:cNvSpPr/>
            <p:nvPr/>
          </p:nvSpPr>
          <p:spPr>
            <a:xfrm>
              <a:off x="5904975" y="261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0"/>
            <p:cNvSpPr/>
            <p:nvPr/>
          </p:nvSpPr>
          <p:spPr>
            <a:xfrm>
              <a:off x="5890300" y="2624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0"/>
            <p:cNvSpPr/>
            <p:nvPr/>
          </p:nvSpPr>
          <p:spPr>
            <a:xfrm>
              <a:off x="5883525" y="2633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0"/>
            <p:cNvSpPr/>
            <p:nvPr/>
          </p:nvSpPr>
          <p:spPr>
            <a:xfrm>
              <a:off x="5911000" y="263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0"/>
            <p:cNvSpPr/>
            <p:nvPr/>
          </p:nvSpPr>
          <p:spPr>
            <a:xfrm>
              <a:off x="5875975" y="261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0"/>
            <p:cNvSpPr/>
            <p:nvPr/>
          </p:nvSpPr>
          <p:spPr>
            <a:xfrm>
              <a:off x="5889175" y="26121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0"/>
            <p:cNvSpPr/>
            <p:nvPr/>
          </p:nvSpPr>
          <p:spPr>
            <a:xfrm>
              <a:off x="5905350" y="270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0"/>
            <p:cNvSpPr/>
            <p:nvPr/>
          </p:nvSpPr>
          <p:spPr>
            <a:xfrm>
              <a:off x="5923250" y="2700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0"/>
            <p:cNvSpPr/>
            <p:nvPr/>
          </p:nvSpPr>
          <p:spPr>
            <a:xfrm>
              <a:off x="5916475" y="2710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0"/>
            <p:cNvSpPr/>
            <p:nvPr/>
          </p:nvSpPr>
          <p:spPr>
            <a:xfrm>
              <a:off x="5908925" y="268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0"/>
            <p:cNvSpPr/>
            <p:nvPr/>
          </p:nvSpPr>
          <p:spPr>
            <a:xfrm>
              <a:off x="5916100" y="2672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0"/>
            <p:cNvSpPr/>
            <p:nvPr/>
          </p:nvSpPr>
          <p:spPr>
            <a:xfrm>
              <a:off x="5901400" y="26776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0"/>
            <p:cNvSpPr/>
            <p:nvPr/>
          </p:nvSpPr>
          <p:spPr>
            <a:xfrm>
              <a:off x="5894625" y="2687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0"/>
            <p:cNvSpPr/>
            <p:nvPr/>
          </p:nvSpPr>
          <p:spPr>
            <a:xfrm>
              <a:off x="5922125" y="268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0"/>
            <p:cNvSpPr/>
            <p:nvPr/>
          </p:nvSpPr>
          <p:spPr>
            <a:xfrm>
              <a:off x="5887100" y="2666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0"/>
            <p:cNvSpPr/>
            <p:nvPr/>
          </p:nvSpPr>
          <p:spPr>
            <a:xfrm>
              <a:off x="5900275" y="2665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0"/>
            <p:cNvSpPr/>
            <p:nvPr/>
          </p:nvSpPr>
          <p:spPr>
            <a:xfrm>
              <a:off x="5916475" y="2755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0"/>
            <p:cNvSpPr/>
            <p:nvPr/>
          </p:nvSpPr>
          <p:spPr>
            <a:xfrm>
              <a:off x="5934350" y="27541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0"/>
            <p:cNvSpPr/>
            <p:nvPr/>
          </p:nvSpPr>
          <p:spPr>
            <a:xfrm>
              <a:off x="5927575" y="276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0"/>
            <p:cNvSpPr/>
            <p:nvPr/>
          </p:nvSpPr>
          <p:spPr>
            <a:xfrm>
              <a:off x="5920050" y="2742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0"/>
            <p:cNvSpPr/>
            <p:nvPr/>
          </p:nvSpPr>
          <p:spPr>
            <a:xfrm>
              <a:off x="5927200" y="272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0"/>
            <p:cNvSpPr/>
            <p:nvPr/>
          </p:nvSpPr>
          <p:spPr>
            <a:xfrm>
              <a:off x="5912525" y="2730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0"/>
            <p:cNvSpPr/>
            <p:nvPr/>
          </p:nvSpPr>
          <p:spPr>
            <a:xfrm>
              <a:off x="5905725" y="2740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0"/>
            <p:cNvSpPr/>
            <p:nvPr/>
          </p:nvSpPr>
          <p:spPr>
            <a:xfrm>
              <a:off x="5933225" y="274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0"/>
            <p:cNvSpPr/>
            <p:nvPr/>
          </p:nvSpPr>
          <p:spPr>
            <a:xfrm>
              <a:off x="5898200" y="271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0"/>
            <p:cNvSpPr/>
            <p:nvPr/>
          </p:nvSpPr>
          <p:spPr>
            <a:xfrm>
              <a:off x="5911375" y="2718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0"/>
            <p:cNvSpPr/>
            <p:nvPr/>
          </p:nvSpPr>
          <p:spPr>
            <a:xfrm>
              <a:off x="5938300" y="2778375"/>
              <a:ext cx="5875" cy="7200"/>
            </a:xfrm>
            <a:custGeom>
              <a:avLst/>
              <a:gdLst/>
              <a:ahLst/>
              <a:cxnLst/>
              <a:rect l="l" t="t" r="r" b="b"/>
              <a:pathLst>
                <a:path w="235" h="288" extrusionOk="0">
                  <a:moveTo>
                    <a:pt x="182" y="1"/>
                  </a:moveTo>
                  <a:lnTo>
                    <a:pt x="1" y="272"/>
                  </a:lnTo>
                  <a:lnTo>
                    <a:pt x="31" y="287"/>
                  </a:lnTo>
                  <a:cubicBezTo>
                    <a:pt x="99" y="212"/>
                    <a:pt x="167" y="122"/>
                    <a:pt x="234" y="39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0"/>
            <p:cNvSpPr/>
            <p:nvPr/>
          </p:nvSpPr>
          <p:spPr>
            <a:xfrm>
              <a:off x="5923625" y="2784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0"/>
            <p:cNvSpPr/>
            <p:nvPr/>
          </p:nvSpPr>
          <p:spPr>
            <a:xfrm>
              <a:off x="5916850" y="2793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0"/>
            <p:cNvSpPr/>
            <p:nvPr/>
          </p:nvSpPr>
          <p:spPr>
            <a:xfrm>
              <a:off x="5909325" y="27727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0"/>
            <p:cNvSpPr/>
            <p:nvPr/>
          </p:nvSpPr>
          <p:spPr>
            <a:xfrm>
              <a:off x="5922500" y="2771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0"/>
            <p:cNvSpPr/>
            <p:nvPr/>
          </p:nvSpPr>
          <p:spPr>
            <a:xfrm>
              <a:off x="5942075" y="2765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0"/>
            <p:cNvSpPr/>
            <p:nvPr/>
          </p:nvSpPr>
          <p:spPr>
            <a:xfrm>
              <a:off x="5793500" y="200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0"/>
            <p:cNvSpPr/>
            <p:nvPr/>
          </p:nvSpPr>
          <p:spPr>
            <a:xfrm>
              <a:off x="5811400" y="2001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0"/>
            <p:cNvSpPr/>
            <p:nvPr/>
          </p:nvSpPr>
          <p:spPr>
            <a:xfrm>
              <a:off x="5804800" y="2010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0"/>
            <p:cNvSpPr/>
            <p:nvPr/>
          </p:nvSpPr>
          <p:spPr>
            <a:xfrm>
              <a:off x="5797275" y="1990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0"/>
            <p:cNvSpPr/>
            <p:nvPr/>
          </p:nvSpPr>
          <p:spPr>
            <a:xfrm>
              <a:off x="5788425" y="1991850"/>
              <a:ext cx="2850" cy="2275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106" y="0"/>
                  </a:moveTo>
                  <a:cubicBezTo>
                    <a:pt x="76" y="15"/>
                    <a:pt x="38" y="38"/>
                    <a:pt x="0" y="60"/>
                  </a:cubicBezTo>
                  <a:lnTo>
                    <a:pt x="53" y="9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0"/>
            <p:cNvSpPr/>
            <p:nvPr/>
          </p:nvSpPr>
          <p:spPr>
            <a:xfrm>
              <a:off x="5810450" y="1989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0"/>
            <p:cNvSpPr/>
            <p:nvPr/>
          </p:nvSpPr>
          <p:spPr>
            <a:xfrm>
              <a:off x="5815525" y="1981850"/>
              <a:ext cx="8325" cy="5500"/>
            </a:xfrm>
            <a:custGeom>
              <a:avLst/>
              <a:gdLst/>
              <a:ahLst/>
              <a:cxnLst/>
              <a:rect l="l" t="t" r="r" b="b"/>
              <a:pathLst>
                <a:path w="333" h="220" extrusionOk="0">
                  <a:moveTo>
                    <a:pt x="121" y="1"/>
                  </a:moveTo>
                  <a:cubicBezTo>
                    <a:pt x="91" y="8"/>
                    <a:pt x="54" y="16"/>
                    <a:pt x="16" y="23"/>
                  </a:cubicBezTo>
                  <a:lnTo>
                    <a:pt x="1" y="46"/>
                  </a:lnTo>
                  <a:lnTo>
                    <a:pt x="272" y="219"/>
                  </a:lnTo>
                  <a:lnTo>
                    <a:pt x="332" y="12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0"/>
            <p:cNvSpPr/>
            <p:nvPr/>
          </p:nvSpPr>
          <p:spPr>
            <a:xfrm>
              <a:off x="5804625" y="2055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0"/>
            <p:cNvSpPr/>
            <p:nvPr/>
          </p:nvSpPr>
          <p:spPr>
            <a:xfrm>
              <a:off x="5822500" y="2054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0"/>
            <p:cNvSpPr/>
            <p:nvPr/>
          </p:nvSpPr>
          <p:spPr>
            <a:xfrm>
              <a:off x="5808375" y="2043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0"/>
            <p:cNvSpPr/>
            <p:nvPr/>
          </p:nvSpPr>
          <p:spPr>
            <a:xfrm>
              <a:off x="5815350" y="2025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0"/>
            <p:cNvSpPr/>
            <p:nvPr/>
          </p:nvSpPr>
          <p:spPr>
            <a:xfrm>
              <a:off x="5800650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0"/>
            <p:cNvSpPr/>
            <p:nvPr/>
          </p:nvSpPr>
          <p:spPr>
            <a:xfrm>
              <a:off x="5793875" y="2040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0"/>
            <p:cNvSpPr/>
            <p:nvPr/>
          </p:nvSpPr>
          <p:spPr>
            <a:xfrm>
              <a:off x="5821550" y="2042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0"/>
            <p:cNvSpPr/>
            <p:nvPr/>
          </p:nvSpPr>
          <p:spPr>
            <a:xfrm>
              <a:off x="5786550" y="2020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0"/>
            <p:cNvSpPr/>
            <p:nvPr/>
          </p:nvSpPr>
          <p:spPr>
            <a:xfrm>
              <a:off x="5799725" y="2019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0"/>
            <p:cNvSpPr/>
            <p:nvPr/>
          </p:nvSpPr>
          <p:spPr>
            <a:xfrm>
              <a:off x="5815725" y="210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0"/>
            <p:cNvSpPr/>
            <p:nvPr/>
          </p:nvSpPr>
          <p:spPr>
            <a:xfrm>
              <a:off x="5833625" y="21080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0"/>
            <p:cNvSpPr/>
            <p:nvPr/>
          </p:nvSpPr>
          <p:spPr>
            <a:xfrm>
              <a:off x="5819500" y="2096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0"/>
            <p:cNvSpPr/>
            <p:nvPr/>
          </p:nvSpPr>
          <p:spPr>
            <a:xfrm>
              <a:off x="5826450" y="207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0"/>
            <p:cNvSpPr/>
            <p:nvPr/>
          </p:nvSpPr>
          <p:spPr>
            <a:xfrm>
              <a:off x="5811775" y="2084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0"/>
            <p:cNvSpPr/>
            <p:nvPr/>
          </p:nvSpPr>
          <p:spPr>
            <a:xfrm>
              <a:off x="58050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0"/>
            <p:cNvSpPr/>
            <p:nvPr/>
          </p:nvSpPr>
          <p:spPr>
            <a:xfrm>
              <a:off x="5832675" y="2095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0"/>
            <p:cNvSpPr/>
            <p:nvPr/>
          </p:nvSpPr>
          <p:spPr>
            <a:xfrm>
              <a:off x="5797650" y="2073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30"/>
            <p:cNvSpPr/>
            <p:nvPr/>
          </p:nvSpPr>
          <p:spPr>
            <a:xfrm>
              <a:off x="5810825" y="2072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30"/>
            <p:cNvSpPr/>
            <p:nvPr/>
          </p:nvSpPr>
          <p:spPr>
            <a:xfrm>
              <a:off x="5815925" y="2064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0"/>
            <p:cNvSpPr/>
            <p:nvPr/>
          </p:nvSpPr>
          <p:spPr>
            <a:xfrm>
              <a:off x="5826825" y="216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0"/>
            <p:cNvSpPr/>
            <p:nvPr/>
          </p:nvSpPr>
          <p:spPr>
            <a:xfrm>
              <a:off x="5844725" y="216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0"/>
            <p:cNvSpPr/>
            <p:nvPr/>
          </p:nvSpPr>
          <p:spPr>
            <a:xfrm>
              <a:off x="5830600" y="21500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0"/>
            <p:cNvSpPr/>
            <p:nvPr/>
          </p:nvSpPr>
          <p:spPr>
            <a:xfrm>
              <a:off x="5837575" y="21323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0"/>
            <p:cNvSpPr/>
            <p:nvPr/>
          </p:nvSpPr>
          <p:spPr>
            <a:xfrm>
              <a:off x="5822875" y="2137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0"/>
            <p:cNvSpPr/>
            <p:nvPr/>
          </p:nvSpPr>
          <p:spPr>
            <a:xfrm>
              <a:off x="58161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0"/>
            <p:cNvSpPr/>
            <p:nvPr/>
          </p:nvSpPr>
          <p:spPr>
            <a:xfrm>
              <a:off x="5843775" y="21490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0"/>
            <p:cNvSpPr/>
            <p:nvPr/>
          </p:nvSpPr>
          <p:spPr>
            <a:xfrm>
              <a:off x="5808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0"/>
            <p:cNvSpPr/>
            <p:nvPr/>
          </p:nvSpPr>
          <p:spPr>
            <a:xfrm>
              <a:off x="5821950" y="2125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0"/>
            <p:cNvSpPr/>
            <p:nvPr/>
          </p:nvSpPr>
          <p:spPr>
            <a:xfrm>
              <a:off x="5827025" y="2117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0"/>
            <p:cNvSpPr/>
            <p:nvPr/>
          </p:nvSpPr>
          <p:spPr>
            <a:xfrm>
              <a:off x="5837950" y="2215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0"/>
            <p:cNvSpPr/>
            <p:nvPr/>
          </p:nvSpPr>
          <p:spPr>
            <a:xfrm>
              <a:off x="5855825" y="2214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0"/>
            <p:cNvSpPr/>
            <p:nvPr/>
          </p:nvSpPr>
          <p:spPr>
            <a:xfrm>
              <a:off x="5841700" y="220312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0"/>
            <p:cNvSpPr/>
            <p:nvPr/>
          </p:nvSpPr>
          <p:spPr>
            <a:xfrm>
              <a:off x="58486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0"/>
            <p:cNvSpPr/>
            <p:nvPr/>
          </p:nvSpPr>
          <p:spPr>
            <a:xfrm>
              <a:off x="5834000" y="2191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0"/>
            <p:cNvSpPr/>
            <p:nvPr/>
          </p:nvSpPr>
          <p:spPr>
            <a:xfrm>
              <a:off x="5827200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0"/>
            <p:cNvSpPr/>
            <p:nvPr/>
          </p:nvSpPr>
          <p:spPr>
            <a:xfrm>
              <a:off x="5854900" y="2202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0"/>
            <p:cNvSpPr/>
            <p:nvPr/>
          </p:nvSpPr>
          <p:spPr>
            <a:xfrm>
              <a:off x="5819875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0"/>
            <p:cNvSpPr/>
            <p:nvPr/>
          </p:nvSpPr>
          <p:spPr>
            <a:xfrm>
              <a:off x="5833050" y="2179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0"/>
            <p:cNvSpPr/>
            <p:nvPr/>
          </p:nvSpPr>
          <p:spPr>
            <a:xfrm>
              <a:off x="5838125" y="21707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0"/>
            <p:cNvSpPr/>
            <p:nvPr/>
          </p:nvSpPr>
          <p:spPr>
            <a:xfrm>
              <a:off x="5849050" y="226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0"/>
            <p:cNvSpPr/>
            <p:nvPr/>
          </p:nvSpPr>
          <p:spPr>
            <a:xfrm>
              <a:off x="58669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0"/>
            <p:cNvSpPr/>
            <p:nvPr/>
          </p:nvSpPr>
          <p:spPr>
            <a:xfrm>
              <a:off x="5852825" y="22564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0"/>
            <p:cNvSpPr/>
            <p:nvPr/>
          </p:nvSpPr>
          <p:spPr>
            <a:xfrm>
              <a:off x="58598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0"/>
            <p:cNvSpPr/>
            <p:nvPr/>
          </p:nvSpPr>
          <p:spPr>
            <a:xfrm>
              <a:off x="5845100" y="224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0"/>
            <p:cNvSpPr/>
            <p:nvPr/>
          </p:nvSpPr>
          <p:spPr>
            <a:xfrm>
              <a:off x="5838325" y="225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0"/>
            <p:cNvSpPr/>
            <p:nvPr/>
          </p:nvSpPr>
          <p:spPr>
            <a:xfrm>
              <a:off x="5866000" y="22556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0"/>
            <p:cNvSpPr/>
            <p:nvPr/>
          </p:nvSpPr>
          <p:spPr>
            <a:xfrm>
              <a:off x="5830975" y="2233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0"/>
            <p:cNvSpPr/>
            <p:nvPr/>
          </p:nvSpPr>
          <p:spPr>
            <a:xfrm>
              <a:off x="5844150" y="2232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0"/>
            <p:cNvSpPr/>
            <p:nvPr/>
          </p:nvSpPr>
          <p:spPr>
            <a:xfrm>
              <a:off x="5849250" y="2224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0"/>
            <p:cNvSpPr/>
            <p:nvPr/>
          </p:nvSpPr>
          <p:spPr>
            <a:xfrm>
              <a:off x="5860175" y="23221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0"/>
            <p:cNvSpPr/>
            <p:nvPr/>
          </p:nvSpPr>
          <p:spPr>
            <a:xfrm>
              <a:off x="5878050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0"/>
            <p:cNvSpPr/>
            <p:nvPr/>
          </p:nvSpPr>
          <p:spPr>
            <a:xfrm>
              <a:off x="5863925" y="2309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0"/>
            <p:cNvSpPr/>
            <p:nvPr/>
          </p:nvSpPr>
          <p:spPr>
            <a:xfrm>
              <a:off x="58709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0"/>
            <p:cNvSpPr/>
            <p:nvPr/>
          </p:nvSpPr>
          <p:spPr>
            <a:xfrm>
              <a:off x="5856200" y="2297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0"/>
            <p:cNvSpPr/>
            <p:nvPr/>
          </p:nvSpPr>
          <p:spPr>
            <a:xfrm>
              <a:off x="5849425" y="230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0"/>
            <p:cNvSpPr/>
            <p:nvPr/>
          </p:nvSpPr>
          <p:spPr>
            <a:xfrm>
              <a:off x="5877125" y="2308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0"/>
            <p:cNvSpPr/>
            <p:nvPr/>
          </p:nvSpPr>
          <p:spPr>
            <a:xfrm>
              <a:off x="5842100" y="2286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0"/>
            <p:cNvSpPr/>
            <p:nvPr/>
          </p:nvSpPr>
          <p:spPr>
            <a:xfrm>
              <a:off x="5855275" y="22856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0"/>
            <p:cNvSpPr/>
            <p:nvPr/>
          </p:nvSpPr>
          <p:spPr>
            <a:xfrm>
              <a:off x="5860350" y="2277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0"/>
            <p:cNvSpPr/>
            <p:nvPr/>
          </p:nvSpPr>
          <p:spPr>
            <a:xfrm>
              <a:off x="5871275" y="23754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0"/>
            <p:cNvSpPr/>
            <p:nvPr/>
          </p:nvSpPr>
          <p:spPr>
            <a:xfrm>
              <a:off x="5889175" y="23742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0"/>
            <p:cNvSpPr/>
            <p:nvPr/>
          </p:nvSpPr>
          <p:spPr>
            <a:xfrm>
              <a:off x="5882575" y="2383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0"/>
            <p:cNvSpPr/>
            <p:nvPr/>
          </p:nvSpPr>
          <p:spPr>
            <a:xfrm>
              <a:off x="5875050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0"/>
            <p:cNvSpPr/>
            <p:nvPr/>
          </p:nvSpPr>
          <p:spPr>
            <a:xfrm>
              <a:off x="5882000" y="234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0"/>
            <p:cNvSpPr/>
            <p:nvPr/>
          </p:nvSpPr>
          <p:spPr>
            <a:xfrm>
              <a:off x="5867325" y="2351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0"/>
            <p:cNvSpPr/>
            <p:nvPr/>
          </p:nvSpPr>
          <p:spPr>
            <a:xfrm>
              <a:off x="5860550" y="236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0"/>
            <p:cNvSpPr/>
            <p:nvPr/>
          </p:nvSpPr>
          <p:spPr>
            <a:xfrm>
              <a:off x="5888225" y="2362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0"/>
            <p:cNvSpPr/>
            <p:nvPr/>
          </p:nvSpPr>
          <p:spPr>
            <a:xfrm>
              <a:off x="5853200" y="233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0"/>
            <p:cNvSpPr/>
            <p:nvPr/>
          </p:nvSpPr>
          <p:spPr>
            <a:xfrm>
              <a:off x="5866375" y="2338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0"/>
            <p:cNvSpPr/>
            <p:nvPr/>
          </p:nvSpPr>
          <p:spPr>
            <a:xfrm>
              <a:off x="5871475" y="2330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0"/>
            <p:cNvSpPr/>
            <p:nvPr/>
          </p:nvSpPr>
          <p:spPr>
            <a:xfrm>
              <a:off x="5882375" y="242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0"/>
            <p:cNvSpPr/>
            <p:nvPr/>
          </p:nvSpPr>
          <p:spPr>
            <a:xfrm>
              <a:off x="5900275" y="24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0"/>
            <p:cNvSpPr/>
            <p:nvPr/>
          </p:nvSpPr>
          <p:spPr>
            <a:xfrm>
              <a:off x="5893675" y="24370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0"/>
            <p:cNvSpPr/>
            <p:nvPr/>
          </p:nvSpPr>
          <p:spPr>
            <a:xfrm>
              <a:off x="5886150" y="2416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0"/>
            <p:cNvSpPr/>
            <p:nvPr/>
          </p:nvSpPr>
          <p:spPr>
            <a:xfrm>
              <a:off x="5893125" y="23987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0"/>
            <p:cNvSpPr/>
            <p:nvPr/>
          </p:nvSpPr>
          <p:spPr>
            <a:xfrm>
              <a:off x="5878425" y="24044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0"/>
            <p:cNvSpPr/>
            <p:nvPr/>
          </p:nvSpPr>
          <p:spPr>
            <a:xfrm>
              <a:off x="5871650" y="241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0"/>
            <p:cNvSpPr/>
            <p:nvPr/>
          </p:nvSpPr>
          <p:spPr>
            <a:xfrm>
              <a:off x="5899325" y="2415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0"/>
            <p:cNvSpPr/>
            <p:nvPr/>
          </p:nvSpPr>
          <p:spPr>
            <a:xfrm>
              <a:off x="5864300" y="239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0"/>
            <p:cNvSpPr/>
            <p:nvPr/>
          </p:nvSpPr>
          <p:spPr>
            <a:xfrm>
              <a:off x="5877500" y="2392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0"/>
            <p:cNvSpPr/>
            <p:nvPr/>
          </p:nvSpPr>
          <p:spPr>
            <a:xfrm>
              <a:off x="5893500" y="2482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0"/>
            <p:cNvSpPr/>
            <p:nvPr/>
          </p:nvSpPr>
          <p:spPr>
            <a:xfrm>
              <a:off x="5911375" y="248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0"/>
            <p:cNvSpPr/>
            <p:nvPr/>
          </p:nvSpPr>
          <p:spPr>
            <a:xfrm>
              <a:off x="5904800" y="2490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0"/>
            <p:cNvSpPr/>
            <p:nvPr/>
          </p:nvSpPr>
          <p:spPr>
            <a:xfrm>
              <a:off x="5897250" y="2469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0"/>
            <p:cNvSpPr/>
            <p:nvPr/>
          </p:nvSpPr>
          <p:spPr>
            <a:xfrm>
              <a:off x="5904225" y="245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0"/>
            <p:cNvSpPr/>
            <p:nvPr/>
          </p:nvSpPr>
          <p:spPr>
            <a:xfrm>
              <a:off x="5889550" y="2457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0"/>
            <p:cNvSpPr/>
            <p:nvPr/>
          </p:nvSpPr>
          <p:spPr>
            <a:xfrm>
              <a:off x="5882750" y="246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0"/>
            <p:cNvSpPr/>
            <p:nvPr/>
          </p:nvSpPr>
          <p:spPr>
            <a:xfrm>
              <a:off x="5910450" y="2468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0"/>
            <p:cNvSpPr/>
            <p:nvPr/>
          </p:nvSpPr>
          <p:spPr>
            <a:xfrm>
              <a:off x="5875425" y="244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0"/>
            <p:cNvSpPr/>
            <p:nvPr/>
          </p:nvSpPr>
          <p:spPr>
            <a:xfrm>
              <a:off x="5888600" y="24454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0"/>
            <p:cNvSpPr/>
            <p:nvPr/>
          </p:nvSpPr>
          <p:spPr>
            <a:xfrm>
              <a:off x="5904600" y="253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0"/>
            <p:cNvSpPr/>
            <p:nvPr/>
          </p:nvSpPr>
          <p:spPr>
            <a:xfrm>
              <a:off x="5922500" y="253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0"/>
            <p:cNvSpPr/>
            <p:nvPr/>
          </p:nvSpPr>
          <p:spPr>
            <a:xfrm>
              <a:off x="5915900" y="2543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0"/>
            <p:cNvSpPr/>
            <p:nvPr/>
          </p:nvSpPr>
          <p:spPr>
            <a:xfrm>
              <a:off x="5908375" y="252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0"/>
            <p:cNvSpPr/>
            <p:nvPr/>
          </p:nvSpPr>
          <p:spPr>
            <a:xfrm>
              <a:off x="5915350" y="2505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0"/>
            <p:cNvSpPr/>
            <p:nvPr/>
          </p:nvSpPr>
          <p:spPr>
            <a:xfrm>
              <a:off x="5900650" y="251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0"/>
            <p:cNvSpPr/>
            <p:nvPr/>
          </p:nvSpPr>
          <p:spPr>
            <a:xfrm>
              <a:off x="5893875" y="252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0"/>
            <p:cNvSpPr/>
            <p:nvPr/>
          </p:nvSpPr>
          <p:spPr>
            <a:xfrm>
              <a:off x="5921550" y="25219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0"/>
            <p:cNvSpPr/>
            <p:nvPr/>
          </p:nvSpPr>
          <p:spPr>
            <a:xfrm>
              <a:off x="5886525" y="2499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0"/>
            <p:cNvSpPr/>
            <p:nvPr/>
          </p:nvSpPr>
          <p:spPr>
            <a:xfrm>
              <a:off x="5899700" y="2498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0"/>
            <p:cNvSpPr/>
            <p:nvPr/>
          </p:nvSpPr>
          <p:spPr>
            <a:xfrm>
              <a:off x="5915725" y="2588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0"/>
            <p:cNvSpPr/>
            <p:nvPr/>
          </p:nvSpPr>
          <p:spPr>
            <a:xfrm>
              <a:off x="5933600" y="258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0"/>
            <p:cNvSpPr/>
            <p:nvPr/>
          </p:nvSpPr>
          <p:spPr>
            <a:xfrm>
              <a:off x="5926825" y="259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0"/>
            <p:cNvSpPr/>
            <p:nvPr/>
          </p:nvSpPr>
          <p:spPr>
            <a:xfrm>
              <a:off x="5919475" y="257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0"/>
            <p:cNvSpPr/>
            <p:nvPr/>
          </p:nvSpPr>
          <p:spPr>
            <a:xfrm>
              <a:off x="5926450" y="255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0"/>
            <p:cNvSpPr/>
            <p:nvPr/>
          </p:nvSpPr>
          <p:spPr>
            <a:xfrm>
              <a:off x="5911750" y="2564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0"/>
            <p:cNvSpPr/>
            <p:nvPr/>
          </p:nvSpPr>
          <p:spPr>
            <a:xfrm>
              <a:off x="5904975" y="2573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0"/>
            <p:cNvSpPr/>
            <p:nvPr/>
          </p:nvSpPr>
          <p:spPr>
            <a:xfrm>
              <a:off x="5932675" y="2575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0"/>
            <p:cNvSpPr/>
            <p:nvPr/>
          </p:nvSpPr>
          <p:spPr>
            <a:xfrm>
              <a:off x="5897650" y="255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0"/>
            <p:cNvSpPr/>
            <p:nvPr/>
          </p:nvSpPr>
          <p:spPr>
            <a:xfrm>
              <a:off x="5910625" y="2552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0"/>
            <p:cNvSpPr/>
            <p:nvPr/>
          </p:nvSpPr>
          <p:spPr>
            <a:xfrm>
              <a:off x="5926825" y="2641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0"/>
            <p:cNvSpPr/>
            <p:nvPr/>
          </p:nvSpPr>
          <p:spPr>
            <a:xfrm>
              <a:off x="5944725" y="264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0"/>
            <p:cNvSpPr/>
            <p:nvPr/>
          </p:nvSpPr>
          <p:spPr>
            <a:xfrm>
              <a:off x="5937925" y="265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0"/>
            <p:cNvSpPr/>
            <p:nvPr/>
          </p:nvSpPr>
          <p:spPr>
            <a:xfrm>
              <a:off x="5930600" y="26294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0"/>
            <p:cNvSpPr/>
            <p:nvPr/>
          </p:nvSpPr>
          <p:spPr>
            <a:xfrm>
              <a:off x="5937550" y="261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0"/>
            <p:cNvSpPr/>
            <p:nvPr/>
          </p:nvSpPr>
          <p:spPr>
            <a:xfrm>
              <a:off x="5922875" y="2617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0"/>
            <p:cNvSpPr/>
            <p:nvPr/>
          </p:nvSpPr>
          <p:spPr>
            <a:xfrm>
              <a:off x="5916100" y="2627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0"/>
            <p:cNvSpPr/>
            <p:nvPr/>
          </p:nvSpPr>
          <p:spPr>
            <a:xfrm>
              <a:off x="5943775" y="2628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0"/>
            <p:cNvSpPr/>
            <p:nvPr/>
          </p:nvSpPr>
          <p:spPr>
            <a:xfrm>
              <a:off x="5908750" y="2606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0"/>
            <p:cNvSpPr/>
            <p:nvPr/>
          </p:nvSpPr>
          <p:spPr>
            <a:xfrm>
              <a:off x="5921750" y="2605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0"/>
            <p:cNvSpPr/>
            <p:nvPr/>
          </p:nvSpPr>
          <p:spPr>
            <a:xfrm>
              <a:off x="5937925" y="2695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0"/>
            <p:cNvSpPr/>
            <p:nvPr/>
          </p:nvSpPr>
          <p:spPr>
            <a:xfrm>
              <a:off x="5955825" y="269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0"/>
            <p:cNvSpPr/>
            <p:nvPr/>
          </p:nvSpPr>
          <p:spPr>
            <a:xfrm>
              <a:off x="5949050" y="270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0"/>
            <p:cNvSpPr/>
            <p:nvPr/>
          </p:nvSpPr>
          <p:spPr>
            <a:xfrm>
              <a:off x="5941700" y="268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0"/>
            <p:cNvSpPr/>
            <p:nvPr/>
          </p:nvSpPr>
          <p:spPr>
            <a:xfrm>
              <a:off x="5948675" y="2665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0"/>
            <p:cNvSpPr/>
            <p:nvPr/>
          </p:nvSpPr>
          <p:spPr>
            <a:xfrm>
              <a:off x="5933975" y="26708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0"/>
            <p:cNvSpPr/>
            <p:nvPr/>
          </p:nvSpPr>
          <p:spPr>
            <a:xfrm>
              <a:off x="5927200" y="2680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0"/>
            <p:cNvSpPr/>
            <p:nvPr/>
          </p:nvSpPr>
          <p:spPr>
            <a:xfrm>
              <a:off x="5954875" y="2681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0"/>
            <p:cNvSpPr/>
            <p:nvPr/>
          </p:nvSpPr>
          <p:spPr>
            <a:xfrm>
              <a:off x="5919850" y="26593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0"/>
            <p:cNvSpPr/>
            <p:nvPr/>
          </p:nvSpPr>
          <p:spPr>
            <a:xfrm>
              <a:off x="5932850" y="2658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0"/>
            <p:cNvSpPr/>
            <p:nvPr/>
          </p:nvSpPr>
          <p:spPr>
            <a:xfrm>
              <a:off x="5949050" y="2748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0"/>
            <p:cNvSpPr/>
            <p:nvPr/>
          </p:nvSpPr>
          <p:spPr>
            <a:xfrm>
              <a:off x="5952800" y="2736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0"/>
            <p:cNvSpPr/>
            <p:nvPr/>
          </p:nvSpPr>
          <p:spPr>
            <a:xfrm>
              <a:off x="5959775" y="2718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0"/>
            <p:cNvSpPr/>
            <p:nvPr/>
          </p:nvSpPr>
          <p:spPr>
            <a:xfrm>
              <a:off x="5945100" y="2723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0"/>
            <p:cNvSpPr/>
            <p:nvPr/>
          </p:nvSpPr>
          <p:spPr>
            <a:xfrm>
              <a:off x="5938300" y="2733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0"/>
            <p:cNvSpPr/>
            <p:nvPr/>
          </p:nvSpPr>
          <p:spPr>
            <a:xfrm>
              <a:off x="5966000" y="2735075"/>
              <a:ext cx="6975" cy="5875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60" y="1"/>
                  </a:moveTo>
                  <a:lnTo>
                    <a:pt x="0" y="91"/>
                  </a:lnTo>
                  <a:lnTo>
                    <a:pt x="226" y="234"/>
                  </a:lnTo>
                  <a:cubicBezTo>
                    <a:pt x="241" y="204"/>
                    <a:pt x="264" y="174"/>
                    <a:pt x="279" y="13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0"/>
            <p:cNvSpPr/>
            <p:nvPr/>
          </p:nvSpPr>
          <p:spPr>
            <a:xfrm>
              <a:off x="5930975" y="27126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0"/>
            <p:cNvSpPr/>
            <p:nvPr/>
          </p:nvSpPr>
          <p:spPr>
            <a:xfrm>
              <a:off x="5943950" y="271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0"/>
            <p:cNvSpPr/>
            <p:nvPr/>
          </p:nvSpPr>
          <p:spPr>
            <a:xfrm>
              <a:off x="5963550" y="27059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0"/>
            <p:cNvSpPr/>
            <p:nvPr/>
          </p:nvSpPr>
          <p:spPr>
            <a:xfrm>
              <a:off x="5826275" y="199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0"/>
            <p:cNvSpPr/>
            <p:nvPr/>
          </p:nvSpPr>
          <p:spPr>
            <a:xfrm>
              <a:off x="5843975" y="199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0"/>
            <p:cNvSpPr/>
            <p:nvPr/>
          </p:nvSpPr>
          <p:spPr>
            <a:xfrm>
              <a:off x="5837375" y="2004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0"/>
            <p:cNvSpPr/>
            <p:nvPr/>
          </p:nvSpPr>
          <p:spPr>
            <a:xfrm>
              <a:off x="5829850" y="19833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0"/>
            <p:cNvSpPr/>
            <p:nvPr/>
          </p:nvSpPr>
          <p:spPr>
            <a:xfrm>
              <a:off x="5843025" y="198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0"/>
            <p:cNvSpPr/>
            <p:nvPr/>
          </p:nvSpPr>
          <p:spPr>
            <a:xfrm>
              <a:off x="5837375" y="2049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0"/>
            <p:cNvSpPr/>
            <p:nvPr/>
          </p:nvSpPr>
          <p:spPr>
            <a:xfrm>
              <a:off x="5855075" y="2047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0"/>
            <p:cNvSpPr/>
            <p:nvPr/>
          </p:nvSpPr>
          <p:spPr>
            <a:xfrm>
              <a:off x="5840950" y="2036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0"/>
            <p:cNvSpPr/>
            <p:nvPr/>
          </p:nvSpPr>
          <p:spPr>
            <a:xfrm>
              <a:off x="5848125" y="2018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0"/>
            <p:cNvSpPr/>
            <p:nvPr/>
          </p:nvSpPr>
          <p:spPr>
            <a:xfrm>
              <a:off x="5833225" y="2024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0"/>
            <p:cNvSpPr/>
            <p:nvPr/>
          </p:nvSpPr>
          <p:spPr>
            <a:xfrm>
              <a:off x="5826650" y="2034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0"/>
            <p:cNvSpPr/>
            <p:nvPr/>
          </p:nvSpPr>
          <p:spPr>
            <a:xfrm>
              <a:off x="5854150" y="2035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0"/>
            <p:cNvSpPr/>
            <p:nvPr/>
          </p:nvSpPr>
          <p:spPr>
            <a:xfrm>
              <a:off x="5819125" y="2013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0"/>
            <p:cNvSpPr/>
            <p:nvPr/>
          </p:nvSpPr>
          <p:spPr>
            <a:xfrm>
              <a:off x="5832300" y="2012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0"/>
            <p:cNvSpPr/>
            <p:nvPr/>
          </p:nvSpPr>
          <p:spPr>
            <a:xfrm>
              <a:off x="5848500" y="210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0"/>
            <p:cNvSpPr/>
            <p:nvPr/>
          </p:nvSpPr>
          <p:spPr>
            <a:xfrm>
              <a:off x="5866200" y="210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0"/>
            <p:cNvSpPr/>
            <p:nvPr/>
          </p:nvSpPr>
          <p:spPr>
            <a:xfrm>
              <a:off x="5852075" y="2089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0"/>
            <p:cNvSpPr/>
            <p:nvPr/>
          </p:nvSpPr>
          <p:spPr>
            <a:xfrm>
              <a:off x="5859225" y="207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0"/>
            <p:cNvSpPr/>
            <p:nvPr/>
          </p:nvSpPr>
          <p:spPr>
            <a:xfrm>
              <a:off x="5844350" y="207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0"/>
            <p:cNvSpPr/>
            <p:nvPr/>
          </p:nvSpPr>
          <p:spPr>
            <a:xfrm>
              <a:off x="5837750" y="2087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0"/>
            <p:cNvSpPr/>
            <p:nvPr/>
          </p:nvSpPr>
          <p:spPr>
            <a:xfrm>
              <a:off x="5865250" y="2089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0"/>
            <p:cNvSpPr/>
            <p:nvPr/>
          </p:nvSpPr>
          <p:spPr>
            <a:xfrm>
              <a:off x="5830225" y="2066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0"/>
            <p:cNvSpPr/>
            <p:nvPr/>
          </p:nvSpPr>
          <p:spPr>
            <a:xfrm>
              <a:off x="5843400" y="2065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0"/>
            <p:cNvSpPr/>
            <p:nvPr/>
          </p:nvSpPr>
          <p:spPr>
            <a:xfrm>
              <a:off x="5848500" y="2057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0"/>
            <p:cNvSpPr/>
            <p:nvPr/>
          </p:nvSpPr>
          <p:spPr>
            <a:xfrm>
              <a:off x="5859600" y="2155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0"/>
            <p:cNvSpPr/>
            <p:nvPr/>
          </p:nvSpPr>
          <p:spPr>
            <a:xfrm>
              <a:off x="5877300" y="2154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0"/>
            <p:cNvSpPr/>
            <p:nvPr/>
          </p:nvSpPr>
          <p:spPr>
            <a:xfrm>
              <a:off x="5863175" y="21430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0"/>
            <p:cNvSpPr/>
            <p:nvPr/>
          </p:nvSpPr>
          <p:spPr>
            <a:xfrm>
              <a:off x="5870325" y="2125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0"/>
            <p:cNvSpPr/>
            <p:nvPr/>
          </p:nvSpPr>
          <p:spPr>
            <a:xfrm>
              <a:off x="5855450" y="213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0"/>
            <p:cNvSpPr/>
            <p:nvPr/>
          </p:nvSpPr>
          <p:spPr>
            <a:xfrm>
              <a:off x="5848875" y="2140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0"/>
            <p:cNvSpPr/>
            <p:nvPr/>
          </p:nvSpPr>
          <p:spPr>
            <a:xfrm>
              <a:off x="5876350" y="214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0"/>
            <p:cNvSpPr/>
            <p:nvPr/>
          </p:nvSpPr>
          <p:spPr>
            <a:xfrm>
              <a:off x="5841325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0"/>
            <p:cNvSpPr/>
            <p:nvPr/>
          </p:nvSpPr>
          <p:spPr>
            <a:xfrm>
              <a:off x="5854525" y="21189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0"/>
            <p:cNvSpPr/>
            <p:nvPr/>
          </p:nvSpPr>
          <p:spPr>
            <a:xfrm>
              <a:off x="5859600" y="2110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0"/>
            <p:cNvSpPr/>
            <p:nvPr/>
          </p:nvSpPr>
          <p:spPr>
            <a:xfrm>
              <a:off x="5870525" y="220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0"/>
            <p:cNvSpPr/>
            <p:nvPr/>
          </p:nvSpPr>
          <p:spPr>
            <a:xfrm>
              <a:off x="5888400" y="220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0"/>
            <p:cNvSpPr/>
            <p:nvPr/>
          </p:nvSpPr>
          <p:spPr>
            <a:xfrm>
              <a:off x="5874300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0"/>
            <p:cNvSpPr/>
            <p:nvPr/>
          </p:nvSpPr>
          <p:spPr>
            <a:xfrm>
              <a:off x="5881450" y="2178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0"/>
            <p:cNvSpPr/>
            <p:nvPr/>
          </p:nvSpPr>
          <p:spPr>
            <a:xfrm>
              <a:off x="5866575" y="218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0"/>
            <p:cNvSpPr/>
            <p:nvPr/>
          </p:nvSpPr>
          <p:spPr>
            <a:xfrm>
              <a:off x="5859975" y="2193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0"/>
            <p:cNvSpPr/>
            <p:nvPr/>
          </p:nvSpPr>
          <p:spPr>
            <a:xfrm>
              <a:off x="5887475" y="219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0"/>
            <p:cNvSpPr/>
            <p:nvPr/>
          </p:nvSpPr>
          <p:spPr>
            <a:xfrm>
              <a:off x="5852450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0"/>
            <p:cNvSpPr/>
            <p:nvPr/>
          </p:nvSpPr>
          <p:spPr>
            <a:xfrm>
              <a:off x="5865625" y="2172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0"/>
            <p:cNvSpPr/>
            <p:nvPr/>
          </p:nvSpPr>
          <p:spPr>
            <a:xfrm>
              <a:off x="5870700" y="21639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0"/>
            <p:cNvSpPr/>
            <p:nvPr/>
          </p:nvSpPr>
          <p:spPr>
            <a:xfrm>
              <a:off x="5881625" y="22620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0"/>
            <p:cNvSpPr/>
            <p:nvPr/>
          </p:nvSpPr>
          <p:spPr>
            <a:xfrm>
              <a:off x="5899525" y="226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0"/>
            <p:cNvSpPr/>
            <p:nvPr/>
          </p:nvSpPr>
          <p:spPr>
            <a:xfrm>
              <a:off x="5885400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0"/>
            <p:cNvSpPr/>
            <p:nvPr/>
          </p:nvSpPr>
          <p:spPr>
            <a:xfrm>
              <a:off x="5892550" y="22321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0"/>
            <p:cNvSpPr/>
            <p:nvPr/>
          </p:nvSpPr>
          <p:spPr>
            <a:xfrm>
              <a:off x="5877675" y="2237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0"/>
            <p:cNvSpPr/>
            <p:nvPr/>
          </p:nvSpPr>
          <p:spPr>
            <a:xfrm>
              <a:off x="5871075" y="22471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0"/>
            <p:cNvSpPr/>
            <p:nvPr/>
          </p:nvSpPr>
          <p:spPr>
            <a:xfrm>
              <a:off x="5898575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0"/>
            <p:cNvSpPr/>
            <p:nvPr/>
          </p:nvSpPr>
          <p:spPr>
            <a:xfrm>
              <a:off x="5863550" y="2226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0"/>
            <p:cNvSpPr/>
            <p:nvPr/>
          </p:nvSpPr>
          <p:spPr>
            <a:xfrm>
              <a:off x="5876725" y="2225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0"/>
            <p:cNvSpPr/>
            <p:nvPr/>
          </p:nvSpPr>
          <p:spPr>
            <a:xfrm>
              <a:off x="5881825" y="2217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0"/>
            <p:cNvSpPr/>
            <p:nvPr/>
          </p:nvSpPr>
          <p:spPr>
            <a:xfrm>
              <a:off x="5892750" y="2315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0"/>
            <p:cNvSpPr/>
            <p:nvPr/>
          </p:nvSpPr>
          <p:spPr>
            <a:xfrm>
              <a:off x="5910625" y="2314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0"/>
            <p:cNvSpPr/>
            <p:nvPr/>
          </p:nvSpPr>
          <p:spPr>
            <a:xfrm>
              <a:off x="5896500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0"/>
            <p:cNvSpPr/>
            <p:nvPr/>
          </p:nvSpPr>
          <p:spPr>
            <a:xfrm>
              <a:off x="5903675" y="2285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0"/>
            <p:cNvSpPr/>
            <p:nvPr/>
          </p:nvSpPr>
          <p:spPr>
            <a:xfrm>
              <a:off x="5888775" y="2291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0"/>
            <p:cNvSpPr/>
            <p:nvPr/>
          </p:nvSpPr>
          <p:spPr>
            <a:xfrm>
              <a:off x="5882200" y="23004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0"/>
            <p:cNvSpPr/>
            <p:nvPr/>
          </p:nvSpPr>
          <p:spPr>
            <a:xfrm>
              <a:off x="59097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0"/>
            <p:cNvSpPr/>
            <p:nvPr/>
          </p:nvSpPr>
          <p:spPr>
            <a:xfrm>
              <a:off x="5874675" y="2279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0"/>
            <p:cNvSpPr/>
            <p:nvPr/>
          </p:nvSpPr>
          <p:spPr>
            <a:xfrm>
              <a:off x="5887850" y="2278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0"/>
            <p:cNvSpPr/>
            <p:nvPr/>
          </p:nvSpPr>
          <p:spPr>
            <a:xfrm>
              <a:off x="5892925" y="2270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0"/>
            <p:cNvSpPr/>
            <p:nvPr/>
          </p:nvSpPr>
          <p:spPr>
            <a:xfrm>
              <a:off x="59038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0"/>
            <p:cNvSpPr/>
            <p:nvPr/>
          </p:nvSpPr>
          <p:spPr>
            <a:xfrm>
              <a:off x="5921750" y="236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0"/>
            <p:cNvSpPr/>
            <p:nvPr/>
          </p:nvSpPr>
          <p:spPr>
            <a:xfrm>
              <a:off x="5915150" y="2376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0"/>
            <p:cNvSpPr/>
            <p:nvPr/>
          </p:nvSpPr>
          <p:spPr>
            <a:xfrm>
              <a:off x="5907625" y="235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0"/>
            <p:cNvSpPr/>
            <p:nvPr/>
          </p:nvSpPr>
          <p:spPr>
            <a:xfrm>
              <a:off x="5914775" y="2338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0"/>
            <p:cNvSpPr/>
            <p:nvPr/>
          </p:nvSpPr>
          <p:spPr>
            <a:xfrm>
              <a:off x="5899900" y="23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0"/>
            <p:cNvSpPr/>
            <p:nvPr/>
          </p:nvSpPr>
          <p:spPr>
            <a:xfrm>
              <a:off x="5893300" y="2353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0"/>
            <p:cNvSpPr/>
            <p:nvPr/>
          </p:nvSpPr>
          <p:spPr>
            <a:xfrm>
              <a:off x="5920800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0"/>
            <p:cNvSpPr/>
            <p:nvPr/>
          </p:nvSpPr>
          <p:spPr>
            <a:xfrm>
              <a:off x="5885775" y="2333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0"/>
            <p:cNvSpPr/>
            <p:nvPr/>
          </p:nvSpPr>
          <p:spPr>
            <a:xfrm>
              <a:off x="5898950" y="2332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0"/>
            <p:cNvSpPr/>
            <p:nvPr/>
          </p:nvSpPr>
          <p:spPr>
            <a:xfrm>
              <a:off x="5904050" y="2323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0"/>
            <p:cNvSpPr/>
            <p:nvPr/>
          </p:nvSpPr>
          <p:spPr>
            <a:xfrm>
              <a:off x="5914950" y="242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0"/>
            <p:cNvSpPr/>
            <p:nvPr/>
          </p:nvSpPr>
          <p:spPr>
            <a:xfrm>
              <a:off x="5932850" y="2420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0"/>
            <p:cNvSpPr/>
            <p:nvPr/>
          </p:nvSpPr>
          <p:spPr>
            <a:xfrm>
              <a:off x="5926250" y="2430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0"/>
            <p:cNvSpPr/>
            <p:nvPr/>
          </p:nvSpPr>
          <p:spPr>
            <a:xfrm>
              <a:off x="5918725" y="240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0"/>
            <p:cNvSpPr/>
            <p:nvPr/>
          </p:nvSpPr>
          <p:spPr>
            <a:xfrm>
              <a:off x="5925875" y="239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0"/>
            <p:cNvSpPr/>
            <p:nvPr/>
          </p:nvSpPr>
          <p:spPr>
            <a:xfrm>
              <a:off x="5911000" y="2397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0"/>
            <p:cNvSpPr/>
            <p:nvPr/>
          </p:nvSpPr>
          <p:spPr>
            <a:xfrm>
              <a:off x="5904425" y="2407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0"/>
            <p:cNvSpPr/>
            <p:nvPr/>
          </p:nvSpPr>
          <p:spPr>
            <a:xfrm>
              <a:off x="5931900" y="240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0"/>
            <p:cNvSpPr/>
            <p:nvPr/>
          </p:nvSpPr>
          <p:spPr>
            <a:xfrm>
              <a:off x="5896875" y="23863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0"/>
            <p:cNvSpPr/>
            <p:nvPr/>
          </p:nvSpPr>
          <p:spPr>
            <a:xfrm>
              <a:off x="5910075" y="2385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0"/>
            <p:cNvSpPr/>
            <p:nvPr/>
          </p:nvSpPr>
          <p:spPr>
            <a:xfrm>
              <a:off x="5926075" y="2475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0"/>
            <p:cNvSpPr/>
            <p:nvPr/>
          </p:nvSpPr>
          <p:spPr>
            <a:xfrm>
              <a:off x="5943950" y="247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0"/>
            <p:cNvSpPr/>
            <p:nvPr/>
          </p:nvSpPr>
          <p:spPr>
            <a:xfrm>
              <a:off x="5937375" y="2483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0"/>
            <p:cNvSpPr/>
            <p:nvPr/>
          </p:nvSpPr>
          <p:spPr>
            <a:xfrm>
              <a:off x="5929850" y="2462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0"/>
            <p:cNvSpPr/>
            <p:nvPr/>
          </p:nvSpPr>
          <p:spPr>
            <a:xfrm>
              <a:off x="5937000" y="244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0"/>
            <p:cNvSpPr/>
            <p:nvPr/>
          </p:nvSpPr>
          <p:spPr>
            <a:xfrm>
              <a:off x="5922125" y="245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0"/>
            <p:cNvSpPr/>
            <p:nvPr/>
          </p:nvSpPr>
          <p:spPr>
            <a:xfrm>
              <a:off x="5915525" y="2460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0"/>
            <p:cNvSpPr/>
            <p:nvPr/>
          </p:nvSpPr>
          <p:spPr>
            <a:xfrm>
              <a:off x="5943025" y="2461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0"/>
            <p:cNvSpPr/>
            <p:nvPr/>
          </p:nvSpPr>
          <p:spPr>
            <a:xfrm>
              <a:off x="5908000" y="24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0"/>
            <p:cNvSpPr/>
            <p:nvPr/>
          </p:nvSpPr>
          <p:spPr>
            <a:xfrm>
              <a:off x="5921175" y="2438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0"/>
            <p:cNvSpPr/>
            <p:nvPr/>
          </p:nvSpPr>
          <p:spPr>
            <a:xfrm>
              <a:off x="5937175" y="252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0"/>
            <p:cNvSpPr/>
            <p:nvPr/>
          </p:nvSpPr>
          <p:spPr>
            <a:xfrm>
              <a:off x="5955075" y="252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0"/>
            <p:cNvSpPr/>
            <p:nvPr/>
          </p:nvSpPr>
          <p:spPr>
            <a:xfrm>
              <a:off x="5948475" y="2536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0"/>
            <p:cNvSpPr/>
            <p:nvPr/>
          </p:nvSpPr>
          <p:spPr>
            <a:xfrm>
              <a:off x="5940950" y="251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0"/>
            <p:cNvSpPr/>
            <p:nvPr/>
          </p:nvSpPr>
          <p:spPr>
            <a:xfrm>
              <a:off x="5948100" y="2498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0"/>
            <p:cNvSpPr/>
            <p:nvPr/>
          </p:nvSpPr>
          <p:spPr>
            <a:xfrm>
              <a:off x="5933225" y="2504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0"/>
            <p:cNvSpPr/>
            <p:nvPr/>
          </p:nvSpPr>
          <p:spPr>
            <a:xfrm>
              <a:off x="5926625" y="2513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0"/>
            <p:cNvSpPr/>
            <p:nvPr/>
          </p:nvSpPr>
          <p:spPr>
            <a:xfrm>
              <a:off x="5954125" y="25151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0"/>
            <p:cNvSpPr/>
            <p:nvPr/>
          </p:nvSpPr>
          <p:spPr>
            <a:xfrm>
              <a:off x="5919100" y="24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0"/>
            <p:cNvSpPr/>
            <p:nvPr/>
          </p:nvSpPr>
          <p:spPr>
            <a:xfrm>
              <a:off x="5932275" y="2491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0"/>
            <p:cNvSpPr/>
            <p:nvPr/>
          </p:nvSpPr>
          <p:spPr>
            <a:xfrm>
              <a:off x="5948300" y="2581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0"/>
            <p:cNvSpPr/>
            <p:nvPr/>
          </p:nvSpPr>
          <p:spPr>
            <a:xfrm>
              <a:off x="5966175" y="258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0"/>
            <p:cNvSpPr/>
            <p:nvPr/>
          </p:nvSpPr>
          <p:spPr>
            <a:xfrm>
              <a:off x="5959600" y="2590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0"/>
            <p:cNvSpPr/>
            <p:nvPr/>
          </p:nvSpPr>
          <p:spPr>
            <a:xfrm>
              <a:off x="5952050" y="256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0"/>
            <p:cNvSpPr/>
            <p:nvPr/>
          </p:nvSpPr>
          <p:spPr>
            <a:xfrm>
              <a:off x="5959225" y="255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0"/>
            <p:cNvSpPr/>
            <p:nvPr/>
          </p:nvSpPr>
          <p:spPr>
            <a:xfrm>
              <a:off x="5944350" y="2557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0"/>
            <p:cNvSpPr/>
            <p:nvPr/>
          </p:nvSpPr>
          <p:spPr>
            <a:xfrm>
              <a:off x="5937750" y="2566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0"/>
            <p:cNvSpPr/>
            <p:nvPr/>
          </p:nvSpPr>
          <p:spPr>
            <a:xfrm>
              <a:off x="5965250" y="2568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0"/>
            <p:cNvSpPr/>
            <p:nvPr/>
          </p:nvSpPr>
          <p:spPr>
            <a:xfrm>
              <a:off x="5930225" y="254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0"/>
            <p:cNvSpPr/>
            <p:nvPr/>
          </p:nvSpPr>
          <p:spPr>
            <a:xfrm>
              <a:off x="5943400" y="2545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0"/>
            <p:cNvSpPr/>
            <p:nvPr/>
          </p:nvSpPr>
          <p:spPr>
            <a:xfrm>
              <a:off x="5959400" y="263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0"/>
            <p:cNvSpPr/>
            <p:nvPr/>
          </p:nvSpPr>
          <p:spPr>
            <a:xfrm>
              <a:off x="5977300" y="263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0"/>
            <p:cNvSpPr/>
            <p:nvPr/>
          </p:nvSpPr>
          <p:spPr>
            <a:xfrm>
              <a:off x="5970700" y="2643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0"/>
            <p:cNvSpPr/>
            <p:nvPr/>
          </p:nvSpPr>
          <p:spPr>
            <a:xfrm>
              <a:off x="5963175" y="262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0"/>
            <p:cNvSpPr/>
            <p:nvPr/>
          </p:nvSpPr>
          <p:spPr>
            <a:xfrm>
              <a:off x="5970325" y="26049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0"/>
            <p:cNvSpPr/>
            <p:nvPr/>
          </p:nvSpPr>
          <p:spPr>
            <a:xfrm>
              <a:off x="5955450" y="261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0"/>
            <p:cNvSpPr/>
            <p:nvPr/>
          </p:nvSpPr>
          <p:spPr>
            <a:xfrm>
              <a:off x="5948850" y="26202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0"/>
            <p:cNvSpPr/>
            <p:nvPr/>
          </p:nvSpPr>
          <p:spPr>
            <a:xfrm>
              <a:off x="5976350" y="2621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0"/>
            <p:cNvSpPr/>
            <p:nvPr/>
          </p:nvSpPr>
          <p:spPr>
            <a:xfrm>
              <a:off x="5941325" y="25993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0"/>
            <p:cNvSpPr/>
            <p:nvPr/>
          </p:nvSpPr>
          <p:spPr>
            <a:xfrm>
              <a:off x="5954500" y="25985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0"/>
            <p:cNvSpPr/>
            <p:nvPr/>
          </p:nvSpPr>
          <p:spPr>
            <a:xfrm>
              <a:off x="5970500" y="268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0"/>
            <p:cNvSpPr/>
            <p:nvPr/>
          </p:nvSpPr>
          <p:spPr>
            <a:xfrm>
              <a:off x="5988400" y="268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0"/>
            <p:cNvSpPr/>
            <p:nvPr/>
          </p:nvSpPr>
          <p:spPr>
            <a:xfrm>
              <a:off x="5974275" y="2675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0"/>
            <p:cNvSpPr/>
            <p:nvPr/>
          </p:nvSpPr>
          <p:spPr>
            <a:xfrm>
              <a:off x="5981425" y="2658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0"/>
            <p:cNvSpPr/>
            <p:nvPr/>
          </p:nvSpPr>
          <p:spPr>
            <a:xfrm>
              <a:off x="5966550" y="266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0"/>
            <p:cNvSpPr/>
            <p:nvPr/>
          </p:nvSpPr>
          <p:spPr>
            <a:xfrm>
              <a:off x="5959975" y="2673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0"/>
            <p:cNvSpPr/>
            <p:nvPr/>
          </p:nvSpPr>
          <p:spPr>
            <a:xfrm>
              <a:off x="5987450" y="267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0"/>
            <p:cNvSpPr/>
            <p:nvPr/>
          </p:nvSpPr>
          <p:spPr>
            <a:xfrm>
              <a:off x="5952425" y="2652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0"/>
            <p:cNvSpPr/>
            <p:nvPr/>
          </p:nvSpPr>
          <p:spPr>
            <a:xfrm>
              <a:off x="5965625" y="2651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0"/>
            <p:cNvSpPr/>
            <p:nvPr/>
          </p:nvSpPr>
          <p:spPr>
            <a:xfrm>
              <a:off x="5985000" y="2645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0"/>
            <p:cNvSpPr/>
            <p:nvPr/>
          </p:nvSpPr>
          <p:spPr>
            <a:xfrm>
              <a:off x="5977675" y="2717200"/>
              <a:ext cx="6050" cy="5275"/>
            </a:xfrm>
            <a:custGeom>
              <a:avLst/>
              <a:gdLst/>
              <a:ahLst/>
              <a:cxnLst/>
              <a:rect l="l" t="t" r="r" b="b"/>
              <a:pathLst>
                <a:path w="242" h="211" extrusionOk="0">
                  <a:moveTo>
                    <a:pt x="60" y="0"/>
                  </a:moveTo>
                  <a:lnTo>
                    <a:pt x="0" y="90"/>
                  </a:lnTo>
                  <a:lnTo>
                    <a:pt x="189" y="211"/>
                  </a:lnTo>
                  <a:cubicBezTo>
                    <a:pt x="211" y="181"/>
                    <a:pt x="226" y="151"/>
                    <a:pt x="241" y="113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0"/>
            <p:cNvSpPr/>
            <p:nvPr/>
          </p:nvSpPr>
          <p:spPr>
            <a:xfrm>
              <a:off x="5971075" y="2726600"/>
              <a:ext cx="7000" cy="5875"/>
            </a:xfrm>
            <a:custGeom>
              <a:avLst/>
              <a:gdLst/>
              <a:ahLst/>
              <a:cxnLst/>
              <a:rect l="l" t="t" r="r" b="b"/>
              <a:pathLst>
                <a:path w="280" h="235" extrusionOk="0">
                  <a:moveTo>
                    <a:pt x="61" y="1"/>
                  </a:moveTo>
                  <a:lnTo>
                    <a:pt x="1" y="91"/>
                  </a:lnTo>
                  <a:lnTo>
                    <a:pt x="227" y="234"/>
                  </a:lnTo>
                  <a:cubicBezTo>
                    <a:pt x="242" y="204"/>
                    <a:pt x="264" y="174"/>
                    <a:pt x="279" y="14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0"/>
            <p:cNvSpPr/>
            <p:nvPr/>
          </p:nvSpPr>
          <p:spPr>
            <a:xfrm>
              <a:off x="5976725" y="270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0"/>
            <p:cNvSpPr/>
            <p:nvPr/>
          </p:nvSpPr>
          <p:spPr>
            <a:xfrm>
              <a:off x="5981800" y="26966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0"/>
            <p:cNvSpPr/>
            <p:nvPr/>
          </p:nvSpPr>
          <p:spPr>
            <a:xfrm>
              <a:off x="5858850" y="19890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0"/>
            <p:cNvSpPr/>
            <p:nvPr/>
          </p:nvSpPr>
          <p:spPr>
            <a:xfrm>
              <a:off x="5876550" y="1987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0"/>
            <p:cNvSpPr/>
            <p:nvPr/>
          </p:nvSpPr>
          <p:spPr>
            <a:xfrm>
              <a:off x="5869950" y="199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0"/>
            <p:cNvSpPr/>
            <p:nvPr/>
          </p:nvSpPr>
          <p:spPr>
            <a:xfrm>
              <a:off x="5862425" y="1980925"/>
              <a:ext cx="4550" cy="3775"/>
            </a:xfrm>
            <a:custGeom>
              <a:avLst/>
              <a:gdLst/>
              <a:ahLst/>
              <a:cxnLst/>
              <a:rect l="l" t="t" r="r" b="b"/>
              <a:pathLst>
                <a:path w="182" h="151" extrusionOk="0">
                  <a:moveTo>
                    <a:pt x="61" y="0"/>
                  </a:moveTo>
                  <a:lnTo>
                    <a:pt x="0" y="91"/>
                  </a:lnTo>
                  <a:lnTo>
                    <a:pt x="91" y="151"/>
                  </a:lnTo>
                  <a:lnTo>
                    <a:pt x="181" y="23"/>
                  </a:lnTo>
                  <a:cubicBezTo>
                    <a:pt x="144" y="15"/>
                    <a:pt x="106" y="8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0"/>
            <p:cNvSpPr/>
            <p:nvPr/>
          </p:nvSpPr>
          <p:spPr>
            <a:xfrm>
              <a:off x="5853375" y="1979600"/>
              <a:ext cx="2100" cy="975"/>
            </a:xfrm>
            <a:custGeom>
              <a:avLst/>
              <a:gdLst/>
              <a:ahLst/>
              <a:cxnLst/>
              <a:rect l="l" t="t" r="r" b="b"/>
              <a:pathLst>
                <a:path w="84" h="39" extrusionOk="0">
                  <a:moveTo>
                    <a:pt x="1" y="0"/>
                  </a:moveTo>
                  <a:lnTo>
                    <a:pt x="61" y="38"/>
                  </a:lnTo>
                  <a:lnTo>
                    <a:pt x="84" y="8"/>
                  </a:lnTo>
                  <a:cubicBezTo>
                    <a:pt x="61" y="0"/>
                    <a:pt x="31" y="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0"/>
            <p:cNvSpPr/>
            <p:nvPr/>
          </p:nvSpPr>
          <p:spPr>
            <a:xfrm>
              <a:off x="5869950" y="2042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0"/>
            <p:cNvSpPr/>
            <p:nvPr/>
          </p:nvSpPr>
          <p:spPr>
            <a:xfrm>
              <a:off x="5887650" y="204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0"/>
            <p:cNvSpPr/>
            <p:nvPr/>
          </p:nvSpPr>
          <p:spPr>
            <a:xfrm>
              <a:off x="5873525" y="20297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0"/>
            <p:cNvSpPr/>
            <p:nvPr/>
          </p:nvSpPr>
          <p:spPr>
            <a:xfrm>
              <a:off x="5880700" y="2012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0"/>
            <p:cNvSpPr/>
            <p:nvPr/>
          </p:nvSpPr>
          <p:spPr>
            <a:xfrm>
              <a:off x="5865825" y="201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0"/>
            <p:cNvSpPr/>
            <p:nvPr/>
          </p:nvSpPr>
          <p:spPr>
            <a:xfrm>
              <a:off x="5859225" y="202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0"/>
            <p:cNvSpPr/>
            <p:nvPr/>
          </p:nvSpPr>
          <p:spPr>
            <a:xfrm>
              <a:off x="5886725" y="2028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0"/>
            <p:cNvSpPr/>
            <p:nvPr/>
          </p:nvSpPr>
          <p:spPr>
            <a:xfrm>
              <a:off x="5851700" y="2006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0"/>
            <p:cNvSpPr/>
            <p:nvPr/>
          </p:nvSpPr>
          <p:spPr>
            <a:xfrm>
              <a:off x="5864875" y="2005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0"/>
            <p:cNvSpPr/>
            <p:nvPr/>
          </p:nvSpPr>
          <p:spPr>
            <a:xfrm>
              <a:off x="5881075" y="209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0"/>
            <p:cNvSpPr/>
            <p:nvPr/>
          </p:nvSpPr>
          <p:spPr>
            <a:xfrm>
              <a:off x="5898775" y="209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0"/>
            <p:cNvSpPr/>
            <p:nvPr/>
          </p:nvSpPr>
          <p:spPr>
            <a:xfrm>
              <a:off x="5884650" y="2082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0"/>
            <p:cNvSpPr/>
            <p:nvPr/>
          </p:nvSpPr>
          <p:spPr>
            <a:xfrm>
              <a:off x="5891800" y="20654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0"/>
            <p:cNvSpPr/>
            <p:nvPr/>
          </p:nvSpPr>
          <p:spPr>
            <a:xfrm>
              <a:off x="5876925" y="2071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0"/>
            <p:cNvSpPr/>
            <p:nvPr/>
          </p:nvSpPr>
          <p:spPr>
            <a:xfrm>
              <a:off x="5870325" y="208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0"/>
            <p:cNvSpPr/>
            <p:nvPr/>
          </p:nvSpPr>
          <p:spPr>
            <a:xfrm>
              <a:off x="5897825" y="208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0"/>
            <p:cNvSpPr/>
            <p:nvPr/>
          </p:nvSpPr>
          <p:spPr>
            <a:xfrm>
              <a:off x="5862800" y="2059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0"/>
            <p:cNvSpPr/>
            <p:nvPr/>
          </p:nvSpPr>
          <p:spPr>
            <a:xfrm>
              <a:off x="5875975" y="205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0"/>
            <p:cNvSpPr/>
            <p:nvPr/>
          </p:nvSpPr>
          <p:spPr>
            <a:xfrm>
              <a:off x="5881075" y="205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0"/>
            <p:cNvSpPr/>
            <p:nvPr/>
          </p:nvSpPr>
          <p:spPr>
            <a:xfrm>
              <a:off x="5892175" y="2148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0"/>
            <p:cNvSpPr/>
            <p:nvPr/>
          </p:nvSpPr>
          <p:spPr>
            <a:xfrm>
              <a:off x="5909875" y="214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0"/>
            <p:cNvSpPr/>
            <p:nvPr/>
          </p:nvSpPr>
          <p:spPr>
            <a:xfrm>
              <a:off x="5895750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0"/>
            <p:cNvSpPr/>
            <p:nvPr/>
          </p:nvSpPr>
          <p:spPr>
            <a:xfrm>
              <a:off x="5902900" y="21187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0"/>
            <p:cNvSpPr/>
            <p:nvPr/>
          </p:nvSpPr>
          <p:spPr>
            <a:xfrm>
              <a:off x="5888025" y="212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0"/>
            <p:cNvSpPr/>
            <p:nvPr/>
          </p:nvSpPr>
          <p:spPr>
            <a:xfrm>
              <a:off x="5881450" y="213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0"/>
            <p:cNvSpPr/>
            <p:nvPr/>
          </p:nvSpPr>
          <p:spPr>
            <a:xfrm>
              <a:off x="5908925" y="213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0"/>
            <p:cNvSpPr/>
            <p:nvPr/>
          </p:nvSpPr>
          <p:spPr>
            <a:xfrm>
              <a:off x="5873900" y="2113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0"/>
            <p:cNvSpPr/>
            <p:nvPr/>
          </p:nvSpPr>
          <p:spPr>
            <a:xfrm>
              <a:off x="5887100" y="2112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0"/>
            <p:cNvSpPr/>
            <p:nvPr/>
          </p:nvSpPr>
          <p:spPr>
            <a:xfrm>
              <a:off x="5892175" y="210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0"/>
            <p:cNvSpPr/>
            <p:nvPr/>
          </p:nvSpPr>
          <p:spPr>
            <a:xfrm>
              <a:off x="5903275" y="22019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0"/>
            <p:cNvSpPr/>
            <p:nvPr/>
          </p:nvSpPr>
          <p:spPr>
            <a:xfrm>
              <a:off x="5921000" y="22008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0"/>
            <p:cNvSpPr/>
            <p:nvPr/>
          </p:nvSpPr>
          <p:spPr>
            <a:xfrm>
              <a:off x="5906875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0"/>
            <p:cNvSpPr/>
            <p:nvPr/>
          </p:nvSpPr>
          <p:spPr>
            <a:xfrm>
              <a:off x="5914025" y="2172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0"/>
            <p:cNvSpPr/>
            <p:nvPr/>
          </p:nvSpPr>
          <p:spPr>
            <a:xfrm>
              <a:off x="5899150" y="217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0"/>
            <p:cNvSpPr/>
            <p:nvPr/>
          </p:nvSpPr>
          <p:spPr>
            <a:xfrm>
              <a:off x="5892550" y="218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0"/>
            <p:cNvSpPr/>
            <p:nvPr/>
          </p:nvSpPr>
          <p:spPr>
            <a:xfrm>
              <a:off x="5920050" y="2188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0"/>
            <p:cNvSpPr/>
            <p:nvPr/>
          </p:nvSpPr>
          <p:spPr>
            <a:xfrm>
              <a:off x="5885025" y="2166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0"/>
            <p:cNvSpPr/>
            <p:nvPr/>
          </p:nvSpPr>
          <p:spPr>
            <a:xfrm>
              <a:off x="5898200" y="2165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0"/>
            <p:cNvSpPr/>
            <p:nvPr/>
          </p:nvSpPr>
          <p:spPr>
            <a:xfrm>
              <a:off x="5903275" y="215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0"/>
            <p:cNvSpPr/>
            <p:nvPr/>
          </p:nvSpPr>
          <p:spPr>
            <a:xfrm>
              <a:off x="5914400" y="225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0"/>
            <p:cNvSpPr/>
            <p:nvPr/>
          </p:nvSpPr>
          <p:spPr>
            <a:xfrm>
              <a:off x="5932100" y="225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0"/>
            <p:cNvSpPr/>
            <p:nvPr/>
          </p:nvSpPr>
          <p:spPr>
            <a:xfrm>
              <a:off x="5917975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0"/>
            <p:cNvSpPr/>
            <p:nvPr/>
          </p:nvSpPr>
          <p:spPr>
            <a:xfrm>
              <a:off x="5925125" y="2225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0"/>
            <p:cNvSpPr/>
            <p:nvPr/>
          </p:nvSpPr>
          <p:spPr>
            <a:xfrm>
              <a:off x="5910250" y="223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0"/>
            <p:cNvSpPr/>
            <p:nvPr/>
          </p:nvSpPr>
          <p:spPr>
            <a:xfrm>
              <a:off x="5903675" y="2240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0"/>
            <p:cNvSpPr/>
            <p:nvPr/>
          </p:nvSpPr>
          <p:spPr>
            <a:xfrm>
              <a:off x="5931150" y="224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0"/>
            <p:cNvSpPr/>
            <p:nvPr/>
          </p:nvSpPr>
          <p:spPr>
            <a:xfrm>
              <a:off x="5896125" y="2219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0"/>
            <p:cNvSpPr/>
            <p:nvPr/>
          </p:nvSpPr>
          <p:spPr>
            <a:xfrm>
              <a:off x="5909325" y="22187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0"/>
            <p:cNvSpPr/>
            <p:nvPr/>
          </p:nvSpPr>
          <p:spPr>
            <a:xfrm>
              <a:off x="5914400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0"/>
            <p:cNvSpPr/>
            <p:nvPr/>
          </p:nvSpPr>
          <p:spPr>
            <a:xfrm>
              <a:off x="5925500" y="2308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0"/>
            <p:cNvSpPr/>
            <p:nvPr/>
          </p:nvSpPr>
          <p:spPr>
            <a:xfrm>
              <a:off x="5943200" y="230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0"/>
            <p:cNvSpPr/>
            <p:nvPr/>
          </p:nvSpPr>
          <p:spPr>
            <a:xfrm>
              <a:off x="5929075" y="2296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0"/>
            <p:cNvSpPr/>
            <p:nvPr/>
          </p:nvSpPr>
          <p:spPr>
            <a:xfrm>
              <a:off x="5936250" y="2278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30"/>
            <p:cNvSpPr/>
            <p:nvPr/>
          </p:nvSpPr>
          <p:spPr>
            <a:xfrm>
              <a:off x="5921375" y="2284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30"/>
            <p:cNvSpPr/>
            <p:nvPr/>
          </p:nvSpPr>
          <p:spPr>
            <a:xfrm>
              <a:off x="5914775" y="229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0"/>
            <p:cNvSpPr/>
            <p:nvPr/>
          </p:nvSpPr>
          <p:spPr>
            <a:xfrm>
              <a:off x="59422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0"/>
            <p:cNvSpPr/>
            <p:nvPr/>
          </p:nvSpPr>
          <p:spPr>
            <a:xfrm>
              <a:off x="5907250" y="2272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0"/>
            <p:cNvSpPr/>
            <p:nvPr/>
          </p:nvSpPr>
          <p:spPr>
            <a:xfrm>
              <a:off x="5920425" y="227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0"/>
            <p:cNvSpPr/>
            <p:nvPr/>
          </p:nvSpPr>
          <p:spPr>
            <a:xfrm>
              <a:off x="5925500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0"/>
            <p:cNvSpPr/>
            <p:nvPr/>
          </p:nvSpPr>
          <p:spPr>
            <a:xfrm>
              <a:off x="5936625" y="236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0"/>
            <p:cNvSpPr/>
            <p:nvPr/>
          </p:nvSpPr>
          <p:spPr>
            <a:xfrm>
              <a:off x="5954325" y="236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0"/>
            <p:cNvSpPr/>
            <p:nvPr/>
          </p:nvSpPr>
          <p:spPr>
            <a:xfrm>
              <a:off x="5947725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0"/>
            <p:cNvSpPr/>
            <p:nvPr/>
          </p:nvSpPr>
          <p:spPr>
            <a:xfrm>
              <a:off x="5940200" y="234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0"/>
            <p:cNvSpPr/>
            <p:nvPr/>
          </p:nvSpPr>
          <p:spPr>
            <a:xfrm>
              <a:off x="5947350" y="2331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0"/>
            <p:cNvSpPr/>
            <p:nvPr/>
          </p:nvSpPr>
          <p:spPr>
            <a:xfrm>
              <a:off x="5932475" y="233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0"/>
            <p:cNvSpPr/>
            <p:nvPr/>
          </p:nvSpPr>
          <p:spPr>
            <a:xfrm>
              <a:off x="5925875" y="234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0"/>
            <p:cNvSpPr/>
            <p:nvPr/>
          </p:nvSpPr>
          <p:spPr>
            <a:xfrm>
              <a:off x="5953375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0"/>
            <p:cNvSpPr/>
            <p:nvPr/>
          </p:nvSpPr>
          <p:spPr>
            <a:xfrm>
              <a:off x="5918350" y="232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0"/>
            <p:cNvSpPr/>
            <p:nvPr/>
          </p:nvSpPr>
          <p:spPr>
            <a:xfrm>
              <a:off x="5931525" y="232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0"/>
            <p:cNvSpPr/>
            <p:nvPr/>
          </p:nvSpPr>
          <p:spPr>
            <a:xfrm>
              <a:off x="59366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0"/>
            <p:cNvSpPr/>
            <p:nvPr/>
          </p:nvSpPr>
          <p:spPr>
            <a:xfrm>
              <a:off x="5947725" y="2415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0"/>
            <p:cNvSpPr/>
            <p:nvPr/>
          </p:nvSpPr>
          <p:spPr>
            <a:xfrm>
              <a:off x="5965425" y="241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0"/>
            <p:cNvSpPr/>
            <p:nvPr/>
          </p:nvSpPr>
          <p:spPr>
            <a:xfrm>
              <a:off x="5958825" y="242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0"/>
            <p:cNvSpPr/>
            <p:nvPr/>
          </p:nvSpPr>
          <p:spPr>
            <a:xfrm>
              <a:off x="5951300" y="2402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0"/>
            <p:cNvSpPr/>
            <p:nvPr/>
          </p:nvSpPr>
          <p:spPr>
            <a:xfrm>
              <a:off x="5958450" y="23852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0"/>
            <p:cNvSpPr/>
            <p:nvPr/>
          </p:nvSpPr>
          <p:spPr>
            <a:xfrm>
              <a:off x="5943575" y="239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0"/>
            <p:cNvSpPr/>
            <p:nvPr/>
          </p:nvSpPr>
          <p:spPr>
            <a:xfrm>
              <a:off x="5937000" y="2400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0"/>
            <p:cNvSpPr/>
            <p:nvPr/>
          </p:nvSpPr>
          <p:spPr>
            <a:xfrm>
              <a:off x="5964475" y="2401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0"/>
            <p:cNvSpPr/>
            <p:nvPr/>
          </p:nvSpPr>
          <p:spPr>
            <a:xfrm>
              <a:off x="5929450" y="237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0"/>
            <p:cNvSpPr/>
            <p:nvPr/>
          </p:nvSpPr>
          <p:spPr>
            <a:xfrm>
              <a:off x="5942650" y="2378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0"/>
            <p:cNvSpPr/>
            <p:nvPr/>
          </p:nvSpPr>
          <p:spPr>
            <a:xfrm>
              <a:off x="5958825" y="24684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0"/>
            <p:cNvSpPr/>
            <p:nvPr/>
          </p:nvSpPr>
          <p:spPr>
            <a:xfrm>
              <a:off x="5976550" y="24673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0"/>
            <p:cNvSpPr/>
            <p:nvPr/>
          </p:nvSpPr>
          <p:spPr>
            <a:xfrm>
              <a:off x="5969950" y="2476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0"/>
            <p:cNvSpPr/>
            <p:nvPr/>
          </p:nvSpPr>
          <p:spPr>
            <a:xfrm>
              <a:off x="5962425" y="2456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0"/>
            <p:cNvSpPr/>
            <p:nvPr/>
          </p:nvSpPr>
          <p:spPr>
            <a:xfrm>
              <a:off x="5969575" y="2438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0"/>
            <p:cNvSpPr/>
            <p:nvPr/>
          </p:nvSpPr>
          <p:spPr>
            <a:xfrm>
              <a:off x="5954700" y="2444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0"/>
            <p:cNvSpPr/>
            <p:nvPr/>
          </p:nvSpPr>
          <p:spPr>
            <a:xfrm>
              <a:off x="5948100" y="24535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0"/>
            <p:cNvSpPr/>
            <p:nvPr/>
          </p:nvSpPr>
          <p:spPr>
            <a:xfrm>
              <a:off x="5975600" y="2455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0"/>
            <p:cNvSpPr/>
            <p:nvPr/>
          </p:nvSpPr>
          <p:spPr>
            <a:xfrm>
              <a:off x="5940575" y="243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0"/>
            <p:cNvSpPr/>
            <p:nvPr/>
          </p:nvSpPr>
          <p:spPr>
            <a:xfrm>
              <a:off x="5953750" y="2431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0"/>
            <p:cNvSpPr/>
            <p:nvPr/>
          </p:nvSpPr>
          <p:spPr>
            <a:xfrm>
              <a:off x="5969950" y="252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0"/>
            <p:cNvSpPr/>
            <p:nvPr/>
          </p:nvSpPr>
          <p:spPr>
            <a:xfrm>
              <a:off x="5987650" y="252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0"/>
            <p:cNvSpPr/>
            <p:nvPr/>
          </p:nvSpPr>
          <p:spPr>
            <a:xfrm>
              <a:off x="5981050" y="253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0"/>
            <p:cNvSpPr/>
            <p:nvPr/>
          </p:nvSpPr>
          <p:spPr>
            <a:xfrm>
              <a:off x="5973525" y="250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0"/>
            <p:cNvSpPr/>
            <p:nvPr/>
          </p:nvSpPr>
          <p:spPr>
            <a:xfrm>
              <a:off x="5980675" y="24916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0"/>
            <p:cNvSpPr/>
            <p:nvPr/>
          </p:nvSpPr>
          <p:spPr>
            <a:xfrm>
              <a:off x="5965800" y="249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0"/>
            <p:cNvSpPr/>
            <p:nvPr/>
          </p:nvSpPr>
          <p:spPr>
            <a:xfrm>
              <a:off x="5959225" y="2506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0"/>
            <p:cNvSpPr/>
            <p:nvPr/>
          </p:nvSpPr>
          <p:spPr>
            <a:xfrm>
              <a:off x="5986700" y="250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0"/>
            <p:cNvSpPr/>
            <p:nvPr/>
          </p:nvSpPr>
          <p:spPr>
            <a:xfrm>
              <a:off x="5951675" y="24859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0"/>
            <p:cNvSpPr/>
            <p:nvPr/>
          </p:nvSpPr>
          <p:spPr>
            <a:xfrm>
              <a:off x="5964875" y="24852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0"/>
            <p:cNvSpPr/>
            <p:nvPr/>
          </p:nvSpPr>
          <p:spPr>
            <a:xfrm>
              <a:off x="5981050" y="2575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0"/>
            <p:cNvSpPr/>
            <p:nvPr/>
          </p:nvSpPr>
          <p:spPr>
            <a:xfrm>
              <a:off x="5998750" y="257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0"/>
            <p:cNvSpPr/>
            <p:nvPr/>
          </p:nvSpPr>
          <p:spPr>
            <a:xfrm>
              <a:off x="5992175" y="2583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0"/>
            <p:cNvSpPr/>
            <p:nvPr/>
          </p:nvSpPr>
          <p:spPr>
            <a:xfrm>
              <a:off x="5984625" y="25626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0"/>
            <p:cNvSpPr/>
            <p:nvPr/>
          </p:nvSpPr>
          <p:spPr>
            <a:xfrm>
              <a:off x="5991800" y="25449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0"/>
            <p:cNvSpPr/>
            <p:nvPr/>
          </p:nvSpPr>
          <p:spPr>
            <a:xfrm>
              <a:off x="5976925" y="255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0"/>
            <p:cNvSpPr/>
            <p:nvPr/>
          </p:nvSpPr>
          <p:spPr>
            <a:xfrm>
              <a:off x="5970325" y="2560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0"/>
            <p:cNvSpPr/>
            <p:nvPr/>
          </p:nvSpPr>
          <p:spPr>
            <a:xfrm>
              <a:off x="5997825" y="2561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0"/>
            <p:cNvSpPr/>
            <p:nvPr/>
          </p:nvSpPr>
          <p:spPr>
            <a:xfrm>
              <a:off x="5962800" y="25392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0"/>
            <p:cNvSpPr/>
            <p:nvPr/>
          </p:nvSpPr>
          <p:spPr>
            <a:xfrm>
              <a:off x="5975975" y="25384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0"/>
            <p:cNvSpPr/>
            <p:nvPr/>
          </p:nvSpPr>
          <p:spPr>
            <a:xfrm>
              <a:off x="5992175" y="262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0"/>
            <p:cNvSpPr/>
            <p:nvPr/>
          </p:nvSpPr>
          <p:spPr>
            <a:xfrm>
              <a:off x="6009875" y="262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0"/>
            <p:cNvSpPr/>
            <p:nvPr/>
          </p:nvSpPr>
          <p:spPr>
            <a:xfrm>
              <a:off x="5995750" y="2615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0"/>
            <p:cNvSpPr/>
            <p:nvPr/>
          </p:nvSpPr>
          <p:spPr>
            <a:xfrm>
              <a:off x="6002900" y="2598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0"/>
            <p:cNvSpPr/>
            <p:nvPr/>
          </p:nvSpPr>
          <p:spPr>
            <a:xfrm>
              <a:off x="5988025" y="260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0"/>
            <p:cNvSpPr/>
            <p:nvPr/>
          </p:nvSpPr>
          <p:spPr>
            <a:xfrm>
              <a:off x="5981425" y="2613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0"/>
            <p:cNvSpPr/>
            <p:nvPr/>
          </p:nvSpPr>
          <p:spPr>
            <a:xfrm>
              <a:off x="6008925" y="2614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0"/>
            <p:cNvSpPr/>
            <p:nvPr/>
          </p:nvSpPr>
          <p:spPr>
            <a:xfrm>
              <a:off x="5973900" y="259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0"/>
            <p:cNvSpPr/>
            <p:nvPr/>
          </p:nvSpPr>
          <p:spPr>
            <a:xfrm>
              <a:off x="5987075" y="2591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0"/>
            <p:cNvSpPr/>
            <p:nvPr/>
          </p:nvSpPr>
          <p:spPr>
            <a:xfrm>
              <a:off x="6006475" y="258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0"/>
            <p:cNvSpPr/>
            <p:nvPr/>
          </p:nvSpPr>
          <p:spPr>
            <a:xfrm>
              <a:off x="5999125" y="26571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25" y="196"/>
                  </a:lnTo>
                  <a:cubicBezTo>
                    <a:pt x="325" y="189"/>
                    <a:pt x="325" y="181"/>
                    <a:pt x="332" y="16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0"/>
            <p:cNvSpPr/>
            <p:nvPr/>
          </p:nvSpPr>
          <p:spPr>
            <a:xfrm>
              <a:off x="5992550" y="2666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0"/>
            <p:cNvSpPr/>
            <p:nvPr/>
          </p:nvSpPr>
          <p:spPr>
            <a:xfrm>
              <a:off x="5998200" y="2644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0"/>
            <p:cNvSpPr/>
            <p:nvPr/>
          </p:nvSpPr>
          <p:spPr>
            <a:xfrm>
              <a:off x="6017600" y="2639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0"/>
            <p:cNvSpPr/>
            <p:nvPr/>
          </p:nvSpPr>
          <p:spPr>
            <a:xfrm>
              <a:off x="6003275" y="2636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0"/>
            <p:cNvSpPr/>
            <p:nvPr/>
          </p:nvSpPr>
          <p:spPr>
            <a:xfrm>
              <a:off x="5892925" y="1989775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31" y="23"/>
                  </a:lnTo>
                  <a:lnTo>
                    <a:pt x="38" y="15"/>
                  </a:lnTo>
                  <a:cubicBezTo>
                    <a:pt x="23" y="8"/>
                    <a:pt x="16" y="8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0"/>
            <p:cNvSpPr/>
            <p:nvPr/>
          </p:nvSpPr>
          <p:spPr>
            <a:xfrm>
              <a:off x="5902525" y="20353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0"/>
            <p:cNvSpPr/>
            <p:nvPr/>
          </p:nvSpPr>
          <p:spPr>
            <a:xfrm>
              <a:off x="5920225" y="203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0"/>
            <p:cNvSpPr/>
            <p:nvPr/>
          </p:nvSpPr>
          <p:spPr>
            <a:xfrm>
              <a:off x="5906100" y="2022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0"/>
            <p:cNvSpPr/>
            <p:nvPr/>
          </p:nvSpPr>
          <p:spPr>
            <a:xfrm>
              <a:off x="5913275" y="2005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0"/>
            <p:cNvSpPr/>
            <p:nvPr/>
          </p:nvSpPr>
          <p:spPr>
            <a:xfrm>
              <a:off x="5898400" y="2011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0"/>
            <p:cNvSpPr/>
            <p:nvPr/>
          </p:nvSpPr>
          <p:spPr>
            <a:xfrm>
              <a:off x="5891800" y="202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0"/>
            <p:cNvSpPr/>
            <p:nvPr/>
          </p:nvSpPr>
          <p:spPr>
            <a:xfrm>
              <a:off x="5919300" y="2022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0"/>
            <p:cNvSpPr/>
            <p:nvPr/>
          </p:nvSpPr>
          <p:spPr>
            <a:xfrm>
              <a:off x="5884275" y="1999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0"/>
            <p:cNvSpPr/>
            <p:nvPr/>
          </p:nvSpPr>
          <p:spPr>
            <a:xfrm>
              <a:off x="5897450" y="1998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0"/>
            <p:cNvSpPr/>
            <p:nvPr/>
          </p:nvSpPr>
          <p:spPr>
            <a:xfrm>
              <a:off x="5913650" y="20886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0"/>
            <p:cNvSpPr/>
            <p:nvPr/>
          </p:nvSpPr>
          <p:spPr>
            <a:xfrm>
              <a:off x="59313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0"/>
            <p:cNvSpPr/>
            <p:nvPr/>
          </p:nvSpPr>
          <p:spPr>
            <a:xfrm>
              <a:off x="5917225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0"/>
            <p:cNvSpPr/>
            <p:nvPr/>
          </p:nvSpPr>
          <p:spPr>
            <a:xfrm>
              <a:off x="5924375" y="2058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0"/>
            <p:cNvSpPr/>
            <p:nvPr/>
          </p:nvSpPr>
          <p:spPr>
            <a:xfrm>
              <a:off x="5909500" y="206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0"/>
            <p:cNvSpPr/>
            <p:nvPr/>
          </p:nvSpPr>
          <p:spPr>
            <a:xfrm>
              <a:off x="5902900" y="207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0"/>
            <p:cNvSpPr/>
            <p:nvPr/>
          </p:nvSpPr>
          <p:spPr>
            <a:xfrm>
              <a:off x="5930400" y="207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0"/>
            <p:cNvSpPr/>
            <p:nvPr/>
          </p:nvSpPr>
          <p:spPr>
            <a:xfrm>
              <a:off x="5895375" y="2053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0"/>
            <p:cNvSpPr/>
            <p:nvPr/>
          </p:nvSpPr>
          <p:spPr>
            <a:xfrm>
              <a:off x="5908550" y="2052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0"/>
            <p:cNvSpPr/>
            <p:nvPr/>
          </p:nvSpPr>
          <p:spPr>
            <a:xfrm>
              <a:off x="5913650" y="20438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0"/>
            <p:cNvSpPr/>
            <p:nvPr/>
          </p:nvSpPr>
          <p:spPr>
            <a:xfrm>
              <a:off x="5924750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0"/>
            <p:cNvSpPr/>
            <p:nvPr/>
          </p:nvSpPr>
          <p:spPr>
            <a:xfrm>
              <a:off x="59424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0"/>
            <p:cNvSpPr/>
            <p:nvPr/>
          </p:nvSpPr>
          <p:spPr>
            <a:xfrm>
              <a:off x="5928325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0"/>
            <p:cNvSpPr/>
            <p:nvPr/>
          </p:nvSpPr>
          <p:spPr>
            <a:xfrm>
              <a:off x="5935475" y="211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0"/>
            <p:cNvSpPr/>
            <p:nvPr/>
          </p:nvSpPr>
          <p:spPr>
            <a:xfrm>
              <a:off x="5920600" y="211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0"/>
            <p:cNvSpPr/>
            <p:nvPr/>
          </p:nvSpPr>
          <p:spPr>
            <a:xfrm>
              <a:off x="5914025" y="212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0"/>
            <p:cNvSpPr/>
            <p:nvPr/>
          </p:nvSpPr>
          <p:spPr>
            <a:xfrm>
              <a:off x="5941525" y="2128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0"/>
            <p:cNvSpPr/>
            <p:nvPr/>
          </p:nvSpPr>
          <p:spPr>
            <a:xfrm>
              <a:off x="5906500" y="210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0"/>
            <p:cNvSpPr/>
            <p:nvPr/>
          </p:nvSpPr>
          <p:spPr>
            <a:xfrm>
              <a:off x="5919675" y="2105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0"/>
            <p:cNvSpPr/>
            <p:nvPr/>
          </p:nvSpPr>
          <p:spPr>
            <a:xfrm>
              <a:off x="5924750" y="209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0"/>
            <p:cNvSpPr/>
            <p:nvPr/>
          </p:nvSpPr>
          <p:spPr>
            <a:xfrm>
              <a:off x="5935875" y="2195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0"/>
            <p:cNvSpPr/>
            <p:nvPr/>
          </p:nvSpPr>
          <p:spPr>
            <a:xfrm>
              <a:off x="5953575" y="219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0"/>
            <p:cNvSpPr/>
            <p:nvPr/>
          </p:nvSpPr>
          <p:spPr>
            <a:xfrm>
              <a:off x="5939450" y="2182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0"/>
            <p:cNvSpPr/>
            <p:nvPr/>
          </p:nvSpPr>
          <p:spPr>
            <a:xfrm>
              <a:off x="5946600" y="216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0"/>
            <p:cNvSpPr/>
            <p:nvPr/>
          </p:nvSpPr>
          <p:spPr>
            <a:xfrm>
              <a:off x="5931725" y="21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0"/>
            <p:cNvSpPr/>
            <p:nvPr/>
          </p:nvSpPr>
          <p:spPr>
            <a:xfrm>
              <a:off x="5925125" y="218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0"/>
            <p:cNvSpPr/>
            <p:nvPr/>
          </p:nvSpPr>
          <p:spPr>
            <a:xfrm>
              <a:off x="5952625" y="2181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0"/>
            <p:cNvSpPr/>
            <p:nvPr/>
          </p:nvSpPr>
          <p:spPr>
            <a:xfrm>
              <a:off x="5917600" y="215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0"/>
            <p:cNvSpPr/>
            <p:nvPr/>
          </p:nvSpPr>
          <p:spPr>
            <a:xfrm>
              <a:off x="5930775" y="215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0"/>
            <p:cNvSpPr/>
            <p:nvPr/>
          </p:nvSpPr>
          <p:spPr>
            <a:xfrm>
              <a:off x="5935875" y="21502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0"/>
            <p:cNvSpPr/>
            <p:nvPr/>
          </p:nvSpPr>
          <p:spPr>
            <a:xfrm>
              <a:off x="5946975" y="224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0"/>
            <p:cNvSpPr/>
            <p:nvPr/>
          </p:nvSpPr>
          <p:spPr>
            <a:xfrm>
              <a:off x="5964675" y="224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0"/>
            <p:cNvSpPr/>
            <p:nvPr/>
          </p:nvSpPr>
          <p:spPr>
            <a:xfrm>
              <a:off x="5950550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0"/>
            <p:cNvSpPr/>
            <p:nvPr/>
          </p:nvSpPr>
          <p:spPr>
            <a:xfrm>
              <a:off x="5957700" y="2218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0"/>
            <p:cNvSpPr/>
            <p:nvPr/>
          </p:nvSpPr>
          <p:spPr>
            <a:xfrm>
              <a:off x="5942825" y="2224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0"/>
            <p:cNvSpPr/>
            <p:nvPr/>
          </p:nvSpPr>
          <p:spPr>
            <a:xfrm>
              <a:off x="5936250" y="2233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0"/>
            <p:cNvSpPr/>
            <p:nvPr/>
          </p:nvSpPr>
          <p:spPr>
            <a:xfrm>
              <a:off x="5963725" y="223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0"/>
            <p:cNvSpPr/>
            <p:nvPr/>
          </p:nvSpPr>
          <p:spPr>
            <a:xfrm>
              <a:off x="5928700" y="2212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0"/>
            <p:cNvSpPr/>
            <p:nvPr/>
          </p:nvSpPr>
          <p:spPr>
            <a:xfrm>
              <a:off x="5941900" y="221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0"/>
            <p:cNvSpPr/>
            <p:nvPr/>
          </p:nvSpPr>
          <p:spPr>
            <a:xfrm>
              <a:off x="5946975" y="2203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6" y="76"/>
                  </a:ln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0"/>
            <p:cNvSpPr/>
            <p:nvPr/>
          </p:nvSpPr>
          <p:spPr>
            <a:xfrm>
              <a:off x="5958075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0"/>
            <p:cNvSpPr/>
            <p:nvPr/>
          </p:nvSpPr>
          <p:spPr>
            <a:xfrm>
              <a:off x="5975775" y="230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0"/>
            <p:cNvSpPr/>
            <p:nvPr/>
          </p:nvSpPr>
          <p:spPr>
            <a:xfrm>
              <a:off x="5961650" y="228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0"/>
            <p:cNvSpPr/>
            <p:nvPr/>
          </p:nvSpPr>
          <p:spPr>
            <a:xfrm>
              <a:off x="5968825" y="2271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0"/>
            <p:cNvSpPr/>
            <p:nvPr/>
          </p:nvSpPr>
          <p:spPr>
            <a:xfrm>
              <a:off x="5953950" y="2277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0"/>
            <p:cNvSpPr/>
            <p:nvPr/>
          </p:nvSpPr>
          <p:spPr>
            <a:xfrm>
              <a:off x="5947350" y="22869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0"/>
            <p:cNvSpPr/>
            <p:nvPr/>
          </p:nvSpPr>
          <p:spPr>
            <a:xfrm>
              <a:off x="5974850" y="228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0"/>
            <p:cNvSpPr/>
            <p:nvPr/>
          </p:nvSpPr>
          <p:spPr>
            <a:xfrm>
              <a:off x="5939825" y="226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0"/>
            <p:cNvSpPr/>
            <p:nvPr/>
          </p:nvSpPr>
          <p:spPr>
            <a:xfrm>
              <a:off x="5953000" y="2265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0"/>
            <p:cNvSpPr/>
            <p:nvPr/>
          </p:nvSpPr>
          <p:spPr>
            <a:xfrm>
              <a:off x="5958075" y="225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0"/>
            <p:cNvSpPr/>
            <p:nvPr/>
          </p:nvSpPr>
          <p:spPr>
            <a:xfrm>
              <a:off x="5969200" y="235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0"/>
            <p:cNvSpPr/>
            <p:nvPr/>
          </p:nvSpPr>
          <p:spPr>
            <a:xfrm>
              <a:off x="5986900" y="235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0"/>
            <p:cNvSpPr/>
            <p:nvPr/>
          </p:nvSpPr>
          <p:spPr>
            <a:xfrm>
              <a:off x="5980300" y="2363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0"/>
            <p:cNvSpPr/>
            <p:nvPr/>
          </p:nvSpPr>
          <p:spPr>
            <a:xfrm>
              <a:off x="5972775" y="234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0"/>
            <p:cNvSpPr/>
            <p:nvPr/>
          </p:nvSpPr>
          <p:spPr>
            <a:xfrm>
              <a:off x="5979925" y="232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0"/>
            <p:cNvSpPr/>
            <p:nvPr/>
          </p:nvSpPr>
          <p:spPr>
            <a:xfrm>
              <a:off x="5965050" y="23307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0"/>
            <p:cNvSpPr/>
            <p:nvPr/>
          </p:nvSpPr>
          <p:spPr>
            <a:xfrm>
              <a:off x="5958450" y="2340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0"/>
            <p:cNvSpPr/>
            <p:nvPr/>
          </p:nvSpPr>
          <p:spPr>
            <a:xfrm>
              <a:off x="5985950" y="234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0"/>
            <p:cNvSpPr/>
            <p:nvPr/>
          </p:nvSpPr>
          <p:spPr>
            <a:xfrm>
              <a:off x="5950925" y="231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0"/>
            <p:cNvSpPr/>
            <p:nvPr/>
          </p:nvSpPr>
          <p:spPr>
            <a:xfrm>
              <a:off x="5964100" y="2318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0"/>
            <p:cNvSpPr/>
            <p:nvPr/>
          </p:nvSpPr>
          <p:spPr>
            <a:xfrm>
              <a:off x="5969200" y="23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0"/>
            <p:cNvSpPr/>
            <p:nvPr/>
          </p:nvSpPr>
          <p:spPr>
            <a:xfrm>
              <a:off x="5980300" y="240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0"/>
            <p:cNvSpPr/>
            <p:nvPr/>
          </p:nvSpPr>
          <p:spPr>
            <a:xfrm>
              <a:off x="5998000" y="240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0"/>
            <p:cNvSpPr/>
            <p:nvPr/>
          </p:nvSpPr>
          <p:spPr>
            <a:xfrm>
              <a:off x="5991425" y="24166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0"/>
            <p:cNvSpPr/>
            <p:nvPr/>
          </p:nvSpPr>
          <p:spPr>
            <a:xfrm>
              <a:off x="5983875" y="23959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0"/>
            <p:cNvSpPr/>
            <p:nvPr/>
          </p:nvSpPr>
          <p:spPr>
            <a:xfrm>
              <a:off x="5991025" y="237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0"/>
            <p:cNvSpPr/>
            <p:nvPr/>
          </p:nvSpPr>
          <p:spPr>
            <a:xfrm>
              <a:off x="5976150" y="238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3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0"/>
            <p:cNvSpPr/>
            <p:nvPr/>
          </p:nvSpPr>
          <p:spPr>
            <a:xfrm>
              <a:off x="5969575" y="23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0"/>
            <p:cNvSpPr/>
            <p:nvPr/>
          </p:nvSpPr>
          <p:spPr>
            <a:xfrm>
              <a:off x="5997075" y="23950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0"/>
            <p:cNvSpPr/>
            <p:nvPr/>
          </p:nvSpPr>
          <p:spPr>
            <a:xfrm>
              <a:off x="5962050" y="23726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0"/>
            <p:cNvSpPr/>
            <p:nvPr/>
          </p:nvSpPr>
          <p:spPr>
            <a:xfrm>
              <a:off x="5975225" y="23718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0"/>
            <p:cNvSpPr/>
            <p:nvPr/>
          </p:nvSpPr>
          <p:spPr>
            <a:xfrm>
              <a:off x="5991425" y="246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0"/>
            <p:cNvSpPr/>
            <p:nvPr/>
          </p:nvSpPr>
          <p:spPr>
            <a:xfrm>
              <a:off x="6009125" y="246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0"/>
            <p:cNvSpPr/>
            <p:nvPr/>
          </p:nvSpPr>
          <p:spPr>
            <a:xfrm>
              <a:off x="6002525" y="2469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0"/>
            <p:cNvSpPr/>
            <p:nvPr/>
          </p:nvSpPr>
          <p:spPr>
            <a:xfrm>
              <a:off x="5995000" y="2449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0"/>
            <p:cNvSpPr/>
            <p:nvPr/>
          </p:nvSpPr>
          <p:spPr>
            <a:xfrm>
              <a:off x="6002150" y="24315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0"/>
            <p:cNvSpPr/>
            <p:nvPr/>
          </p:nvSpPr>
          <p:spPr>
            <a:xfrm>
              <a:off x="5987275" y="243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0"/>
            <p:cNvSpPr/>
            <p:nvPr/>
          </p:nvSpPr>
          <p:spPr>
            <a:xfrm>
              <a:off x="5980675" y="244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0"/>
            <p:cNvSpPr/>
            <p:nvPr/>
          </p:nvSpPr>
          <p:spPr>
            <a:xfrm>
              <a:off x="6008175" y="2448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0"/>
            <p:cNvSpPr/>
            <p:nvPr/>
          </p:nvSpPr>
          <p:spPr>
            <a:xfrm>
              <a:off x="5973150" y="24258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0"/>
            <p:cNvSpPr/>
            <p:nvPr/>
          </p:nvSpPr>
          <p:spPr>
            <a:xfrm>
              <a:off x="5986325" y="242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0"/>
            <p:cNvSpPr/>
            <p:nvPr/>
          </p:nvSpPr>
          <p:spPr>
            <a:xfrm>
              <a:off x="6002525" y="2514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0"/>
            <p:cNvSpPr/>
            <p:nvPr/>
          </p:nvSpPr>
          <p:spPr>
            <a:xfrm>
              <a:off x="6020225" y="251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0"/>
            <p:cNvSpPr/>
            <p:nvPr/>
          </p:nvSpPr>
          <p:spPr>
            <a:xfrm>
              <a:off x="6013625" y="252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0"/>
            <p:cNvSpPr/>
            <p:nvPr/>
          </p:nvSpPr>
          <p:spPr>
            <a:xfrm>
              <a:off x="6006100" y="250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0"/>
            <p:cNvSpPr/>
            <p:nvPr/>
          </p:nvSpPr>
          <p:spPr>
            <a:xfrm>
              <a:off x="6013250" y="2484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0"/>
            <p:cNvSpPr/>
            <p:nvPr/>
          </p:nvSpPr>
          <p:spPr>
            <a:xfrm>
              <a:off x="5998375" y="249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0"/>
            <p:cNvSpPr/>
            <p:nvPr/>
          </p:nvSpPr>
          <p:spPr>
            <a:xfrm>
              <a:off x="5991800" y="250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0"/>
            <p:cNvSpPr/>
            <p:nvPr/>
          </p:nvSpPr>
          <p:spPr>
            <a:xfrm>
              <a:off x="6019275" y="2501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0"/>
            <p:cNvSpPr/>
            <p:nvPr/>
          </p:nvSpPr>
          <p:spPr>
            <a:xfrm>
              <a:off x="5984250" y="2479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0"/>
            <p:cNvSpPr/>
            <p:nvPr/>
          </p:nvSpPr>
          <p:spPr>
            <a:xfrm>
              <a:off x="5997450" y="2478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0"/>
            <p:cNvSpPr/>
            <p:nvPr/>
          </p:nvSpPr>
          <p:spPr>
            <a:xfrm>
              <a:off x="6013625" y="25682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0"/>
            <p:cNvSpPr/>
            <p:nvPr/>
          </p:nvSpPr>
          <p:spPr>
            <a:xfrm>
              <a:off x="6031325" y="2567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0"/>
            <p:cNvSpPr/>
            <p:nvPr/>
          </p:nvSpPr>
          <p:spPr>
            <a:xfrm>
              <a:off x="6024750" y="257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0"/>
            <p:cNvSpPr/>
            <p:nvPr/>
          </p:nvSpPr>
          <p:spPr>
            <a:xfrm>
              <a:off x="6017200" y="255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0"/>
            <p:cNvSpPr/>
            <p:nvPr/>
          </p:nvSpPr>
          <p:spPr>
            <a:xfrm>
              <a:off x="6024375" y="253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0"/>
            <p:cNvSpPr/>
            <p:nvPr/>
          </p:nvSpPr>
          <p:spPr>
            <a:xfrm>
              <a:off x="6009500" y="254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0"/>
            <p:cNvSpPr/>
            <p:nvPr/>
          </p:nvSpPr>
          <p:spPr>
            <a:xfrm>
              <a:off x="6002900" y="2553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0"/>
            <p:cNvSpPr/>
            <p:nvPr/>
          </p:nvSpPr>
          <p:spPr>
            <a:xfrm>
              <a:off x="6030400" y="2554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0"/>
            <p:cNvSpPr/>
            <p:nvPr/>
          </p:nvSpPr>
          <p:spPr>
            <a:xfrm>
              <a:off x="5995375" y="2532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0"/>
            <p:cNvSpPr/>
            <p:nvPr/>
          </p:nvSpPr>
          <p:spPr>
            <a:xfrm>
              <a:off x="6008550" y="253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0"/>
            <p:cNvSpPr/>
            <p:nvPr/>
          </p:nvSpPr>
          <p:spPr>
            <a:xfrm>
              <a:off x="6024750" y="2621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0"/>
            <p:cNvSpPr/>
            <p:nvPr/>
          </p:nvSpPr>
          <p:spPr>
            <a:xfrm>
              <a:off x="6042450" y="262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0"/>
            <p:cNvSpPr/>
            <p:nvPr/>
          </p:nvSpPr>
          <p:spPr>
            <a:xfrm>
              <a:off x="6035850" y="2629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0"/>
            <p:cNvSpPr/>
            <p:nvPr/>
          </p:nvSpPr>
          <p:spPr>
            <a:xfrm>
              <a:off x="6028325" y="2609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0"/>
            <p:cNvSpPr/>
            <p:nvPr/>
          </p:nvSpPr>
          <p:spPr>
            <a:xfrm>
              <a:off x="6035475" y="2591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0"/>
            <p:cNvSpPr/>
            <p:nvPr/>
          </p:nvSpPr>
          <p:spPr>
            <a:xfrm>
              <a:off x="6020600" y="2597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0"/>
            <p:cNvSpPr/>
            <p:nvPr/>
          </p:nvSpPr>
          <p:spPr>
            <a:xfrm>
              <a:off x="6014000" y="2606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0"/>
            <p:cNvSpPr/>
            <p:nvPr/>
          </p:nvSpPr>
          <p:spPr>
            <a:xfrm>
              <a:off x="6041500" y="260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0"/>
            <p:cNvSpPr/>
            <p:nvPr/>
          </p:nvSpPr>
          <p:spPr>
            <a:xfrm>
              <a:off x="6019650" y="258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0"/>
            <p:cNvSpPr/>
            <p:nvPr/>
          </p:nvSpPr>
          <p:spPr>
            <a:xfrm>
              <a:off x="6046600" y="2644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0"/>
            <p:cNvSpPr/>
            <p:nvPr/>
          </p:nvSpPr>
          <p:spPr>
            <a:xfrm>
              <a:off x="6032275" y="2650350"/>
              <a:ext cx="4725" cy="2475"/>
            </a:xfrm>
            <a:custGeom>
              <a:avLst/>
              <a:gdLst/>
              <a:ahLst/>
              <a:cxnLst/>
              <a:rect l="l" t="t" r="r" b="b"/>
              <a:pathLst>
                <a:path w="189" h="99" extrusionOk="0">
                  <a:moveTo>
                    <a:pt x="46" y="0"/>
                  </a:moveTo>
                  <a:lnTo>
                    <a:pt x="1" y="60"/>
                  </a:lnTo>
                  <a:cubicBezTo>
                    <a:pt x="61" y="75"/>
                    <a:pt x="129" y="83"/>
                    <a:pt x="189" y="98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0"/>
            <p:cNvSpPr/>
            <p:nvPr/>
          </p:nvSpPr>
          <p:spPr>
            <a:xfrm>
              <a:off x="6030775" y="263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0"/>
            <p:cNvSpPr/>
            <p:nvPr/>
          </p:nvSpPr>
          <p:spPr>
            <a:xfrm>
              <a:off x="5935100" y="2028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0"/>
            <p:cNvSpPr/>
            <p:nvPr/>
          </p:nvSpPr>
          <p:spPr>
            <a:xfrm>
              <a:off x="5953000" y="2027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0"/>
            <p:cNvSpPr/>
            <p:nvPr/>
          </p:nvSpPr>
          <p:spPr>
            <a:xfrm>
              <a:off x="5938875" y="2016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0"/>
            <p:cNvSpPr/>
            <p:nvPr/>
          </p:nvSpPr>
          <p:spPr>
            <a:xfrm>
              <a:off x="5945850" y="1998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0"/>
            <p:cNvSpPr/>
            <p:nvPr/>
          </p:nvSpPr>
          <p:spPr>
            <a:xfrm>
              <a:off x="5937000" y="2008225"/>
              <a:ext cx="2475" cy="2650"/>
            </a:xfrm>
            <a:custGeom>
              <a:avLst/>
              <a:gdLst/>
              <a:ahLst/>
              <a:cxnLst/>
              <a:rect l="l" t="t" r="r" b="b"/>
              <a:pathLst>
                <a:path w="99" h="106" extrusionOk="0">
                  <a:moveTo>
                    <a:pt x="83" y="0"/>
                  </a:moveTo>
                  <a:cubicBezTo>
                    <a:pt x="53" y="30"/>
                    <a:pt x="30" y="53"/>
                    <a:pt x="0" y="83"/>
                  </a:cubicBezTo>
                  <a:lnTo>
                    <a:pt x="38" y="106"/>
                  </a:lnTo>
                  <a:lnTo>
                    <a:pt x="98" y="15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0"/>
            <p:cNvSpPr/>
            <p:nvPr/>
          </p:nvSpPr>
          <p:spPr>
            <a:xfrm>
              <a:off x="5924375" y="201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0"/>
            <p:cNvSpPr/>
            <p:nvPr/>
          </p:nvSpPr>
          <p:spPr>
            <a:xfrm>
              <a:off x="5951875" y="2015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0"/>
            <p:cNvSpPr/>
            <p:nvPr/>
          </p:nvSpPr>
          <p:spPr>
            <a:xfrm>
              <a:off x="5946225" y="208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0"/>
            <p:cNvSpPr/>
            <p:nvPr/>
          </p:nvSpPr>
          <p:spPr>
            <a:xfrm>
              <a:off x="5964100" y="20807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0"/>
            <p:cNvSpPr/>
            <p:nvPr/>
          </p:nvSpPr>
          <p:spPr>
            <a:xfrm>
              <a:off x="5949800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0"/>
            <p:cNvSpPr/>
            <p:nvPr/>
          </p:nvSpPr>
          <p:spPr>
            <a:xfrm>
              <a:off x="5956950" y="205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0"/>
            <p:cNvSpPr/>
            <p:nvPr/>
          </p:nvSpPr>
          <p:spPr>
            <a:xfrm>
              <a:off x="5942275" y="2057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0"/>
            <p:cNvSpPr/>
            <p:nvPr/>
          </p:nvSpPr>
          <p:spPr>
            <a:xfrm>
              <a:off x="5935475" y="206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0"/>
            <p:cNvSpPr/>
            <p:nvPr/>
          </p:nvSpPr>
          <p:spPr>
            <a:xfrm>
              <a:off x="5962975" y="206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0"/>
            <p:cNvSpPr/>
            <p:nvPr/>
          </p:nvSpPr>
          <p:spPr>
            <a:xfrm>
              <a:off x="5927950" y="2046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0"/>
            <p:cNvSpPr/>
            <p:nvPr/>
          </p:nvSpPr>
          <p:spPr>
            <a:xfrm>
              <a:off x="5941125" y="2045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0"/>
            <p:cNvSpPr/>
            <p:nvPr/>
          </p:nvSpPr>
          <p:spPr>
            <a:xfrm>
              <a:off x="5946225" y="203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0"/>
            <p:cNvSpPr/>
            <p:nvPr/>
          </p:nvSpPr>
          <p:spPr>
            <a:xfrm>
              <a:off x="5957325" y="213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0"/>
            <p:cNvSpPr/>
            <p:nvPr/>
          </p:nvSpPr>
          <p:spPr>
            <a:xfrm>
              <a:off x="5975225" y="2134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0"/>
            <p:cNvSpPr/>
            <p:nvPr/>
          </p:nvSpPr>
          <p:spPr>
            <a:xfrm>
              <a:off x="5960900" y="212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0"/>
            <p:cNvSpPr/>
            <p:nvPr/>
          </p:nvSpPr>
          <p:spPr>
            <a:xfrm>
              <a:off x="5968075" y="2105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0"/>
            <p:cNvSpPr/>
            <p:nvPr/>
          </p:nvSpPr>
          <p:spPr>
            <a:xfrm>
              <a:off x="5953375" y="2110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0"/>
            <p:cNvSpPr/>
            <p:nvPr/>
          </p:nvSpPr>
          <p:spPr>
            <a:xfrm>
              <a:off x="5946600" y="212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0"/>
            <p:cNvSpPr/>
            <p:nvPr/>
          </p:nvSpPr>
          <p:spPr>
            <a:xfrm>
              <a:off x="59741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0"/>
            <p:cNvSpPr/>
            <p:nvPr/>
          </p:nvSpPr>
          <p:spPr>
            <a:xfrm>
              <a:off x="5939075" y="209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0"/>
            <p:cNvSpPr/>
            <p:nvPr/>
          </p:nvSpPr>
          <p:spPr>
            <a:xfrm>
              <a:off x="5952250" y="209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0"/>
            <p:cNvSpPr/>
            <p:nvPr/>
          </p:nvSpPr>
          <p:spPr>
            <a:xfrm>
              <a:off x="59573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0"/>
            <p:cNvSpPr/>
            <p:nvPr/>
          </p:nvSpPr>
          <p:spPr>
            <a:xfrm>
              <a:off x="5968450" y="2188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0"/>
            <p:cNvSpPr/>
            <p:nvPr/>
          </p:nvSpPr>
          <p:spPr>
            <a:xfrm>
              <a:off x="5986325" y="2187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0"/>
            <p:cNvSpPr/>
            <p:nvPr/>
          </p:nvSpPr>
          <p:spPr>
            <a:xfrm>
              <a:off x="5972025" y="2176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0"/>
            <p:cNvSpPr/>
            <p:nvPr/>
          </p:nvSpPr>
          <p:spPr>
            <a:xfrm>
              <a:off x="5979175" y="215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0"/>
            <p:cNvSpPr/>
            <p:nvPr/>
          </p:nvSpPr>
          <p:spPr>
            <a:xfrm>
              <a:off x="5964475" y="21641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0"/>
            <p:cNvSpPr/>
            <p:nvPr/>
          </p:nvSpPr>
          <p:spPr>
            <a:xfrm>
              <a:off x="5957700" y="217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0"/>
            <p:cNvSpPr/>
            <p:nvPr/>
          </p:nvSpPr>
          <p:spPr>
            <a:xfrm>
              <a:off x="59852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0"/>
            <p:cNvSpPr/>
            <p:nvPr/>
          </p:nvSpPr>
          <p:spPr>
            <a:xfrm>
              <a:off x="5950175" y="21528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0"/>
            <p:cNvSpPr/>
            <p:nvPr/>
          </p:nvSpPr>
          <p:spPr>
            <a:xfrm>
              <a:off x="5963350" y="215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0"/>
            <p:cNvSpPr/>
            <p:nvPr/>
          </p:nvSpPr>
          <p:spPr>
            <a:xfrm>
              <a:off x="59684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0"/>
            <p:cNvSpPr/>
            <p:nvPr/>
          </p:nvSpPr>
          <p:spPr>
            <a:xfrm>
              <a:off x="5979550" y="224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0"/>
            <p:cNvSpPr/>
            <p:nvPr/>
          </p:nvSpPr>
          <p:spPr>
            <a:xfrm>
              <a:off x="5997450" y="22406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0"/>
            <p:cNvSpPr/>
            <p:nvPr/>
          </p:nvSpPr>
          <p:spPr>
            <a:xfrm>
              <a:off x="59831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0"/>
            <p:cNvSpPr/>
            <p:nvPr/>
          </p:nvSpPr>
          <p:spPr>
            <a:xfrm>
              <a:off x="5990275" y="221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0"/>
            <p:cNvSpPr/>
            <p:nvPr/>
          </p:nvSpPr>
          <p:spPr>
            <a:xfrm>
              <a:off x="5975600" y="2217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0"/>
            <p:cNvSpPr/>
            <p:nvPr/>
          </p:nvSpPr>
          <p:spPr>
            <a:xfrm>
              <a:off x="5968825" y="2226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0"/>
            <p:cNvSpPr/>
            <p:nvPr/>
          </p:nvSpPr>
          <p:spPr>
            <a:xfrm>
              <a:off x="5996300" y="222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0"/>
            <p:cNvSpPr/>
            <p:nvPr/>
          </p:nvSpPr>
          <p:spPr>
            <a:xfrm>
              <a:off x="5961275" y="220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0"/>
            <p:cNvSpPr/>
            <p:nvPr/>
          </p:nvSpPr>
          <p:spPr>
            <a:xfrm>
              <a:off x="5974475" y="220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0"/>
            <p:cNvSpPr/>
            <p:nvPr/>
          </p:nvSpPr>
          <p:spPr>
            <a:xfrm>
              <a:off x="5979550" y="219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0"/>
            <p:cNvSpPr/>
            <p:nvPr/>
          </p:nvSpPr>
          <p:spPr>
            <a:xfrm>
              <a:off x="5990650" y="229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0"/>
            <p:cNvSpPr/>
            <p:nvPr/>
          </p:nvSpPr>
          <p:spPr>
            <a:xfrm>
              <a:off x="6008550" y="2293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0"/>
            <p:cNvSpPr/>
            <p:nvPr/>
          </p:nvSpPr>
          <p:spPr>
            <a:xfrm>
              <a:off x="59942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0"/>
            <p:cNvSpPr/>
            <p:nvPr/>
          </p:nvSpPr>
          <p:spPr>
            <a:xfrm>
              <a:off x="6001400" y="22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0"/>
            <p:cNvSpPr/>
            <p:nvPr/>
          </p:nvSpPr>
          <p:spPr>
            <a:xfrm>
              <a:off x="5986700" y="22707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0"/>
            <p:cNvSpPr/>
            <p:nvPr/>
          </p:nvSpPr>
          <p:spPr>
            <a:xfrm>
              <a:off x="5979925" y="228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0"/>
            <p:cNvSpPr/>
            <p:nvPr/>
          </p:nvSpPr>
          <p:spPr>
            <a:xfrm>
              <a:off x="6007425" y="228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0"/>
            <p:cNvSpPr/>
            <p:nvPr/>
          </p:nvSpPr>
          <p:spPr>
            <a:xfrm>
              <a:off x="5972400" y="225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0"/>
            <p:cNvSpPr/>
            <p:nvPr/>
          </p:nvSpPr>
          <p:spPr>
            <a:xfrm>
              <a:off x="5985575" y="225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0"/>
            <p:cNvSpPr/>
            <p:nvPr/>
          </p:nvSpPr>
          <p:spPr>
            <a:xfrm>
              <a:off x="5990650" y="2250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0"/>
            <p:cNvSpPr/>
            <p:nvPr/>
          </p:nvSpPr>
          <p:spPr>
            <a:xfrm>
              <a:off x="6001775" y="2348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0"/>
            <p:cNvSpPr/>
            <p:nvPr/>
          </p:nvSpPr>
          <p:spPr>
            <a:xfrm>
              <a:off x="6019650" y="23471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0"/>
            <p:cNvSpPr/>
            <p:nvPr/>
          </p:nvSpPr>
          <p:spPr>
            <a:xfrm>
              <a:off x="6005350" y="233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0"/>
            <p:cNvSpPr/>
            <p:nvPr/>
          </p:nvSpPr>
          <p:spPr>
            <a:xfrm>
              <a:off x="6012500" y="23181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0"/>
            <p:cNvSpPr/>
            <p:nvPr/>
          </p:nvSpPr>
          <p:spPr>
            <a:xfrm>
              <a:off x="5997825" y="2323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0"/>
            <p:cNvSpPr/>
            <p:nvPr/>
          </p:nvSpPr>
          <p:spPr>
            <a:xfrm>
              <a:off x="5991025" y="233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0"/>
            <p:cNvSpPr/>
            <p:nvPr/>
          </p:nvSpPr>
          <p:spPr>
            <a:xfrm>
              <a:off x="6018525" y="233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0"/>
            <p:cNvSpPr/>
            <p:nvPr/>
          </p:nvSpPr>
          <p:spPr>
            <a:xfrm>
              <a:off x="5983500" y="23125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0"/>
            <p:cNvSpPr/>
            <p:nvPr/>
          </p:nvSpPr>
          <p:spPr>
            <a:xfrm>
              <a:off x="5996675" y="2311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0"/>
            <p:cNvSpPr/>
            <p:nvPr/>
          </p:nvSpPr>
          <p:spPr>
            <a:xfrm>
              <a:off x="6001775" y="230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0"/>
            <p:cNvSpPr/>
            <p:nvPr/>
          </p:nvSpPr>
          <p:spPr>
            <a:xfrm>
              <a:off x="6012875" y="24016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0"/>
            <p:cNvSpPr/>
            <p:nvPr/>
          </p:nvSpPr>
          <p:spPr>
            <a:xfrm>
              <a:off x="6030775" y="240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0"/>
            <p:cNvSpPr/>
            <p:nvPr/>
          </p:nvSpPr>
          <p:spPr>
            <a:xfrm>
              <a:off x="6024000" y="240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0"/>
            <p:cNvSpPr/>
            <p:nvPr/>
          </p:nvSpPr>
          <p:spPr>
            <a:xfrm>
              <a:off x="6016450" y="238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0"/>
            <p:cNvSpPr/>
            <p:nvPr/>
          </p:nvSpPr>
          <p:spPr>
            <a:xfrm>
              <a:off x="6023625" y="2371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0"/>
            <p:cNvSpPr/>
            <p:nvPr/>
          </p:nvSpPr>
          <p:spPr>
            <a:xfrm>
              <a:off x="6008925" y="2377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0"/>
            <p:cNvSpPr/>
            <p:nvPr/>
          </p:nvSpPr>
          <p:spPr>
            <a:xfrm>
              <a:off x="6002150" y="238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0"/>
            <p:cNvSpPr/>
            <p:nvPr/>
          </p:nvSpPr>
          <p:spPr>
            <a:xfrm>
              <a:off x="6029650" y="238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0"/>
            <p:cNvSpPr/>
            <p:nvPr/>
          </p:nvSpPr>
          <p:spPr>
            <a:xfrm>
              <a:off x="5994625" y="2365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0"/>
            <p:cNvSpPr/>
            <p:nvPr/>
          </p:nvSpPr>
          <p:spPr>
            <a:xfrm>
              <a:off x="6007800" y="236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0"/>
            <p:cNvSpPr/>
            <p:nvPr/>
          </p:nvSpPr>
          <p:spPr>
            <a:xfrm>
              <a:off x="6012875" y="235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0"/>
            <p:cNvSpPr/>
            <p:nvPr/>
          </p:nvSpPr>
          <p:spPr>
            <a:xfrm>
              <a:off x="6024000" y="245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0"/>
            <p:cNvSpPr/>
            <p:nvPr/>
          </p:nvSpPr>
          <p:spPr>
            <a:xfrm>
              <a:off x="6041875" y="24537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0"/>
            <p:cNvSpPr/>
            <p:nvPr/>
          </p:nvSpPr>
          <p:spPr>
            <a:xfrm>
              <a:off x="6035100" y="246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0"/>
            <p:cNvSpPr/>
            <p:nvPr/>
          </p:nvSpPr>
          <p:spPr>
            <a:xfrm>
              <a:off x="6027575" y="2442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0"/>
            <p:cNvSpPr/>
            <p:nvPr/>
          </p:nvSpPr>
          <p:spPr>
            <a:xfrm>
              <a:off x="6034725" y="242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0"/>
            <p:cNvSpPr/>
            <p:nvPr/>
          </p:nvSpPr>
          <p:spPr>
            <a:xfrm>
              <a:off x="6020025" y="2430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0"/>
            <p:cNvSpPr/>
            <p:nvPr/>
          </p:nvSpPr>
          <p:spPr>
            <a:xfrm>
              <a:off x="6013250" y="243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0"/>
            <p:cNvSpPr/>
            <p:nvPr/>
          </p:nvSpPr>
          <p:spPr>
            <a:xfrm>
              <a:off x="6040750" y="244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0"/>
            <p:cNvSpPr/>
            <p:nvPr/>
          </p:nvSpPr>
          <p:spPr>
            <a:xfrm>
              <a:off x="6005725" y="2419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0"/>
            <p:cNvSpPr/>
            <p:nvPr/>
          </p:nvSpPr>
          <p:spPr>
            <a:xfrm>
              <a:off x="6018900" y="241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0"/>
            <p:cNvSpPr/>
            <p:nvPr/>
          </p:nvSpPr>
          <p:spPr>
            <a:xfrm>
              <a:off x="6035100" y="2508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0"/>
            <p:cNvSpPr/>
            <p:nvPr/>
          </p:nvSpPr>
          <p:spPr>
            <a:xfrm>
              <a:off x="6053000" y="250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0"/>
            <p:cNvSpPr/>
            <p:nvPr/>
          </p:nvSpPr>
          <p:spPr>
            <a:xfrm>
              <a:off x="6046200" y="251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0"/>
            <p:cNvSpPr/>
            <p:nvPr/>
          </p:nvSpPr>
          <p:spPr>
            <a:xfrm>
              <a:off x="6038675" y="249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0"/>
            <p:cNvSpPr/>
            <p:nvPr/>
          </p:nvSpPr>
          <p:spPr>
            <a:xfrm>
              <a:off x="6045825" y="2478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0"/>
            <p:cNvSpPr/>
            <p:nvPr/>
          </p:nvSpPr>
          <p:spPr>
            <a:xfrm>
              <a:off x="6030950" y="248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0"/>
            <p:cNvSpPr/>
            <p:nvPr/>
          </p:nvSpPr>
          <p:spPr>
            <a:xfrm>
              <a:off x="6024375" y="249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0"/>
            <p:cNvSpPr/>
            <p:nvPr/>
          </p:nvSpPr>
          <p:spPr>
            <a:xfrm>
              <a:off x="6051850" y="249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0"/>
            <p:cNvSpPr/>
            <p:nvPr/>
          </p:nvSpPr>
          <p:spPr>
            <a:xfrm>
              <a:off x="6016825" y="2472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0"/>
            <p:cNvSpPr/>
            <p:nvPr/>
          </p:nvSpPr>
          <p:spPr>
            <a:xfrm>
              <a:off x="6030025" y="247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0"/>
            <p:cNvSpPr/>
            <p:nvPr/>
          </p:nvSpPr>
          <p:spPr>
            <a:xfrm>
              <a:off x="6046200" y="256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0"/>
            <p:cNvSpPr/>
            <p:nvPr/>
          </p:nvSpPr>
          <p:spPr>
            <a:xfrm>
              <a:off x="6064100" y="2560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0"/>
            <p:cNvSpPr/>
            <p:nvPr/>
          </p:nvSpPr>
          <p:spPr>
            <a:xfrm>
              <a:off x="6057325" y="2569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0"/>
            <p:cNvSpPr/>
            <p:nvPr/>
          </p:nvSpPr>
          <p:spPr>
            <a:xfrm>
              <a:off x="6049800" y="254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0"/>
            <p:cNvSpPr/>
            <p:nvPr/>
          </p:nvSpPr>
          <p:spPr>
            <a:xfrm>
              <a:off x="6056950" y="253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0"/>
            <p:cNvSpPr/>
            <p:nvPr/>
          </p:nvSpPr>
          <p:spPr>
            <a:xfrm>
              <a:off x="6042075" y="253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0"/>
            <p:cNvSpPr/>
            <p:nvPr/>
          </p:nvSpPr>
          <p:spPr>
            <a:xfrm>
              <a:off x="6035475" y="254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0"/>
            <p:cNvSpPr/>
            <p:nvPr/>
          </p:nvSpPr>
          <p:spPr>
            <a:xfrm>
              <a:off x="6062975" y="2548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0"/>
            <p:cNvSpPr/>
            <p:nvPr/>
          </p:nvSpPr>
          <p:spPr>
            <a:xfrm>
              <a:off x="6027950" y="2525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0"/>
            <p:cNvSpPr/>
            <p:nvPr/>
          </p:nvSpPr>
          <p:spPr>
            <a:xfrm>
              <a:off x="6041125" y="252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0"/>
            <p:cNvSpPr/>
            <p:nvPr/>
          </p:nvSpPr>
          <p:spPr>
            <a:xfrm>
              <a:off x="6057325" y="261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0"/>
            <p:cNvSpPr/>
            <p:nvPr/>
          </p:nvSpPr>
          <p:spPr>
            <a:xfrm>
              <a:off x="6075200" y="2613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0"/>
            <p:cNvSpPr/>
            <p:nvPr/>
          </p:nvSpPr>
          <p:spPr>
            <a:xfrm>
              <a:off x="6068425" y="2623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0"/>
            <p:cNvSpPr/>
            <p:nvPr/>
          </p:nvSpPr>
          <p:spPr>
            <a:xfrm>
              <a:off x="6060900" y="260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0"/>
            <p:cNvSpPr/>
            <p:nvPr/>
          </p:nvSpPr>
          <p:spPr>
            <a:xfrm>
              <a:off x="6068050" y="2584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0"/>
            <p:cNvSpPr/>
            <p:nvPr/>
          </p:nvSpPr>
          <p:spPr>
            <a:xfrm>
              <a:off x="6053175" y="259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0"/>
            <p:cNvSpPr/>
            <p:nvPr/>
          </p:nvSpPr>
          <p:spPr>
            <a:xfrm>
              <a:off x="6046600" y="2599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0"/>
            <p:cNvSpPr/>
            <p:nvPr/>
          </p:nvSpPr>
          <p:spPr>
            <a:xfrm>
              <a:off x="6074075" y="2601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0"/>
            <p:cNvSpPr/>
            <p:nvPr/>
          </p:nvSpPr>
          <p:spPr>
            <a:xfrm>
              <a:off x="6039050" y="2578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0"/>
            <p:cNvSpPr/>
            <p:nvPr/>
          </p:nvSpPr>
          <p:spPr>
            <a:xfrm>
              <a:off x="6052225" y="257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0"/>
            <p:cNvSpPr/>
            <p:nvPr/>
          </p:nvSpPr>
          <p:spPr>
            <a:xfrm>
              <a:off x="6079175" y="263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0"/>
            <p:cNvSpPr/>
            <p:nvPr/>
          </p:nvSpPr>
          <p:spPr>
            <a:xfrm>
              <a:off x="6064300" y="2643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0"/>
            <p:cNvSpPr/>
            <p:nvPr/>
          </p:nvSpPr>
          <p:spPr>
            <a:xfrm>
              <a:off x="6058450" y="2652975"/>
              <a:ext cx="2650" cy="1350"/>
            </a:xfrm>
            <a:custGeom>
              <a:avLst/>
              <a:gdLst/>
              <a:ahLst/>
              <a:cxnLst/>
              <a:rect l="l" t="t" r="r" b="b"/>
              <a:pathLst>
                <a:path w="106" h="54" extrusionOk="0">
                  <a:moveTo>
                    <a:pt x="31" y="1"/>
                  </a:moveTo>
                  <a:lnTo>
                    <a:pt x="1" y="53"/>
                  </a:lnTo>
                  <a:cubicBezTo>
                    <a:pt x="38" y="46"/>
                    <a:pt x="68" y="46"/>
                    <a:pt x="106" y="46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0"/>
            <p:cNvSpPr/>
            <p:nvPr/>
          </p:nvSpPr>
          <p:spPr>
            <a:xfrm>
              <a:off x="6050175" y="26322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0"/>
            <p:cNvSpPr/>
            <p:nvPr/>
          </p:nvSpPr>
          <p:spPr>
            <a:xfrm>
              <a:off x="6063350" y="2631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0"/>
            <p:cNvSpPr/>
            <p:nvPr/>
          </p:nvSpPr>
          <p:spPr>
            <a:xfrm>
              <a:off x="5967700" y="2021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0"/>
            <p:cNvSpPr/>
            <p:nvPr/>
          </p:nvSpPr>
          <p:spPr>
            <a:xfrm>
              <a:off x="5985575" y="202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0"/>
            <p:cNvSpPr/>
            <p:nvPr/>
          </p:nvSpPr>
          <p:spPr>
            <a:xfrm>
              <a:off x="5971450" y="200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0"/>
            <p:cNvSpPr/>
            <p:nvPr/>
          </p:nvSpPr>
          <p:spPr>
            <a:xfrm>
              <a:off x="5978425" y="19918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0"/>
            <p:cNvSpPr/>
            <p:nvPr/>
          </p:nvSpPr>
          <p:spPr>
            <a:xfrm>
              <a:off x="5963725" y="19975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0"/>
            <p:cNvSpPr/>
            <p:nvPr/>
          </p:nvSpPr>
          <p:spPr>
            <a:xfrm>
              <a:off x="5956950" y="200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0"/>
            <p:cNvSpPr/>
            <p:nvPr/>
          </p:nvSpPr>
          <p:spPr>
            <a:xfrm>
              <a:off x="5984625" y="2008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0"/>
            <p:cNvSpPr/>
            <p:nvPr/>
          </p:nvSpPr>
          <p:spPr>
            <a:xfrm>
              <a:off x="5964475" y="1986950"/>
              <a:ext cx="6625" cy="4925"/>
            </a:xfrm>
            <a:custGeom>
              <a:avLst/>
              <a:gdLst/>
              <a:ahLst/>
              <a:cxnLst/>
              <a:rect l="l" t="t" r="r" b="b"/>
              <a:pathLst>
                <a:path w="265" h="197" extrusionOk="0">
                  <a:moveTo>
                    <a:pt x="106" y="0"/>
                  </a:moveTo>
                  <a:cubicBezTo>
                    <a:pt x="69" y="23"/>
                    <a:pt x="31" y="45"/>
                    <a:pt x="1" y="68"/>
                  </a:cubicBezTo>
                  <a:lnTo>
                    <a:pt x="204" y="196"/>
                  </a:lnTo>
                  <a:lnTo>
                    <a:pt x="265" y="10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0"/>
            <p:cNvSpPr/>
            <p:nvPr/>
          </p:nvSpPr>
          <p:spPr>
            <a:xfrm>
              <a:off x="5974475" y="198300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5" y="0"/>
                  </a:moveTo>
                  <a:cubicBezTo>
                    <a:pt x="15" y="0"/>
                    <a:pt x="8" y="8"/>
                    <a:pt x="0" y="8"/>
                  </a:cubicBezTo>
                  <a:lnTo>
                    <a:pt x="8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0"/>
            <p:cNvSpPr/>
            <p:nvPr/>
          </p:nvSpPr>
          <p:spPr>
            <a:xfrm>
              <a:off x="5978800" y="207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0"/>
            <p:cNvSpPr/>
            <p:nvPr/>
          </p:nvSpPr>
          <p:spPr>
            <a:xfrm>
              <a:off x="5996675" y="2073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0"/>
            <p:cNvSpPr/>
            <p:nvPr/>
          </p:nvSpPr>
          <p:spPr>
            <a:xfrm>
              <a:off x="5982575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0"/>
            <p:cNvSpPr/>
            <p:nvPr/>
          </p:nvSpPr>
          <p:spPr>
            <a:xfrm>
              <a:off x="5989525" y="204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0"/>
            <p:cNvSpPr/>
            <p:nvPr/>
          </p:nvSpPr>
          <p:spPr>
            <a:xfrm>
              <a:off x="5974850" y="20507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0"/>
            <p:cNvSpPr/>
            <p:nvPr/>
          </p:nvSpPr>
          <p:spPr>
            <a:xfrm>
              <a:off x="5968075" y="206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0"/>
            <p:cNvSpPr/>
            <p:nvPr/>
          </p:nvSpPr>
          <p:spPr>
            <a:xfrm>
              <a:off x="5995750" y="2061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0"/>
            <p:cNvSpPr/>
            <p:nvPr/>
          </p:nvSpPr>
          <p:spPr>
            <a:xfrm>
              <a:off x="5960725" y="2039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0"/>
            <p:cNvSpPr/>
            <p:nvPr/>
          </p:nvSpPr>
          <p:spPr>
            <a:xfrm>
              <a:off x="5973725" y="2038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0"/>
            <p:cNvSpPr/>
            <p:nvPr/>
          </p:nvSpPr>
          <p:spPr>
            <a:xfrm>
              <a:off x="5978975" y="2030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0"/>
            <p:cNvSpPr/>
            <p:nvPr/>
          </p:nvSpPr>
          <p:spPr>
            <a:xfrm>
              <a:off x="5989900" y="212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0"/>
            <p:cNvSpPr/>
            <p:nvPr/>
          </p:nvSpPr>
          <p:spPr>
            <a:xfrm>
              <a:off x="6007800" y="2127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0"/>
            <p:cNvSpPr/>
            <p:nvPr/>
          </p:nvSpPr>
          <p:spPr>
            <a:xfrm>
              <a:off x="5993675" y="2115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0"/>
            <p:cNvSpPr/>
            <p:nvPr/>
          </p:nvSpPr>
          <p:spPr>
            <a:xfrm>
              <a:off x="6000650" y="2098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0"/>
            <p:cNvSpPr/>
            <p:nvPr/>
          </p:nvSpPr>
          <p:spPr>
            <a:xfrm>
              <a:off x="5985950" y="21040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0"/>
            <p:cNvSpPr/>
            <p:nvPr/>
          </p:nvSpPr>
          <p:spPr>
            <a:xfrm>
              <a:off x="5979175" y="211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0"/>
            <p:cNvSpPr/>
            <p:nvPr/>
          </p:nvSpPr>
          <p:spPr>
            <a:xfrm>
              <a:off x="6006850" y="21150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0"/>
            <p:cNvSpPr/>
            <p:nvPr/>
          </p:nvSpPr>
          <p:spPr>
            <a:xfrm>
              <a:off x="5971825" y="209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0"/>
            <p:cNvSpPr/>
            <p:nvPr/>
          </p:nvSpPr>
          <p:spPr>
            <a:xfrm>
              <a:off x="5984825" y="2091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0"/>
            <p:cNvSpPr/>
            <p:nvPr/>
          </p:nvSpPr>
          <p:spPr>
            <a:xfrm>
              <a:off x="5990100" y="2083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0"/>
            <p:cNvSpPr/>
            <p:nvPr/>
          </p:nvSpPr>
          <p:spPr>
            <a:xfrm>
              <a:off x="6001025" y="218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0"/>
            <p:cNvSpPr/>
            <p:nvPr/>
          </p:nvSpPr>
          <p:spPr>
            <a:xfrm>
              <a:off x="6018900" y="2180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0"/>
            <p:cNvSpPr/>
            <p:nvPr/>
          </p:nvSpPr>
          <p:spPr>
            <a:xfrm>
              <a:off x="6004775" y="2169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0"/>
            <p:cNvSpPr/>
            <p:nvPr/>
          </p:nvSpPr>
          <p:spPr>
            <a:xfrm>
              <a:off x="6011750" y="215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0"/>
            <p:cNvSpPr/>
            <p:nvPr/>
          </p:nvSpPr>
          <p:spPr>
            <a:xfrm>
              <a:off x="5997075" y="2157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0"/>
            <p:cNvSpPr/>
            <p:nvPr/>
          </p:nvSpPr>
          <p:spPr>
            <a:xfrm>
              <a:off x="5990275" y="216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0"/>
            <p:cNvSpPr/>
            <p:nvPr/>
          </p:nvSpPr>
          <p:spPr>
            <a:xfrm>
              <a:off x="6017975" y="2168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0"/>
            <p:cNvSpPr/>
            <p:nvPr/>
          </p:nvSpPr>
          <p:spPr>
            <a:xfrm>
              <a:off x="5982950" y="2146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0"/>
            <p:cNvSpPr/>
            <p:nvPr/>
          </p:nvSpPr>
          <p:spPr>
            <a:xfrm>
              <a:off x="5995925" y="214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0"/>
            <p:cNvSpPr/>
            <p:nvPr/>
          </p:nvSpPr>
          <p:spPr>
            <a:xfrm>
              <a:off x="6001025" y="2136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0"/>
            <p:cNvSpPr/>
            <p:nvPr/>
          </p:nvSpPr>
          <p:spPr>
            <a:xfrm>
              <a:off x="6012125" y="22349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0"/>
            <p:cNvSpPr/>
            <p:nvPr/>
          </p:nvSpPr>
          <p:spPr>
            <a:xfrm>
              <a:off x="6030025" y="223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0"/>
            <p:cNvSpPr/>
            <p:nvPr/>
          </p:nvSpPr>
          <p:spPr>
            <a:xfrm>
              <a:off x="6015900" y="222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0"/>
            <p:cNvSpPr/>
            <p:nvPr/>
          </p:nvSpPr>
          <p:spPr>
            <a:xfrm>
              <a:off x="6022850" y="22048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0"/>
            <p:cNvSpPr/>
            <p:nvPr/>
          </p:nvSpPr>
          <p:spPr>
            <a:xfrm>
              <a:off x="6008175" y="221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0"/>
            <p:cNvSpPr/>
            <p:nvPr/>
          </p:nvSpPr>
          <p:spPr>
            <a:xfrm>
              <a:off x="6001400" y="222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0"/>
            <p:cNvSpPr/>
            <p:nvPr/>
          </p:nvSpPr>
          <p:spPr>
            <a:xfrm>
              <a:off x="6029075" y="2221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0"/>
            <p:cNvSpPr/>
            <p:nvPr/>
          </p:nvSpPr>
          <p:spPr>
            <a:xfrm>
              <a:off x="5994050" y="21991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0"/>
            <p:cNvSpPr/>
            <p:nvPr/>
          </p:nvSpPr>
          <p:spPr>
            <a:xfrm>
              <a:off x="6007050" y="2198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0"/>
            <p:cNvSpPr/>
            <p:nvPr/>
          </p:nvSpPr>
          <p:spPr>
            <a:xfrm>
              <a:off x="6012125" y="218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0"/>
            <p:cNvSpPr/>
            <p:nvPr/>
          </p:nvSpPr>
          <p:spPr>
            <a:xfrm>
              <a:off x="6023250" y="228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0"/>
            <p:cNvSpPr/>
            <p:nvPr/>
          </p:nvSpPr>
          <p:spPr>
            <a:xfrm>
              <a:off x="6041125" y="228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0"/>
            <p:cNvSpPr/>
            <p:nvPr/>
          </p:nvSpPr>
          <p:spPr>
            <a:xfrm>
              <a:off x="6027000" y="227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0"/>
            <p:cNvSpPr/>
            <p:nvPr/>
          </p:nvSpPr>
          <p:spPr>
            <a:xfrm>
              <a:off x="6033975" y="2258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0"/>
            <p:cNvSpPr/>
            <p:nvPr/>
          </p:nvSpPr>
          <p:spPr>
            <a:xfrm>
              <a:off x="6019275" y="2263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0"/>
            <p:cNvSpPr/>
            <p:nvPr/>
          </p:nvSpPr>
          <p:spPr>
            <a:xfrm>
              <a:off x="6012500" y="227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0"/>
            <p:cNvSpPr/>
            <p:nvPr/>
          </p:nvSpPr>
          <p:spPr>
            <a:xfrm>
              <a:off x="6040175" y="2274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0"/>
            <p:cNvSpPr/>
            <p:nvPr/>
          </p:nvSpPr>
          <p:spPr>
            <a:xfrm>
              <a:off x="6005150" y="22524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0"/>
            <p:cNvSpPr/>
            <p:nvPr/>
          </p:nvSpPr>
          <p:spPr>
            <a:xfrm>
              <a:off x="6018150" y="225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0"/>
            <p:cNvSpPr/>
            <p:nvPr/>
          </p:nvSpPr>
          <p:spPr>
            <a:xfrm>
              <a:off x="6023250" y="22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0"/>
            <p:cNvSpPr/>
            <p:nvPr/>
          </p:nvSpPr>
          <p:spPr>
            <a:xfrm>
              <a:off x="6034350" y="234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0"/>
            <p:cNvSpPr/>
            <p:nvPr/>
          </p:nvSpPr>
          <p:spPr>
            <a:xfrm>
              <a:off x="6052225" y="23404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0"/>
            <p:cNvSpPr/>
            <p:nvPr/>
          </p:nvSpPr>
          <p:spPr>
            <a:xfrm>
              <a:off x="6038125" y="232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0"/>
            <p:cNvSpPr/>
            <p:nvPr/>
          </p:nvSpPr>
          <p:spPr>
            <a:xfrm>
              <a:off x="6045075" y="2311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0"/>
            <p:cNvSpPr/>
            <p:nvPr/>
          </p:nvSpPr>
          <p:spPr>
            <a:xfrm>
              <a:off x="6030400" y="2317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0"/>
            <p:cNvSpPr/>
            <p:nvPr/>
          </p:nvSpPr>
          <p:spPr>
            <a:xfrm>
              <a:off x="6023625" y="232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0"/>
            <p:cNvSpPr/>
            <p:nvPr/>
          </p:nvSpPr>
          <p:spPr>
            <a:xfrm>
              <a:off x="6051300" y="2328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0"/>
            <p:cNvSpPr/>
            <p:nvPr/>
          </p:nvSpPr>
          <p:spPr>
            <a:xfrm>
              <a:off x="6016275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0"/>
            <p:cNvSpPr/>
            <p:nvPr/>
          </p:nvSpPr>
          <p:spPr>
            <a:xfrm>
              <a:off x="6029275" y="2305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0"/>
            <p:cNvSpPr/>
            <p:nvPr/>
          </p:nvSpPr>
          <p:spPr>
            <a:xfrm>
              <a:off x="6034350" y="229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0"/>
            <p:cNvSpPr/>
            <p:nvPr/>
          </p:nvSpPr>
          <p:spPr>
            <a:xfrm>
              <a:off x="6045450" y="239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0"/>
            <p:cNvSpPr/>
            <p:nvPr/>
          </p:nvSpPr>
          <p:spPr>
            <a:xfrm>
              <a:off x="6063350" y="2393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0"/>
            <p:cNvSpPr/>
            <p:nvPr/>
          </p:nvSpPr>
          <p:spPr>
            <a:xfrm>
              <a:off x="6056575" y="240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0"/>
            <p:cNvSpPr/>
            <p:nvPr/>
          </p:nvSpPr>
          <p:spPr>
            <a:xfrm>
              <a:off x="6049225" y="238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0"/>
            <p:cNvSpPr/>
            <p:nvPr/>
          </p:nvSpPr>
          <p:spPr>
            <a:xfrm>
              <a:off x="6056200" y="2364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0"/>
            <p:cNvSpPr/>
            <p:nvPr/>
          </p:nvSpPr>
          <p:spPr>
            <a:xfrm>
              <a:off x="6041500" y="2370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0"/>
            <p:cNvSpPr/>
            <p:nvPr/>
          </p:nvSpPr>
          <p:spPr>
            <a:xfrm>
              <a:off x="6034725" y="237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0"/>
            <p:cNvSpPr/>
            <p:nvPr/>
          </p:nvSpPr>
          <p:spPr>
            <a:xfrm>
              <a:off x="6062400" y="23814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0"/>
            <p:cNvSpPr/>
            <p:nvPr/>
          </p:nvSpPr>
          <p:spPr>
            <a:xfrm>
              <a:off x="6027375" y="235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0"/>
            <p:cNvSpPr/>
            <p:nvPr/>
          </p:nvSpPr>
          <p:spPr>
            <a:xfrm>
              <a:off x="6040375" y="2358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0"/>
            <p:cNvSpPr/>
            <p:nvPr/>
          </p:nvSpPr>
          <p:spPr>
            <a:xfrm>
              <a:off x="6045450" y="234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0"/>
            <p:cNvSpPr/>
            <p:nvPr/>
          </p:nvSpPr>
          <p:spPr>
            <a:xfrm>
              <a:off x="6056575" y="244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0"/>
            <p:cNvSpPr/>
            <p:nvPr/>
          </p:nvSpPr>
          <p:spPr>
            <a:xfrm>
              <a:off x="6074450" y="2446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0"/>
            <p:cNvSpPr/>
            <p:nvPr/>
          </p:nvSpPr>
          <p:spPr>
            <a:xfrm>
              <a:off x="6067675" y="24563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0"/>
            <p:cNvSpPr/>
            <p:nvPr/>
          </p:nvSpPr>
          <p:spPr>
            <a:xfrm>
              <a:off x="6060325" y="2435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0"/>
            <p:cNvSpPr/>
            <p:nvPr/>
          </p:nvSpPr>
          <p:spPr>
            <a:xfrm>
              <a:off x="6067300" y="2417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0"/>
            <p:cNvSpPr/>
            <p:nvPr/>
          </p:nvSpPr>
          <p:spPr>
            <a:xfrm>
              <a:off x="6052625" y="2423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0"/>
            <p:cNvSpPr/>
            <p:nvPr/>
          </p:nvSpPr>
          <p:spPr>
            <a:xfrm>
              <a:off x="6045825" y="243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0"/>
            <p:cNvSpPr/>
            <p:nvPr/>
          </p:nvSpPr>
          <p:spPr>
            <a:xfrm>
              <a:off x="6073525" y="2434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0"/>
            <p:cNvSpPr/>
            <p:nvPr/>
          </p:nvSpPr>
          <p:spPr>
            <a:xfrm>
              <a:off x="6038500" y="241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0"/>
            <p:cNvSpPr/>
            <p:nvPr/>
          </p:nvSpPr>
          <p:spPr>
            <a:xfrm>
              <a:off x="6051475" y="241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0"/>
            <p:cNvSpPr/>
            <p:nvPr/>
          </p:nvSpPr>
          <p:spPr>
            <a:xfrm>
              <a:off x="6067675" y="2501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0"/>
            <p:cNvSpPr/>
            <p:nvPr/>
          </p:nvSpPr>
          <p:spPr>
            <a:xfrm>
              <a:off x="6085575" y="25002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0"/>
            <p:cNvSpPr/>
            <p:nvPr/>
          </p:nvSpPr>
          <p:spPr>
            <a:xfrm>
              <a:off x="6078800" y="25096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0"/>
            <p:cNvSpPr/>
            <p:nvPr/>
          </p:nvSpPr>
          <p:spPr>
            <a:xfrm>
              <a:off x="6071450" y="248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0"/>
            <p:cNvSpPr/>
            <p:nvPr/>
          </p:nvSpPr>
          <p:spPr>
            <a:xfrm>
              <a:off x="6078400" y="247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0"/>
            <p:cNvSpPr/>
            <p:nvPr/>
          </p:nvSpPr>
          <p:spPr>
            <a:xfrm>
              <a:off x="6063725" y="2476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0"/>
            <p:cNvSpPr/>
            <p:nvPr/>
          </p:nvSpPr>
          <p:spPr>
            <a:xfrm>
              <a:off x="6056950" y="248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0"/>
            <p:cNvSpPr/>
            <p:nvPr/>
          </p:nvSpPr>
          <p:spPr>
            <a:xfrm>
              <a:off x="6084625" y="2488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0"/>
            <p:cNvSpPr/>
            <p:nvPr/>
          </p:nvSpPr>
          <p:spPr>
            <a:xfrm>
              <a:off x="6049600" y="24656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0"/>
            <p:cNvSpPr/>
            <p:nvPr/>
          </p:nvSpPr>
          <p:spPr>
            <a:xfrm>
              <a:off x="6062600" y="2464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0"/>
            <p:cNvSpPr/>
            <p:nvPr/>
          </p:nvSpPr>
          <p:spPr>
            <a:xfrm>
              <a:off x="6078800" y="2554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0"/>
            <p:cNvSpPr/>
            <p:nvPr/>
          </p:nvSpPr>
          <p:spPr>
            <a:xfrm>
              <a:off x="6096675" y="2553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0"/>
            <p:cNvSpPr/>
            <p:nvPr/>
          </p:nvSpPr>
          <p:spPr>
            <a:xfrm>
              <a:off x="6089900" y="2562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0"/>
            <p:cNvSpPr/>
            <p:nvPr/>
          </p:nvSpPr>
          <p:spPr>
            <a:xfrm>
              <a:off x="6082550" y="25420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0"/>
            <p:cNvSpPr/>
            <p:nvPr/>
          </p:nvSpPr>
          <p:spPr>
            <a:xfrm>
              <a:off x="6089525" y="252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0"/>
            <p:cNvSpPr/>
            <p:nvPr/>
          </p:nvSpPr>
          <p:spPr>
            <a:xfrm>
              <a:off x="6074825" y="2530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0"/>
            <p:cNvSpPr/>
            <p:nvPr/>
          </p:nvSpPr>
          <p:spPr>
            <a:xfrm>
              <a:off x="6068050" y="253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0"/>
            <p:cNvSpPr/>
            <p:nvPr/>
          </p:nvSpPr>
          <p:spPr>
            <a:xfrm>
              <a:off x="6095725" y="25413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0"/>
            <p:cNvSpPr/>
            <p:nvPr/>
          </p:nvSpPr>
          <p:spPr>
            <a:xfrm>
              <a:off x="6060700" y="25189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0"/>
            <p:cNvSpPr/>
            <p:nvPr/>
          </p:nvSpPr>
          <p:spPr>
            <a:xfrm>
              <a:off x="6073700" y="2517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0"/>
            <p:cNvSpPr/>
            <p:nvPr/>
          </p:nvSpPr>
          <p:spPr>
            <a:xfrm>
              <a:off x="6089900" y="2607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0"/>
            <p:cNvSpPr/>
            <p:nvPr/>
          </p:nvSpPr>
          <p:spPr>
            <a:xfrm>
              <a:off x="6107775" y="2606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30"/>
            <p:cNvSpPr/>
            <p:nvPr/>
          </p:nvSpPr>
          <p:spPr>
            <a:xfrm>
              <a:off x="6101000" y="261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30"/>
            <p:cNvSpPr/>
            <p:nvPr/>
          </p:nvSpPr>
          <p:spPr>
            <a:xfrm>
              <a:off x="6093675" y="25953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30"/>
            <p:cNvSpPr/>
            <p:nvPr/>
          </p:nvSpPr>
          <p:spPr>
            <a:xfrm>
              <a:off x="6100625" y="2577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30"/>
            <p:cNvSpPr/>
            <p:nvPr/>
          </p:nvSpPr>
          <p:spPr>
            <a:xfrm>
              <a:off x="6085950" y="2583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30"/>
            <p:cNvSpPr/>
            <p:nvPr/>
          </p:nvSpPr>
          <p:spPr>
            <a:xfrm>
              <a:off x="6079175" y="259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30"/>
            <p:cNvSpPr/>
            <p:nvPr/>
          </p:nvSpPr>
          <p:spPr>
            <a:xfrm>
              <a:off x="6106850" y="2594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30"/>
            <p:cNvSpPr/>
            <p:nvPr/>
          </p:nvSpPr>
          <p:spPr>
            <a:xfrm>
              <a:off x="6071825" y="257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30"/>
            <p:cNvSpPr/>
            <p:nvPr/>
          </p:nvSpPr>
          <p:spPr>
            <a:xfrm>
              <a:off x="6084825" y="2571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30"/>
            <p:cNvSpPr/>
            <p:nvPr/>
          </p:nvSpPr>
          <p:spPr>
            <a:xfrm>
              <a:off x="6111750" y="2631125"/>
              <a:ext cx="6975" cy="7575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188" y="1"/>
                  </a:moveTo>
                  <a:lnTo>
                    <a:pt x="0" y="264"/>
                  </a:lnTo>
                  <a:lnTo>
                    <a:pt x="60" y="302"/>
                  </a:lnTo>
                  <a:cubicBezTo>
                    <a:pt x="91" y="280"/>
                    <a:pt x="121" y="264"/>
                    <a:pt x="151" y="242"/>
                  </a:cubicBez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30"/>
            <p:cNvSpPr/>
            <p:nvPr/>
          </p:nvSpPr>
          <p:spPr>
            <a:xfrm>
              <a:off x="6097050" y="2636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30"/>
            <p:cNvSpPr/>
            <p:nvPr/>
          </p:nvSpPr>
          <p:spPr>
            <a:xfrm>
              <a:off x="6090275" y="2646200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68" y="0"/>
                  </a:moveTo>
                  <a:lnTo>
                    <a:pt x="0" y="91"/>
                  </a:lnTo>
                  <a:lnTo>
                    <a:pt x="23" y="106"/>
                  </a:lnTo>
                  <a:cubicBezTo>
                    <a:pt x="68" y="91"/>
                    <a:pt x="113" y="76"/>
                    <a:pt x="159" y="6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30"/>
            <p:cNvSpPr/>
            <p:nvPr/>
          </p:nvSpPr>
          <p:spPr>
            <a:xfrm>
              <a:off x="6082750" y="262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30"/>
            <p:cNvSpPr/>
            <p:nvPr/>
          </p:nvSpPr>
          <p:spPr>
            <a:xfrm>
              <a:off x="6095925" y="262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0"/>
            <p:cNvSpPr/>
            <p:nvPr/>
          </p:nvSpPr>
          <p:spPr>
            <a:xfrm>
              <a:off x="6000275" y="2015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30"/>
            <p:cNvSpPr/>
            <p:nvPr/>
          </p:nvSpPr>
          <p:spPr>
            <a:xfrm>
              <a:off x="6018150" y="2013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30"/>
            <p:cNvSpPr/>
            <p:nvPr/>
          </p:nvSpPr>
          <p:spPr>
            <a:xfrm>
              <a:off x="6004025" y="200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30"/>
            <p:cNvSpPr/>
            <p:nvPr/>
          </p:nvSpPr>
          <p:spPr>
            <a:xfrm>
              <a:off x="6011175" y="19850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30"/>
            <p:cNvSpPr/>
            <p:nvPr/>
          </p:nvSpPr>
          <p:spPr>
            <a:xfrm>
              <a:off x="5996300" y="1990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30"/>
            <p:cNvSpPr/>
            <p:nvPr/>
          </p:nvSpPr>
          <p:spPr>
            <a:xfrm>
              <a:off x="5989725" y="20001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30"/>
            <p:cNvSpPr/>
            <p:nvPr/>
          </p:nvSpPr>
          <p:spPr>
            <a:xfrm>
              <a:off x="6017200" y="2001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30"/>
            <p:cNvSpPr/>
            <p:nvPr/>
          </p:nvSpPr>
          <p:spPr>
            <a:xfrm>
              <a:off x="5982175" y="19794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30"/>
            <p:cNvSpPr/>
            <p:nvPr/>
          </p:nvSpPr>
          <p:spPr>
            <a:xfrm>
              <a:off x="5995375" y="1978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30"/>
            <p:cNvSpPr/>
            <p:nvPr/>
          </p:nvSpPr>
          <p:spPr>
            <a:xfrm>
              <a:off x="6002700" y="1973000"/>
              <a:ext cx="6075" cy="3600"/>
            </a:xfrm>
            <a:custGeom>
              <a:avLst/>
              <a:gdLst/>
              <a:ahLst/>
              <a:cxnLst/>
              <a:rect l="l" t="t" r="r" b="b"/>
              <a:pathLst>
                <a:path w="243" h="144" extrusionOk="0">
                  <a:moveTo>
                    <a:pt x="159" y="1"/>
                  </a:moveTo>
                  <a:cubicBezTo>
                    <a:pt x="106" y="8"/>
                    <a:pt x="54" y="16"/>
                    <a:pt x="1" y="31"/>
                  </a:cubicBezTo>
                  <a:lnTo>
                    <a:pt x="182" y="144"/>
                  </a:lnTo>
                  <a:lnTo>
                    <a:pt x="242" y="54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30"/>
            <p:cNvSpPr/>
            <p:nvPr/>
          </p:nvSpPr>
          <p:spPr>
            <a:xfrm>
              <a:off x="6011375" y="2068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30"/>
            <p:cNvSpPr/>
            <p:nvPr/>
          </p:nvSpPr>
          <p:spPr>
            <a:xfrm>
              <a:off x="6029275" y="20671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30"/>
            <p:cNvSpPr/>
            <p:nvPr/>
          </p:nvSpPr>
          <p:spPr>
            <a:xfrm>
              <a:off x="6015150" y="2055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30"/>
            <p:cNvSpPr/>
            <p:nvPr/>
          </p:nvSpPr>
          <p:spPr>
            <a:xfrm>
              <a:off x="6022300" y="203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30"/>
            <p:cNvSpPr/>
            <p:nvPr/>
          </p:nvSpPr>
          <p:spPr>
            <a:xfrm>
              <a:off x="6007425" y="2044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0"/>
            <p:cNvSpPr/>
            <p:nvPr/>
          </p:nvSpPr>
          <p:spPr>
            <a:xfrm>
              <a:off x="6000825" y="2053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30"/>
            <p:cNvSpPr/>
            <p:nvPr/>
          </p:nvSpPr>
          <p:spPr>
            <a:xfrm>
              <a:off x="6028325" y="2054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30"/>
            <p:cNvSpPr/>
            <p:nvPr/>
          </p:nvSpPr>
          <p:spPr>
            <a:xfrm>
              <a:off x="5993300" y="2032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30"/>
            <p:cNvSpPr/>
            <p:nvPr/>
          </p:nvSpPr>
          <p:spPr>
            <a:xfrm>
              <a:off x="6006475" y="20317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30"/>
            <p:cNvSpPr/>
            <p:nvPr/>
          </p:nvSpPr>
          <p:spPr>
            <a:xfrm>
              <a:off x="6011575" y="2023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30"/>
            <p:cNvSpPr/>
            <p:nvPr/>
          </p:nvSpPr>
          <p:spPr>
            <a:xfrm>
              <a:off x="6022475" y="212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30"/>
            <p:cNvSpPr/>
            <p:nvPr/>
          </p:nvSpPr>
          <p:spPr>
            <a:xfrm>
              <a:off x="6040375" y="212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30"/>
            <p:cNvSpPr/>
            <p:nvPr/>
          </p:nvSpPr>
          <p:spPr>
            <a:xfrm>
              <a:off x="6026250" y="210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30"/>
            <p:cNvSpPr/>
            <p:nvPr/>
          </p:nvSpPr>
          <p:spPr>
            <a:xfrm>
              <a:off x="6033400" y="20916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30"/>
            <p:cNvSpPr/>
            <p:nvPr/>
          </p:nvSpPr>
          <p:spPr>
            <a:xfrm>
              <a:off x="6018525" y="209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30"/>
            <p:cNvSpPr/>
            <p:nvPr/>
          </p:nvSpPr>
          <p:spPr>
            <a:xfrm>
              <a:off x="6011950" y="2106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30"/>
            <p:cNvSpPr/>
            <p:nvPr/>
          </p:nvSpPr>
          <p:spPr>
            <a:xfrm>
              <a:off x="6039425" y="2108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30"/>
            <p:cNvSpPr/>
            <p:nvPr/>
          </p:nvSpPr>
          <p:spPr>
            <a:xfrm>
              <a:off x="6004400" y="20858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30"/>
            <p:cNvSpPr/>
            <p:nvPr/>
          </p:nvSpPr>
          <p:spPr>
            <a:xfrm>
              <a:off x="6017600" y="2085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30"/>
            <p:cNvSpPr/>
            <p:nvPr/>
          </p:nvSpPr>
          <p:spPr>
            <a:xfrm>
              <a:off x="6022675" y="2076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30"/>
            <p:cNvSpPr/>
            <p:nvPr/>
          </p:nvSpPr>
          <p:spPr>
            <a:xfrm>
              <a:off x="6033600" y="217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30"/>
            <p:cNvSpPr/>
            <p:nvPr/>
          </p:nvSpPr>
          <p:spPr>
            <a:xfrm>
              <a:off x="6051475" y="2173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0"/>
            <p:cNvSpPr/>
            <p:nvPr/>
          </p:nvSpPr>
          <p:spPr>
            <a:xfrm>
              <a:off x="6037350" y="216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30"/>
            <p:cNvSpPr/>
            <p:nvPr/>
          </p:nvSpPr>
          <p:spPr>
            <a:xfrm>
              <a:off x="6044525" y="2144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30"/>
            <p:cNvSpPr/>
            <p:nvPr/>
          </p:nvSpPr>
          <p:spPr>
            <a:xfrm>
              <a:off x="60296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30"/>
            <p:cNvSpPr/>
            <p:nvPr/>
          </p:nvSpPr>
          <p:spPr>
            <a:xfrm>
              <a:off x="6023050" y="2160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30"/>
            <p:cNvSpPr/>
            <p:nvPr/>
          </p:nvSpPr>
          <p:spPr>
            <a:xfrm>
              <a:off x="6050550" y="216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30"/>
            <p:cNvSpPr/>
            <p:nvPr/>
          </p:nvSpPr>
          <p:spPr>
            <a:xfrm>
              <a:off x="6015525" y="21391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30"/>
            <p:cNvSpPr/>
            <p:nvPr/>
          </p:nvSpPr>
          <p:spPr>
            <a:xfrm>
              <a:off x="6028700" y="2138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30"/>
            <p:cNvSpPr/>
            <p:nvPr/>
          </p:nvSpPr>
          <p:spPr>
            <a:xfrm>
              <a:off x="6033775" y="21298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0"/>
            <p:cNvSpPr/>
            <p:nvPr/>
          </p:nvSpPr>
          <p:spPr>
            <a:xfrm>
              <a:off x="6044700" y="222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0"/>
            <p:cNvSpPr/>
            <p:nvPr/>
          </p:nvSpPr>
          <p:spPr>
            <a:xfrm>
              <a:off x="6062600" y="2227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0"/>
            <p:cNvSpPr/>
            <p:nvPr/>
          </p:nvSpPr>
          <p:spPr>
            <a:xfrm>
              <a:off x="6048475" y="2215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0"/>
            <p:cNvSpPr/>
            <p:nvPr/>
          </p:nvSpPr>
          <p:spPr>
            <a:xfrm>
              <a:off x="6055625" y="219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0"/>
            <p:cNvSpPr/>
            <p:nvPr/>
          </p:nvSpPr>
          <p:spPr>
            <a:xfrm>
              <a:off x="6040750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0"/>
            <p:cNvSpPr/>
            <p:nvPr/>
          </p:nvSpPr>
          <p:spPr>
            <a:xfrm>
              <a:off x="6034150" y="2213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0"/>
            <p:cNvSpPr/>
            <p:nvPr/>
          </p:nvSpPr>
          <p:spPr>
            <a:xfrm>
              <a:off x="6061650" y="2214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0"/>
            <p:cNvSpPr/>
            <p:nvPr/>
          </p:nvSpPr>
          <p:spPr>
            <a:xfrm>
              <a:off x="6026625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0"/>
            <p:cNvSpPr/>
            <p:nvPr/>
          </p:nvSpPr>
          <p:spPr>
            <a:xfrm>
              <a:off x="6039800" y="2191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0"/>
            <p:cNvSpPr/>
            <p:nvPr/>
          </p:nvSpPr>
          <p:spPr>
            <a:xfrm>
              <a:off x="6044900" y="2183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0"/>
            <p:cNvSpPr/>
            <p:nvPr/>
          </p:nvSpPr>
          <p:spPr>
            <a:xfrm>
              <a:off x="6055825" y="2281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0"/>
            <p:cNvSpPr/>
            <p:nvPr/>
          </p:nvSpPr>
          <p:spPr>
            <a:xfrm>
              <a:off x="6073700" y="2280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0"/>
            <p:cNvSpPr/>
            <p:nvPr/>
          </p:nvSpPr>
          <p:spPr>
            <a:xfrm>
              <a:off x="6059575" y="226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0"/>
            <p:cNvSpPr/>
            <p:nvPr/>
          </p:nvSpPr>
          <p:spPr>
            <a:xfrm>
              <a:off x="6066725" y="22513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30"/>
            <p:cNvSpPr/>
            <p:nvPr/>
          </p:nvSpPr>
          <p:spPr>
            <a:xfrm>
              <a:off x="6051850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30"/>
            <p:cNvSpPr/>
            <p:nvPr/>
          </p:nvSpPr>
          <p:spPr>
            <a:xfrm>
              <a:off x="6045275" y="226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0"/>
            <p:cNvSpPr/>
            <p:nvPr/>
          </p:nvSpPr>
          <p:spPr>
            <a:xfrm>
              <a:off x="6072750" y="2268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0"/>
            <p:cNvSpPr/>
            <p:nvPr/>
          </p:nvSpPr>
          <p:spPr>
            <a:xfrm>
              <a:off x="6037725" y="2245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0"/>
            <p:cNvSpPr/>
            <p:nvPr/>
          </p:nvSpPr>
          <p:spPr>
            <a:xfrm>
              <a:off x="6050925" y="2244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0"/>
            <p:cNvSpPr/>
            <p:nvPr/>
          </p:nvSpPr>
          <p:spPr>
            <a:xfrm>
              <a:off x="6056000" y="22364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0"/>
            <p:cNvSpPr/>
            <p:nvPr/>
          </p:nvSpPr>
          <p:spPr>
            <a:xfrm>
              <a:off x="6066925" y="233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0"/>
            <p:cNvSpPr/>
            <p:nvPr/>
          </p:nvSpPr>
          <p:spPr>
            <a:xfrm>
              <a:off x="6084825" y="233360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0"/>
            <p:cNvSpPr/>
            <p:nvPr/>
          </p:nvSpPr>
          <p:spPr>
            <a:xfrm>
              <a:off x="6070700" y="2322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0"/>
            <p:cNvSpPr/>
            <p:nvPr/>
          </p:nvSpPr>
          <p:spPr>
            <a:xfrm>
              <a:off x="6077650" y="230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0"/>
            <p:cNvSpPr/>
            <p:nvPr/>
          </p:nvSpPr>
          <p:spPr>
            <a:xfrm>
              <a:off x="6062975" y="231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0"/>
            <p:cNvSpPr/>
            <p:nvPr/>
          </p:nvSpPr>
          <p:spPr>
            <a:xfrm>
              <a:off x="6056375" y="23196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0"/>
            <p:cNvSpPr/>
            <p:nvPr/>
          </p:nvSpPr>
          <p:spPr>
            <a:xfrm>
              <a:off x="6083875" y="2321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0"/>
            <p:cNvSpPr/>
            <p:nvPr/>
          </p:nvSpPr>
          <p:spPr>
            <a:xfrm>
              <a:off x="6048850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0"/>
            <p:cNvSpPr/>
            <p:nvPr/>
          </p:nvSpPr>
          <p:spPr>
            <a:xfrm>
              <a:off x="6062025" y="22980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0"/>
            <p:cNvSpPr/>
            <p:nvPr/>
          </p:nvSpPr>
          <p:spPr>
            <a:xfrm>
              <a:off x="6067125" y="2289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0"/>
            <p:cNvSpPr/>
            <p:nvPr/>
          </p:nvSpPr>
          <p:spPr>
            <a:xfrm>
              <a:off x="6078025" y="2388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0"/>
            <p:cNvSpPr/>
            <p:nvPr/>
          </p:nvSpPr>
          <p:spPr>
            <a:xfrm>
              <a:off x="6095925" y="238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0"/>
            <p:cNvSpPr/>
            <p:nvPr/>
          </p:nvSpPr>
          <p:spPr>
            <a:xfrm>
              <a:off x="6089325" y="2396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0"/>
            <p:cNvSpPr/>
            <p:nvPr/>
          </p:nvSpPr>
          <p:spPr>
            <a:xfrm>
              <a:off x="6081800" y="237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0"/>
            <p:cNvSpPr/>
            <p:nvPr/>
          </p:nvSpPr>
          <p:spPr>
            <a:xfrm>
              <a:off x="6088775" y="235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0"/>
            <p:cNvSpPr/>
            <p:nvPr/>
          </p:nvSpPr>
          <p:spPr>
            <a:xfrm>
              <a:off x="6074075" y="23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0"/>
            <p:cNvSpPr/>
            <p:nvPr/>
          </p:nvSpPr>
          <p:spPr>
            <a:xfrm>
              <a:off x="6067500" y="2372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0"/>
            <p:cNvSpPr/>
            <p:nvPr/>
          </p:nvSpPr>
          <p:spPr>
            <a:xfrm>
              <a:off x="6094975" y="237465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0"/>
            <p:cNvSpPr/>
            <p:nvPr/>
          </p:nvSpPr>
          <p:spPr>
            <a:xfrm>
              <a:off x="6059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0"/>
            <p:cNvSpPr/>
            <p:nvPr/>
          </p:nvSpPr>
          <p:spPr>
            <a:xfrm>
              <a:off x="6073150" y="2351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0"/>
            <p:cNvSpPr/>
            <p:nvPr/>
          </p:nvSpPr>
          <p:spPr>
            <a:xfrm>
              <a:off x="6078225" y="2343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0"/>
            <p:cNvSpPr/>
            <p:nvPr/>
          </p:nvSpPr>
          <p:spPr>
            <a:xfrm>
              <a:off x="6089150" y="244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0"/>
            <p:cNvSpPr/>
            <p:nvPr/>
          </p:nvSpPr>
          <p:spPr>
            <a:xfrm>
              <a:off x="6107025" y="2440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0"/>
            <p:cNvSpPr/>
            <p:nvPr/>
          </p:nvSpPr>
          <p:spPr>
            <a:xfrm>
              <a:off x="6100450" y="2449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0"/>
            <p:cNvSpPr/>
            <p:nvPr/>
          </p:nvSpPr>
          <p:spPr>
            <a:xfrm>
              <a:off x="6092900" y="2428700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0"/>
            <p:cNvSpPr/>
            <p:nvPr/>
          </p:nvSpPr>
          <p:spPr>
            <a:xfrm>
              <a:off x="6099875" y="2411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0"/>
            <p:cNvSpPr/>
            <p:nvPr/>
          </p:nvSpPr>
          <p:spPr>
            <a:xfrm>
              <a:off x="6085200" y="241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0"/>
            <p:cNvSpPr/>
            <p:nvPr/>
          </p:nvSpPr>
          <p:spPr>
            <a:xfrm>
              <a:off x="6078600" y="242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0"/>
            <p:cNvSpPr/>
            <p:nvPr/>
          </p:nvSpPr>
          <p:spPr>
            <a:xfrm>
              <a:off x="6106100" y="2427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0"/>
            <p:cNvSpPr/>
            <p:nvPr/>
          </p:nvSpPr>
          <p:spPr>
            <a:xfrm>
              <a:off x="6071075" y="240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0"/>
            <p:cNvSpPr/>
            <p:nvPr/>
          </p:nvSpPr>
          <p:spPr>
            <a:xfrm>
              <a:off x="6084250" y="2404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0"/>
            <p:cNvSpPr/>
            <p:nvPr/>
          </p:nvSpPr>
          <p:spPr>
            <a:xfrm>
              <a:off x="6100250" y="249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0"/>
            <p:cNvSpPr/>
            <p:nvPr/>
          </p:nvSpPr>
          <p:spPr>
            <a:xfrm>
              <a:off x="6118150" y="249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0"/>
            <p:cNvSpPr/>
            <p:nvPr/>
          </p:nvSpPr>
          <p:spPr>
            <a:xfrm>
              <a:off x="6111550" y="2502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0"/>
            <p:cNvSpPr/>
            <p:nvPr/>
          </p:nvSpPr>
          <p:spPr>
            <a:xfrm>
              <a:off x="6104025" y="2482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0"/>
            <p:cNvSpPr/>
            <p:nvPr/>
          </p:nvSpPr>
          <p:spPr>
            <a:xfrm>
              <a:off x="6111000" y="2464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0"/>
            <p:cNvSpPr/>
            <p:nvPr/>
          </p:nvSpPr>
          <p:spPr>
            <a:xfrm>
              <a:off x="6096300" y="247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0"/>
            <p:cNvSpPr/>
            <p:nvPr/>
          </p:nvSpPr>
          <p:spPr>
            <a:xfrm>
              <a:off x="6089700" y="2479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0"/>
            <p:cNvSpPr/>
            <p:nvPr/>
          </p:nvSpPr>
          <p:spPr>
            <a:xfrm>
              <a:off x="6117200" y="2481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0"/>
            <p:cNvSpPr/>
            <p:nvPr/>
          </p:nvSpPr>
          <p:spPr>
            <a:xfrm>
              <a:off x="6082175" y="2458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0"/>
            <p:cNvSpPr/>
            <p:nvPr/>
          </p:nvSpPr>
          <p:spPr>
            <a:xfrm>
              <a:off x="6095350" y="24579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0"/>
            <p:cNvSpPr/>
            <p:nvPr/>
          </p:nvSpPr>
          <p:spPr>
            <a:xfrm>
              <a:off x="6111375" y="25477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0"/>
            <p:cNvSpPr/>
            <p:nvPr/>
          </p:nvSpPr>
          <p:spPr>
            <a:xfrm>
              <a:off x="6129250" y="254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0"/>
            <p:cNvSpPr/>
            <p:nvPr/>
          </p:nvSpPr>
          <p:spPr>
            <a:xfrm>
              <a:off x="6122675" y="2556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0"/>
            <p:cNvSpPr/>
            <p:nvPr/>
          </p:nvSpPr>
          <p:spPr>
            <a:xfrm>
              <a:off x="6115125" y="253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0"/>
            <p:cNvSpPr/>
            <p:nvPr/>
          </p:nvSpPr>
          <p:spPr>
            <a:xfrm>
              <a:off x="6122100" y="2517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0"/>
            <p:cNvSpPr/>
            <p:nvPr/>
          </p:nvSpPr>
          <p:spPr>
            <a:xfrm>
              <a:off x="6107400" y="252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30"/>
            <p:cNvSpPr/>
            <p:nvPr/>
          </p:nvSpPr>
          <p:spPr>
            <a:xfrm>
              <a:off x="6100825" y="2532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30"/>
            <p:cNvSpPr/>
            <p:nvPr/>
          </p:nvSpPr>
          <p:spPr>
            <a:xfrm>
              <a:off x="6128300" y="25345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30"/>
            <p:cNvSpPr/>
            <p:nvPr/>
          </p:nvSpPr>
          <p:spPr>
            <a:xfrm>
              <a:off x="6093275" y="25121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30"/>
            <p:cNvSpPr/>
            <p:nvPr/>
          </p:nvSpPr>
          <p:spPr>
            <a:xfrm>
              <a:off x="6106475" y="2511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30"/>
            <p:cNvSpPr/>
            <p:nvPr/>
          </p:nvSpPr>
          <p:spPr>
            <a:xfrm>
              <a:off x="6122475" y="26010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30"/>
            <p:cNvSpPr/>
            <p:nvPr/>
          </p:nvSpPr>
          <p:spPr>
            <a:xfrm>
              <a:off x="6140375" y="2599875"/>
              <a:ext cx="7725" cy="6250"/>
            </a:xfrm>
            <a:custGeom>
              <a:avLst/>
              <a:gdLst/>
              <a:ahLst/>
              <a:cxnLst/>
              <a:rect l="l" t="t" r="r" b="b"/>
              <a:pathLst>
                <a:path w="309" h="250" extrusionOk="0">
                  <a:moveTo>
                    <a:pt x="60" y="0"/>
                  </a:moveTo>
                  <a:lnTo>
                    <a:pt x="0" y="91"/>
                  </a:lnTo>
                  <a:lnTo>
                    <a:pt x="256" y="249"/>
                  </a:lnTo>
                  <a:cubicBezTo>
                    <a:pt x="271" y="219"/>
                    <a:pt x="294" y="189"/>
                    <a:pt x="309" y="159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30"/>
            <p:cNvSpPr/>
            <p:nvPr/>
          </p:nvSpPr>
          <p:spPr>
            <a:xfrm>
              <a:off x="6133775" y="2609300"/>
              <a:ext cx="7925" cy="6225"/>
            </a:xfrm>
            <a:custGeom>
              <a:avLst/>
              <a:gdLst/>
              <a:ahLst/>
              <a:cxnLst/>
              <a:rect l="l" t="t" r="r" b="b"/>
              <a:pathLst>
                <a:path w="317" h="249" extrusionOk="0">
                  <a:moveTo>
                    <a:pt x="61" y="0"/>
                  </a:moveTo>
                  <a:lnTo>
                    <a:pt x="0" y="90"/>
                  </a:lnTo>
                  <a:lnTo>
                    <a:pt x="249" y="249"/>
                  </a:lnTo>
                  <a:cubicBezTo>
                    <a:pt x="272" y="219"/>
                    <a:pt x="294" y="196"/>
                    <a:pt x="317" y="16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0"/>
            <p:cNvSpPr/>
            <p:nvPr/>
          </p:nvSpPr>
          <p:spPr>
            <a:xfrm>
              <a:off x="6126250" y="2588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0"/>
            <p:cNvSpPr/>
            <p:nvPr/>
          </p:nvSpPr>
          <p:spPr>
            <a:xfrm>
              <a:off x="6133200" y="2571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0"/>
            <p:cNvSpPr/>
            <p:nvPr/>
          </p:nvSpPr>
          <p:spPr>
            <a:xfrm>
              <a:off x="6118525" y="257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0"/>
            <p:cNvSpPr/>
            <p:nvPr/>
          </p:nvSpPr>
          <p:spPr>
            <a:xfrm>
              <a:off x="6111925" y="25861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0"/>
            <p:cNvSpPr/>
            <p:nvPr/>
          </p:nvSpPr>
          <p:spPr>
            <a:xfrm>
              <a:off x="6139425" y="258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0"/>
            <p:cNvSpPr/>
            <p:nvPr/>
          </p:nvSpPr>
          <p:spPr>
            <a:xfrm>
              <a:off x="6104400" y="256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0"/>
            <p:cNvSpPr/>
            <p:nvPr/>
          </p:nvSpPr>
          <p:spPr>
            <a:xfrm>
              <a:off x="6117575" y="25644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0"/>
            <p:cNvSpPr/>
            <p:nvPr/>
          </p:nvSpPr>
          <p:spPr>
            <a:xfrm>
              <a:off x="6136975" y="255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0"/>
            <p:cNvSpPr/>
            <p:nvPr/>
          </p:nvSpPr>
          <p:spPr>
            <a:xfrm>
              <a:off x="6115500" y="2618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0"/>
            <p:cNvSpPr/>
            <p:nvPr/>
          </p:nvSpPr>
          <p:spPr>
            <a:xfrm>
              <a:off x="6128700" y="2617775"/>
              <a:ext cx="6600" cy="5100"/>
            </a:xfrm>
            <a:custGeom>
              <a:avLst/>
              <a:gdLst/>
              <a:ahLst/>
              <a:cxnLst/>
              <a:rect l="l" t="t" r="r" b="b"/>
              <a:pathLst>
                <a:path w="264" h="204" extrusionOk="0">
                  <a:moveTo>
                    <a:pt x="60" y="0"/>
                  </a:moveTo>
                  <a:lnTo>
                    <a:pt x="0" y="90"/>
                  </a:lnTo>
                  <a:lnTo>
                    <a:pt x="181" y="203"/>
                  </a:lnTo>
                  <a:cubicBezTo>
                    <a:pt x="211" y="181"/>
                    <a:pt x="234" y="151"/>
                    <a:pt x="264" y="128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0"/>
            <p:cNvSpPr/>
            <p:nvPr/>
          </p:nvSpPr>
          <p:spPr>
            <a:xfrm>
              <a:off x="6033025" y="200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0"/>
            <p:cNvSpPr/>
            <p:nvPr/>
          </p:nvSpPr>
          <p:spPr>
            <a:xfrm>
              <a:off x="6050725" y="2007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0"/>
            <p:cNvSpPr/>
            <p:nvPr/>
          </p:nvSpPr>
          <p:spPr>
            <a:xfrm>
              <a:off x="6036600" y="199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0"/>
            <p:cNvSpPr/>
            <p:nvPr/>
          </p:nvSpPr>
          <p:spPr>
            <a:xfrm>
              <a:off x="6043775" y="1978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0"/>
            <p:cNvSpPr/>
            <p:nvPr/>
          </p:nvSpPr>
          <p:spPr>
            <a:xfrm>
              <a:off x="6028875" y="198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0"/>
            <p:cNvSpPr/>
            <p:nvPr/>
          </p:nvSpPr>
          <p:spPr>
            <a:xfrm>
              <a:off x="6022300" y="199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0"/>
            <p:cNvSpPr/>
            <p:nvPr/>
          </p:nvSpPr>
          <p:spPr>
            <a:xfrm>
              <a:off x="6049800" y="19948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0"/>
            <p:cNvSpPr/>
            <p:nvPr/>
          </p:nvSpPr>
          <p:spPr>
            <a:xfrm>
              <a:off x="6014775" y="1972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0"/>
            <p:cNvSpPr/>
            <p:nvPr/>
          </p:nvSpPr>
          <p:spPr>
            <a:xfrm>
              <a:off x="6027950" y="197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0"/>
            <p:cNvSpPr/>
            <p:nvPr/>
          </p:nvSpPr>
          <p:spPr>
            <a:xfrm>
              <a:off x="6044150" y="2061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30"/>
            <p:cNvSpPr/>
            <p:nvPr/>
          </p:nvSpPr>
          <p:spPr>
            <a:xfrm>
              <a:off x="6061850" y="206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30"/>
            <p:cNvSpPr/>
            <p:nvPr/>
          </p:nvSpPr>
          <p:spPr>
            <a:xfrm>
              <a:off x="6047725" y="2049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0"/>
            <p:cNvSpPr/>
            <p:nvPr/>
          </p:nvSpPr>
          <p:spPr>
            <a:xfrm>
              <a:off x="6054875" y="20313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0"/>
            <p:cNvSpPr/>
            <p:nvPr/>
          </p:nvSpPr>
          <p:spPr>
            <a:xfrm>
              <a:off x="6040000" y="203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0"/>
            <p:cNvSpPr/>
            <p:nvPr/>
          </p:nvSpPr>
          <p:spPr>
            <a:xfrm>
              <a:off x="6033400" y="2046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0"/>
            <p:cNvSpPr/>
            <p:nvPr/>
          </p:nvSpPr>
          <p:spPr>
            <a:xfrm>
              <a:off x="6060900" y="2048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0"/>
            <p:cNvSpPr/>
            <p:nvPr/>
          </p:nvSpPr>
          <p:spPr>
            <a:xfrm>
              <a:off x="6025875" y="20257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0"/>
            <p:cNvSpPr/>
            <p:nvPr/>
          </p:nvSpPr>
          <p:spPr>
            <a:xfrm>
              <a:off x="6039050" y="2024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0"/>
            <p:cNvSpPr/>
            <p:nvPr/>
          </p:nvSpPr>
          <p:spPr>
            <a:xfrm>
              <a:off x="6044150" y="2016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0"/>
            <p:cNvSpPr/>
            <p:nvPr/>
          </p:nvSpPr>
          <p:spPr>
            <a:xfrm>
              <a:off x="6055250" y="211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0"/>
            <p:cNvSpPr/>
            <p:nvPr/>
          </p:nvSpPr>
          <p:spPr>
            <a:xfrm>
              <a:off x="6072950" y="2113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0"/>
            <p:cNvSpPr/>
            <p:nvPr/>
          </p:nvSpPr>
          <p:spPr>
            <a:xfrm>
              <a:off x="6058825" y="210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0"/>
            <p:cNvSpPr/>
            <p:nvPr/>
          </p:nvSpPr>
          <p:spPr>
            <a:xfrm>
              <a:off x="6065975" y="2084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0"/>
            <p:cNvSpPr/>
            <p:nvPr/>
          </p:nvSpPr>
          <p:spPr>
            <a:xfrm>
              <a:off x="6051100" y="209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0"/>
            <p:cNvSpPr/>
            <p:nvPr/>
          </p:nvSpPr>
          <p:spPr>
            <a:xfrm>
              <a:off x="6044525" y="2099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0"/>
            <p:cNvSpPr/>
            <p:nvPr/>
          </p:nvSpPr>
          <p:spPr>
            <a:xfrm>
              <a:off x="6072000" y="2101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0"/>
            <p:cNvSpPr/>
            <p:nvPr/>
          </p:nvSpPr>
          <p:spPr>
            <a:xfrm>
              <a:off x="6036975" y="207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0"/>
            <p:cNvSpPr/>
            <p:nvPr/>
          </p:nvSpPr>
          <p:spPr>
            <a:xfrm>
              <a:off x="6050175" y="207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0"/>
            <p:cNvSpPr/>
            <p:nvPr/>
          </p:nvSpPr>
          <p:spPr>
            <a:xfrm>
              <a:off x="6055250" y="2069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0"/>
            <p:cNvSpPr/>
            <p:nvPr/>
          </p:nvSpPr>
          <p:spPr>
            <a:xfrm>
              <a:off x="6066350" y="21681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0"/>
            <p:cNvSpPr/>
            <p:nvPr/>
          </p:nvSpPr>
          <p:spPr>
            <a:xfrm>
              <a:off x="6084050" y="21669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0"/>
            <p:cNvSpPr/>
            <p:nvPr/>
          </p:nvSpPr>
          <p:spPr>
            <a:xfrm>
              <a:off x="6069925" y="2155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0"/>
            <p:cNvSpPr/>
            <p:nvPr/>
          </p:nvSpPr>
          <p:spPr>
            <a:xfrm>
              <a:off x="6077100" y="2137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0"/>
            <p:cNvSpPr/>
            <p:nvPr/>
          </p:nvSpPr>
          <p:spPr>
            <a:xfrm>
              <a:off x="6062225" y="2143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0"/>
            <p:cNvSpPr/>
            <p:nvPr/>
          </p:nvSpPr>
          <p:spPr>
            <a:xfrm>
              <a:off x="6055625" y="2153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0"/>
            <p:cNvSpPr/>
            <p:nvPr/>
          </p:nvSpPr>
          <p:spPr>
            <a:xfrm>
              <a:off x="6083125" y="2154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30"/>
            <p:cNvSpPr/>
            <p:nvPr/>
          </p:nvSpPr>
          <p:spPr>
            <a:xfrm>
              <a:off x="6048100" y="21323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30"/>
            <p:cNvSpPr/>
            <p:nvPr/>
          </p:nvSpPr>
          <p:spPr>
            <a:xfrm>
              <a:off x="6061275" y="21315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0"/>
            <p:cNvSpPr/>
            <p:nvPr/>
          </p:nvSpPr>
          <p:spPr>
            <a:xfrm>
              <a:off x="6066350" y="2123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0"/>
            <p:cNvSpPr/>
            <p:nvPr/>
          </p:nvSpPr>
          <p:spPr>
            <a:xfrm>
              <a:off x="6077475" y="2221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0"/>
            <p:cNvSpPr/>
            <p:nvPr/>
          </p:nvSpPr>
          <p:spPr>
            <a:xfrm>
              <a:off x="6095175" y="222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0"/>
            <p:cNvSpPr/>
            <p:nvPr/>
          </p:nvSpPr>
          <p:spPr>
            <a:xfrm>
              <a:off x="6081050" y="220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0"/>
            <p:cNvSpPr/>
            <p:nvPr/>
          </p:nvSpPr>
          <p:spPr>
            <a:xfrm>
              <a:off x="6088200" y="2191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0"/>
            <p:cNvSpPr/>
            <p:nvPr/>
          </p:nvSpPr>
          <p:spPr>
            <a:xfrm>
              <a:off x="6073325" y="219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0"/>
            <p:cNvSpPr/>
            <p:nvPr/>
          </p:nvSpPr>
          <p:spPr>
            <a:xfrm>
              <a:off x="6066725" y="2206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0"/>
            <p:cNvSpPr/>
            <p:nvPr/>
          </p:nvSpPr>
          <p:spPr>
            <a:xfrm>
              <a:off x="6094225" y="2208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0"/>
            <p:cNvSpPr/>
            <p:nvPr/>
          </p:nvSpPr>
          <p:spPr>
            <a:xfrm>
              <a:off x="6059200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0"/>
            <p:cNvSpPr/>
            <p:nvPr/>
          </p:nvSpPr>
          <p:spPr>
            <a:xfrm>
              <a:off x="6072375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0"/>
            <p:cNvSpPr/>
            <p:nvPr/>
          </p:nvSpPr>
          <p:spPr>
            <a:xfrm>
              <a:off x="6077475" y="2176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0"/>
            <p:cNvSpPr/>
            <p:nvPr/>
          </p:nvSpPr>
          <p:spPr>
            <a:xfrm>
              <a:off x="6088575" y="2274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0"/>
            <p:cNvSpPr/>
            <p:nvPr/>
          </p:nvSpPr>
          <p:spPr>
            <a:xfrm>
              <a:off x="6106275" y="227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0"/>
            <p:cNvSpPr/>
            <p:nvPr/>
          </p:nvSpPr>
          <p:spPr>
            <a:xfrm>
              <a:off x="6092150" y="226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0"/>
            <p:cNvSpPr/>
            <p:nvPr/>
          </p:nvSpPr>
          <p:spPr>
            <a:xfrm>
              <a:off x="6099325" y="2244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0"/>
            <p:cNvSpPr/>
            <p:nvPr/>
          </p:nvSpPr>
          <p:spPr>
            <a:xfrm>
              <a:off x="6084425" y="225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0"/>
            <p:cNvSpPr/>
            <p:nvPr/>
          </p:nvSpPr>
          <p:spPr>
            <a:xfrm>
              <a:off x="6077850" y="225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0"/>
            <p:cNvSpPr/>
            <p:nvPr/>
          </p:nvSpPr>
          <p:spPr>
            <a:xfrm>
              <a:off x="6105350" y="22613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0"/>
            <p:cNvSpPr/>
            <p:nvPr/>
          </p:nvSpPr>
          <p:spPr>
            <a:xfrm>
              <a:off x="6070325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0"/>
            <p:cNvSpPr/>
            <p:nvPr/>
          </p:nvSpPr>
          <p:spPr>
            <a:xfrm>
              <a:off x="6083500" y="2237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0"/>
            <p:cNvSpPr/>
            <p:nvPr/>
          </p:nvSpPr>
          <p:spPr>
            <a:xfrm>
              <a:off x="6088575" y="2229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0"/>
            <p:cNvSpPr/>
            <p:nvPr/>
          </p:nvSpPr>
          <p:spPr>
            <a:xfrm>
              <a:off x="6099700" y="2327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0"/>
            <p:cNvSpPr/>
            <p:nvPr/>
          </p:nvSpPr>
          <p:spPr>
            <a:xfrm>
              <a:off x="6117400" y="232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0"/>
            <p:cNvSpPr/>
            <p:nvPr/>
          </p:nvSpPr>
          <p:spPr>
            <a:xfrm>
              <a:off x="6103275" y="231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30"/>
            <p:cNvSpPr/>
            <p:nvPr/>
          </p:nvSpPr>
          <p:spPr>
            <a:xfrm>
              <a:off x="6110425" y="2297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30"/>
            <p:cNvSpPr/>
            <p:nvPr/>
          </p:nvSpPr>
          <p:spPr>
            <a:xfrm>
              <a:off x="6095550" y="230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0"/>
            <p:cNvSpPr/>
            <p:nvPr/>
          </p:nvSpPr>
          <p:spPr>
            <a:xfrm>
              <a:off x="6088950" y="2312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0"/>
            <p:cNvSpPr/>
            <p:nvPr/>
          </p:nvSpPr>
          <p:spPr>
            <a:xfrm>
              <a:off x="6116450" y="2314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0"/>
            <p:cNvSpPr/>
            <p:nvPr/>
          </p:nvSpPr>
          <p:spPr>
            <a:xfrm>
              <a:off x="6081425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0"/>
            <p:cNvSpPr/>
            <p:nvPr/>
          </p:nvSpPr>
          <p:spPr>
            <a:xfrm>
              <a:off x="6094600" y="2291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0"/>
            <p:cNvSpPr/>
            <p:nvPr/>
          </p:nvSpPr>
          <p:spPr>
            <a:xfrm>
              <a:off x="6099700" y="228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0"/>
            <p:cNvSpPr/>
            <p:nvPr/>
          </p:nvSpPr>
          <p:spPr>
            <a:xfrm>
              <a:off x="6110800" y="2381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0"/>
            <p:cNvSpPr/>
            <p:nvPr/>
          </p:nvSpPr>
          <p:spPr>
            <a:xfrm>
              <a:off x="6128500" y="237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0"/>
            <p:cNvSpPr/>
            <p:nvPr/>
          </p:nvSpPr>
          <p:spPr>
            <a:xfrm>
              <a:off x="6121900" y="23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0"/>
            <p:cNvSpPr/>
            <p:nvPr/>
          </p:nvSpPr>
          <p:spPr>
            <a:xfrm>
              <a:off x="6114375" y="23686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0"/>
            <p:cNvSpPr/>
            <p:nvPr/>
          </p:nvSpPr>
          <p:spPr>
            <a:xfrm>
              <a:off x="6121525" y="2351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0"/>
            <p:cNvSpPr/>
            <p:nvPr/>
          </p:nvSpPr>
          <p:spPr>
            <a:xfrm>
              <a:off x="6106650" y="235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0"/>
            <p:cNvSpPr/>
            <p:nvPr/>
          </p:nvSpPr>
          <p:spPr>
            <a:xfrm>
              <a:off x="6100075" y="23662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0"/>
            <p:cNvSpPr/>
            <p:nvPr/>
          </p:nvSpPr>
          <p:spPr>
            <a:xfrm>
              <a:off x="6127550" y="2367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0"/>
            <p:cNvSpPr/>
            <p:nvPr/>
          </p:nvSpPr>
          <p:spPr>
            <a:xfrm>
              <a:off x="6092525" y="234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0"/>
            <p:cNvSpPr/>
            <p:nvPr/>
          </p:nvSpPr>
          <p:spPr>
            <a:xfrm>
              <a:off x="6105725" y="234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0"/>
            <p:cNvSpPr/>
            <p:nvPr/>
          </p:nvSpPr>
          <p:spPr>
            <a:xfrm>
              <a:off x="6110800" y="233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0"/>
            <p:cNvSpPr/>
            <p:nvPr/>
          </p:nvSpPr>
          <p:spPr>
            <a:xfrm>
              <a:off x="6121900" y="24345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0"/>
            <p:cNvSpPr/>
            <p:nvPr/>
          </p:nvSpPr>
          <p:spPr>
            <a:xfrm>
              <a:off x="6139600" y="243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0"/>
            <p:cNvSpPr/>
            <p:nvPr/>
          </p:nvSpPr>
          <p:spPr>
            <a:xfrm>
              <a:off x="6133025" y="244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0"/>
            <p:cNvSpPr/>
            <p:nvPr/>
          </p:nvSpPr>
          <p:spPr>
            <a:xfrm>
              <a:off x="6125500" y="2421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0"/>
            <p:cNvSpPr/>
            <p:nvPr/>
          </p:nvSpPr>
          <p:spPr>
            <a:xfrm>
              <a:off x="6132650" y="2404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0"/>
            <p:cNvSpPr/>
            <p:nvPr/>
          </p:nvSpPr>
          <p:spPr>
            <a:xfrm>
              <a:off x="6117775" y="2410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0"/>
            <p:cNvSpPr/>
            <p:nvPr/>
          </p:nvSpPr>
          <p:spPr>
            <a:xfrm>
              <a:off x="6111175" y="2419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0"/>
            <p:cNvSpPr/>
            <p:nvPr/>
          </p:nvSpPr>
          <p:spPr>
            <a:xfrm>
              <a:off x="6138675" y="242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0"/>
            <p:cNvSpPr/>
            <p:nvPr/>
          </p:nvSpPr>
          <p:spPr>
            <a:xfrm>
              <a:off x="6103650" y="23987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0"/>
            <p:cNvSpPr/>
            <p:nvPr/>
          </p:nvSpPr>
          <p:spPr>
            <a:xfrm>
              <a:off x="6116825" y="239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30"/>
            <p:cNvSpPr/>
            <p:nvPr/>
          </p:nvSpPr>
          <p:spPr>
            <a:xfrm>
              <a:off x="6133025" y="24876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30"/>
            <p:cNvSpPr/>
            <p:nvPr/>
          </p:nvSpPr>
          <p:spPr>
            <a:xfrm>
              <a:off x="6150725" y="248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30"/>
            <p:cNvSpPr/>
            <p:nvPr/>
          </p:nvSpPr>
          <p:spPr>
            <a:xfrm>
              <a:off x="6136600" y="2475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30"/>
            <p:cNvSpPr/>
            <p:nvPr/>
          </p:nvSpPr>
          <p:spPr>
            <a:xfrm>
              <a:off x="6143750" y="2457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30"/>
            <p:cNvSpPr/>
            <p:nvPr/>
          </p:nvSpPr>
          <p:spPr>
            <a:xfrm>
              <a:off x="6128875" y="2463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30"/>
            <p:cNvSpPr/>
            <p:nvPr/>
          </p:nvSpPr>
          <p:spPr>
            <a:xfrm>
              <a:off x="6122275" y="2472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30"/>
            <p:cNvSpPr/>
            <p:nvPr/>
          </p:nvSpPr>
          <p:spPr>
            <a:xfrm>
              <a:off x="6149775" y="247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30"/>
            <p:cNvSpPr/>
            <p:nvPr/>
          </p:nvSpPr>
          <p:spPr>
            <a:xfrm>
              <a:off x="6114750" y="245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30"/>
            <p:cNvSpPr/>
            <p:nvPr/>
          </p:nvSpPr>
          <p:spPr>
            <a:xfrm>
              <a:off x="6127925" y="2451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30"/>
            <p:cNvSpPr/>
            <p:nvPr/>
          </p:nvSpPr>
          <p:spPr>
            <a:xfrm>
              <a:off x="6147325" y="244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30"/>
            <p:cNvSpPr/>
            <p:nvPr/>
          </p:nvSpPr>
          <p:spPr>
            <a:xfrm>
              <a:off x="6144125" y="2540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30"/>
            <p:cNvSpPr/>
            <p:nvPr/>
          </p:nvSpPr>
          <p:spPr>
            <a:xfrm>
              <a:off x="6161825" y="2540000"/>
              <a:ext cx="1725" cy="3225"/>
            </a:xfrm>
            <a:custGeom>
              <a:avLst/>
              <a:gdLst/>
              <a:ahLst/>
              <a:cxnLst/>
              <a:rect l="l" t="t" r="r" b="b"/>
              <a:pathLst>
                <a:path w="69" h="129" extrusionOk="0">
                  <a:moveTo>
                    <a:pt x="61" y="0"/>
                  </a:moveTo>
                  <a:lnTo>
                    <a:pt x="1" y="83"/>
                  </a:lnTo>
                  <a:lnTo>
                    <a:pt x="69" y="128"/>
                  </a:lnTo>
                  <a:cubicBezTo>
                    <a:pt x="69" y="83"/>
                    <a:pt x="69" y="38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30"/>
            <p:cNvSpPr/>
            <p:nvPr/>
          </p:nvSpPr>
          <p:spPr>
            <a:xfrm>
              <a:off x="6147700" y="252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30"/>
            <p:cNvSpPr/>
            <p:nvPr/>
          </p:nvSpPr>
          <p:spPr>
            <a:xfrm>
              <a:off x="6154875" y="2512875"/>
              <a:ext cx="4350" cy="6250"/>
            </a:xfrm>
            <a:custGeom>
              <a:avLst/>
              <a:gdLst/>
              <a:ahLst/>
              <a:cxnLst/>
              <a:rect l="l" t="t" r="r" b="b"/>
              <a:pathLst>
                <a:path w="174" h="250" extrusionOk="0">
                  <a:moveTo>
                    <a:pt x="128" y="1"/>
                  </a:moveTo>
                  <a:lnTo>
                    <a:pt x="0" y="189"/>
                  </a:lnTo>
                  <a:lnTo>
                    <a:pt x="90" y="249"/>
                  </a:lnTo>
                  <a:lnTo>
                    <a:pt x="173" y="136"/>
                  </a:lnTo>
                  <a:cubicBezTo>
                    <a:pt x="158" y="91"/>
                    <a:pt x="143" y="46"/>
                    <a:pt x="12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0"/>
            <p:cNvSpPr/>
            <p:nvPr/>
          </p:nvSpPr>
          <p:spPr>
            <a:xfrm>
              <a:off x="6139975" y="2516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30"/>
            <p:cNvSpPr/>
            <p:nvPr/>
          </p:nvSpPr>
          <p:spPr>
            <a:xfrm>
              <a:off x="6133400" y="252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30"/>
            <p:cNvSpPr/>
            <p:nvPr/>
          </p:nvSpPr>
          <p:spPr>
            <a:xfrm>
              <a:off x="6160900" y="2528325"/>
              <a:ext cx="1525" cy="2475"/>
            </a:xfrm>
            <a:custGeom>
              <a:avLst/>
              <a:gdLst/>
              <a:ahLst/>
              <a:cxnLst/>
              <a:rect l="l" t="t" r="r" b="b"/>
              <a:pathLst>
                <a:path w="61" h="99" extrusionOk="0">
                  <a:moveTo>
                    <a:pt x="45" y="0"/>
                  </a:moveTo>
                  <a:lnTo>
                    <a:pt x="0" y="60"/>
                  </a:lnTo>
                  <a:lnTo>
                    <a:pt x="60" y="98"/>
                  </a:lnTo>
                  <a:cubicBezTo>
                    <a:pt x="53" y="68"/>
                    <a:pt x="45" y="38"/>
                    <a:pt x="45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30"/>
            <p:cNvSpPr/>
            <p:nvPr/>
          </p:nvSpPr>
          <p:spPr>
            <a:xfrm>
              <a:off x="6125875" y="2505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30"/>
            <p:cNvSpPr/>
            <p:nvPr/>
          </p:nvSpPr>
          <p:spPr>
            <a:xfrm>
              <a:off x="6139050" y="250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30"/>
            <p:cNvSpPr/>
            <p:nvPr/>
          </p:nvSpPr>
          <p:spPr>
            <a:xfrm>
              <a:off x="6144125" y="249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30"/>
            <p:cNvSpPr/>
            <p:nvPr/>
          </p:nvSpPr>
          <p:spPr>
            <a:xfrm>
              <a:off x="6151100" y="256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30"/>
            <p:cNvSpPr/>
            <p:nvPr/>
          </p:nvSpPr>
          <p:spPr>
            <a:xfrm>
              <a:off x="6144500" y="2579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30"/>
            <p:cNvSpPr/>
            <p:nvPr/>
          </p:nvSpPr>
          <p:spPr>
            <a:xfrm>
              <a:off x="6150150" y="255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30"/>
            <p:cNvSpPr/>
            <p:nvPr/>
          </p:nvSpPr>
          <p:spPr>
            <a:xfrm>
              <a:off x="6155250" y="2549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81"/>
                  </a:lnTo>
                  <a:cubicBezTo>
                    <a:pt x="332" y="181"/>
                    <a:pt x="332" y="174"/>
                    <a:pt x="332" y="17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30"/>
            <p:cNvSpPr/>
            <p:nvPr/>
          </p:nvSpPr>
          <p:spPr>
            <a:xfrm>
              <a:off x="6065600" y="2001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30"/>
            <p:cNvSpPr/>
            <p:nvPr/>
          </p:nvSpPr>
          <p:spPr>
            <a:xfrm>
              <a:off x="6083300" y="2000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30"/>
            <p:cNvSpPr/>
            <p:nvPr/>
          </p:nvSpPr>
          <p:spPr>
            <a:xfrm>
              <a:off x="6076725" y="200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30"/>
            <p:cNvSpPr/>
            <p:nvPr/>
          </p:nvSpPr>
          <p:spPr>
            <a:xfrm>
              <a:off x="6069175" y="19890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30"/>
            <p:cNvSpPr/>
            <p:nvPr/>
          </p:nvSpPr>
          <p:spPr>
            <a:xfrm>
              <a:off x="6061475" y="1977900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45" y="1"/>
                  </a:moveTo>
                  <a:lnTo>
                    <a:pt x="0" y="53"/>
                  </a:lnTo>
                  <a:lnTo>
                    <a:pt x="279" y="227"/>
                  </a:lnTo>
                  <a:lnTo>
                    <a:pt x="339" y="136"/>
                  </a:lnTo>
                  <a:lnTo>
                    <a:pt x="241" y="76"/>
                  </a:lnTo>
                  <a:cubicBezTo>
                    <a:pt x="173" y="46"/>
                    <a:pt x="106" y="23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0"/>
            <p:cNvSpPr/>
            <p:nvPr/>
          </p:nvSpPr>
          <p:spPr>
            <a:xfrm>
              <a:off x="6054875" y="198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30"/>
            <p:cNvSpPr/>
            <p:nvPr/>
          </p:nvSpPr>
          <p:spPr>
            <a:xfrm>
              <a:off x="6082375" y="1988450"/>
              <a:ext cx="7925" cy="6250"/>
            </a:xfrm>
            <a:custGeom>
              <a:avLst/>
              <a:gdLst/>
              <a:ahLst/>
              <a:cxnLst/>
              <a:rect l="l" t="t" r="r" b="b"/>
              <a:pathLst>
                <a:path w="317" h="250" extrusionOk="0">
                  <a:moveTo>
                    <a:pt x="53" y="0"/>
                  </a:moveTo>
                  <a:lnTo>
                    <a:pt x="0" y="76"/>
                  </a:lnTo>
                  <a:lnTo>
                    <a:pt x="279" y="249"/>
                  </a:lnTo>
                  <a:lnTo>
                    <a:pt x="316" y="181"/>
                  </a:lnTo>
                  <a:cubicBezTo>
                    <a:pt x="234" y="121"/>
                    <a:pt x="143" y="53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30"/>
            <p:cNvSpPr/>
            <p:nvPr/>
          </p:nvSpPr>
          <p:spPr>
            <a:xfrm>
              <a:off x="6076725" y="2054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30"/>
            <p:cNvSpPr/>
            <p:nvPr/>
          </p:nvSpPr>
          <p:spPr>
            <a:xfrm>
              <a:off x="6094425" y="2053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30"/>
            <p:cNvSpPr/>
            <p:nvPr/>
          </p:nvSpPr>
          <p:spPr>
            <a:xfrm>
              <a:off x="6080300" y="2042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30"/>
            <p:cNvSpPr/>
            <p:nvPr/>
          </p:nvSpPr>
          <p:spPr>
            <a:xfrm>
              <a:off x="6087450" y="202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30"/>
            <p:cNvSpPr/>
            <p:nvPr/>
          </p:nvSpPr>
          <p:spPr>
            <a:xfrm>
              <a:off x="6072575" y="203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30"/>
            <p:cNvSpPr/>
            <p:nvPr/>
          </p:nvSpPr>
          <p:spPr>
            <a:xfrm>
              <a:off x="6065975" y="2039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30"/>
            <p:cNvSpPr/>
            <p:nvPr/>
          </p:nvSpPr>
          <p:spPr>
            <a:xfrm>
              <a:off x="6093475" y="2041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30"/>
            <p:cNvSpPr/>
            <p:nvPr/>
          </p:nvSpPr>
          <p:spPr>
            <a:xfrm>
              <a:off x="6058450" y="201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30"/>
            <p:cNvSpPr/>
            <p:nvPr/>
          </p:nvSpPr>
          <p:spPr>
            <a:xfrm>
              <a:off x="6071625" y="2018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30"/>
            <p:cNvSpPr/>
            <p:nvPr/>
          </p:nvSpPr>
          <p:spPr>
            <a:xfrm>
              <a:off x="6087825" y="210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30"/>
            <p:cNvSpPr/>
            <p:nvPr/>
          </p:nvSpPr>
          <p:spPr>
            <a:xfrm>
              <a:off x="6105525" y="210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30"/>
            <p:cNvSpPr/>
            <p:nvPr/>
          </p:nvSpPr>
          <p:spPr>
            <a:xfrm>
              <a:off x="6091400" y="209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30"/>
            <p:cNvSpPr/>
            <p:nvPr/>
          </p:nvSpPr>
          <p:spPr>
            <a:xfrm>
              <a:off x="6098550" y="2077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30"/>
            <p:cNvSpPr/>
            <p:nvPr/>
          </p:nvSpPr>
          <p:spPr>
            <a:xfrm>
              <a:off x="6083675" y="2083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30"/>
            <p:cNvSpPr/>
            <p:nvPr/>
          </p:nvSpPr>
          <p:spPr>
            <a:xfrm>
              <a:off x="6077100" y="209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0"/>
            <p:cNvSpPr/>
            <p:nvPr/>
          </p:nvSpPr>
          <p:spPr>
            <a:xfrm>
              <a:off x="6104575" y="209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30"/>
            <p:cNvSpPr/>
            <p:nvPr/>
          </p:nvSpPr>
          <p:spPr>
            <a:xfrm>
              <a:off x="6069550" y="207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30"/>
            <p:cNvSpPr/>
            <p:nvPr/>
          </p:nvSpPr>
          <p:spPr>
            <a:xfrm>
              <a:off x="6082750" y="2071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30"/>
            <p:cNvSpPr/>
            <p:nvPr/>
          </p:nvSpPr>
          <p:spPr>
            <a:xfrm>
              <a:off x="6087825" y="206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30"/>
            <p:cNvSpPr/>
            <p:nvPr/>
          </p:nvSpPr>
          <p:spPr>
            <a:xfrm>
              <a:off x="6098925" y="21613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30"/>
            <p:cNvSpPr/>
            <p:nvPr/>
          </p:nvSpPr>
          <p:spPr>
            <a:xfrm>
              <a:off x="6116625" y="2160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30"/>
            <p:cNvSpPr/>
            <p:nvPr/>
          </p:nvSpPr>
          <p:spPr>
            <a:xfrm>
              <a:off x="6102525" y="2148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30"/>
            <p:cNvSpPr/>
            <p:nvPr/>
          </p:nvSpPr>
          <p:spPr>
            <a:xfrm>
              <a:off x="6109675" y="2131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0"/>
            <p:cNvSpPr/>
            <p:nvPr/>
          </p:nvSpPr>
          <p:spPr>
            <a:xfrm>
              <a:off x="6094800" y="213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0"/>
            <p:cNvSpPr/>
            <p:nvPr/>
          </p:nvSpPr>
          <p:spPr>
            <a:xfrm>
              <a:off x="6088200" y="2146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0"/>
            <p:cNvSpPr/>
            <p:nvPr/>
          </p:nvSpPr>
          <p:spPr>
            <a:xfrm>
              <a:off x="6115700" y="2147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0"/>
            <p:cNvSpPr/>
            <p:nvPr/>
          </p:nvSpPr>
          <p:spPr>
            <a:xfrm>
              <a:off x="6080675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0"/>
            <p:cNvSpPr/>
            <p:nvPr/>
          </p:nvSpPr>
          <p:spPr>
            <a:xfrm>
              <a:off x="6093850" y="2124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0"/>
            <p:cNvSpPr/>
            <p:nvPr/>
          </p:nvSpPr>
          <p:spPr>
            <a:xfrm>
              <a:off x="6098925" y="211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0"/>
            <p:cNvSpPr/>
            <p:nvPr/>
          </p:nvSpPr>
          <p:spPr>
            <a:xfrm>
              <a:off x="6110050" y="2214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0"/>
            <p:cNvSpPr/>
            <p:nvPr/>
          </p:nvSpPr>
          <p:spPr>
            <a:xfrm>
              <a:off x="6127750" y="221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0"/>
            <p:cNvSpPr/>
            <p:nvPr/>
          </p:nvSpPr>
          <p:spPr>
            <a:xfrm>
              <a:off x="6113625" y="22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0"/>
            <p:cNvSpPr/>
            <p:nvPr/>
          </p:nvSpPr>
          <p:spPr>
            <a:xfrm>
              <a:off x="6120775" y="218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0"/>
            <p:cNvSpPr/>
            <p:nvPr/>
          </p:nvSpPr>
          <p:spPr>
            <a:xfrm>
              <a:off x="6105900" y="21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0"/>
            <p:cNvSpPr/>
            <p:nvPr/>
          </p:nvSpPr>
          <p:spPr>
            <a:xfrm>
              <a:off x="6099325" y="2199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0"/>
            <p:cNvSpPr/>
            <p:nvPr/>
          </p:nvSpPr>
          <p:spPr>
            <a:xfrm>
              <a:off x="6126800" y="2201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0"/>
            <p:cNvSpPr/>
            <p:nvPr/>
          </p:nvSpPr>
          <p:spPr>
            <a:xfrm>
              <a:off x="6091775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30"/>
            <p:cNvSpPr/>
            <p:nvPr/>
          </p:nvSpPr>
          <p:spPr>
            <a:xfrm>
              <a:off x="6104950" y="217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30"/>
            <p:cNvSpPr/>
            <p:nvPr/>
          </p:nvSpPr>
          <p:spPr>
            <a:xfrm>
              <a:off x="6110050" y="2169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30"/>
            <p:cNvSpPr/>
            <p:nvPr/>
          </p:nvSpPr>
          <p:spPr>
            <a:xfrm>
              <a:off x="6121150" y="226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0"/>
            <p:cNvSpPr/>
            <p:nvPr/>
          </p:nvSpPr>
          <p:spPr>
            <a:xfrm>
              <a:off x="6138850" y="226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0"/>
            <p:cNvSpPr/>
            <p:nvPr/>
          </p:nvSpPr>
          <p:spPr>
            <a:xfrm>
              <a:off x="6124725" y="2255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0"/>
            <p:cNvSpPr/>
            <p:nvPr/>
          </p:nvSpPr>
          <p:spPr>
            <a:xfrm>
              <a:off x="6131900" y="22377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0"/>
            <p:cNvSpPr/>
            <p:nvPr/>
          </p:nvSpPr>
          <p:spPr>
            <a:xfrm>
              <a:off x="6117025" y="2243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0"/>
            <p:cNvSpPr/>
            <p:nvPr/>
          </p:nvSpPr>
          <p:spPr>
            <a:xfrm>
              <a:off x="6110425" y="2252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0"/>
            <p:cNvSpPr/>
            <p:nvPr/>
          </p:nvSpPr>
          <p:spPr>
            <a:xfrm>
              <a:off x="6137925" y="2254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0"/>
            <p:cNvSpPr/>
            <p:nvPr/>
          </p:nvSpPr>
          <p:spPr>
            <a:xfrm>
              <a:off x="6102900" y="22321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0"/>
            <p:cNvSpPr/>
            <p:nvPr/>
          </p:nvSpPr>
          <p:spPr>
            <a:xfrm>
              <a:off x="6116075" y="223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0"/>
            <p:cNvSpPr/>
            <p:nvPr/>
          </p:nvSpPr>
          <p:spPr>
            <a:xfrm>
              <a:off x="6121150" y="222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0"/>
            <p:cNvSpPr/>
            <p:nvPr/>
          </p:nvSpPr>
          <p:spPr>
            <a:xfrm>
              <a:off x="6132275" y="2321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0"/>
            <p:cNvSpPr/>
            <p:nvPr/>
          </p:nvSpPr>
          <p:spPr>
            <a:xfrm>
              <a:off x="6149975" y="231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0"/>
            <p:cNvSpPr/>
            <p:nvPr/>
          </p:nvSpPr>
          <p:spPr>
            <a:xfrm>
              <a:off x="6135850" y="2308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0"/>
            <p:cNvSpPr/>
            <p:nvPr/>
          </p:nvSpPr>
          <p:spPr>
            <a:xfrm>
              <a:off x="6143000" y="229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0"/>
            <p:cNvSpPr/>
            <p:nvPr/>
          </p:nvSpPr>
          <p:spPr>
            <a:xfrm>
              <a:off x="6128125" y="2296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0"/>
            <p:cNvSpPr/>
            <p:nvPr/>
          </p:nvSpPr>
          <p:spPr>
            <a:xfrm>
              <a:off x="6121525" y="2306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0"/>
            <p:cNvSpPr/>
            <p:nvPr/>
          </p:nvSpPr>
          <p:spPr>
            <a:xfrm>
              <a:off x="6149025" y="230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0"/>
            <p:cNvSpPr/>
            <p:nvPr/>
          </p:nvSpPr>
          <p:spPr>
            <a:xfrm>
              <a:off x="6114000" y="228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0"/>
            <p:cNvSpPr/>
            <p:nvPr/>
          </p:nvSpPr>
          <p:spPr>
            <a:xfrm>
              <a:off x="6127175" y="2284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0"/>
            <p:cNvSpPr/>
            <p:nvPr/>
          </p:nvSpPr>
          <p:spPr>
            <a:xfrm>
              <a:off x="6132275" y="2276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0"/>
            <p:cNvSpPr/>
            <p:nvPr/>
          </p:nvSpPr>
          <p:spPr>
            <a:xfrm>
              <a:off x="6143375" y="23742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0"/>
            <p:cNvSpPr/>
            <p:nvPr/>
          </p:nvSpPr>
          <p:spPr>
            <a:xfrm>
              <a:off x="6161075" y="237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0"/>
            <p:cNvSpPr/>
            <p:nvPr/>
          </p:nvSpPr>
          <p:spPr>
            <a:xfrm>
              <a:off x="6154475" y="238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0"/>
            <p:cNvSpPr/>
            <p:nvPr/>
          </p:nvSpPr>
          <p:spPr>
            <a:xfrm>
              <a:off x="6146950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0"/>
            <p:cNvSpPr/>
            <p:nvPr/>
          </p:nvSpPr>
          <p:spPr>
            <a:xfrm>
              <a:off x="6154100" y="2344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0"/>
            <p:cNvSpPr/>
            <p:nvPr/>
          </p:nvSpPr>
          <p:spPr>
            <a:xfrm>
              <a:off x="6139225" y="235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30"/>
            <p:cNvSpPr/>
            <p:nvPr/>
          </p:nvSpPr>
          <p:spPr>
            <a:xfrm>
              <a:off x="6132650" y="235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30"/>
            <p:cNvSpPr/>
            <p:nvPr/>
          </p:nvSpPr>
          <p:spPr>
            <a:xfrm>
              <a:off x="6160125" y="236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0"/>
            <p:cNvSpPr/>
            <p:nvPr/>
          </p:nvSpPr>
          <p:spPr>
            <a:xfrm>
              <a:off x="6125100" y="233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0"/>
            <p:cNvSpPr/>
            <p:nvPr/>
          </p:nvSpPr>
          <p:spPr>
            <a:xfrm>
              <a:off x="6138300" y="2337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0"/>
            <p:cNvSpPr/>
            <p:nvPr/>
          </p:nvSpPr>
          <p:spPr>
            <a:xfrm>
              <a:off x="6143375" y="23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0"/>
            <p:cNvSpPr/>
            <p:nvPr/>
          </p:nvSpPr>
          <p:spPr>
            <a:xfrm>
              <a:off x="6154475" y="242757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0"/>
            <p:cNvSpPr/>
            <p:nvPr/>
          </p:nvSpPr>
          <p:spPr>
            <a:xfrm>
              <a:off x="6172175" y="242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0"/>
            <p:cNvSpPr/>
            <p:nvPr/>
          </p:nvSpPr>
          <p:spPr>
            <a:xfrm>
              <a:off x="6158075" y="2415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0"/>
            <p:cNvSpPr/>
            <p:nvPr/>
          </p:nvSpPr>
          <p:spPr>
            <a:xfrm>
              <a:off x="6165225" y="239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0"/>
            <p:cNvSpPr/>
            <p:nvPr/>
          </p:nvSpPr>
          <p:spPr>
            <a:xfrm>
              <a:off x="6150350" y="240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0"/>
            <p:cNvSpPr/>
            <p:nvPr/>
          </p:nvSpPr>
          <p:spPr>
            <a:xfrm>
              <a:off x="6143750" y="24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0"/>
            <p:cNvSpPr/>
            <p:nvPr/>
          </p:nvSpPr>
          <p:spPr>
            <a:xfrm>
              <a:off x="6171250" y="241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0"/>
            <p:cNvSpPr/>
            <p:nvPr/>
          </p:nvSpPr>
          <p:spPr>
            <a:xfrm>
              <a:off x="6136225" y="239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0"/>
            <p:cNvSpPr/>
            <p:nvPr/>
          </p:nvSpPr>
          <p:spPr>
            <a:xfrm>
              <a:off x="6149400" y="2391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0"/>
            <p:cNvSpPr/>
            <p:nvPr/>
          </p:nvSpPr>
          <p:spPr>
            <a:xfrm>
              <a:off x="6168800" y="238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30"/>
            <p:cNvSpPr/>
            <p:nvPr/>
          </p:nvSpPr>
          <p:spPr>
            <a:xfrm>
              <a:off x="6165600" y="2480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30"/>
            <p:cNvSpPr/>
            <p:nvPr/>
          </p:nvSpPr>
          <p:spPr>
            <a:xfrm>
              <a:off x="6183300" y="247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0"/>
            <p:cNvSpPr/>
            <p:nvPr/>
          </p:nvSpPr>
          <p:spPr>
            <a:xfrm>
              <a:off x="6176700" y="2489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0"/>
            <p:cNvSpPr/>
            <p:nvPr/>
          </p:nvSpPr>
          <p:spPr>
            <a:xfrm>
              <a:off x="6169175" y="246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30"/>
            <p:cNvSpPr/>
            <p:nvPr/>
          </p:nvSpPr>
          <p:spPr>
            <a:xfrm>
              <a:off x="6176325" y="245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30"/>
            <p:cNvSpPr/>
            <p:nvPr/>
          </p:nvSpPr>
          <p:spPr>
            <a:xfrm>
              <a:off x="6161450" y="245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30"/>
            <p:cNvSpPr/>
            <p:nvPr/>
          </p:nvSpPr>
          <p:spPr>
            <a:xfrm>
              <a:off x="6154875" y="2466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0"/>
            <p:cNvSpPr/>
            <p:nvPr/>
          </p:nvSpPr>
          <p:spPr>
            <a:xfrm>
              <a:off x="6182350" y="2467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0"/>
            <p:cNvSpPr/>
            <p:nvPr/>
          </p:nvSpPr>
          <p:spPr>
            <a:xfrm>
              <a:off x="6160500" y="244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30"/>
            <p:cNvSpPr/>
            <p:nvPr/>
          </p:nvSpPr>
          <p:spPr>
            <a:xfrm>
              <a:off x="6165600" y="243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30"/>
            <p:cNvSpPr/>
            <p:nvPr/>
          </p:nvSpPr>
          <p:spPr>
            <a:xfrm>
              <a:off x="6172950" y="2497625"/>
              <a:ext cx="775" cy="225"/>
            </a:xfrm>
            <a:custGeom>
              <a:avLst/>
              <a:gdLst/>
              <a:ahLst/>
              <a:cxnLst/>
              <a:rect l="l" t="t" r="r" b="b"/>
              <a:pathLst>
                <a:path w="31" h="9" extrusionOk="0">
                  <a:moveTo>
                    <a:pt x="8" y="0"/>
                  </a:moveTo>
                  <a:lnTo>
                    <a:pt x="0" y="8"/>
                  </a:lnTo>
                  <a:lnTo>
                    <a:pt x="3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30"/>
            <p:cNvSpPr/>
            <p:nvPr/>
          </p:nvSpPr>
          <p:spPr>
            <a:xfrm>
              <a:off x="6098175" y="2000300"/>
              <a:ext cx="2675" cy="2475"/>
            </a:xfrm>
            <a:custGeom>
              <a:avLst/>
              <a:gdLst/>
              <a:ahLst/>
              <a:cxnLst/>
              <a:rect l="l" t="t" r="r" b="b"/>
              <a:pathLst>
                <a:path w="107" h="99" extrusionOk="0">
                  <a:moveTo>
                    <a:pt x="31" y="1"/>
                  </a:moveTo>
                  <a:lnTo>
                    <a:pt x="1" y="39"/>
                  </a:lnTo>
                  <a:lnTo>
                    <a:pt x="91" y="99"/>
                  </a:lnTo>
                  <a:lnTo>
                    <a:pt x="106" y="84"/>
                  </a:lnTo>
                  <a:cubicBezTo>
                    <a:pt x="76" y="54"/>
                    <a:pt x="54" y="31"/>
                    <a:pt x="3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0"/>
            <p:cNvSpPr/>
            <p:nvPr/>
          </p:nvSpPr>
          <p:spPr>
            <a:xfrm>
              <a:off x="6109300" y="2047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0"/>
            <p:cNvSpPr/>
            <p:nvPr/>
          </p:nvSpPr>
          <p:spPr>
            <a:xfrm>
              <a:off x="6127175" y="20468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30"/>
            <p:cNvSpPr/>
            <p:nvPr/>
          </p:nvSpPr>
          <p:spPr>
            <a:xfrm>
              <a:off x="6112875" y="203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30"/>
            <p:cNvSpPr/>
            <p:nvPr/>
          </p:nvSpPr>
          <p:spPr>
            <a:xfrm>
              <a:off x="6105150" y="202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30"/>
            <p:cNvSpPr/>
            <p:nvPr/>
          </p:nvSpPr>
          <p:spPr>
            <a:xfrm>
              <a:off x="6098550" y="2032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0"/>
            <p:cNvSpPr/>
            <p:nvPr/>
          </p:nvSpPr>
          <p:spPr>
            <a:xfrm>
              <a:off x="6129625" y="2037225"/>
              <a:ext cx="4925" cy="3975"/>
            </a:xfrm>
            <a:custGeom>
              <a:avLst/>
              <a:gdLst/>
              <a:ahLst/>
              <a:cxnLst/>
              <a:rect l="l" t="t" r="r" b="b"/>
              <a:pathLst>
                <a:path w="197" h="159" extrusionOk="0">
                  <a:moveTo>
                    <a:pt x="91" y="0"/>
                  </a:moveTo>
                  <a:cubicBezTo>
                    <a:pt x="61" y="23"/>
                    <a:pt x="31" y="45"/>
                    <a:pt x="1" y="68"/>
                  </a:cubicBezTo>
                  <a:lnTo>
                    <a:pt x="136" y="158"/>
                  </a:lnTo>
                  <a:lnTo>
                    <a:pt x="197" y="68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0"/>
            <p:cNvSpPr/>
            <p:nvPr/>
          </p:nvSpPr>
          <p:spPr>
            <a:xfrm>
              <a:off x="6091025" y="201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30"/>
            <p:cNvSpPr/>
            <p:nvPr/>
          </p:nvSpPr>
          <p:spPr>
            <a:xfrm>
              <a:off x="6104200" y="2011225"/>
              <a:ext cx="8125" cy="6625"/>
            </a:xfrm>
            <a:custGeom>
              <a:avLst/>
              <a:gdLst/>
              <a:ahLst/>
              <a:cxnLst/>
              <a:rect l="l" t="t" r="r" b="b"/>
              <a:pathLst>
                <a:path w="325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25" y="197"/>
                  </a:lnTo>
                  <a:cubicBezTo>
                    <a:pt x="310" y="182"/>
                    <a:pt x="295" y="159"/>
                    <a:pt x="287" y="14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30"/>
            <p:cNvSpPr/>
            <p:nvPr/>
          </p:nvSpPr>
          <p:spPr>
            <a:xfrm>
              <a:off x="6120400" y="210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30"/>
            <p:cNvSpPr/>
            <p:nvPr/>
          </p:nvSpPr>
          <p:spPr>
            <a:xfrm>
              <a:off x="6138300" y="21001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0"/>
            <p:cNvSpPr/>
            <p:nvPr/>
          </p:nvSpPr>
          <p:spPr>
            <a:xfrm>
              <a:off x="6123975" y="2088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30"/>
            <p:cNvSpPr/>
            <p:nvPr/>
          </p:nvSpPr>
          <p:spPr>
            <a:xfrm>
              <a:off x="6131125" y="2071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30"/>
            <p:cNvSpPr/>
            <p:nvPr/>
          </p:nvSpPr>
          <p:spPr>
            <a:xfrm>
              <a:off x="6116250" y="2076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30"/>
            <p:cNvSpPr/>
            <p:nvPr/>
          </p:nvSpPr>
          <p:spPr>
            <a:xfrm>
              <a:off x="6109675" y="2086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30"/>
            <p:cNvSpPr/>
            <p:nvPr/>
          </p:nvSpPr>
          <p:spPr>
            <a:xfrm>
              <a:off x="6137175" y="20878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0"/>
            <p:cNvSpPr/>
            <p:nvPr/>
          </p:nvSpPr>
          <p:spPr>
            <a:xfrm>
              <a:off x="6102150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0"/>
            <p:cNvSpPr/>
            <p:nvPr/>
          </p:nvSpPr>
          <p:spPr>
            <a:xfrm>
              <a:off x="6115325" y="206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30"/>
            <p:cNvSpPr/>
            <p:nvPr/>
          </p:nvSpPr>
          <p:spPr>
            <a:xfrm>
              <a:off x="6120400" y="205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30"/>
            <p:cNvSpPr/>
            <p:nvPr/>
          </p:nvSpPr>
          <p:spPr>
            <a:xfrm>
              <a:off x="6131525" y="2154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30"/>
            <p:cNvSpPr/>
            <p:nvPr/>
          </p:nvSpPr>
          <p:spPr>
            <a:xfrm>
              <a:off x="6149400" y="21534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30"/>
            <p:cNvSpPr/>
            <p:nvPr/>
          </p:nvSpPr>
          <p:spPr>
            <a:xfrm>
              <a:off x="6135100" y="21419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30"/>
            <p:cNvSpPr/>
            <p:nvPr/>
          </p:nvSpPr>
          <p:spPr>
            <a:xfrm>
              <a:off x="6142250" y="2124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30"/>
            <p:cNvSpPr/>
            <p:nvPr/>
          </p:nvSpPr>
          <p:spPr>
            <a:xfrm>
              <a:off x="6127375" y="2130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30"/>
            <p:cNvSpPr/>
            <p:nvPr/>
          </p:nvSpPr>
          <p:spPr>
            <a:xfrm>
              <a:off x="6120775" y="2139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30"/>
            <p:cNvSpPr/>
            <p:nvPr/>
          </p:nvSpPr>
          <p:spPr>
            <a:xfrm>
              <a:off x="6148275" y="214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30"/>
            <p:cNvSpPr/>
            <p:nvPr/>
          </p:nvSpPr>
          <p:spPr>
            <a:xfrm>
              <a:off x="6113250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30"/>
            <p:cNvSpPr/>
            <p:nvPr/>
          </p:nvSpPr>
          <p:spPr>
            <a:xfrm>
              <a:off x="6126425" y="2117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30"/>
            <p:cNvSpPr/>
            <p:nvPr/>
          </p:nvSpPr>
          <p:spPr>
            <a:xfrm>
              <a:off x="6131525" y="2109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30"/>
            <p:cNvSpPr/>
            <p:nvPr/>
          </p:nvSpPr>
          <p:spPr>
            <a:xfrm>
              <a:off x="6142625" y="220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30"/>
            <p:cNvSpPr/>
            <p:nvPr/>
          </p:nvSpPr>
          <p:spPr>
            <a:xfrm>
              <a:off x="6160500" y="220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30"/>
            <p:cNvSpPr/>
            <p:nvPr/>
          </p:nvSpPr>
          <p:spPr>
            <a:xfrm>
              <a:off x="6146200" y="21952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30"/>
            <p:cNvSpPr/>
            <p:nvPr/>
          </p:nvSpPr>
          <p:spPr>
            <a:xfrm>
              <a:off x="6153350" y="2177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30"/>
            <p:cNvSpPr/>
            <p:nvPr/>
          </p:nvSpPr>
          <p:spPr>
            <a:xfrm>
              <a:off x="6138475" y="2183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30"/>
            <p:cNvSpPr/>
            <p:nvPr/>
          </p:nvSpPr>
          <p:spPr>
            <a:xfrm>
              <a:off x="6131900" y="219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30"/>
            <p:cNvSpPr/>
            <p:nvPr/>
          </p:nvSpPr>
          <p:spPr>
            <a:xfrm>
              <a:off x="6159375" y="2194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30"/>
            <p:cNvSpPr/>
            <p:nvPr/>
          </p:nvSpPr>
          <p:spPr>
            <a:xfrm>
              <a:off x="6124350" y="217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30"/>
            <p:cNvSpPr/>
            <p:nvPr/>
          </p:nvSpPr>
          <p:spPr>
            <a:xfrm>
              <a:off x="6137550" y="2171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30"/>
            <p:cNvSpPr/>
            <p:nvPr/>
          </p:nvSpPr>
          <p:spPr>
            <a:xfrm>
              <a:off x="6142625" y="216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30"/>
            <p:cNvSpPr/>
            <p:nvPr/>
          </p:nvSpPr>
          <p:spPr>
            <a:xfrm>
              <a:off x="6153725" y="22609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30"/>
            <p:cNvSpPr/>
            <p:nvPr/>
          </p:nvSpPr>
          <p:spPr>
            <a:xfrm>
              <a:off x="6171625" y="2259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30"/>
            <p:cNvSpPr/>
            <p:nvPr/>
          </p:nvSpPr>
          <p:spPr>
            <a:xfrm>
              <a:off x="6157300" y="224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30"/>
            <p:cNvSpPr/>
            <p:nvPr/>
          </p:nvSpPr>
          <p:spPr>
            <a:xfrm>
              <a:off x="6164475" y="223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30"/>
            <p:cNvSpPr/>
            <p:nvPr/>
          </p:nvSpPr>
          <p:spPr>
            <a:xfrm>
              <a:off x="6149600" y="223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30"/>
            <p:cNvSpPr/>
            <p:nvPr/>
          </p:nvSpPr>
          <p:spPr>
            <a:xfrm>
              <a:off x="6143000" y="224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30"/>
            <p:cNvSpPr/>
            <p:nvPr/>
          </p:nvSpPr>
          <p:spPr>
            <a:xfrm>
              <a:off x="6170500" y="2247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30"/>
            <p:cNvSpPr/>
            <p:nvPr/>
          </p:nvSpPr>
          <p:spPr>
            <a:xfrm>
              <a:off x="6135475" y="2225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30"/>
            <p:cNvSpPr/>
            <p:nvPr/>
          </p:nvSpPr>
          <p:spPr>
            <a:xfrm>
              <a:off x="6148650" y="2224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30"/>
            <p:cNvSpPr/>
            <p:nvPr/>
          </p:nvSpPr>
          <p:spPr>
            <a:xfrm>
              <a:off x="6153725" y="221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30"/>
            <p:cNvSpPr/>
            <p:nvPr/>
          </p:nvSpPr>
          <p:spPr>
            <a:xfrm>
              <a:off x="6164850" y="23142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30"/>
            <p:cNvSpPr/>
            <p:nvPr/>
          </p:nvSpPr>
          <p:spPr>
            <a:xfrm>
              <a:off x="6182725" y="2313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30"/>
            <p:cNvSpPr/>
            <p:nvPr/>
          </p:nvSpPr>
          <p:spPr>
            <a:xfrm>
              <a:off x="6168425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30"/>
            <p:cNvSpPr/>
            <p:nvPr/>
          </p:nvSpPr>
          <p:spPr>
            <a:xfrm>
              <a:off x="6175575" y="228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30"/>
            <p:cNvSpPr/>
            <p:nvPr/>
          </p:nvSpPr>
          <p:spPr>
            <a:xfrm>
              <a:off x="6160700" y="228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30"/>
            <p:cNvSpPr/>
            <p:nvPr/>
          </p:nvSpPr>
          <p:spPr>
            <a:xfrm>
              <a:off x="6154100" y="229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30"/>
            <p:cNvSpPr/>
            <p:nvPr/>
          </p:nvSpPr>
          <p:spPr>
            <a:xfrm>
              <a:off x="6181600" y="2300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30"/>
            <p:cNvSpPr/>
            <p:nvPr/>
          </p:nvSpPr>
          <p:spPr>
            <a:xfrm>
              <a:off x="6146575" y="227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30"/>
            <p:cNvSpPr/>
            <p:nvPr/>
          </p:nvSpPr>
          <p:spPr>
            <a:xfrm>
              <a:off x="6159750" y="227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30"/>
            <p:cNvSpPr/>
            <p:nvPr/>
          </p:nvSpPr>
          <p:spPr>
            <a:xfrm>
              <a:off x="6164850" y="226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30"/>
            <p:cNvSpPr/>
            <p:nvPr/>
          </p:nvSpPr>
          <p:spPr>
            <a:xfrm>
              <a:off x="6175950" y="236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30"/>
            <p:cNvSpPr/>
            <p:nvPr/>
          </p:nvSpPr>
          <p:spPr>
            <a:xfrm>
              <a:off x="6193850" y="236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30"/>
            <p:cNvSpPr/>
            <p:nvPr/>
          </p:nvSpPr>
          <p:spPr>
            <a:xfrm>
              <a:off x="6179525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30"/>
            <p:cNvSpPr/>
            <p:nvPr/>
          </p:nvSpPr>
          <p:spPr>
            <a:xfrm>
              <a:off x="6186675" y="2337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30"/>
            <p:cNvSpPr/>
            <p:nvPr/>
          </p:nvSpPr>
          <p:spPr>
            <a:xfrm>
              <a:off x="6171800" y="2343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30"/>
            <p:cNvSpPr/>
            <p:nvPr/>
          </p:nvSpPr>
          <p:spPr>
            <a:xfrm>
              <a:off x="6165225" y="235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30"/>
            <p:cNvSpPr/>
            <p:nvPr/>
          </p:nvSpPr>
          <p:spPr>
            <a:xfrm>
              <a:off x="6192725" y="23541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30"/>
            <p:cNvSpPr/>
            <p:nvPr/>
          </p:nvSpPr>
          <p:spPr>
            <a:xfrm>
              <a:off x="6157700" y="2331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30"/>
            <p:cNvSpPr/>
            <p:nvPr/>
          </p:nvSpPr>
          <p:spPr>
            <a:xfrm>
              <a:off x="6170875" y="233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30"/>
            <p:cNvSpPr/>
            <p:nvPr/>
          </p:nvSpPr>
          <p:spPr>
            <a:xfrm>
              <a:off x="6175950" y="232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30"/>
            <p:cNvSpPr/>
            <p:nvPr/>
          </p:nvSpPr>
          <p:spPr>
            <a:xfrm>
              <a:off x="6187075" y="2420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30"/>
            <p:cNvSpPr/>
            <p:nvPr/>
          </p:nvSpPr>
          <p:spPr>
            <a:xfrm>
              <a:off x="6204950" y="24196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30"/>
            <p:cNvSpPr/>
            <p:nvPr/>
          </p:nvSpPr>
          <p:spPr>
            <a:xfrm>
              <a:off x="6198175" y="242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136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30"/>
            <p:cNvSpPr/>
            <p:nvPr/>
          </p:nvSpPr>
          <p:spPr>
            <a:xfrm>
              <a:off x="6190650" y="2408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30"/>
            <p:cNvSpPr/>
            <p:nvPr/>
          </p:nvSpPr>
          <p:spPr>
            <a:xfrm>
              <a:off x="6197800" y="2390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30"/>
            <p:cNvSpPr/>
            <p:nvPr/>
          </p:nvSpPr>
          <p:spPr>
            <a:xfrm>
              <a:off x="6182925" y="2396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30"/>
            <p:cNvSpPr/>
            <p:nvPr/>
          </p:nvSpPr>
          <p:spPr>
            <a:xfrm>
              <a:off x="6176325" y="240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30"/>
            <p:cNvSpPr/>
            <p:nvPr/>
          </p:nvSpPr>
          <p:spPr>
            <a:xfrm>
              <a:off x="6203825" y="240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30"/>
            <p:cNvSpPr/>
            <p:nvPr/>
          </p:nvSpPr>
          <p:spPr>
            <a:xfrm>
              <a:off x="6181975" y="2384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30"/>
            <p:cNvSpPr/>
            <p:nvPr/>
          </p:nvSpPr>
          <p:spPr>
            <a:xfrm>
              <a:off x="6187075" y="23758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30"/>
            <p:cNvSpPr/>
            <p:nvPr/>
          </p:nvSpPr>
          <p:spPr>
            <a:xfrm>
              <a:off x="6198175" y="247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30"/>
            <p:cNvSpPr/>
            <p:nvPr/>
          </p:nvSpPr>
          <p:spPr>
            <a:xfrm>
              <a:off x="6216075" y="2472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30"/>
            <p:cNvSpPr/>
            <p:nvPr/>
          </p:nvSpPr>
          <p:spPr>
            <a:xfrm>
              <a:off x="6209275" y="248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30"/>
            <p:cNvSpPr/>
            <p:nvPr/>
          </p:nvSpPr>
          <p:spPr>
            <a:xfrm>
              <a:off x="6201750" y="246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30"/>
            <p:cNvSpPr/>
            <p:nvPr/>
          </p:nvSpPr>
          <p:spPr>
            <a:xfrm>
              <a:off x="6208900" y="2444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30"/>
            <p:cNvSpPr/>
            <p:nvPr/>
          </p:nvSpPr>
          <p:spPr>
            <a:xfrm>
              <a:off x="6194025" y="2449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30"/>
            <p:cNvSpPr/>
            <p:nvPr/>
          </p:nvSpPr>
          <p:spPr>
            <a:xfrm>
              <a:off x="6187450" y="245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30"/>
            <p:cNvSpPr/>
            <p:nvPr/>
          </p:nvSpPr>
          <p:spPr>
            <a:xfrm>
              <a:off x="6214925" y="246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30"/>
            <p:cNvSpPr/>
            <p:nvPr/>
          </p:nvSpPr>
          <p:spPr>
            <a:xfrm>
              <a:off x="6179900" y="243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30"/>
            <p:cNvSpPr/>
            <p:nvPr/>
          </p:nvSpPr>
          <p:spPr>
            <a:xfrm>
              <a:off x="6193100" y="243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30"/>
            <p:cNvSpPr/>
            <p:nvPr/>
          </p:nvSpPr>
          <p:spPr>
            <a:xfrm>
              <a:off x="6191025" y="2491775"/>
              <a:ext cx="6975" cy="6825"/>
            </a:xfrm>
            <a:custGeom>
              <a:avLst/>
              <a:gdLst/>
              <a:ahLst/>
              <a:cxnLst/>
              <a:rect l="l" t="t" r="r" b="b"/>
              <a:pathLst>
                <a:path w="279" h="273" extrusionOk="0">
                  <a:moveTo>
                    <a:pt x="189" y="1"/>
                  </a:moveTo>
                  <a:lnTo>
                    <a:pt x="0" y="265"/>
                  </a:lnTo>
                  <a:lnTo>
                    <a:pt x="15" y="272"/>
                  </a:lnTo>
                  <a:lnTo>
                    <a:pt x="128" y="272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30"/>
            <p:cNvSpPr/>
            <p:nvPr/>
          </p:nvSpPr>
          <p:spPr>
            <a:xfrm>
              <a:off x="6204200" y="2490850"/>
              <a:ext cx="8500" cy="5675"/>
            </a:xfrm>
            <a:custGeom>
              <a:avLst/>
              <a:gdLst/>
              <a:ahLst/>
              <a:cxnLst/>
              <a:rect l="l" t="t" r="r" b="b"/>
              <a:pathLst>
                <a:path w="340" h="227" extrusionOk="0">
                  <a:moveTo>
                    <a:pt x="61" y="0"/>
                  </a:moveTo>
                  <a:lnTo>
                    <a:pt x="0" y="91"/>
                  </a:lnTo>
                  <a:lnTo>
                    <a:pt x="219" y="226"/>
                  </a:lnTo>
                  <a:cubicBezTo>
                    <a:pt x="249" y="219"/>
                    <a:pt x="279" y="211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30"/>
            <p:cNvSpPr/>
            <p:nvPr/>
          </p:nvSpPr>
          <p:spPr>
            <a:xfrm>
              <a:off x="6141875" y="2041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30"/>
            <p:cNvSpPr/>
            <p:nvPr/>
          </p:nvSpPr>
          <p:spPr>
            <a:xfrm>
              <a:off x="6159750" y="2040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30"/>
            <p:cNvSpPr/>
            <p:nvPr/>
          </p:nvSpPr>
          <p:spPr>
            <a:xfrm>
              <a:off x="6152975" y="2049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30"/>
            <p:cNvSpPr/>
            <p:nvPr/>
          </p:nvSpPr>
          <p:spPr>
            <a:xfrm>
              <a:off x="6145625" y="20287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30"/>
            <p:cNvSpPr/>
            <p:nvPr/>
          </p:nvSpPr>
          <p:spPr>
            <a:xfrm>
              <a:off x="6137925" y="20325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15" y="1"/>
                  </a:moveTo>
                  <a:cubicBezTo>
                    <a:pt x="8" y="1"/>
                    <a:pt x="8" y="1"/>
                    <a:pt x="0" y="9"/>
                  </a:cubicBezTo>
                  <a:lnTo>
                    <a:pt x="8" y="9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30"/>
            <p:cNvSpPr/>
            <p:nvPr/>
          </p:nvSpPr>
          <p:spPr>
            <a:xfrm>
              <a:off x="6158825" y="20278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30"/>
            <p:cNvSpPr/>
            <p:nvPr/>
          </p:nvSpPr>
          <p:spPr>
            <a:xfrm>
              <a:off x="6152975" y="20944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30"/>
            <p:cNvSpPr/>
            <p:nvPr/>
          </p:nvSpPr>
          <p:spPr>
            <a:xfrm>
              <a:off x="6170875" y="2093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30"/>
            <p:cNvSpPr/>
            <p:nvPr/>
          </p:nvSpPr>
          <p:spPr>
            <a:xfrm>
              <a:off x="6156750" y="20818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30"/>
            <p:cNvSpPr/>
            <p:nvPr/>
          </p:nvSpPr>
          <p:spPr>
            <a:xfrm>
              <a:off x="6163725" y="2064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30"/>
            <p:cNvSpPr/>
            <p:nvPr/>
          </p:nvSpPr>
          <p:spPr>
            <a:xfrm>
              <a:off x="6149025" y="20699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30"/>
            <p:cNvSpPr/>
            <p:nvPr/>
          </p:nvSpPr>
          <p:spPr>
            <a:xfrm>
              <a:off x="6142250" y="207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30"/>
            <p:cNvSpPr/>
            <p:nvPr/>
          </p:nvSpPr>
          <p:spPr>
            <a:xfrm>
              <a:off x="6169925" y="20811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30"/>
            <p:cNvSpPr/>
            <p:nvPr/>
          </p:nvSpPr>
          <p:spPr>
            <a:xfrm>
              <a:off x="6134900" y="2058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30"/>
            <p:cNvSpPr/>
            <p:nvPr/>
          </p:nvSpPr>
          <p:spPr>
            <a:xfrm>
              <a:off x="6147900" y="2057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30"/>
            <p:cNvSpPr/>
            <p:nvPr/>
          </p:nvSpPr>
          <p:spPr>
            <a:xfrm>
              <a:off x="6164100" y="2147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30"/>
            <p:cNvSpPr/>
            <p:nvPr/>
          </p:nvSpPr>
          <p:spPr>
            <a:xfrm>
              <a:off x="6181975" y="2146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30"/>
            <p:cNvSpPr/>
            <p:nvPr/>
          </p:nvSpPr>
          <p:spPr>
            <a:xfrm>
              <a:off x="6167850" y="2135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30"/>
            <p:cNvSpPr/>
            <p:nvPr/>
          </p:nvSpPr>
          <p:spPr>
            <a:xfrm>
              <a:off x="6174825" y="2117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30"/>
            <p:cNvSpPr/>
            <p:nvPr/>
          </p:nvSpPr>
          <p:spPr>
            <a:xfrm>
              <a:off x="6160125" y="2123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30"/>
            <p:cNvSpPr/>
            <p:nvPr/>
          </p:nvSpPr>
          <p:spPr>
            <a:xfrm>
              <a:off x="6153350" y="2132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30"/>
            <p:cNvSpPr/>
            <p:nvPr/>
          </p:nvSpPr>
          <p:spPr>
            <a:xfrm>
              <a:off x="6180850" y="2134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30"/>
            <p:cNvSpPr/>
            <p:nvPr/>
          </p:nvSpPr>
          <p:spPr>
            <a:xfrm>
              <a:off x="6146025" y="211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30"/>
            <p:cNvSpPr/>
            <p:nvPr/>
          </p:nvSpPr>
          <p:spPr>
            <a:xfrm>
              <a:off x="6159000" y="2111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30"/>
            <p:cNvSpPr/>
            <p:nvPr/>
          </p:nvSpPr>
          <p:spPr>
            <a:xfrm>
              <a:off x="6164100" y="210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30"/>
            <p:cNvSpPr/>
            <p:nvPr/>
          </p:nvSpPr>
          <p:spPr>
            <a:xfrm>
              <a:off x="6175200" y="22008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30"/>
            <p:cNvSpPr/>
            <p:nvPr/>
          </p:nvSpPr>
          <p:spPr>
            <a:xfrm>
              <a:off x="6193100" y="2199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30"/>
            <p:cNvSpPr/>
            <p:nvPr/>
          </p:nvSpPr>
          <p:spPr>
            <a:xfrm>
              <a:off x="6178975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30"/>
            <p:cNvSpPr/>
            <p:nvPr/>
          </p:nvSpPr>
          <p:spPr>
            <a:xfrm>
              <a:off x="6185925" y="217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30"/>
            <p:cNvSpPr/>
            <p:nvPr/>
          </p:nvSpPr>
          <p:spPr>
            <a:xfrm>
              <a:off x="6171250" y="2176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30"/>
            <p:cNvSpPr/>
            <p:nvPr/>
          </p:nvSpPr>
          <p:spPr>
            <a:xfrm>
              <a:off x="6164475" y="2185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30"/>
            <p:cNvSpPr/>
            <p:nvPr/>
          </p:nvSpPr>
          <p:spPr>
            <a:xfrm>
              <a:off x="6191950" y="218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3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30"/>
            <p:cNvSpPr/>
            <p:nvPr/>
          </p:nvSpPr>
          <p:spPr>
            <a:xfrm>
              <a:off x="6156925" y="216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30"/>
            <p:cNvSpPr/>
            <p:nvPr/>
          </p:nvSpPr>
          <p:spPr>
            <a:xfrm>
              <a:off x="6170125" y="216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30"/>
            <p:cNvSpPr/>
            <p:nvPr/>
          </p:nvSpPr>
          <p:spPr>
            <a:xfrm>
              <a:off x="6175200" y="21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30"/>
            <p:cNvSpPr/>
            <p:nvPr/>
          </p:nvSpPr>
          <p:spPr>
            <a:xfrm>
              <a:off x="6186300" y="2254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0"/>
            <p:cNvSpPr/>
            <p:nvPr/>
          </p:nvSpPr>
          <p:spPr>
            <a:xfrm>
              <a:off x="6204200" y="2253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30"/>
            <p:cNvSpPr/>
            <p:nvPr/>
          </p:nvSpPr>
          <p:spPr>
            <a:xfrm>
              <a:off x="6190075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30"/>
            <p:cNvSpPr/>
            <p:nvPr/>
          </p:nvSpPr>
          <p:spPr>
            <a:xfrm>
              <a:off x="6197050" y="222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30"/>
            <p:cNvSpPr/>
            <p:nvPr/>
          </p:nvSpPr>
          <p:spPr>
            <a:xfrm>
              <a:off x="6182350" y="2229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30"/>
            <p:cNvSpPr/>
            <p:nvPr/>
          </p:nvSpPr>
          <p:spPr>
            <a:xfrm>
              <a:off x="6175575" y="223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30"/>
            <p:cNvSpPr/>
            <p:nvPr/>
          </p:nvSpPr>
          <p:spPr>
            <a:xfrm>
              <a:off x="6203075" y="22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30"/>
            <p:cNvSpPr/>
            <p:nvPr/>
          </p:nvSpPr>
          <p:spPr>
            <a:xfrm>
              <a:off x="6168050" y="2218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30"/>
            <p:cNvSpPr/>
            <p:nvPr/>
          </p:nvSpPr>
          <p:spPr>
            <a:xfrm>
              <a:off x="6181225" y="2217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30"/>
            <p:cNvSpPr/>
            <p:nvPr/>
          </p:nvSpPr>
          <p:spPr>
            <a:xfrm>
              <a:off x="6186300" y="2209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30"/>
            <p:cNvSpPr/>
            <p:nvPr/>
          </p:nvSpPr>
          <p:spPr>
            <a:xfrm>
              <a:off x="6197425" y="2307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30"/>
            <p:cNvSpPr/>
            <p:nvPr/>
          </p:nvSpPr>
          <p:spPr>
            <a:xfrm>
              <a:off x="6215300" y="2306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30"/>
            <p:cNvSpPr/>
            <p:nvPr/>
          </p:nvSpPr>
          <p:spPr>
            <a:xfrm>
              <a:off x="6201175" y="2295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30"/>
            <p:cNvSpPr/>
            <p:nvPr/>
          </p:nvSpPr>
          <p:spPr>
            <a:xfrm>
              <a:off x="6208150" y="227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30"/>
            <p:cNvSpPr/>
            <p:nvPr/>
          </p:nvSpPr>
          <p:spPr>
            <a:xfrm>
              <a:off x="6193475" y="2283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30"/>
            <p:cNvSpPr/>
            <p:nvPr/>
          </p:nvSpPr>
          <p:spPr>
            <a:xfrm>
              <a:off x="6186675" y="229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30"/>
            <p:cNvSpPr/>
            <p:nvPr/>
          </p:nvSpPr>
          <p:spPr>
            <a:xfrm>
              <a:off x="6214175" y="2294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30"/>
            <p:cNvSpPr/>
            <p:nvPr/>
          </p:nvSpPr>
          <p:spPr>
            <a:xfrm>
              <a:off x="6179150" y="227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30"/>
            <p:cNvSpPr/>
            <p:nvPr/>
          </p:nvSpPr>
          <p:spPr>
            <a:xfrm>
              <a:off x="6192325" y="227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30"/>
            <p:cNvSpPr/>
            <p:nvPr/>
          </p:nvSpPr>
          <p:spPr>
            <a:xfrm>
              <a:off x="6197425" y="226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30"/>
            <p:cNvSpPr/>
            <p:nvPr/>
          </p:nvSpPr>
          <p:spPr>
            <a:xfrm>
              <a:off x="6208525" y="236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30"/>
            <p:cNvSpPr/>
            <p:nvPr/>
          </p:nvSpPr>
          <p:spPr>
            <a:xfrm>
              <a:off x="6226425" y="235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30"/>
            <p:cNvSpPr/>
            <p:nvPr/>
          </p:nvSpPr>
          <p:spPr>
            <a:xfrm>
              <a:off x="6219650" y="236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30"/>
            <p:cNvSpPr/>
            <p:nvPr/>
          </p:nvSpPr>
          <p:spPr>
            <a:xfrm>
              <a:off x="6212300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30"/>
            <p:cNvSpPr/>
            <p:nvPr/>
          </p:nvSpPr>
          <p:spPr>
            <a:xfrm>
              <a:off x="6219275" y="2330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30"/>
            <p:cNvSpPr/>
            <p:nvPr/>
          </p:nvSpPr>
          <p:spPr>
            <a:xfrm>
              <a:off x="6204575" y="2336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30"/>
            <p:cNvSpPr/>
            <p:nvPr/>
          </p:nvSpPr>
          <p:spPr>
            <a:xfrm>
              <a:off x="6197800" y="234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30"/>
            <p:cNvSpPr/>
            <p:nvPr/>
          </p:nvSpPr>
          <p:spPr>
            <a:xfrm>
              <a:off x="6225300" y="2347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30"/>
            <p:cNvSpPr/>
            <p:nvPr/>
          </p:nvSpPr>
          <p:spPr>
            <a:xfrm>
              <a:off x="6190275" y="2325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30"/>
            <p:cNvSpPr/>
            <p:nvPr/>
          </p:nvSpPr>
          <p:spPr>
            <a:xfrm>
              <a:off x="6203450" y="2324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30"/>
            <p:cNvSpPr/>
            <p:nvPr/>
          </p:nvSpPr>
          <p:spPr>
            <a:xfrm>
              <a:off x="6208525" y="231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6" y="76"/>
                  </a:ln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30"/>
            <p:cNvSpPr/>
            <p:nvPr/>
          </p:nvSpPr>
          <p:spPr>
            <a:xfrm>
              <a:off x="6219650" y="2414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30"/>
            <p:cNvSpPr/>
            <p:nvPr/>
          </p:nvSpPr>
          <p:spPr>
            <a:xfrm>
              <a:off x="6237525" y="24129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30"/>
            <p:cNvSpPr/>
            <p:nvPr/>
          </p:nvSpPr>
          <p:spPr>
            <a:xfrm>
              <a:off x="6230750" y="242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30"/>
            <p:cNvSpPr/>
            <p:nvPr/>
          </p:nvSpPr>
          <p:spPr>
            <a:xfrm>
              <a:off x="6223400" y="240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30"/>
            <p:cNvSpPr/>
            <p:nvPr/>
          </p:nvSpPr>
          <p:spPr>
            <a:xfrm>
              <a:off x="6230375" y="238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30"/>
            <p:cNvSpPr/>
            <p:nvPr/>
          </p:nvSpPr>
          <p:spPr>
            <a:xfrm>
              <a:off x="6215675" y="23897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30"/>
            <p:cNvSpPr/>
            <p:nvPr/>
          </p:nvSpPr>
          <p:spPr>
            <a:xfrm>
              <a:off x="6208900" y="2399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30"/>
            <p:cNvSpPr/>
            <p:nvPr/>
          </p:nvSpPr>
          <p:spPr>
            <a:xfrm>
              <a:off x="6236400" y="240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30"/>
            <p:cNvSpPr/>
            <p:nvPr/>
          </p:nvSpPr>
          <p:spPr>
            <a:xfrm>
              <a:off x="6201375" y="237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30"/>
            <p:cNvSpPr/>
            <p:nvPr/>
          </p:nvSpPr>
          <p:spPr>
            <a:xfrm>
              <a:off x="6214550" y="2377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30"/>
            <p:cNvSpPr/>
            <p:nvPr/>
          </p:nvSpPr>
          <p:spPr>
            <a:xfrm>
              <a:off x="6230750" y="246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30"/>
            <p:cNvSpPr/>
            <p:nvPr/>
          </p:nvSpPr>
          <p:spPr>
            <a:xfrm>
              <a:off x="6248650" y="2466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30"/>
            <p:cNvSpPr/>
            <p:nvPr/>
          </p:nvSpPr>
          <p:spPr>
            <a:xfrm>
              <a:off x="6241850" y="2475600"/>
              <a:ext cx="7950" cy="5675"/>
            </a:xfrm>
            <a:custGeom>
              <a:avLst/>
              <a:gdLst/>
              <a:ahLst/>
              <a:cxnLst/>
              <a:rect l="l" t="t" r="r" b="b"/>
              <a:pathLst>
                <a:path w="318" h="227" extrusionOk="0">
                  <a:moveTo>
                    <a:pt x="69" y="0"/>
                  </a:moveTo>
                  <a:lnTo>
                    <a:pt x="1" y="91"/>
                  </a:lnTo>
                  <a:lnTo>
                    <a:pt x="219" y="226"/>
                  </a:lnTo>
                  <a:cubicBezTo>
                    <a:pt x="249" y="204"/>
                    <a:pt x="287" y="181"/>
                    <a:pt x="317" y="158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30"/>
            <p:cNvSpPr/>
            <p:nvPr/>
          </p:nvSpPr>
          <p:spPr>
            <a:xfrm>
              <a:off x="6234525" y="245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30"/>
            <p:cNvSpPr/>
            <p:nvPr/>
          </p:nvSpPr>
          <p:spPr>
            <a:xfrm>
              <a:off x="6241475" y="243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30"/>
            <p:cNvSpPr/>
            <p:nvPr/>
          </p:nvSpPr>
          <p:spPr>
            <a:xfrm>
              <a:off x="6226800" y="2443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30"/>
            <p:cNvSpPr/>
            <p:nvPr/>
          </p:nvSpPr>
          <p:spPr>
            <a:xfrm>
              <a:off x="6220025" y="2452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30"/>
            <p:cNvSpPr/>
            <p:nvPr/>
          </p:nvSpPr>
          <p:spPr>
            <a:xfrm>
              <a:off x="6247500" y="2453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30"/>
            <p:cNvSpPr/>
            <p:nvPr/>
          </p:nvSpPr>
          <p:spPr>
            <a:xfrm>
              <a:off x="6212475" y="243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30"/>
            <p:cNvSpPr/>
            <p:nvPr/>
          </p:nvSpPr>
          <p:spPr>
            <a:xfrm>
              <a:off x="6225675" y="2430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30"/>
            <p:cNvSpPr/>
            <p:nvPr/>
          </p:nvSpPr>
          <p:spPr>
            <a:xfrm>
              <a:off x="6245250" y="2424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30"/>
            <p:cNvSpPr/>
            <p:nvPr/>
          </p:nvSpPr>
          <p:spPr>
            <a:xfrm>
              <a:off x="6223600" y="2485000"/>
              <a:ext cx="6975" cy="7375"/>
            </a:xfrm>
            <a:custGeom>
              <a:avLst/>
              <a:gdLst/>
              <a:ahLst/>
              <a:cxnLst/>
              <a:rect l="l" t="t" r="r" b="b"/>
              <a:pathLst>
                <a:path w="279" h="295" extrusionOk="0">
                  <a:moveTo>
                    <a:pt x="189" y="1"/>
                  </a:moveTo>
                  <a:lnTo>
                    <a:pt x="0" y="264"/>
                  </a:lnTo>
                  <a:lnTo>
                    <a:pt x="53" y="295"/>
                  </a:lnTo>
                  <a:cubicBezTo>
                    <a:pt x="83" y="280"/>
                    <a:pt x="113" y="272"/>
                    <a:pt x="136" y="257"/>
                  </a:cubicBez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30"/>
            <p:cNvSpPr/>
            <p:nvPr/>
          </p:nvSpPr>
          <p:spPr>
            <a:xfrm>
              <a:off x="6236775" y="2484075"/>
              <a:ext cx="3800" cy="2650"/>
            </a:xfrm>
            <a:custGeom>
              <a:avLst/>
              <a:gdLst/>
              <a:ahLst/>
              <a:cxnLst/>
              <a:rect l="l" t="t" r="r" b="b"/>
              <a:pathLst>
                <a:path w="152" h="106" extrusionOk="0">
                  <a:moveTo>
                    <a:pt x="68" y="0"/>
                  </a:moveTo>
                  <a:lnTo>
                    <a:pt x="1" y="91"/>
                  </a:lnTo>
                  <a:lnTo>
                    <a:pt x="38" y="106"/>
                  </a:lnTo>
                  <a:cubicBezTo>
                    <a:pt x="76" y="91"/>
                    <a:pt x="114" y="68"/>
                    <a:pt x="151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30"/>
            <p:cNvSpPr/>
            <p:nvPr/>
          </p:nvSpPr>
          <p:spPr>
            <a:xfrm>
              <a:off x="6174450" y="2034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30"/>
            <p:cNvSpPr/>
            <p:nvPr/>
          </p:nvSpPr>
          <p:spPr>
            <a:xfrm>
              <a:off x="6192325" y="2033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30"/>
            <p:cNvSpPr/>
            <p:nvPr/>
          </p:nvSpPr>
          <p:spPr>
            <a:xfrm>
              <a:off x="6178225" y="20217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30"/>
            <p:cNvSpPr/>
            <p:nvPr/>
          </p:nvSpPr>
          <p:spPr>
            <a:xfrm>
              <a:off x="6185175" y="200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30"/>
            <p:cNvSpPr/>
            <p:nvPr/>
          </p:nvSpPr>
          <p:spPr>
            <a:xfrm>
              <a:off x="6170500" y="2010475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98" y="1"/>
                  </a:moveTo>
                  <a:cubicBezTo>
                    <a:pt x="68" y="16"/>
                    <a:pt x="45" y="31"/>
                    <a:pt x="15" y="46"/>
                  </a:cubicBezTo>
                  <a:lnTo>
                    <a:pt x="0" y="69"/>
                  </a:lnTo>
                  <a:lnTo>
                    <a:pt x="271" y="242"/>
                  </a:lnTo>
                  <a:lnTo>
                    <a:pt x="339" y="15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30"/>
            <p:cNvSpPr/>
            <p:nvPr/>
          </p:nvSpPr>
          <p:spPr>
            <a:xfrm>
              <a:off x="6163900" y="2019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30"/>
            <p:cNvSpPr/>
            <p:nvPr/>
          </p:nvSpPr>
          <p:spPr>
            <a:xfrm>
              <a:off x="6191400" y="2021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30"/>
            <p:cNvSpPr/>
            <p:nvPr/>
          </p:nvSpPr>
          <p:spPr>
            <a:xfrm>
              <a:off x="6185550" y="20875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30"/>
            <p:cNvSpPr/>
            <p:nvPr/>
          </p:nvSpPr>
          <p:spPr>
            <a:xfrm>
              <a:off x="6203450" y="2086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30"/>
            <p:cNvSpPr/>
            <p:nvPr/>
          </p:nvSpPr>
          <p:spPr>
            <a:xfrm>
              <a:off x="6189325" y="207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30"/>
            <p:cNvSpPr/>
            <p:nvPr/>
          </p:nvSpPr>
          <p:spPr>
            <a:xfrm>
              <a:off x="6196300" y="2057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30"/>
            <p:cNvSpPr/>
            <p:nvPr/>
          </p:nvSpPr>
          <p:spPr>
            <a:xfrm>
              <a:off x="6181600" y="2063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30"/>
            <p:cNvSpPr/>
            <p:nvPr/>
          </p:nvSpPr>
          <p:spPr>
            <a:xfrm>
              <a:off x="6175000" y="2072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30"/>
            <p:cNvSpPr/>
            <p:nvPr/>
          </p:nvSpPr>
          <p:spPr>
            <a:xfrm>
              <a:off x="6202500" y="2074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30"/>
            <p:cNvSpPr/>
            <p:nvPr/>
          </p:nvSpPr>
          <p:spPr>
            <a:xfrm>
              <a:off x="6167475" y="2051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30"/>
            <p:cNvSpPr/>
            <p:nvPr/>
          </p:nvSpPr>
          <p:spPr>
            <a:xfrm>
              <a:off x="6180650" y="2050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30"/>
            <p:cNvSpPr/>
            <p:nvPr/>
          </p:nvSpPr>
          <p:spPr>
            <a:xfrm>
              <a:off x="6185750" y="2042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30"/>
            <p:cNvSpPr/>
            <p:nvPr/>
          </p:nvSpPr>
          <p:spPr>
            <a:xfrm>
              <a:off x="6196675" y="21407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30"/>
            <p:cNvSpPr/>
            <p:nvPr/>
          </p:nvSpPr>
          <p:spPr>
            <a:xfrm>
              <a:off x="6214550" y="213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30"/>
            <p:cNvSpPr/>
            <p:nvPr/>
          </p:nvSpPr>
          <p:spPr>
            <a:xfrm>
              <a:off x="6200425" y="212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30"/>
            <p:cNvSpPr/>
            <p:nvPr/>
          </p:nvSpPr>
          <p:spPr>
            <a:xfrm>
              <a:off x="6207400" y="2110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30"/>
            <p:cNvSpPr/>
            <p:nvPr/>
          </p:nvSpPr>
          <p:spPr>
            <a:xfrm>
              <a:off x="6192725" y="21165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30"/>
            <p:cNvSpPr/>
            <p:nvPr/>
          </p:nvSpPr>
          <p:spPr>
            <a:xfrm>
              <a:off x="6186125" y="2125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30"/>
            <p:cNvSpPr/>
            <p:nvPr/>
          </p:nvSpPr>
          <p:spPr>
            <a:xfrm>
              <a:off x="6213625" y="2127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30"/>
            <p:cNvSpPr/>
            <p:nvPr/>
          </p:nvSpPr>
          <p:spPr>
            <a:xfrm>
              <a:off x="6178600" y="2105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30"/>
            <p:cNvSpPr/>
            <p:nvPr/>
          </p:nvSpPr>
          <p:spPr>
            <a:xfrm>
              <a:off x="6191775" y="2104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30"/>
            <p:cNvSpPr/>
            <p:nvPr/>
          </p:nvSpPr>
          <p:spPr>
            <a:xfrm>
              <a:off x="6196850" y="2095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30"/>
            <p:cNvSpPr/>
            <p:nvPr/>
          </p:nvSpPr>
          <p:spPr>
            <a:xfrm>
              <a:off x="6207775" y="219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30"/>
            <p:cNvSpPr/>
            <p:nvPr/>
          </p:nvSpPr>
          <p:spPr>
            <a:xfrm>
              <a:off x="6225675" y="219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30"/>
            <p:cNvSpPr/>
            <p:nvPr/>
          </p:nvSpPr>
          <p:spPr>
            <a:xfrm>
              <a:off x="6211550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30"/>
            <p:cNvSpPr/>
            <p:nvPr/>
          </p:nvSpPr>
          <p:spPr>
            <a:xfrm>
              <a:off x="6218500" y="2164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30"/>
            <p:cNvSpPr/>
            <p:nvPr/>
          </p:nvSpPr>
          <p:spPr>
            <a:xfrm>
              <a:off x="6203825" y="2169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30"/>
            <p:cNvSpPr/>
            <p:nvPr/>
          </p:nvSpPr>
          <p:spPr>
            <a:xfrm>
              <a:off x="6197225" y="2179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30"/>
            <p:cNvSpPr/>
            <p:nvPr/>
          </p:nvSpPr>
          <p:spPr>
            <a:xfrm>
              <a:off x="6224725" y="2180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30"/>
            <p:cNvSpPr/>
            <p:nvPr/>
          </p:nvSpPr>
          <p:spPr>
            <a:xfrm>
              <a:off x="6189700" y="2158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30"/>
            <p:cNvSpPr/>
            <p:nvPr/>
          </p:nvSpPr>
          <p:spPr>
            <a:xfrm>
              <a:off x="6202875" y="2157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30"/>
            <p:cNvSpPr/>
            <p:nvPr/>
          </p:nvSpPr>
          <p:spPr>
            <a:xfrm>
              <a:off x="6207975" y="2149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30"/>
            <p:cNvSpPr/>
            <p:nvPr/>
          </p:nvSpPr>
          <p:spPr>
            <a:xfrm>
              <a:off x="6218875" y="224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30"/>
            <p:cNvSpPr/>
            <p:nvPr/>
          </p:nvSpPr>
          <p:spPr>
            <a:xfrm>
              <a:off x="6236775" y="2246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30"/>
            <p:cNvSpPr/>
            <p:nvPr/>
          </p:nvSpPr>
          <p:spPr>
            <a:xfrm>
              <a:off x="6222650" y="22349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30"/>
            <p:cNvSpPr/>
            <p:nvPr/>
          </p:nvSpPr>
          <p:spPr>
            <a:xfrm>
              <a:off x="6229625" y="2217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30"/>
            <p:cNvSpPr/>
            <p:nvPr/>
          </p:nvSpPr>
          <p:spPr>
            <a:xfrm>
              <a:off x="6214925" y="2223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30"/>
            <p:cNvSpPr/>
            <p:nvPr/>
          </p:nvSpPr>
          <p:spPr>
            <a:xfrm>
              <a:off x="6208150" y="223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30"/>
            <p:cNvSpPr/>
            <p:nvPr/>
          </p:nvSpPr>
          <p:spPr>
            <a:xfrm>
              <a:off x="6235825" y="2234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30"/>
            <p:cNvSpPr/>
            <p:nvPr/>
          </p:nvSpPr>
          <p:spPr>
            <a:xfrm>
              <a:off x="6200800" y="22117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30"/>
            <p:cNvSpPr/>
            <p:nvPr/>
          </p:nvSpPr>
          <p:spPr>
            <a:xfrm>
              <a:off x="6214000" y="2210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30"/>
            <p:cNvSpPr/>
            <p:nvPr/>
          </p:nvSpPr>
          <p:spPr>
            <a:xfrm>
              <a:off x="6219075" y="2202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30"/>
            <p:cNvSpPr/>
            <p:nvPr/>
          </p:nvSpPr>
          <p:spPr>
            <a:xfrm>
              <a:off x="6230000" y="2300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30"/>
            <p:cNvSpPr/>
            <p:nvPr/>
          </p:nvSpPr>
          <p:spPr>
            <a:xfrm>
              <a:off x="6247875" y="2299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30"/>
            <p:cNvSpPr/>
            <p:nvPr/>
          </p:nvSpPr>
          <p:spPr>
            <a:xfrm>
              <a:off x="6233775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30"/>
            <p:cNvSpPr/>
            <p:nvPr/>
          </p:nvSpPr>
          <p:spPr>
            <a:xfrm>
              <a:off x="6240725" y="227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30"/>
            <p:cNvSpPr/>
            <p:nvPr/>
          </p:nvSpPr>
          <p:spPr>
            <a:xfrm>
              <a:off x="6226050" y="2276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30"/>
            <p:cNvSpPr/>
            <p:nvPr/>
          </p:nvSpPr>
          <p:spPr>
            <a:xfrm>
              <a:off x="6219275" y="22857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30"/>
            <p:cNvSpPr/>
            <p:nvPr/>
          </p:nvSpPr>
          <p:spPr>
            <a:xfrm>
              <a:off x="6246950" y="2287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30"/>
            <p:cNvSpPr/>
            <p:nvPr/>
          </p:nvSpPr>
          <p:spPr>
            <a:xfrm>
              <a:off x="6211925" y="226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30"/>
            <p:cNvSpPr/>
            <p:nvPr/>
          </p:nvSpPr>
          <p:spPr>
            <a:xfrm>
              <a:off x="6225100" y="2264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30"/>
            <p:cNvSpPr/>
            <p:nvPr/>
          </p:nvSpPr>
          <p:spPr>
            <a:xfrm>
              <a:off x="6230175" y="2255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30"/>
            <p:cNvSpPr/>
            <p:nvPr/>
          </p:nvSpPr>
          <p:spPr>
            <a:xfrm>
              <a:off x="6241100" y="235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30"/>
            <p:cNvSpPr/>
            <p:nvPr/>
          </p:nvSpPr>
          <p:spPr>
            <a:xfrm>
              <a:off x="6259000" y="2352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30"/>
            <p:cNvSpPr/>
            <p:nvPr/>
          </p:nvSpPr>
          <p:spPr>
            <a:xfrm>
              <a:off x="6244875" y="2341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30"/>
            <p:cNvSpPr/>
            <p:nvPr/>
          </p:nvSpPr>
          <p:spPr>
            <a:xfrm>
              <a:off x="6251850" y="2324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30"/>
            <p:cNvSpPr/>
            <p:nvPr/>
          </p:nvSpPr>
          <p:spPr>
            <a:xfrm>
              <a:off x="6237150" y="2329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30"/>
            <p:cNvSpPr/>
            <p:nvPr/>
          </p:nvSpPr>
          <p:spPr>
            <a:xfrm>
              <a:off x="6230375" y="2339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30"/>
            <p:cNvSpPr/>
            <p:nvPr/>
          </p:nvSpPr>
          <p:spPr>
            <a:xfrm>
              <a:off x="6258050" y="2340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30"/>
            <p:cNvSpPr/>
            <p:nvPr/>
          </p:nvSpPr>
          <p:spPr>
            <a:xfrm>
              <a:off x="6223025" y="231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30"/>
            <p:cNvSpPr/>
            <p:nvPr/>
          </p:nvSpPr>
          <p:spPr>
            <a:xfrm>
              <a:off x="6236200" y="2317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30"/>
            <p:cNvSpPr/>
            <p:nvPr/>
          </p:nvSpPr>
          <p:spPr>
            <a:xfrm>
              <a:off x="6241300" y="23089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30"/>
            <p:cNvSpPr/>
            <p:nvPr/>
          </p:nvSpPr>
          <p:spPr>
            <a:xfrm>
              <a:off x="6252225" y="24072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30"/>
            <p:cNvSpPr/>
            <p:nvPr/>
          </p:nvSpPr>
          <p:spPr>
            <a:xfrm>
              <a:off x="6270100" y="240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30"/>
            <p:cNvSpPr/>
            <p:nvPr/>
          </p:nvSpPr>
          <p:spPr>
            <a:xfrm>
              <a:off x="6263525" y="2415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30"/>
            <p:cNvSpPr/>
            <p:nvPr/>
          </p:nvSpPr>
          <p:spPr>
            <a:xfrm>
              <a:off x="6255975" y="239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30"/>
            <p:cNvSpPr/>
            <p:nvPr/>
          </p:nvSpPr>
          <p:spPr>
            <a:xfrm>
              <a:off x="6262950" y="237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30"/>
            <p:cNvSpPr/>
            <p:nvPr/>
          </p:nvSpPr>
          <p:spPr>
            <a:xfrm>
              <a:off x="6248275" y="23829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30"/>
            <p:cNvSpPr/>
            <p:nvPr/>
          </p:nvSpPr>
          <p:spPr>
            <a:xfrm>
              <a:off x="6241475" y="23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30"/>
            <p:cNvSpPr/>
            <p:nvPr/>
          </p:nvSpPr>
          <p:spPr>
            <a:xfrm>
              <a:off x="6269175" y="23938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30"/>
            <p:cNvSpPr/>
            <p:nvPr/>
          </p:nvSpPr>
          <p:spPr>
            <a:xfrm>
              <a:off x="6234150" y="237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30"/>
            <p:cNvSpPr/>
            <p:nvPr/>
          </p:nvSpPr>
          <p:spPr>
            <a:xfrm>
              <a:off x="6247325" y="2370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30"/>
            <p:cNvSpPr/>
            <p:nvPr/>
          </p:nvSpPr>
          <p:spPr>
            <a:xfrm>
              <a:off x="6252400" y="2362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30"/>
            <p:cNvSpPr/>
            <p:nvPr/>
          </p:nvSpPr>
          <p:spPr>
            <a:xfrm>
              <a:off x="6263325" y="2460525"/>
              <a:ext cx="7000" cy="7175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89" y="1"/>
                  </a:moveTo>
                  <a:lnTo>
                    <a:pt x="1" y="264"/>
                  </a:lnTo>
                  <a:lnTo>
                    <a:pt x="31" y="287"/>
                  </a:lnTo>
                  <a:cubicBezTo>
                    <a:pt x="76" y="242"/>
                    <a:pt x="129" y="189"/>
                    <a:pt x="174" y="144"/>
                  </a:cubicBezTo>
                  <a:cubicBezTo>
                    <a:pt x="189" y="144"/>
                    <a:pt x="204" y="151"/>
                    <a:pt x="219" y="151"/>
                  </a:cubicBez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30"/>
            <p:cNvSpPr/>
            <p:nvPr/>
          </p:nvSpPr>
          <p:spPr>
            <a:xfrm>
              <a:off x="6281225" y="245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30"/>
            <p:cNvSpPr/>
            <p:nvPr/>
          </p:nvSpPr>
          <p:spPr>
            <a:xfrm>
              <a:off x="6267100" y="2448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30"/>
            <p:cNvSpPr/>
            <p:nvPr/>
          </p:nvSpPr>
          <p:spPr>
            <a:xfrm>
              <a:off x="6274050" y="24304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30"/>
            <p:cNvSpPr/>
            <p:nvPr/>
          </p:nvSpPr>
          <p:spPr>
            <a:xfrm>
              <a:off x="6259375" y="243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30"/>
            <p:cNvSpPr/>
            <p:nvPr/>
          </p:nvSpPr>
          <p:spPr>
            <a:xfrm>
              <a:off x="6252600" y="2445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30"/>
            <p:cNvSpPr/>
            <p:nvPr/>
          </p:nvSpPr>
          <p:spPr>
            <a:xfrm>
              <a:off x="6280275" y="2447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30"/>
            <p:cNvSpPr/>
            <p:nvPr/>
          </p:nvSpPr>
          <p:spPr>
            <a:xfrm>
              <a:off x="6258425" y="24240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30"/>
            <p:cNvSpPr/>
            <p:nvPr/>
          </p:nvSpPr>
          <p:spPr>
            <a:xfrm>
              <a:off x="6207200" y="202742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30"/>
            <p:cNvSpPr/>
            <p:nvPr/>
          </p:nvSpPr>
          <p:spPr>
            <a:xfrm>
              <a:off x="6224925" y="20263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30"/>
            <p:cNvSpPr/>
            <p:nvPr/>
          </p:nvSpPr>
          <p:spPr>
            <a:xfrm>
              <a:off x="6210800" y="2015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30"/>
            <p:cNvSpPr/>
            <p:nvPr/>
          </p:nvSpPr>
          <p:spPr>
            <a:xfrm>
              <a:off x="6217950" y="1997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30"/>
            <p:cNvSpPr/>
            <p:nvPr/>
          </p:nvSpPr>
          <p:spPr>
            <a:xfrm>
              <a:off x="6203075" y="2003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30"/>
            <p:cNvSpPr/>
            <p:nvPr/>
          </p:nvSpPr>
          <p:spPr>
            <a:xfrm>
              <a:off x="6196475" y="2012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30"/>
            <p:cNvSpPr/>
            <p:nvPr/>
          </p:nvSpPr>
          <p:spPr>
            <a:xfrm>
              <a:off x="6223975" y="2014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30"/>
            <p:cNvSpPr/>
            <p:nvPr/>
          </p:nvSpPr>
          <p:spPr>
            <a:xfrm>
              <a:off x="6204400" y="1993350"/>
              <a:ext cx="6225" cy="4150"/>
            </a:xfrm>
            <a:custGeom>
              <a:avLst/>
              <a:gdLst/>
              <a:ahLst/>
              <a:cxnLst/>
              <a:rect l="l" t="t" r="r" b="b"/>
              <a:pathLst>
                <a:path w="249" h="166" extrusionOk="0">
                  <a:moveTo>
                    <a:pt x="121" y="0"/>
                  </a:moveTo>
                  <a:cubicBezTo>
                    <a:pt x="83" y="15"/>
                    <a:pt x="45" y="38"/>
                    <a:pt x="0" y="53"/>
                  </a:cubicBezTo>
                  <a:lnTo>
                    <a:pt x="181" y="166"/>
                  </a:lnTo>
                  <a:lnTo>
                    <a:pt x="249" y="76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30"/>
            <p:cNvSpPr/>
            <p:nvPr/>
          </p:nvSpPr>
          <p:spPr>
            <a:xfrm>
              <a:off x="6221525" y="198525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204" y="0"/>
                  </a:moveTo>
                  <a:cubicBezTo>
                    <a:pt x="189" y="8"/>
                    <a:pt x="181" y="8"/>
                    <a:pt x="166" y="15"/>
                  </a:cubicBezTo>
                  <a:lnTo>
                    <a:pt x="0" y="257"/>
                  </a:lnTo>
                  <a:lnTo>
                    <a:pt x="91" y="317"/>
                  </a:lnTo>
                  <a:lnTo>
                    <a:pt x="279" y="46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30"/>
            <p:cNvSpPr/>
            <p:nvPr/>
          </p:nvSpPr>
          <p:spPr>
            <a:xfrm>
              <a:off x="6218325" y="2080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30"/>
            <p:cNvSpPr/>
            <p:nvPr/>
          </p:nvSpPr>
          <p:spPr>
            <a:xfrm>
              <a:off x="6236025" y="2079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30"/>
            <p:cNvSpPr/>
            <p:nvPr/>
          </p:nvSpPr>
          <p:spPr>
            <a:xfrm>
              <a:off x="6221900" y="2068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30"/>
            <p:cNvSpPr/>
            <p:nvPr/>
          </p:nvSpPr>
          <p:spPr>
            <a:xfrm>
              <a:off x="6229050" y="2050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30"/>
            <p:cNvSpPr/>
            <p:nvPr/>
          </p:nvSpPr>
          <p:spPr>
            <a:xfrm>
              <a:off x="6214175" y="2056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30"/>
            <p:cNvSpPr/>
            <p:nvPr/>
          </p:nvSpPr>
          <p:spPr>
            <a:xfrm>
              <a:off x="6207600" y="2065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30"/>
            <p:cNvSpPr/>
            <p:nvPr/>
          </p:nvSpPr>
          <p:spPr>
            <a:xfrm>
              <a:off x="6235075" y="2067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30"/>
            <p:cNvSpPr/>
            <p:nvPr/>
          </p:nvSpPr>
          <p:spPr>
            <a:xfrm>
              <a:off x="6200050" y="204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30"/>
            <p:cNvSpPr/>
            <p:nvPr/>
          </p:nvSpPr>
          <p:spPr>
            <a:xfrm>
              <a:off x="6213250" y="2044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30"/>
            <p:cNvSpPr/>
            <p:nvPr/>
          </p:nvSpPr>
          <p:spPr>
            <a:xfrm>
              <a:off x="6218325" y="2035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30"/>
            <p:cNvSpPr/>
            <p:nvPr/>
          </p:nvSpPr>
          <p:spPr>
            <a:xfrm>
              <a:off x="6229425" y="2134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30"/>
            <p:cNvSpPr/>
            <p:nvPr/>
          </p:nvSpPr>
          <p:spPr>
            <a:xfrm>
              <a:off x="6247125" y="213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30"/>
            <p:cNvSpPr/>
            <p:nvPr/>
          </p:nvSpPr>
          <p:spPr>
            <a:xfrm>
              <a:off x="6233000" y="212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30"/>
            <p:cNvSpPr/>
            <p:nvPr/>
          </p:nvSpPr>
          <p:spPr>
            <a:xfrm>
              <a:off x="6240175" y="2104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30"/>
            <p:cNvSpPr/>
            <p:nvPr/>
          </p:nvSpPr>
          <p:spPr>
            <a:xfrm>
              <a:off x="6225300" y="2109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30"/>
            <p:cNvSpPr/>
            <p:nvPr/>
          </p:nvSpPr>
          <p:spPr>
            <a:xfrm>
              <a:off x="6218700" y="2119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30"/>
            <p:cNvSpPr/>
            <p:nvPr/>
          </p:nvSpPr>
          <p:spPr>
            <a:xfrm>
              <a:off x="6246200" y="2120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30"/>
            <p:cNvSpPr/>
            <p:nvPr/>
          </p:nvSpPr>
          <p:spPr>
            <a:xfrm>
              <a:off x="6211175" y="2098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0"/>
            <p:cNvSpPr/>
            <p:nvPr/>
          </p:nvSpPr>
          <p:spPr>
            <a:xfrm>
              <a:off x="6224350" y="2097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0"/>
            <p:cNvSpPr/>
            <p:nvPr/>
          </p:nvSpPr>
          <p:spPr>
            <a:xfrm>
              <a:off x="6229425" y="2089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0"/>
            <p:cNvSpPr/>
            <p:nvPr/>
          </p:nvSpPr>
          <p:spPr>
            <a:xfrm>
              <a:off x="6240550" y="218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0"/>
            <p:cNvSpPr/>
            <p:nvPr/>
          </p:nvSpPr>
          <p:spPr>
            <a:xfrm>
              <a:off x="6258250" y="218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30"/>
            <p:cNvSpPr/>
            <p:nvPr/>
          </p:nvSpPr>
          <p:spPr>
            <a:xfrm>
              <a:off x="6244125" y="217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30"/>
            <p:cNvSpPr/>
            <p:nvPr/>
          </p:nvSpPr>
          <p:spPr>
            <a:xfrm>
              <a:off x="6251275" y="2157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0"/>
            <p:cNvSpPr/>
            <p:nvPr/>
          </p:nvSpPr>
          <p:spPr>
            <a:xfrm>
              <a:off x="6236400" y="2163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0"/>
            <p:cNvSpPr/>
            <p:nvPr/>
          </p:nvSpPr>
          <p:spPr>
            <a:xfrm>
              <a:off x="6229800" y="2172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0"/>
            <p:cNvSpPr/>
            <p:nvPr/>
          </p:nvSpPr>
          <p:spPr>
            <a:xfrm>
              <a:off x="6257300" y="2173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0"/>
            <p:cNvSpPr/>
            <p:nvPr/>
          </p:nvSpPr>
          <p:spPr>
            <a:xfrm>
              <a:off x="6222275" y="215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0"/>
            <p:cNvSpPr/>
            <p:nvPr/>
          </p:nvSpPr>
          <p:spPr>
            <a:xfrm>
              <a:off x="6235450" y="2150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0"/>
            <p:cNvSpPr/>
            <p:nvPr/>
          </p:nvSpPr>
          <p:spPr>
            <a:xfrm>
              <a:off x="6240550" y="2142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0"/>
            <p:cNvSpPr/>
            <p:nvPr/>
          </p:nvSpPr>
          <p:spPr>
            <a:xfrm>
              <a:off x="6251650" y="2240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0"/>
            <p:cNvSpPr/>
            <p:nvPr/>
          </p:nvSpPr>
          <p:spPr>
            <a:xfrm>
              <a:off x="6269350" y="223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0"/>
            <p:cNvSpPr/>
            <p:nvPr/>
          </p:nvSpPr>
          <p:spPr>
            <a:xfrm>
              <a:off x="6255225" y="222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0"/>
            <p:cNvSpPr/>
            <p:nvPr/>
          </p:nvSpPr>
          <p:spPr>
            <a:xfrm>
              <a:off x="6262375" y="22106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0"/>
            <p:cNvSpPr/>
            <p:nvPr/>
          </p:nvSpPr>
          <p:spPr>
            <a:xfrm>
              <a:off x="6247500" y="2216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0"/>
            <p:cNvSpPr/>
            <p:nvPr/>
          </p:nvSpPr>
          <p:spPr>
            <a:xfrm>
              <a:off x="6240925" y="2225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0"/>
            <p:cNvSpPr/>
            <p:nvPr/>
          </p:nvSpPr>
          <p:spPr>
            <a:xfrm>
              <a:off x="6268400" y="2227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0"/>
            <p:cNvSpPr/>
            <p:nvPr/>
          </p:nvSpPr>
          <p:spPr>
            <a:xfrm>
              <a:off x="6233375" y="220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0"/>
            <p:cNvSpPr/>
            <p:nvPr/>
          </p:nvSpPr>
          <p:spPr>
            <a:xfrm>
              <a:off x="6246575" y="2204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0"/>
            <p:cNvSpPr/>
            <p:nvPr/>
          </p:nvSpPr>
          <p:spPr>
            <a:xfrm>
              <a:off x="6251650" y="2195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0"/>
            <p:cNvSpPr/>
            <p:nvPr/>
          </p:nvSpPr>
          <p:spPr>
            <a:xfrm>
              <a:off x="6262750" y="22938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0"/>
            <p:cNvSpPr/>
            <p:nvPr/>
          </p:nvSpPr>
          <p:spPr>
            <a:xfrm>
              <a:off x="6280475" y="2292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0"/>
            <p:cNvSpPr/>
            <p:nvPr/>
          </p:nvSpPr>
          <p:spPr>
            <a:xfrm>
              <a:off x="6266350" y="2281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0"/>
            <p:cNvSpPr/>
            <p:nvPr/>
          </p:nvSpPr>
          <p:spPr>
            <a:xfrm>
              <a:off x="6273500" y="22639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0"/>
            <p:cNvSpPr/>
            <p:nvPr/>
          </p:nvSpPr>
          <p:spPr>
            <a:xfrm>
              <a:off x="6258625" y="2269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0"/>
            <p:cNvSpPr/>
            <p:nvPr/>
          </p:nvSpPr>
          <p:spPr>
            <a:xfrm>
              <a:off x="6252025" y="22790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0"/>
            <p:cNvSpPr/>
            <p:nvPr/>
          </p:nvSpPr>
          <p:spPr>
            <a:xfrm>
              <a:off x="6279525" y="2280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0"/>
            <p:cNvSpPr/>
            <p:nvPr/>
          </p:nvSpPr>
          <p:spPr>
            <a:xfrm>
              <a:off x="6244500" y="2258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0"/>
            <p:cNvSpPr/>
            <p:nvPr/>
          </p:nvSpPr>
          <p:spPr>
            <a:xfrm>
              <a:off x="6257675" y="2257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0"/>
            <p:cNvSpPr/>
            <p:nvPr/>
          </p:nvSpPr>
          <p:spPr>
            <a:xfrm>
              <a:off x="6262750" y="2248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0"/>
            <p:cNvSpPr/>
            <p:nvPr/>
          </p:nvSpPr>
          <p:spPr>
            <a:xfrm>
              <a:off x="6273875" y="2347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0"/>
            <p:cNvSpPr/>
            <p:nvPr/>
          </p:nvSpPr>
          <p:spPr>
            <a:xfrm>
              <a:off x="6291575" y="2346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0"/>
            <p:cNvSpPr/>
            <p:nvPr/>
          </p:nvSpPr>
          <p:spPr>
            <a:xfrm>
              <a:off x="6277450" y="233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0"/>
            <p:cNvSpPr/>
            <p:nvPr/>
          </p:nvSpPr>
          <p:spPr>
            <a:xfrm>
              <a:off x="6284600" y="2317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0"/>
            <p:cNvSpPr/>
            <p:nvPr/>
          </p:nvSpPr>
          <p:spPr>
            <a:xfrm>
              <a:off x="6269725" y="232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0"/>
            <p:cNvSpPr/>
            <p:nvPr/>
          </p:nvSpPr>
          <p:spPr>
            <a:xfrm>
              <a:off x="6263150" y="2332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0"/>
            <p:cNvSpPr/>
            <p:nvPr/>
          </p:nvSpPr>
          <p:spPr>
            <a:xfrm>
              <a:off x="6290625" y="233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0"/>
            <p:cNvSpPr/>
            <p:nvPr/>
          </p:nvSpPr>
          <p:spPr>
            <a:xfrm>
              <a:off x="6255600" y="23114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0"/>
            <p:cNvSpPr/>
            <p:nvPr/>
          </p:nvSpPr>
          <p:spPr>
            <a:xfrm>
              <a:off x="6268800" y="2310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0"/>
            <p:cNvSpPr/>
            <p:nvPr/>
          </p:nvSpPr>
          <p:spPr>
            <a:xfrm>
              <a:off x="6273875" y="2302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30"/>
            <p:cNvSpPr/>
            <p:nvPr/>
          </p:nvSpPr>
          <p:spPr>
            <a:xfrm>
              <a:off x="6284800" y="2400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30"/>
            <p:cNvSpPr/>
            <p:nvPr/>
          </p:nvSpPr>
          <p:spPr>
            <a:xfrm>
              <a:off x="6302675" y="239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0"/>
            <p:cNvSpPr/>
            <p:nvPr/>
          </p:nvSpPr>
          <p:spPr>
            <a:xfrm>
              <a:off x="6296100" y="2408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0"/>
            <p:cNvSpPr/>
            <p:nvPr/>
          </p:nvSpPr>
          <p:spPr>
            <a:xfrm>
              <a:off x="6288550" y="2388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0"/>
            <p:cNvSpPr/>
            <p:nvPr/>
          </p:nvSpPr>
          <p:spPr>
            <a:xfrm>
              <a:off x="6295725" y="23703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0"/>
            <p:cNvSpPr/>
            <p:nvPr/>
          </p:nvSpPr>
          <p:spPr>
            <a:xfrm>
              <a:off x="6280850" y="2375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0"/>
            <p:cNvSpPr/>
            <p:nvPr/>
          </p:nvSpPr>
          <p:spPr>
            <a:xfrm>
              <a:off x="6274250" y="2385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0"/>
            <p:cNvSpPr/>
            <p:nvPr/>
          </p:nvSpPr>
          <p:spPr>
            <a:xfrm>
              <a:off x="6301750" y="2387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0"/>
            <p:cNvSpPr/>
            <p:nvPr/>
          </p:nvSpPr>
          <p:spPr>
            <a:xfrm>
              <a:off x="6266725" y="23646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0"/>
            <p:cNvSpPr/>
            <p:nvPr/>
          </p:nvSpPr>
          <p:spPr>
            <a:xfrm>
              <a:off x="6279900" y="2363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0"/>
            <p:cNvSpPr/>
            <p:nvPr/>
          </p:nvSpPr>
          <p:spPr>
            <a:xfrm>
              <a:off x="6284975" y="2355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0"/>
            <p:cNvSpPr/>
            <p:nvPr/>
          </p:nvSpPr>
          <p:spPr>
            <a:xfrm>
              <a:off x="6295900" y="2453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0"/>
            <p:cNvSpPr/>
            <p:nvPr/>
          </p:nvSpPr>
          <p:spPr>
            <a:xfrm>
              <a:off x="6313800" y="245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0"/>
            <p:cNvSpPr/>
            <p:nvPr/>
          </p:nvSpPr>
          <p:spPr>
            <a:xfrm>
              <a:off x="6307200" y="2462025"/>
              <a:ext cx="8325" cy="4550"/>
            </a:xfrm>
            <a:custGeom>
              <a:avLst/>
              <a:gdLst/>
              <a:ahLst/>
              <a:cxnLst/>
              <a:rect l="l" t="t" r="r" b="b"/>
              <a:pathLst>
                <a:path w="333" h="182" extrusionOk="0">
                  <a:moveTo>
                    <a:pt x="61" y="1"/>
                  </a:moveTo>
                  <a:lnTo>
                    <a:pt x="1" y="91"/>
                  </a:lnTo>
                  <a:lnTo>
                    <a:pt x="151" y="182"/>
                  </a:lnTo>
                  <a:cubicBezTo>
                    <a:pt x="212" y="182"/>
                    <a:pt x="272" y="174"/>
                    <a:pt x="332" y="17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0"/>
            <p:cNvSpPr/>
            <p:nvPr/>
          </p:nvSpPr>
          <p:spPr>
            <a:xfrm>
              <a:off x="6299675" y="244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0"/>
            <p:cNvSpPr/>
            <p:nvPr/>
          </p:nvSpPr>
          <p:spPr>
            <a:xfrm>
              <a:off x="6306825" y="2423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30"/>
            <p:cNvSpPr/>
            <p:nvPr/>
          </p:nvSpPr>
          <p:spPr>
            <a:xfrm>
              <a:off x="6291950" y="242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30"/>
            <p:cNvSpPr/>
            <p:nvPr/>
          </p:nvSpPr>
          <p:spPr>
            <a:xfrm>
              <a:off x="6285350" y="24388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0"/>
            <p:cNvSpPr/>
            <p:nvPr/>
          </p:nvSpPr>
          <p:spPr>
            <a:xfrm>
              <a:off x="6312850" y="244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0"/>
            <p:cNvSpPr/>
            <p:nvPr/>
          </p:nvSpPr>
          <p:spPr>
            <a:xfrm>
              <a:off x="6277825" y="2417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0"/>
            <p:cNvSpPr/>
            <p:nvPr/>
          </p:nvSpPr>
          <p:spPr>
            <a:xfrm>
              <a:off x="6291000" y="2417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0"/>
            <p:cNvSpPr/>
            <p:nvPr/>
          </p:nvSpPr>
          <p:spPr>
            <a:xfrm>
              <a:off x="6310400" y="2411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0"/>
            <p:cNvSpPr/>
            <p:nvPr/>
          </p:nvSpPr>
          <p:spPr>
            <a:xfrm>
              <a:off x="6239800" y="2020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0"/>
            <p:cNvSpPr/>
            <p:nvPr/>
          </p:nvSpPr>
          <p:spPr>
            <a:xfrm>
              <a:off x="6257500" y="2019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0"/>
            <p:cNvSpPr/>
            <p:nvPr/>
          </p:nvSpPr>
          <p:spPr>
            <a:xfrm>
              <a:off x="6250900" y="2028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30"/>
            <p:cNvSpPr/>
            <p:nvPr/>
          </p:nvSpPr>
          <p:spPr>
            <a:xfrm>
              <a:off x="6243375" y="200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30"/>
            <p:cNvSpPr/>
            <p:nvPr/>
          </p:nvSpPr>
          <p:spPr>
            <a:xfrm>
              <a:off x="6250525" y="1990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0"/>
            <p:cNvSpPr/>
            <p:nvPr/>
          </p:nvSpPr>
          <p:spPr>
            <a:xfrm>
              <a:off x="6235650" y="1996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0"/>
            <p:cNvSpPr/>
            <p:nvPr/>
          </p:nvSpPr>
          <p:spPr>
            <a:xfrm>
              <a:off x="6229050" y="200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0"/>
            <p:cNvSpPr/>
            <p:nvPr/>
          </p:nvSpPr>
          <p:spPr>
            <a:xfrm>
              <a:off x="6256550" y="2007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0"/>
            <p:cNvSpPr/>
            <p:nvPr/>
          </p:nvSpPr>
          <p:spPr>
            <a:xfrm>
              <a:off x="6234700" y="1984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0"/>
            <p:cNvSpPr/>
            <p:nvPr/>
          </p:nvSpPr>
          <p:spPr>
            <a:xfrm>
              <a:off x="6242050" y="1978275"/>
              <a:ext cx="6250" cy="3975"/>
            </a:xfrm>
            <a:custGeom>
              <a:avLst/>
              <a:gdLst/>
              <a:ahLst/>
              <a:cxnLst/>
              <a:rect l="l" t="t" r="r" b="b"/>
              <a:pathLst>
                <a:path w="250" h="159" extrusionOk="0">
                  <a:moveTo>
                    <a:pt x="136" y="1"/>
                  </a:moveTo>
                  <a:cubicBezTo>
                    <a:pt x="91" y="16"/>
                    <a:pt x="46" y="31"/>
                    <a:pt x="0" y="46"/>
                  </a:cubicBezTo>
                  <a:lnTo>
                    <a:pt x="181" y="159"/>
                  </a:lnTo>
                  <a:lnTo>
                    <a:pt x="249" y="69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0"/>
            <p:cNvSpPr/>
            <p:nvPr/>
          </p:nvSpPr>
          <p:spPr>
            <a:xfrm>
              <a:off x="6250900" y="20739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0"/>
            <p:cNvSpPr/>
            <p:nvPr/>
          </p:nvSpPr>
          <p:spPr>
            <a:xfrm>
              <a:off x="6268600" y="207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0"/>
            <p:cNvSpPr/>
            <p:nvPr/>
          </p:nvSpPr>
          <p:spPr>
            <a:xfrm>
              <a:off x="6254475" y="2061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0"/>
            <p:cNvSpPr/>
            <p:nvPr/>
          </p:nvSpPr>
          <p:spPr>
            <a:xfrm>
              <a:off x="6261625" y="2044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30"/>
            <p:cNvSpPr/>
            <p:nvPr/>
          </p:nvSpPr>
          <p:spPr>
            <a:xfrm>
              <a:off x="6246750" y="2049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30"/>
            <p:cNvSpPr/>
            <p:nvPr/>
          </p:nvSpPr>
          <p:spPr>
            <a:xfrm>
              <a:off x="6240175" y="2059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0"/>
            <p:cNvSpPr/>
            <p:nvPr/>
          </p:nvSpPr>
          <p:spPr>
            <a:xfrm>
              <a:off x="6267650" y="2060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0"/>
            <p:cNvSpPr/>
            <p:nvPr/>
          </p:nvSpPr>
          <p:spPr>
            <a:xfrm>
              <a:off x="6232625" y="203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0"/>
            <p:cNvSpPr/>
            <p:nvPr/>
          </p:nvSpPr>
          <p:spPr>
            <a:xfrm>
              <a:off x="6245825" y="2037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0"/>
            <p:cNvSpPr/>
            <p:nvPr/>
          </p:nvSpPr>
          <p:spPr>
            <a:xfrm>
              <a:off x="6262000" y="2127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0"/>
            <p:cNvSpPr/>
            <p:nvPr/>
          </p:nvSpPr>
          <p:spPr>
            <a:xfrm>
              <a:off x="6279700" y="212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0"/>
            <p:cNvSpPr/>
            <p:nvPr/>
          </p:nvSpPr>
          <p:spPr>
            <a:xfrm>
              <a:off x="6265575" y="211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0"/>
            <p:cNvSpPr/>
            <p:nvPr/>
          </p:nvSpPr>
          <p:spPr>
            <a:xfrm>
              <a:off x="6272750" y="20973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0"/>
            <p:cNvSpPr/>
            <p:nvPr/>
          </p:nvSpPr>
          <p:spPr>
            <a:xfrm>
              <a:off x="6257875" y="210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0"/>
            <p:cNvSpPr/>
            <p:nvPr/>
          </p:nvSpPr>
          <p:spPr>
            <a:xfrm>
              <a:off x="6251275" y="2112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0"/>
            <p:cNvSpPr/>
            <p:nvPr/>
          </p:nvSpPr>
          <p:spPr>
            <a:xfrm>
              <a:off x="6278775" y="2113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30"/>
            <p:cNvSpPr/>
            <p:nvPr/>
          </p:nvSpPr>
          <p:spPr>
            <a:xfrm>
              <a:off x="6243750" y="20916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30"/>
            <p:cNvSpPr/>
            <p:nvPr/>
          </p:nvSpPr>
          <p:spPr>
            <a:xfrm>
              <a:off x="6256925" y="209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0"/>
            <p:cNvSpPr/>
            <p:nvPr/>
          </p:nvSpPr>
          <p:spPr>
            <a:xfrm>
              <a:off x="6262000" y="2082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30"/>
            <p:cNvSpPr/>
            <p:nvPr/>
          </p:nvSpPr>
          <p:spPr>
            <a:xfrm>
              <a:off x="6273125" y="2180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30"/>
            <p:cNvSpPr/>
            <p:nvPr/>
          </p:nvSpPr>
          <p:spPr>
            <a:xfrm>
              <a:off x="6290825" y="2179400"/>
              <a:ext cx="5475" cy="4900"/>
            </a:xfrm>
            <a:custGeom>
              <a:avLst/>
              <a:gdLst/>
              <a:ahLst/>
              <a:cxnLst/>
              <a:rect l="l" t="t" r="r" b="b"/>
              <a:pathLst>
                <a:path w="219" h="196" extrusionOk="0">
                  <a:moveTo>
                    <a:pt x="68" y="0"/>
                  </a:moveTo>
                  <a:lnTo>
                    <a:pt x="0" y="90"/>
                  </a:lnTo>
                  <a:lnTo>
                    <a:pt x="174" y="196"/>
                  </a:lnTo>
                  <a:cubicBezTo>
                    <a:pt x="189" y="166"/>
                    <a:pt x="204" y="128"/>
                    <a:pt x="219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0"/>
            <p:cNvSpPr/>
            <p:nvPr/>
          </p:nvSpPr>
          <p:spPr>
            <a:xfrm>
              <a:off x="6276700" y="216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0"/>
            <p:cNvSpPr/>
            <p:nvPr/>
          </p:nvSpPr>
          <p:spPr>
            <a:xfrm>
              <a:off x="6283850" y="215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0"/>
            <p:cNvSpPr/>
            <p:nvPr/>
          </p:nvSpPr>
          <p:spPr>
            <a:xfrm>
              <a:off x="6268975" y="2156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0"/>
            <p:cNvSpPr/>
            <p:nvPr/>
          </p:nvSpPr>
          <p:spPr>
            <a:xfrm>
              <a:off x="6262375" y="2165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0"/>
            <p:cNvSpPr/>
            <p:nvPr/>
          </p:nvSpPr>
          <p:spPr>
            <a:xfrm>
              <a:off x="6289875" y="216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0"/>
            <p:cNvSpPr/>
            <p:nvPr/>
          </p:nvSpPr>
          <p:spPr>
            <a:xfrm>
              <a:off x="6254850" y="214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0"/>
            <p:cNvSpPr/>
            <p:nvPr/>
          </p:nvSpPr>
          <p:spPr>
            <a:xfrm>
              <a:off x="6268025" y="2144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30"/>
            <p:cNvSpPr/>
            <p:nvPr/>
          </p:nvSpPr>
          <p:spPr>
            <a:xfrm>
              <a:off x="6273125" y="2135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30"/>
            <p:cNvSpPr/>
            <p:nvPr/>
          </p:nvSpPr>
          <p:spPr>
            <a:xfrm>
              <a:off x="6284225" y="2233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0"/>
            <p:cNvSpPr/>
            <p:nvPr/>
          </p:nvSpPr>
          <p:spPr>
            <a:xfrm>
              <a:off x="6301925" y="223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0"/>
            <p:cNvSpPr/>
            <p:nvPr/>
          </p:nvSpPr>
          <p:spPr>
            <a:xfrm>
              <a:off x="6295350" y="2242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0"/>
            <p:cNvSpPr/>
            <p:nvPr/>
          </p:nvSpPr>
          <p:spPr>
            <a:xfrm>
              <a:off x="6287800" y="222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0"/>
            <p:cNvSpPr/>
            <p:nvPr/>
          </p:nvSpPr>
          <p:spPr>
            <a:xfrm>
              <a:off x="6280075" y="2209525"/>
              <a:ext cx="7200" cy="6425"/>
            </a:xfrm>
            <a:custGeom>
              <a:avLst/>
              <a:gdLst/>
              <a:ahLst/>
              <a:cxnLst/>
              <a:rect l="l" t="t" r="r" b="b"/>
              <a:pathLst>
                <a:path w="288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287" y="241"/>
                  </a:lnTo>
                  <a:lnTo>
                    <a:pt x="280" y="241"/>
                  </a:lnTo>
                  <a:cubicBezTo>
                    <a:pt x="280" y="204"/>
                    <a:pt x="280" y="166"/>
                    <a:pt x="280" y="12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0"/>
            <p:cNvSpPr/>
            <p:nvPr/>
          </p:nvSpPr>
          <p:spPr>
            <a:xfrm>
              <a:off x="6273500" y="2218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0"/>
            <p:cNvSpPr/>
            <p:nvPr/>
          </p:nvSpPr>
          <p:spPr>
            <a:xfrm>
              <a:off x="6301000" y="22204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0"/>
            <p:cNvSpPr/>
            <p:nvPr/>
          </p:nvSpPr>
          <p:spPr>
            <a:xfrm>
              <a:off x="6265975" y="219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0"/>
            <p:cNvSpPr/>
            <p:nvPr/>
          </p:nvSpPr>
          <p:spPr>
            <a:xfrm>
              <a:off x="6279150" y="2197275"/>
              <a:ext cx="7750" cy="6425"/>
            </a:xfrm>
            <a:custGeom>
              <a:avLst/>
              <a:gdLst/>
              <a:ahLst/>
              <a:cxnLst/>
              <a:rect l="l" t="t" r="r" b="b"/>
              <a:pathLst>
                <a:path w="31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09" y="212"/>
                  </a:lnTo>
                  <a:cubicBezTo>
                    <a:pt x="309" y="189"/>
                    <a:pt x="309" y="174"/>
                    <a:pt x="309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0"/>
            <p:cNvSpPr/>
            <p:nvPr/>
          </p:nvSpPr>
          <p:spPr>
            <a:xfrm>
              <a:off x="6284225" y="2188800"/>
              <a:ext cx="6800" cy="5675"/>
            </a:xfrm>
            <a:custGeom>
              <a:avLst/>
              <a:gdLst/>
              <a:ahLst/>
              <a:cxnLst/>
              <a:rect l="l" t="t" r="r" b="b"/>
              <a:pathLst>
                <a:path w="272" h="227" extrusionOk="0">
                  <a:moveTo>
                    <a:pt x="61" y="1"/>
                  </a:moveTo>
                  <a:lnTo>
                    <a:pt x="1" y="91"/>
                  </a:lnTo>
                  <a:lnTo>
                    <a:pt x="219" y="227"/>
                  </a:lnTo>
                  <a:cubicBezTo>
                    <a:pt x="242" y="197"/>
                    <a:pt x="257" y="166"/>
                    <a:pt x="272" y="13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0"/>
            <p:cNvSpPr/>
            <p:nvPr/>
          </p:nvSpPr>
          <p:spPr>
            <a:xfrm>
              <a:off x="6295350" y="2287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0"/>
            <p:cNvSpPr/>
            <p:nvPr/>
          </p:nvSpPr>
          <p:spPr>
            <a:xfrm>
              <a:off x="6313050" y="2285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0"/>
            <p:cNvSpPr/>
            <p:nvPr/>
          </p:nvSpPr>
          <p:spPr>
            <a:xfrm>
              <a:off x="6298925" y="2274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0"/>
            <p:cNvSpPr/>
            <p:nvPr/>
          </p:nvSpPr>
          <p:spPr>
            <a:xfrm>
              <a:off x="6306075" y="22569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0"/>
            <p:cNvSpPr/>
            <p:nvPr/>
          </p:nvSpPr>
          <p:spPr>
            <a:xfrm>
              <a:off x="6291200" y="2262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0"/>
            <p:cNvSpPr/>
            <p:nvPr/>
          </p:nvSpPr>
          <p:spPr>
            <a:xfrm>
              <a:off x="6284600" y="22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0"/>
            <p:cNvSpPr/>
            <p:nvPr/>
          </p:nvSpPr>
          <p:spPr>
            <a:xfrm>
              <a:off x="6312100" y="2273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0"/>
            <p:cNvSpPr/>
            <p:nvPr/>
          </p:nvSpPr>
          <p:spPr>
            <a:xfrm>
              <a:off x="6277075" y="2251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0"/>
            <p:cNvSpPr/>
            <p:nvPr/>
          </p:nvSpPr>
          <p:spPr>
            <a:xfrm>
              <a:off x="6290250" y="2250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0"/>
            <p:cNvSpPr/>
            <p:nvPr/>
          </p:nvSpPr>
          <p:spPr>
            <a:xfrm>
              <a:off x="6306450" y="23404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0"/>
            <p:cNvSpPr/>
            <p:nvPr/>
          </p:nvSpPr>
          <p:spPr>
            <a:xfrm>
              <a:off x="6324150" y="2339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0"/>
            <p:cNvSpPr/>
            <p:nvPr/>
          </p:nvSpPr>
          <p:spPr>
            <a:xfrm>
              <a:off x="6310025" y="2327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0"/>
            <p:cNvSpPr/>
            <p:nvPr/>
          </p:nvSpPr>
          <p:spPr>
            <a:xfrm>
              <a:off x="6317175" y="2310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30"/>
            <p:cNvSpPr/>
            <p:nvPr/>
          </p:nvSpPr>
          <p:spPr>
            <a:xfrm>
              <a:off x="6302300" y="2315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30"/>
            <p:cNvSpPr/>
            <p:nvPr/>
          </p:nvSpPr>
          <p:spPr>
            <a:xfrm>
              <a:off x="6295725" y="23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30"/>
            <p:cNvSpPr/>
            <p:nvPr/>
          </p:nvSpPr>
          <p:spPr>
            <a:xfrm>
              <a:off x="6323200" y="2327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0"/>
            <p:cNvSpPr/>
            <p:nvPr/>
          </p:nvSpPr>
          <p:spPr>
            <a:xfrm>
              <a:off x="6288175" y="230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0"/>
            <p:cNvSpPr/>
            <p:nvPr/>
          </p:nvSpPr>
          <p:spPr>
            <a:xfrm>
              <a:off x="6301375" y="2303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0"/>
            <p:cNvSpPr/>
            <p:nvPr/>
          </p:nvSpPr>
          <p:spPr>
            <a:xfrm>
              <a:off x="6306450" y="2295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0"/>
            <p:cNvSpPr/>
            <p:nvPr/>
          </p:nvSpPr>
          <p:spPr>
            <a:xfrm>
              <a:off x="6317550" y="2393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0"/>
            <p:cNvSpPr/>
            <p:nvPr/>
          </p:nvSpPr>
          <p:spPr>
            <a:xfrm>
              <a:off x="6335250" y="2392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30"/>
            <p:cNvSpPr/>
            <p:nvPr/>
          </p:nvSpPr>
          <p:spPr>
            <a:xfrm>
              <a:off x="6328675" y="240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30"/>
            <p:cNvSpPr/>
            <p:nvPr/>
          </p:nvSpPr>
          <p:spPr>
            <a:xfrm>
              <a:off x="6321125" y="238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0"/>
            <p:cNvSpPr/>
            <p:nvPr/>
          </p:nvSpPr>
          <p:spPr>
            <a:xfrm>
              <a:off x="6328300" y="2363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0"/>
            <p:cNvSpPr/>
            <p:nvPr/>
          </p:nvSpPr>
          <p:spPr>
            <a:xfrm>
              <a:off x="6313425" y="236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0"/>
            <p:cNvSpPr/>
            <p:nvPr/>
          </p:nvSpPr>
          <p:spPr>
            <a:xfrm>
              <a:off x="6306825" y="2378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0"/>
            <p:cNvSpPr/>
            <p:nvPr/>
          </p:nvSpPr>
          <p:spPr>
            <a:xfrm>
              <a:off x="6334325" y="2380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0"/>
            <p:cNvSpPr/>
            <p:nvPr/>
          </p:nvSpPr>
          <p:spPr>
            <a:xfrm>
              <a:off x="6299300" y="235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0"/>
            <p:cNvSpPr/>
            <p:nvPr/>
          </p:nvSpPr>
          <p:spPr>
            <a:xfrm>
              <a:off x="6312475" y="2356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30"/>
            <p:cNvSpPr/>
            <p:nvPr/>
          </p:nvSpPr>
          <p:spPr>
            <a:xfrm>
              <a:off x="6317550" y="23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30"/>
            <p:cNvSpPr/>
            <p:nvPr/>
          </p:nvSpPr>
          <p:spPr>
            <a:xfrm>
              <a:off x="6328675" y="2446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0"/>
            <p:cNvSpPr/>
            <p:nvPr/>
          </p:nvSpPr>
          <p:spPr>
            <a:xfrm>
              <a:off x="6346375" y="2445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0"/>
            <p:cNvSpPr/>
            <p:nvPr/>
          </p:nvSpPr>
          <p:spPr>
            <a:xfrm>
              <a:off x="6332250" y="243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0"/>
            <p:cNvSpPr/>
            <p:nvPr/>
          </p:nvSpPr>
          <p:spPr>
            <a:xfrm>
              <a:off x="6339400" y="2416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0"/>
            <p:cNvSpPr/>
            <p:nvPr/>
          </p:nvSpPr>
          <p:spPr>
            <a:xfrm>
              <a:off x="6324525" y="242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0"/>
            <p:cNvSpPr/>
            <p:nvPr/>
          </p:nvSpPr>
          <p:spPr>
            <a:xfrm>
              <a:off x="6317925" y="243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0"/>
            <p:cNvSpPr/>
            <p:nvPr/>
          </p:nvSpPr>
          <p:spPr>
            <a:xfrm>
              <a:off x="6345425" y="2433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0"/>
            <p:cNvSpPr/>
            <p:nvPr/>
          </p:nvSpPr>
          <p:spPr>
            <a:xfrm>
              <a:off x="6323575" y="241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0"/>
            <p:cNvSpPr/>
            <p:nvPr/>
          </p:nvSpPr>
          <p:spPr>
            <a:xfrm>
              <a:off x="6342975" y="24044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0"/>
            <p:cNvSpPr/>
            <p:nvPr/>
          </p:nvSpPr>
          <p:spPr>
            <a:xfrm>
              <a:off x="6325650" y="2464475"/>
              <a:ext cx="1350" cy="775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16" y="1"/>
                  </a:moveTo>
                  <a:lnTo>
                    <a:pt x="1" y="31"/>
                  </a:lnTo>
                  <a:cubicBezTo>
                    <a:pt x="16" y="31"/>
                    <a:pt x="31" y="23"/>
                    <a:pt x="53" y="23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0"/>
            <p:cNvSpPr/>
            <p:nvPr/>
          </p:nvSpPr>
          <p:spPr>
            <a:xfrm>
              <a:off x="6339775" y="2455250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1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2" y="249"/>
                    <a:pt x="279" y="249"/>
                    <a:pt x="287" y="242"/>
                  </a:cubicBez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0"/>
            <p:cNvSpPr/>
            <p:nvPr/>
          </p:nvSpPr>
          <p:spPr>
            <a:xfrm>
              <a:off x="6285350" y="1965275"/>
              <a:ext cx="1175" cy="800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46" y="1"/>
                  </a:moveTo>
                  <a:lnTo>
                    <a:pt x="46" y="1"/>
                  </a:lnTo>
                  <a:cubicBezTo>
                    <a:pt x="31" y="9"/>
                    <a:pt x="16" y="9"/>
                    <a:pt x="1" y="16"/>
                  </a:cubicBezTo>
                  <a:lnTo>
                    <a:pt x="23" y="3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0"/>
            <p:cNvSpPr/>
            <p:nvPr/>
          </p:nvSpPr>
          <p:spPr>
            <a:xfrm>
              <a:off x="6272375" y="1968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30"/>
            <p:cNvSpPr/>
            <p:nvPr/>
          </p:nvSpPr>
          <p:spPr>
            <a:xfrm>
              <a:off x="6272375" y="2013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30"/>
            <p:cNvSpPr/>
            <p:nvPr/>
          </p:nvSpPr>
          <p:spPr>
            <a:xfrm>
              <a:off x="6290250" y="2012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30"/>
            <p:cNvSpPr/>
            <p:nvPr/>
          </p:nvSpPr>
          <p:spPr>
            <a:xfrm>
              <a:off x="6275950" y="2001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30"/>
            <p:cNvSpPr/>
            <p:nvPr/>
          </p:nvSpPr>
          <p:spPr>
            <a:xfrm>
              <a:off x="6283100" y="198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30"/>
            <p:cNvSpPr/>
            <p:nvPr/>
          </p:nvSpPr>
          <p:spPr>
            <a:xfrm>
              <a:off x="6268225" y="1989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30"/>
            <p:cNvSpPr/>
            <p:nvPr/>
          </p:nvSpPr>
          <p:spPr>
            <a:xfrm>
              <a:off x="6261625" y="1999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30"/>
            <p:cNvSpPr/>
            <p:nvPr/>
          </p:nvSpPr>
          <p:spPr>
            <a:xfrm>
              <a:off x="6289125" y="2000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30"/>
            <p:cNvSpPr/>
            <p:nvPr/>
          </p:nvSpPr>
          <p:spPr>
            <a:xfrm>
              <a:off x="6254100" y="1978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30"/>
            <p:cNvSpPr/>
            <p:nvPr/>
          </p:nvSpPr>
          <p:spPr>
            <a:xfrm>
              <a:off x="6267275" y="1977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30"/>
            <p:cNvSpPr/>
            <p:nvPr/>
          </p:nvSpPr>
          <p:spPr>
            <a:xfrm>
              <a:off x="6283475" y="2067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30"/>
            <p:cNvSpPr/>
            <p:nvPr/>
          </p:nvSpPr>
          <p:spPr>
            <a:xfrm>
              <a:off x="6301375" y="2066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30"/>
            <p:cNvSpPr/>
            <p:nvPr/>
          </p:nvSpPr>
          <p:spPr>
            <a:xfrm>
              <a:off x="6287050" y="2054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30"/>
            <p:cNvSpPr/>
            <p:nvPr/>
          </p:nvSpPr>
          <p:spPr>
            <a:xfrm>
              <a:off x="6294200" y="2037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30"/>
            <p:cNvSpPr/>
            <p:nvPr/>
          </p:nvSpPr>
          <p:spPr>
            <a:xfrm>
              <a:off x="6279325" y="204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30"/>
            <p:cNvSpPr/>
            <p:nvPr/>
          </p:nvSpPr>
          <p:spPr>
            <a:xfrm>
              <a:off x="6272750" y="2052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30"/>
            <p:cNvSpPr/>
            <p:nvPr/>
          </p:nvSpPr>
          <p:spPr>
            <a:xfrm>
              <a:off x="6300225" y="2053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30"/>
            <p:cNvSpPr/>
            <p:nvPr/>
          </p:nvSpPr>
          <p:spPr>
            <a:xfrm>
              <a:off x="6265200" y="203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30"/>
            <p:cNvSpPr/>
            <p:nvPr/>
          </p:nvSpPr>
          <p:spPr>
            <a:xfrm>
              <a:off x="6278400" y="2030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30"/>
            <p:cNvSpPr/>
            <p:nvPr/>
          </p:nvSpPr>
          <p:spPr>
            <a:xfrm>
              <a:off x="6283475" y="2022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30"/>
            <p:cNvSpPr/>
            <p:nvPr/>
          </p:nvSpPr>
          <p:spPr>
            <a:xfrm>
              <a:off x="6294575" y="2120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30"/>
            <p:cNvSpPr/>
            <p:nvPr/>
          </p:nvSpPr>
          <p:spPr>
            <a:xfrm>
              <a:off x="6312275" y="2119325"/>
              <a:ext cx="4175" cy="4350"/>
            </a:xfrm>
            <a:custGeom>
              <a:avLst/>
              <a:gdLst/>
              <a:ahLst/>
              <a:cxnLst/>
              <a:rect l="l" t="t" r="r" b="b"/>
              <a:pathLst>
                <a:path w="167" h="174" extrusionOk="0">
                  <a:moveTo>
                    <a:pt x="69" y="0"/>
                  </a:moveTo>
                  <a:lnTo>
                    <a:pt x="1" y="91"/>
                  </a:lnTo>
                  <a:lnTo>
                    <a:pt x="144" y="174"/>
                  </a:lnTo>
                  <a:cubicBezTo>
                    <a:pt x="152" y="136"/>
                    <a:pt x="159" y="98"/>
                    <a:pt x="167" y="61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30"/>
            <p:cNvSpPr/>
            <p:nvPr/>
          </p:nvSpPr>
          <p:spPr>
            <a:xfrm>
              <a:off x="6298175" y="210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30"/>
            <p:cNvSpPr/>
            <p:nvPr/>
          </p:nvSpPr>
          <p:spPr>
            <a:xfrm>
              <a:off x="6305325" y="209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30"/>
            <p:cNvSpPr/>
            <p:nvPr/>
          </p:nvSpPr>
          <p:spPr>
            <a:xfrm>
              <a:off x="6290450" y="2096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30"/>
            <p:cNvSpPr/>
            <p:nvPr/>
          </p:nvSpPr>
          <p:spPr>
            <a:xfrm>
              <a:off x="6283850" y="210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30"/>
            <p:cNvSpPr/>
            <p:nvPr/>
          </p:nvSpPr>
          <p:spPr>
            <a:xfrm>
              <a:off x="6311350" y="2107075"/>
              <a:ext cx="7175" cy="6425"/>
            </a:xfrm>
            <a:custGeom>
              <a:avLst/>
              <a:gdLst/>
              <a:ahLst/>
              <a:cxnLst/>
              <a:rect l="l" t="t" r="r" b="b"/>
              <a:pathLst>
                <a:path w="287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64" y="257"/>
                  </a:lnTo>
                  <a:cubicBezTo>
                    <a:pt x="271" y="219"/>
                    <a:pt x="279" y="174"/>
                    <a:pt x="287" y="13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30"/>
            <p:cNvSpPr/>
            <p:nvPr/>
          </p:nvSpPr>
          <p:spPr>
            <a:xfrm>
              <a:off x="6276325" y="2084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30"/>
            <p:cNvSpPr/>
            <p:nvPr/>
          </p:nvSpPr>
          <p:spPr>
            <a:xfrm>
              <a:off x="6289500" y="208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30"/>
            <p:cNvSpPr/>
            <p:nvPr/>
          </p:nvSpPr>
          <p:spPr>
            <a:xfrm>
              <a:off x="6294575" y="2075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30"/>
            <p:cNvSpPr/>
            <p:nvPr/>
          </p:nvSpPr>
          <p:spPr>
            <a:xfrm>
              <a:off x="6301550" y="2149450"/>
              <a:ext cx="6425" cy="5675"/>
            </a:xfrm>
            <a:custGeom>
              <a:avLst/>
              <a:gdLst/>
              <a:ahLst/>
              <a:cxnLst/>
              <a:rect l="l" t="t" r="r" b="b"/>
              <a:pathLst>
                <a:path w="257" h="227" extrusionOk="0">
                  <a:moveTo>
                    <a:pt x="68" y="0"/>
                  </a:moveTo>
                  <a:lnTo>
                    <a:pt x="1" y="83"/>
                  </a:lnTo>
                  <a:lnTo>
                    <a:pt x="227" y="226"/>
                  </a:lnTo>
                  <a:cubicBezTo>
                    <a:pt x="234" y="189"/>
                    <a:pt x="249" y="151"/>
                    <a:pt x="257" y="12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30"/>
            <p:cNvSpPr/>
            <p:nvPr/>
          </p:nvSpPr>
          <p:spPr>
            <a:xfrm>
              <a:off x="6294975" y="21588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30"/>
            <p:cNvSpPr/>
            <p:nvPr/>
          </p:nvSpPr>
          <p:spPr>
            <a:xfrm>
              <a:off x="6287425" y="213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30"/>
            <p:cNvSpPr/>
            <p:nvPr/>
          </p:nvSpPr>
          <p:spPr>
            <a:xfrm>
              <a:off x="6300600" y="2137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30"/>
            <p:cNvSpPr/>
            <p:nvPr/>
          </p:nvSpPr>
          <p:spPr>
            <a:xfrm>
              <a:off x="6305700" y="2128725"/>
              <a:ext cx="7925" cy="6625"/>
            </a:xfrm>
            <a:custGeom>
              <a:avLst/>
              <a:gdLst/>
              <a:ahLst/>
              <a:cxnLst/>
              <a:rect l="l" t="t" r="r" b="b"/>
              <a:pathLst>
                <a:path w="317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02" y="227"/>
                  </a:lnTo>
                  <a:cubicBezTo>
                    <a:pt x="309" y="204"/>
                    <a:pt x="317" y="182"/>
                    <a:pt x="317" y="15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30"/>
            <p:cNvSpPr/>
            <p:nvPr/>
          </p:nvSpPr>
          <p:spPr>
            <a:xfrm>
              <a:off x="6316800" y="2227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30"/>
            <p:cNvSpPr/>
            <p:nvPr/>
          </p:nvSpPr>
          <p:spPr>
            <a:xfrm>
              <a:off x="6334500" y="2225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30"/>
            <p:cNvSpPr/>
            <p:nvPr/>
          </p:nvSpPr>
          <p:spPr>
            <a:xfrm>
              <a:off x="6327925" y="2235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30"/>
            <p:cNvSpPr/>
            <p:nvPr/>
          </p:nvSpPr>
          <p:spPr>
            <a:xfrm>
              <a:off x="6320375" y="2217425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06" y="1"/>
                  </a:moveTo>
                  <a:lnTo>
                    <a:pt x="1" y="151"/>
                  </a:lnTo>
                  <a:lnTo>
                    <a:pt x="99" y="211"/>
                  </a:lnTo>
                  <a:lnTo>
                    <a:pt x="227" y="16"/>
                  </a:lnTo>
                  <a:cubicBezTo>
                    <a:pt x="189" y="8"/>
                    <a:pt x="152" y="8"/>
                    <a:pt x="10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30"/>
            <p:cNvSpPr/>
            <p:nvPr/>
          </p:nvSpPr>
          <p:spPr>
            <a:xfrm>
              <a:off x="6308700" y="2215925"/>
              <a:ext cx="5675" cy="2650"/>
            </a:xfrm>
            <a:custGeom>
              <a:avLst/>
              <a:gdLst/>
              <a:ahLst/>
              <a:cxnLst/>
              <a:rect l="l" t="t" r="r" b="b"/>
              <a:pathLst>
                <a:path w="227" h="106" extrusionOk="0">
                  <a:moveTo>
                    <a:pt x="1" y="0"/>
                  </a:moveTo>
                  <a:lnTo>
                    <a:pt x="174" y="106"/>
                  </a:lnTo>
                  <a:lnTo>
                    <a:pt x="227" y="23"/>
                  </a:lnTo>
                  <a:cubicBezTo>
                    <a:pt x="152" y="15"/>
                    <a:pt x="76" y="8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30"/>
            <p:cNvSpPr/>
            <p:nvPr/>
          </p:nvSpPr>
          <p:spPr>
            <a:xfrm>
              <a:off x="6327925" y="2280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30"/>
            <p:cNvSpPr/>
            <p:nvPr/>
          </p:nvSpPr>
          <p:spPr>
            <a:xfrm>
              <a:off x="6345625" y="2279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30"/>
            <p:cNvSpPr/>
            <p:nvPr/>
          </p:nvSpPr>
          <p:spPr>
            <a:xfrm>
              <a:off x="6331500" y="226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30"/>
            <p:cNvSpPr/>
            <p:nvPr/>
          </p:nvSpPr>
          <p:spPr>
            <a:xfrm>
              <a:off x="6338650" y="2250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30"/>
            <p:cNvSpPr/>
            <p:nvPr/>
          </p:nvSpPr>
          <p:spPr>
            <a:xfrm>
              <a:off x="6323775" y="2255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30"/>
            <p:cNvSpPr/>
            <p:nvPr/>
          </p:nvSpPr>
          <p:spPr>
            <a:xfrm>
              <a:off x="6317175" y="22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30"/>
            <p:cNvSpPr/>
            <p:nvPr/>
          </p:nvSpPr>
          <p:spPr>
            <a:xfrm>
              <a:off x="6344675" y="2266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30"/>
            <p:cNvSpPr/>
            <p:nvPr/>
          </p:nvSpPr>
          <p:spPr>
            <a:xfrm>
              <a:off x="6309650" y="224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30"/>
            <p:cNvSpPr/>
            <p:nvPr/>
          </p:nvSpPr>
          <p:spPr>
            <a:xfrm>
              <a:off x="6322825" y="224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30"/>
            <p:cNvSpPr/>
            <p:nvPr/>
          </p:nvSpPr>
          <p:spPr>
            <a:xfrm>
              <a:off x="6339025" y="2333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30"/>
            <p:cNvSpPr/>
            <p:nvPr/>
          </p:nvSpPr>
          <p:spPr>
            <a:xfrm>
              <a:off x="6356725" y="2332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30"/>
            <p:cNvSpPr/>
            <p:nvPr/>
          </p:nvSpPr>
          <p:spPr>
            <a:xfrm>
              <a:off x="6342600" y="2321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30"/>
            <p:cNvSpPr/>
            <p:nvPr/>
          </p:nvSpPr>
          <p:spPr>
            <a:xfrm>
              <a:off x="6349750" y="2303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30"/>
            <p:cNvSpPr/>
            <p:nvPr/>
          </p:nvSpPr>
          <p:spPr>
            <a:xfrm>
              <a:off x="6334875" y="230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30"/>
            <p:cNvSpPr/>
            <p:nvPr/>
          </p:nvSpPr>
          <p:spPr>
            <a:xfrm>
              <a:off x="6328300" y="231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30"/>
            <p:cNvSpPr/>
            <p:nvPr/>
          </p:nvSpPr>
          <p:spPr>
            <a:xfrm>
              <a:off x="6355775" y="232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30"/>
            <p:cNvSpPr/>
            <p:nvPr/>
          </p:nvSpPr>
          <p:spPr>
            <a:xfrm>
              <a:off x="6320750" y="229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30"/>
            <p:cNvSpPr/>
            <p:nvPr/>
          </p:nvSpPr>
          <p:spPr>
            <a:xfrm>
              <a:off x="6333950" y="2296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30"/>
            <p:cNvSpPr/>
            <p:nvPr/>
          </p:nvSpPr>
          <p:spPr>
            <a:xfrm>
              <a:off x="6339025" y="228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30"/>
            <p:cNvSpPr/>
            <p:nvPr/>
          </p:nvSpPr>
          <p:spPr>
            <a:xfrm>
              <a:off x="6350125" y="2386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30"/>
            <p:cNvSpPr/>
            <p:nvPr/>
          </p:nvSpPr>
          <p:spPr>
            <a:xfrm>
              <a:off x="6367825" y="2385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30"/>
            <p:cNvSpPr/>
            <p:nvPr/>
          </p:nvSpPr>
          <p:spPr>
            <a:xfrm>
              <a:off x="6361250" y="23951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30"/>
            <p:cNvSpPr/>
            <p:nvPr/>
          </p:nvSpPr>
          <p:spPr>
            <a:xfrm>
              <a:off x="6353725" y="2374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30"/>
            <p:cNvSpPr/>
            <p:nvPr/>
          </p:nvSpPr>
          <p:spPr>
            <a:xfrm>
              <a:off x="6360875" y="2356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30"/>
            <p:cNvSpPr/>
            <p:nvPr/>
          </p:nvSpPr>
          <p:spPr>
            <a:xfrm>
              <a:off x="6346000" y="236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30"/>
            <p:cNvSpPr/>
            <p:nvPr/>
          </p:nvSpPr>
          <p:spPr>
            <a:xfrm>
              <a:off x="6339400" y="237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30"/>
            <p:cNvSpPr/>
            <p:nvPr/>
          </p:nvSpPr>
          <p:spPr>
            <a:xfrm>
              <a:off x="6366900" y="2373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30"/>
            <p:cNvSpPr/>
            <p:nvPr/>
          </p:nvSpPr>
          <p:spPr>
            <a:xfrm>
              <a:off x="6331875" y="2351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30"/>
            <p:cNvSpPr/>
            <p:nvPr/>
          </p:nvSpPr>
          <p:spPr>
            <a:xfrm>
              <a:off x="6345050" y="235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30"/>
            <p:cNvSpPr/>
            <p:nvPr/>
          </p:nvSpPr>
          <p:spPr>
            <a:xfrm>
              <a:off x="6350125" y="2341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30"/>
            <p:cNvSpPr/>
            <p:nvPr/>
          </p:nvSpPr>
          <p:spPr>
            <a:xfrm>
              <a:off x="6361250" y="2440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30"/>
            <p:cNvSpPr/>
            <p:nvPr/>
          </p:nvSpPr>
          <p:spPr>
            <a:xfrm>
              <a:off x="6378950" y="24390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30"/>
            <p:cNvSpPr/>
            <p:nvPr/>
          </p:nvSpPr>
          <p:spPr>
            <a:xfrm>
              <a:off x="6372350" y="2448475"/>
              <a:ext cx="7000" cy="4550"/>
            </a:xfrm>
            <a:custGeom>
              <a:avLst/>
              <a:gdLst/>
              <a:ahLst/>
              <a:cxnLst/>
              <a:rect l="l" t="t" r="r" b="b"/>
              <a:pathLst>
                <a:path w="280" h="182" extrusionOk="0">
                  <a:moveTo>
                    <a:pt x="61" y="1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89" y="166"/>
                    <a:pt x="234" y="151"/>
                    <a:pt x="279" y="13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30"/>
            <p:cNvSpPr/>
            <p:nvPr/>
          </p:nvSpPr>
          <p:spPr>
            <a:xfrm>
              <a:off x="6364825" y="2427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30"/>
            <p:cNvSpPr/>
            <p:nvPr/>
          </p:nvSpPr>
          <p:spPr>
            <a:xfrm>
              <a:off x="6371975" y="2410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30"/>
            <p:cNvSpPr/>
            <p:nvPr/>
          </p:nvSpPr>
          <p:spPr>
            <a:xfrm>
              <a:off x="6357100" y="2415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30"/>
            <p:cNvSpPr/>
            <p:nvPr/>
          </p:nvSpPr>
          <p:spPr>
            <a:xfrm>
              <a:off x="6350525" y="24251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30"/>
            <p:cNvSpPr/>
            <p:nvPr/>
          </p:nvSpPr>
          <p:spPr>
            <a:xfrm>
              <a:off x="6378000" y="242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30"/>
            <p:cNvSpPr/>
            <p:nvPr/>
          </p:nvSpPr>
          <p:spPr>
            <a:xfrm>
              <a:off x="6356150" y="240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30"/>
            <p:cNvSpPr/>
            <p:nvPr/>
          </p:nvSpPr>
          <p:spPr>
            <a:xfrm>
              <a:off x="6358225" y="2457700"/>
              <a:ext cx="1175" cy="775"/>
            </a:xfrm>
            <a:custGeom>
              <a:avLst/>
              <a:gdLst/>
              <a:ahLst/>
              <a:cxnLst/>
              <a:rect l="l" t="t" r="r" b="b"/>
              <a:pathLst>
                <a:path w="47" h="31" extrusionOk="0">
                  <a:moveTo>
                    <a:pt x="23" y="1"/>
                  </a:moveTo>
                  <a:lnTo>
                    <a:pt x="1" y="31"/>
                  </a:lnTo>
                  <a:cubicBezTo>
                    <a:pt x="16" y="31"/>
                    <a:pt x="31" y="23"/>
                    <a:pt x="46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30"/>
            <p:cNvSpPr/>
            <p:nvPr/>
          </p:nvSpPr>
          <p:spPr>
            <a:xfrm>
              <a:off x="6316625" y="1957875"/>
              <a:ext cx="2475" cy="1400"/>
            </a:xfrm>
            <a:custGeom>
              <a:avLst/>
              <a:gdLst/>
              <a:ahLst/>
              <a:cxnLst/>
              <a:rect l="l" t="t" r="r" b="b"/>
              <a:pathLst>
                <a:path w="99" h="56" extrusionOk="0">
                  <a:moveTo>
                    <a:pt x="30" y="0"/>
                  </a:moveTo>
                  <a:cubicBezTo>
                    <a:pt x="23" y="0"/>
                    <a:pt x="15" y="1"/>
                    <a:pt x="8" y="3"/>
                  </a:cubicBezTo>
                  <a:lnTo>
                    <a:pt x="0" y="3"/>
                  </a:lnTo>
                  <a:lnTo>
                    <a:pt x="76" y="56"/>
                  </a:lnTo>
                  <a:lnTo>
                    <a:pt x="98" y="26"/>
                  </a:lnTo>
                  <a:cubicBezTo>
                    <a:pt x="76" y="9"/>
                    <a:pt x="53" y="0"/>
                    <a:pt x="30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30"/>
            <p:cNvSpPr/>
            <p:nvPr/>
          </p:nvSpPr>
          <p:spPr>
            <a:xfrm>
              <a:off x="6304950" y="1962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30"/>
            <p:cNvSpPr/>
            <p:nvPr/>
          </p:nvSpPr>
          <p:spPr>
            <a:xfrm>
              <a:off x="6304950" y="2007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30"/>
            <p:cNvSpPr/>
            <p:nvPr/>
          </p:nvSpPr>
          <p:spPr>
            <a:xfrm>
              <a:off x="6322825" y="2005950"/>
              <a:ext cx="1925" cy="3425"/>
            </a:xfrm>
            <a:custGeom>
              <a:avLst/>
              <a:gdLst/>
              <a:ahLst/>
              <a:cxnLst/>
              <a:rect l="l" t="t" r="r" b="b"/>
              <a:pathLst>
                <a:path w="77" h="137" extrusionOk="0">
                  <a:moveTo>
                    <a:pt x="61" y="1"/>
                  </a:moveTo>
                  <a:lnTo>
                    <a:pt x="1" y="91"/>
                  </a:lnTo>
                  <a:lnTo>
                    <a:pt x="76" y="137"/>
                  </a:lnTo>
                  <a:cubicBezTo>
                    <a:pt x="76" y="91"/>
                    <a:pt x="69" y="54"/>
                    <a:pt x="69" y="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30"/>
            <p:cNvSpPr/>
            <p:nvPr/>
          </p:nvSpPr>
          <p:spPr>
            <a:xfrm>
              <a:off x="6308700" y="199467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30"/>
            <p:cNvSpPr/>
            <p:nvPr/>
          </p:nvSpPr>
          <p:spPr>
            <a:xfrm>
              <a:off x="6315675" y="1977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cubicBezTo>
                    <a:pt x="279" y="53"/>
                    <a:pt x="279" y="53"/>
                    <a:pt x="279" y="53"/>
                  </a:cubicBez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30"/>
            <p:cNvSpPr/>
            <p:nvPr/>
          </p:nvSpPr>
          <p:spPr>
            <a:xfrm>
              <a:off x="6301000" y="19828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30"/>
            <p:cNvSpPr/>
            <p:nvPr/>
          </p:nvSpPr>
          <p:spPr>
            <a:xfrm>
              <a:off x="6294200" y="199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30"/>
            <p:cNvSpPr/>
            <p:nvPr/>
          </p:nvSpPr>
          <p:spPr>
            <a:xfrm>
              <a:off x="6321700" y="1993725"/>
              <a:ext cx="2475" cy="3775"/>
            </a:xfrm>
            <a:custGeom>
              <a:avLst/>
              <a:gdLst/>
              <a:ahLst/>
              <a:cxnLst/>
              <a:rect l="l" t="t" r="r" b="b"/>
              <a:pathLst>
                <a:path w="99" h="151" extrusionOk="0">
                  <a:moveTo>
                    <a:pt x="68" y="0"/>
                  </a:moveTo>
                  <a:lnTo>
                    <a:pt x="1" y="91"/>
                  </a:lnTo>
                  <a:lnTo>
                    <a:pt x="99" y="151"/>
                  </a:lnTo>
                  <a:cubicBezTo>
                    <a:pt x="91" y="106"/>
                    <a:pt x="91" y="61"/>
                    <a:pt x="91" y="15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30"/>
            <p:cNvSpPr/>
            <p:nvPr/>
          </p:nvSpPr>
          <p:spPr>
            <a:xfrm>
              <a:off x="6286675" y="1971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30"/>
            <p:cNvSpPr/>
            <p:nvPr/>
          </p:nvSpPr>
          <p:spPr>
            <a:xfrm>
              <a:off x="6299850" y="197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30"/>
            <p:cNvSpPr/>
            <p:nvPr/>
          </p:nvSpPr>
          <p:spPr>
            <a:xfrm>
              <a:off x="6319450" y="1968300"/>
              <a:ext cx="2475" cy="4550"/>
            </a:xfrm>
            <a:custGeom>
              <a:avLst/>
              <a:gdLst/>
              <a:ahLst/>
              <a:cxnLst/>
              <a:rect l="l" t="t" r="r" b="b"/>
              <a:pathLst>
                <a:path w="99" h="182" extrusionOk="0">
                  <a:moveTo>
                    <a:pt x="83" y="1"/>
                  </a:moveTo>
                  <a:lnTo>
                    <a:pt x="0" y="121"/>
                  </a:lnTo>
                  <a:lnTo>
                    <a:pt x="91" y="181"/>
                  </a:lnTo>
                  <a:lnTo>
                    <a:pt x="98" y="166"/>
                  </a:lnTo>
                  <a:cubicBezTo>
                    <a:pt x="91" y="106"/>
                    <a:pt x="83" y="46"/>
                    <a:pt x="8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30"/>
            <p:cNvSpPr/>
            <p:nvPr/>
          </p:nvSpPr>
          <p:spPr>
            <a:xfrm>
              <a:off x="6316050" y="2060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30"/>
            <p:cNvSpPr/>
            <p:nvPr/>
          </p:nvSpPr>
          <p:spPr>
            <a:xfrm>
              <a:off x="6319825" y="2047950"/>
              <a:ext cx="5100" cy="8125"/>
            </a:xfrm>
            <a:custGeom>
              <a:avLst/>
              <a:gdLst/>
              <a:ahLst/>
              <a:cxnLst/>
              <a:rect l="l" t="t" r="r" b="b"/>
              <a:pathLst>
                <a:path w="20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196" y="174"/>
                  </a:lnTo>
                  <a:cubicBezTo>
                    <a:pt x="196" y="121"/>
                    <a:pt x="196" y="68"/>
                    <a:pt x="204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30"/>
            <p:cNvSpPr/>
            <p:nvPr/>
          </p:nvSpPr>
          <p:spPr>
            <a:xfrm>
              <a:off x="6312100" y="2036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30"/>
            <p:cNvSpPr/>
            <p:nvPr/>
          </p:nvSpPr>
          <p:spPr>
            <a:xfrm>
              <a:off x="6305325" y="2045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30"/>
            <p:cNvSpPr/>
            <p:nvPr/>
          </p:nvSpPr>
          <p:spPr>
            <a:xfrm>
              <a:off x="6297775" y="20246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30"/>
            <p:cNvSpPr/>
            <p:nvPr/>
          </p:nvSpPr>
          <p:spPr>
            <a:xfrm>
              <a:off x="6310975" y="2023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30"/>
            <p:cNvSpPr/>
            <p:nvPr/>
          </p:nvSpPr>
          <p:spPr>
            <a:xfrm>
              <a:off x="6316050" y="2015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30"/>
            <p:cNvSpPr/>
            <p:nvPr/>
          </p:nvSpPr>
          <p:spPr>
            <a:xfrm>
              <a:off x="6316425" y="2098800"/>
              <a:ext cx="3800" cy="4175"/>
            </a:xfrm>
            <a:custGeom>
              <a:avLst/>
              <a:gdLst/>
              <a:ahLst/>
              <a:cxnLst/>
              <a:rect l="l" t="t" r="r" b="b"/>
              <a:pathLst>
                <a:path w="152" h="167" extrusionOk="0">
                  <a:moveTo>
                    <a:pt x="61" y="0"/>
                  </a:moveTo>
                  <a:lnTo>
                    <a:pt x="1" y="91"/>
                  </a:lnTo>
                  <a:lnTo>
                    <a:pt x="129" y="166"/>
                  </a:lnTo>
                  <a:cubicBezTo>
                    <a:pt x="136" y="128"/>
                    <a:pt x="144" y="91"/>
                    <a:pt x="151" y="5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30"/>
            <p:cNvSpPr/>
            <p:nvPr/>
          </p:nvSpPr>
          <p:spPr>
            <a:xfrm>
              <a:off x="6308900" y="20779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30"/>
            <p:cNvSpPr/>
            <p:nvPr/>
          </p:nvSpPr>
          <p:spPr>
            <a:xfrm>
              <a:off x="6322075" y="2078275"/>
              <a:ext cx="775" cy="1525"/>
            </a:xfrm>
            <a:custGeom>
              <a:avLst/>
              <a:gdLst/>
              <a:ahLst/>
              <a:cxnLst/>
              <a:rect l="l" t="t" r="r" b="b"/>
              <a:pathLst>
                <a:path w="31" h="61" extrusionOk="0">
                  <a:moveTo>
                    <a:pt x="31" y="0"/>
                  </a:moveTo>
                  <a:lnTo>
                    <a:pt x="1" y="46"/>
                  </a:lnTo>
                  <a:lnTo>
                    <a:pt x="23" y="61"/>
                  </a:lnTo>
                  <a:cubicBezTo>
                    <a:pt x="31" y="38"/>
                    <a:pt x="31" y="15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30"/>
            <p:cNvSpPr/>
            <p:nvPr/>
          </p:nvSpPr>
          <p:spPr>
            <a:xfrm>
              <a:off x="6349375" y="2223075"/>
              <a:ext cx="5500" cy="5300"/>
            </a:xfrm>
            <a:custGeom>
              <a:avLst/>
              <a:gdLst/>
              <a:ahLst/>
              <a:cxnLst/>
              <a:rect l="l" t="t" r="r" b="b"/>
              <a:pathLst>
                <a:path w="220" h="212" extrusionOk="0">
                  <a:moveTo>
                    <a:pt x="106" y="1"/>
                  </a:moveTo>
                  <a:lnTo>
                    <a:pt x="1" y="151"/>
                  </a:lnTo>
                  <a:lnTo>
                    <a:pt x="91" y="211"/>
                  </a:lnTo>
                  <a:lnTo>
                    <a:pt x="219" y="31"/>
                  </a:lnTo>
                  <a:cubicBezTo>
                    <a:pt x="182" y="23"/>
                    <a:pt x="144" y="8"/>
                    <a:pt x="10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30"/>
            <p:cNvSpPr/>
            <p:nvPr/>
          </p:nvSpPr>
          <p:spPr>
            <a:xfrm>
              <a:off x="6360500" y="2228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30"/>
            <p:cNvSpPr/>
            <p:nvPr/>
          </p:nvSpPr>
          <p:spPr>
            <a:xfrm>
              <a:off x="6360500" y="2273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30"/>
            <p:cNvSpPr/>
            <p:nvPr/>
          </p:nvSpPr>
          <p:spPr>
            <a:xfrm>
              <a:off x="6378375" y="22724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30"/>
            <p:cNvSpPr/>
            <p:nvPr/>
          </p:nvSpPr>
          <p:spPr>
            <a:xfrm>
              <a:off x="6364075" y="2261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30"/>
            <p:cNvSpPr/>
            <p:nvPr/>
          </p:nvSpPr>
          <p:spPr>
            <a:xfrm>
              <a:off x="6371225" y="22434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30"/>
            <p:cNvSpPr/>
            <p:nvPr/>
          </p:nvSpPr>
          <p:spPr>
            <a:xfrm>
              <a:off x="6356550" y="22490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30"/>
            <p:cNvSpPr/>
            <p:nvPr/>
          </p:nvSpPr>
          <p:spPr>
            <a:xfrm>
              <a:off x="6349750" y="225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30"/>
            <p:cNvSpPr/>
            <p:nvPr/>
          </p:nvSpPr>
          <p:spPr>
            <a:xfrm>
              <a:off x="6377250" y="226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30"/>
            <p:cNvSpPr/>
            <p:nvPr/>
          </p:nvSpPr>
          <p:spPr>
            <a:xfrm>
              <a:off x="6342225" y="2237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30"/>
            <p:cNvSpPr/>
            <p:nvPr/>
          </p:nvSpPr>
          <p:spPr>
            <a:xfrm>
              <a:off x="6355400" y="223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30"/>
            <p:cNvSpPr/>
            <p:nvPr/>
          </p:nvSpPr>
          <p:spPr>
            <a:xfrm>
              <a:off x="6375000" y="2231350"/>
              <a:ext cx="6800" cy="7750"/>
            </a:xfrm>
            <a:custGeom>
              <a:avLst/>
              <a:gdLst/>
              <a:ahLst/>
              <a:cxnLst/>
              <a:rect l="l" t="t" r="r" b="b"/>
              <a:pathLst>
                <a:path w="272" h="310" extrusionOk="0">
                  <a:moveTo>
                    <a:pt x="173" y="1"/>
                  </a:moveTo>
                  <a:lnTo>
                    <a:pt x="0" y="257"/>
                  </a:lnTo>
                  <a:lnTo>
                    <a:pt x="91" y="310"/>
                  </a:lnTo>
                  <a:lnTo>
                    <a:pt x="271" y="46"/>
                  </a:lnTo>
                  <a:lnTo>
                    <a:pt x="241" y="24"/>
                  </a:lnTo>
                  <a:cubicBezTo>
                    <a:pt x="219" y="16"/>
                    <a:pt x="196" y="9"/>
                    <a:pt x="17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30"/>
            <p:cNvSpPr/>
            <p:nvPr/>
          </p:nvSpPr>
          <p:spPr>
            <a:xfrm>
              <a:off x="6371600" y="2326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30"/>
            <p:cNvSpPr/>
            <p:nvPr/>
          </p:nvSpPr>
          <p:spPr>
            <a:xfrm>
              <a:off x="6389500" y="2325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30"/>
            <p:cNvSpPr/>
            <p:nvPr/>
          </p:nvSpPr>
          <p:spPr>
            <a:xfrm>
              <a:off x="6375175" y="2314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30"/>
            <p:cNvSpPr/>
            <p:nvPr/>
          </p:nvSpPr>
          <p:spPr>
            <a:xfrm>
              <a:off x="6382325" y="2296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30"/>
            <p:cNvSpPr/>
            <p:nvPr/>
          </p:nvSpPr>
          <p:spPr>
            <a:xfrm>
              <a:off x="6367650" y="2302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30"/>
            <p:cNvSpPr/>
            <p:nvPr/>
          </p:nvSpPr>
          <p:spPr>
            <a:xfrm>
              <a:off x="6360875" y="231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30"/>
            <p:cNvSpPr/>
            <p:nvPr/>
          </p:nvSpPr>
          <p:spPr>
            <a:xfrm>
              <a:off x="6388350" y="231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30"/>
            <p:cNvSpPr/>
            <p:nvPr/>
          </p:nvSpPr>
          <p:spPr>
            <a:xfrm>
              <a:off x="6353325" y="229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30"/>
            <p:cNvSpPr/>
            <p:nvPr/>
          </p:nvSpPr>
          <p:spPr>
            <a:xfrm>
              <a:off x="6366525" y="2290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30"/>
            <p:cNvSpPr/>
            <p:nvPr/>
          </p:nvSpPr>
          <p:spPr>
            <a:xfrm>
              <a:off x="6371600" y="2281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30"/>
            <p:cNvSpPr/>
            <p:nvPr/>
          </p:nvSpPr>
          <p:spPr>
            <a:xfrm>
              <a:off x="6382725" y="2380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30"/>
            <p:cNvSpPr/>
            <p:nvPr/>
          </p:nvSpPr>
          <p:spPr>
            <a:xfrm>
              <a:off x="6400600" y="2379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30"/>
            <p:cNvSpPr/>
            <p:nvPr/>
          </p:nvSpPr>
          <p:spPr>
            <a:xfrm>
              <a:off x="6386300" y="236750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30"/>
            <p:cNvSpPr/>
            <p:nvPr/>
          </p:nvSpPr>
          <p:spPr>
            <a:xfrm>
              <a:off x="6393450" y="2350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30"/>
            <p:cNvSpPr/>
            <p:nvPr/>
          </p:nvSpPr>
          <p:spPr>
            <a:xfrm>
              <a:off x="6378750" y="235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30"/>
            <p:cNvSpPr/>
            <p:nvPr/>
          </p:nvSpPr>
          <p:spPr>
            <a:xfrm>
              <a:off x="6371975" y="236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30"/>
            <p:cNvSpPr/>
            <p:nvPr/>
          </p:nvSpPr>
          <p:spPr>
            <a:xfrm>
              <a:off x="6399475" y="2366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30"/>
            <p:cNvSpPr/>
            <p:nvPr/>
          </p:nvSpPr>
          <p:spPr>
            <a:xfrm>
              <a:off x="6364450" y="2344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30"/>
            <p:cNvSpPr/>
            <p:nvPr/>
          </p:nvSpPr>
          <p:spPr>
            <a:xfrm>
              <a:off x="6377625" y="2343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30"/>
            <p:cNvSpPr/>
            <p:nvPr/>
          </p:nvSpPr>
          <p:spPr>
            <a:xfrm>
              <a:off x="6382725" y="2335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30"/>
            <p:cNvSpPr/>
            <p:nvPr/>
          </p:nvSpPr>
          <p:spPr>
            <a:xfrm>
              <a:off x="6393825" y="24334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30"/>
            <p:cNvSpPr/>
            <p:nvPr/>
          </p:nvSpPr>
          <p:spPr>
            <a:xfrm>
              <a:off x="6411700" y="24321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61" y="0"/>
                  </a:moveTo>
                  <a:lnTo>
                    <a:pt x="1" y="91"/>
                  </a:lnTo>
                  <a:lnTo>
                    <a:pt x="129" y="174"/>
                  </a:lnTo>
                  <a:cubicBezTo>
                    <a:pt x="167" y="158"/>
                    <a:pt x="212" y="136"/>
                    <a:pt x="250" y="12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30"/>
            <p:cNvSpPr/>
            <p:nvPr/>
          </p:nvSpPr>
          <p:spPr>
            <a:xfrm>
              <a:off x="6397400" y="2420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30"/>
            <p:cNvSpPr/>
            <p:nvPr/>
          </p:nvSpPr>
          <p:spPr>
            <a:xfrm>
              <a:off x="6404550" y="2403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30"/>
            <p:cNvSpPr/>
            <p:nvPr/>
          </p:nvSpPr>
          <p:spPr>
            <a:xfrm>
              <a:off x="6389875" y="2408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30"/>
            <p:cNvSpPr/>
            <p:nvPr/>
          </p:nvSpPr>
          <p:spPr>
            <a:xfrm>
              <a:off x="6383100" y="241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30"/>
            <p:cNvSpPr/>
            <p:nvPr/>
          </p:nvSpPr>
          <p:spPr>
            <a:xfrm>
              <a:off x="6410575" y="2420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30"/>
            <p:cNvSpPr/>
            <p:nvPr/>
          </p:nvSpPr>
          <p:spPr>
            <a:xfrm>
              <a:off x="6375550" y="2397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30"/>
            <p:cNvSpPr/>
            <p:nvPr/>
          </p:nvSpPr>
          <p:spPr>
            <a:xfrm>
              <a:off x="6388750" y="23967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30"/>
            <p:cNvSpPr/>
            <p:nvPr/>
          </p:nvSpPr>
          <p:spPr>
            <a:xfrm>
              <a:off x="6393825" y="2388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30"/>
            <p:cNvSpPr/>
            <p:nvPr/>
          </p:nvSpPr>
          <p:spPr>
            <a:xfrm>
              <a:off x="6393075" y="22667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30"/>
            <p:cNvSpPr/>
            <p:nvPr/>
          </p:nvSpPr>
          <p:spPr>
            <a:xfrm>
              <a:off x="6410950" y="2265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30"/>
            <p:cNvSpPr/>
            <p:nvPr/>
          </p:nvSpPr>
          <p:spPr>
            <a:xfrm>
              <a:off x="6404375" y="2275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30"/>
            <p:cNvSpPr/>
            <p:nvPr/>
          </p:nvSpPr>
          <p:spPr>
            <a:xfrm>
              <a:off x="6396825" y="22543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30"/>
            <p:cNvSpPr/>
            <p:nvPr/>
          </p:nvSpPr>
          <p:spPr>
            <a:xfrm>
              <a:off x="6403800" y="2241525"/>
              <a:ext cx="3800" cy="3225"/>
            </a:xfrm>
            <a:custGeom>
              <a:avLst/>
              <a:gdLst/>
              <a:ahLst/>
              <a:cxnLst/>
              <a:rect l="l" t="t" r="r" b="b"/>
              <a:pathLst>
                <a:path w="152" h="129" extrusionOk="0">
                  <a:moveTo>
                    <a:pt x="53" y="1"/>
                  </a:moveTo>
                  <a:lnTo>
                    <a:pt x="1" y="76"/>
                  </a:lnTo>
                  <a:lnTo>
                    <a:pt x="99" y="129"/>
                  </a:lnTo>
                  <a:lnTo>
                    <a:pt x="151" y="46"/>
                  </a:lnTo>
                  <a:cubicBezTo>
                    <a:pt x="121" y="31"/>
                    <a:pt x="83" y="16"/>
                    <a:pt x="5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30"/>
            <p:cNvSpPr/>
            <p:nvPr/>
          </p:nvSpPr>
          <p:spPr>
            <a:xfrm>
              <a:off x="6389125" y="2242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30"/>
            <p:cNvSpPr/>
            <p:nvPr/>
          </p:nvSpPr>
          <p:spPr>
            <a:xfrm>
              <a:off x="6382325" y="225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30"/>
            <p:cNvSpPr/>
            <p:nvPr/>
          </p:nvSpPr>
          <p:spPr>
            <a:xfrm>
              <a:off x="6410025" y="2253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30"/>
            <p:cNvSpPr/>
            <p:nvPr/>
          </p:nvSpPr>
          <p:spPr>
            <a:xfrm>
              <a:off x="6404175" y="2320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30"/>
            <p:cNvSpPr/>
            <p:nvPr/>
          </p:nvSpPr>
          <p:spPr>
            <a:xfrm>
              <a:off x="6422075" y="2318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30"/>
            <p:cNvSpPr/>
            <p:nvPr/>
          </p:nvSpPr>
          <p:spPr>
            <a:xfrm>
              <a:off x="6407950" y="23074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30"/>
            <p:cNvSpPr/>
            <p:nvPr/>
          </p:nvSpPr>
          <p:spPr>
            <a:xfrm>
              <a:off x="6414925" y="2289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30"/>
            <p:cNvSpPr/>
            <p:nvPr/>
          </p:nvSpPr>
          <p:spPr>
            <a:xfrm>
              <a:off x="6400225" y="2295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30"/>
            <p:cNvSpPr/>
            <p:nvPr/>
          </p:nvSpPr>
          <p:spPr>
            <a:xfrm>
              <a:off x="6393450" y="2305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30"/>
            <p:cNvSpPr/>
            <p:nvPr/>
          </p:nvSpPr>
          <p:spPr>
            <a:xfrm>
              <a:off x="6421125" y="2306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30"/>
            <p:cNvSpPr/>
            <p:nvPr/>
          </p:nvSpPr>
          <p:spPr>
            <a:xfrm>
              <a:off x="6386100" y="2284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30"/>
            <p:cNvSpPr/>
            <p:nvPr/>
          </p:nvSpPr>
          <p:spPr>
            <a:xfrm>
              <a:off x="6399100" y="2283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30"/>
            <p:cNvSpPr/>
            <p:nvPr/>
          </p:nvSpPr>
          <p:spPr>
            <a:xfrm>
              <a:off x="6418675" y="2277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30"/>
            <p:cNvSpPr/>
            <p:nvPr/>
          </p:nvSpPr>
          <p:spPr>
            <a:xfrm>
              <a:off x="6415300" y="2373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30"/>
            <p:cNvSpPr/>
            <p:nvPr/>
          </p:nvSpPr>
          <p:spPr>
            <a:xfrm>
              <a:off x="6433175" y="237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30"/>
            <p:cNvSpPr/>
            <p:nvPr/>
          </p:nvSpPr>
          <p:spPr>
            <a:xfrm>
              <a:off x="6426400" y="2381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30"/>
            <p:cNvSpPr/>
            <p:nvPr/>
          </p:nvSpPr>
          <p:spPr>
            <a:xfrm>
              <a:off x="6419050" y="2360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30"/>
            <p:cNvSpPr/>
            <p:nvPr/>
          </p:nvSpPr>
          <p:spPr>
            <a:xfrm>
              <a:off x="6426025" y="23432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30"/>
            <p:cNvSpPr/>
            <p:nvPr/>
          </p:nvSpPr>
          <p:spPr>
            <a:xfrm>
              <a:off x="6411325" y="23488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30"/>
            <p:cNvSpPr/>
            <p:nvPr/>
          </p:nvSpPr>
          <p:spPr>
            <a:xfrm>
              <a:off x="6404550" y="2358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30"/>
            <p:cNvSpPr/>
            <p:nvPr/>
          </p:nvSpPr>
          <p:spPr>
            <a:xfrm>
              <a:off x="6432225" y="2359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30"/>
            <p:cNvSpPr/>
            <p:nvPr/>
          </p:nvSpPr>
          <p:spPr>
            <a:xfrm>
              <a:off x="6397225" y="233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30"/>
            <p:cNvSpPr/>
            <p:nvPr/>
          </p:nvSpPr>
          <p:spPr>
            <a:xfrm>
              <a:off x="6410200" y="233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30"/>
            <p:cNvSpPr/>
            <p:nvPr/>
          </p:nvSpPr>
          <p:spPr>
            <a:xfrm>
              <a:off x="6415300" y="23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30"/>
            <p:cNvSpPr/>
            <p:nvPr/>
          </p:nvSpPr>
          <p:spPr>
            <a:xfrm>
              <a:off x="6429225" y="2426450"/>
              <a:ext cx="3225" cy="2650"/>
            </a:xfrm>
            <a:custGeom>
              <a:avLst/>
              <a:gdLst/>
              <a:ahLst/>
              <a:cxnLst/>
              <a:rect l="l" t="t" r="r" b="b"/>
              <a:pathLst>
                <a:path w="129" h="106" extrusionOk="0">
                  <a:moveTo>
                    <a:pt x="76" y="0"/>
                  </a:moveTo>
                  <a:lnTo>
                    <a:pt x="0" y="106"/>
                  </a:lnTo>
                  <a:cubicBezTo>
                    <a:pt x="46" y="83"/>
                    <a:pt x="83" y="61"/>
                    <a:pt x="129" y="38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30"/>
            <p:cNvSpPr/>
            <p:nvPr/>
          </p:nvSpPr>
          <p:spPr>
            <a:xfrm>
              <a:off x="6430175" y="2414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30"/>
            <p:cNvSpPr/>
            <p:nvPr/>
          </p:nvSpPr>
          <p:spPr>
            <a:xfrm>
              <a:off x="6437125" y="2396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30"/>
            <p:cNvSpPr/>
            <p:nvPr/>
          </p:nvSpPr>
          <p:spPr>
            <a:xfrm>
              <a:off x="6422450" y="2402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30"/>
            <p:cNvSpPr/>
            <p:nvPr/>
          </p:nvSpPr>
          <p:spPr>
            <a:xfrm>
              <a:off x="6415675" y="2411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30"/>
            <p:cNvSpPr/>
            <p:nvPr/>
          </p:nvSpPr>
          <p:spPr>
            <a:xfrm>
              <a:off x="6443350" y="2413275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61" y="0"/>
                  </a:moveTo>
                  <a:lnTo>
                    <a:pt x="0" y="83"/>
                  </a:lnTo>
                  <a:lnTo>
                    <a:pt x="189" y="203"/>
                  </a:lnTo>
                  <a:cubicBezTo>
                    <a:pt x="219" y="181"/>
                    <a:pt x="256" y="158"/>
                    <a:pt x="287" y="14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30"/>
            <p:cNvSpPr/>
            <p:nvPr/>
          </p:nvSpPr>
          <p:spPr>
            <a:xfrm>
              <a:off x="6408325" y="2390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30"/>
            <p:cNvSpPr/>
            <p:nvPr/>
          </p:nvSpPr>
          <p:spPr>
            <a:xfrm>
              <a:off x="6421325" y="2389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30"/>
            <p:cNvSpPr/>
            <p:nvPr/>
          </p:nvSpPr>
          <p:spPr>
            <a:xfrm>
              <a:off x="6425650" y="2259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30"/>
            <p:cNvSpPr/>
            <p:nvPr/>
          </p:nvSpPr>
          <p:spPr>
            <a:xfrm>
              <a:off x="6443525" y="2260750"/>
              <a:ext cx="7375" cy="4525"/>
            </a:xfrm>
            <a:custGeom>
              <a:avLst/>
              <a:gdLst/>
              <a:ahLst/>
              <a:cxnLst/>
              <a:rect l="l" t="t" r="r" b="b"/>
              <a:pathLst>
                <a:path w="295" h="181" extrusionOk="0">
                  <a:moveTo>
                    <a:pt x="8" y="0"/>
                  </a:moveTo>
                  <a:lnTo>
                    <a:pt x="1" y="8"/>
                  </a:lnTo>
                  <a:lnTo>
                    <a:pt x="280" y="181"/>
                  </a:lnTo>
                  <a:lnTo>
                    <a:pt x="295" y="158"/>
                  </a:lnTo>
                  <a:cubicBezTo>
                    <a:pt x="204" y="105"/>
                    <a:pt x="106" y="53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30"/>
            <p:cNvSpPr/>
            <p:nvPr/>
          </p:nvSpPr>
          <p:spPr>
            <a:xfrm>
              <a:off x="6436950" y="2268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30"/>
            <p:cNvSpPr/>
            <p:nvPr/>
          </p:nvSpPr>
          <p:spPr>
            <a:xfrm>
              <a:off x="6429425" y="2253200"/>
              <a:ext cx="3025" cy="2475"/>
            </a:xfrm>
            <a:custGeom>
              <a:avLst/>
              <a:gdLst/>
              <a:ahLst/>
              <a:cxnLst/>
              <a:rect l="l" t="t" r="r" b="b"/>
              <a:pathLst>
                <a:path w="121" h="99" extrusionOk="0">
                  <a:moveTo>
                    <a:pt x="23" y="1"/>
                  </a:moveTo>
                  <a:lnTo>
                    <a:pt x="0" y="38"/>
                  </a:lnTo>
                  <a:lnTo>
                    <a:pt x="90" y="99"/>
                  </a:lnTo>
                  <a:lnTo>
                    <a:pt x="121" y="53"/>
                  </a:lnTo>
                  <a:cubicBezTo>
                    <a:pt x="83" y="38"/>
                    <a:pt x="53" y="23"/>
                    <a:pt x="2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30"/>
            <p:cNvSpPr/>
            <p:nvPr/>
          </p:nvSpPr>
          <p:spPr>
            <a:xfrm>
              <a:off x="6415100" y="2246250"/>
              <a:ext cx="7925" cy="5275"/>
            </a:xfrm>
            <a:custGeom>
              <a:avLst/>
              <a:gdLst/>
              <a:ahLst/>
              <a:cxnLst/>
              <a:rect l="l" t="t" r="r" b="b"/>
              <a:pathLst>
                <a:path w="317" h="211" extrusionOk="0">
                  <a:moveTo>
                    <a:pt x="23" y="0"/>
                  </a:moveTo>
                  <a:lnTo>
                    <a:pt x="1" y="38"/>
                  </a:lnTo>
                  <a:lnTo>
                    <a:pt x="272" y="211"/>
                  </a:lnTo>
                  <a:lnTo>
                    <a:pt x="317" y="143"/>
                  </a:lnTo>
                  <a:cubicBezTo>
                    <a:pt x="219" y="98"/>
                    <a:pt x="121" y="45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30"/>
            <p:cNvSpPr/>
            <p:nvPr/>
          </p:nvSpPr>
          <p:spPr>
            <a:xfrm>
              <a:off x="6436750" y="23130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30"/>
            <p:cNvSpPr/>
            <p:nvPr/>
          </p:nvSpPr>
          <p:spPr>
            <a:xfrm>
              <a:off x="6454650" y="2311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30"/>
            <p:cNvSpPr/>
            <p:nvPr/>
          </p:nvSpPr>
          <p:spPr>
            <a:xfrm>
              <a:off x="6448050" y="23215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30"/>
            <p:cNvSpPr/>
            <p:nvPr/>
          </p:nvSpPr>
          <p:spPr>
            <a:xfrm>
              <a:off x="6440525" y="2300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30"/>
            <p:cNvSpPr/>
            <p:nvPr/>
          </p:nvSpPr>
          <p:spPr>
            <a:xfrm>
              <a:off x="6447675" y="2283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30"/>
            <p:cNvSpPr/>
            <p:nvPr/>
          </p:nvSpPr>
          <p:spPr>
            <a:xfrm>
              <a:off x="6432800" y="2288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30"/>
            <p:cNvSpPr/>
            <p:nvPr/>
          </p:nvSpPr>
          <p:spPr>
            <a:xfrm>
              <a:off x="6426200" y="2298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30"/>
            <p:cNvSpPr/>
            <p:nvPr/>
          </p:nvSpPr>
          <p:spPr>
            <a:xfrm>
              <a:off x="6453700" y="2299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30"/>
            <p:cNvSpPr/>
            <p:nvPr/>
          </p:nvSpPr>
          <p:spPr>
            <a:xfrm>
              <a:off x="6431850" y="2276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30"/>
            <p:cNvSpPr/>
            <p:nvPr/>
          </p:nvSpPr>
          <p:spPr>
            <a:xfrm>
              <a:off x="6447875" y="23663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30"/>
            <p:cNvSpPr/>
            <p:nvPr/>
          </p:nvSpPr>
          <p:spPr>
            <a:xfrm>
              <a:off x="6465750" y="2365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30"/>
            <p:cNvSpPr/>
            <p:nvPr/>
          </p:nvSpPr>
          <p:spPr>
            <a:xfrm>
              <a:off x="6459175" y="2374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30"/>
            <p:cNvSpPr/>
            <p:nvPr/>
          </p:nvSpPr>
          <p:spPr>
            <a:xfrm>
              <a:off x="6451625" y="235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30"/>
            <p:cNvSpPr/>
            <p:nvPr/>
          </p:nvSpPr>
          <p:spPr>
            <a:xfrm>
              <a:off x="6458800" y="2336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30"/>
            <p:cNvSpPr/>
            <p:nvPr/>
          </p:nvSpPr>
          <p:spPr>
            <a:xfrm>
              <a:off x="6443900" y="2342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30"/>
            <p:cNvSpPr/>
            <p:nvPr/>
          </p:nvSpPr>
          <p:spPr>
            <a:xfrm>
              <a:off x="6437325" y="235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30"/>
            <p:cNvSpPr/>
            <p:nvPr/>
          </p:nvSpPr>
          <p:spPr>
            <a:xfrm>
              <a:off x="6464825" y="2353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30"/>
            <p:cNvSpPr/>
            <p:nvPr/>
          </p:nvSpPr>
          <p:spPr>
            <a:xfrm>
              <a:off x="6429800" y="2330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30"/>
            <p:cNvSpPr/>
            <p:nvPr/>
          </p:nvSpPr>
          <p:spPr>
            <a:xfrm>
              <a:off x="6442975" y="2329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30"/>
            <p:cNvSpPr/>
            <p:nvPr/>
          </p:nvSpPr>
          <p:spPr>
            <a:xfrm>
              <a:off x="6469900" y="2389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30"/>
            <p:cNvSpPr/>
            <p:nvPr/>
          </p:nvSpPr>
          <p:spPr>
            <a:xfrm>
              <a:off x="6455025" y="2395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30"/>
            <p:cNvSpPr/>
            <p:nvPr/>
          </p:nvSpPr>
          <p:spPr>
            <a:xfrm>
              <a:off x="6448425" y="2404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30"/>
            <p:cNvSpPr/>
            <p:nvPr/>
          </p:nvSpPr>
          <p:spPr>
            <a:xfrm>
              <a:off x="6440900" y="2384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30"/>
            <p:cNvSpPr/>
            <p:nvPr/>
          </p:nvSpPr>
          <p:spPr>
            <a:xfrm>
              <a:off x="6454075" y="23831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30"/>
            <p:cNvSpPr/>
            <p:nvPr/>
          </p:nvSpPr>
          <p:spPr>
            <a:xfrm>
              <a:off x="6469525" y="2306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30"/>
            <p:cNvSpPr/>
            <p:nvPr/>
          </p:nvSpPr>
          <p:spPr>
            <a:xfrm>
              <a:off x="6487225" y="2305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30"/>
            <p:cNvSpPr/>
            <p:nvPr/>
          </p:nvSpPr>
          <p:spPr>
            <a:xfrm>
              <a:off x="6480625" y="2314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30"/>
            <p:cNvSpPr/>
            <p:nvPr/>
          </p:nvSpPr>
          <p:spPr>
            <a:xfrm>
              <a:off x="6473100" y="2293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30"/>
            <p:cNvSpPr/>
            <p:nvPr/>
          </p:nvSpPr>
          <p:spPr>
            <a:xfrm>
              <a:off x="6480250" y="2282775"/>
              <a:ext cx="2475" cy="1725"/>
            </a:xfrm>
            <a:custGeom>
              <a:avLst/>
              <a:gdLst/>
              <a:ahLst/>
              <a:cxnLst/>
              <a:rect l="l" t="t" r="r" b="b"/>
              <a:pathLst>
                <a:path w="99" h="69" extrusionOk="0">
                  <a:moveTo>
                    <a:pt x="8" y="0"/>
                  </a:moveTo>
                  <a:lnTo>
                    <a:pt x="1" y="8"/>
                  </a:lnTo>
                  <a:lnTo>
                    <a:pt x="91" y="68"/>
                  </a:lnTo>
                  <a:lnTo>
                    <a:pt x="99" y="61"/>
                  </a:lnTo>
                  <a:cubicBezTo>
                    <a:pt x="69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30"/>
            <p:cNvSpPr/>
            <p:nvPr/>
          </p:nvSpPr>
          <p:spPr>
            <a:xfrm>
              <a:off x="6465375" y="2282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30"/>
            <p:cNvSpPr/>
            <p:nvPr/>
          </p:nvSpPr>
          <p:spPr>
            <a:xfrm>
              <a:off x="6458800" y="2291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30"/>
            <p:cNvSpPr/>
            <p:nvPr/>
          </p:nvSpPr>
          <p:spPr>
            <a:xfrm>
              <a:off x="6486275" y="2292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30"/>
            <p:cNvSpPr/>
            <p:nvPr/>
          </p:nvSpPr>
          <p:spPr>
            <a:xfrm>
              <a:off x="6451250" y="227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30"/>
            <p:cNvSpPr/>
            <p:nvPr/>
          </p:nvSpPr>
          <p:spPr>
            <a:xfrm>
              <a:off x="6480625" y="2359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30"/>
            <p:cNvSpPr/>
            <p:nvPr/>
          </p:nvSpPr>
          <p:spPr>
            <a:xfrm>
              <a:off x="6498325" y="2358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30"/>
            <p:cNvSpPr/>
            <p:nvPr/>
          </p:nvSpPr>
          <p:spPr>
            <a:xfrm>
              <a:off x="6491750" y="236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30"/>
            <p:cNvSpPr/>
            <p:nvPr/>
          </p:nvSpPr>
          <p:spPr>
            <a:xfrm>
              <a:off x="6484200" y="2347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30"/>
            <p:cNvSpPr/>
            <p:nvPr/>
          </p:nvSpPr>
          <p:spPr>
            <a:xfrm>
              <a:off x="6491375" y="2329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30"/>
            <p:cNvSpPr/>
            <p:nvPr/>
          </p:nvSpPr>
          <p:spPr>
            <a:xfrm>
              <a:off x="6476500" y="2335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30"/>
            <p:cNvSpPr/>
            <p:nvPr/>
          </p:nvSpPr>
          <p:spPr>
            <a:xfrm>
              <a:off x="6469900" y="2344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30"/>
            <p:cNvSpPr/>
            <p:nvPr/>
          </p:nvSpPr>
          <p:spPr>
            <a:xfrm>
              <a:off x="6497400" y="2346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30"/>
            <p:cNvSpPr/>
            <p:nvPr/>
          </p:nvSpPr>
          <p:spPr>
            <a:xfrm>
              <a:off x="6462375" y="2324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30"/>
            <p:cNvSpPr/>
            <p:nvPr/>
          </p:nvSpPr>
          <p:spPr>
            <a:xfrm>
              <a:off x="6475550" y="232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30"/>
            <p:cNvSpPr/>
            <p:nvPr/>
          </p:nvSpPr>
          <p:spPr>
            <a:xfrm>
              <a:off x="6487600" y="2388600"/>
              <a:ext cx="3025" cy="2650"/>
            </a:xfrm>
            <a:custGeom>
              <a:avLst/>
              <a:gdLst/>
              <a:ahLst/>
              <a:cxnLst/>
              <a:rect l="l" t="t" r="r" b="b"/>
              <a:pathLst>
                <a:path w="121" h="106" extrusionOk="0">
                  <a:moveTo>
                    <a:pt x="61" y="0"/>
                  </a:moveTo>
                  <a:lnTo>
                    <a:pt x="0" y="91"/>
                  </a:lnTo>
                  <a:lnTo>
                    <a:pt x="31" y="106"/>
                  </a:lnTo>
                  <a:cubicBezTo>
                    <a:pt x="61" y="83"/>
                    <a:pt x="91" y="61"/>
                    <a:pt x="121" y="3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30"/>
            <p:cNvSpPr/>
            <p:nvPr/>
          </p:nvSpPr>
          <p:spPr>
            <a:xfrm>
              <a:off x="6473475" y="237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30"/>
            <p:cNvSpPr/>
            <p:nvPr/>
          </p:nvSpPr>
          <p:spPr>
            <a:xfrm>
              <a:off x="6486650" y="237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30"/>
            <p:cNvSpPr/>
            <p:nvPr/>
          </p:nvSpPr>
          <p:spPr>
            <a:xfrm>
              <a:off x="6502100" y="2300475"/>
              <a:ext cx="6250" cy="7175"/>
            </a:xfrm>
            <a:custGeom>
              <a:avLst/>
              <a:gdLst/>
              <a:ahLst/>
              <a:cxnLst/>
              <a:rect l="l" t="t" r="r" b="b"/>
              <a:pathLst>
                <a:path w="250" h="287" extrusionOk="0">
                  <a:moveTo>
                    <a:pt x="159" y="0"/>
                  </a:moveTo>
                  <a:lnTo>
                    <a:pt x="0" y="234"/>
                  </a:lnTo>
                  <a:lnTo>
                    <a:pt x="91" y="287"/>
                  </a:lnTo>
                  <a:lnTo>
                    <a:pt x="249" y="61"/>
                  </a:lnTo>
                  <a:cubicBezTo>
                    <a:pt x="219" y="38"/>
                    <a:pt x="189" y="23"/>
                    <a:pt x="15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30"/>
            <p:cNvSpPr/>
            <p:nvPr/>
          </p:nvSpPr>
          <p:spPr>
            <a:xfrm>
              <a:off x="6513200" y="2307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30"/>
            <p:cNvSpPr/>
            <p:nvPr/>
          </p:nvSpPr>
          <p:spPr>
            <a:xfrm>
              <a:off x="6513200" y="2352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30"/>
            <p:cNvSpPr/>
            <p:nvPr/>
          </p:nvSpPr>
          <p:spPr>
            <a:xfrm>
              <a:off x="6530900" y="2351700"/>
              <a:ext cx="4000" cy="3400"/>
            </a:xfrm>
            <a:custGeom>
              <a:avLst/>
              <a:gdLst/>
              <a:ahLst/>
              <a:cxnLst/>
              <a:rect l="l" t="t" r="r" b="b"/>
              <a:pathLst>
                <a:path w="160" h="136" extrusionOk="0">
                  <a:moveTo>
                    <a:pt x="69" y="0"/>
                  </a:moveTo>
                  <a:lnTo>
                    <a:pt x="1" y="90"/>
                  </a:lnTo>
                  <a:lnTo>
                    <a:pt x="76" y="136"/>
                  </a:lnTo>
                  <a:cubicBezTo>
                    <a:pt x="99" y="105"/>
                    <a:pt x="129" y="83"/>
                    <a:pt x="159" y="60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30"/>
            <p:cNvSpPr/>
            <p:nvPr/>
          </p:nvSpPr>
          <p:spPr>
            <a:xfrm>
              <a:off x="6516775" y="23404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30"/>
            <p:cNvSpPr/>
            <p:nvPr/>
          </p:nvSpPr>
          <p:spPr>
            <a:xfrm>
              <a:off x="6523950" y="2322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30"/>
            <p:cNvSpPr/>
            <p:nvPr/>
          </p:nvSpPr>
          <p:spPr>
            <a:xfrm>
              <a:off x="6509075" y="2328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30"/>
            <p:cNvSpPr/>
            <p:nvPr/>
          </p:nvSpPr>
          <p:spPr>
            <a:xfrm>
              <a:off x="6502475" y="2337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30"/>
            <p:cNvSpPr/>
            <p:nvPr/>
          </p:nvSpPr>
          <p:spPr>
            <a:xfrm>
              <a:off x="6529975" y="233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30"/>
            <p:cNvSpPr/>
            <p:nvPr/>
          </p:nvSpPr>
          <p:spPr>
            <a:xfrm>
              <a:off x="6494950" y="2317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30"/>
            <p:cNvSpPr/>
            <p:nvPr/>
          </p:nvSpPr>
          <p:spPr>
            <a:xfrm>
              <a:off x="6508125" y="2316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30"/>
            <p:cNvSpPr/>
            <p:nvPr/>
          </p:nvSpPr>
          <p:spPr>
            <a:xfrm>
              <a:off x="6527525" y="2316850"/>
              <a:ext cx="1725" cy="1350"/>
            </a:xfrm>
            <a:custGeom>
              <a:avLst/>
              <a:gdLst/>
              <a:ahLst/>
              <a:cxnLst/>
              <a:rect l="l" t="t" r="r" b="b"/>
              <a:pathLst>
                <a:path w="69" h="54" extrusionOk="0">
                  <a:moveTo>
                    <a:pt x="8" y="1"/>
                  </a:moveTo>
                  <a:lnTo>
                    <a:pt x="0" y="8"/>
                  </a:lnTo>
                  <a:lnTo>
                    <a:pt x="68" y="53"/>
                  </a:lnTo>
                  <a:cubicBezTo>
                    <a:pt x="53" y="31"/>
                    <a:pt x="30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30"/>
            <p:cNvSpPr/>
            <p:nvPr/>
          </p:nvSpPr>
          <p:spPr>
            <a:xfrm>
              <a:off x="6506050" y="2370525"/>
              <a:ext cx="7000" cy="6800"/>
            </a:xfrm>
            <a:custGeom>
              <a:avLst/>
              <a:gdLst/>
              <a:ahLst/>
              <a:cxnLst/>
              <a:rect l="l" t="t" r="r" b="b"/>
              <a:pathLst>
                <a:path w="280" h="272" extrusionOk="0">
                  <a:moveTo>
                    <a:pt x="181" y="0"/>
                  </a:moveTo>
                  <a:lnTo>
                    <a:pt x="1" y="264"/>
                  </a:lnTo>
                  <a:lnTo>
                    <a:pt x="16" y="271"/>
                  </a:lnTo>
                  <a:cubicBezTo>
                    <a:pt x="106" y="204"/>
                    <a:pt x="189" y="136"/>
                    <a:pt x="272" y="68"/>
                  </a:cubicBez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30"/>
            <p:cNvSpPr/>
            <p:nvPr/>
          </p:nvSpPr>
          <p:spPr>
            <a:xfrm>
              <a:off x="6535050" y="23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30"/>
            <p:cNvSpPr/>
            <p:nvPr/>
          </p:nvSpPr>
          <p:spPr>
            <a:xfrm>
              <a:off x="5925500" y="1929700"/>
              <a:ext cx="412075" cy="314425"/>
            </a:xfrm>
            <a:custGeom>
              <a:avLst/>
              <a:gdLst/>
              <a:ahLst/>
              <a:cxnLst/>
              <a:rect l="l" t="t" r="r" b="b"/>
              <a:pathLst>
                <a:path w="16483" h="12577" extrusionOk="0">
                  <a:moveTo>
                    <a:pt x="14417" y="0"/>
                  </a:moveTo>
                  <a:cubicBezTo>
                    <a:pt x="14417" y="1"/>
                    <a:pt x="1" y="2682"/>
                    <a:pt x="5432" y="12444"/>
                  </a:cubicBezTo>
                  <a:cubicBezTo>
                    <a:pt x="6054" y="12534"/>
                    <a:pt x="6635" y="12577"/>
                    <a:pt x="7177" y="12577"/>
                  </a:cubicBezTo>
                  <a:cubicBezTo>
                    <a:pt x="16482" y="12577"/>
                    <a:pt x="14418" y="1"/>
                    <a:pt x="14417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30"/>
            <p:cNvSpPr/>
            <p:nvPr/>
          </p:nvSpPr>
          <p:spPr>
            <a:xfrm>
              <a:off x="6018350" y="1926500"/>
              <a:ext cx="299425" cy="320900"/>
            </a:xfrm>
            <a:custGeom>
              <a:avLst/>
              <a:gdLst/>
              <a:ahLst/>
              <a:cxnLst/>
              <a:rect l="l" t="t" r="r" b="b"/>
              <a:pathLst>
                <a:path w="11977" h="12836" extrusionOk="0">
                  <a:moveTo>
                    <a:pt x="10598" y="279"/>
                  </a:moveTo>
                  <a:lnTo>
                    <a:pt x="10598" y="279"/>
                  </a:lnTo>
                  <a:cubicBezTo>
                    <a:pt x="10734" y="1258"/>
                    <a:pt x="11457" y="7570"/>
                    <a:pt x="8346" y="10734"/>
                  </a:cubicBezTo>
                  <a:cubicBezTo>
                    <a:pt x="7141" y="11963"/>
                    <a:pt x="5502" y="12581"/>
                    <a:pt x="3452" y="12581"/>
                  </a:cubicBezTo>
                  <a:cubicBezTo>
                    <a:pt x="2926" y="12581"/>
                    <a:pt x="2373" y="12540"/>
                    <a:pt x="1793" y="12459"/>
                  </a:cubicBezTo>
                  <a:cubicBezTo>
                    <a:pt x="490" y="10086"/>
                    <a:pt x="271" y="7932"/>
                    <a:pt x="1145" y="6071"/>
                  </a:cubicBezTo>
                  <a:cubicBezTo>
                    <a:pt x="3058" y="2019"/>
                    <a:pt x="9596" y="490"/>
                    <a:pt x="10598" y="279"/>
                  </a:cubicBezTo>
                  <a:close/>
                  <a:moveTo>
                    <a:pt x="10681" y="0"/>
                  </a:moveTo>
                  <a:cubicBezTo>
                    <a:pt x="10606" y="15"/>
                    <a:pt x="3036" y="1477"/>
                    <a:pt x="919" y="5966"/>
                  </a:cubicBezTo>
                  <a:cubicBezTo>
                    <a:pt x="0" y="7917"/>
                    <a:pt x="234" y="10161"/>
                    <a:pt x="1605" y="12639"/>
                  </a:cubicBezTo>
                  <a:cubicBezTo>
                    <a:pt x="1620" y="12670"/>
                    <a:pt x="1657" y="12692"/>
                    <a:pt x="1695" y="12700"/>
                  </a:cubicBezTo>
                  <a:cubicBezTo>
                    <a:pt x="2305" y="12790"/>
                    <a:pt x="2893" y="12835"/>
                    <a:pt x="3450" y="12835"/>
                  </a:cubicBezTo>
                  <a:cubicBezTo>
                    <a:pt x="5566" y="12835"/>
                    <a:pt x="7269" y="12187"/>
                    <a:pt x="8527" y="10907"/>
                  </a:cubicBezTo>
                  <a:cubicBezTo>
                    <a:pt x="11976" y="7397"/>
                    <a:pt x="10839" y="181"/>
                    <a:pt x="10824" y="106"/>
                  </a:cubicBezTo>
                  <a:cubicBezTo>
                    <a:pt x="10824" y="76"/>
                    <a:pt x="10801" y="46"/>
                    <a:pt x="10779" y="23"/>
                  </a:cubicBezTo>
                  <a:cubicBezTo>
                    <a:pt x="10749" y="8"/>
                    <a:pt x="10711" y="0"/>
                    <a:pt x="1068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30"/>
            <p:cNvSpPr/>
            <p:nvPr/>
          </p:nvSpPr>
          <p:spPr>
            <a:xfrm>
              <a:off x="6061275" y="1970375"/>
              <a:ext cx="202650" cy="270425"/>
            </a:xfrm>
            <a:custGeom>
              <a:avLst/>
              <a:gdLst/>
              <a:ahLst/>
              <a:cxnLst/>
              <a:rect l="l" t="t" r="r" b="b"/>
              <a:pathLst>
                <a:path w="8106" h="10817" extrusionOk="0">
                  <a:moveTo>
                    <a:pt x="8105" y="0"/>
                  </a:moveTo>
                  <a:lnTo>
                    <a:pt x="1" y="10817"/>
                  </a:lnTo>
                  <a:cubicBezTo>
                    <a:pt x="5355" y="4701"/>
                    <a:pt x="8105" y="1"/>
                    <a:pt x="8105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30"/>
            <p:cNvSpPr/>
            <p:nvPr/>
          </p:nvSpPr>
          <p:spPr>
            <a:xfrm>
              <a:off x="6057700" y="1967275"/>
              <a:ext cx="209800" cy="276725"/>
            </a:xfrm>
            <a:custGeom>
              <a:avLst/>
              <a:gdLst/>
              <a:ahLst/>
              <a:cxnLst/>
              <a:rect l="l" t="t" r="r" b="b"/>
              <a:pathLst>
                <a:path w="8392" h="11069" extrusionOk="0">
                  <a:moveTo>
                    <a:pt x="8245" y="1"/>
                  </a:moveTo>
                  <a:cubicBezTo>
                    <a:pt x="8202" y="1"/>
                    <a:pt x="8160" y="24"/>
                    <a:pt x="8135" y="64"/>
                  </a:cubicBezTo>
                  <a:cubicBezTo>
                    <a:pt x="8113" y="109"/>
                    <a:pt x="5333" y="4824"/>
                    <a:pt x="46" y="10858"/>
                  </a:cubicBezTo>
                  <a:cubicBezTo>
                    <a:pt x="0" y="10910"/>
                    <a:pt x="8" y="10993"/>
                    <a:pt x="61" y="11039"/>
                  </a:cubicBezTo>
                  <a:cubicBezTo>
                    <a:pt x="83" y="11061"/>
                    <a:pt x="113" y="11069"/>
                    <a:pt x="144" y="11069"/>
                  </a:cubicBezTo>
                  <a:cubicBezTo>
                    <a:pt x="174" y="11069"/>
                    <a:pt x="211" y="11054"/>
                    <a:pt x="234" y="11023"/>
                  </a:cubicBezTo>
                  <a:cubicBezTo>
                    <a:pt x="5537" y="4968"/>
                    <a:pt x="8324" y="237"/>
                    <a:pt x="8354" y="185"/>
                  </a:cubicBezTo>
                  <a:cubicBezTo>
                    <a:pt x="8391" y="124"/>
                    <a:pt x="8369" y="49"/>
                    <a:pt x="8308" y="19"/>
                  </a:cubicBezTo>
                  <a:cubicBezTo>
                    <a:pt x="8288" y="6"/>
                    <a:pt x="8267" y="1"/>
                    <a:pt x="824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30"/>
            <p:cNvSpPr/>
            <p:nvPr/>
          </p:nvSpPr>
          <p:spPr>
            <a:xfrm>
              <a:off x="6192150" y="2049275"/>
              <a:ext cx="71775" cy="28075"/>
            </a:xfrm>
            <a:custGeom>
              <a:avLst/>
              <a:gdLst/>
              <a:ahLst/>
              <a:cxnLst/>
              <a:rect l="l" t="t" r="r" b="b"/>
              <a:pathLst>
                <a:path w="2871" h="1123" extrusionOk="0">
                  <a:moveTo>
                    <a:pt x="2870" y="0"/>
                  </a:moveTo>
                  <a:cubicBezTo>
                    <a:pt x="2584" y="23"/>
                    <a:pt x="0" y="1123"/>
                    <a:pt x="0" y="1123"/>
                  </a:cubicBezTo>
                  <a:lnTo>
                    <a:pt x="2870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30"/>
            <p:cNvSpPr/>
            <p:nvPr/>
          </p:nvSpPr>
          <p:spPr>
            <a:xfrm>
              <a:off x="6188575" y="2046050"/>
              <a:ext cx="78725" cy="34325"/>
            </a:xfrm>
            <a:custGeom>
              <a:avLst/>
              <a:gdLst/>
              <a:ahLst/>
              <a:cxnLst/>
              <a:rect l="l" t="t" r="r" b="b"/>
              <a:pathLst>
                <a:path w="3149" h="1373" extrusionOk="0">
                  <a:moveTo>
                    <a:pt x="3019" y="1"/>
                  </a:moveTo>
                  <a:cubicBezTo>
                    <a:pt x="3014" y="1"/>
                    <a:pt x="3010" y="1"/>
                    <a:pt x="3006" y="1"/>
                  </a:cubicBezTo>
                  <a:cubicBezTo>
                    <a:pt x="2712" y="24"/>
                    <a:pt x="528" y="950"/>
                    <a:pt x="91" y="1131"/>
                  </a:cubicBezTo>
                  <a:cubicBezTo>
                    <a:pt x="30" y="1161"/>
                    <a:pt x="0" y="1237"/>
                    <a:pt x="23" y="1297"/>
                  </a:cubicBezTo>
                  <a:cubicBezTo>
                    <a:pt x="45" y="1350"/>
                    <a:pt x="91" y="1372"/>
                    <a:pt x="143" y="1372"/>
                  </a:cubicBezTo>
                  <a:cubicBezTo>
                    <a:pt x="158" y="1372"/>
                    <a:pt x="174" y="1372"/>
                    <a:pt x="189" y="1365"/>
                  </a:cubicBezTo>
                  <a:cubicBezTo>
                    <a:pt x="1183" y="943"/>
                    <a:pt x="2832" y="265"/>
                    <a:pt x="3028" y="250"/>
                  </a:cubicBezTo>
                  <a:cubicBezTo>
                    <a:pt x="3096" y="242"/>
                    <a:pt x="3149" y="182"/>
                    <a:pt x="3141" y="114"/>
                  </a:cubicBezTo>
                  <a:cubicBezTo>
                    <a:pt x="3134" y="51"/>
                    <a:pt x="3081" y="1"/>
                    <a:pt x="30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30"/>
            <p:cNvSpPr/>
            <p:nvPr/>
          </p:nvSpPr>
          <p:spPr>
            <a:xfrm>
              <a:off x="6212850" y="1970925"/>
              <a:ext cx="2100" cy="69325"/>
            </a:xfrm>
            <a:custGeom>
              <a:avLst/>
              <a:gdLst/>
              <a:ahLst/>
              <a:cxnLst/>
              <a:rect l="l" t="t" r="r" b="b"/>
              <a:pathLst>
                <a:path w="84" h="2773" extrusionOk="0">
                  <a:moveTo>
                    <a:pt x="76" y="1"/>
                  </a:moveTo>
                  <a:cubicBezTo>
                    <a:pt x="1" y="242"/>
                    <a:pt x="84" y="2773"/>
                    <a:pt x="84" y="2773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30"/>
            <p:cNvSpPr/>
            <p:nvPr/>
          </p:nvSpPr>
          <p:spPr>
            <a:xfrm>
              <a:off x="6209850" y="1967750"/>
              <a:ext cx="8500" cy="75700"/>
            </a:xfrm>
            <a:custGeom>
              <a:avLst/>
              <a:gdLst/>
              <a:ahLst/>
              <a:cxnLst/>
              <a:rect l="l" t="t" r="r" b="b"/>
              <a:pathLst>
                <a:path w="340" h="3028" extrusionOk="0">
                  <a:moveTo>
                    <a:pt x="194" y="1"/>
                  </a:moveTo>
                  <a:cubicBezTo>
                    <a:pt x="141" y="1"/>
                    <a:pt x="94" y="36"/>
                    <a:pt x="76" y="90"/>
                  </a:cubicBezTo>
                  <a:cubicBezTo>
                    <a:pt x="0" y="346"/>
                    <a:pt x="61" y="2478"/>
                    <a:pt x="76" y="2900"/>
                  </a:cubicBezTo>
                  <a:cubicBezTo>
                    <a:pt x="76" y="2968"/>
                    <a:pt x="136" y="3028"/>
                    <a:pt x="204" y="3028"/>
                  </a:cubicBezTo>
                  <a:cubicBezTo>
                    <a:pt x="272" y="3020"/>
                    <a:pt x="332" y="2968"/>
                    <a:pt x="324" y="2892"/>
                  </a:cubicBezTo>
                  <a:cubicBezTo>
                    <a:pt x="287" y="1680"/>
                    <a:pt x="272" y="309"/>
                    <a:pt x="317" y="158"/>
                  </a:cubicBezTo>
                  <a:cubicBezTo>
                    <a:pt x="339" y="98"/>
                    <a:pt x="302" y="23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30"/>
            <p:cNvSpPr/>
            <p:nvPr/>
          </p:nvSpPr>
          <p:spPr>
            <a:xfrm>
              <a:off x="6096675" y="2187125"/>
              <a:ext cx="419000" cy="245375"/>
            </a:xfrm>
            <a:custGeom>
              <a:avLst/>
              <a:gdLst/>
              <a:ahLst/>
              <a:cxnLst/>
              <a:rect l="l" t="t" r="r" b="b"/>
              <a:pathLst>
                <a:path w="16760" h="9815" extrusionOk="0">
                  <a:moveTo>
                    <a:pt x="6688" y="1"/>
                  </a:moveTo>
                  <a:cubicBezTo>
                    <a:pt x="4162" y="1"/>
                    <a:pt x="1693" y="1247"/>
                    <a:pt x="1" y="5016"/>
                  </a:cubicBezTo>
                  <a:cubicBezTo>
                    <a:pt x="1952" y="8608"/>
                    <a:pt x="4426" y="9815"/>
                    <a:pt x="6869" y="9815"/>
                  </a:cubicBezTo>
                  <a:cubicBezTo>
                    <a:pt x="11878" y="9815"/>
                    <a:pt x="16760" y="4745"/>
                    <a:pt x="16760" y="4745"/>
                  </a:cubicBezTo>
                  <a:cubicBezTo>
                    <a:pt x="16760" y="4745"/>
                    <a:pt x="11617" y="1"/>
                    <a:pt x="6688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30"/>
            <p:cNvSpPr/>
            <p:nvPr/>
          </p:nvSpPr>
          <p:spPr>
            <a:xfrm>
              <a:off x="6093275" y="2184050"/>
              <a:ext cx="425600" cy="251650"/>
            </a:xfrm>
            <a:custGeom>
              <a:avLst/>
              <a:gdLst/>
              <a:ahLst/>
              <a:cxnLst/>
              <a:rect l="l" t="t" r="r" b="b"/>
              <a:pathLst>
                <a:path w="17024" h="10066" extrusionOk="0">
                  <a:moveTo>
                    <a:pt x="6812" y="252"/>
                  </a:moveTo>
                  <a:cubicBezTo>
                    <a:pt x="11278" y="252"/>
                    <a:pt x="15984" y="4227"/>
                    <a:pt x="16715" y="4876"/>
                  </a:cubicBezTo>
                  <a:cubicBezTo>
                    <a:pt x="16017" y="5560"/>
                    <a:pt x="11528" y="9810"/>
                    <a:pt x="7001" y="9810"/>
                  </a:cubicBezTo>
                  <a:cubicBezTo>
                    <a:pt x="6694" y="9810"/>
                    <a:pt x="6386" y="9791"/>
                    <a:pt x="6080" y="9749"/>
                  </a:cubicBezTo>
                  <a:cubicBezTo>
                    <a:pt x="3737" y="9433"/>
                    <a:pt x="1779" y="7881"/>
                    <a:pt x="272" y="5139"/>
                  </a:cubicBezTo>
                  <a:cubicBezTo>
                    <a:pt x="1500" y="2435"/>
                    <a:pt x="3240" y="838"/>
                    <a:pt x="5447" y="387"/>
                  </a:cubicBezTo>
                  <a:cubicBezTo>
                    <a:pt x="5896" y="295"/>
                    <a:pt x="6353" y="252"/>
                    <a:pt x="6812" y="252"/>
                  </a:cubicBezTo>
                  <a:close/>
                  <a:moveTo>
                    <a:pt x="6807" y="0"/>
                  </a:moveTo>
                  <a:cubicBezTo>
                    <a:pt x="6335" y="0"/>
                    <a:pt x="5865" y="43"/>
                    <a:pt x="5402" y="138"/>
                  </a:cubicBezTo>
                  <a:cubicBezTo>
                    <a:pt x="3089" y="613"/>
                    <a:pt x="1281" y="2277"/>
                    <a:pt x="16" y="5087"/>
                  </a:cubicBezTo>
                  <a:cubicBezTo>
                    <a:pt x="1" y="5124"/>
                    <a:pt x="1" y="5169"/>
                    <a:pt x="24" y="5200"/>
                  </a:cubicBezTo>
                  <a:cubicBezTo>
                    <a:pt x="1575" y="8054"/>
                    <a:pt x="3601" y="9674"/>
                    <a:pt x="6042" y="9998"/>
                  </a:cubicBezTo>
                  <a:cubicBezTo>
                    <a:pt x="6358" y="10043"/>
                    <a:pt x="6675" y="10065"/>
                    <a:pt x="6991" y="10065"/>
                  </a:cubicBezTo>
                  <a:cubicBezTo>
                    <a:pt x="12007" y="10065"/>
                    <a:pt x="16933" y="5011"/>
                    <a:pt x="16986" y="4959"/>
                  </a:cubicBezTo>
                  <a:cubicBezTo>
                    <a:pt x="17009" y="4928"/>
                    <a:pt x="17024" y="4898"/>
                    <a:pt x="17024" y="4861"/>
                  </a:cubicBezTo>
                  <a:cubicBezTo>
                    <a:pt x="17016" y="4831"/>
                    <a:pt x="17001" y="4800"/>
                    <a:pt x="16979" y="4778"/>
                  </a:cubicBezTo>
                  <a:cubicBezTo>
                    <a:pt x="16924" y="4723"/>
                    <a:pt x="11743" y="0"/>
                    <a:pt x="680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30"/>
            <p:cNvSpPr/>
            <p:nvPr/>
          </p:nvSpPr>
          <p:spPr>
            <a:xfrm>
              <a:off x="6117400" y="2307825"/>
              <a:ext cx="341975" cy="28475"/>
            </a:xfrm>
            <a:custGeom>
              <a:avLst/>
              <a:gdLst/>
              <a:ahLst/>
              <a:cxnLst/>
              <a:rect l="l" t="t" r="r" b="b"/>
              <a:pathLst>
                <a:path w="13679" h="1139" extrusionOk="0">
                  <a:moveTo>
                    <a:pt x="13679" y="0"/>
                  </a:moveTo>
                  <a:lnTo>
                    <a:pt x="0" y="316"/>
                  </a:lnTo>
                  <a:cubicBezTo>
                    <a:pt x="2219" y="926"/>
                    <a:pt x="4344" y="1138"/>
                    <a:pt x="6230" y="1138"/>
                  </a:cubicBezTo>
                  <a:cubicBezTo>
                    <a:pt x="10594" y="1138"/>
                    <a:pt x="13679" y="0"/>
                    <a:pt x="13679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30"/>
            <p:cNvSpPr/>
            <p:nvPr/>
          </p:nvSpPr>
          <p:spPr>
            <a:xfrm>
              <a:off x="6113825" y="2304625"/>
              <a:ext cx="349125" cy="34650"/>
            </a:xfrm>
            <a:custGeom>
              <a:avLst/>
              <a:gdLst/>
              <a:ahLst/>
              <a:cxnLst/>
              <a:rect l="l" t="t" r="r" b="b"/>
              <a:pathLst>
                <a:path w="13965" h="1386" extrusionOk="0">
                  <a:moveTo>
                    <a:pt x="13825" y="0"/>
                  </a:moveTo>
                  <a:cubicBezTo>
                    <a:pt x="13811" y="0"/>
                    <a:pt x="13797" y="3"/>
                    <a:pt x="13784" y="8"/>
                  </a:cubicBezTo>
                  <a:cubicBezTo>
                    <a:pt x="13737" y="23"/>
                    <a:pt x="10651" y="1133"/>
                    <a:pt x="6340" y="1133"/>
                  </a:cubicBezTo>
                  <a:cubicBezTo>
                    <a:pt x="4466" y="1133"/>
                    <a:pt x="2361" y="924"/>
                    <a:pt x="173" y="324"/>
                  </a:cubicBezTo>
                  <a:cubicBezTo>
                    <a:pt x="164" y="322"/>
                    <a:pt x="155" y="321"/>
                    <a:pt x="146" y="321"/>
                  </a:cubicBezTo>
                  <a:cubicBezTo>
                    <a:pt x="92" y="321"/>
                    <a:pt x="35" y="356"/>
                    <a:pt x="23" y="414"/>
                  </a:cubicBezTo>
                  <a:cubicBezTo>
                    <a:pt x="0" y="482"/>
                    <a:pt x="45" y="550"/>
                    <a:pt x="113" y="572"/>
                  </a:cubicBezTo>
                  <a:cubicBezTo>
                    <a:pt x="2320" y="1175"/>
                    <a:pt x="4444" y="1386"/>
                    <a:pt x="6335" y="1386"/>
                  </a:cubicBezTo>
                  <a:cubicBezTo>
                    <a:pt x="10696" y="1386"/>
                    <a:pt x="13822" y="256"/>
                    <a:pt x="13867" y="241"/>
                  </a:cubicBezTo>
                  <a:cubicBezTo>
                    <a:pt x="13935" y="218"/>
                    <a:pt x="13965" y="143"/>
                    <a:pt x="13942" y="83"/>
                  </a:cubicBezTo>
                  <a:cubicBezTo>
                    <a:pt x="13925" y="30"/>
                    <a:pt x="13875" y="0"/>
                    <a:pt x="1382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30"/>
            <p:cNvSpPr/>
            <p:nvPr/>
          </p:nvSpPr>
          <p:spPr>
            <a:xfrm>
              <a:off x="6297025" y="2256600"/>
              <a:ext cx="50300" cy="79850"/>
            </a:xfrm>
            <a:custGeom>
              <a:avLst/>
              <a:gdLst/>
              <a:ahLst/>
              <a:cxnLst/>
              <a:rect l="l" t="t" r="r" b="b"/>
              <a:pathLst>
                <a:path w="2012" h="3194" extrusionOk="0">
                  <a:moveTo>
                    <a:pt x="2012" y="0"/>
                  </a:moveTo>
                  <a:lnTo>
                    <a:pt x="1" y="3194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30"/>
            <p:cNvSpPr/>
            <p:nvPr/>
          </p:nvSpPr>
          <p:spPr>
            <a:xfrm>
              <a:off x="6293450" y="2253450"/>
              <a:ext cx="57475" cy="86200"/>
            </a:xfrm>
            <a:custGeom>
              <a:avLst/>
              <a:gdLst/>
              <a:ahLst/>
              <a:cxnLst/>
              <a:rect l="l" t="t" r="r" b="b"/>
              <a:pathLst>
                <a:path w="2299" h="3448" extrusionOk="0">
                  <a:moveTo>
                    <a:pt x="2153" y="0"/>
                  </a:moveTo>
                  <a:cubicBezTo>
                    <a:pt x="2112" y="0"/>
                    <a:pt x="2073" y="20"/>
                    <a:pt x="2050" y="59"/>
                  </a:cubicBezTo>
                  <a:lnTo>
                    <a:pt x="38" y="3252"/>
                  </a:lnTo>
                  <a:cubicBezTo>
                    <a:pt x="1" y="3312"/>
                    <a:pt x="16" y="3388"/>
                    <a:pt x="76" y="3425"/>
                  </a:cubicBezTo>
                  <a:cubicBezTo>
                    <a:pt x="99" y="3440"/>
                    <a:pt x="121" y="3448"/>
                    <a:pt x="144" y="3448"/>
                  </a:cubicBezTo>
                  <a:cubicBezTo>
                    <a:pt x="182" y="3448"/>
                    <a:pt x="227" y="3425"/>
                    <a:pt x="249" y="3388"/>
                  </a:cubicBezTo>
                  <a:lnTo>
                    <a:pt x="2260" y="194"/>
                  </a:lnTo>
                  <a:cubicBezTo>
                    <a:pt x="2298" y="134"/>
                    <a:pt x="2283" y="59"/>
                    <a:pt x="2223" y="21"/>
                  </a:cubicBezTo>
                  <a:cubicBezTo>
                    <a:pt x="2201" y="7"/>
                    <a:pt x="2177" y="0"/>
                    <a:pt x="21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30"/>
            <p:cNvSpPr/>
            <p:nvPr/>
          </p:nvSpPr>
          <p:spPr>
            <a:xfrm>
              <a:off x="6330375" y="2333600"/>
              <a:ext cx="58000" cy="18875"/>
            </a:xfrm>
            <a:custGeom>
              <a:avLst/>
              <a:gdLst/>
              <a:ahLst/>
              <a:cxnLst/>
              <a:rect l="l" t="t" r="r" b="b"/>
              <a:pathLst>
                <a:path w="2320" h="755" extrusionOk="0">
                  <a:moveTo>
                    <a:pt x="0" y="1"/>
                  </a:moveTo>
                  <a:lnTo>
                    <a:pt x="2320" y="754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30"/>
            <p:cNvSpPr/>
            <p:nvPr/>
          </p:nvSpPr>
          <p:spPr>
            <a:xfrm>
              <a:off x="6326775" y="2330625"/>
              <a:ext cx="65200" cy="25050"/>
            </a:xfrm>
            <a:custGeom>
              <a:avLst/>
              <a:gdLst/>
              <a:ahLst/>
              <a:cxnLst/>
              <a:rect l="l" t="t" r="r" b="b"/>
              <a:pathLst>
                <a:path w="2608" h="1002" extrusionOk="0">
                  <a:moveTo>
                    <a:pt x="141" y="0"/>
                  </a:moveTo>
                  <a:cubicBezTo>
                    <a:pt x="89" y="0"/>
                    <a:pt x="42" y="34"/>
                    <a:pt x="24" y="82"/>
                  </a:cubicBezTo>
                  <a:cubicBezTo>
                    <a:pt x="1" y="150"/>
                    <a:pt x="39" y="225"/>
                    <a:pt x="106" y="240"/>
                  </a:cubicBezTo>
                  <a:lnTo>
                    <a:pt x="2426" y="994"/>
                  </a:lnTo>
                  <a:cubicBezTo>
                    <a:pt x="2441" y="1001"/>
                    <a:pt x="2449" y="1001"/>
                    <a:pt x="2464" y="1001"/>
                  </a:cubicBezTo>
                  <a:cubicBezTo>
                    <a:pt x="2517" y="1001"/>
                    <a:pt x="2569" y="964"/>
                    <a:pt x="2585" y="911"/>
                  </a:cubicBezTo>
                  <a:cubicBezTo>
                    <a:pt x="2607" y="851"/>
                    <a:pt x="2569" y="775"/>
                    <a:pt x="2502" y="753"/>
                  </a:cubicBezTo>
                  <a:lnTo>
                    <a:pt x="182" y="7"/>
                  </a:lnTo>
                  <a:cubicBezTo>
                    <a:pt x="168" y="2"/>
                    <a:pt x="155" y="0"/>
                    <a:pt x="14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30"/>
            <p:cNvSpPr/>
            <p:nvPr/>
          </p:nvSpPr>
          <p:spPr>
            <a:xfrm>
              <a:off x="5673375" y="2463725"/>
              <a:ext cx="423325" cy="320900"/>
            </a:xfrm>
            <a:custGeom>
              <a:avLst/>
              <a:gdLst/>
              <a:ahLst/>
              <a:cxnLst/>
              <a:rect l="l" t="t" r="r" b="b"/>
              <a:pathLst>
                <a:path w="16933" h="12836" extrusionOk="0">
                  <a:moveTo>
                    <a:pt x="8640" y="1"/>
                  </a:moveTo>
                  <a:lnTo>
                    <a:pt x="8640" y="1"/>
                  </a:lnTo>
                  <a:cubicBezTo>
                    <a:pt x="0" y="4068"/>
                    <a:pt x="8105" y="12836"/>
                    <a:pt x="8105" y="12836"/>
                  </a:cubicBezTo>
                  <a:cubicBezTo>
                    <a:pt x="8105" y="12836"/>
                    <a:pt x="16933" y="4317"/>
                    <a:pt x="8640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30"/>
            <p:cNvSpPr/>
            <p:nvPr/>
          </p:nvSpPr>
          <p:spPr>
            <a:xfrm>
              <a:off x="5769400" y="2460625"/>
              <a:ext cx="225425" cy="327200"/>
            </a:xfrm>
            <a:custGeom>
              <a:avLst/>
              <a:gdLst/>
              <a:ahLst/>
              <a:cxnLst/>
              <a:rect l="l" t="t" r="r" b="b"/>
              <a:pathLst>
                <a:path w="9017" h="13088" extrusionOk="0">
                  <a:moveTo>
                    <a:pt x="4799" y="268"/>
                  </a:moveTo>
                  <a:cubicBezTo>
                    <a:pt x="6795" y="1322"/>
                    <a:pt x="7924" y="2716"/>
                    <a:pt x="8173" y="4411"/>
                  </a:cubicBezTo>
                  <a:cubicBezTo>
                    <a:pt x="8708" y="8079"/>
                    <a:pt x="4912" y="12123"/>
                    <a:pt x="4271" y="12779"/>
                  </a:cubicBezTo>
                  <a:cubicBezTo>
                    <a:pt x="3676" y="12108"/>
                    <a:pt x="332" y="8079"/>
                    <a:pt x="1040" y="4471"/>
                  </a:cubicBezTo>
                  <a:cubicBezTo>
                    <a:pt x="1379" y="2708"/>
                    <a:pt x="2644" y="1292"/>
                    <a:pt x="4799" y="268"/>
                  </a:cubicBezTo>
                  <a:close/>
                  <a:moveTo>
                    <a:pt x="4802" y="0"/>
                  </a:moveTo>
                  <a:cubicBezTo>
                    <a:pt x="4784" y="0"/>
                    <a:pt x="4765" y="4"/>
                    <a:pt x="4746" y="12"/>
                  </a:cubicBezTo>
                  <a:cubicBezTo>
                    <a:pt x="2486" y="1081"/>
                    <a:pt x="1153" y="2565"/>
                    <a:pt x="791" y="4426"/>
                  </a:cubicBezTo>
                  <a:cubicBezTo>
                    <a:pt x="1" y="8478"/>
                    <a:pt x="4000" y="12862"/>
                    <a:pt x="4173" y="13050"/>
                  </a:cubicBezTo>
                  <a:cubicBezTo>
                    <a:pt x="4196" y="13073"/>
                    <a:pt x="4226" y="13088"/>
                    <a:pt x="4256" y="13088"/>
                  </a:cubicBezTo>
                  <a:lnTo>
                    <a:pt x="4264" y="13088"/>
                  </a:lnTo>
                  <a:cubicBezTo>
                    <a:pt x="4294" y="13088"/>
                    <a:pt x="4324" y="13073"/>
                    <a:pt x="4347" y="13050"/>
                  </a:cubicBezTo>
                  <a:cubicBezTo>
                    <a:pt x="4543" y="12869"/>
                    <a:pt x="9017" y="8493"/>
                    <a:pt x="8422" y="4373"/>
                  </a:cubicBezTo>
                  <a:cubicBezTo>
                    <a:pt x="8158" y="2580"/>
                    <a:pt x="6960" y="1111"/>
                    <a:pt x="4859" y="12"/>
                  </a:cubicBezTo>
                  <a:cubicBezTo>
                    <a:pt x="4840" y="4"/>
                    <a:pt x="4821" y="0"/>
                    <a:pt x="480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30"/>
            <p:cNvSpPr/>
            <p:nvPr/>
          </p:nvSpPr>
          <p:spPr>
            <a:xfrm>
              <a:off x="5866375" y="2463725"/>
              <a:ext cx="23000" cy="282475"/>
            </a:xfrm>
            <a:custGeom>
              <a:avLst/>
              <a:gdLst/>
              <a:ahLst/>
              <a:cxnLst/>
              <a:rect l="l" t="t" r="r" b="b"/>
              <a:pathLst>
                <a:path w="920" h="11299" extrusionOk="0">
                  <a:moveTo>
                    <a:pt x="920" y="1"/>
                  </a:moveTo>
                  <a:lnTo>
                    <a:pt x="920" y="1"/>
                  </a:lnTo>
                  <a:cubicBezTo>
                    <a:pt x="1" y="6750"/>
                    <a:pt x="249" y="11299"/>
                    <a:pt x="249" y="11299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30"/>
            <p:cNvSpPr/>
            <p:nvPr/>
          </p:nvSpPr>
          <p:spPr>
            <a:xfrm>
              <a:off x="5863550" y="2460650"/>
              <a:ext cx="29225" cy="288575"/>
            </a:xfrm>
            <a:custGeom>
              <a:avLst/>
              <a:gdLst/>
              <a:ahLst/>
              <a:cxnLst/>
              <a:rect l="l" t="t" r="r" b="b"/>
              <a:pathLst>
                <a:path w="1169" h="11543" extrusionOk="0">
                  <a:moveTo>
                    <a:pt x="1024" y="1"/>
                  </a:moveTo>
                  <a:cubicBezTo>
                    <a:pt x="966" y="1"/>
                    <a:pt x="918" y="49"/>
                    <a:pt x="905" y="109"/>
                  </a:cubicBezTo>
                  <a:cubicBezTo>
                    <a:pt x="1" y="6790"/>
                    <a:pt x="234" y="11377"/>
                    <a:pt x="234" y="11422"/>
                  </a:cubicBezTo>
                  <a:cubicBezTo>
                    <a:pt x="242" y="11490"/>
                    <a:pt x="294" y="11542"/>
                    <a:pt x="362" y="11542"/>
                  </a:cubicBezTo>
                  <a:lnTo>
                    <a:pt x="370" y="11542"/>
                  </a:lnTo>
                  <a:cubicBezTo>
                    <a:pt x="438" y="11542"/>
                    <a:pt x="490" y="11482"/>
                    <a:pt x="490" y="11414"/>
                  </a:cubicBezTo>
                  <a:cubicBezTo>
                    <a:pt x="483" y="11369"/>
                    <a:pt x="249" y="6797"/>
                    <a:pt x="1161" y="146"/>
                  </a:cubicBezTo>
                  <a:cubicBezTo>
                    <a:pt x="1168" y="71"/>
                    <a:pt x="1115" y="11"/>
                    <a:pt x="1048" y="3"/>
                  </a:cubicBezTo>
                  <a:cubicBezTo>
                    <a:pt x="1040" y="1"/>
                    <a:pt x="1032" y="1"/>
                    <a:pt x="102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30"/>
            <p:cNvSpPr/>
            <p:nvPr/>
          </p:nvSpPr>
          <p:spPr>
            <a:xfrm>
              <a:off x="5836250" y="2638300"/>
              <a:ext cx="37125" cy="52750"/>
            </a:xfrm>
            <a:custGeom>
              <a:avLst/>
              <a:gdLst/>
              <a:ahLst/>
              <a:cxnLst/>
              <a:rect l="l" t="t" r="r" b="b"/>
              <a:pathLst>
                <a:path w="1485" h="2110" extrusionOk="0">
                  <a:moveTo>
                    <a:pt x="1484" y="0"/>
                  </a:moveTo>
                  <a:lnTo>
                    <a:pt x="1" y="2109"/>
                  </a:lnTo>
                  <a:cubicBezTo>
                    <a:pt x="189" y="1966"/>
                    <a:pt x="1484" y="1"/>
                    <a:pt x="1484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30"/>
            <p:cNvSpPr/>
            <p:nvPr/>
          </p:nvSpPr>
          <p:spPr>
            <a:xfrm>
              <a:off x="5832675" y="2635150"/>
              <a:ext cx="44275" cy="59100"/>
            </a:xfrm>
            <a:custGeom>
              <a:avLst/>
              <a:gdLst/>
              <a:ahLst/>
              <a:cxnLst/>
              <a:rect l="l" t="t" r="r" b="b"/>
              <a:pathLst>
                <a:path w="1771" h="2364" extrusionOk="0">
                  <a:moveTo>
                    <a:pt x="1633" y="0"/>
                  </a:moveTo>
                  <a:cubicBezTo>
                    <a:pt x="1591" y="0"/>
                    <a:pt x="1551" y="20"/>
                    <a:pt x="1522" y="58"/>
                  </a:cubicBezTo>
                  <a:cubicBezTo>
                    <a:pt x="904" y="1000"/>
                    <a:pt x="174" y="2047"/>
                    <a:pt x="61" y="2137"/>
                  </a:cubicBezTo>
                  <a:cubicBezTo>
                    <a:pt x="8" y="2182"/>
                    <a:pt x="0" y="2265"/>
                    <a:pt x="46" y="2318"/>
                  </a:cubicBezTo>
                  <a:cubicBezTo>
                    <a:pt x="68" y="2348"/>
                    <a:pt x="106" y="2363"/>
                    <a:pt x="144" y="2363"/>
                  </a:cubicBezTo>
                  <a:cubicBezTo>
                    <a:pt x="166" y="2363"/>
                    <a:pt x="196" y="2356"/>
                    <a:pt x="219" y="2333"/>
                  </a:cubicBezTo>
                  <a:cubicBezTo>
                    <a:pt x="415" y="2182"/>
                    <a:pt x="1514" y="525"/>
                    <a:pt x="1733" y="194"/>
                  </a:cubicBezTo>
                  <a:cubicBezTo>
                    <a:pt x="1770" y="141"/>
                    <a:pt x="1755" y="58"/>
                    <a:pt x="1703" y="21"/>
                  </a:cubicBezTo>
                  <a:cubicBezTo>
                    <a:pt x="1681" y="7"/>
                    <a:pt x="1656" y="0"/>
                    <a:pt x="16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30"/>
            <p:cNvSpPr/>
            <p:nvPr/>
          </p:nvSpPr>
          <p:spPr>
            <a:xfrm>
              <a:off x="5874675" y="2674825"/>
              <a:ext cx="32025" cy="48225"/>
            </a:xfrm>
            <a:custGeom>
              <a:avLst/>
              <a:gdLst/>
              <a:ahLst/>
              <a:cxnLst/>
              <a:rect l="l" t="t" r="r" b="b"/>
              <a:pathLst>
                <a:path w="1281" h="1929" extrusionOk="0">
                  <a:moveTo>
                    <a:pt x="0" y="0"/>
                  </a:moveTo>
                  <a:lnTo>
                    <a:pt x="1281" y="1929"/>
                  </a:lnTo>
                  <a:cubicBezTo>
                    <a:pt x="1213" y="172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30"/>
            <p:cNvSpPr/>
            <p:nvPr/>
          </p:nvSpPr>
          <p:spPr>
            <a:xfrm>
              <a:off x="5871075" y="2671600"/>
              <a:ext cx="39025" cy="54650"/>
            </a:xfrm>
            <a:custGeom>
              <a:avLst/>
              <a:gdLst/>
              <a:ahLst/>
              <a:cxnLst/>
              <a:rect l="l" t="t" r="r" b="b"/>
              <a:pathLst>
                <a:path w="1561" h="2186" extrusionOk="0">
                  <a:moveTo>
                    <a:pt x="146" y="1"/>
                  </a:moveTo>
                  <a:cubicBezTo>
                    <a:pt x="120" y="1"/>
                    <a:pt x="93" y="9"/>
                    <a:pt x="69" y="24"/>
                  </a:cubicBezTo>
                  <a:cubicBezTo>
                    <a:pt x="9" y="61"/>
                    <a:pt x="1" y="144"/>
                    <a:pt x="39" y="197"/>
                  </a:cubicBezTo>
                  <a:cubicBezTo>
                    <a:pt x="619" y="1026"/>
                    <a:pt x="1259" y="1967"/>
                    <a:pt x="1304" y="2095"/>
                  </a:cubicBezTo>
                  <a:cubicBezTo>
                    <a:pt x="1319" y="2148"/>
                    <a:pt x="1372" y="2186"/>
                    <a:pt x="1425" y="2186"/>
                  </a:cubicBezTo>
                  <a:cubicBezTo>
                    <a:pt x="1432" y="2186"/>
                    <a:pt x="1447" y="2186"/>
                    <a:pt x="1462" y="2178"/>
                  </a:cubicBezTo>
                  <a:cubicBezTo>
                    <a:pt x="1522" y="2163"/>
                    <a:pt x="1560" y="2088"/>
                    <a:pt x="1545" y="2020"/>
                  </a:cubicBezTo>
                  <a:cubicBezTo>
                    <a:pt x="1477" y="1809"/>
                    <a:pt x="445" y="348"/>
                    <a:pt x="242" y="54"/>
                  </a:cubicBezTo>
                  <a:cubicBezTo>
                    <a:pt x="220" y="18"/>
                    <a:pt x="184" y="1"/>
                    <a:pt x="14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30"/>
            <p:cNvSpPr/>
            <p:nvPr/>
          </p:nvSpPr>
          <p:spPr>
            <a:xfrm>
              <a:off x="5542125" y="2402150"/>
              <a:ext cx="318350" cy="230800"/>
            </a:xfrm>
            <a:custGeom>
              <a:avLst/>
              <a:gdLst/>
              <a:ahLst/>
              <a:cxnLst/>
              <a:rect l="l" t="t" r="r" b="b"/>
              <a:pathLst>
                <a:path w="12734" h="9232" extrusionOk="0">
                  <a:moveTo>
                    <a:pt x="7658" y="1"/>
                  </a:moveTo>
                  <a:cubicBezTo>
                    <a:pt x="1673" y="1"/>
                    <a:pt x="0" y="9039"/>
                    <a:pt x="0" y="9039"/>
                  </a:cubicBezTo>
                  <a:cubicBezTo>
                    <a:pt x="0" y="9039"/>
                    <a:pt x="1182" y="9231"/>
                    <a:pt x="2795" y="9231"/>
                  </a:cubicBezTo>
                  <a:cubicBezTo>
                    <a:pt x="6578" y="9231"/>
                    <a:pt x="12734" y="8176"/>
                    <a:pt x="11577" y="1115"/>
                  </a:cubicBezTo>
                  <a:cubicBezTo>
                    <a:pt x="10101" y="330"/>
                    <a:pt x="8801" y="1"/>
                    <a:pt x="7658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30"/>
            <p:cNvSpPr/>
            <p:nvPr/>
          </p:nvSpPr>
          <p:spPr>
            <a:xfrm>
              <a:off x="5538925" y="2399025"/>
              <a:ext cx="306200" cy="237225"/>
            </a:xfrm>
            <a:custGeom>
              <a:avLst/>
              <a:gdLst/>
              <a:ahLst/>
              <a:cxnLst/>
              <a:rect l="l" t="t" r="r" b="b"/>
              <a:pathLst>
                <a:path w="12248" h="9489" extrusionOk="0">
                  <a:moveTo>
                    <a:pt x="7781" y="254"/>
                  </a:moveTo>
                  <a:cubicBezTo>
                    <a:pt x="8961" y="254"/>
                    <a:pt x="10233" y="611"/>
                    <a:pt x="11592" y="1323"/>
                  </a:cubicBezTo>
                  <a:cubicBezTo>
                    <a:pt x="11976" y="3764"/>
                    <a:pt x="11502" y="5669"/>
                    <a:pt x="10176" y="6995"/>
                  </a:cubicBezTo>
                  <a:cubicBezTo>
                    <a:pt x="8327" y="8845"/>
                    <a:pt x="5177" y="9223"/>
                    <a:pt x="2900" y="9223"/>
                  </a:cubicBezTo>
                  <a:cubicBezTo>
                    <a:pt x="1626" y="9223"/>
                    <a:pt x="625" y="9105"/>
                    <a:pt x="279" y="9059"/>
                  </a:cubicBezTo>
                  <a:cubicBezTo>
                    <a:pt x="475" y="8140"/>
                    <a:pt x="1808" y="2536"/>
                    <a:pt x="5438" y="781"/>
                  </a:cubicBezTo>
                  <a:cubicBezTo>
                    <a:pt x="6171" y="430"/>
                    <a:pt x="6953" y="254"/>
                    <a:pt x="7781" y="254"/>
                  </a:cubicBezTo>
                  <a:close/>
                  <a:moveTo>
                    <a:pt x="7786" y="0"/>
                  </a:moveTo>
                  <a:cubicBezTo>
                    <a:pt x="6919" y="0"/>
                    <a:pt x="6101" y="185"/>
                    <a:pt x="5333" y="555"/>
                  </a:cubicBezTo>
                  <a:cubicBezTo>
                    <a:pt x="1273" y="2513"/>
                    <a:pt x="15" y="9074"/>
                    <a:pt x="8" y="9142"/>
                  </a:cubicBezTo>
                  <a:cubicBezTo>
                    <a:pt x="0" y="9172"/>
                    <a:pt x="8" y="9209"/>
                    <a:pt x="23" y="9232"/>
                  </a:cubicBezTo>
                  <a:cubicBezTo>
                    <a:pt x="45" y="9262"/>
                    <a:pt x="75" y="9277"/>
                    <a:pt x="106" y="9285"/>
                  </a:cubicBezTo>
                  <a:cubicBezTo>
                    <a:pt x="226" y="9307"/>
                    <a:pt x="1394" y="9488"/>
                    <a:pt x="2960" y="9488"/>
                  </a:cubicBezTo>
                  <a:cubicBezTo>
                    <a:pt x="5273" y="9488"/>
                    <a:pt x="8444" y="9089"/>
                    <a:pt x="10349" y="7176"/>
                  </a:cubicBezTo>
                  <a:cubicBezTo>
                    <a:pt x="11750" y="5775"/>
                    <a:pt x="12248" y="3771"/>
                    <a:pt x="11833" y="1218"/>
                  </a:cubicBezTo>
                  <a:cubicBezTo>
                    <a:pt x="11826" y="1180"/>
                    <a:pt x="11796" y="1150"/>
                    <a:pt x="11765" y="1127"/>
                  </a:cubicBezTo>
                  <a:cubicBezTo>
                    <a:pt x="10350" y="375"/>
                    <a:pt x="9020" y="0"/>
                    <a:pt x="778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30"/>
            <p:cNvSpPr/>
            <p:nvPr/>
          </p:nvSpPr>
          <p:spPr>
            <a:xfrm>
              <a:off x="5580525" y="2437375"/>
              <a:ext cx="235025" cy="163475"/>
            </a:xfrm>
            <a:custGeom>
              <a:avLst/>
              <a:gdLst/>
              <a:ahLst/>
              <a:cxnLst/>
              <a:rect l="l" t="t" r="r" b="b"/>
              <a:pathLst>
                <a:path w="9401" h="6539" extrusionOk="0">
                  <a:moveTo>
                    <a:pt x="9401" y="0"/>
                  </a:moveTo>
                  <a:lnTo>
                    <a:pt x="9401" y="0"/>
                  </a:lnTo>
                  <a:cubicBezTo>
                    <a:pt x="3338" y="1981"/>
                    <a:pt x="1" y="6538"/>
                    <a:pt x="1" y="6538"/>
                  </a:cubicBezTo>
                  <a:lnTo>
                    <a:pt x="9401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30"/>
            <p:cNvSpPr/>
            <p:nvPr/>
          </p:nvSpPr>
          <p:spPr>
            <a:xfrm>
              <a:off x="5576950" y="2434200"/>
              <a:ext cx="242200" cy="169650"/>
            </a:xfrm>
            <a:custGeom>
              <a:avLst/>
              <a:gdLst/>
              <a:ahLst/>
              <a:cxnLst/>
              <a:rect l="l" t="t" r="r" b="b"/>
              <a:pathLst>
                <a:path w="9688" h="6786" extrusionOk="0">
                  <a:moveTo>
                    <a:pt x="9546" y="0"/>
                  </a:moveTo>
                  <a:cubicBezTo>
                    <a:pt x="9533" y="0"/>
                    <a:pt x="9520" y="2"/>
                    <a:pt x="9506" y="7"/>
                  </a:cubicBezTo>
                  <a:cubicBezTo>
                    <a:pt x="3473" y="1980"/>
                    <a:pt x="76" y="6545"/>
                    <a:pt x="38" y="6590"/>
                  </a:cubicBezTo>
                  <a:cubicBezTo>
                    <a:pt x="1" y="6643"/>
                    <a:pt x="8" y="6725"/>
                    <a:pt x="68" y="6763"/>
                  </a:cubicBezTo>
                  <a:cubicBezTo>
                    <a:pt x="91" y="6778"/>
                    <a:pt x="114" y="6786"/>
                    <a:pt x="144" y="6786"/>
                  </a:cubicBezTo>
                  <a:cubicBezTo>
                    <a:pt x="181" y="6786"/>
                    <a:pt x="219" y="6771"/>
                    <a:pt x="242" y="6740"/>
                  </a:cubicBezTo>
                  <a:cubicBezTo>
                    <a:pt x="272" y="6695"/>
                    <a:pt x="3631" y="2191"/>
                    <a:pt x="9582" y="248"/>
                  </a:cubicBezTo>
                  <a:cubicBezTo>
                    <a:pt x="9649" y="225"/>
                    <a:pt x="9687" y="157"/>
                    <a:pt x="9664" y="90"/>
                  </a:cubicBezTo>
                  <a:cubicBezTo>
                    <a:pt x="9646" y="35"/>
                    <a:pt x="9599" y="0"/>
                    <a:pt x="954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30"/>
            <p:cNvSpPr/>
            <p:nvPr/>
          </p:nvSpPr>
          <p:spPr>
            <a:xfrm>
              <a:off x="5680700" y="2505900"/>
              <a:ext cx="1550" cy="78925"/>
            </a:xfrm>
            <a:custGeom>
              <a:avLst/>
              <a:gdLst/>
              <a:ahLst/>
              <a:cxnLst/>
              <a:rect l="l" t="t" r="r" b="b"/>
              <a:pathLst>
                <a:path w="62" h="3157" extrusionOk="0">
                  <a:moveTo>
                    <a:pt x="61" y="3157"/>
                  </a:moveTo>
                  <a:lnTo>
                    <a:pt x="1" y="1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30"/>
            <p:cNvSpPr/>
            <p:nvPr/>
          </p:nvSpPr>
          <p:spPr>
            <a:xfrm>
              <a:off x="5677500" y="2502700"/>
              <a:ext cx="7950" cy="85150"/>
            </a:xfrm>
            <a:custGeom>
              <a:avLst/>
              <a:gdLst/>
              <a:ahLst/>
              <a:cxnLst/>
              <a:rect l="l" t="t" r="r" b="b"/>
              <a:pathLst>
                <a:path w="318" h="3406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69" y="3285"/>
                  </a:lnTo>
                  <a:cubicBezTo>
                    <a:pt x="69" y="3353"/>
                    <a:pt x="121" y="3405"/>
                    <a:pt x="189" y="3405"/>
                  </a:cubicBezTo>
                  <a:lnTo>
                    <a:pt x="197" y="3405"/>
                  </a:lnTo>
                  <a:cubicBezTo>
                    <a:pt x="264" y="3405"/>
                    <a:pt x="317" y="3353"/>
                    <a:pt x="317" y="3277"/>
                  </a:cubicBezTo>
                  <a:lnTo>
                    <a:pt x="249" y="121"/>
                  </a:lnTo>
                  <a:cubicBezTo>
                    <a:pt x="249" y="54"/>
                    <a:pt x="189" y="1"/>
                    <a:pt x="12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30"/>
            <p:cNvSpPr/>
            <p:nvPr/>
          </p:nvSpPr>
          <p:spPr>
            <a:xfrm>
              <a:off x="5609350" y="2523050"/>
              <a:ext cx="49350" cy="13775"/>
            </a:xfrm>
            <a:custGeom>
              <a:avLst/>
              <a:gdLst/>
              <a:ahLst/>
              <a:cxnLst/>
              <a:rect l="l" t="t" r="r" b="b"/>
              <a:pathLst>
                <a:path w="1974" h="551" extrusionOk="0">
                  <a:moveTo>
                    <a:pt x="1974" y="0"/>
                  </a:moveTo>
                  <a:lnTo>
                    <a:pt x="0" y="550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30"/>
            <p:cNvSpPr/>
            <p:nvPr/>
          </p:nvSpPr>
          <p:spPr>
            <a:xfrm>
              <a:off x="5605950" y="2519950"/>
              <a:ext cx="56150" cy="19875"/>
            </a:xfrm>
            <a:custGeom>
              <a:avLst/>
              <a:gdLst/>
              <a:ahLst/>
              <a:cxnLst/>
              <a:rect l="l" t="t" r="r" b="b"/>
              <a:pathLst>
                <a:path w="2246" h="795" extrusionOk="0">
                  <a:moveTo>
                    <a:pt x="2102" y="1"/>
                  </a:moveTo>
                  <a:cubicBezTo>
                    <a:pt x="2092" y="1"/>
                    <a:pt x="2082" y="2"/>
                    <a:pt x="2072" y="4"/>
                  </a:cubicBezTo>
                  <a:lnTo>
                    <a:pt x="106" y="554"/>
                  </a:lnTo>
                  <a:cubicBezTo>
                    <a:pt x="38" y="569"/>
                    <a:pt x="1" y="637"/>
                    <a:pt x="16" y="704"/>
                  </a:cubicBezTo>
                  <a:cubicBezTo>
                    <a:pt x="31" y="765"/>
                    <a:pt x="83" y="795"/>
                    <a:pt x="136" y="795"/>
                  </a:cubicBezTo>
                  <a:lnTo>
                    <a:pt x="174" y="795"/>
                  </a:lnTo>
                  <a:lnTo>
                    <a:pt x="2140" y="245"/>
                  </a:lnTo>
                  <a:cubicBezTo>
                    <a:pt x="2208" y="230"/>
                    <a:pt x="2245" y="162"/>
                    <a:pt x="2230" y="94"/>
                  </a:cubicBezTo>
                  <a:cubicBezTo>
                    <a:pt x="2211" y="36"/>
                    <a:pt x="2159" y="1"/>
                    <a:pt x="210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30"/>
            <p:cNvSpPr/>
            <p:nvPr/>
          </p:nvSpPr>
          <p:spPr>
            <a:xfrm>
              <a:off x="5889350" y="2241725"/>
              <a:ext cx="381150" cy="378050"/>
            </a:xfrm>
            <a:custGeom>
              <a:avLst/>
              <a:gdLst/>
              <a:ahLst/>
              <a:cxnLst/>
              <a:rect l="l" t="t" r="r" b="b"/>
              <a:pathLst>
                <a:path w="15246" h="15122" extrusionOk="0">
                  <a:moveTo>
                    <a:pt x="10146" y="1"/>
                  </a:moveTo>
                  <a:cubicBezTo>
                    <a:pt x="7187" y="1"/>
                    <a:pt x="1040" y="1590"/>
                    <a:pt x="1040" y="1590"/>
                  </a:cubicBezTo>
                  <a:cubicBezTo>
                    <a:pt x="1040" y="1590"/>
                    <a:pt x="1033" y="1627"/>
                    <a:pt x="1025" y="1695"/>
                  </a:cubicBezTo>
                  <a:cubicBezTo>
                    <a:pt x="852" y="1748"/>
                    <a:pt x="1" y="10131"/>
                    <a:pt x="897" y="12142"/>
                  </a:cubicBezTo>
                  <a:cubicBezTo>
                    <a:pt x="1703" y="13979"/>
                    <a:pt x="3544" y="15122"/>
                    <a:pt x="5408" y="15122"/>
                  </a:cubicBezTo>
                  <a:cubicBezTo>
                    <a:pt x="5913" y="15122"/>
                    <a:pt x="6420" y="15038"/>
                    <a:pt x="6908" y="14861"/>
                  </a:cubicBezTo>
                  <a:cubicBezTo>
                    <a:pt x="9197" y="14025"/>
                    <a:pt x="10222" y="11464"/>
                    <a:pt x="9190" y="9129"/>
                  </a:cubicBezTo>
                  <a:cubicBezTo>
                    <a:pt x="9100" y="8933"/>
                    <a:pt x="8956" y="8715"/>
                    <a:pt x="8791" y="8481"/>
                  </a:cubicBezTo>
                  <a:lnTo>
                    <a:pt x="8791" y="8481"/>
                  </a:lnTo>
                  <a:cubicBezTo>
                    <a:pt x="9009" y="8587"/>
                    <a:pt x="9220" y="8677"/>
                    <a:pt x="9401" y="8723"/>
                  </a:cubicBezTo>
                  <a:cubicBezTo>
                    <a:pt x="9828" y="8841"/>
                    <a:pt x="10252" y="8898"/>
                    <a:pt x="10665" y="8898"/>
                  </a:cubicBezTo>
                  <a:cubicBezTo>
                    <a:pt x="12637" y="8898"/>
                    <a:pt x="14344" y="7610"/>
                    <a:pt x="14749" y="5642"/>
                  </a:cubicBezTo>
                  <a:cubicBezTo>
                    <a:pt x="15246" y="3262"/>
                    <a:pt x="13649" y="784"/>
                    <a:pt x="11186" y="106"/>
                  </a:cubicBezTo>
                  <a:cubicBezTo>
                    <a:pt x="10921" y="33"/>
                    <a:pt x="10566" y="1"/>
                    <a:pt x="10146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30"/>
            <p:cNvSpPr/>
            <p:nvPr/>
          </p:nvSpPr>
          <p:spPr>
            <a:xfrm>
              <a:off x="5887100" y="2238575"/>
              <a:ext cx="386800" cy="384300"/>
            </a:xfrm>
            <a:custGeom>
              <a:avLst/>
              <a:gdLst/>
              <a:ahLst/>
              <a:cxnLst/>
              <a:rect l="l" t="t" r="r" b="b"/>
              <a:pathLst>
                <a:path w="15472" h="15372" extrusionOk="0">
                  <a:moveTo>
                    <a:pt x="10237" y="251"/>
                  </a:moveTo>
                  <a:cubicBezTo>
                    <a:pt x="10645" y="251"/>
                    <a:pt x="10990" y="282"/>
                    <a:pt x="11246" y="352"/>
                  </a:cubicBezTo>
                  <a:cubicBezTo>
                    <a:pt x="13641" y="1015"/>
                    <a:pt x="15200" y="3433"/>
                    <a:pt x="14718" y="5745"/>
                  </a:cubicBezTo>
                  <a:cubicBezTo>
                    <a:pt x="14492" y="6822"/>
                    <a:pt x="13860" y="7726"/>
                    <a:pt x="12933" y="8299"/>
                  </a:cubicBezTo>
                  <a:cubicBezTo>
                    <a:pt x="12278" y="8697"/>
                    <a:pt x="11534" y="8900"/>
                    <a:pt x="10762" y="8900"/>
                  </a:cubicBezTo>
                  <a:cubicBezTo>
                    <a:pt x="10353" y="8900"/>
                    <a:pt x="9936" y="8843"/>
                    <a:pt x="9521" y="8728"/>
                  </a:cubicBezTo>
                  <a:cubicBezTo>
                    <a:pt x="9363" y="8690"/>
                    <a:pt x="9182" y="8615"/>
                    <a:pt x="8941" y="8495"/>
                  </a:cubicBezTo>
                  <a:cubicBezTo>
                    <a:pt x="8922" y="8486"/>
                    <a:pt x="8902" y="8482"/>
                    <a:pt x="8883" y="8482"/>
                  </a:cubicBezTo>
                  <a:cubicBezTo>
                    <a:pt x="8848" y="8482"/>
                    <a:pt x="8814" y="8496"/>
                    <a:pt x="8790" y="8525"/>
                  </a:cubicBezTo>
                  <a:cubicBezTo>
                    <a:pt x="8753" y="8570"/>
                    <a:pt x="8745" y="8630"/>
                    <a:pt x="8783" y="8683"/>
                  </a:cubicBezTo>
                  <a:cubicBezTo>
                    <a:pt x="8971" y="8946"/>
                    <a:pt x="9092" y="9142"/>
                    <a:pt x="9159" y="9308"/>
                  </a:cubicBezTo>
                  <a:cubicBezTo>
                    <a:pt x="9664" y="10438"/>
                    <a:pt x="9687" y="11650"/>
                    <a:pt x="9227" y="12728"/>
                  </a:cubicBezTo>
                  <a:cubicBezTo>
                    <a:pt x="8805" y="13729"/>
                    <a:pt x="7992" y="14490"/>
                    <a:pt x="6952" y="14867"/>
                  </a:cubicBezTo>
                  <a:cubicBezTo>
                    <a:pt x="6478" y="15040"/>
                    <a:pt x="5985" y="15123"/>
                    <a:pt x="5493" y="15123"/>
                  </a:cubicBezTo>
                  <a:cubicBezTo>
                    <a:pt x="3682" y="15123"/>
                    <a:pt x="1888" y="14006"/>
                    <a:pt x="1100" y="12223"/>
                  </a:cubicBezTo>
                  <a:cubicBezTo>
                    <a:pt x="234" y="10272"/>
                    <a:pt x="1055" y="2341"/>
                    <a:pt x="1213" y="1904"/>
                  </a:cubicBezTo>
                  <a:cubicBezTo>
                    <a:pt x="1228" y="1881"/>
                    <a:pt x="1235" y="1859"/>
                    <a:pt x="1243" y="1836"/>
                  </a:cubicBezTo>
                  <a:lnTo>
                    <a:pt x="1243" y="1821"/>
                  </a:lnTo>
                  <a:cubicBezTo>
                    <a:pt x="1983" y="1631"/>
                    <a:pt x="7514" y="251"/>
                    <a:pt x="10237" y="251"/>
                  </a:cubicBezTo>
                  <a:close/>
                  <a:moveTo>
                    <a:pt x="10228" y="1"/>
                  </a:moveTo>
                  <a:cubicBezTo>
                    <a:pt x="7289" y="1"/>
                    <a:pt x="1388" y="1523"/>
                    <a:pt x="1100" y="1595"/>
                  </a:cubicBezTo>
                  <a:cubicBezTo>
                    <a:pt x="1047" y="1610"/>
                    <a:pt x="1017" y="1648"/>
                    <a:pt x="1010" y="1700"/>
                  </a:cubicBezTo>
                  <a:lnTo>
                    <a:pt x="994" y="1768"/>
                  </a:lnTo>
                  <a:cubicBezTo>
                    <a:pt x="994" y="1776"/>
                    <a:pt x="994" y="1783"/>
                    <a:pt x="987" y="1783"/>
                  </a:cubicBezTo>
                  <a:cubicBezTo>
                    <a:pt x="746" y="2303"/>
                    <a:pt x="0" y="10355"/>
                    <a:pt x="866" y="12321"/>
                  </a:cubicBezTo>
                  <a:cubicBezTo>
                    <a:pt x="1702" y="14196"/>
                    <a:pt x="3586" y="15371"/>
                    <a:pt x="5499" y="15371"/>
                  </a:cubicBezTo>
                  <a:cubicBezTo>
                    <a:pt x="6018" y="15371"/>
                    <a:pt x="6538" y="15289"/>
                    <a:pt x="7043" y="15108"/>
                  </a:cubicBezTo>
                  <a:cubicBezTo>
                    <a:pt x="8143" y="14701"/>
                    <a:pt x="9009" y="13895"/>
                    <a:pt x="9461" y="12826"/>
                  </a:cubicBezTo>
                  <a:cubicBezTo>
                    <a:pt x="9943" y="11688"/>
                    <a:pt x="9920" y="10400"/>
                    <a:pt x="9393" y="9210"/>
                  </a:cubicBezTo>
                  <a:cubicBezTo>
                    <a:pt x="9348" y="9112"/>
                    <a:pt x="9295" y="9014"/>
                    <a:pt x="9227" y="8894"/>
                  </a:cubicBezTo>
                  <a:lnTo>
                    <a:pt x="9227" y="8894"/>
                  </a:lnTo>
                  <a:cubicBezTo>
                    <a:pt x="9310" y="8924"/>
                    <a:pt x="9385" y="8954"/>
                    <a:pt x="9453" y="8969"/>
                  </a:cubicBezTo>
                  <a:cubicBezTo>
                    <a:pt x="9890" y="9091"/>
                    <a:pt x="10328" y="9151"/>
                    <a:pt x="10758" y="9151"/>
                  </a:cubicBezTo>
                  <a:cubicBezTo>
                    <a:pt x="11576" y="9151"/>
                    <a:pt x="12365" y="8934"/>
                    <a:pt x="13061" y="8510"/>
                  </a:cubicBezTo>
                  <a:cubicBezTo>
                    <a:pt x="14048" y="7907"/>
                    <a:pt x="14726" y="6943"/>
                    <a:pt x="14967" y="5798"/>
                  </a:cubicBezTo>
                  <a:cubicBezTo>
                    <a:pt x="15471" y="3358"/>
                    <a:pt x="13829" y="804"/>
                    <a:pt x="11314" y="111"/>
                  </a:cubicBezTo>
                  <a:cubicBezTo>
                    <a:pt x="11036" y="34"/>
                    <a:pt x="10665" y="1"/>
                    <a:pt x="1022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30"/>
            <p:cNvSpPr/>
            <p:nvPr/>
          </p:nvSpPr>
          <p:spPr>
            <a:xfrm>
              <a:off x="5862625" y="1943125"/>
              <a:ext cx="404300" cy="358700"/>
            </a:xfrm>
            <a:custGeom>
              <a:avLst/>
              <a:gdLst/>
              <a:ahLst/>
              <a:cxnLst/>
              <a:rect l="l" t="t" r="r" b="b"/>
              <a:pathLst>
                <a:path w="16172" h="14348" extrusionOk="0">
                  <a:moveTo>
                    <a:pt x="5251" y="0"/>
                  </a:moveTo>
                  <a:cubicBezTo>
                    <a:pt x="3165" y="0"/>
                    <a:pt x="1183" y="1489"/>
                    <a:pt x="588" y="3651"/>
                  </a:cubicBezTo>
                  <a:cubicBezTo>
                    <a:pt x="0" y="5790"/>
                    <a:pt x="2071" y="13797"/>
                    <a:pt x="2071" y="13797"/>
                  </a:cubicBezTo>
                  <a:cubicBezTo>
                    <a:pt x="2071" y="13797"/>
                    <a:pt x="2109" y="13805"/>
                    <a:pt x="2177" y="13812"/>
                  </a:cubicBezTo>
                  <a:cubicBezTo>
                    <a:pt x="2212" y="13933"/>
                    <a:pt x="5950" y="14348"/>
                    <a:pt x="9033" y="14348"/>
                  </a:cubicBezTo>
                  <a:cubicBezTo>
                    <a:pt x="10575" y="14348"/>
                    <a:pt x="11954" y="14244"/>
                    <a:pt x="12624" y="13948"/>
                  </a:cubicBezTo>
                  <a:cubicBezTo>
                    <a:pt x="14959" y="12916"/>
                    <a:pt x="16172" y="10227"/>
                    <a:pt x="15343" y="7937"/>
                  </a:cubicBezTo>
                  <a:cubicBezTo>
                    <a:pt x="14728" y="6253"/>
                    <a:pt x="13180" y="5253"/>
                    <a:pt x="11474" y="5253"/>
                  </a:cubicBezTo>
                  <a:cubicBezTo>
                    <a:pt x="10861" y="5253"/>
                    <a:pt x="10228" y="5382"/>
                    <a:pt x="9611" y="5655"/>
                  </a:cubicBezTo>
                  <a:cubicBezTo>
                    <a:pt x="9415" y="5738"/>
                    <a:pt x="9197" y="5881"/>
                    <a:pt x="8963" y="6047"/>
                  </a:cubicBezTo>
                  <a:cubicBezTo>
                    <a:pt x="9069" y="5828"/>
                    <a:pt x="9159" y="5625"/>
                    <a:pt x="9204" y="5444"/>
                  </a:cubicBezTo>
                  <a:cubicBezTo>
                    <a:pt x="9882" y="2981"/>
                    <a:pt x="8504" y="586"/>
                    <a:pt x="6124" y="89"/>
                  </a:cubicBezTo>
                  <a:cubicBezTo>
                    <a:pt x="5833" y="29"/>
                    <a:pt x="5541" y="0"/>
                    <a:pt x="5251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30"/>
            <p:cNvSpPr/>
            <p:nvPr/>
          </p:nvSpPr>
          <p:spPr>
            <a:xfrm>
              <a:off x="5859400" y="1940025"/>
              <a:ext cx="411100" cy="365000"/>
            </a:xfrm>
            <a:custGeom>
              <a:avLst/>
              <a:gdLst/>
              <a:ahLst/>
              <a:cxnLst/>
              <a:rect l="l" t="t" r="r" b="b"/>
              <a:pathLst>
                <a:path w="16444" h="14600" extrusionOk="0">
                  <a:moveTo>
                    <a:pt x="5379" y="253"/>
                  </a:moveTo>
                  <a:cubicBezTo>
                    <a:pt x="5662" y="253"/>
                    <a:pt x="5947" y="282"/>
                    <a:pt x="6230" y="341"/>
                  </a:cubicBezTo>
                  <a:cubicBezTo>
                    <a:pt x="7307" y="559"/>
                    <a:pt x="8211" y="1199"/>
                    <a:pt x="8784" y="2126"/>
                  </a:cubicBezTo>
                  <a:cubicBezTo>
                    <a:pt x="9394" y="3128"/>
                    <a:pt x="9544" y="4333"/>
                    <a:pt x="9213" y="5538"/>
                  </a:cubicBezTo>
                  <a:cubicBezTo>
                    <a:pt x="9175" y="5688"/>
                    <a:pt x="9100" y="5877"/>
                    <a:pt x="8979" y="6118"/>
                  </a:cubicBezTo>
                  <a:cubicBezTo>
                    <a:pt x="8957" y="6171"/>
                    <a:pt x="8964" y="6231"/>
                    <a:pt x="9010" y="6268"/>
                  </a:cubicBezTo>
                  <a:cubicBezTo>
                    <a:pt x="9033" y="6288"/>
                    <a:pt x="9061" y="6298"/>
                    <a:pt x="9090" y="6298"/>
                  </a:cubicBezTo>
                  <a:cubicBezTo>
                    <a:pt x="9116" y="6298"/>
                    <a:pt x="9143" y="6290"/>
                    <a:pt x="9168" y="6276"/>
                  </a:cubicBezTo>
                  <a:cubicBezTo>
                    <a:pt x="9431" y="6088"/>
                    <a:pt x="9627" y="5967"/>
                    <a:pt x="9793" y="5892"/>
                  </a:cubicBezTo>
                  <a:cubicBezTo>
                    <a:pt x="10387" y="5631"/>
                    <a:pt x="11003" y="5498"/>
                    <a:pt x="11611" y="5498"/>
                  </a:cubicBezTo>
                  <a:cubicBezTo>
                    <a:pt x="12160" y="5498"/>
                    <a:pt x="12701" y="5606"/>
                    <a:pt x="13212" y="5824"/>
                  </a:cubicBezTo>
                  <a:cubicBezTo>
                    <a:pt x="14214" y="6253"/>
                    <a:pt x="14975" y="7059"/>
                    <a:pt x="15352" y="8099"/>
                  </a:cubicBezTo>
                  <a:cubicBezTo>
                    <a:pt x="16165" y="10328"/>
                    <a:pt x="14975" y="12957"/>
                    <a:pt x="12708" y="13959"/>
                  </a:cubicBezTo>
                  <a:cubicBezTo>
                    <a:pt x="12058" y="14245"/>
                    <a:pt x="10743" y="14345"/>
                    <a:pt x="9263" y="14345"/>
                  </a:cubicBezTo>
                  <a:cubicBezTo>
                    <a:pt x="6302" y="14345"/>
                    <a:pt x="2680" y="13946"/>
                    <a:pt x="2389" y="13846"/>
                  </a:cubicBezTo>
                  <a:cubicBezTo>
                    <a:pt x="2366" y="13831"/>
                    <a:pt x="2343" y="13816"/>
                    <a:pt x="2321" y="13816"/>
                  </a:cubicBezTo>
                  <a:lnTo>
                    <a:pt x="2306" y="13816"/>
                  </a:lnTo>
                  <a:cubicBezTo>
                    <a:pt x="2087" y="12965"/>
                    <a:pt x="295" y="5779"/>
                    <a:pt x="837" y="3813"/>
                  </a:cubicBezTo>
                  <a:cubicBezTo>
                    <a:pt x="1419" y="1711"/>
                    <a:pt x="3352" y="253"/>
                    <a:pt x="5379" y="253"/>
                  </a:cubicBezTo>
                  <a:close/>
                  <a:moveTo>
                    <a:pt x="5386" y="1"/>
                  </a:moveTo>
                  <a:cubicBezTo>
                    <a:pt x="3246" y="1"/>
                    <a:pt x="1204" y="1531"/>
                    <a:pt x="596" y="3745"/>
                  </a:cubicBezTo>
                  <a:cubicBezTo>
                    <a:pt x="1" y="5892"/>
                    <a:pt x="1997" y="13627"/>
                    <a:pt x="2080" y="13959"/>
                  </a:cubicBezTo>
                  <a:cubicBezTo>
                    <a:pt x="2095" y="14004"/>
                    <a:pt x="2133" y="14042"/>
                    <a:pt x="2185" y="14049"/>
                  </a:cubicBezTo>
                  <a:lnTo>
                    <a:pt x="2253" y="14057"/>
                  </a:lnTo>
                  <a:cubicBezTo>
                    <a:pt x="2261" y="14064"/>
                    <a:pt x="2261" y="14064"/>
                    <a:pt x="2268" y="14064"/>
                  </a:cubicBezTo>
                  <a:cubicBezTo>
                    <a:pt x="2607" y="14222"/>
                    <a:pt x="6140" y="14599"/>
                    <a:pt x="9107" y="14599"/>
                  </a:cubicBezTo>
                  <a:cubicBezTo>
                    <a:pt x="10697" y="14599"/>
                    <a:pt x="12120" y="14486"/>
                    <a:pt x="12806" y="14185"/>
                  </a:cubicBezTo>
                  <a:cubicBezTo>
                    <a:pt x="15193" y="13130"/>
                    <a:pt x="16444" y="10366"/>
                    <a:pt x="15585" y="8016"/>
                  </a:cubicBezTo>
                  <a:cubicBezTo>
                    <a:pt x="15186" y="6909"/>
                    <a:pt x="14380" y="6050"/>
                    <a:pt x="13310" y="5598"/>
                  </a:cubicBezTo>
                  <a:cubicBezTo>
                    <a:pt x="12767" y="5364"/>
                    <a:pt x="12189" y="5247"/>
                    <a:pt x="11604" y="5247"/>
                  </a:cubicBezTo>
                  <a:cubicBezTo>
                    <a:pt x="10964" y="5247"/>
                    <a:pt x="10316" y="5387"/>
                    <a:pt x="9695" y="5666"/>
                  </a:cubicBezTo>
                  <a:cubicBezTo>
                    <a:pt x="9597" y="5704"/>
                    <a:pt x="9499" y="5756"/>
                    <a:pt x="9379" y="5832"/>
                  </a:cubicBezTo>
                  <a:cubicBezTo>
                    <a:pt x="9409" y="5749"/>
                    <a:pt x="9439" y="5673"/>
                    <a:pt x="9454" y="5598"/>
                  </a:cubicBezTo>
                  <a:cubicBezTo>
                    <a:pt x="9808" y="4333"/>
                    <a:pt x="9642" y="3052"/>
                    <a:pt x="8994" y="1998"/>
                  </a:cubicBezTo>
                  <a:cubicBezTo>
                    <a:pt x="8392" y="1003"/>
                    <a:pt x="7428" y="326"/>
                    <a:pt x="6283" y="92"/>
                  </a:cubicBezTo>
                  <a:cubicBezTo>
                    <a:pt x="5984" y="30"/>
                    <a:pt x="5684" y="1"/>
                    <a:pt x="5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30"/>
            <p:cNvSpPr/>
            <p:nvPr/>
          </p:nvSpPr>
          <p:spPr>
            <a:xfrm>
              <a:off x="5566025" y="1950800"/>
              <a:ext cx="380975" cy="378100"/>
            </a:xfrm>
            <a:custGeom>
              <a:avLst/>
              <a:gdLst/>
              <a:ahLst/>
              <a:cxnLst/>
              <a:rect l="l" t="t" r="r" b="b"/>
              <a:pathLst>
                <a:path w="15239" h="15124" extrusionOk="0">
                  <a:moveTo>
                    <a:pt x="9843" y="0"/>
                  </a:moveTo>
                  <a:cubicBezTo>
                    <a:pt x="9337" y="0"/>
                    <a:pt x="8829" y="85"/>
                    <a:pt x="8339" y="264"/>
                  </a:cubicBezTo>
                  <a:cubicBezTo>
                    <a:pt x="6042" y="1092"/>
                    <a:pt x="5025" y="3661"/>
                    <a:pt x="6057" y="5988"/>
                  </a:cubicBezTo>
                  <a:cubicBezTo>
                    <a:pt x="6140" y="6184"/>
                    <a:pt x="6283" y="6410"/>
                    <a:pt x="6448" y="6643"/>
                  </a:cubicBezTo>
                  <a:cubicBezTo>
                    <a:pt x="6230" y="6538"/>
                    <a:pt x="6027" y="6448"/>
                    <a:pt x="5846" y="6395"/>
                  </a:cubicBezTo>
                  <a:cubicBezTo>
                    <a:pt x="5421" y="6278"/>
                    <a:pt x="4998" y="6222"/>
                    <a:pt x="4587" y="6222"/>
                  </a:cubicBezTo>
                  <a:cubicBezTo>
                    <a:pt x="2613" y="6222"/>
                    <a:pt x="902" y="7506"/>
                    <a:pt x="490" y="9476"/>
                  </a:cubicBezTo>
                  <a:cubicBezTo>
                    <a:pt x="1" y="11856"/>
                    <a:pt x="1590" y="14341"/>
                    <a:pt x="4053" y="15019"/>
                  </a:cubicBezTo>
                  <a:cubicBezTo>
                    <a:pt x="4318" y="15092"/>
                    <a:pt x="4673" y="15124"/>
                    <a:pt x="5091" y="15124"/>
                  </a:cubicBezTo>
                  <a:cubicBezTo>
                    <a:pt x="8052" y="15124"/>
                    <a:pt x="14199" y="13528"/>
                    <a:pt x="14199" y="13528"/>
                  </a:cubicBezTo>
                  <a:cubicBezTo>
                    <a:pt x="14199" y="13528"/>
                    <a:pt x="14207" y="13490"/>
                    <a:pt x="14214" y="13430"/>
                  </a:cubicBezTo>
                  <a:cubicBezTo>
                    <a:pt x="14395" y="13377"/>
                    <a:pt x="15238" y="4994"/>
                    <a:pt x="14350" y="2975"/>
                  </a:cubicBezTo>
                  <a:cubicBezTo>
                    <a:pt x="13538" y="1146"/>
                    <a:pt x="11703" y="0"/>
                    <a:pt x="9843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30"/>
            <p:cNvSpPr/>
            <p:nvPr/>
          </p:nvSpPr>
          <p:spPr>
            <a:xfrm>
              <a:off x="5562650" y="1947675"/>
              <a:ext cx="386800" cy="384275"/>
            </a:xfrm>
            <a:custGeom>
              <a:avLst/>
              <a:gdLst/>
              <a:ahLst/>
              <a:cxnLst/>
              <a:rect l="l" t="t" r="r" b="b"/>
              <a:pathLst>
                <a:path w="15472" h="15371" extrusionOk="0">
                  <a:moveTo>
                    <a:pt x="9966" y="249"/>
                  </a:moveTo>
                  <a:cubicBezTo>
                    <a:pt x="11784" y="249"/>
                    <a:pt x="13583" y="1367"/>
                    <a:pt x="14372" y="3153"/>
                  </a:cubicBezTo>
                  <a:cubicBezTo>
                    <a:pt x="15230" y="5104"/>
                    <a:pt x="14409" y="13035"/>
                    <a:pt x="14259" y="13472"/>
                  </a:cubicBezTo>
                  <a:cubicBezTo>
                    <a:pt x="14244" y="13487"/>
                    <a:pt x="14229" y="13510"/>
                    <a:pt x="14229" y="13532"/>
                  </a:cubicBezTo>
                  <a:lnTo>
                    <a:pt x="14221" y="13555"/>
                  </a:lnTo>
                  <a:cubicBezTo>
                    <a:pt x="13490" y="13743"/>
                    <a:pt x="7954" y="15122"/>
                    <a:pt x="5235" y="15122"/>
                  </a:cubicBezTo>
                  <a:cubicBezTo>
                    <a:pt x="4828" y="15122"/>
                    <a:pt x="4482" y="15091"/>
                    <a:pt x="4226" y="15024"/>
                  </a:cubicBezTo>
                  <a:cubicBezTo>
                    <a:pt x="1831" y="14361"/>
                    <a:pt x="271" y="11943"/>
                    <a:pt x="753" y="9631"/>
                  </a:cubicBezTo>
                  <a:cubicBezTo>
                    <a:pt x="972" y="8554"/>
                    <a:pt x="1612" y="7642"/>
                    <a:pt x="2539" y="7077"/>
                  </a:cubicBezTo>
                  <a:cubicBezTo>
                    <a:pt x="3197" y="6676"/>
                    <a:pt x="3943" y="6471"/>
                    <a:pt x="4719" y="6471"/>
                  </a:cubicBezTo>
                  <a:cubicBezTo>
                    <a:pt x="5124" y="6471"/>
                    <a:pt x="5537" y="6527"/>
                    <a:pt x="5951" y="6640"/>
                  </a:cubicBezTo>
                  <a:cubicBezTo>
                    <a:pt x="6101" y="6686"/>
                    <a:pt x="6290" y="6761"/>
                    <a:pt x="6531" y="6881"/>
                  </a:cubicBezTo>
                  <a:cubicBezTo>
                    <a:pt x="6547" y="6888"/>
                    <a:pt x="6564" y="6892"/>
                    <a:pt x="6581" y="6892"/>
                  </a:cubicBezTo>
                  <a:cubicBezTo>
                    <a:pt x="6618" y="6892"/>
                    <a:pt x="6655" y="6875"/>
                    <a:pt x="6681" y="6844"/>
                  </a:cubicBezTo>
                  <a:cubicBezTo>
                    <a:pt x="6719" y="6806"/>
                    <a:pt x="6719" y="6738"/>
                    <a:pt x="6689" y="6693"/>
                  </a:cubicBezTo>
                  <a:cubicBezTo>
                    <a:pt x="6500" y="6429"/>
                    <a:pt x="6380" y="6226"/>
                    <a:pt x="6305" y="6068"/>
                  </a:cubicBezTo>
                  <a:cubicBezTo>
                    <a:pt x="5808" y="4931"/>
                    <a:pt x="5777" y="3718"/>
                    <a:pt x="6237" y="2648"/>
                  </a:cubicBezTo>
                  <a:cubicBezTo>
                    <a:pt x="6666" y="1647"/>
                    <a:pt x="7472" y="886"/>
                    <a:pt x="8512" y="502"/>
                  </a:cubicBezTo>
                  <a:cubicBezTo>
                    <a:pt x="8985" y="331"/>
                    <a:pt x="9476" y="249"/>
                    <a:pt x="9966" y="249"/>
                  </a:cubicBezTo>
                  <a:close/>
                  <a:moveTo>
                    <a:pt x="9967" y="0"/>
                  </a:moveTo>
                  <a:cubicBezTo>
                    <a:pt x="9449" y="0"/>
                    <a:pt x="8929" y="86"/>
                    <a:pt x="8429" y="268"/>
                  </a:cubicBezTo>
                  <a:cubicBezTo>
                    <a:pt x="7322" y="667"/>
                    <a:pt x="6463" y="1481"/>
                    <a:pt x="6003" y="2550"/>
                  </a:cubicBezTo>
                  <a:cubicBezTo>
                    <a:pt x="5521" y="3688"/>
                    <a:pt x="5544" y="4968"/>
                    <a:pt x="6079" y="6166"/>
                  </a:cubicBezTo>
                  <a:cubicBezTo>
                    <a:pt x="6116" y="6256"/>
                    <a:pt x="6169" y="6362"/>
                    <a:pt x="6244" y="6475"/>
                  </a:cubicBezTo>
                  <a:cubicBezTo>
                    <a:pt x="6162" y="6445"/>
                    <a:pt x="6086" y="6422"/>
                    <a:pt x="6011" y="6399"/>
                  </a:cubicBezTo>
                  <a:cubicBezTo>
                    <a:pt x="5579" y="6281"/>
                    <a:pt x="5144" y="6222"/>
                    <a:pt x="4718" y="6222"/>
                  </a:cubicBezTo>
                  <a:cubicBezTo>
                    <a:pt x="3896" y="6222"/>
                    <a:pt x="3102" y="6440"/>
                    <a:pt x="2403" y="6866"/>
                  </a:cubicBezTo>
                  <a:cubicBezTo>
                    <a:pt x="1416" y="7469"/>
                    <a:pt x="738" y="8433"/>
                    <a:pt x="505" y="9578"/>
                  </a:cubicBezTo>
                  <a:cubicBezTo>
                    <a:pt x="0" y="12018"/>
                    <a:pt x="1635" y="14564"/>
                    <a:pt x="4158" y="15265"/>
                  </a:cubicBezTo>
                  <a:cubicBezTo>
                    <a:pt x="4437" y="15340"/>
                    <a:pt x="4806" y="15370"/>
                    <a:pt x="5235" y="15370"/>
                  </a:cubicBezTo>
                  <a:cubicBezTo>
                    <a:pt x="8173" y="15370"/>
                    <a:pt x="14085" y="13849"/>
                    <a:pt x="14372" y="13773"/>
                  </a:cubicBezTo>
                  <a:cubicBezTo>
                    <a:pt x="14417" y="13766"/>
                    <a:pt x="14455" y="13721"/>
                    <a:pt x="14462" y="13668"/>
                  </a:cubicBezTo>
                  <a:lnTo>
                    <a:pt x="14470" y="13600"/>
                  </a:lnTo>
                  <a:cubicBezTo>
                    <a:pt x="14477" y="13600"/>
                    <a:pt x="14477" y="13593"/>
                    <a:pt x="14477" y="13585"/>
                  </a:cubicBezTo>
                  <a:cubicBezTo>
                    <a:pt x="14726" y="13073"/>
                    <a:pt x="15471" y="5013"/>
                    <a:pt x="14598" y="3048"/>
                  </a:cubicBezTo>
                  <a:cubicBezTo>
                    <a:pt x="13768" y="1170"/>
                    <a:pt x="11877" y="0"/>
                    <a:pt x="996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30"/>
            <p:cNvSpPr/>
            <p:nvPr/>
          </p:nvSpPr>
          <p:spPr>
            <a:xfrm>
              <a:off x="5569425" y="2268725"/>
              <a:ext cx="404500" cy="358675"/>
            </a:xfrm>
            <a:custGeom>
              <a:avLst/>
              <a:gdLst/>
              <a:ahLst/>
              <a:cxnLst/>
              <a:rect l="l" t="t" r="r" b="b"/>
              <a:pathLst>
                <a:path w="16180" h="14347" extrusionOk="0">
                  <a:moveTo>
                    <a:pt x="7150" y="0"/>
                  </a:moveTo>
                  <a:cubicBezTo>
                    <a:pt x="5605" y="0"/>
                    <a:pt x="4222" y="105"/>
                    <a:pt x="3548" y="404"/>
                  </a:cubicBezTo>
                  <a:cubicBezTo>
                    <a:pt x="1221" y="1428"/>
                    <a:pt x="0" y="4125"/>
                    <a:pt x="836" y="6415"/>
                  </a:cubicBezTo>
                  <a:cubicBezTo>
                    <a:pt x="1446" y="8099"/>
                    <a:pt x="2997" y="9099"/>
                    <a:pt x="4701" y="9099"/>
                  </a:cubicBezTo>
                  <a:cubicBezTo>
                    <a:pt x="5314" y="9099"/>
                    <a:pt x="5946" y="8970"/>
                    <a:pt x="6561" y="8697"/>
                  </a:cubicBezTo>
                  <a:cubicBezTo>
                    <a:pt x="6757" y="8607"/>
                    <a:pt x="6983" y="8464"/>
                    <a:pt x="7216" y="8298"/>
                  </a:cubicBezTo>
                  <a:lnTo>
                    <a:pt x="7216" y="8298"/>
                  </a:lnTo>
                  <a:cubicBezTo>
                    <a:pt x="7111" y="8516"/>
                    <a:pt x="7020" y="8727"/>
                    <a:pt x="6968" y="8908"/>
                  </a:cubicBezTo>
                  <a:cubicBezTo>
                    <a:pt x="6290" y="11371"/>
                    <a:pt x="7668" y="13766"/>
                    <a:pt x="10048" y="14256"/>
                  </a:cubicBezTo>
                  <a:cubicBezTo>
                    <a:pt x="10341" y="14317"/>
                    <a:pt x="10636" y="14346"/>
                    <a:pt x="10929" y="14346"/>
                  </a:cubicBezTo>
                  <a:cubicBezTo>
                    <a:pt x="13012" y="14346"/>
                    <a:pt x="14991" y="12853"/>
                    <a:pt x="15592" y="10693"/>
                  </a:cubicBezTo>
                  <a:cubicBezTo>
                    <a:pt x="16180" y="8561"/>
                    <a:pt x="14101" y="547"/>
                    <a:pt x="14101" y="547"/>
                  </a:cubicBezTo>
                  <a:cubicBezTo>
                    <a:pt x="14101" y="547"/>
                    <a:pt x="14063" y="540"/>
                    <a:pt x="14003" y="532"/>
                  </a:cubicBezTo>
                  <a:cubicBezTo>
                    <a:pt x="13968" y="417"/>
                    <a:pt x="10235" y="0"/>
                    <a:pt x="7150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30"/>
            <p:cNvSpPr/>
            <p:nvPr/>
          </p:nvSpPr>
          <p:spPr>
            <a:xfrm>
              <a:off x="5566025" y="2265600"/>
              <a:ext cx="410925" cy="365000"/>
            </a:xfrm>
            <a:custGeom>
              <a:avLst/>
              <a:gdLst/>
              <a:ahLst/>
              <a:cxnLst/>
              <a:rect l="l" t="t" r="r" b="b"/>
              <a:pathLst>
                <a:path w="16437" h="14600" extrusionOk="0">
                  <a:moveTo>
                    <a:pt x="7201" y="251"/>
                  </a:moveTo>
                  <a:cubicBezTo>
                    <a:pt x="10158" y="251"/>
                    <a:pt x="13765" y="650"/>
                    <a:pt x="14056" y="755"/>
                  </a:cubicBezTo>
                  <a:cubicBezTo>
                    <a:pt x="14071" y="770"/>
                    <a:pt x="14094" y="778"/>
                    <a:pt x="14116" y="785"/>
                  </a:cubicBezTo>
                  <a:lnTo>
                    <a:pt x="14139" y="785"/>
                  </a:lnTo>
                  <a:cubicBezTo>
                    <a:pt x="14350" y="1636"/>
                    <a:pt x="16150" y="8822"/>
                    <a:pt x="15608" y="10788"/>
                  </a:cubicBezTo>
                  <a:cubicBezTo>
                    <a:pt x="15026" y="12890"/>
                    <a:pt x="13093" y="14348"/>
                    <a:pt x="11061" y="14348"/>
                  </a:cubicBezTo>
                  <a:cubicBezTo>
                    <a:pt x="10777" y="14348"/>
                    <a:pt x="10491" y="14319"/>
                    <a:pt x="10207" y="14260"/>
                  </a:cubicBezTo>
                  <a:cubicBezTo>
                    <a:pt x="9137" y="14034"/>
                    <a:pt x="8226" y="13402"/>
                    <a:pt x="7661" y="12475"/>
                  </a:cubicBezTo>
                  <a:cubicBezTo>
                    <a:pt x="7051" y="11473"/>
                    <a:pt x="6893" y="10261"/>
                    <a:pt x="7224" y="9063"/>
                  </a:cubicBezTo>
                  <a:cubicBezTo>
                    <a:pt x="7269" y="8905"/>
                    <a:pt x="7345" y="8724"/>
                    <a:pt x="7465" y="8483"/>
                  </a:cubicBezTo>
                  <a:cubicBezTo>
                    <a:pt x="7488" y="8430"/>
                    <a:pt x="7473" y="8363"/>
                    <a:pt x="7428" y="8332"/>
                  </a:cubicBezTo>
                  <a:cubicBezTo>
                    <a:pt x="7407" y="8312"/>
                    <a:pt x="7377" y="8300"/>
                    <a:pt x="7347" y="8300"/>
                  </a:cubicBezTo>
                  <a:cubicBezTo>
                    <a:pt x="7322" y="8300"/>
                    <a:pt x="7297" y="8308"/>
                    <a:pt x="7277" y="8325"/>
                  </a:cubicBezTo>
                  <a:cubicBezTo>
                    <a:pt x="7013" y="8513"/>
                    <a:pt x="6810" y="8634"/>
                    <a:pt x="6644" y="8709"/>
                  </a:cubicBezTo>
                  <a:cubicBezTo>
                    <a:pt x="6055" y="8968"/>
                    <a:pt x="5443" y="9099"/>
                    <a:pt x="4840" y="9099"/>
                  </a:cubicBezTo>
                  <a:cubicBezTo>
                    <a:pt x="4288" y="9099"/>
                    <a:pt x="3744" y="8989"/>
                    <a:pt x="3232" y="8769"/>
                  </a:cubicBezTo>
                  <a:cubicBezTo>
                    <a:pt x="2230" y="8348"/>
                    <a:pt x="1470" y="7534"/>
                    <a:pt x="1085" y="6495"/>
                  </a:cubicBezTo>
                  <a:cubicBezTo>
                    <a:pt x="279" y="4273"/>
                    <a:pt x="1470" y="1644"/>
                    <a:pt x="3737" y="642"/>
                  </a:cubicBezTo>
                  <a:cubicBezTo>
                    <a:pt x="4390" y="352"/>
                    <a:pt x="5713" y="251"/>
                    <a:pt x="7201" y="251"/>
                  </a:cubicBezTo>
                  <a:close/>
                  <a:moveTo>
                    <a:pt x="7328" y="1"/>
                  </a:moveTo>
                  <a:cubicBezTo>
                    <a:pt x="5741" y="1"/>
                    <a:pt x="4316" y="107"/>
                    <a:pt x="3631" y="409"/>
                  </a:cubicBezTo>
                  <a:cubicBezTo>
                    <a:pt x="1244" y="1463"/>
                    <a:pt x="1" y="4235"/>
                    <a:pt x="852" y="6585"/>
                  </a:cubicBezTo>
                  <a:cubicBezTo>
                    <a:pt x="1251" y="7685"/>
                    <a:pt x="2065" y="8551"/>
                    <a:pt x="3134" y="9003"/>
                  </a:cubicBezTo>
                  <a:cubicBezTo>
                    <a:pt x="3677" y="9233"/>
                    <a:pt x="4253" y="9348"/>
                    <a:pt x="4837" y="9348"/>
                  </a:cubicBezTo>
                  <a:cubicBezTo>
                    <a:pt x="5476" y="9348"/>
                    <a:pt x="6124" y="9210"/>
                    <a:pt x="6750" y="8935"/>
                  </a:cubicBezTo>
                  <a:cubicBezTo>
                    <a:pt x="6840" y="8890"/>
                    <a:pt x="6945" y="8837"/>
                    <a:pt x="7058" y="8769"/>
                  </a:cubicBezTo>
                  <a:lnTo>
                    <a:pt x="7058" y="8769"/>
                  </a:lnTo>
                  <a:cubicBezTo>
                    <a:pt x="7028" y="8852"/>
                    <a:pt x="7006" y="8927"/>
                    <a:pt x="6983" y="8995"/>
                  </a:cubicBezTo>
                  <a:cubicBezTo>
                    <a:pt x="6637" y="10261"/>
                    <a:pt x="6802" y="11541"/>
                    <a:pt x="7443" y="12603"/>
                  </a:cubicBezTo>
                  <a:cubicBezTo>
                    <a:pt x="8053" y="13590"/>
                    <a:pt x="9017" y="14268"/>
                    <a:pt x="10162" y="14509"/>
                  </a:cubicBezTo>
                  <a:cubicBezTo>
                    <a:pt x="10455" y="14569"/>
                    <a:pt x="10757" y="14599"/>
                    <a:pt x="11058" y="14599"/>
                  </a:cubicBezTo>
                  <a:cubicBezTo>
                    <a:pt x="13197" y="14599"/>
                    <a:pt x="15238" y="13063"/>
                    <a:pt x="15849" y="10856"/>
                  </a:cubicBezTo>
                  <a:cubicBezTo>
                    <a:pt x="16436" y="8709"/>
                    <a:pt x="14448" y="973"/>
                    <a:pt x="14357" y="642"/>
                  </a:cubicBezTo>
                  <a:cubicBezTo>
                    <a:pt x="14350" y="589"/>
                    <a:pt x="14304" y="559"/>
                    <a:pt x="14252" y="552"/>
                  </a:cubicBezTo>
                  <a:lnTo>
                    <a:pt x="14184" y="537"/>
                  </a:lnTo>
                  <a:cubicBezTo>
                    <a:pt x="14184" y="537"/>
                    <a:pt x="14176" y="537"/>
                    <a:pt x="14169" y="529"/>
                  </a:cubicBezTo>
                  <a:cubicBezTo>
                    <a:pt x="13835" y="372"/>
                    <a:pt x="10297" y="1"/>
                    <a:pt x="732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30"/>
            <p:cNvSpPr/>
            <p:nvPr/>
          </p:nvSpPr>
          <p:spPr>
            <a:xfrm>
              <a:off x="5746050" y="2094275"/>
              <a:ext cx="340675" cy="390200"/>
            </a:xfrm>
            <a:custGeom>
              <a:avLst/>
              <a:gdLst/>
              <a:ahLst/>
              <a:cxnLst/>
              <a:rect l="l" t="t" r="r" b="b"/>
              <a:pathLst>
                <a:path w="13627" h="15608" extrusionOk="0">
                  <a:moveTo>
                    <a:pt x="13626" y="1"/>
                  </a:moveTo>
                  <a:lnTo>
                    <a:pt x="1" y="15607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30"/>
            <p:cNvSpPr/>
            <p:nvPr/>
          </p:nvSpPr>
          <p:spPr>
            <a:xfrm>
              <a:off x="5742475" y="2091200"/>
              <a:ext cx="347625" cy="396475"/>
            </a:xfrm>
            <a:custGeom>
              <a:avLst/>
              <a:gdLst/>
              <a:ahLst/>
              <a:cxnLst/>
              <a:rect l="l" t="t" r="r" b="b"/>
              <a:pathLst>
                <a:path w="13905" h="15859" extrusionOk="0">
                  <a:moveTo>
                    <a:pt x="13763" y="0"/>
                  </a:moveTo>
                  <a:cubicBezTo>
                    <a:pt x="13729" y="0"/>
                    <a:pt x="13695" y="13"/>
                    <a:pt x="13671" y="41"/>
                  </a:cubicBezTo>
                  <a:lnTo>
                    <a:pt x="46" y="15647"/>
                  </a:lnTo>
                  <a:cubicBezTo>
                    <a:pt x="0" y="15700"/>
                    <a:pt x="8" y="15783"/>
                    <a:pt x="61" y="15828"/>
                  </a:cubicBezTo>
                  <a:cubicBezTo>
                    <a:pt x="83" y="15843"/>
                    <a:pt x="113" y="15858"/>
                    <a:pt x="144" y="15858"/>
                  </a:cubicBezTo>
                  <a:cubicBezTo>
                    <a:pt x="181" y="15858"/>
                    <a:pt x="211" y="15843"/>
                    <a:pt x="241" y="15813"/>
                  </a:cubicBezTo>
                  <a:lnTo>
                    <a:pt x="13860" y="206"/>
                  </a:lnTo>
                  <a:cubicBezTo>
                    <a:pt x="13905" y="154"/>
                    <a:pt x="13905" y="78"/>
                    <a:pt x="13852" y="33"/>
                  </a:cubicBezTo>
                  <a:cubicBezTo>
                    <a:pt x="13827" y="11"/>
                    <a:pt x="13795" y="0"/>
                    <a:pt x="1376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30"/>
            <p:cNvSpPr/>
            <p:nvPr/>
          </p:nvSpPr>
          <p:spPr>
            <a:xfrm>
              <a:off x="5724400" y="2115375"/>
              <a:ext cx="390200" cy="340650"/>
            </a:xfrm>
            <a:custGeom>
              <a:avLst/>
              <a:gdLst/>
              <a:ahLst/>
              <a:cxnLst/>
              <a:rect l="l" t="t" r="r" b="b"/>
              <a:pathLst>
                <a:path w="15608" h="13626" extrusionOk="0">
                  <a:moveTo>
                    <a:pt x="15607" y="13626"/>
                  </a:moveTo>
                  <a:lnTo>
                    <a:pt x="0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30"/>
            <p:cNvSpPr/>
            <p:nvPr/>
          </p:nvSpPr>
          <p:spPr>
            <a:xfrm>
              <a:off x="5720825" y="2112350"/>
              <a:ext cx="397150" cy="346875"/>
            </a:xfrm>
            <a:custGeom>
              <a:avLst/>
              <a:gdLst/>
              <a:ahLst/>
              <a:cxnLst/>
              <a:rect l="l" t="t" r="r" b="b"/>
              <a:pathLst>
                <a:path w="15886" h="13875" extrusionOk="0">
                  <a:moveTo>
                    <a:pt x="141" y="0"/>
                  </a:moveTo>
                  <a:cubicBezTo>
                    <a:pt x="105" y="0"/>
                    <a:pt x="70" y="14"/>
                    <a:pt x="45" y="38"/>
                  </a:cubicBezTo>
                  <a:cubicBezTo>
                    <a:pt x="0" y="91"/>
                    <a:pt x="8" y="174"/>
                    <a:pt x="61" y="219"/>
                  </a:cubicBezTo>
                  <a:lnTo>
                    <a:pt x="15667" y="13845"/>
                  </a:lnTo>
                  <a:cubicBezTo>
                    <a:pt x="15690" y="13867"/>
                    <a:pt x="15720" y="13875"/>
                    <a:pt x="15750" y="13875"/>
                  </a:cubicBezTo>
                  <a:cubicBezTo>
                    <a:pt x="15780" y="13875"/>
                    <a:pt x="15818" y="13860"/>
                    <a:pt x="15841" y="13830"/>
                  </a:cubicBezTo>
                  <a:cubicBezTo>
                    <a:pt x="15886" y="13777"/>
                    <a:pt x="15886" y="13702"/>
                    <a:pt x="15833" y="13656"/>
                  </a:cubicBezTo>
                  <a:lnTo>
                    <a:pt x="226" y="31"/>
                  </a:lnTo>
                  <a:cubicBezTo>
                    <a:pt x="202" y="10"/>
                    <a:pt x="172" y="0"/>
                    <a:pt x="14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30"/>
            <p:cNvSpPr/>
            <p:nvPr/>
          </p:nvSpPr>
          <p:spPr>
            <a:xfrm>
              <a:off x="5761500" y="2144400"/>
              <a:ext cx="304700" cy="292200"/>
            </a:xfrm>
            <a:custGeom>
              <a:avLst/>
              <a:gdLst/>
              <a:ahLst/>
              <a:cxnLst/>
              <a:rect l="l" t="t" r="r" b="b"/>
              <a:pathLst>
                <a:path w="12188" h="11688" extrusionOk="0">
                  <a:moveTo>
                    <a:pt x="6094" y="1"/>
                  </a:moveTo>
                  <a:cubicBezTo>
                    <a:pt x="5930" y="1"/>
                    <a:pt x="5764" y="8"/>
                    <a:pt x="5597" y="22"/>
                  </a:cubicBezTo>
                  <a:cubicBezTo>
                    <a:pt x="2388" y="300"/>
                    <a:pt x="0" y="3125"/>
                    <a:pt x="271" y="6341"/>
                  </a:cubicBezTo>
                  <a:cubicBezTo>
                    <a:pt x="528" y="9383"/>
                    <a:pt x="3081" y="11687"/>
                    <a:pt x="6086" y="11687"/>
                  </a:cubicBezTo>
                  <a:cubicBezTo>
                    <a:pt x="6250" y="11687"/>
                    <a:pt x="6416" y="11681"/>
                    <a:pt x="6583" y="11666"/>
                  </a:cubicBezTo>
                  <a:cubicBezTo>
                    <a:pt x="9800" y="11395"/>
                    <a:pt x="12187" y="8571"/>
                    <a:pt x="11909" y="5354"/>
                  </a:cubicBezTo>
                  <a:cubicBezTo>
                    <a:pt x="11652" y="2305"/>
                    <a:pt x="9099" y="1"/>
                    <a:pt x="6094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30"/>
            <p:cNvSpPr/>
            <p:nvPr/>
          </p:nvSpPr>
          <p:spPr>
            <a:xfrm>
              <a:off x="5761875" y="2141375"/>
              <a:ext cx="307525" cy="298275"/>
            </a:xfrm>
            <a:custGeom>
              <a:avLst/>
              <a:gdLst/>
              <a:ahLst/>
              <a:cxnLst/>
              <a:rect l="l" t="t" r="r" b="b"/>
              <a:pathLst>
                <a:path w="12301" h="11931" extrusionOk="0">
                  <a:moveTo>
                    <a:pt x="6086" y="248"/>
                  </a:moveTo>
                  <a:cubicBezTo>
                    <a:pt x="7435" y="248"/>
                    <a:pt x="8723" y="723"/>
                    <a:pt x="9762" y="1596"/>
                  </a:cubicBezTo>
                  <a:cubicBezTo>
                    <a:pt x="10930" y="2583"/>
                    <a:pt x="11645" y="3962"/>
                    <a:pt x="11773" y="5483"/>
                  </a:cubicBezTo>
                  <a:cubicBezTo>
                    <a:pt x="12037" y="8624"/>
                    <a:pt x="9702" y="11396"/>
                    <a:pt x="6561" y="11659"/>
                  </a:cubicBezTo>
                  <a:cubicBezTo>
                    <a:pt x="6395" y="11674"/>
                    <a:pt x="6230" y="11681"/>
                    <a:pt x="6066" y="11681"/>
                  </a:cubicBezTo>
                  <a:cubicBezTo>
                    <a:pt x="3134" y="11681"/>
                    <a:pt x="634" y="9422"/>
                    <a:pt x="384" y="6447"/>
                  </a:cubicBezTo>
                  <a:cubicBezTo>
                    <a:pt x="256" y="4926"/>
                    <a:pt x="723" y="3449"/>
                    <a:pt x="1710" y="2282"/>
                  </a:cubicBezTo>
                  <a:cubicBezTo>
                    <a:pt x="2697" y="1114"/>
                    <a:pt x="4075" y="399"/>
                    <a:pt x="5597" y="271"/>
                  </a:cubicBezTo>
                  <a:cubicBezTo>
                    <a:pt x="5762" y="256"/>
                    <a:pt x="5921" y="248"/>
                    <a:pt x="6086" y="248"/>
                  </a:cubicBezTo>
                  <a:close/>
                  <a:moveTo>
                    <a:pt x="6093" y="0"/>
                  </a:moveTo>
                  <a:cubicBezTo>
                    <a:pt x="5921" y="0"/>
                    <a:pt x="5748" y="7"/>
                    <a:pt x="5574" y="22"/>
                  </a:cubicBezTo>
                  <a:cubicBezTo>
                    <a:pt x="3985" y="158"/>
                    <a:pt x="2546" y="903"/>
                    <a:pt x="1514" y="2116"/>
                  </a:cubicBezTo>
                  <a:cubicBezTo>
                    <a:pt x="490" y="3336"/>
                    <a:pt x="0" y="4880"/>
                    <a:pt x="128" y="6470"/>
                  </a:cubicBezTo>
                  <a:cubicBezTo>
                    <a:pt x="392" y="9581"/>
                    <a:pt x="3006" y="11931"/>
                    <a:pt x="6071" y="11931"/>
                  </a:cubicBezTo>
                  <a:cubicBezTo>
                    <a:pt x="6237" y="11931"/>
                    <a:pt x="6410" y="11923"/>
                    <a:pt x="6583" y="11916"/>
                  </a:cubicBezTo>
                  <a:cubicBezTo>
                    <a:pt x="9860" y="11637"/>
                    <a:pt x="12300" y="8744"/>
                    <a:pt x="12022" y="5460"/>
                  </a:cubicBezTo>
                  <a:cubicBezTo>
                    <a:pt x="11886" y="3879"/>
                    <a:pt x="11140" y="2432"/>
                    <a:pt x="9928" y="1408"/>
                  </a:cubicBezTo>
                  <a:cubicBezTo>
                    <a:pt x="8841" y="489"/>
                    <a:pt x="7497" y="0"/>
                    <a:pt x="609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30"/>
            <p:cNvSpPr/>
            <p:nvPr/>
          </p:nvSpPr>
          <p:spPr>
            <a:xfrm>
              <a:off x="5908925" y="2229650"/>
              <a:ext cx="60300" cy="88950"/>
            </a:xfrm>
            <a:custGeom>
              <a:avLst/>
              <a:gdLst/>
              <a:ahLst/>
              <a:cxnLst/>
              <a:rect l="l" t="t" r="r" b="b"/>
              <a:pathLst>
                <a:path w="2412" h="3558" extrusionOk="0">
                  <a:moveTo>
                    <a:pt x="1006" y="0"/>
                  </a:moveTo>
                  <a:cubicBezTo>
                    <a:pt x="938" y="0"/>
                    <a:pt x="869" y="8"/>
                    <a:pt x="799" y="24"/>
                  </a:cubicBezTo>
                  <a:cubicBezTo>
                    <a:pt x="310" y="137"/>
                    <a:pt x="1" y="626"/>
                    <a:pt x="114" y="1123"/>
                  </a:cubicBezTo>
                  <a:lnTo>
                    <a:pt x="506" y="2848"/>
                  </a:lnTo>
                  <a:cubicBezTo>
                    <a:pt x="603" y="3270"/>
                    <a:pt x="985" y="3557"/>
                    <a:pt x="1401" y="3557"/>
                  </a:cubicBezTo>
                  <a:cubicBezTo>
                    <a:pt x="1469" y="3557"/>
                    <a:pt x="1537" y="3550"/>
                    <a:pt x="1605" y="3534"/>
                  </a:cubicBezTo>
                  <a:cubicBezTo>
                    <a:pt x="2102" y="3421"/>
                    <a:pt x="2411" y="2931"/>
                    <a:pt x="2298" y="2434"/>
                  </a:cubicBezTo>
                  <a:lnTo>
                    <a:pt x="1899" y="709"/>
                  </a:lnTo>
                  <a:cubicBezTo>
                    <a:pt x="1802" y="288"/>
                    <a:pt x="1426" y="0"/>
                    <a:pt x="10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30"/>
            <p:cNvSpPr/>
            <p:nvPr/>
          </p:nvSpPr>
          <p:spPr>
            <a:xfrm>
              <a:off x="5908000" y="2227325"/>
              <a:ext cx="62150" cy="93700"/>
            </a:xfrm>
            <a:custGeom>
              <a:avLst/>
              <a:gdLst/>
              <a:ahLst/>
              <a:cxnLst/>
              <a:rect l="l" t="t" r="r" b="b"/>
              <a:pathLst>
                <a:path w="2486" h="3748" extrusionOk="0">
                  <a:moveTo>
                    <a:pt x="1047" y="185"/>
                  </a:moveTo>
                  <a:cubicBezTo>
                    <a:pt x="1198" y="185"/>
                    <a:pt x="1349" y="230"/>
                    <a:pt x="1477" y="313"/>
                  </a:cubicBezTo>
                  <a:cubicBezTo>
                    <a:pt x="1665" y="426"/>
                    <a:pt x="1793" y="614"/>
                    <a:pt x="1846" y="825"/>
                  </a:cubicBezTo>
                  <a:lnTo>
                    <a:pt x="2237" y="2550"/>
                  </a:lnTo>
                  <a:cubicBezTo>
                    <a:pt x="2290" y="2761"/>
                    <a:pt x="2252" y="2987"/>
                    <a:pt x="2139" y="3167"/>
                  </a:cubicBezTo>
                  <a:cubicBezTo>
                    <a:pt x="2019" y="3356"/>
                    <a:pt x="1838" y="3484"/>
                    <a:pt x="1620" y="3536"/>
                  </a:cubicBezTo>
                  <a:cubicBezTo>
                    <a:pt x="1561" y="3549"/>
                    <a:pt x="1503" y="3555"/>
                    <a:pt x="1444" y="3555"/>
                  </a:cubicBezTo>
                  <a:cubicBezTo>
                    <a:pt x="1290" y="3555"/>
                    <a:pt x="1138" y="3513"/>
                    <a:pt x="1002" y="3431"/>
                  </a:cubicBezTo>
                  <a:cubicBezTo>
                    <a:pt x="814" y="3318"/>
                    <a:pt x="686" y="3130"/>
                    <a:pt x="633" y="2919"/>
                  </a:cubicBezTo>
                  <a:lnTo>
                    <a:pt x="241" y="1194"/>
                  </a:lnTo>
                  <a:cubicBezTo>
                    <a:pt x="189" y="975"/>
                    <a:pt x="226" y="757"/>
                    <a:pt x="347" y="569"/>
                  </a:cubicBezTo>
                  <a:cubicBezTo>
                    <a:pt x="460" y="388"/>
                    <a:pt x="648" y="252"/>
                    <a:pt x="859" y="207"/>
                  </a:cubicBezTo>
                  <a:cubicBezTo>
                    <a:pt x="919" y="192"/>
                    <a:pt x="979" y="185"/>
                    <a:pt x="1047" y="185"/>
                  </a:cubicBezTo>
                  <a:close/>
                  <a:moveTo>
                    <a:pt x="1043" y="0"/>
                  </a:moveTo>
                  <a:cubicBezTo>
                    <a:pt x="967" y="0"/>
                    <a:pt x="890" y="9"/>
                    <a:pt x="814" y="26"/>
                  </a:cubicBezTo>
                  <a:cubicBezTo>
                    <a:pt x="550" y="87"/>
                    <a:pt x="332" y="245"/>
                    <a:pt x="189" y="471"/>
                  </a:cubicBezTo>
                  <a:cubicBezTo>
                    <a:pt x="45" y="697"/>
                    <a:pt x="0" y="968"/>
                    <a:pt x="61" y="1232"/>
                  </a:cubicBezTo>
                  <a:lnTo>
                    <a:pt x="452" y="2956"/>
                  </a:lnTo>
                  <a:cubicBezTo>
                    <a:pt x="558" y="3431"/>
                    <a:pt x="979" y="3747"/>
                    <a:pt x="1439" y="3747"/>
                  </a:cubicBezTo>
                  <a:cubicBezTo>
                    <a:pt x="1514" y="3747"/>
                    <a:pt x="1590" y="3740"/>
                    <a:pt x="1665" y="3717"/>
                  </a:cubicBezTo>
                  <a:cubicBezTo>
                    <a:pt x="1929" y="3657"/>
                    <a:pt x="2155" y="3499"/>
                    <a:pt x="2298" y="3273"/>
                  </a:cubicBezTo>
                  <a:cubicBezTo>
                    <a:pt x="2441" y="3039"/>
                    <a:pt x="2486" y="2768"/>
                    <a:pt x="2426" y="2504"/>
                  </a:cubicBezTo>
                  <a:lnTo>
                    <a:pt x="2026" y="780"/>
                  </a:lnTo>
                  <a:cubicBezTo>
                    <a:pt x="1966" y="516"/>
                    <a:pt x="1808" y="298"/>
                    <a:pt x="1582" y="154"/>
                  </a:cubicBezTo>
                  <a:cubicBezTo>
                    <a:pt x="1416" y="53"/>
                    <a:pt x="1231" y="0"/>
                    <a:pt x="104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30"/>
            <p:cNvSpPr/>
            <p:nvPr/>
          </p:nvSpPr>
          <p:spPr>
            <a:xfrm>
              <a:off x="5911950" y="2250450"/>
              <a:ext cx="32975" cy="49800"/>
            </a:xfrm>
            <a:custGeom>
              <a:avLst/>
              <a:gdLst/>
              <a:ahLst/>
              <a:cxnLst/>
              <a:rect l="l" t="t" r="r" b="b"/>
              <a:pathLst>
                <a:path w="1319" h="1992" extrusionOk="0">
                  <a:moveTo>
                    <a:pt x="547" y="0"/>
                  </a:moveTo>
                  <a:cubicBezTo>
                    <a:pt x="511" y="0"/>
                    <a:pt x="474" y="4"/>
                    <a:pt x="437" y="13"/>
                  </a:cubicBezTo>
                  <a:cubicBezTo>
                    <a:pt x="166" y="73"/>
                    <a:pt x="0" y="337"/>
                    <a:pt x="61" y="600"/>
                  </a:cubicBezTo>
                  <a:lnTo>
                    <a:pt x="174" y="1090"/>
                  </a:lnTo>
                  <a:lnTo>
                    <a:pt x="294" y="1610"/>
                  </a:lnTo>
                  <a:cubicBezTo>
                    <a:pt x="346" y="1837"/>
                    <a:pt x="549" y="1991"/>
                    <a:pt x="777" y="1991"/>
                  </a:cubicBezTo>
                  <a:cubicBezTo>
                    <a:pt x="814" y="1991"/>
                    <a:pt x="852" y="1987"/>
                    <a:pt x="889" y="1979"/>
                  </a:cubicBezTo>
                  <a:cubicBezTo>
                    <a:pt x="1153" y="1918"/>
                    <a:pt x="1319" y="1655"/>
                    <a:pt x="1258" y="1391"/>
                  </a:cubicBezTo>
                  <a:lnTo>
                    <a:pt x="1047" y="457"/>
                  </a:lnTo>
                  <a:lnTo>
                    <a:pt x="1025" y="382"/>
                  </a:lnTo>
                  <a:cubicBezTo>
                    <a:pt x="973" y="155"/>
                    <a:pt x="770" y="0"/>
                    <a:pt x="54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30"/>
            <p:cNvSpPr/>
            <p:nvPr/>
          </p:nvSpPr>
          <p:spPr>
            <a:xfrm>
              <a:off x="5910250" y="2247975"/>
              <a:ext cx="36375" cy="54600"/>
            </a:xfrm>
            <a:custGeom>
              <a:avLst/>
              <a:gdLst/>
              <a:ahLst/>
              <a:cxnLst/>
              <a:rect l="l" t="t" r="r" b="b"/>
              <a:pathLst>
                <a:path w="1455" h="2184" extrusionOk="0">
                  <a:moveTo>
                    <a:pt x="611" y="187"/>
                  </a:moveTo>
                  <a:cubicBezTo>
                    <a:pt x="792" y="187"/>
                    <a:pt x="957" y="315"/>
                    <a:pt x="1002" y="503"/>
                  </a:cubicBezTo>
                  <a:lnTo>
                    <a:pt x="1236" y="1505"/>
                  </a:lnTo>
                  <a:cubicBezTo>
                    <a:pt x="1259" y="1611"/>
                    <a:pt x="1243" y="1716"/>
                    <a:pt x="1183" y="1807"/>
                  </a:cubicBezTo>
                  <a:cubicBezTo>
                    <a:pt x="1123" y="1897"/>
                    <a:pt x="1040" y="1965"/>
                    <a:pt x="935" y="1987"/>
                  </a:cubicBezTo>
                  <a:cubicBezTo>
                    <a:pt x="903" y="1995"/>
                    <a:pt x="871" y="1999"/>
                    <a:pt x="840" y="1999"/>
                  </a:cubicBezTo>
                  <a:cubicBezTo>
                    <a:pt x="658" y="1999"/>
                    <a:pt x="498" y="1873"/>
                    <a:pt x="453" y="1686"/>
                  </a:cubicBezTo>
                  <a:lnTo>
                    <a:pt x="227" y="677"/>
                  </a:lnTo>
                  <a:cubicBezTo>
                    <a:pt x="197" y="579"/>
                    <a:pt x="219" y="466"/>
                    <a:pt x="272" y="375"/>
                  </a:cubicBezTo>
                  <a:cubicBezTo>
                    <a:pt x="332" y="285"/>
                    <a:pt x="422" y="225"/>
                    <a:pt x="520" y="202"/>
                  </a:cubicBezTo>
                  <a:cubicBezTo>
                    <a:pt x="551" y="195"/>
                    <a:pt x="581" y="187"/>
                    <a:pt x="611" y="187"/>
                  </a:cubicBezTo>
                  <a:close/>
                  <a:moveTo>
                    <a:pt x="609" y="0"/>
                  </a:moveTo>
                  <a:cubicBezTo>
                    <a:pt x="567" y="0"/>
                    <a:pt x="525" y="5"/>
                    <a:pt x="483" y="14"/>
                  </a:cubicBezTo>
                  <a:cubicBezTo>
                    <a:pt x="325" y="52"/>
                    <a:pt x="197" y="142"/>
                    <a:pt x="114" y="278"/>
                  </a:cubicBezTo>
                  <a:cubicBezTo>
                    <a:pt x="31" y="413"/>
                    <a:pt x="1" y="571"/>
                    <a:pt x="38" y="722"/>
                  </a:cubicBezTo>
                  <a:lnTo>
                    <a:pt x="272" y="1731"/>
                  </a:lnTo>
                  <a:cubicBezTo>
                    <a:pt x="332" y="2002"/>
                    <a:pt x="573" y="2183"/>
                    <a:pt x="844" y="2183"/>
                  </a:cubicBezTo>
                  <a:cubicBezTo>
                    <a:pt x="889" y="2183"/>
                    <a:pt x="935" y="2183"/>
                    <a:pt x="972" y="2168"/>
                  </a:cubicBezTo>
                  <a:cubicBezTo>
                    <a:pt x="1131" y="2138"/>
                    <a:pt x="1259" y="2040"/>
                    <a:pt x="1341" y="1912"/>
                  </a:cubicBezTo>
                  <a:cubicBezTo>
                    <a:pt x="1424" y="1776"/>
                    <a:pt x="1454" y="1618"/>
                    <a:pt x="1417" y="1468"/>
                  </a:cubicBezTo>
                  <a:lnTo>
                    <a:pt x="1183" y="458"/>
                  </a:lnTo>
                  <a:cubicBezTo>
                    <a:pt x="1124" y="184"/>
                    <a:pt x="879" y="0"/>
                    <a:pt x="6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30"/>
            <p:cNvSpPr/>
            <p:nvPr/>
          </p:nvSpPr>
          <p:spPr>
            <a:xfrm>
              <a:off x="5846800" y="2243775"/>
              <a:ext cx="60275" cy="89125"/>
            </a:xfrm>
            <a:custGeom>
              <a:avLst/>
              <a:gdLst/>
              <a:ahLst/>
              <a:cxnLst/>
              <a:rect l="l" t="t" r="r" b="b"/>
              <a:pathLst>
                <a:path w="2411" h="3565" extrusionOk="0">
                  <a:moveTo>
                    <a:pt x="1005" y="0"/>
                  </a:moveTo>
                  <a:cubicBezTo>
                    <a:pt x="937" y="0"/>
                    <a:pt x="868" y="8"/>
                    <a:pt x="799" y="24"/>
                  </a:cubicBezTo>
                  <a:cubicBezTo>
                    <a:pt x="309" y="144"/>
                    <a:pt x="0" y="634"/>
                    <a:pt x="113" y="1123"/>
                  </a:cubicBezTo>
                  <a:lnTo>
                    <a:pt x="505" y="2848"/>
                  </a:lnTo>
                  <a:cubicBezTo>
                    <a:pt x="602" y="3276"/>
                    <a:pt x="984" y="3565"/>
                    <a:pt x="1401" y="3565"/>
                  </a:cubicBezTo>
                  <a:cubicBezTo>
                    <a:pt x="1468" y="3565"/>
                    <a:pt x="1536" y="3557"/>
                    <a:pt x="1605" y="3541"/>
                  </a:cubicBezTo>
                  <a:cubicBezTo>
                    <a:pt x="2102" y="3428"/>
                    <a:pt x="2411" y="2931"/>
                    <a:pt x="2298" y="2442"/>
                  </a:cubicBezTo>
                  <a:lnTo>
                    <a:pt x="1898" y="717"/>
                  </a:lnTo>
                  <a:cubicBezTo>
                    <a:pt x="1801" y="289"/>
                    <a:pt x="1425" y="0"/>
                    <a:pt x="10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30"/>
            <p:cNvSpPr/>
            <p:nvPr/>
          </p:nvSpPr>
          <p:spPr>
            <a:xfrm>
              <a:off x="5844150" y="2241475"/>
              <a:ext cx="65375" cy="93675"/>
            </a:xfrm>
            <a:custGeom>
              <a:avLst/>
              <a:gdLst/>
              <a:ahLst/>
              <a:cxnLst/>
              <a:rect l="l" t="t" r="r" b="b"/>
              <a:pathLst>
                <a:path w="2615" h="3747" extrusionOk="0">
                  <a:moveTo>
                    <a:pt x="1108" y="191"/>
                  </a:moveTo>
                  <a:cubicBezTo>
                    <a:pt x="1485" y="191"/>
                    <a:pt x="1824" y="447"/>
                    <a:pt x="1914" y="831"/>
                  </a:cubicBezTo>
                  <a:lnTo>
                    <a:pt x="2306" y="2556"/>
                  </a:lnTo>
                  <a:cubicBezTo>
                    <a:pt x="2411" y="2993"/>
                    <a:pt x="2132" y="3437"/>
                    <a:pt x="1688" y="3543"/>
                  </a:cubicBezTo>
                  <a:cubicBezTo>
                    <a:pt x="1629" y="3556"/>
                    <a:pt x="1570" y="3562"/>
                    <a:pt x="1511" y="3562"/>
                  </a:cubicBezTo>
                  <a:cubicBezTo>
                    <a:pt x="1137" y="3562"/>
                    <a:pt x="793" y="3303"/>
                    <a:pt x="701" y="2925"/>
                  </a:cubicBezTo>
                  <a:lnTo>
                    <a:pt x="310" y="1200"/>
                  </a:lnTo>
                  <a:cubicBezTo>
                    <a:pt x="204" y="756"/>
                    <a:pt x="483" y="312"/>
                    <a:pt x="927" y="214"/>
                  </a:cubicBezTo>
                  <a:cubicBezTo>
                    <a:pt x="988" y="199"/>
                    <a:pt x="1048" y="191"/>
                    <a:pt x="1108" y="191"/>
                  </a:cubicBezTo>
                  <a:close/>
                  <a:moveTo>
                    <a:pt x="1103" y="1"/>
                  </a:moveTo>
                  <a:cubicBezTo>
                    <a:pt x="1030" y="1"/>
                    <a:pt x="956" y="9"/>
                    <a:pt x="882" y="25"/>
                  </a:cubicBezTo>
                  <a:cubicBezTo>
                    <a:pt x="340" y="153"/>
                    <a:pt x="1" y="696"/>
                    <a:pt x="129" y="1238"/>
                  </a:cubicBezTo>
                  <a:lnTo>
                    <a:pt x="521" y="2963"/>
                  </a:lnTo>
                  <a:cubicBezTo>
                    <a:pt x="626" y="3430"/>
                    <a:pt x="1048" y="3746"/>
                    <a:pt x="1507" y="3746"/>
                  </a:cubicBezTo>
                  <a:cubicBezTo>
                    <a:pt x="1583" y="3746"/>
                    <a:pt x="1658" y="3739"/>
                    <a:pt x="1733" y="3724"/>
                  </a:cubicBezTo>
                  <a:cubicBezTo>
                    <a:pt x="2276" y="3596"/>
                    <a:pt x="2615" y="3053"/>
                    <a:pt x="2494" y="2511"/>
                  </a:cubicBezTo>
                  <a:lnTo>
                    <a:pt x="2095" y="786"/>
                  </a:lnTo>
                  <a:cubicBezTo>
                    <a:pt x="1991" y="318"/>
                    <a:pt x="1566" y="1"/>
                    <a:pt x="110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30"/>
            <p:cNvSpPr/>
            <p:nvPr/>
          </p:nvSpPr>
          <p:spPr>
            <a:xfrm>
              <a:off x="5849800" y="2264575"/>
              <a:ext cx="32975" cy="49975"/>
            </a:xfrm>
            <a:custGeom>
              <a:avLst/>
              <a:gdLst/>
              <a:ahLst/>
              <a:cxnLst/>
              <a:rect l="l" t="t" r="r" b="b"/>
              <a:pathLst>
                <a:path w="1319" h="1999" extrusionOk="0">
                  <a:moveTo>
                    <a:pt x="547" y="0"/>
                  </a:moveTo>
                  <a:cubicBezTo>
                    <a:pt x="511" y="0"/>
                    <a:pt x="474" y="4"/>
                    <a:pt x="438" y="13"/>
                  </a:cubicBezTo>
                  <a:cubicBezTo>
                    <a:pt x="167" y="73"/>
                    <a:pt x="1" y="344"/>
                    <a:pt x="61" y="608"/>
                  </a:cubicBezTo>
                  <a:lnTo>
                    <a:pt x="182" y="1127"/>
                  </a:lnTo>
                  <a:lnTo>
                    <a:pt x="295" y="1617"/>
                  </a:lnTo>
                  <a:cubicBezTo>
                    <a:pt x="346" y="1844"/>
                    <a:pt x="549" y="1999"/>
                    <a:pt x="778" y="1999"/>
                  </a:cubicBezTo>
                  <a:cubicBezTo>
                    <a:pt x="815" y="1999"/>
                    <a:pt x="852" y="1995"/>
                    <a:pt x="890" y="1986"/>
                  </a:cubicBezTo>
                  <a:cubicBezTo>
                    <a:pt x="1153" y="1926"/>
                    <a:pt x="1319" y="1662"/>
                    <a:pt x="1259" y="1391"/>
                  </a:cubicBezTo>
                  <a:lnTo>
                    <a:pt x="1048" y="465"/>
                  </a:lnTo>
                  <a:lnTo>
                    <a:pt x="1025" y="389"/>
                  </a:lnTo>
                  <a:cubicBezTo>
                    <a:pt x="973" y="156"/>
                    <a:pt x="770" y="0"/>
                    <a:pt x="54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30"/>
            <p:cNvSpPr/>
            <p:nvPr/>
          </p:nvSpPr>
          <p:spPr>
            <a:xfrm>
              <a:off x="5848125" y="2262275"/>
              <a:ext cx="36350" cy="54600"/>
            </a:xfrm>
            <a:custGeom>
              <a:avLst/>
              <a:gdLst/>
              <a:ahLst/>
              <a:cxnLst/>
              <a:rect l="l" t="t" r="r" b="b"/>
              <a:pathLst>
                <a:path w="1454" h="2184" extrusionOk="0">
                  <a:moveTo>
                    <a:pt x="610" y="188"/>
                  </a:moveTo>
                  <a:cubicBezTo>
                    <a:pt x="791" y="188"/>
                    <a:pt x="957" y="316"/>
                    <a:pt x="1002" y="496"/>
                  </a:cubicBezTo>
                  <a:lnTo>
                    <a:pt x="1235" y="1506"/>
                  </a:lnTo>
                  <a:cubicBezTo>
                    <a:pt x="1258" y="1611"/>
                    <a:pt x="1235" y="1717"/>
                    <a:pt x="1183" y="1807"/>
                  </a:cubicBezTo>
                  <a:cubicBezTo>
                    <a:pt x="1122" y="1897"/>
                    <a:pt x="1039" y="1965"/>
                    <a:pt x="934" y="1988"/>
                  </a:cubicBezTo>
                  <a:cubicBezTo>
                    <a:pt x="906" y="1994"/>
                    <a:pt x="877" y="1996"/>
                    <a:pt x="850" y="1996"/>
                  </a:cubicBezTo>
                  <a:cubicBezTo>
                    <a:pt x="663" y="1996"/>
                    <a:pt x="498" y="1870"/>
                    <a:pt x="452" y="1686"/>
                  </a:cubicBezTo>
                  <a:lnTo>
                    <a:pt x="218" y="677"/>
                  </a:lnTo>
                  <a:cubicBezTo>
                    <a:pt x="196" y="572"/>
                    <a:pt x="218" y="466"/>
                    <a:pt x="271" y="376"/>
                  </a:cubicBezTo>
                  <a:cubicBezTo>
                    <a:pt x="331" y="285"/>
                    <a:pt x="422" y="225"/>
                    <a:pt x="520" y="203"/>
                  </a:cubicBezTo>
                  <a:cubicBezTo>
                    <a:pt x="550" y="195"/>
                    <a:pt x="580" y="188"/>
                    <a:pt x="610" y="188"/>
                  </a:cubicBezTo>
                  <a:close/>
                  <a:moveTo>
                    <a:pt x="608" y="1"/>
                  </a:moveTo>
                  <a:cubicBezTo>
                    <a:pt x="567" y="1"/>
                    <a:pt x="524" y="5"/>
                    <a:pt x="482" y="14"/>
                  </a:cubicBezTo>
                  <a:cubicBezTo>
                    <a:pt x="324" y="52"/>
                    <a:pt x="196" y="142"/>
                    <a:pt x="113" y="278"/>
                  </a:cubicBezTo>
                  <a:cubicBezTo>
                    <a:pt x="30" y="414"/>
                    <a:pt x="0" y="564"/>
                    <a:pt x="38" y="722"/>
                  </a:cubicBezTo>
                  <a:lnTo>
                    <a:pt x="271" y="1724"/>
                  </a:lnTo>
                  <a:cubicBezTo>
                    <a:pt x="331" y="2003"/>
                    <a:pt x="572" y="2184"/>
                    <a:pt x="844" y="2184"/>
                  </a:cubicBezTo>
                  <a:cubicBezTo>
                    <a:pt x="889" y="2184"/>
                    <a:pt x="934" y="2176"/>
                    <a:pt x="972" y="2169"/>
                  </a:cubicBezTo>
                  <a:cubicBezTo>
                    <a:pt x="1130" y="2131"/>
                    <a:pt x="1258" y="2040"/>
                    <a:pt x="1341" y="1905"/>
                  </a:cubicBezTo>
                  <a:cubicBezTo>
                    <a:pt x="1424" y="1777"/>
                    <a:pt x="1454" y="1619"/>
                    <a:pt x="1416" y="1461"/>
                  </a:cubicBezTo>
                  <a:lnTo>
                    <a:pt x="1183" y="459"/>
                  </a:lnTo>
                  <a:cubicBezTo>
                    <a:pt x="1124" y="185"/>
                    <a:pt x="878" y="1"/>
                    <a:pt x="6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30"/>
            <p:cNvSpPr/>
            <p:nvPr/>
          </p:nvSpPr>
          <p:spPr>
            <a:xfrm>
              <a:off x="5911000" y="2327425"/>
              <a:ext cx="17175" cy="9100"/>
            </a:xfrm>
            <a:custGeom>
              <a:avLst/>
              <a:gdLst/>
              <a:ahLst/>
              <a:cxnLst/>
              <a:rect l="l" t="t" r="r" b="b"/>
              <a:pathLst>
                <a:path w="687" h="364" extrusionOk="0">
                  <a:moveTo>
                    <a:pt x="435" y="0"/>
                  </a:moveTo>
                  <a:cubicBezTo>
                    <a:pt x="393" y="0"/>
                    <a:pt x="348" y="5"/>
                    <a:pt x="302" y="14"/>
                  </a:cubicBezTo>
                  <a:cubicBezTo>
                    <a:pt x="129" y="60"/>
                    <a:pt x="1" y="165"/>
                    <a:pt x="23" y="255"/>
                  </a:cubicBezTo>
                  <a:cubicBezTo>
                    <a:pt x="40" y="322"/>
                    <a:pt x="129" y="364"/>
                    <a:pt x="247" y="364"/>
                  </a:cubicBezTo>
                  <a:cubicBezTo>
                    <a:pt x="290" y="364"/>
                    <a:pt x="337" y="358"/>
                    <a:pt x="385" y="346"/>
                  </a:cubicBezTo>
                  <a:cubicBezTo>
                    <a:pt x="558" y="308"/>
                    <a:pt x="686" y="203"/>
                    <a:pt x="664" y="112"/>
                  </a:cubicBezTo>
                  <a:cubicBezTo>
                    <a:pt x="647" y="40"/>
                    <a:pt x="555" y="0"/>
                    <a:pt x="435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30"/>
            <p:cNvSpPr/>
            <p:nvPr/>
          </p:nvSpPr>
          <p:spPr>
            <a:xfrm>
              <a:off x="5908375" y="2325100"/>
              <a:ext cx="21875" cy="13800"/>
            </a:xfrm>
            <a:custGeom>
              <a:avLst/>
              <a:gdLst/>
              <a:ahLst/>
              <a:cxnLst/>
              <a:rect l="l" t="t" r="r" b="b"/>
              <a:pathLst>
                <a:path w="875" h="552" extrusionOk="0">
                  <a:moveTo>
                    <a:pt x="553" y="189"/>
                  </a:moveTo>
                  <a:cubicBezTo>
                    <a:pt x="629" y="189"/>
                    <a:pt x="673" y="210"/>
                    <a:pt x="678" y="220"/>
                  </a:cubicBezTo>
                  <a:cubicBezTo>
                    <a:pt x="678" y="243"/>
                    <a:pt x="610" y="318"/>
                    <a:pt x="467" y="348"/>
                  </a:cubicBezTo>
                  <a:cubicBezTo>
                    <a:pt x="424" y="360"/>
                    <a:pt x="385" y="364"/>
                    <a:pt x="351" y="364"/>
                  </a:cubicBezTo>
                  <a:cubicBezTo>
                    <a:pt x="276" y="364"/>
                    <a:pt x="229" y="342"/>
                    <a:pt x="219" y="326"/>
                  </a:cubicBezTo>
                  <a:cubicBezTo>
                    <a:pt x="219" y="311"/>
                    <a:pt x="287" y="236"/>
                    <a:pt x="430" y="205"/>
                  </a:cubicBezTo>
                  <a:cubicBezTo>
                    <a:pt x="477" y="194"/>
                    <a:pt x="518" y="189"/>
                    <a:pt x="553" y="189"/>
                  </a:cubicBezTo>
                  <a:close/>
                  <a:moveTo>
                    <a:pt x="537" y="0"/>
                  </a:moveTo>
                  <a:cubicBezTo>
                    <a:pt x="490" y="0"/>
                    <a:pt x="441" y="6"/>
                    <a:pt x="392" y="17"/>
                  </a:cubicBezTo>
                  <a:cubicBezTo>
                    <a:pt x="151" y="70"/>
                    <a:pt x="0" y="220"/>
                    <a:pt x="38" y="371"/>
                  </a:cubicBezTo>
                  <a:cubicBezTo>
                    <a:pt x="53" y="446"/>
                    <a:pt x="121" y="514"/>
                    <a:pt x="226" y="537"/>
                  </a:cubicBezTo>
                  <a:cubicBezTo>
                    <a:pt x="264" y="544"/>
                    <a:pt x="309" y="552"/>
                    <a:pt x="354" y="552"/>
                  </a:cubicBezTo>
                  <a:cubicBezTo>
                    <a:pt x="400" y="552"/>
                    <a:pt x="452" y="544"/>
                    <a:pt x="505" y="537"/>
                  </a:cubicBezTo>
                  <a:cubicBezTo>
                    <a:pt x="656" y="499"/>
                    <a:pt x="776" y="424"/>
                    <a:pt x="829" y="333"/>
                  </a:cubicBezTo>
                  <a:cubicBezTo>
                    <a:pt x="867" y="288"/>
                    <a:pt x="874" y="236"/>
                    <a:pt x="859" y="183"/>
                  </a:cubicBezTo>
                  <a:cubicBezTo>
                    <a:pt x="844" y="100"/>
                    <a:pt x="776" y="40"/>
                    <a:pt x="671" y="17"/>
                  </a:cubicBezTo>
                  <a:cubicBezTo>
                    <a:pt x="629" y="6"/>
                    <a:pt x="584" y="0"/>
                    <a:pt x="53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30"/>
            <p:cNvSpPr/>
            <p:nvPr/>
          </p:nvSpPr>
          <p:spPr>
            <a:xfrm>
              <a:off x="5969375" y="2295050"/>
              <a:ext cx="62750" cy="35350"/>
            </a:xfrm>
            <a:custGeom>
              <a:avLst/>
              <a:gdLst/>
              <a:ahLst/>
              <a:cxnLst/>
              <a:rect l="l" t="t" r="r" b="b"/>
              <a:pathLst>
                <a:path w="2510" h="1414" extrusionOk="0">
                  <a:moveTo>
                    <a:pt x="1562" y="0"/>
                  </a:moveTo>
                  <a:cubicBezTo>
                    <a:pt x="1419" y="0"/>
                    <a:pt x="1265" y="17"/>
                    <a:pt x="1108" y="52"/>
                  </a:cubicBezTo>
                  <a:cubicBezTo>
                    <a:pt x="460" y="202"/>
                    <a:pt x="1" y="616"/>
                    <a:pt x="84" y="978"/>
                  </a:cubicBezTo>
                  <a:cubicBezTo>
                    <a:pt x="146" y="1252"/>
                    <a:pt x="503" y="1413"/>
                    <a:pt x="954" y="1413"/>
                  </a:cubicBezTo>
                  <a:cubicBezTo>
                    <a:pt x="1098" y="1413"/>
                    <a:pt x="1252" y="1397"/>
                    <a:pt x="1409" y="1362"/>
                  </a:cubicBezTo>
                  <a:cubicBezTo>
                    <a:pt x="2050" y="1212"/>
                    <a:pt x="2509" y="797"/>
                    <a:pt x="2426" y="436"/>
                  </a:cubicBezTo>
                  <a:cubicBezTo>
                    <a:pt x="2363" y="162"/>
                    <a:pt x="2011" y="0"/>
                    <a:pt x="1562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30"/>
            <p:cNvSpPr/>
            <p:nvPr/>
          </p:nvSpPr>
          <p:spPr>
            <a:xfrm>
              <a:off x="5966750" y="2292650"/>
              <a:ext cx="66875" cy="40050"/>
            </a:xfrm>
            <a:custGeom>
              <a:avLst/>
              <a:gdLst/>
              <a:ahLst/>
              <a:cxnLst/>
              <a:rect l="l" t="t" r="r" b="b"/>
              <a:pathLst>
                <a:path w="2675" h="1602" extrusionOk="0">
                  <a:moveTo>
                    <a:pt x="1680" y="188"/>
                  </a:moveTo>
                  <a:cubicBezTo>
                    <a:pt x="1815" y="188"/>
                    <a:pt x="1943" y="205"/>
                    <a:pt x="2057" y="238"/>
                  </a:cubicBezTo>
                  <a:cubicBezTo>
                    <a:pt x="2275" y="306"/>
                    <a:pt x="2411" y="419"/>
                    <a:pt x="2441" y="554"/>
                  </a:cubicBezTo>
                  <a:cubicBezTo>
                    <a:pt x="2471" y="697"/>
                    <a:pt x="2396" y="856"/>
                    <a:pt x="2230" y="1006"/>
                  </a:cubicBezTo>
                  <a:cubicBezTo>
                    <a:pt x="2049" y="1164"/>
                    <a:pt x="1785" y="1292"/>
                    <a:pt x="1492" y="1360"/>
                  </a:cubicBezTo>
                  <a:cubicBezTo>
                    <a:pt x="1340" y="1395"/>
                    <a:pt x="1192" y="1412"/>
                    <a:pt x="1053" y="1412"/>
                  </a:cubicBezTo>
                  <a:cubicBezTo>
                    <a:pt x="652" y="1412"/>
                    <a:pt x="335" y="1275"/>
                    <a:pt x="279" y="1051"/>
                  </a:cubicBezTo>
                  <a:cubicBezTo>
                    <a:pt x="211" y="743"/>
                    <a:pt x="648" y="374"/>
                    <a:pt x="1236" y="246"/>
                  </a:cubicBezTo>
                  <a:cubicBezTo>
                    <a:pt x="1386" y="207"/>
                    <a:pt x="1537" y="188"/>
                    <a:pt x="1680" y="188"/>
                  </a:cubicBezTo>
                  <a:close/>
                  <a:moveTo>
                    <a:pt x="1675" y="1"/>
                  </a:moveTo>
                  <a:cubicBezTo>
                    <a:pt x="1520" y="1"/>
                    <a:pt x="1356" y="20"/>
                    <a:pt x="1190" y="57"/>
                  </a:cubicBezTo>
                  <a:cubicBezTo>
                    <a:pt x="482" y="223"/>
                    <a:pt x="0" y="675"/>
                    <a:pt x="98" y="1089"/>
                  </a:cubicBezTo>
                  <a:cubicBezTo>
                    <a:pt x="174" y="1413"/>
                    <a:pt x="558" y="1601"/>
                    <a:pt x="1055" y="1601"/>
                  </a:cubicBezTo>
                  <a:cubicBezTo>
                    <a:pt x="1205" y="1601"/>
                    <a:pt x="1364" y="1586"/>
                    <a:pt x="1529" y="1549"/>
                  </a:cubicBezTo>
                  <a:cubicBezTo>
                    <a:pt x="1861" y="1473"/>
                    <a:pt x="2155" y="1330"/>
                    <a:pt x="2358" y="1142"/>
                  </a:cubicBezTo>
                  <a:cubicBezTo>
                    <a:pt x="2576" y="946"/>
                    <a:pt x="2674" y="720"/>
                    <a:pt x="2622" y="517"/>
                  </a:cubicBezTo>
                  <a:cubicBezTo>
                    <a:pt x="2576" y="306"/>
                    <a:pt x="2396" y="140"/>
                    <a:pt x="2109" y="57"/>
                  </a:cubicBezTo>
                  <a:cubicBezTo>
                    <a:pt x="1978" y="20"/>
                    <a:pt x="1831" y="1"/>
                    <a:pt x="167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30"/>
            <p:cNvSpPr/>
            <p:nvPr/>
          </p:nvSpPr>
          <p:spPr>
            <a:xfrm>
              <a:off x="5806675" y="2332450"/>
              <a:ext cx="62750" cy="35300"/>
            </a:xfrm>
            <a:custGeom>
              <a:avLst/>
              <a:gdLst/>
              <a:ahLst/>
              <a:cxnLst/>
              <a:rect l="l" t="t" r="r" b="b"/>
              <a:pathLst>
                <a:path w="2510" h="1412" extrusionOk="0">
                  <a:moveTo>
                    <a:pt x="1567" y="0"/>
                  </a:moveTo>
                  <a:cubicBezTo>
                    <a:pt x="1422" y="0"/>
                    <a:pt x="1267" y="18"/>
                    <a:pt x="1108" y="54"/>
                  </a:cubicBezTo>
                  <a:cubicBezTo>
                    <a:pt x="460" y="198"/>
                    <a:pt x="1" y="612"/>
                    <a:pt x="84" y="973"/>
                  </a:cubicBezTo>
                  <a:cubicBezTo>
                    <a:pt x="146" y="1246"/>
                    <a:pt x="501" y="1412"/>
                    <a:pt x="949" y="1412"/>
                  </a:cubicBezTo>
                  <a:cubicBezTo>
                    <a:pt x="1095" y="1412"/>
                    <a:pt x="1251" y="1394"/>
                    <a:pt x="1409" y="1358"/>
                  </a:cubicBezTo>
                  <a:cubicBezTo>
                    <a:pt x="2057" y="1207"/>
                    <a:pt x="2509" y="793"/>
                    <a:pt x="2426" y="439"/>
                  </a:cubicBezTo>
                  <a:cubicBezTo>
                    <a:pt x="2364" y="166"/>
                    <a:pt x="2014" y="0"/>
                    <a:pt x="1567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30"/>
            <p:cNvSpPr/>
            <p:nvPr/>
          </p:nvSpPr>
          <p:spPr>
            <a:xfrm>
              <a:off x="5805375" y="2330000"/>
              <a:ext cx="65550" cy="39975"/>
            </a:xfrm>
            <a:custGeom>
              <a:avLst/>
              <a:gdLst/>
              <a:ahLst/>
              <a:cxnLst/>
              <a:rect l="l" t="t" r="r" b="b"/>
              <a:pathLst>
                <a:path w="2622" h="1599" extrusionOk="0">
                  <a:moveTo>
                    <a:pt x="1612" y="190"/>
                  </a:moveTo>
                  <a:cubicBezTo>
                    <a:pt x="2019" y="190"/>
                    <a:pt x="2335" y="326"/>
                    <a:pt x="2388" y="552"/>
                  </a:cubicBezTo>
                  <a:cubicBezTo>
                    <a:pt x="2418" y="695"/>
                    <a:pt x="2350" y="853"/>
                    <a:pt x="2177" y="1004"/>
                  </a:cubicBezTo>
                  <a:cubicBezTo>
                    <a:pt x="1996" y="1169"/>
                    <a:pt x="1733" y="1297"/>
                    <a:pt x="1439" y="1365"/>
                  </a:cubicBezTo>
                  <a:cubicBezTo>
                    <a:pt x="1288" y="1399"/>
                    <a:pt x="1141" y="1416"/>
                    <a:pt x="1002" y="1416"/>
                  </a:cubicBezTo>
                  <a:cubicBezTo>
                    <a:pt x="863" y="1416"/>
                    <a:pt x="731" y="1399"/>
                    <a:pt x="610" y="1365"/>
                  </a:cubicBezTo>
                  <a:cubicBezTo>
                    <a:pt x="399" y="1297"/>
                    <a:pt x="264" y="1192"/>
                    <a:pt x="234" y="1049"/>
                  </a:cubicBezTo>
                  <a:cubicBezTo>
                    <a:pt x="196" y="906"/>
                    <a:pt x="271" y="748"/>
                    <a:pt x="437" y="597"/>
                  </a:cubicBezTo>
                  <a:cubicBezTo>
                    <a:pt x="618" y="439"/>
                    <a:pt x="881" y="311"/>
                    <a:pt x="1183" y="243"/>
                  </a:cubicBezTo>
                  <a:cubicBezTo>
                    <a:pt x="1333" y="205"/>
                    <a:pt x="1477" y="190"/>
                    <a:pt x="1612" y="190"/>
                  </a:cubicBezTo>
                  <a:close/>
                  <a:moveTo>
                    <a:pt x="1615" y="0"/>
                  </a:moveTo>
                  <a:cubicBezTo>
                    <a:pt x="1464" y="0"/>
                    <a:pt x="1303" y="18"/>
                    <a:pt x="1138" y="55"/>
                  </a:cubicBezTo>
                  <a:cubicBezTo>
                    <a:pt x="814" y="130"/>
                    <a:pt x="520" y="273"/>
                    <a:pt x="317" y="461"/>
                  </a:cubicBezTo>
                  <a:cubicBezTo>
                    <a:pt x="91" y="657"/>
                    <a:pt x="0" y="883"/>
                    <a:pt x="45" y="1094"/>
                  </a:cubicBezTo>
                  <a:cubicBezTo>
                    <a:pt x="98" y="1297"/>
                    <a:pt x="279" y="1463"/>
                    <a:pt x="565" y="1546"/>
                  </a:cubicBezTo>
                  <a:cubicBezTo>
                    <a:pt x="693" y="1584"/>
                    <a:pt x="844" y="1599"/>
                    <a:pt x="1002" y="1599"/>
                  </a:cubicBezTo>
                  <a:cubicBezTo>
                    <a:pt x="1160" y="1599"/>
                    <a:pt x="1318" y="1584"/>
                    <a:pt x="1484" y="1546"/>
                  </a:cubicBezTo>
                  <a:cubicBezTo>
                    <a:pt x="1808" y="1471"/>
                    <a:pt x="2102" y="1328"/>
                    <a:pt x="2305" y="1147"/>
                  </a:cubicBezTo>
                  <a:cubicBezTo>
                    <a:pt x="2524" y="943"/>
                    <a:pt x="2621" y="717"/>
                    <a:pt x="2576" y="514"/>
                  </a:cubicBezTo>
                  <a:cubicBezTo>
                    <a:pt x="2501" y="191"/>
                    <a:pt x="2112" y="0"/>
                    <a:pt x="16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30"/>
            <p:cNvSpPr/>
            <p:nvPr/>
          </p:nvSpPr>
          <p:spPr>
            <a:xfrm>
              <a:off x="5820250" y="2342500"/>
              <a:ext cx="15450" cy="8600"/>
            </a:xfrm>
            <a:custGeom>
              <a:avLst/>
              <a:gdLst/>
              <a:ahLst/>
              <a:cxnLst/>
              <a:rect l="l" t="t" r="r" b="b"/>
              <a:pathLst>
                <a:path w="618" h="344" extrusionOk="0">
                  <a:moveTo>
                    <a:pt x="383" y="1"/>
                  </a:moveTo>
                  <a:cubicBezTo>
                    <a:pt x="348" y="1"/>
                    <a:pt x="310" y="5"/>
                    <a:pt x="271" y="14"/>
                  </a:cubicBezTo>
                  <a:cubicBezTo>
                    <a:pt x="113" y="52"/>
                    <a:pt x="0" y="150"/>
                    <a:pt x="23" y="240"/>
                  </a:cubicBezTo>
                  <a:cubicBezTo>
                    <a:pt x="40" y="303"/>
                    <a:pt x="126" y="344"/>
                    <a:pt x="235" y="344"/>
                  </a:cubicBezTo>
                  <a:cubicBezTo>
                    <a:pt x="271" y="344"/>
                    <a:pt x="308" y="340"/>
                    <a:pt x="347" y="330"/>
                  </a:cubicBezTo>
                  <a:cubicBezTo>
                    <a:pt x="505" y="293"/>
                    <a:pt x="618" y="195"/>
                    <a:pt x="595" y="104"/>
                  </a:cubicBezTo>
                  <a:cubicBezTo>
                    <a:pt x="578" y="42"/>
                    <a:pt x="492" y="1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30"/>
            <p:cNvSpPr/>
            <p:nvPr/>
          </p:nvSpPr>
          <p:spPr>
            <a:xfrm>
              <a:off x="5978425" y="2308700"/>
              <a:ext cx="15275" cy="8625"/>
            </a:xfrm>
            <a:custGeom>
              <a:avLst/>
              <a:gdLst/>
              <a:ahLst/>
              <a:cxnLst/>
              <a:rect l="l" t="t" r="r" b="b"/>
              <a:pathLst>
                <a:path w="611" h="345" extrusionOk="0">
                  <a:moveTo>
                    <a:pt x="376" y="0"/>
                  </a:moveTo>
                  <a:cubicBezTo>
                    <a:pt x="343" y="0"/>
                    <a:pt x="308" y="3"/>
                    <a:pt x="271" y="10"/>
                  </a:cubicBezTo>
                  <a:cubicBezTo>
                    <a:pt x="113" y="48"/>
                    <a:pt x="0" y="153"/>
                    <a:pt x="23" y="236"/>
                  </a:cubicBezTo>
                  <a:cubicBezTo>
                    <a:pt x="40" y="306"/>
                    <a:pt x="130" y="344"/>
                    <a:pt x="242" y="344"/>
                  </a:cubicBezTo>
                  <a:cubicBezTo>
                    <a:pt x="275" y="344"/>
                    <a:pt x="311" y="341"/>
                    <a:pt x="347" y="334"/>
                  </a:cubicBezTo>
                  <a:cubicBezTo>
                    <a:pt x="497" y="296"/>
                    <a:pt x="610" y="199"/>
                    <a:pt x="595" y="108"/>
                  </a:cubicBezTo>
                  <a:cubicBezTo>
                    <a:pt x="578" y="38"/>
                    <a:pt x="489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30"/>
            <p:cNvSpPr/>
            <p:nvPr/>
          </p:nvSpPr>
          <p:spPr>
            <a:xfrm>
              <a:off x="5878800" y="2330025"/>
              <a:ext cx="89300" cy="43975"/>
            </a:xfrm>
            <a:custGeom>
              <a:avLst/>
              <a:gdLst/>
              <a:ahLst/>
              <a:cxnLst/>
              <a:rect l="l" t="t" r="r" b="b"/>
              <a:pathLst>
                <a:path w="3572" h="1759" extrusionOk="0">
                  <a:moveTo>
                    <a:pt x="3028" y="1"/>
                  </a:moveTo>
                  <a:cubicBezTo>
                    <a:pt x="2889" y="1"/>
                    <a:pt x="2749" y="60"/>
                    <a:pt x="2652" y="174"/>
                  </a:cubicBezTo>
                  <a:cubicBezTo>
                    <a:pt x="2517" y="340"/>
                    <a:pt x="2373" y="468"/>
                    <a:pt x="2215" y="566"/>
                  </a:cubicBezTo>
                  <a:cubicBezTo>
                    <a:pt x="2178" y="588"/>
                    <a:pt x="2140" y="611"/>
                    <a:pt x="2095" y="634"/>
                  </a:cubicBezTo>
                  <a:cubicBezTo>
                    <a:pt x="1904" y="722"/>
                    <a:pt x="1704" y="767"/>
                    <a:pt x="1495" y="767"/>
                  </a:cubicBezTo>
                  <a:cubicBezTo>
                    <a:pt x="1258" y="767"/>
                    <a:pt x="1010" y="709"/>
                    <a:pt x="754" y="588"/>
                  </a:cubicBezTo>
                  <a:cubicBezTo>
                    <a:pt x="689" y="558"/>
                    <a:pt x="619" y="543"/>
                    <a:pt x="551" y="543"/>
                  </a:cubicBezTo>
                  <a:cubicBezTo>
                    <a:pt x="367" y="543"/>
                    <a:pt x="189" y="648"/>
                    <a:pt x="106" y="829"/>
                  </a:cubicBezTo>
                  <a:cubicBezTo>
                    <a:pt x="1" y="1048"/>
                    <a:pt x="84" y="1311"/>
                    <a:pt x="287" y="1439"/>
                  </a:cubicBezTo>
                  <a:cubicBezTo>
                    <a:pt x="325" y="1470"/>
                    <a:pt x="362" y="1500"/>
                    <a:pt x="408" y="1522"/>
                  </a:cubicBezTo>
                  <a:cubicBezTo>
                    <a:pt x="460" y="1552"/>
                    <a:pt x="521" y="1575"/>
                    <a:pt x="581" y="1598"/>
                  </a:cubicBezTo>
                  <a:cubicBezTo>
                    <a:pt x="694" y="1643"/>
                    <a:pt x="807" y="1673"/>
                    <a:pt x="920" y="1696"/>
                  </a:cubicBezTo>
                  <a:cubicBezTo>
                    <a:pt x="1078" y="1733"/>
                    <a:pt x="1236" y="1756"/>
                    <a:pt x="1394" y="1756"/>
                  </a:cubicBezTo>
                  <a:cubicBezTo>
                    <a:pt x="1425" y="1758"/>
                    <a:pt x="1457" y="1759"/>
                    <a:pt x="1491" y="1759"/>
                  </a:cubicBezTo>
                  <a:cubicBezTo>
                    <a:pt x="1571" y="1759"/>
                    <a:pt x="1658" y="1754"/>
                    <a:pt x="1748" y="1748"/>
                  </a:cubicBezTo>
                  <a:cubicBezTo>
                    <a:pt x="2057" y="1711"/>
                    <a:pt x="2411" y="1605"/>
                    <a:pt x="2773" y="1372"/>
                  </a:cubicBezTo>
                  <a:cubicBezTo>
                    <a:pt x="2931" y="1266"/>
                    <a:pt x="3059" y="1161"/>
                    <a:pt x="3157" y="1070"/>
                  </a:cubicBezTo>
                  <a:cubicBezTo>
                    <a:pt x="3292" y="942"/>
                    <a:pt x="3368" y="844"/>
                    <a:pt x="3383" y="829"/>
                  </a:cubicBezTo>
                  <a:cubicBezTo>
                    <a:pt x="3383" y="822"/>
                    <a:pt x="3390" y="814"/>
                    <a:pt x="3398" y="807"/>
                  </a:cubicBezTo>
                  <a:cubicBezTo>
                    <a:pt x="3571" y="596"/>
                    <a:pt x="3548" y="287"/>
                    <a:pt x="3338" y="114"/>
                  </a:cubicBezTo>
                  <a:cubicBezTo>
                    <a:pt x="3248" y="38"/>
                    <a:pt x="3138" y="1"/>
                    <a:pt x="30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30"/>
            <p:cNvSpPr/>
            <p:nvPr/>
          </p:nvSpPr>
          <p:spPr>
            <a:xfrm>
              <a:off x="5876350" y="2327650"/>
              <a:ext cx="92875" cy="48725"/>
            </a:xfrm>
            <a:custGeom>
              <a:avLst/>
              <a:gdLst/>
              <a:ahLst/>
              <a:cxnLst/>
              <a:rect l="l" t="t" r="r" b="b"/>
              <a:pathLst>
                <a:path w="3715" h="1949" extrusionOk="0">
                  <a:moveTo>
                    <a:pt x="3122" y="190"/>
                  </a:moveTo>
                  <a:cubicBezTo>
                    <a:pt x="3211" y="190"/>
                    <a:pt x="3302" y="220"/>
                    <a:pt x="3375" y="284"/>
                  </a:cubicBezTo>
                  <a:cubicBezTo>
                    <a:pt x="3458" y="352"/>
                    <a:pt x="3511" y="442"/>
                    <a:pt x="3518" y="548"/>
                  </a:cubicBezTo>
                  <a:cubicBezTo>
                    <a:pt x="3526" y="653"/>
                    <a:pt x="3496" y="759"/>
                    <a:pt x="3421" y="849"/>
                  </a:cubicBezTo>
                  <a:lnTo>
                    <a:pt x="3405" y="864"/>
                  </a:lnTo>
                  <a:cubicBezTo>
                    <a:pt x="3390" y="887"/>
                    <a:pt x="3315" y="977"/>
                    <a:pt x="3187" y="1098"/>
                  </a:cubicBezTo>
                  <a:cubicBezTo>
                    <a:pt x="3074" y="1203"/>
                    <a:pt x="2954" y="1301"/>
                    <a:pt x="2818" y="1384"/>
                  </a:cubicBezTo>
                  <a:cubicBezTo>
                    <a:pt x="2517" y="1587"/>
                    <a:pt x="2185" y="1708"/>
                    <a:pt x="1831" y="1745"/>
                  </a:cubicBezTo>
                  <a:cubicBezTo>
                    <a:pt x="1718" y="1760"/>
                    <a:pt x="1605" y="1760"/>
                    <a:pt x="1492" y="1760"/>
                  </a:cubicBezTo>
                  <a:cubicBezTo>
                    <a:pt x="1342" y="1753"/>
                    <a:pt x="1191" y="1738"/>
                    <a:pt x="1040" y="1700"/>
                  </a:cubicBezTo>
                  <a:cubicBezTo>
                    <a:pt x="927" y="1678"/>
                    <a:pt x="814" y="1640"/>
                    <a:pt x="709" y="1602"/>
                  </a:cubicBezTo>
                  <a:cubicBezTo>
                    <a:pt x="641" y="1580"/>
                    <a:pt x="588" y="1557"/>
                    <a:pt x="543" y="1534"/>
                  </a:cubicBezTo>
                  <a:cubicBezTo>
                    <a:pt x="521" y="1519"/>
                    <a:pt x="506" y="1504"/>
                    <a:pt x="483" y="1489"/>
                  </a:cubicBezTo>
                  <a:cubicBezTo>
                    <a:pt x="468" y="1482"/>
                    <a:pt x="453" y="1467"/>
                    <a:pt x="430" y="1459"/>
                  </a:cubicBezTo>
                  <a:cubicBezTo>
                    <a:pt x="272" y="1354"/>
                    <a:pt x="212" y="1135"/>
                    <a:pt x="287" y="962"/>
                  </a:cubicBezTo>
                  <a:cubicBezTo>
                    <a:pt x="332" y="864"/>
                    <a:pt x="415" y="789"/>
                    <a:pt x="513" y="759"/>
                  </a:cubicBezTo>
                  <a:cubicBezTo>
                    <a:pt x="558" y="736"/>
                    <a:pt x="603" y="729"/>
                    <a:pt x="649" y="729"/>
                  </a:cubicBezTo>
                  <a:cubicBezTo>
                    <a:pt x="701" y="729"/>
                    <a:pt x="762" y="744"/>
                    <a:pt x="814" y="766"/>
                  </a:cubicBezTo>
                  <a:cubicBezTo>
                    <a:pt x="1088" y="891"/>
                    <a:pt x="1351" y="953"/>
                    <a:pt x="1602" y="953"/>
                  </a:cubicBezTo>
                  <a:cubicBezTo>
                    <a:pt x="1821" y="953"/>
                    <a:pt x="2031" y="906"/>
                    <a:pt x="2230" y="811"/>
                  </a:cubicBezTo>
                  <a:cubicBezTo>
                    <a:pt x="2276" y="789"/>
                    <a:pt x="2321" y="766"/>
                    <a:pt x="2366" y="736"/>
                  </a:cubicBezTo>
                  <a:cubicBezTo>
                    <a:pt x="2524" y="638"/>
                    <a:pt x="2682" y="495"/>
                    <a:pt x="2825" y="329"/>
                  </a:cubicBezTo>
                  <a:cubicBezTo>
                    <a:pt x="2901" y="237"/>
                    <a:pt x="3011" y="190"/>
                    <a:pt x="3122" y="190"/>
                  </a:cubicBezTo>
                  <a:close/>
                  <a:moveTo>
                    <a:pt x="3122" y="1"/>
                  </a:moveTo>
                  <a:cubicBezTo>
                    <a:pt x="2957" y="1"/>
                    <a:pt x="2791" y="71"/>
                    <a:pt x="2675" y="209"/>
                  </a:cubicBezTo>
                  <a:cubicBezTo>
                    <a:pt x="2547" y="359"/>
                    <a:pt x="2411" y="488"/>
                    <a:pt x="2268" y="578"/>
                  </a:cubicBezTo>
                  <a:cubicBezTo>
                    <a:pt x="2230" y="601"/>
                    <a:pt x="2193" y="623"/>
                    <a:pt x="2148" y="638"/>
                  </a:cubicBezTo>
                  <a:cubicBezTo>
                    <a:pt x="1972" y="726"/>
                    <a:pt x="1786" y="770"/>
                    <a:pt x="1591" y="770"/>
                  </a:cubicBezTo>
                  <a:cubicBezTo>
                    <a:pt x="1369" y="770"/>
                    <a:pt x="1135" y="713"/>
                    <a:pt x="890" y="601"/>
                  </a:cubicBezTo>
                  <a:cubicBezTo>
                    <a:pt x="812" y="564"/>
                    <a:pt x="730" y="546"/>
                    <a:pt x="648" y="546"/>
                  </a:cubicBezTo>
                  <a:cubicBezTo>
                    <a:pt x="431" y="546"/>
                    <a:pt x="220" y="671"/>
                    <a:pt x="121" y="879"/>
                  </a:cubicBezTo>
                  <a:cubicBezTo>
                    <a:pt x="1" y="1143"/>
                    <a:pt x="91" y="1459"/>
                    <a:pt x="332" y="1617"/>
                  </a:cubicBezTo>
                  <a:cubicBezTo>
                    <a:pt x="347" y="1625"/>
                    <a:pt x="355" y="1632"/>
                    <a:pt x="370" y="1640"/>
                  </a:cubicBezTo>
                  <a:cubicBezTo>
                    <a:pt x="400" y="1663"/>
                    <a:pt x="430" y="1685"/>
                    <a:pt x="460" y="1700"/>
                  </a:cubicBezTo>
                  <a:cubicBezTo>
                    <a:pt x="513" y="1730"/>
                    <a:pt x="566" y="1753"/>
                    <a:pt x="641" y="1783"/>
                  </a:cubicBezTo>
                  <a:cubicBezTo>
                    <a:pt x="754" y="1821"/>
                    <a:pt x="875" y="1858"/>
                    <a:pt x="1003" y="1889"/>
                  </a:cubicBezTo>
                  <a:cubicBezTo>
                    <a:pt x="1161" y="1919"/>
                    <a:pt x="1327" y="1941"/>
                    <a:pt x="1485" y="1949"/>
                  </a:cubicBezTo>
                  <a:lnTo>
                    <a:pt x="1568" y="1949"/>
                  </a:lnTo>
                  <a:cubicBezTo>
                    <a:pt x="1665" y="1949"/>
                    <a:pt x="1763" y="1941"/>
                    <a:pt x="1854" y="1934"/>
                  </a:cubicBezTo>
                  <a:cubicBezTo>
                    <a:pt x="2238" y="1889"/>
                    <a:pt x="2592" y="1760"/>
                    <a:pt x="2923" y="1542"/>
                  </a:cubicBezTo>
                  <a:cubicBezTo>
                    <a:pt x="3066" y="1452"/>
                    <a:pt x="3195" y="1346"/>
                    <a:pt x="3323" y="1233"/>
                  </a:cubicBezTo>
                  <a:cubicBezTo>
                    <a:pt x="3458" y="1105"/>
                    <a:pt x="3533" y="1007"/>
                    <a:pt x="3549" y="985"/>
                  </a:cubicBezTo>
                  <a:lnTo>
                    <a:pt x="3571" y="962"/>
                  </a:lnTo>
                  <a:cubicBezTo>
                    <a:pt x="3669" y="842"/>
                    <a:pt x="3714" y="691"/>
                    <a:pt x="3707" y="533"/>
                  </a:cubicBezTo>
                  <a:cubicBezTo>
                    <a:pt x="3692" y="382"/>
                    <a:pt x="3616" y="239"/>
                    <a:pt x="3496" y="141"/>
                  </a:cubicBezTo>
                  <a:cubicBezTo>
                    <a:pt x="3388" y="47"/>
                    <a:pt x="3255" y="1"/>
                    <a:pt x="31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30"/>
            <p:cNvSpPr/>
            <p:nvPr/>
          </p:nvSpPr>
          <p:spPr>
            <a:xfrm>
              <a:off x="5940575" y="2339250"/>
              <a:ext cx="16975" cy="17725"/>
            </a:xfrm>
            <a:custGeom>
              <a:avLst/>
              <a:gdLst/>
              <a:ahLst/>
              <a:cxnLst/>
              <a:rect l="l" t="t" r="r" b="b"/>
              <a:pathLst>
                <a:path w="679" h="709" extrusionOk="0">
                  <a:moveTo>
                    <a:pt x="678" y="709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30"/>
            <p:cNvSpPr/>
            <p:nvPr/>
          </p:nvSpPr>
          <p:spPr>
            <a:xfrm>
              <a:off x="5937925" y="2336850"/>
              <a:ext cx="22250" cy="22575"/>
            </a:xfrm>
            <a:custGeom>
              <a:avLst/>
              <a:gdLst/>
              <a:ahLst/>
              <a:cxnLst/>
              <a:rect l="l" t="t" r="r" b="b"/>
              <a:pathLst>
                <a:path w="890" h="903" extrusionOk="0">
                  <a:moveTo>
                    <a:pt x="106" y="1"/>
                  </a:moveTo>
                  <a:cubicBezTo>
                    <a:pt x="82" y="1"/>
                    <a:pt x="57" y="10"/>
                    <a:pt x="39" y="29"/>
                  </a:cubicBezTo>
                  <a:cubicBezTo>
                    <a:pt x="1" y="59"/>
                    <a:pt x="1" y="120"/>
                    <a:pt x="39" y="157"/>
                  </a:cubicBezTo>
                  <a:lnTo>
                    <a:pt x="716" y="873"/>
                  </a:lnTo>
                  <a:cubicBezTo>
                    <a:pt x="739" y="888"/>
                    <a:pt x="762" y="903"/>
                    <a:pt x="784" y="903"/>
                  </a:cubicBezTo>
                  <a:cubicBezTo>
                    <a:pt x="807" y="903"/>
                    <a:pt x="837" y="888"/>
                    <a:pt x="852" y="873"/>
                  </a:cubicBezTo>
                  <a:cubicBezTo>
                    <a:pt x="890" y="835"/>
                    <a:pt x="890" y="775"/>
                    <a:pt x="852" y="737"/>
                  </a:cubicBezTo>
                  <a:lnTo>
                    <a:pt x="174" y="29"/>
                  </a:lnTo>
                  <a:cubicBezTo>
                    <a:pt x="155" y="10"/>
                    <a:pt x="131" y="1"/>
                    <a:pt x="1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30"/>
            <p:cNvSpPr/>
            <p:nvPr/>
          </p:nvSpPr>
          <p:spPr>
            <a:xfrm>
              <a:off x="5922500" y="2348500"/>
              <a:ext cx="7175" cy="23350"/>
            </a:xfrm>
            <a:custGeom>
              <a:avLst/>
              <a:gdLst/>
              <a:ahLst/>
              <a:cxnLst/>
              <a:rect l="l" t="t" r="r" b="b"/>
              <a:pathLst>
                <a:path w="287" h="934" extrusionOk="0">
                  <a:moveTo>
                    <a:pt x="0" y="0"/>
                  </a:moveTo>
                  <a:lnTo>
                    <a:pt x="286" y="9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30"/>
            <p:cNvSpPr/>
            <p:nvPr/>
          </p:nvSpPr>
          <p:spPr>
            <a:xfrm>
              <a:off x="5919850" y="2346125"/>
              <a:ext cx="12450" cy="28000"/>
            </a:xfrm>
            <a:custGeom>
              <a:avLst/>
              <a:gdLst/>
              <a:ahLst/>
              <a:cxnLst/>
              <a:rect l="l" t="t" r="r" b="b"/>
              <a:pathLst>
                <a:path w="498" h="1120" extrusionOk="0">
                  <a:moveTo>
                    <a:pt x="108" y="0"/>
                  </a:moveTo>
                  <a:cubicBezTo>
                    <a:pt x="98" y="0"/>
                    <a:pt x="87" y="2"/>
                    <a:pt x="76" y="5"/>
                  </a:cubicBezTo>
                  <a:cubicBezTo>
                    <a:pt x="31" y="20"/>
                    <a:pt x="1" y="72"/>
                    <a:pt x="16" y="118"/>
                  </a:cubicBezTo>
                  <a:lnTo>
                    <a:pt x="302" y="1059"/>
                  </a:lnTo>
                  <a:cubicBezTo>
                    <a:pt x="310" y="1097"/>
                    <a:pt x="347" y="1119"/>
                    <a:pt x="392" y="1119"/>
                  </a:cubicBezTo>
                  <a:lnTo>
                    <a:pt x="415" y="1119"/>
                  </a:lnTo>
                  <a:cubicBezTo>
                    <a:pt x="468" y="1104"/>
                    <a:pt x="498" y="1052"/>
                    <a:pt x="483" y="999"/>
                  </a:cubicBezTo>
                  <a:lnTo>
                    <a:pt x="197" y="65"/>
                  </a:lnTo>
                  <a:cubicBezTo>
                    <a:pt x="185" y="23"/>
                    <a:pt x="149" y="0"/>
                    <a:pt x="1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30"/>
            <p:cNvSpPr/>
            <p:nvPr/>
          </p:nvSpPr>
          <p:spPr>
            <a:xfrm>
              <a:off x="5895000" y="2347350"/>
              <a:ext cx="9825" cy="23200"/>
            </a:xfrm>
            <a:custGeom>
              <a:avLst/>
              <a:gdLst/>
              <a:ahLst/>
              <a:cxnLst/>
              <a:rect l="l" t="t" r="r" b="b"/>
              <a:pathLst>
                <a:path w="393" h="928" extrusionOk="0">
                  <a:moveTo>
                    <a:pt x="392" y="1"/>
                  </a:moveTo>
                  <a:lnTo>
                    <a:pt x="1" y="92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30"/>
            <p:cNvSpPr/>
            <p:nvPr/>
          </p:nvSpPr>
          <p:spPr>
            <a:xfrm>
              <a:off x="5892375" y="2345075"/>
              <a:ext cx="15075" cy="27925"/>
            </a:xfrm>
            <a:custGeom>
              <a:avLst/>
              <a:gdLst/>
              <a:ahLst/>
              <a:cxnLst/>
              <a:rect l="l" t="t" r="r" b="b"/>
              <a:pathLst>
                <a:path w="603" h="1117" extrusionOk="0">
                  <a:moveTo>
                    <a:pt x="490" y="0"/>
                  </a:moveTo>
                  <a:cubicBezTo>
                    <a:pt x="456" y="0"/>
                    <a:pt x="423" y="21"/>
                    <a:pt x="407" y="54"/>
                  </a:cubicBezTo>
                  <a:lnTo>
                    <a:pt x="15" y="981"/>
                  </a:lnTo>
                  <a:cubicBezTo>
                    <a:pt x="0" y="1033"/>
                    <a:pt x="23" y="1086"/>
                    <a:pt x="68" y="1109"/>
                  </a:cubicBezTo>
                  <a:cubicBezTo>
                    <a:pt x="83" y="1109"/>
                    <a:pt x="90" y="1116"/>
                    <a:pt x="106" y="1116"/>
                  </a:cubicBezTo>
                  <a:cubicBezTo>
                    <a:pt x="143" y="1116"/>
                    <a:pt x="173" y="1094"/>
                    <a:pt x="188" y="1056"/>
                  </a:cubicBezTo>
                  <a:lnTo>
                    <a:pt x="580" y="129"/>
                  </a:lnTo>
                  <a:cubicBezTo>
                    <a:pt x="603" y="84"/>
                    <a:pt x="580" y="24"/>
                    <a:pt x="527" y="9"/>
                  </a:cubicBezTo>
                  <a:cubicBezTo>
                    <a:pt x="515" y="3"/>
                    <a:pt x="503" y="0"/>
                    <a:pt x="4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30"/>
            <p:cNvSpPr/>
            <p:nvPr/>
          </p:nvSpPr>
          <p:spPr>
            <a:xfrm>
              <a:off x="5908000" y="2192200"/>
              <a:ext cx="43525" cy="24875"/>
            </a:xfrm>
            <a:custGeom>
              <a:avLst/>
              <a:gdLst/>
              <a:ahLst/>
              <a:cxnLst/>
              <a:rect l="l" t="t" r="r" b="b"/>
              <a:pathLst>
                <a:path w="1741" h="995" extrusionOk="0">
                  <a:moveTo>
                    <a:pt x="904" y="0"/>
                  </a:moveTo>
                  <a:cubicBezTo>
                    <a:pt x="663" y="0"/>
                    <a:pt x="437" y="91"/>
                    <a:pt x="264" y="256"/>
                  </a:cubicBezTo>
                  <a:cubicBezTo>
                    <a:pt x="91" y="430"/>
                    <a:pt x="0" y="656"/>
                    <a:pt x="0" y="897"/>
                  </a:cubicBezTo>
                  <a:cubicBezTo>
                    <a:pt x="0" y="949"/>
                    <a:pt x="38" y="995"/>
                    <a:pt x="91" y="995"/>
                  </a:cubicBezTo>
                  <a:cubicBezTo>
                    <a:pt x="143" y="995"/>
                    <a:pt x="189" y="949"/>
                    <a:pt x="189" y="897"/>
                  </a:cubicBezTo>
                  <a:cubicBezTo>
                    <a:pt x="189" y="708"/>
                    <a:pt x="264" y="528"/>
                    <a:pt x="399" y="392"/>
                  </a:cubicBezTo>
                  <a:cubicBezTo>
                    <a:pt x="529" y="263"/>
                    <a:pt x="693" y="188"/>
                    <a:pt x="884" y="188"/>
                  </a:cubicBezTo>
                  <a:cubicBezTo>
                    <a:pt x="893" y="188"/>
                    <a:pt x="902" y="188"/>
                    <a:pt x="912" y="189"/>
                  </a:cubicBezTo>
                  <a:cubicBezTo>
                    <a:pt x="1183" y="189"/>
                    <a:pt x="1424" y="339"/>
                    <a:pt x="1544" y="580"/>
                  </a:cubicBezTo>
                  <a:cubicBezTo>
                    <a:pt x="1566" y="613"/>
                    <a:pt x="1601" y="634"/>
                    <a:pt x="1635" y="634"/>
                  </a:cubicBezTo>
                  <a:cubicBezTo>
                    <a:pt x="1648" y="634"/>
                    <a:pt x="1660" y="632"/>
                    <a:pt x="1672" y="625"/>
                  </a:cubicBezTo>
                  <a:cubicBezTo>
                    <a:pt x="1718" y="603"/>
                    <a:pt x="1740" y="543"/>
                    <a:pt x="1718" y="497"/>
                  </a:cubicBezTo>
                  <a:cubicBezTo>
                    <a:pt x="1559" y="189"/>
                    <a:pt x="1251" y="0"/>
                    <a:pt x="91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30"/>
            <p:cNvSpPr/>
            <p:nvPr/>
          </p:nvSpPr>
          <p:spPr>
            <a:xfrm>
              <a:off x="5831725" y="2209525"/>
              <a:ext cx="43725" cy="25075"/>
            </a:xfrm>
            <a:custGeom>
              <a:avLst/>
              <a:gdLst/>
              <a:ahLst/>
              <a:cxnLst/>
              <a:rect l="l" t="t" r="r" b="b"/>
              <a:pathLst>
                <a:path w="1749" h="1003" extrusionOk="0">
                  <a:moveTo>
                    <a:pt x="920" y="0"/>
                  </a:moveTo>
                  <a:cubicBezTo>
                    <a:pt x="679" y="8"/>
                    <a:pt x="445" y="91"/>
                    <a:pt x="272" y="264"/>
                  </a:cubicBezTo>
                  <a:cubicBezTo>
                    <a:pt x="99" y="437"/>
                    <a:pt x="8" y="663"/>
                    <a:pt x="1" y="904"/>
                  </a:cubicBezTo>
                  <a:cubicBezTo>
                    <a:pt x="1" y="957"/>
                    <a:pt x="46" y="1002"/>
                    <a:pt x="99" y="1002"/>
                  </a:cubicBezTo>
                  <a:cubicBezTo>
                    <a:pt x="151" y="1002"/>
                    <a:pt x="189" y="957"/>
                    <a:pt x="189" y="904"/>
                  </a:cubicBezTo>
                  <a:cubicBezTo>
                    <a:pt x="197" y="716"/>
                    <a:pt x="272" y="535"/>
                    <a:pt x="407" y="399"/>
                  </a:cubicBezTo>
                  <a:cubicBezTo>
                    <a:pt x="543" y="264"/>
                    <a:pt x="724" y="189"/>
                    <a:pt x="912" y="189"/>
                  </a:cubicBezTo>
                  <a:cubicBezTo>
                    <a:pt x="1191" y="196"/>
                    <a:pt x="1432" y="347"/>
                    <a:pt x="1552" y="588"/>
                  </a:cubicBezTo>
                  <a:cubicBezTo>
                    <a:pt x="1569" y="621"/>
                    <a:pt x="1606" y="642"/>
                    <a:pt x="1642" y="642"/>
                  </a:cubicBezTo>
                  <a:cubicBezTo>
                    <a:pt x="1655" y="642"/>
                    <a:pt x="1668" y="639"/>
                    <a:pt x="1680" y="633"/>
                  </a:cubicBezTo>
                  <a:cubicBezTo>
                    <a:pt x="1726" y="610"/>
                    <a:pt x="1748" y="550"/>
                    <a:pt x="1726" y="505"/>
                  </a:cubicBezTo>
                  <a:cubicBezTo>
                    <a:pt x="1567" y="196"/>
                    <a:pt x="1259" y="8"/>
                    <a:pt x="92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30"/>
            <p:cNvSpPr/>
            <p:nvPr/>
          </p:nvSpPr>
          <p:spPr>
            <a:xfrm>
              <a:off x="5769400" y="2195950"/>
              <a:ext cx="58600" cy="137675"/>
            </a:xfrm>
            <a:custGeom>
              <a:avLst/>
              <a:gdLst/>
              <a:ahLst/>
              <a:cxnLst/>
              <a:rect l="l" t="t" r="r" b="b"/>
              <a:pathLst>
                <a:path w="2344" h="5507" extrusionOk="0">
                  <a:moveTo>
                    <a:pt x="2343" y="1"/>
                  </a:moveTo>
                  <a:cubicBezTo>
                    <a:pt x="2343" y="1"/>
                    <a:pt x="1" y="1734"/>
                    <a:pt x="972" y="5507"/>
                  </a:cubicBezTo>
                  <a:lnTo>
                    <a:pt x="2343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30"/>
            <p:cNvSpPr/>
            <p:nvPr/>
          </p:nvSpPr>
          <p:spPr>
            <a:xfrm>
              <a:off x="5764325" y="2191275"/>
              <a:ext cx="68925" cy="147075"/>
            </a:xfrm>
            <a:custGeom>
              <a:avLst/>
              <a:gdLst/>
              <a:ahLst/>
              <a:cxnLst/>
              <a:rect l="l" t="t" r="r" b="b"/>
              <a:pathLst>
                <a:path w="2757" h="5883" extrusionOk="0">
                  <a:moveTo>
                    <a:pt x="2547" y="1"/>
                  </a:moveTo>
                  <a:cubicBezTo>
                    <a:pt x="2507" y="1"/>
                    <a:pt x="2467" y="13"/>
                    <a:pt x="2433" y="37"/>
                  </a:cubicBezTo>
                  <a:cubicBezTo>
                    <a:pt x="2411" y="52"/>
                    <a:pt x="0" y="1890"/>
                    <a:pt x="994" y="5747"/>
                  </a:cubicBezTo>
                  <a:cubicBezTo>
                    <a:pt x="1017" y="5830"/>
                    <a:pt x="1092" y="5882"/>
                    <a:pt x="1175" y="5882"/>
                  </a:cubicBezTo>
                  <a:lnTo>
                    <a:pt x="1220" y="5882"/>
                  </a:lnTo>
                  <a:cubicBezTo>
                    <a:pt x="1326" y="5852"/>
                    <a:pt x="1386" y="5754"/>
                    <a:pt x="1356" y="5649"/>
                  </a:cubicBezTo>
                  <a:cubicBezTo>
                    <a:pt x="430" y="2048"/>
                    <a:pt x="2561" y="406"/>
                    <a:pt x="2659" y="339"/>
                  </a:cubicBezTo>
                  <a:cubicBezTo>
                    <a:pt x="2742" y="278"/>
                    <a:pt x="2757" y="158"/>
                    <a:pt x="2697" y="75"/>
                  </a:cubicBezTo>
                  <a:cubicBezTo>
                    <a:pt x="2661" y="26"/>
                    <a:pt x="2604" y="1"/>
                    <a:pt x="2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30"/>
            <p:cNvSpPr/>
            <p:nvPr/>
          </p:nvSpPr>
          <p:spPr>
            <a:xfrm>
              <a:off x="5610475" y="2407050"/>
              <a:ext cx="142575" cy="65550"/>
            </a:xfrm>
            <a:custGeom>
              <a:avLst/>
              <a:gdLst/>
              <a:ahLst/>
              <a:cxnLst/>
              <a:rect l="l" t="t" r="r" b="b"/>
              <a:pathLst>
                <a:path w="5703" h="2622" extrusionOk="0">
                  <a:moveTo>
                    <a:pt x="213" y="0"/>
                  </a:moveTo>
                  <a:cubicBezTo>
                    <a:pt x="195" y="0"/>
                    <a:pt x="177" y="3"/>
                    <a:pt x="159" y="8"/>
                  </a:cubicBezTo>
                  <a:cubicBezTo>
                    <a:pt x="61" y="31"/>
                    <a:pt x="0" y="136"/>
                    <a:pt x="31" y="234"/>
                  </a:cubicBezTo>
                  <a:cubicBezTo>
                    <a:pt x="46" y="294"/>
                    <a:pt x="437" y="1740"/>
                    <a:pt x="1801" y="2358"/>
                  </a:cubicBezTo>
                  <a:cubicBezTo>
                    <a:pt x="2192" y="2531"/>
                    <a:pt x="2622" y="2622"/>
                    <a:pt x="3089" y="2622"/>
                  </a:cubicBezTo>
                  <a:cubicBezTo>
                    <a:pt x="3834" y="2622"/>
                    <a:pt x="4663" y="2396"/>
                    <a:pt x="5567" y="1951"/>
                  </a:cubicBezTo>
                  <a:cubicBezTo>
                    <a:pt x="5665" y="1899"/>
                    <a:pt x="5702" y="1786"/>
                    <a:pt x="5657" y="1695"/>
                  </a:cubicBezTo>
                  <a:cubicBezTo>
                    <a:pt x="5625" y="1631"/>
                    <a:pt x="5558" y="1593"/>
                    <a:pt x="5487" y="1593"/>
                  </a:cubicBezTo>
                  <a:cubicBezTo>
                    <a:pt x="5459" y="1593"/>
                    <a:pt x="5429" y="1599"/>
                    <a:pt x="5401" y="1612"/>
                  </a:cubicBezTo>
                  <a:cubicBezTo>
                    <a:pt x="4548" y="2034"/>
                    <a:pt x="3776" y="2246"/>
                    <a:pt x="3096" y="2246"/>
                  </a:cubicBezTo>
                  <a:cubicBezTo>
                    <a:pt x="2683" y="2246"/>
                    <a:pt x="2303" y="2168"/>
                    <a:pt x="1959" y="2012"/>
                  </a:cubicBezTo>
                  <a:cubicBezTo>
                    <a:pt x="761" y="1477"/>
                    <a:pt x="392" y="151"/>
                    <a:pt x="392" y="136"/>
                  </a:cubicBezTo>
                  <a:cubicBezTo>
                    <a:pt x="367" y="55"/>
                    <a:pt x="296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30"/>
            <p:cNvSpPr/>
            <p:nvPr/>
          </p:nvSpPr>
          <p:spPr>
            <a:xfrm>
              <a:off x="5763000" y="2541550"/>
              <a:ext cx="142575" cy="65700"/>
            </a:xfrm>
            <a:custGeom>
              <a:avLst/>
              <a:gdLst/>
              <a:ahLst/>
              <a:cxnLst/>
              <a:rect l="l" t="t" r="r" b="b"/>
              <a:pathLst>
                <a:path w="5703" h="2628" extrusionOk="0">
                  <a:moveTo>
                    <a:pt x="206" y="1"/>
                  </a:moveTo>
                  <a:cubicBezTo>
                    <a:pt x="191" y="1"/>
                    <a:pt x="175" y="3"/>
                    <a:pt x="159" y="6"/>
                  </a:cubicBezTo>
                  <a:cubicBezTo>
                    <a:pt x="61" y="36"/>
                    <a:pt x="0" y="134"/>
                    <a:pt x="23" y="240"/>
                  </a:cubicBezTo>
                  <a:cubicBezTo>
                    <a:pt x="46" y="300"/>
                    <a:pt x="437" y="1738"/>
                    <a:pt x="1793" y="2356"/>
                  </a:cubicBezTo>
                  <a:cubicBezTo>
                    <a:pt x="2192" y="2537"/>
                    <a:pt x="2622" y="2627"/>
                    <a:pt x="3089" y="2627"/>
                  </a:cubicBezTo>
                  <a:cubicBezTo>
                    <a:pt x="3827" y="2627"/>
                    <a:pt x="4663" y="2401"/>
                    <a:pt x="5567" y="1949"/>
                  </a:cubicBezTo>
                  <a:cubicBezTo>
                    <a:pt x="5665" y="1904"/>
                    <a:pt x="5702" y="1791"/>
                    <a:pt x="5657" y="1701"/>
                  </a:cubicBezTo>
                  <a:cubicBezTo>
                    <a:pt x="5625" y="1631"/>
                    <a:pt x="5558" y="1591"/>
                    <a:pt x="5486" y="1591"/>
                  </a:cubicBezTo>
                  <a:cubicBezTo>
                    <a:pt x="5458" y="1591"/>
                    <a:pt x="5429" y="1598"/>
                    <a:pt x="5401" y="1610"/>
                  </a:cubicBezTo>
                  <a:cubicBezTo>
                    <a:pt x="4547" y="2038"/>
                    <a:pt x="3774" y="2251"/>
                    <a:pt x="3093" y="2251"/>
                  </a:cubicBezTo>
                  <a:cubicBezTo>
                    <a:pt x="2681" y="2251"/>
                    <a:pt x="2302" y="2173"/>
                    <a:pt x="1959" y="2017"/>
                  </a:cubicBezTo>
                  <a:cubicBezTo>
                    <a:pt x="761" y="1475"/>
                    <a:pt x="392" y="157"/>
                    <a:pt x="392" y="142"/>
                  </a:cubicBezTo>
                  <a:cubicBezTo>
                    <a:pt x="367" y="52"/>
                    <a:pt x="293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0" name="Google Shape;11520;p30"/>
          <p:cNvGrpSpPr/>
          <p:nvPr/>
        </p:nvGrpSpPr>
        <p:grpSpPr>
          <a:xfrm rot="2450938">
            <a:off x="6967159" y="3249835"/>
            <a:ext cx="1071765" cy="994196"/>
            <a:chOff x="4648050" y="2122575"/>
            <a:chExt cx="320900" cy="297675"/>
          </a:xfrm>
        </p:grpSpPr>
        <p:sp>
          <p:nvSpPr>
            <p:cNvPr id="11521" name="Google Shape;11521;p30"/>
            <p:cNvSpPr/>
            <p:nvPr/>
          </p:nvSpPr>
          <p:spPr>
            <a:xfrm>
              <a:off x="4706600" y="2243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30"/>
            <p:cNvSpPr/>
            <p:nvPr/>
          </p:nvSpPr>
          <p:spPr>
            <a:xfrm>
              <a:off x="4705675" y="2231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30"/>
            <p:cNvSpPr/>
            <p:nvPr/>
          </p:nvSpPr>
          <p:spPr>
            <a:xfrm>
              <a:off x="4717725" y="2297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30"/>
            <p:cNvSpPr/>
            <p:nvPr/>
          </p:nvSpPr>
          <p:spPr>
            <a:xfrm>
              <a:off x="4708100" y="2285975"/>
              <a:ext cx="2300" cy="2650"/>
            </a:xfrm>
            <a:custGeom>
              <a:avLst/>
              <a:gdLst/>
              <a:ahLst/>
              <a:cxnLst/>
              <a:rect l="l" t="t" r="r" b="b"/>
              <a:pathLst>
                <a:path w="92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38"/>
                    <a:pt x="39" y="68"/>
                    <a:pt x="61" y="106"/>
                  </a:cubicBezTo>
                  <a:lnTo>
                    <a:pt x="91" y="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30"/>
            <p:cNvSpPr/>
            <p:nvPr/>
          </p:nvSpPr>
          <p:spPr>
            <a:xfrm>
              <a:off x="4710550" y="2268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30"/>
            <p:cNvSpPr/>
            <p:nvPr/>
          </p:nvSpPr>
          <p:spPr>
            <a:xfrm>
              <a:off x="4716775" y="2285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30"/>
            <p:cNvSpPr/>
            <p:nvPr/>
          </p:nvSpPr>
          <p:spPr>
            <a:xfrm>
              <a:off x="4700775" y="2264700"/>
              <a:ext cx="2475" cy="3600"/>
            </a:xfrm>
            <a:custGeom>
              <a:avLst/>
              <a:gdLst/>
              <a:ahLst/>
              <a:cxnLst/>
              <a:rect l="l" t="t" r="r" b="b"/>
              <a:pathLst>
                <a:path w="99" h="144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45"/>
                    <a:pt x="23" y="98"/>
                    <a:pt x="30" y="143"/>
                  </a:cubicBezTo>
                  <a:lnTo>
                    <a:pt x="38" y="143"/>
                  </a:lnTo>
                  <a:lnTo>
                    <a:pt x="98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30"/>
            <p:cNvSpPr/>
            <p:nvPr/>
          </p:nvSpPr>
          <p:spPr>
            <a:xfrm>
              <a:off x="4700025" y="2253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30"/>
            <p:cNvSpPr/>
            <p:nvPr/>
          </p:nvSpPr>
          <p:spPr>
            <a:xfrm>
              <a:off x="4732600" y="2351875"/>
              <a:ext cx="4725" cy="5300"/>
            </a:xfrm>
            <a:custGeom>
              <a:avLst/>
              <a:gdLst/>
              <a:ahLst/>
              <a:cxnLst/>
              <a:rect l="l" t="t" r="r" b="b"/>
              <a:pathLst>
                <a:path w="189" h="212" extrusionOk="0">
                  <a:moveTo>
                    <a:pt x="0" y="1"/>
                  </a:moveTo>
                  <a:cubicBezTo>
                    <a:pt x="0" y="46"/>
                    <a:pt x="0" y="91"/>
                    <a:pt x="0" y="136"/>
                  </a:cubicBezTo>
                  <a:lnTo>
                    <a:pt x="121" y="211"/>
                  </a:lnTo>
                  <a:lnTo>
                    <a:pt x="188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30"/>
            <p:cNvSpPr/>
            <p:nvPr/>
          </p:nvSpPr>
          <p:spPr>
            <a:xfrm>
              <a:off x="4732975" y="2340775"/>
              <a:ext cx="3225" cy="4150"/>
            </a:xfrm>
            <a:custGeom>
              <a:avLst/>
              <a:gdLst/>
              <a:ahLst/>
              <a:cxnLst/>
              <a:rect l="l" t="t" r="r" b="b"/>
              <a:pathLst>
                <a:path w="129" h="166" extrusionOk="0">
                  <a:moveTo>
                    <a:pt x="15" y="0"/>
                  </a:moveTo>
                  <a:cubicBezTo>
                    <a:pt x="8" y="45"/>
                    <a:pt x="0" y="83"/>
                    <a:pt x="0" y="121"/>
                  </a:cubicBezTo>
                  <a:lnTo>
                    <a:pt x="68" y="166"/>
                  </a:lnTo>
                  <a:lnTo>
                    <a:pt x="128" y="7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30"/>
            <p:cNvSpPr/>
            <p:nvPr/>
          </p:nvSpPr>
          <p:spPr>
            <a:xfrm>
              <a:off x="4736925" y="237485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23" y="1"/>
                  </a:moveTo>
                  <a:lnTo>
                    <a:pt x="0" y="31"/>
                  </a:lnTo>
                  <a:cubicBezTo>
                    <a:pt x="15" y="68"/>
                    <a:pt x="31" y="113"/>
                    <a:pt x="53" y="151"/>
                  </a:cubicBezTo>
                  <a:lnTo>
                    <a:pt x="113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30"/>
            <p:cNvSpPr/>
            <p:nvPr/>
          </p:nvSpPr>
          <p:spPr>
            <a:xfrm>
              <a:off x="4736550" y="2362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30"/>
            <p:cNvSpPr/>
            <p:nvPr/>
          </p:nvSpPr>
          <p:spPr>
            <a:xfrm>
              <a:off x="4721300" y="2238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30"/>
            <p:cNvSpPr/>
            <p:nvPr/>
          </p:nvSpPr>
          <p:spPr>
            <a:xfrm>
              <a:off x="4739175" y="2237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30"/>
            <p:cNvSpPr/>
            <p:nvPr/>
          </p:nvSpPr>
          <p:spPr>
            <a:xfrm>
              <a:off x="4725050" y="2225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30"/>
            <p:cNvSpPr/>
            <p:nvPr/>
          </p:nvSpPr>
          <p:spPr>
            <a:xfrm>
              <a:off x="4732225" y="22084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30"/>
            <p:cNvSpPr/>
            <p:nvPr/>
          </p:nvSpPr>
          <p:spPr>
            <a:xfrm>
              <a:off x="4717350" y="2214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30"/>
            <p:cNvSpPr/>
            <p:nvPr/>
          </p:nvSpPr>
          <p:spPr>
            <a:xfrm>
              <a:off x="4710750" y="2223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30"/>
            <p:cNvSpPr/>
            <p:nvPr/>
          </p:nvSpPr>
          <p:spPr>
            <a:xfrm>
              <a:off x="4738250" y="2224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30"/>
            <p:cNvSpPr/>
            <p:nvPr/>
          </p:nvSpPr>
          <p:spPr>
            <a:xfrm>
              <a:off x="4718850" y="2203675"/>
              <a:ext cx="5850" cy="4550"/>
            </a:xfrm>
            <a:custGeom>
              <a:avLst/>
              <a:gdLst/>
              <a:ahLst/>
              <a:cxnLst/>
              <a:rect l="l" t="t" r="r" b="b"/>
              <a:pathLst>
                <a:path w="234" h="182" extrusionOk="0">
                  <a:moveTo>
                    <a:pt x="83" y="1"/>
                  </a:moveTo>
                  <a:cubicBezTo>
                    <a:pt x="53" y="23"/>
                    <a:pt x="30" y="53"/>
                    <a:pt x="0" y="76"/>
                  </a:cubicBezTo>
                  <a:lnTo>
                    <a:pt x="174" y="182"/>
                  </a:lnTo>
                  <a:lnTo>
                    <a:pt x="234" y="9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30"/>
            <p:cNvSpPr/>
            <p:nvPr/>
          </p:nvSpPr>
          <p:spPr>
            <a:xfrm>
              <a:off x="4726575" y="2197100"/>
              <a:ext cx="3225" cy="2850"/>
            </a:xfrm>
            <a:custGeom>
              <a:avLst/>
              <a:gdLst/>
              <a:ahLst/>
              <a:cxnLst/>
              <a:rect l="l" t="t" r="r" b="b"/>
              <a:pathLst>
                <a:path w="129" h="114" extrusionOk="0">
                  <a:moveTo>
                    <a:pt x="90" y="0"/>
                  </a:moveTo>
                  <a:cubicBezTo>
                    <a:pt x="60" y="23"/>
                    <a:pt x="30" y="45"/>
                    <a:pt x="0" y="68"/>
                  </a:cubicBezTo>
                  <a:lnTo>
                    <a:pt x="68" y="113"/>
                  </a:lnTo>
                  <a:lnTo>
                    <a:pt x="128" y="23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30"/>
            <p:cNvSpPr/>
            <p:nvPr/>
          </p:nvSpPr>
          <p:spPr>
            <a:xfrm>
              <a:off x="4732400" y="2291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30"/>
            <p:cNvSpPr/>
            <p:nvPr/>
          </p:nvSpPr>
          <p:spPr>
            <a:xfrm>
              <a:off x="4750300" y="2290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30"/>
            <p:cNvSpPr/>
            <p:nvPr/>
          </p:nvSpPr>
          <p:spPr>
            <a:xfrm>
              <a:off x="4743700" y="2299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30"/>
            <p:cNvSpPr/>
            <p:nvPr/>
          </p:nvSpPr>
          <p:spPr>
            <a:xfrm>
              <a:off x="4736175" y="2279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30"/>
            <p:cNvSpPr/>
            <p:nvPr/>
          </p:nvSpPr>
          <p:spPr>
            <a:xfrm>
              <a:off x="4743325" y="2261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30"/>
            <p:cNvSpPr/>
            <p:nvPr/>
          </p:nvSpPr>
          <p:spPr>
            <a:xfrm>
              <a:off x="4728450" y="2267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30"/>
            <p:cNvSpPr/>
            <p:nvPr/>
          </p:nvSpPr>
          <p:spPr>
            <a:xfrm>
              <a:off x="4721850" y="22767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30"/>
            <p:cNvSpPr/>
            <p:nvPr/>
          </p:nvSpPr>
          <p:spPr>
            <a:xfrm>
              <a:off x="4749350" y="2278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30"/>
            <p:cNvSpPr/>
            <p:nvPr/>
          </p:nvSpPr>
          <p:spPr>
            <a:xfrm>
              <a:off x="4714325" y="22558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30"/>
            <p:cNvSpPr/>
            <p:nvPr/>
          </p:nvSpPr>
          <p:spPr>
            <a:xfrm>
              <a:off x="4727500" y="22551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30"/>
            <p:cNvSpPr/>
            <p:nvPr/>
          </p:nvSpPr>
          <p:spPr>
            <a:xfrm>
              <a:off x="4732600" y="2246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30"/>
            <p:cNvSpPr/>
            <p:nvPr/>
          </p:nvSpPr>
          <p:spPr>
            <a:xfrm>
              <a:off x="4743525" y="2344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30"/>
            <p:cNvSpPr/>
            <p:nvPr/>
          </p:nvSpPr>
          <p:spPr>
            <a:xfrm>
              <a:off x="4761400" y="2343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30"/>
            <p:cNvSpPr/>
            <p:nvPr/>
          </p:nvSpPr>
          <p:spPr>
            <a:xfrm>
              <a:off x="4754800" y="2353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30"/>
            <p:cNvSpPr/>
            <p:nvPr/>
          </p:nvSpPr>
          <p:spPr>
            <a:xfrm>
              <a:off x="4747275" y="2332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30"/>
            <p:cNvSpPr/>
            <p:nvPr/>
          </p:nvSpPr>
          <p:spPr>
            <a:xfrm>
              <a:off x="4754425" y="23147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30"/>
            <p:cNvSpPr/>
            <p:nvPr/>
          </p:nvSpPr>
          <p:spPr>
            <a:xfrm>
              <a:off x="4739550" y="2320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30"/>
            <p:cNvSpPr/>
            <p:nvPr/>
          </p:nvSpPr>
          <p:spPr>
            <a:xfrm>
              <a:off x="4734850" y="2330775"/>
              <a:ext cx="6425" cy="5675"/>
            </a:xfrm>
            <a:custGeom>
              <a:avLst/>
              <a:gdLst/>
              <a:ahLst/>
              <a:cxnLst/>
              <a:rect l="l" t="t" r="r" b="b"/>
              <a:pathLst>
                <a:path w="257" h="227" extrusionOk="0">
                  <a:moveTo>
                    <a:pt x="31" y="1"/>
                  </a:moveTo>
                  <a:cubicBezTo>
                    <a:pt x="23" y="31"/>
                    <a:pt x="8" y="69"/>
                    <a:pt x="1" y="106"/>
                  </a:cubicBezTo>
                  <a:lnTo>
                    <a:pt x="196" y="227"/>
                  </a:lnTo>
                  <a:lnTo>
                    <a:pt x="257" y="13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30"/>
            <p:cNvSpPr/>
            <p:nvPr/>
          </p:nvSpPr>
          <p:spPr>
            <a:xfrm>
              <a:off x="4760450" y="2331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30"/>
            <p:cNvSpPr/>
            <p:nvPr/>
          </p:nvSpPr>
          <p:spPr>
            <a:xfrm>
              <a:off x="4729400" y="2309125"/>
              <a:ext cx="2850" cy="2475"/>
            </a:xfrm>
            <a:custGeom>
              <a:avLst/>
              <a:gdLst/>
              <a:ahLst/>
              <a:cxnLst/>
              <a:rect l="l" t="t" r="r" b="b"/>
              <a:pathLst>
                <a:path w="114" h="99" extrusionOk="0">
                  <a:moveTo>
                    <a:pt x="23" y="1"/>
                  </a:moveTo>
                  <a:lnTo>
                    <a:pt x="0" y="38"/>
                  </a:lnTo>
                  <a:cubicBezTo>
                    <a:pt x="30" y="61"/>
                    <a:pt x="60" y="76"/>
                    <a:pt x="90" y="99"/>
                  </a:cubicBezTo>
                  <a:lnTo>
                    <a:pt x="113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30"/>
            <p:cNvSpPr/>
            <p:nvPr/>
          </p:nvSpPr>
          <p:spPr>
            <a:xfrm>
              <a:off x="4738625" y="2308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30"/>
            <p:cNvSpPr/>
            <p:nvPr/>
          </p:nvSpPr>
          <p:spPr>
            <a:xfrm>
              <a:off x="4755950" y="2398200"/>
              <a:ext cx="5675" cy="6800"/>
            </a:xfrm>
            <a:custGeom>
              <a:avLst/>
              <a:gdLst/>
              <a:ahLst/>
              <a:cxnLst/>
              <a:rect l="l" t="t" r="r" b="b"/>
              <a:pathLst>
                <a:path w="227" h="272" extrusionOk="0">
                  <a:moveTo>
                    <a:pt x="136" y="0"/>
                  </a:moveTo>
                  <a:lnTo>
                    <a:pt x="0" y="196"/>
                  </a:lnTo>
                  <a:cubicBezTo>
                    <a:pt x="23" y="226"/>
                    <a:pt x="53" y="249"/>
                    <a:pt x="83" y="272"/>
                  </a:cubicBezTo>
                  <a:lnTo>
                    <a:pt x="226" y="61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30"/>
            <p:cNvSpPr/>
            <p:nvPr/>
          </p:nvSpPr>
          <p:spPr>
            <a:xfrm>
              <a:off x="4772500" y="2397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30"/>
            <p:cNvSpPr/>
            <p:nvPr/>
          </p:nvSpPr>
          <p:spPr>
            <a:xfrm>
              <a:off x="4765925" y="2406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30"/>
            <p:cNvSpPr/>
            <p:nvPr/>
          </p:nvSpPr>
          <p:spPr>
            <a:xfrm>
              <a:off x="4758400" y="2385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30"/>
            <p:cNvSpPr/>
            <p:nvPr/>
          </p:nvSpPr>
          <p:spPr>
            <a:xfrm>
              <a:off x="4765550" y="2368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30"/>
            <p:cNvSpPr/>
            <p:nvPr/>
          </p:nvSpPr>
          <p:spPr>
            <a:xfrm>
              <a:off x="4750675" y="2373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30"/>
            <p:cNvSpPr/>
            <p:nvPr/>
          </p:nvSpPr>
          <p:spPr>
            <a:xfrm>
              <a:off x="4744075" y="2383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30"/>
            <p:cNvSpPr/>
            <p:nvPr/>
          </p:nvSpPr>
          <p:spPr>
            <a:xfrm>
              <a:off x="4771575" y="2384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30"/>
            <p:cNvSpPr/>
            <p:nvPr/>
          </p:nvSpPr>
          <p:spPr>
            <a:xfrm>
              <a:off x="4749725" y="2361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30"/>
            <p:cNvSpPr/>
            <p:nvPr/>
          </p:nvSpPr>
          <p:spPr>
            <a:xfrm>
              <a:off x="4780225" y="2408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30"/>
            <p:cNvSpPr/>
            <p:nvPr/>
          </p:nvSpPr>
          <p:spPr>
            <a:xfrm>
              <a:off x="4754050" y="2186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30"/>
            <p:cNvSpPr/>
            <p:nvPr/>
          </p:nvSpPr>
          <p:spPr>
            <a:xfrm>
              <a:off x="4754050" y="2231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0"/>
            <p:cNvSpPr/>
            <p:nvPr/>
          </p:nvSpPr>
          <p:spPr>
            <a:xfrm>
              <a:off x="4771750" y="2230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0"/>
            <p:cNvSpPr/>
            <p:nvPr/>
          </p:nvSpPr>
          <p:spPr>
            <a:xfrm>
              <a:off x="4757625" y="2219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0"/>
            <p:cNvSpPr/>
            <p:nvPr/>
          </p:nvSpPr>
          <p:spPr>
            <a:xfrm>
              <a:off x="4764800" y="22014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0"/>
            <p:cNvSpPr/>
            <p:nvPr/>
          </p:nvSpPr>
          <p:spPr>
            <a:xfrm>
              <a:off x="4749925" y="2207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0"/>
            <p:cNvSpPr/>
            <p:nvPr/>
          </p:nvSpPr>
          <p:spPr>
            <a:xfrm>
              <a:off x="4743325" y="2216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0"/>
            <p:cNvSpPr/>
            <p:nvPr/>
          </p:nvSpPr>
          <p:spPr>
            <a:xfrm>
              <a:off x="4770825" y="2218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0"/>
            <p:cNvSpPr/>
            <p:nvPr/>
          </p:nvSpPr>
          <p:spPr>
            <a:xfrm>
              <a:off x="4735800" y="21957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0"/>
            <p:cNvSpPr/>
            <p:nvPr/>
          </p:nvSpPr>
          <p:spPr>
            <a:xfrm>
              <a:off x="4748975" y="2195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0"/>
            <p:cNvSpPr/>
            <p:nvPr/>
          </p:nvSpPr>
          <p:spPr>
            <a:xfrm>
              <a:off x="4765175" y="2284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0"/>
            <p:cNvSpPr/>
            <p:nvPr/>
          </p:nvSpPr>
          <p:spPr>
            <a:xfrm>
              <a:off x="4782875" y="22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0"/>
            <p:cNvSpPr/>
            <p:nvPr/>
          </p:nvSpPr>
          <p:spPr>
            <a:xfrm>
              <a:off x="4776275" y="2293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0"/>
            <p:cNvSpPr/>
            <p:nvPr/>
          </p:nvSpPr>
          <p:spPr>
            <a:xfrm>
              <a:off x="4768750" y="2272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30"/>
            <p:cNvSpPr/>
            <p:nvPr/>
          </p:nvSpPr>
          <p:spPr>
            <a:xfrm>
              <a:off x="4775900" y="2254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30"/>
            <p:cNvSpPr/>
            <p:nvPr/>
          </p:nvSpPr>
          <p:spPr>
            <a:xfrm>
              <a:off x="4761025" y="2260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0"/>
            <p:cNvSpPr/>
            <p:nvPr/>
          </p:nvSpPr>
          <p:spPr>
            <a:xfrm>
              <a:off x="4754425" y="2269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0"/>
            <p:cNvSpPr/>
            <p:nvPr/>
          </p:nvSpPr>
          <p:spPr>
            <a:xfrm>
              <a:off x="4781925" y="2271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0"/>
            <p:cNvSpPr/>
            <p:nvPr/>
          </p:nvSpPr>
          <p:spPr>
            <a:xfrm>
              <a:off x="4746900" y="2249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0"/>
            <p:cNvSpPr/>
            <p:nvPr/>
          </p:nvSpPr>
          <p:spPr>
            <a:xfrm>
              <a:off x="4760075" y="224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0"/>
            <p:cNvSpPr/>
            <p:nvPr/>
          </p:nvSpPr>
          <p:spPr>
            <a:xfrm>
              <a:off x="4765175" y="2239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0"/>
            <p:cNvSpPr/>
            <p:nvPr/>
          </p:nvSpPr>
          <p:spPr>
            <a:xfrm>
              <a:off x="4776275" y="2338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0"/>
            <p:cNvSpPr/>
            <p:nvPr/>
          </p:nvSpPr>
          <p:spPr>
            <a:xfrm>
              <a:off x="4793975" y="2337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0"/>
            <p:cNvSpPr/>
            <p:nvPr/>
          </p:nvSpPr>
          <p:spPr>
            <a:xfrm>
              <a:off x="4787400" y="2346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0"/>
            <p:cNvSpPr/>
            <p:nvPr/>
          </p:nvSpPr>
          <p:spPr>
            <a:xfrm>
              <a:off x="4779850" y="2325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0"/>
            <p:cNvSpPr/>
            <p:nvPr/>
          </p:nvSpPr>
          <p:spPr>
            <a:xfrm>
              <a:off x="4787000" y="2308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0"/>
            <p:cNvSpPr/>
            <p:nvPr/>
          </p:nvSpPr>
          <p:spPr>
            <a:xfrm>
              <a:off x="4772125" y="2313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0"/>
            <p:cNvSpPr/>
            <p:nvPr/>
          </p:nvSpPr>
          <p:spPr>
            <a:xfrm>
              <a:off x="4765550" y="232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30"/>
            <p:cNvSpPr/>
            <p:nvPr/>
          </p:nvSpPr>
          <p:spPr>
            <a:xfrm>
              <a:off x="4793025" y="232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30"/>
            <p:cNvSpPr/>
            <p:nvPr/>
          </p:nvSpPr>
          <p:spPr>
            <a:xfrm>
              <a:off x="4758000" y="2302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30"/>
            <p:cNvSpPr/>
            <p:nvPr/>
          </p:nvSpPr>
          <p:spPr>
            <a:xfrm>
              <a:off x="4771200" y="2301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30"/>
            <p:cNvSpPr/>
            <p:nvPr/>
          </p:nvSpPr>
          <p:spPr>
            <a:xfrm>
              <a:off x="4787400" y="2391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30"/>
            <p:cNvSpPr/>
            <p:nvPr/>
          </p:nvSpPr>
          <p:spPr>
            <a:xfrm>
              <a:off x="4805100" y="23903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30"/>
            <p:cNvSpPr/>
            <p:nvPr/>
          </p:nvSpPr>
          <p:spPr>
            <a:xfrm>
              <a:off x="4798500" y="2399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30"/>
            <p:cNvSpPr/>
            <p:nvPr/>
          </p:nvSpPr>
          <p:spPr>
            <a:xfrm>
              <a:off x="4790975" y="2379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30"/>
            <p:cNvSpPr/>
            <p:nvPr/>
          </p:nvSpPr>
          <p:spPr>
            <a:xfrm>
              <a:off x="4798125" y="2361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30"/>
            <p:cNvSpPr/>
            <p:nvPr/>
          </p:nvSpPr>
          <p:spPr>
            <a:xfrm>
              <a:off x="4783250" y="2366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30"/>
            <p:cNvSpPr/>
            <p:nvPr/>
          </p:nvSpPr>
          <p:spPr>
            <a:xfrm>
              <a:off x="4776650" y="237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30"/>
            <p:cNvSpPr/>
            <p:nvPr/>
          </p:nvSpPr>
          <p:spPr>
            <a:xfrm>
              <a:off x="4804150" y="2378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30"/>
            <p:cNvSpPr/>
            <p:nvPr/>
          </p:nvSpPr>
          <p:spPr>
            <a:xfrm>
              <a:off x="4769125" y="2355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30"/>
            <p:cNvSpPr/>
            <p:nvPr/>
          </p:nvSpPr>
          <p:spPr>
            <a:xfrm>
              <a:off x="4782300" y="2354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30"/>
            <p:cNvSpPr/>
            <p:nvPr/>
          </p:nvSpPr>
          <p:spPr>
            <a:xfrm>
              <a:off x="4810175" y="2414575"/>
              <a:ext cx="5850" cy="5500"/>
            </a:xfrm>
            <a:custGeom>
              <a:avLst/>
              <a:gdLst/>
              <a:ahLst/>
              <a:cxnLst/>
              <a:rect l="l" t="t" r="r" b="b"/>
              <a:pathLst>
                <a:path w="234" h="220" extrusionOk="0">
                  <a:moveTo>
                    <a:pt x="144" y="1"/>
                  </a:moveTo>
                  <a:lnTo>
                    <a:pt x="0" y="219"/>
                  </a:lnTo>
                  <a:cubicBezTo>
                    <a:pt x="46" y="212"/>
                    <a:pt x="98" y="204"/>
                    <a:pt x="144" y="197"/>
                  </a:cubicBezTo>
                  <a:lnTo>
                    <a:pt x="234" y="61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30"/>
            <p:cNvSpPr/>
            <p:nvPr/>
          </p:nvSpPr>
          <p:spPr>
            <a:xfrm>
              <a:off x="4795850" y="242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30"/>
            <p:cNvSpPr/>
            <p:nvPr/>
          </p:nvSpPr>
          <p:spPr>
            <a:xfrm>
              <a:off x="4793425" y="2408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30"/>
            <p:cNvSpPr/>
            <p:nvPr/>
          </p:nvSpPr>
          <p:spPr>
            <a:xfrm>
              <a:off x="4786625" y="2224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30"/>
            <p:cNvSpPr/>
            <p:nvPr/>
          </p:nvSpPr>
          <p:spPr>
            <a:xfrm>
              <a:off x="4804325" y="2223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30"/>
            <p:cNvSpPr/>
            <p:nvPr/>
          </p:nvSpPr>
          <p:spPr>
            <a:xfrm>
              <a:off x="4790225" y="2212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30"/>
            <p:cNvSpPr/>
            <p:nvPr/>
          </p:nvSpPr>
          <p:spPr>
            <a:xfrm>
              <a:off x="4797375" y="2194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30"/>
            <p:cNvSpPr/>
            <p:nvPr/>
          </p:nvSpPr>
          <p:spPr>
            <a:xfrm>
              <a:off x="4782500" y="2200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30"/>
            <p:cNvSpPr/>
            <p:nvPr/>
          </p:nvSpPr>
          <p:spPr>
            <a:xfrm>
              <a:off x="4775900" y="2209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30"/>
            <p:cNvSpPr/>
            <p:nvPr/>
          </p:nvSpPr>
          <p:spPr>
            <a:xfrm>
              <a:off x="48034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30"/>
            <p:cNvSpPr/>
            <p:nvPr/>
          </p:nvSpPr>
          <p:spPr>
            <a:xfrm>
              <a:off x="4768375" y="2189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30"/>
            <p:cNvSpPr/>
            <p:nvPr/>
          </p:nvSpPr>
          <p:spPr>
            <a:xfrm>
              <a:off x="47815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30"/>
            <p:cNvSpPr/>
            <p:nvPr/>
          </p:nvSpPr>
          <p:spPr>
            <a:xfrm>
              <a:off x="4797750" y="2278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30"/>
            <p:cNvSpPr/>
            <p:nvPr/>
          </p:nvSpPr>
          <p:spPr>
            <a:xfrm>
              <a:off x="4815450" y="2276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30"/>
            <p:cNvSpPr/>
            <p:nvPr/>
          </p:nvSpPr>
          <p:spPr>
            <a:xfrm>
              <a:off x="4808850" y="2286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30"/>
            <p:cNvSpPr/>
            <p:nvPr/>
          </p:nvSpPr>
          <p:spPr>
            <a:xfrm>
              <a:off x="4801325" y="2265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30"/>
            <p:cNvSpPr/>
            <p:nvPr/>
          </p:nvSpPr>
          <p:spPr>
            <a:xfrm>
              <a:off x="4808475" y="2247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30"/>
            <p:cNvSpPr/>
            <p:nvPr/>
          </p:nvSpPr>
          <p:spPr>
            <a:xfrm>
              <a:off x="4793600" y="2253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30"/>
            <p:cNvSpPr/>
            <p:nvPr/>
          </p:nvSpPr>
          <p:spPr>
            <a:xfrm>
              <a:off x="4787000" y="226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30"/>
            <p:cNvSpPr/>
            <p:nvPr/>
          </p:nvSpPr>
          <p:spPr>
            <a:xfrm>
              <a:off x="48145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30"/>
            <p:cNvSpPr/>
            <p:nvPr/>
          </p:nvSpPr>
          <p:spPr>
            <a:xfrm>
              <a:off x="4779475" y="2242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30"/>
            <p:cNvSpPr/>
            <p:nvPr/>
          </p:nvSpPr>
          <p:spPr>
            <a:xfrm>
              <a:off x="4792650" y="2241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30"/>
            <p:cNvSpPr/>
            <p:nvPr/>
          </p:nvSpPr>
          <p:spPr>
            <a:xfrm>
              <a:off x="4797750" y="2233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30"/>
            <p:cNvSpPr/>
            <p:nvPr/>
          </p:nvSpPr>
          <p:spPr>
            <a:xfrm>
              <a:off x="4808850" y="2331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30"/>
            <p:cNvSpPr/>
            <p:nvPr/>
          </p:nvSpPr>
          <p:spPr>
            <a:xfrm>
              <a:off x="4826550" y="2330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30"/>
            <p:cNvSpPr/>
            <p:nvPr/>
          </p:nvSpPr>
          <p:spPr>
            <a:xfrm>
              <a:off x="4819975" y="2339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30"/>
            <p:cNvSpPr/>
            <p:nvPr/>
          </p:nvSpPr>
          <p:spPr>
            <a:xfrm>
              <a:off x="4812425" y="2318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30"/>
            <p:cNvSpPr/>
            <p:nvPr/>
          </p:nvSpPr>
          <p:spPr>
            <a:xfrm>
              <a:off x="4819600" y="2301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30"/>
            <p:cNvSpPr/>
            <p:nvPr/>
          </p:nvSpPr>
          <p:spPr>
            <a:xfrm>
              <a:off x="4804700" y="2306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0"/>
            <p:cNvSpPr/>
            <p:nvPr/>
          </p:nvSpPr>
          <p:spPr>
            <a:xfrm>
              <a:off x="4798125" y="2316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0"/>
            <p:cNvSpPr/>
            <p:nvPr/>
          </p:nvSpPr>
          <p:spPr>
            <a:xfrm>
              <a:off x="4825625" y="23179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0"/>
            <p:cNvSpPr/>
            <p:nvPr/>
          </p:nvSpPr>
          <p:spPr>
            <a:xfrm>
              <a:off x="4790600" y="2295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0"/>
            <p:cNvSpPr/>
            <p:nvPr/>
          </p:nvSpPr>
          <p:spPr>
            <a:xfrm>
              <a:off x="48037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0"/>
            <p:cNvSpPr/>
            <p:nvPr/>
          </p:nvSpPr>
          <p:spPr>
            <a:xfrm>
              <a:off x="4819975" y="2384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0"/>
            <p:cNvSpPr/>
            <p:nvPr/>
          </p:nvSpPr>
          <p:spPr>
            <a:xfrm>
              <a:off x="4837675" y="23835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0"/>
            <p:cNvSpPr/>
            <p:nvPr/>
          </p:nvSpPr>
          <p:spPr>
            <a:xfrm>
              <a:off x="4831075" y="2392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0"/>
            <p:cNvSpPr/>
            <p:nvPr/>
          </p:nvSpPr>
          <p:spPr>
            <a:xfrm>
              <a:off x="4823550" y="23722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0"/>
            <p:cNvSpPr/>
            <p:nvPr/>
          </p:nvSpPr>
          <p:spPr>
            <a:xfrm>
              <a:off x="4830700" y="2354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0"/>
            <p:cNvSpPr/>
            <p:nvPr/>
          </p:nvSpPr>
          <p:spPr>
            <a:xfrm>
              <a:off x="4815825" y="236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0"/>
            <p:cNvSpPr/>
            <p:nvPr/>
          </p:nvSpPr>
          <p:spPr>
            <a:xfrm>
              <a:off x="4809225" y="2369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0"/>
            <p:cNvSpPr/>
            <p:nvPr/>
          </p:nvSpPr>
          <p:spPr>
            <a:xfrm>
              <a:off x="48367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0"/>
            <p:cNvSpPr/>
            <p:nvPr/>
          </p:nvSpPr>
          <p:spPr>
            <a:xfrm>
              <a:off x="4801700" y="23488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0"/>
            <p:cNvSpPr/>
            <p:nvPr/>
          </p:nvSpPr>
          <p:spPr>
            <a:xfrm>
              <a:off x="4814875" y="2347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0"/>
            <p:cNvSpPr/>
            <p:nvPr/>
          </p:nvSpPr>
          <p:spPr>
            <a:xfrm>
              <a:off x="4827125" y="2413450"/>
              <a:ext cx="2850" cy="2275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61" y="1"/>
                  </a:moveTo>
                  <a:lnTo>
                    <a:pt x="0" y="91"/>
                  </a:lnTo>
                  <a:cubicBezTo>
                    <a:pt x="38" y="68"/>
                    <a:pt x="76" y="53"/>
                    <a:pt x="113" y="3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0"/>
            <p:cNvSpPr/>
            <p:nvPr/>
          </p:nvSpPr>
          <p:spPr>
            <a:xfrm>
              <a:off x="4812800" y="2402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0"/>
            <p:cNvSpPr/>
            <p:nvPr/>
          </p:nvSpPr>
          <p:spPr>
            <a:xfrm>
              <a:off x="4826000" y="2401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0"/>
            <p:cNvSpPr/>
            <p:nvPr/>
          </p:nvSpPr>
          <p:spPr>
            <a:xfrm>
              <a:off x="4845375" y="2395375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cubicBezTo>
                    <a:pt x="99" y="302"/>
                    <a:pt x="121" y="279"/>
                    <a:pt x="137" y="264"/>
                  </a:cubicBez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0"/>
            <p:cNvSpPr/>
            <p:nvPr/>
          </p:nvSpPr>
          <p:spPr>
            <a:xfrm>
              <a:off x="4826000" y="2163750"/>
              <a:ext cx="8300" cy="6250"/>
            </a:xfrm>
            <a:custGeom>
              <a:avLst/>
              <a:gdLst/>
              <a:ahLst/>
              <a:cxnLst/>
              <a:rect l="l" t="t" r="r" b="b"/>
              <a:pathLst>
                <a:path w="332" h="250" extrusionOk="0">
                  <a:moveTo>
                    <a:pt x="75" y="1"/>
                  </a:moveTo>
                  <a:cubicBezTo>
                    <a:pt x="60" y="8"/>
                    <a:pt x="45" y="16"/>
                    <a:pt x="30" y="31"/>
                  </a:cubicBezTo>
                  <a:lnTo>
                    <a:pt x="0" y="84"/>
                  </a:lnTo>
                  <a:lnTo>
                    <a:pt x="271" y="249"/>
                  </a:lnTo>
                  <a:lnTo>
                    <a:pt x="332" y="15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0"/>
            <p:cNvSpPr/>
            <p:nvPr/>
          </p:nvSpPr>
          <p:spPr>
            <a:xfrm>
              <a:off x="4819200" y="2173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0"/>
            <p:cNvSpPr/>
            <p:nvPr/>
          </p:nvSpPr>
          <p:spPr>
            <a:xfrm>
              <a:off x="4819200" y="2218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0"/>
            <p:cNvSpPr/>
            <p:nvPr/>
          </p:nvSpPr>
          <p:spPr>
            <a:xfrm>
              <a:off x="4837100" y="2216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0"/>
            <p:cNvSpPr/>
            <p:nvPr/>
          </p:nvSpPr>
          <p:spPr>
            <a:xfrm>
              <a:off x="4822800" y="22055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0"/>
            <p:cNvSpPr/>
            <p:nvPr/>
          </p:nvSpPr>
          <p:spPr>
            <a:xfrm>
              <a:off x="4829950" y="2187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0"/>
            <p:cNvSpPr/>
            <p:nvPr/>
          </p:nvSpPr>
          <p:spPr>
            <a:xfrm>
              <a:off x="4815250" y="2193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0"/>
            <p:cNvSpPr/>
            <p:nvPr/>
          </p:nvSpPr>
          <p:spPr>
            <a:xfrm>
              <a:off x="4808475" y="2202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0"/>
            <p:cNvSpPr/>
            <p:nvPr/>
          </p:nvSpPr>
          <p:spPr>
            <a:xfrm>
              <a:off x="4835975" y="22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0"/>
            <p:cNvSpPr/>
            <p:nvPr/>
          </p:nvSpPr>
          <p:spPr>
            <a:xfrm>
              <a:off x="48141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0"/>
            <p:cNvSpPr/>
            <p:nvPr/>
          </p:nvSpPr>
          <p:spPr>
            <a:xfrm>
              <a:off x="4830325" y="2271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0"/>
            <p:cNvSpPr/>
            <p:nvPr/>
          </p:nvSpPr>
          <p:spPr>
            <a:xfrm>
              <a:off x="4848200" y="22701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0"/>
            <p:cNvSpPr/>
            <p:nvPr/>
          </p:nvSpPr>
          <p:spPr>
            <a:xfrm>
              <a:off x="4841425" y="2279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0"/>
            <p:cNvSpPr/>
            <p:nvPr/>
          </p:nvSpPr>
          <p:spPr>
            <a:xfrm>
              <a:off x="4833900" y="2258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0"/>
            <p:cNvSpPr/>
            <p:nvPr/>
          </p:nvSpPr>
          <p:spPr>
            <a:xfrm>
              <a:off x="4841050" y="2241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0"/>
            <p:cNvSpPr/>
            <p:nvPr/>
          </p:nvSpPr>
          <p:spPr>
            <a:xfrm>
              <a:off x="4826375" y="2246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0"/>
            <p:cNvSpPr/>
            <p:nvPr/>
          </p:nvSpPr>
          <p:spPr>
            <a:xfrm>
              <a:off x="4819600" y="22562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0"/>
            <p:cNvSpPr/>
            <p:nvPr/>
          </p:nvSpPr>
          <p:spPr>
            <a:xfrm>
              <a:off x="4847075" y="2257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0"/>
            <p:cNvSpPr/>
            <p:nvPr/>
          </p:nvSpPr>
          <p:spPr>
            <a:xfrm>
              <a:off x="4812050" y="2235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0"/>
            <p:cNvSpPr/>
            <p:nvPr/>
          </p:nvSpPr>
          <p:spPr>
            <a:xfrm>
              <a:off x="4825225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0"/>
            <p:cNvSpPr/>
            <p:nvPr/>
          </p:nvSpPr>
          <p:spPr>
            <a:xfrm>
              <a:off x="4830325" y="2226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0"/>
            <p:cNvSpPr/>
            <p:nvPr/>
          </p:nvSpPr>
          <p:spPr>
            <a:xfrm>
              <a:off x="4841425" y="2324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0"/>
            <p:cNvSpPr/>
            <p:nvPr/>
          </p:nvSpPr>
          <p:spPr>
            <a:xfrm>
              <a:off x="4859325" y="2323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0"/>
            <p:cNvSpPr/>
            <p:nvPr/>
          </p:nvSpPr>
          <p:spPr>
            <a:xfrm>
              <a:off x="4852550" y="233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0"/>
            <p:cNvSpPr/>
            <p:nvPr/>
          </p:nvSpPr>
          <p:spPr>
            <a:xfrm>
              <a:off x="4845000" y="23119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0"/>
            <p:cNvSpPr/>
            <p:nvPr/>
          </p:nvSpPr>
          <p:spPr>
            <a:xfrm>
              <a:off x="4852175" y="2294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0"/>
            <p:cNvSpPr/>
            <p:nvPr/>
          </p:nvSpPr>
          <p:spPr>
            <a:xfrm>
              <a:off x="4837475" y="2300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0"/>
            <p:cNvSpPr/>
            <p:nvPr/>
          </p:nvSpPr>
          <p:spPr>
            <a:xfrm>
              <a:off x="4830700" y="2309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0"/>
            <p:cNvSpPr/>
            <p:nvPr/>
          </p:nvSpPr>
          <p:spPr>
            <a:xfrm>
              <a:off x="48582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0"/>
            <p:cNvSpPr/>
            <p:nvPr/>
          </p:nvSpPr>
          <p:spPr>
            <a:xfrm>
              <a:off x="4823175" y="2288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0"/>
            <p:cNvSpPr/>
            <p:nvPr/>
          </p:nvSpPr>
          <p:spPr>
            <a:xfrm>
              <a:off x="48363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0"/>
            <p:cNvSpPr/>
            <p:nvPr/>
          </p:nvSpPr>
          <p:spPr>
            <a:xfrm>
              <a:off x="4852550" y="2377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0"/>
            <p:cNvSpPr/>
            <p:nvPr/>
          </p:nvSpPr>
          <p:spPr>
            <a:xfrm>
              <a:off x="4870425" y="2376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0"/>
            <p:cNvSpPr/>
            <p:nvPr/>
          </p:nvSpPr>
          <p:spPr>
            <a:xfrm>
              <a:off x="4856125" y="23652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0"/>
            <p:cNvSpPr/>
            <p:nvPr/>
          </p:nvSpPr>
          <p:spPr>
            <a:xfrm>
              <a:off x="4863275" y="2347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0"/>
            <p:cNvSpPr/>
            <p:nvPr/>
          </p:nvSpPr>
          <p:spPr>
            <a:xfrm>
              <a:off x="4848400" y="235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0"/>
            <p:cNvSpPr/>
            <p:nvPr/>
          </p:nvSpPr>
          <p:spPr>
            <a:xfrm>
              <a:off x="4841800" y="236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0"/>
            <p:cNvSpPr/>
            <p:nvPr/>
          </p:nvSpPr>
          <p:spPr>
            <a:xfrm>
              <a:off x="48693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0"/>
            <p:cNvSpPr/>
            <p:nvPr/>
          </p:nvSpPr>
          <p:spPr>
            <a:xfrm>
              <a:off x="4834275" y="2342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0"/>
            <p:cNvSpPr/>
            <p:nvPr/>
          </p:nvSpPr>
          <p:spPr>
            <a:xfrm>
              <a:off x="4847450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0"/>
            <p:cNvSpPr/>
            <p:nvPr/>
          </p:nvSpPr>
          <p:spPr>
            <a:xfrm>
              <a:off x="4840675" y="2157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0"/>
            <p:cNvSpPr/>
            <p:nvPr/>
          </p:nvSpPr>
          <p:spPr>
            <a:xfrm>
              <a:off x="4858575" y="2156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0"/>
            <p:cNvSpPr/>
            <p:nvPr/>
          </p:nvSpPr>
          <p:spPr>
            <a:xfrm>
              <a:off x="4851800" y="21662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0"/>
            <p:cNvSpPr/>
            <p:nvPr/>
          </p:nvSpPr>
          <p:spPr>
            <a:xfrm>
              <a:off x="4851800" y="22112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0"/>
            <p:cNvSpPr/>
            <p:nvPr/>
          </p:nvSpPr>
          <p:spPr>
            <a:xfrm>
              <a:off x="4869675" y="221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0"/>
            <p:cNvSpPr/>
            <p:nvPr/>
          </p:nvSpPr>
          <p:spPr>
            <a:xfrm>
              <a:off x="4855550" y="2198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0"/>
            <p:cNvSpPr/>
            <p:nvPr/>
          </p:nvSpPr>
          <p:spPr>
            <a:xfrm>
              <a:off x="4862525" y="2181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0"/>
            <p:cNvSpPr/>
            <p:nvPr/>
          </p:nvSpPr>
          <p:spPr>
            <a:xfrm>
              <a:off x="4847825" y="21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0"/>
            <p:cNvSpPr/>
            <p:nvPr/>
          </p:nvSpPr>
          <p:spPr>
            <a:xfrm>
              <a:off x="4841050" y="2196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0"/>
            <p:cNvSpPr/>
            <p:nvPr/>
          </p:nvSpPr>
          <p:spPr>
            <a:xfrm>
              <a:off x="4868725" y="21978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0"/>
            <p:cNvSpPr/>
            <p:nvPr/>
          </p:nvSpPr>
          <p:spPr>
            <a:xfrm>
              <a:off x="4833700" y="2175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0"/>
            <p:cNvSpPr/>
            <p:nvPr/>
          </p:nvSpPr>
          <p:spPr>
            <a:xfrm>
              <a:off x="48467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0"/>
            <p:cNvSpPr/>
            <p:nvPr/>
          </p:nvSpPr>
          <p:spPr>
            <a:xfrm>
              <a:off x="4862900" y="2264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0"/>
            <p:cNvSpPr/>
            <p:nvPr/>
          </p:nvSpPr>
          <p:spPr>
            <a:xfrm>
              <a:off x="4880800" y="22631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0"/>
            <p:cNvSpPr/>
            <p:nvPr/>
          </p:nvSpPr>
          <p:spPr>
            <a:xfrm>
              <a:off x="4874000" y="2272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0"/>
            <p:cNvSpPr/>
            <p:nvPr/>
          </p:nvSpPr>
          <p:spPr>
            <a:xfrm>
              <a:off x="4866675" y="22518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0"/>
            <p:cNvSpPr/>
            <p:nvPr/>
          </p:nvSpPr>
          <p:spPr>
            <a:xfrm>
              <a:off x="4873625" y="2234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0"/>
            <p:cNvSpPr/>
            <p:nvPr/>
          </p:nvSpPr>
          <p:spPr>
            <a:xfrm>
              <a:off x="4858950" y="2240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0"/>
            <p:cNvSpPr/>
            <p:nvPr/>
          </p:nvSpPr>
          <p:spPr>
            <a:xfrm>
              <a:off x="4852175" y="2249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0"/>
            <p:cNvSpPr/>
            <p:nvPr/>
          </p:nvSpPr>
          <p:spPr>
            <a:xfrm>
              <a:off x="4879850" y="22511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0"/>
            <p:cNvSpPr/>
            <p:nvPr/>
          </p:nvSpPr>
          <p:spPr>
            <a:xfrm>
              <a:off x="4844825" y="2228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0"/>
            <p:cNvSpPr/>
            <p:nvPr/>
          </p:nvSpPr>
          <p:spPr>
            <a:xfrm>
              <a:off x="48578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0"/>
            <p:cNvSpPr/>
            <p:nvPr/>
          </p:nvSpPr>
          <p:spPr>
            <a:xfrm>
              <a:off x="4862900" y="2219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0"/>
            <p:cNvSpPr/>
            <p:nvPr/>
          </p:nvSpPr>
          <p:spPr>
            <a:xfrm>
              <a:off x="4874000" y="2317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0"/>
            <p:cNvSpPr/>
            <p:nvPr/>
          </p:nvSpPr>
          <p:spPr>
            <a:xfrm>
              <a:off x="4891900" y="2316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0"/>
            <p:cNvSpPr/>
            <p:nvPr/>
          </p:nvSpPr>
          <p:spPr>
            <a:xfrm>
              <a:off x="4877775" y="2305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0"/>
            <p:cNvSpPr/>
            <p:nvPr/>
          </p:nvSpPr>
          <p:spPr>
            <a:xfrm>
              <a:off x="4884750" y="22876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0"/>
            <p:cNvSpPr/>
            <p:nvPr/>
          </p:nvSpPr>
          <p:spPr>
            <a:xfrm>
              <a:off x="4870050" y="2293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0"/>
            <p:cNvSpPr/>
            <p:nvPr/>
          </p:nvSpPr>
          <p:spPr>
            <a:xfrm>
              <a:off x="4863275" y="2302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0"/>
            <p:cNvSpPr/>
            <p:nvPr/>
          </p:nvSpPr>
          <p:spPr>
            <a:xfrm>
              <a:off x="4890950" y="2304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0"/>
            <p:cNvSpPr/>
            <p:nvPr/>
          </p:nvSpPr>
          <p:spPr>
            <a:xfrm>
              <a:off x="4855925" y="2282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0"/>
            <p:cNvSpPr/>
            <p:nvPr/>
          </p:nvSpPr>
          <p:spPr>
            <a:xfrm>
              <a:off x="48689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0"/>
            <p:cNvSpPr/>
            <p:nvPr/>
          </p:nvSpPr>
          <p:spPr>
            <a:xfrm>
              <a:off x="4885125" y="23709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0"/>
            <p:cNvSpPr/>
            <p:nvPr/>
          </p:nvSpPr>
          <p:spPr>
            <a:xfrm>
              <a:off x="4903000" y="2369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0"/>
            <p:cNvSpPr/>
            <p:nvPr/>
          </p:nvSpPr>
          <p:spPr>
            <a:xfrm>
              <a:off x="4896225" y="2379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0"/>
            <p:cNvSpPr/>
            <p:nvPr/>
          </p:nvSpPr>
          <p:spPr>
            <a:xfrm>
              <a:off x="4888875" y="23584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0"/>
            <p:cNvSpPr/>
            <p:nvPr/>
          </p:nvSpPr>
          <p:spPr>
            <a:xfrm>
              <a:off x="4895850" y="2340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0"/>
            <p:cNvSpPr/>
            <p:nvPr/>
          </p:nvSpPr>
          <p:spPr>
            <a:xfrm>
              <a:off x="4881175" y="2346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0"/>
            <p:cNvSpPr/>
            <p:nvPr/>
          </p:nvSpPr>
          <p:spPr>
            <a:xfrm>
              <a:off x="4874375" y="2356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0"/>
            <p:cNvSpPr/>
            <p:nvPr/>
          </p:nvSpPr>
          <p:spPr>
            <a:xfrm>
              <a:off x="4902075" y="2357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0"/>
            <p:cNvSpPr/>
            <p:nvPr/>
          </p:nvSpPr>
          <p:spPr>
            <a:xfrm>
              <a:off x="4867050" y="2335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0"/>
            <p:cNvSpPr/>
            <p:nvPr/>
          </p:nvSpPr>
          <p:spPr>
            <a:xfrm>
              <a:off x="4880025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0"/>
            <p:cNvSpPr/>
            <p:nvPr/>
          </p:nvSpPr>
          <p:spPr>
            <a:xfrm>
              <a:off x="4885125" y="2326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0"/>
            <p:cNvSpPr/>
            <p:nvPr/>
          </p:nvSpPr>
          <p:spPr>
            <a:xfrm>
              <a:off x="4911850" y="2381825"/>
              <a:ext cx="5675" cy="4925"/>
            </a:xfrm>
            <a:custGeom>
              <a:avLst/>
              <a:gdLst/>
              <a:ahLst/>
              <a:cxnLst/>
              <a:rect l="l" t="t" r="r" b="b"/>
              <a:pathLst>
                <a:path w="227" h="197" extrusionOk="0">
                  <a:moveTo>
                    <a:pt x="136" y="0"/>
                  </a:moveTo>
                  <a:lnTo>
                    <a:pt x="1" y="196"/>
                  </a:lnTo>
                  <a:cubicBezTo>
                    <a:pt x="54" y="189"/>
                    <a:pt x="106" y="173"/>
                    <a:pt x="151" y="166"/>
                  </a:cubicBezTo>
                  <a:lnTo>
                    <a:pt x="227" y="5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4873250" y="215227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151" y="0"/>
                  </a:moveTo>
                  <a:lnTo>
                    <a:pt x="1" y="219"/>
                  </a:lnTo>
                  <a:lnTo>
                    <a:pt x="99" y="279"/>
                  </a:lnTo>
                  <a:lnTo>
                    <a:pt x="272" y="16"/>
                  </a:lnTo>
                  <a:cubicBezTo>
                    <a:pt x="234" y="8"/>
                    <a:pt x="197" y="8"/>
                    <a:pt x="15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4884550" y="2159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4884375" y="2204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4902250" y="2203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895675" y="2212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4888125" y="21918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489510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880400" y="2179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873825" y="2189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49013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4866300" y="2168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4879475" y="2167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4895475" y="22575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>
              <a:off x="4913375" y="2256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4899250" y="2245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4906200" y="2227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4891525" y="2233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>
              <a:off x="4884925" y="2242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30"/>
            <p:cNvSpPr/>
            <p:nvPr/>
          </p:nvSpPr>
          <p:spPr>
            <a:xfrm>
              <a:off x="4912425" y="2244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30"/>
            <p:cNvSpPr/>
            <p:nvPr/>
          </p:nvSpPr>
          <p:spPr>
            <a:xfrm>
              <a:off x="4877400" y="2221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4890575" y="2221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>
              <a:off x="4909975" y="2215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>
              <a:off x="4906575" y="23108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0"/>
            <p:cNvSpPr/>
            <p:nvPr/>
          </p:nvSpPr>
          <p:spPr>
            <a:xfrm>
              <a:off x="4924475" y="2309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0"/>
            <p:cNvSpPr/>
            <p:nvPr/>
          </p:nvSpPr>
          <p:spPr>
            <a:xfrm>
              <a:off x="4917875" y="231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0"/>
            <p:cNvSpPr/>
            <p:nvPr/>
          </p:nvSpPr>
          <p:spPr>
            <a:xfrm>
              <a:off x="4910350" y="2298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0"/>
            <p:cNvSpPr/>
            <p:nvPr/>
          </p:nvSpPr>
          <p:spPr>
            <a:xfrm>
              <a:off x="4917325" y="2280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0"/>
            <p:cNvSpPr/>
            <p:nvPr/>
          </p:nvSpPr>
          <p:spPr>
            <a:xfrm>
              <a:off x="4902625" y="228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0"/>
            <p:cNvSpPr/>
            <p:nvPr/>
          </p:nvSpPr>
          <p:spPr>
            <a:xfrm>
              <a:off x="4896050" y="2295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0"/>
            <p:cNvSpPr/>
            <p:nvPr/>
          </p:nvSpPr>
          <p:spPr>
            <a:xfrm>
              <a:off x="4923525" y="2297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0"/>
            <p:cNvSpPr/>
            <p:nvPr/>
          </p:nvSpPr>
          <p:spPr>
            <a:xfrm>
              <a:off x="4888500" y="2275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0"/>
            <p:cNvSpPr/>
            <p:nvPr/>
          </p:nvSpPr>
          <p:spPr>
            <a:xfrm>
              <a:off x="4901700" y="2274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0"/>
            <p:cNvSpPr/>
            <p:nvPr/>
          </p:nvSpPr>
          <p:spPr>
            <a:xfrm>
              <a:off x="4906775" y="226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0"/>
            <p:cNvSpPr/>
            <p:nvPr/>
          </p:nvSpPr>
          <p:spPr>
            <a:xfrm>
              <a:off x="4917700" y="2364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0"/>
            <p:cNvSpPr/>
            <p:nvPr/>
          </p:nvSpPr>
          <p:spPr>
            <a:xfrm>
              <a:off x="4935575" y="236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0"/>
            <p:cNvSpPr/>
            <p:nvPr/>
          </p:nvSpPr>
          <p:spPr>
            <a:xfrm>
              <a:off x="4929000" y="2372400"/>
              <a:ext cx="8300" cy="5875"/>
            </a:xfrm>
            <a:custGeom>
              <a:avLst/>
              <a:gdLst/>
              <a:ahLst/>
              <a:cxnLst/>
              <a:rect l="l" t="t" r="r" b="b"/>
              <a:pathLst>
                <a:path w="332" h="235" extrusionOk="0">
                  <a:moveTo>
                    <a:pt x="61" y="1"/>
                  </a:moveTo>
                  <a:lnTo>
                    <a:pt x="0" y="91"/>
                  </a:lnTo>
                  <a:lnTo>
                    <a:pt x="226" y="234"/>
                  </a:lnTo>
                  <a:cubicBezTo>
                    <a:pt x="264" y="219"/>
                    <a:pt x="294" y="196"/>
                    <a:pt x="332" y="17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0"/>
            <p:cNvSpPr/>
            <p:nvPr/>
          </p:nvSpPr>
          <p:spPr>
            <a:xfrm>
              <a:off x="4921450" y="235170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0"/>
            <p:cNvSpPr/>
            <p:nvPr/>
          </p:nvSpPr>
          <p:spPr>
            <a:xfrm>
              <a:off x="4928425" y="233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0"/>
            <p:cNvSpPr/>
            <p:nvPr/>
          </p:nvSpPr>
          <p:spPr>
            <a:xfrm>
              <a:off x="4913750" y="2339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0"/>
            <p:cNvSpPr/>
            <p:nvPr/>
          </p:nvSpPr>
          <p:spPr>
            <a:xfrm>
              <a:off x="4907150" y="2349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0"/>
            <p:cNvSpPr/>
            <p:nvPr/>
          </p:nvSpPr>
          <p:spPr>
            <a:xfrm>
              <a:off x="4934650" y="2350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0"/>
            <p:cNvSpPr/>
            <p:nvPr/>
          </p:nvSpPr>
          <p:spPr>
            <a:xfrm>
              <a:off x="4899625" y="2328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0"/>
            <p:cNvSpPr/>
            <p:nvPr/>
          </p:nvSpPr>
          <p:spPr>
            <a:xfrm>
              <a:off x="4912800" y="2327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0"/>
            <p:cNvSpPr/>
            <p:nvPr/>
          </p:nvSpPr>
          <p:spPr>
            <a:xfrm>
              <a:off x="4923900" y="2380875"/>
              <a:ext cx="3425" cy="2475"/>
            </a:xfrm>
            <a:custGeom>
              <a:avLst/>
              <a:gdLst/>
              <a:ahLst/>
              <a:cxnLst/>
              <a:rect l="l" t="t" r="r" b="b"/>
              <a:pathLst>
                <a:path w="137" h="99" extrusionOk="0">
                  <a:moveTo>
                    <a:pt x="61" y="1"/>
                  </a:moveTo>
                  <a:lnTo>
                    <a:pt x="1" y="91"/>
                  </a:lnTo>
                  <a:lnTo>
                    <a:pt x="8" y="98"/>
                  </a:lnTo>
                  <a:cubicBezTo>
                    <a:pt x="54" y="83"/>
                    <a:pt x="99" y="68"/>
                    <a:pt x="136" y="4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0"/>
            <p:cNvSpPr/>
            <p:nvPr/>
          </p:nvSpPr>
          <p:spPr>
            <a:xfrm>
              <a:off x="4917125" y="219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0"/>
            <p:cNvSpPr/>
            <p:nvPr/>
          </p:nvSpPr>
          <p:spPr>
            <a:xfrm>
              <a:off x="4928250" y="220575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294" y="234"/>
                  </a:lnTo>
                  <a:cubicBezTo>
                    <a:pt x="286" y="204"/>
                    <a:pt x="286" y="174"/>
                    <a:pt x="279" y="13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0"/>
            <p:cNvSpPr/>
            <p:nvPr/>
          </p:nvSpPr>
          <p:spPr>
            <a:xfrm>
              <a:off x="4920700" y="2185050"/>
              <a:ext cx="6625" cy="8100"/>
            </a:xfrm>
            <a:custGeom>
              <a:avLst/>
              <a:gdLst/>
              <a:ahLst/>
              <a:cxnLst/>
              <a:rect l="l" t="t" r="r" b="b"/>
              <a:pathLst>
                <a:path w="265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64" y="75"/>
                  </a:lnTo>
                  <a:cubicBezTo>
                    <a:pt x="264" y="60"/>
                    <a:pt x="257" y="53"/>
                    <a:pt x="249" y="45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0"/>
            <p:cNvSpPr/>
            <p:nvPr/>
          </p:nvSpPr>
          <p:spPr>
            <a:xfrm>
              <a:off x="4913000" y="217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1" y="181"/>
                  </a:lnTo>
                  <a:cubicBezTo>
                    <a:pt x="324" y="174"/>
                    <a:pt x="316" y="159"/>
                    <a:pt x="301" y="15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0"/>
            <p:cNvSpPr/>
            <p:nvPr/>
          </p:nvSpPr>
          <p:spPr>
            <a:xfrm>
              <a:off x="4906400" y="21826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0"/>
            <p:cNvSpPr/>
            <p:nvPr/>
          </p:nvSpPr>
          <p:spPr>
            <a:xfrm>
              <a:off x="4898875" y="2161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cubicBezTo>
                    <a:pt x="264" y="53"/>
                    <a:pt x="256" y="46"/>
                    <a:pt x="249" y="38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0"/>
            <p:cNvSpPr/>
            <p:nvPr/>
          </p:nvSpPr>
          <p:spPr>
            <a:xfrm>
              <a:off x="4928250" y="2256025"/>
              <a:ext cx="3400" cy="2850"/>
            </a:xfrm>
            <a:custGeom>
              <a:avLst/>
              <a:gdLst/>
              <a:ahLst/>
              <a:cxnLst/>
              <a:rect l="l" t="t" r="r" b="b"/>
              <a:pathLst>
                <a:path w="136" h="114" extrusionOk="0">
                  <a:moveTo>
                    <a:pt x="38" y="1"/>
                  </a:moveTo>
                  <a:lnTo>
                    <a:pt x="0" y="61"/>
                  </a:lnTo>
                  <a:lnTo>
                    <a:pt x="91" y="114"/>
                  </a:lnTo>
                  <a:lnTo>
                    <a:pt x="136" y="53"/>
                  </a:lnTo>
                  <a:cubicBezTo>
                    <a:pt x="121" y="46"/>
                    <a:pt x="113" y="38"/>
                    <a:pt x="98" y="3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0"/>
            <p:cNvSpPr/>
            <p:nvPr/>
          </p:nvSpPr>
          <p:spPr>
            <a:xfrm>
              <a:off x="4924100" y="2226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0"/>
            <p:cNvSpPr/>
            <p:nvPr/>
          </p:nvSpPr>
          <p:spPr>
            <a:xfrm>
              <a:off x="4917500" y="2235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0"/>
            <p:cNvSpPr/>
            <p:nvPr/>
          </p:nvSpPr>
          <p:spPr>
            <a:xfrm>
              <a:off x="4923150" y="2214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0"/>
            <p:cNvSpPr/>
            <p:nvPr/>
          </p:nvSpPr>
          <p:spPr>
            <a:xfrm>
              <a:off x="4939350" y="2304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0"/>
            <p:cNvSpPr/>
            <p:nvPr/>
          </p:nvSpPr>
          <p:spPr>
            <a:xfrm>
              <a:off x="4957050" y="2302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0"/>
            <p:cNvSpPr/>
            <p:nvPr/>
          </p:nvSpPr>
          <p:spPr>
            <a:xfrm>
              <a:off x="4942925" y="2291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0"/>
            <p:cNvSpPr/>
            <p:nvPr/>
          </p:nvSpPr>
          <p:spPr>
            <a:xfrm>
              <a:off x="4950075" y="2275425"/>
              <a:ext cx="5300" cy="6800"/>
            </a:xfrm>
            <a:custGeom>
              <a:avLst/>
              <a:gdLst/>
              <a:ahLst/>
              <a:cxnLst/>
              <a:rect l="l" t="t" r="r" b="b"/>
              <a:pathLst>
                <a:path w="212" h="272" extrusionOk="0">
                  <a:moveTo>
                    <a:pt x="144" y="1"/>
                  </a:moveTo>
                  <a:lnTo>
                    <a:pt x="1" y="211"/>
                  </a:lnTo>
                  <a:lnTo>
                    <a:pt x="91" y="272"/>
                  </a:lnTo>
                  <a:lnTo>
                    <a:pt x="212" y="91"/>
                  </a:lnTo>
                  <a:cubicBezTo>
                    <a:pt x="189" y="61"/>
                    <a:pt x="167" y="31"/>
                    <a:pt x="144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0"/>
            <p:cNvSpPr/>
            <p:nvPr/>
          </p:nvSpPr>
          <p:spPr>
            <a:xfrm>
              <a:off x="4935200" y="2279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0"/>
            <p:cNvSpPr/>
            <p:nvPr/>
          </p:nvSpPr>
          <p:spPr>
            <a:xfrm>
              <a:off x="4928625" y="2289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0"/>
            <p:cNvSpPr/>
            <p:nvPr/>
          </p:nvSpPr>
          <p:spPr>
            <a:xfrm>
              <a:off x="4956100" y="2290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0"/>
            <p:cNvSpPr/>
            <p:nvPr/>
          </p:nvSpPr>
          <p:spPr>
            <a:xfrm>
              <a:off x="4921075" y="2268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0"/>
            <p:cNvSpPr/>
            <p:nvPr/>
          </p:nvSpPr>
          <p:spPr>
            <a:xfrm>
              <a:off x="4934275" y="2267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0"/>
            <p:cNvSpPr/>
            <p:nvPr/>
          </p:nvSpPr>
          <p:spPr>
            <a:xfrm>
              <a:off x="4950450" y="2357350"/>
              <a:ext cx="6050" cy="7350"/>
            </a:xfrm>
            <a:custGeom>
              <a:avLst/>
              <a:gdLst/>
              <a:ahLst/>
              <a:cxnLst/>
              <a:rect l="l" t="t" r="r" b="b"/>
              <a:pathLst>
                <a:path w="242" h="294" extrusionOk="0">
                  <a:moveTo>
                    <a:pt x="182" y="0"/>
                  </a:moveTo>
                  <a:lnTo>
                    <a:pt x="1" y="271"/>
                  </a:lnTo>
                  <a:lnTo>
                    <a:pt x="39" y="294"/>
                  </a:lnTo>
                  <a:cubicBezTo>
                    <a:pt x="106" y="211"/>
                    <a:pt x="174" y="128"/>
                    <a:pt x="242" y="38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0"/>
            <p:cNvSpPr/>
            <p:nvPr/>
          </p:nvSpPr>
          <p:spPr>
            <a:xfrm>
              <a:off x="4954050" y="2344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0"/>
            <p:cNvSpPr/>
            <p:nvPr/>
          </p:nvSpPr>
          <p:spPr>
            <a:xfrm>
              <a:off x="4961200" y="2327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0"/>
            <p:cNvSpPr/>
            <p:nvPr/>
          </p:nvSpPr>
          <p:spPr>
            <a:xfrm>
              <a:off x="4946325" y="2333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0"/>
            <p:cNvSpPr/>
            <p:nvPr/>
          </p:nvSpPr>
          <p:spPr>
            <a:xfrm>
              <a:off x="4939725" y="2342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0"/>
            <p:cNvSpPr/>
            <p:nvPr/>
          </p:nvSpPr>
          <p:spPr>
            <a:xfrm>
              <a:off x="4932200" y="2321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0"/>
            <p:cNvSpPr/>
            <p:nvPr/>
          </p:nvSpPr>
          <p:spPr>
            <a:xfrm>
              <a:off x="4945375" y="2320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0"/>
            <p:cNvSpPr/>
            <p:nvPr/>
          </p:nvSpPr>
          <p:spPr>
            <a:xfrm>
              <a:off x="4964775" y="2315725"/>
              <a:ext cx="4175" cy="7375"/>
            </a:xfrm>
            <a:custGeom>
              <a:avLst/>
              <a:gdLst/>
              <a:ahLst/>
              <a:cxnLst/>
              <a:rect l="l" t="t" r="r" b="b"/>
              <a:pathLst>
                <a:path w="167" h="295" extrusionOk="0">
                  <a:moveTo>
                    <a:pt x="159" y="0"/>
                  </a:moveTo>
                  <a:lnTo>
                    <a:pt x="0" y="234"/>
                  </a:lnTo>
                  <a:lnTo>
                    <a:pt x="91" y="294"/>
                  </a:lnTo>
                  <a:lnTo>
                    <a:pt x="166" y="189"/>
                  </a:lnTo>
                  <a:cubicBezTo>
                    <a:pt x="166" y="128"/>
                    <a:pt x="166" y="68"/>
                    <a:pt x="15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0"/>
            <p:cNvSpPr/>
            <p:nvPr/>
          </p:nvSpPr>
          <p:spPr>
            <a:xfrm>
              <a:off x="4950450" y="2312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0"/>
            <p:cNvSpPr/>
            <p:nvPr/>
          </p:nvSpPr>
          <p:spPr>
            <a:xfrm>
              <a:off x="4666300" y="2137400"/>
              <a:ext cx="288525" cy="268975"/>
            </a:xfrm>
            <a:custGeom>
              <a:avLst/>
              <a:gdLst/>
              <a:ahLst/>
              <a:cxnLst/>
              <a:rect l="l" t="t" r="r" b="b"/>
              <a:pathLst>
                <a:path w="11541" h="10759" extrusionOk="0">
                  <a:moveTo>
                    <a:pt x="7082" y="1"/>
                  </a:moveTo>
                  <a:cubicBezTo>
                    <a:pt x="6065" y="1"/>
                    <a:pt x="5084" y="562"/>
                    <a:pt x="4603" y="1529"/>
                  </a:cubicBezTo>
                  <a:lnTo>
                    <a:pt x="4528" y="1665"/>
                  </a:lnTo>
                  <a:lnTo>
                    <a:pt x="4392" y="1597"/>
                  </a:lnTo>
                  <a:cubicBezTo>
                    <a:pt x="3998" y="1401"/>
                    <a:pt x="3578" y="1308"/>
                    <a:pt x="3163" y="1308"/>
                  </a:cubicBezTo>
                  <a:cubicBezTo>
                    <a:pt x="2145" y="1308"/>
                    <a:pt x="1161" y="1869"/>
                    <a:pt x="679" y="2833"/>
                  </a:cubicBezTo>
                  <a:cubicBezTo>
                    <a:pt x="1" y="4196"/>
                    <a:pt x="551" y="5868"/>
                    <a:pt x="1914" y="6546"/>
                  </a:cubicBezTo>
                  <a:lnTo>
                    <a:pt x="2057" y="6614"/>
                  </a:lnTo>
                  <a:lnTo>
                    <a:pt x="1982" y="6757"/>
                  </a:lnTo>
                  <a:cubicBezTo>
                    <a:pt x="1304" y="8120"/>
                    <a:pt x="1861" y="9792"/>
                    <a:pt x="3225" y="10470"/>
                  </a:cubicBezTo>
                  <a:cubicBezTo>
                    <a:pt x="3617" y="10666"/>
                    <a:pt x="4035" y="10759"/>
                    <a:pt x="4449" y="10759"/>
                  </a:cubicBezTo>
                  <a:cubicBezTo>
                    <a:pt x="5465" y="10759"/>
                    <a:pt x="6451" y="10199"/>
                    <a:pt x="6938" y="9235"/>
                  </a:cubicBezTo>
                  <a:lnTo>
                    <a:pt x="7006" y="9092"/>
                  </a:lnTo>
                  <a:lnTo>
                    <a:pt x="7149" y="9160"/>
                  </a:lnTo>
                  <a:cubicBezTo>
                    <a:pt x="7543" y="9359"/>
                    <a:pt x="7964" y="9453"/>
                    <a:pt x="8379" y="9453"/>
                  </a:cubicBezTo>
                  <a:cubicBezTo>
                    <a:pt x="9393" y="9453"/>
                    <a:pt x="10374" y="8891"/>
                    <a:pt x="10855" y="7924"/>
                  </a:cubicBezTo>
                  <a:cubicBezTo>
                    <a:pt x="11540" y="6568"/>
                    <a:pt x="10983" y="4896"/>
                    <a:pt x="9619" y="4211"/>
                  </a:cubicBezTo>
                  <a:lnTo>
                    <a:pt x="9476" y="4143"/>
                  </a:lnTo>
                  <a:lnTo>
                    <a:pt x="9552" y="4000"/>
                  </a:lnTo>
                  <a:cubicBezTo>
                    <a:pt x="10230" y="2644"/>
                    <a:pt x="9672" y="972"/>
                    <a:pt x="8316" y="294"/>
                  </a:cubicBezTo>
                  <a:cubicBezTo>
                    <a:pt x="7920" y="95"/>
                    <a:pt x="7498" y="1"/>
                    <a:pt x="708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0"/>
            <p:cNvSpPr/>
            <p:nvPr/>
          </p:nvSpPr>
          <p:spPr>
            <a:xfrm>
              <a:off x="4662550" y="2134250"/>
              <a:ext cx="295850" cy="275275"/>
            </a:xfrm>
            <a:custGeom>
              <a:avLst/>
              <a:gdLst/>
              <a:ahLst/>
              <a:cxnLst/>
              <a:rect l="l" t="t" r="r" b="b"/>
              <a:pathLst>
                <a:path w="11834" h="11011" extrusionOk="0">
                  <a:moveTo>
                    <a:pt x="7223" y="251"/>
                  </a:moveTo>
                  <a:cubicBezTo>
                    <a:pt x="7622" y="251"/>
                    <a:pt x="8026" y="342"/>
                    <a:pt x="8406" y="533"/>
                  </a:cubicBezTo>
                  <a:cubicBezTo>
                    <a:pt x="9709" y="1181"/>
                    <a:pt x="10236" y="2770"/>
                    <a:pt x="9589" y="4073"/>
                  </a:cubicBezTo>
                  <a:lnTo>
                    <a:pt x="9521" y="4216"/>
                  </a:lnTo>
                  <a:cubicBezTo>
                    <a:pt x="9506" y="4247"/>
                    <a:pt x="9498" y="4277"/>
                    <a:pt x="9513" y="4307"/>
                  </a:cubicBezTo>
                  <a:cubicBezTo>
                    <a:pt x="9521" y="4344"/>
                    <a:pt x="9543" y="4367"/>
                    <a:pt x="9574" y="4382"/>
                  </a:cubicBezTo>
                  <a:lnTo>
                    <a:pt x="9717" y="4450"/>
                  </a:lnTo>
                  <a:cubicBezTo>
                    <a:pt x="11020" y="5105"/>
                    <a:pt x="11547" y="6694"/>
                    <a:pt x="10892" y="7998"/>
                  </a:cubicBezTo>
                  <a:cubicBezTo>
                    <a:pt x="10583" y="8623"/>
                    <a:pt x="10041" y="9090"/>
                    <a:pt x="9370" y="9316"/>
                  </a:cubicBezTo>
                  <a:cubicBezTo>
                    <a:pt x="9091" y="9409"/>
                    <a:pt x="8805" y="9455"/>
                    <a:pt x="8522" y="9455"/>
                  </a:cubicBezTo>
                  <a:cubicBezTo>
                    <a:pt x="8118" y="9455"/>
                    <a:pt x="7719" y="9362"/>
                    <a:pt x="7352" y="9180"/>
                  </a:cubicBezTo>
                  <a:lnTo>
                    <a:pt x="7208" y="9105"/>
                  </a:lnTo>
                  <a:cubicBezTo>
                    <a:pt x="7191" y="9096"/>
                    <a:pt x="7172" y="9092"/>
                    <a:pt x="7153" y="9092"/>
                  </a:cubicBezTo>
                  <a:cubicBezTo>
                    <a:pt x="7108" y="9092"/>
                    <a:pt x="7064" y="9117"/>
                    <a:pt x="7043" y="9165"/>
                  </a:cubicBezTo>
                  <a:lnTo>
                    <a:pt x="6975" y="9301"/>
                  </a:lnTo>
                  <a:cubicBezTo>
                    <a:pt x="6510" y="10225"/>
                    <a:pt x="5574" y="10763"/>
                    <a:pt x="4604" y="10763"/>
                  </a:cubicBezTo>
                  <a:cubicBezTo>
                    <a:pt x="4208" y="10763"/>
                    <a:pt x="3806" y="10673"/>
                    <a:pt x="3427" y="10483"/>
                  </a:cubicBezTo>
                  <a:cubicBezTo>
                    <a:pt x="2124" y="9835"/>
                    <a:pt x="1597" y="8246"/>
                    <a:pt x="2245" y="6943"/>
                  </a:cubicBezTo>
                  <a:lnTo>
                    <a:pt x="2320" y="6800"/>
                  </a:lnTo>
                  <a:cubicBezTo>
                    <a:pt x="2335" y="6770"/>
                    <a:pt x="2335" y="6732"/>
                    <a:pt x="2328" y="6702"/>
                  </a:cubicBezTo>
                  <a:cubicBezTo>
                    <a:pt x="2313" y="6672"/>
                    <a:pt x="2290" y="6649"/>
                    <a:pt x="2260" y="6634"/>
                  </a:cubicBezTo>
                  <a:lnTo>
                    <a:pt x="2124" y="6559"/>
                  </a:lnTo>
                  <a:cubicBezTo>
                    <a:pt x="821" y="5911"/>
                    <a:pt x="286" y="4322"/>
                    <a:pt x="942" y="3019"/>
                  </a:cubicBezTo>
                  <a:cubicBezTo>
                    <a:pt x="1258" y="2386"/>
                    <a:pt x="1800" y="1919"/>
                    <a:pt x="2471" y="1693"/>
                  </a:cubicBezTo>
                  <a:cubicBezTo>
                    <a:pt x="2742" y="1603"/>
                    <a:pt x="3028" y="1558"/>
                    <a:pt x="3314" y="1558"/>
                  </a:cubicBezTo>
                  <a:cubicBezTo>
                    <a:pt x="3714" y="1558"/>
                    <a:pt x="4113" y="1648"/>
                    <a:pt x="4482" y="1836"/>
                  </a:cubicBezTo>
                  <a:lnTo>
                    <a:pt x="4625" y="1904"/>
                  </a:lnTo>
                  <a:cubicBezTo>
                    <a:pt x="4643" y="1913"/>
                    <a:pt x="4662" y="1917"/>
                    <a:pt x="4681" y="1917"/>
                  </a:cubicBezTo>
                  <a:cubicBezTo>
                    <a:pt x="4726" y="1917"/>
                    <a:pt x="4770" y="1894"/>
                    <a:pt x="4791" y="1851"/>
                  </a:cubicBezTo>
                  <a:lnTo>
                    <a:pt x="4866" y="1708"/>
                  </a:lnTo>
                  <a:cubicBezTo>
                    <a:pt x="5325" y="785"/>
                    <a:pt x="6256" y="251"/>
                    <a:pt x="7223" y="251"/>
                  </a:cubicBezTo>
                  <a:close/>
                  <a:moveTo>
                    <a:pt x="7229" y="0"/>
                  </a:moveTo>
                  <a:cubicBezTo>
                    <a:pt x="6170" y="0"/>
                    <a:pt x="5147" y="586"/>
                    <a:pt x="4640" y="1595"/>
                  </a:cubicBezTo>
                  <a:lnTo>
                    <a:pt x="4625" y="1625"/>
                  </a:lnTo>
                  <a:lnTo>
                    <a:pt x="4595" y="1610"/>
                  </a:lnTo>
                  <a:cubicBezTo>
                    <a:pt x="4181" y="1402"/>
                    <a:pt x="3741" y="1304"/>
                    <a:pt x="3306" y="1304"/>
                  </a:cubicBezTo>
                  <a:cubicBezTo>
                    <a:pt x="2246" y="1304"/>
                    <a:pt x="1223" y="1891"/>
                    <a:pt x="716" y="2906"/>
                  </a:cubicBezTo>
                  <a:cubicBezTo>
                    <a:pt x="0" y="4329"/>
                    <a:pt x="580" y="6069"/>
                    <a:pt x="2011" y="6785"/>
                  </a:cubicBezTo>
                  <a:lnTo>
                    <a:pt x="2034" y="6800"/>
                  </a:lnTo>
                  <a:lnTo>
                    <a:pt x="2026" y="6830"/>
                  </a:lnTo>
                  <a:cubicBezTo>
                    <a:pt x="1311" y="8254"/>
                    <a:pt x="1891" y="9994"/>
                    <a:pt x="3314" y="10709"/>
                  </a:cubicBezTo>
                  <a:cubicBezTo>
                    <a:pt x="3721" y="10913"/>
                    <a:pt x="4158" y="11010"/>
                    <a:pt x="4602" y="11010"/>
                  </a:cubicBezTo>
                  <a:cubicBezTo>
                    <a:pt x="4911" y="11010"/>
                    <a:pt x="5220" y="10965"/>
                    <a:pt x="5521" y="10860"/>
                  </a:cubicBezTo>
                  <a:cubicBezTo>
                    <a:pt x="6259" y="10619"/>
                    <a:pt x="6854" y="10107"/>
                    <a:pt x="7193" y="9414"/>
                  </a:cubicBezTo>
                  <a:lnTo>
                    <a:pt x="7208" y="9383"/>
                  </a:lnTo>
                  <a:lnTo>
                    <a:pt x="7239" y="9399"/>
                  </a:lnTo>
                  <a:cubicBezTo>
                    <a:pt x="7643" y="9603"/>
                    <a:pt x="8081" y="9705"/>
                    <a:pt x="8524" y="9705"/>
                  </a:cubicBezTo>
                  <a:cubicBezTo>
                    <a:pt x="8832" y="9705"/>
                    <a:pt x="9143" y="9656"/>
                    <a:pt x="9446" y="9557"/>
                  </a:cubicBezTo>
                  <a:cubicBezTo>
                    <a:pt x="10184" y="9308"/>
                    <a:pt x="10779" y="8796"/>
                    <a:pt x="11118" y="8111"/>
                  </a:cubicBezTo>
                  <a:cubicBezTo>
                    <a:pt x="11833" y="6679"/>
                    <a:pt x="11253" y="4939"/>
                    <a:pt x="9830" y="4231"/>
                  </a:cubicBezTo>
                  <a:lnTo>
                    <a:pt x="9800" y="4216"/>
                  </a:lnTo>
                  <a:lnTo>
                    <a:pt x="9815" y="4186"/>
                  </a:lnTo>
                  <a:cubicBezTo>
                    <a:pt x="10523" y="2763"/>
                    <a:pt x="9943" y="1015"/>
                    <a:pt x="8519" y="307"/>
                  </a:cubicBezTo>
                  <a:cubicBezTo>
                    <a:pt x="8105" y="99"/>
                    <a:pt x="7664" y="0"/>
                    <a:pt x="72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0"/>
            <p:cNvSpPr/>
            <p:nvPr/>
          </p:nvSpPr>
          <p:spPr>
            <a:xfrm>
              <a:off x="4648050" y="2125725"/>
              <a:ext cx="288500" cy="268975"/>
            </a:xfrm>
            <a:custGeom>
              <a:avLst/>
              <a:gdLst/>
              <a:ahLst/>
              <a:cxnLst/>
              <a:rect l="l" t="t" r="r" b="b"/>
              <a:pathLst>
                <a:path w="11540" h="10759" extrusionOk="0">
                  <a:moveTo>
                    <a:pt x="7082" y="1"/>
                  </a:moveTo>
                  <a:cubicBezTo>
                    <a:pt x="6068" y="1"/>
                    <a:pt x="5089" y="562"/>
                    <a:pt x="4602" y="1529"/>
                  </a:cubicBezTo>
                  <a:lnTo>
                    <a:pt x="4535" y="1665"/>
                  </a:lnTo>
                  <a:lnTo>
                    <a:pt x="4391" y="1597"/>
                  </a:lnTo>
                  <a:cubicBezTo>
                    <a:pt x="3997" y="1401"/>
                    <a:pt x="3578" y="1308"/>
                    <a:pt x="3164" y="1308"/>
                  </a:cubicBezTo>
                  <a:cubicBezTo>
                    <a:pt x="2147" y="1308"/>
                    <a:pt x="1165" y="1869"/>
                    <a:pt x="678" y="2833"/>
                  </a:cubicBezTo>
                  <a:cubicBezTo>
                    <a:pt x="0" y="4196"/>
                    <a:pt x="558" y="5868"/>
                    <a:pt x="1921" y="6546"/>
                  </a:cubicBezTo>
                  <a:lnTo>
                    <a:pt x="2056" y="6614"/>
                  </a:lnTo>
                  <a:lnTo>
                    <a:pt x="1989" y="6757"/>
                  </a:lnTo>
                  <a:cubicBezTo>
                    <a:pt x="1303" y="8120"/>
                    <a:pt x="1861" y="9792"/>
                    <a:pt x="3224" y="10470"/>
                  </a:cubicBezTo>
                  <a:cubicBezTo>
                    <a:pt x="3618" y="10666"/>
                    <a:pt x="4038" y="10759"/>
                    <a:pt x="4453" y="10759"/>
                  </a:cubicBezTo>
                  <a:cubicBezTo>
                    <a:pt x="5471" y="10759"/>
                    <a:pt x="6455" y="10199"/>
                    <a:pt x="6937" y="9235"/>
                  </a:cubicBezTo>
                  <a:lnTo>
                    <a:pt x="7005" y="9092"/>
                  </a:lnTo>
                  <a:lnTo>
                    <a:pt x="7148" y="9160"/>
                  </a:lnTo>
                  <a:cubicBezTo>
                    <a:pt x="7544" y="9359"/>
                    <a:pt x="7966" y="9453"/>
                    <a:pt x="8382" y="9453"/>
                  </a:cubicBezTo>
                  <a:cubicBezTo>
                    <a:pt x="9396" y="9453"/>
                    <a:pt x="10375" y="8891"/>
                    <a:pt x="10862" y="7924"/>
                  </a:cubicBezTo>
                  <a:cubicBezTo>
                    <a:pt x="11540" y="6568"/>
                    <a:pt x="10982" y="4896"/>
                    <a:pt x="9626" y="4211"/>
                  </a:cubicBezTo>
                  <a:lnTo>
                    <a:pt x="9483" y="4143"/>
                  </a:lnTo>
                  <a:lnTo>
                    <a:pt x="9551" y="4000"/>
                  </a:lnTo>
                  <a:cubicBezTo>
                    <a:pt x="10236" y="2644"/>
                    <a:pt x="9679" y="972"/>
                    <a:pt x="8316" y="294"/>
                  </a:cubicBezTo>
                  <a:cubicBezTo>
                    <a:pt x="7920" y="95"/>
                    <a:pt x="7498" y="1"/>
                    <a:pt x="7082" y="1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0"/>
            <p:cNvSpPr/>
            <p:nvPr/>
          </p:nvSpPr>
          <p:spPr>
            <a:xfrm>
              <a:off x="4651625" y="2122575"/>
              <a:ext cx="281350" cy="275275"/>
            </a:xfrm>
            <a:custGeom>
              <a:avLst/>
              <a:gdLst/>
              <a:ahLst/>
              <a:cxnLst/>
              <a:rect l="l" t="t" r="r" b="b"/>
              <a:pathLst>
                <a:path w="11254" h="11011" extrusionOk="0">
                  <a:moveTo>
                    <a:pt x="6944" y="249"/>
                  </a:moveTo>
                  <a:cubicBezTo>
                    <a:pt x="7340" y="249"/>
                    <a:pt x="7742" y="338"/>
                    <a:pt x="8120" y="526"/>
                  </a:cubicBezTo>
                  <a:cubicBezTo>
                    <a:pt x="8745" y="842"/>
                    <a:pt x="9212" y="1384"/>
                    <a:pt x="9438" y="2055"/>
                  </a:cubicBezTo>
                  <a:cubicBezTo>
                    <a:pt x="9664" y="2733"/>
                    <a:pt x="9611" y="3448"/>
                    <a:pt x="9295" y="4073"/>
                  </a:cubicBezTo>
                  <a:lnTo>
                    <a:pt x="9227" y="4216"/>
                  </a:lnTo>
                  <a:cubicBezTo>
                    <a:pt x="9197" y="4277"/>
                    <a:pt x="9220" y="4352"/>
                    <a:pt x="9280" y="4382"/>
                  </a:cubicBezTo>
                  <a:lnTo>
                    <a:pt x="9423" y="4450"/>
                  </a:lnTo>
                  <a:cubicBezTo>
                    <a:pt x="10726" y="5105"/>
                    <a:pt x="11253" y="6694"/>
                    <a:pt x="10606" y="7998"/>
                  </a:cubicBezTo>
                  <a:cubicBezTo>
                    <a:pt x="10289" y="8623"/>
                    <a:pt x="9747" y="9090"/>
                    <a:pt x="9077" y="9316"/>
                  </a:cubicBezTo>
                  <a:cubicBezTo>
                    <a:pt x="8800" y="9409"/>
                    <a:pt x="8516" y="9455"/>
                    <a:pt x="8233" y="9455"/>
                  </a:cubicBezTo>
                  <a:cubicBezTo>
                    <a:pt x="7830" y="9455"/>
                    <a:pt x="7430" y="9362"/>
                    <a:pt x="7058" y="9180"/>
                  </a:cubicBezTo>
                  <a:lnTo>
                    <a:pt x="6922" y="9105"/>
                  </a:lnTo>
                  <a:cubicBezTo>
                    <a:pt x="6903" y="9096"/>
                    <a:pt x="6882" y="9092"/>
                    <a:pt x="6862" y="9092"/>
                  </a:cubicBezTo>
                  <a:cubicBezTo>
                    <a:pt x="6814" y="9092"/>
                    <a:pt x="6770" y="9117"/>
                    <a:pt x="6749" y="9165"/>
                  </a:cubicBezTo>
                  <a:lnTo>
                    <a:pt x="6681" y="9301"/>
                  </a:lnTo>
                  <a:cubicBezTo>
                    <a:pt x="6216" y="10225"/>
                    <a:pt x="5281" y="10763"/>
                    <a:pt x="4314" y="10763"/>
                  </a:cubicBezTo>
                  <a:cubicBezTo>
                    <a:pt x="3918" y="10763"/>
                    <a:pt x="3517" y="10673"/>
                    <a:pt x="3141" y="10483"/>
                  </a:cubicBezTo>
                  <a:cubicBezTo>
                    <a:pt x="2509" y="10167"/>
                    <a:pt x="2042" y="9625"/>
                    <a:pt x="1816" y="8954"/>
                  </a:cubicBezTo>
                  <a:cubicBezTo>
                    <a:pt x="1590" y="8284"/>
                    <a:pt x="1642" y="7568"/>
                    <a:pt x="1959" y="6943"/>
                  </a:cubicBezTo>
                  <a:lnTo>
                    <a:pt x="2026" y="6800"/>
                  </a:lnTo>
                  <a:cubicBezTo>
                    <a:pt x="2057" y="6740"/>
                    <a:pt x="2034" y="6664"/>
                    <a:pt x="1974" y="6634"/>
                  </a:cubicBezTo>
                  <a:lnTo>
                    <a:pt x="1831" y="6559"/>
                  </a:lnTo>
                  <a:cubicBezTo>
                    <a:pt x="528" y="5911"/>
                    <a:pt x="0" y="4322"/>
                    <a:pt x="648" y="3019"/>
                  </a:cubicBezTo>
                  <a:cubicBezTo>
                    <a:pt x="964" y="2386"/>
                    <a:pt x="1507" y="1919"/>
                    <a:pt x="2177" y="1693"/>
                  </a:cubicBezTo>
                  <a:cubicBezTo>
                    <a:pt x="2456" y="1603"/>
                    <a:pt x="2742" y="1558"/>
                    <a:pt x="3021" y="1558"/>
                  </a:cubicBezTo>
                  <a:cubicBezTo>
                    <a:pt x="3427" y="1558"/>
                    <a:pt x="3827" y="1648"/>
                    <a:pt x="4196" y="1836"/>
                  </a:cubicBezTo>
                  <a:lnTo>
                    <a:pt x="4331" y="1904"/>
                  </a:lnTo>
                  <a:cubicBezTo>
                    <a:pt x="4352" y="1913"/>
                    <a:pt x="4372" y="1917"/>
                    <a:pt x="4393" y="1917"/>
                  </a:cubicBezTo>
                  <a:cubicBezTo>
                    <a:pt x="4440" y="1917"/>
                    <a:pt x="4483" y="1894"/>
                    <a:pt x="4505" y="1851"/>
                  </a:cubicBezTo>
                  <a:lnTo>
                    <a:pt x="4572" y="1708"/>
                  </a:lnTo>
                  <a:cubicBezTo>
                    <a:pt x="5038" y="783"/>
                    <a:pt x="5974" y="249"/>
                    <a:pt x="6944" y="249"/>
                  </a:cubicBezTo>
                  <a:close/>
                  <a:moveTo>
                    <a:pt x="6940" y="1"/>
                  </a:moveTo>
                  <a:cubicBezTo>
                    <a:pt x="6632" y="1"/>
                    <a:pt x="6321" y="50"/>
                    <a:pt x="6019" y="149"/>
                  </a:cubicBezTo>
                  <a:cubicBezTo>
                    <a:pt x="5288" y="398"/>
                    <a:pt x="4693" y="910"/>
                    <a:pt x="4346" y="1595"/>
                  </a:cubicBezTo>
                  <a:lnTo>
                    <a:pt x="4331" y="1625"/>
                  </a:lnTo>
                  <a:lnTo>
                    <a:pt x="4309" y="1610"/>
                  </a:lnTo>
                  <a:cubicBezTo>
                    <a:pt x="3893" y="1402"/>
                    <a:pt x="3451" y="1304"/>
                    <a:pt x="3015" y="1304"/>
                  </a:cubicBezTo>
                  <a:cubicBezTo>
                    <a:pt x="1953" y="1304"/>
                    <a:pt x="930" y="1891"/>
                    <a:pt x="422" y="2906"/>
                  </a:cubicBezTo>
                  <a:cubicBezTo>
                    <a:pt x="83" y="3591"/>
                    <a:pt x="23" y="4375"/>
                    <a:pt x="271" y="5113"/>
                  </a:cubicBezTo>
                  <a:cubicBezTo>
                    <a:pt x="512" y="5843"/>
                    <a:pt x="1032" y="6438"/>
                    <a:pt x="1718" y="6785"/>
                  </a:cubicBezTo>
                  <a:lnTo>
                    <a:pt x="1748" y="6800"/>
                  </a:lnTo>
                  <a:lnTo>
                    <a:pt x="1733" y="6830"/>
                  </a:lnTo>
                  <a:cubicBezTo>
                    <a:pt x="1017" y="8254"/>
                    <a:pt x="1597" y="9994"/>
                    <a:pt x="3028" y="10709"/>
                  </a:cubicBezTo>
                  <a:cubicBezTo>
                    <a:pt x="3427" y="10913"/>
                    <a:pt x="3872" y="11010"/>
                    <a:pt x="4309" y="11010"/>
                  </a:cubicBezTo>
                  <a:cubicBezTo>
                    <a:pt x="4618" y="11010"/>
                    <a:pt x="4926" y="10965"/>
                    <a:pt x="5235" y="10860"/>
                  </a:cubicBezTo>
                  <a:cubicBezTo>
                    <a:pt x="5966" y="10619"/>
                    <a:pt x="6561" y="10107"/>
                    <a:pt x="6907" y="9414"/>
                  </a:cubicBezTo>
                  <a:lnTo>
                    <a:pt x="6922" y="9383"/>
                  </a:lnTo>
                  <a:lnTo>
                    <a:pt x="6945" y="9399"/>
                  </a:lnTo>
                  <a:cubicBezTo>
                    <a:pt x="7361" y="9607"/>
                    <a:pt x="7804" y="9705"/>
                    <a:pt x="8240" y="9705"/>
                  </a:cubicBezTo>
                  <a:cubicBezTo>
                    <a:pt x="9302" y="9705"/>
                    <a:pt x="10324" y="9120"/>
                    <a:pt x="10832" y="8111"/>
                  </a:cubicBezTo>
                  <a:cubicBezTo>
                    <a:pt x="11171" y="7418"/>
                    <a:pt x="11231" y="6634"/>
                    <a:pt x="10982" y="5904"/>
                  </a:cubicBezTo>
                  <a:cubicBezTo>
                    <a:pt x="10741" y="5165"/>
                    <a:pt x="10222" y="4570"/>
                    <a:pt x="9536" y="4224"/>
                  </a:cubicBezTo>
                  <a:lnTo>
                    <a:pt x="9506" y="4216"/>
                  </a:lnTo>
                  <a:lnTo>
                    <a:pt x="9521" y="4186"/>
                  </a:lnTo>
                  <a:cubicBezTo>
                    <a:pt x="10237" y="2755"/>
                    <a:pt x="9657" y="1015"/>
                    <a:pt x="8225" y="307"/>
                  </a:cubicBezTo>
                  <a:cubicBezTo>
                    <a:pt x="7821" y="103"/>
                    <a:pt x="7383" y="1"/>
                    <a:pt x="69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0"/>
            <p:cNvSpPr/>
            <p:nvPr/>
          </p:nvSpPr>
          <p:spPr>
            <a:xfrm>
              <a:off x="4788150" y="2216575"/>
              <a:ext cx="44075" cy="58975"/>
            </a:xfrm>
            <a:custGeom>
              <a:avLst/>
              <a:gdLst/>
              <a:ahLst/>
              <a:cxnLst/>
              <a:rect l="l" t="t" r="r" b="b"/>
              <a:pathLst>
                <a:path w="1763" h="2359" extrusionOk="0">
                  <a:moveTo>
                    <a:pt x="700" y="0"/>
                  </a:moveTo>
                  <a:cubicBezTo>
                    <a:pt x="633" y="0"/>
                    <a:pt x="565" y="11"/>
                    <a:pt x="497" y="35"/>
                  </a:cubicBezTo>
                  <a:cubicBezTo>
                    <a:pt x="173" y="140"/>
                    <a:pt x="0" y="487"/>
                    <a:pt x="106" y="810"/>
                  </a:cubicBezTo>
                  <a:lnTo>
                    <a:pt x="482" y="1940"/>
                  </a:lnTo>
                  <a:cubicBezTo>
                    <a:pt x="566" y="2197"/>
                    <a:pt x="805" y="2359"/>
                    <a:pt x="1062" y="2359"/>
                  </a:cubicBezTo>
                  <a:cubicBezTo>
                    <a:pt x="1130" y="2359"/>
                    <a:pt x="1198" y="2348"/>
                    <a:pt x="1266" y="2324"/>
                  </a:cubicBezTo>
                  <a:cubicBezTo>
                    <a:pt x="1582" y="2219"/>
                    <a:pt x="1763" y="1872"/>
                    <a:pt x="1650" y="1549"/>
                  </a:cubicBezTo>
                  <a:lnTo>
                    <a:pt x="1273" y="419"/>
                  </a:lnTo>
                  <a:cubicBezTo>
                    <a:pt x="1190" y="162"/>
                    <a:pt x="955" y="0"/>
                    <a:pt x="7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0"/>
            <p:cNvSpPr/>
            <p:nvPr/>
          </p:nvSpPr>
          <p:spPr>
            <a:xfrm>
              <a:off x="4786250" y="2213350"/>
              <a:ext cx="47675" cy="65300"/>
            </a:xfrm>
            <a:custGeom>
              <a:avLst/>
              <a:gdLst/>
              <a:ahLst/>
              <a:cxnLst/>
              <a:rect l="l" t="t" r="r" b="b"/>
              <a:pathLst>
                <a:path w="1907" h="2612" extrusionOk="0">
                  <a:moveTo>
                    <a:pt x="769" y="254"/>
                  </a:moveTo>
                  <a:cubicBezTo>
                    <a:pt x="844" y="254"/>
                    <a:pt x="920" y="269"/>
                    <a:pt x="988" y="307"/>
                  </a:cubicBezTo>
                  <a:cubicBezTo>
                    <a:pt x="1108" y="367"/>
                    <a:pt x="1191" y="465"/>
                    <a:pt x="1236" y="593"/>
                  </a:cubicBezTo>
                  <a:lnTo>
                    <a:pt x="1613" y="1715"/>
                  </a:lnTo>
                  <a:cubicBezTo>
                    <a:pt x="1650" y="1843"/>
                    <a:pt x="1643" y="1971"/>
                    <a:pt x="1583" y="2092"/>
                  </a:cubicBezTo>
                  <a:cubicBezTo>
                    <a:pt x="1522" y="2212"/>
                    <a:pt x="1424" y="2295"/>
                    <a:pt x="1296" y="2340"/>
                  </a:cubicBezTo>
                  <a:cubicBezTo>
                    <a:pt x="1248" y="2356"/>
                    <a:pt x="1197" y="2363"/>
                    <a:pt x="1146" y="2363"/>
                  </a:cubicBezTo>
                  <a:cubicBezTo>
                    <a:pt x="1070" y="2363"/>
                    <a:pt x="995" y="2346"/>
                    <a:pt x="927" y="2310"/>
                  </a:cubicBezTo>
                  <a:cubicBezTo>
                    <a:pt x="807" y="2250"/>
                    <a:pt x="716" y="2152"/>
                    <a:pt x="679" y="2024"/>
                  </a:cubicBezTo>
                  <a:lnTo>
                    <a:pt x="302" y="902"/>
                  </a:lnTo>
                  <a:cubicBezTo>
                    <a:pt x="264" y="774"/>
                    <a:pt x="272" y="646"/>
                    <a:pt x="332" y="525"/>
                  </a:cubicBezTo>
                  <a:cubicBezTo>
                    <a:pt x="385" y="405"/>
                    <a:pt x="490" y="322"/>
                    <a:pt x="611" y="277"/>
                  </a:cubicBezTo>
                  <a:cubicBezTo>
                    <a:pt x="664" y="262"/>
                    <a:pt x="716" y="254"/>
                    <a:pt x="769" y="254"/>
                  </a:cubicBezTo>
                  <a:close/>
                  <a:moveTo>
                    <a:pt x="773" y="1"/>
                  </a:moveTo>
                  <a:cubicBezTo>
                    <a:pt x="694" y="1"/>
                    <a:pt x="614" y="15"/>
                    <a:pt x="536" y="43"/>
                  </a:cubicBezTo>
                  <a:cubicBezTo>
                    <a:pt x="347" y="103"/>
                    <a:pt x="197" y="239"/>
                    <a:pt x="106" y="412"/>
                  </a:cubicBezTo>
                  <a:cubicBezTo>
                    <a:pt x="16" y="593"/>
                    <a:pt x="1" y="789"/>
                    <a:pt x="61" y="977"/>
                  </a:cubicBezTo>
                  <a:lnTo>
                    <a:pt x="438" y="2107"/>
                  </a:lnTo>
                  <a:cubicBezTo>
                    <a:pt x="505" y="2295"/>
                    <a:pt x="634" y="2446"/>
                    <a:pt x="814" y="2536"/>
                  </a:cubicBezTo>
                  <a:cubicBezTo>
                    <a:pt x="920" y="2589"/>
                    <a:pt x="1033" y="2612"/>
                    <a:pt x="1146" y="2612"/>
                  </a:cubicBezTo>
                  <a:cubicBezTo>
                    <a:pt x="1221" y="2612"/>
                    <a:pt x="1304" y="2604"/>
                    <a:pt x="1379" y="2574"/>
                  </a:cubicBezTo>
                  <a:cubicBezTo>
                    <a:pt x="1568" y="2514"/>
                    <a:pt x="1718" y="2378"/>
                    <a:pt x="1809" y="2205"/>
                  </a:cubicBezTo>
                  <a:cubicBezTo>
                    <a:pt x="1899" y="2024"/>
                    <a:pt x="1906" y="1828"/>
                    <a:pt x="1846" y="1640"/>
                  </a:cubicBezTo>
                  <a:lnTo>
                    <a:pt x="1470" y="510"/>
                  </a:lnTo>
                  <a:cubicBezTo>
                    <a:pt x="1409" y="322"/>
                    <a:pt x="1274" y="171"/>
                    <a:pt x="1101" y="81"/>
                  </a:cubicBezTo>
                  <a:cubicBezTo>
                    <a:pt x="995" y="28"/>
                    <a:pt x="885" y="1"/>
                    <a:pt x="7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0"/>
            <p:cNvSpPr/>
            <p:nvPr/>
          </p:nvSpPr>
          <p:spPr>
            <a:xfrm>
              <a:off x="4788525" y="2219125"/>
              <a:ext cx="22425" cy="31925"/>
            </a:xfrm>
            <a:custGeom>
              <a:avLst/>
              <a:gdLst/>
              <a:ahLst/>
              <a:cxnLst/>
              <a:rect l="l" t="t" r="r" b="b"/>
              <a:pathLst>
                <a:path w="897" h="1277" extrusionOk="0">
                  <a:moveTo>
                    <a:pt x="332" y="0"/>
                  </a:moveTo>
                  <a:cubicBezTo>
                    <a:pt x="113" y="151"/>
                    <a:pt x="0" y="437"/>
                    <a:pt x="91" y="708"/>
                  </a:cubicBezTo>
                  <a:lnTo>
                    <a:pt x="204" y="1047"/>
                  </a:lnTo>
                  <a:cubicBezTo>
                    <a:pt x="252" y="1186"/>
                    <a:pt x="382" y="1276"/>
                    <a:pt x="520" y="1276"/>
                  </a:cubicBezTo>
                  <a:cubicBezTo>
                    <a:pt x="555" y="1276"/>
                    <a:pt x="591" y="1270"/>
                    <a:pt x="625" y="1258"/>
                  </a:cubicBezTo>
                  <a:cubicBezTo>
                    <a:pt x="799" y="1198"/>
                    <a:pt x="897" y="1010"/>
                    <a:pt x="836" y="836"/>
                  </a:cubicBezTo>
                  <a:lnTo>
                    <a:pt x="633" y="226"/>
                  </a:lnTo>
                  <a:cubicBezTo>
                    <a:pt x="588" y="98"/>
                    <a:pt x="467" y="8"/>
                    <a:pt x="33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0"/>
            <p:cNvSpPr/>
            <p:nvPr/>
          </p:nvSpPr>
          <p:spPr>
            <a:xfrm>
              <a:off x="4785325" y="2216025"/>
              <a:ext cx="28075" cy="38150"/>
            </a:xfrm>
            <a:custGeom>
              <a:avLst/>
              <a:gdLst/>
              <a:ahLst/>
              <a:cxnLst/>
              <a:rect l="l" t="t" r="r" b="b"/>
              <a:pathLst>
                <a:path w="1123" h="1526" extrusionOk="0">
                  <a:moveTo>
                    <a:pt x="497" y="260"/>
                  </a:moveTo>
                  <a:cubicBezTo>
                    <a:pt x="565" y="275"/>
                    <a:pt x="618" y="328"/>
                    <a:pt x="640" y="396"/>
                  </a:cubicBezTo>
                  <a:lnTo>
                    <a:pt x="844" y="998"/>
                  </a:lnTo>
                  <a:cubicBezTo>
                    <a:pt x="859" y="1051"/>
                    <a:pt x="859" y="1111"/>
                    <a:pt x="836" y="1156"/>
                  </a:cubicBezTo>
                  <a:cubicBezTo>
                    <a:pt x="806" y="1209"/>
                    <a:pt x="768" y="1247"/>
                    <a:pt x="716" y="1262"/>
                  </a:cubicBezTo>
                  <a:cubicBezTo>
                    <a:pt x="692" y="1269"/>
                    <a:pt x="667" y="1272"/>
                    <a:pt x="642" y="1272"/>
                  </a:cubicBezTo>
                  <a:cubicBezTo>
                    <a:pt x="612" y="1272"/>
                    <a:pt x="582" y="1267"/>
                    <a:pt x="558" y="1254"/>
                  </a:cubicBezTo>
                  <a:cubicBezTo>
                    <a:pt x="505" y="1224"/>
                    <a:pt x="467" y="1186"/>
                    <a:pt x="452" y="1134"/>
                  </a:cubicBezTo>
                  <a:lnTo>
                    <a:pt x="339" y="795"/>
                  </a:lnTo>
                  <a:cubicBezTo>
                    <a:pt x="279" y="599"/>
                    <a:pt x="339" y="388"/>
                    <a:pt x="497" y="260"/>
                  </a:cubicBezTo>
                  <a:close/>
                  <a:moveTo>
                    <a:pt x="448" y="1"/>
                  </a:moveTo>
                  <a:cubicBezTo>
                    <a:pt x="429" y="1"/>
                    <a:pt x="408" y="8"/>
                    <a:pt x="392" y="19"/>
                  </a:cubicBezTo>
                  <a:cubicBezTo>
                    <a:pt x="113" y="207"/>
                    <a:pt x="0" y="554"/>
                    <a:pt x="106" y="870"/>
                  </a:cubicBezTo>
                  <a:lnTo>
                    <a:pt x="211" y="1209"/>
                  </a:lnTo>
                  <a:cubicBezTo>
                    <a:pt x="279" y="1405"/>
                    <a:pt x="460" y="1525"/>
                    <a:pt x="648" y="1525"/>
                  </a:cubicBezTo>
                  <a:cubicBezTo>
                    <a:pt x="701" y="1525"/>
                    <a:pt x="746" y="1518"/>
                    <a:pt x="791" y="1503"/>
                  </a:cubicBezTo>
                  <a:cubicBezTo>
                    <a:pt x="912" y="1465"/>
                    <a:pt x="1002" y="1382"/>
                    <a:pt x="1055" y="1269"/>
                  </a:cubicBezTo>
                  <a:cubicBezTo>
                    <a:pt x="1115" y="1164"/>
                    <a:pt x="1122" y="1036"/>
                    <a:pt x="1085" y="923"/>
                  </a:cubicBezTo>
                  <a:lnTo>
                    <a:pt x="881" y="313"/>
                  </a:lnTo>
                  <a:cubicBezTo>
                    <a:pt x="821" y="132"/>
                    <a:pt x="655" y="11"/>
                    <a:pt x="467" y="4"/>
                  </a:cubicBezTo>
                  <a:cubicBezTo>
                    <a:pt x="461" y="2"/>
                    <a:pt x="455" y="1"/>
                    <a:pt x="44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0"/>
            <p:cNvSpPr/>
            <p:nvPr/>
          </p:nvSpPr>
          <p:spPr>
            <a:xfrm>
              <a:off x="4747475" y="2230025"/>
              <a:ext cx="44075" cy="59075"/>
            </a:xfrm>
            <a:custGeom>
              <a:avLst/>
              <a:gdLst/>
              <a:ahLst/>
              <a:cxnLst/>
              <a:rect l="l" t="t" r="r" b="b"/>
              <a:pathLst>
                <a:path w="1763" h="2363" extrusionOk="0">
                  <a:moveTo>
                    <a:pt x="691" y="1"/>
                  </a:moveTo>
                  <a:cubicBezTo>
                    <a:pt x="627" y="1"/>
                    <a:pt x="562" y="10"/>
                    <a:pt x="497" y="31"/>
                  </a:cubicBezTo>
                  <a:cubicBezTo>
                    <a:pt x="173" y="144"/>
                    <a:pt x="0" y="491"/>
                    <a:pt x="113" y="815"/>
                  </a:cubicBezTo>
                  <a:lnTo>
                    <a:pt x="482" y="1945"/>
                  </a:lnTo>
                  <a:cubicBezTo>
                    <a:pt x="572" y="2197"/>
                    <a:pt x="810" y="2363"/>
                    <a:pt x="1067" y="2363"/>
                  </a:cubicBezTo>
                  <a:cubicBezTo>
                    <a:pt x="1133" y="2363"/>
                    <a:pt x="1200" y="2352"/>
                    <a:pt x="1266" y="2329"/>
                  </a:cubicBezTo>
                  <a:cubicBezTo>
                    <a:pt x="1589" y="2223"/>
                    <a:pt x="1763" y="1877"/>
                    <a:pt x="1657" y="1553"/>
                  </a:cubicBezTo>
                  <a:lnTo>
                    <a:pt x="1281" y="423"/>
                  </a:lnTo>
                  <a:cubicBezTo>
                    <a:pt x="1190" y="163"/>
                    <a:pt x="949" y="1"/>
                    <a:pt x="6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0"/>
            <p:cNvSpPr/>
            <p:nvPr/>
          </p:nvSpPr>
          <p:spPr>
            <a:xfrm>
              <a:off x="4745575" y="2226950"/>
              <a:ext cx="47875" cy="65250"/>
            </a:xfrm>
            <a:custGeom>
              <a:avLst/>
              <a:gdLst/>
              <a:ahLst/>
              <a:cxnLst/>
              <a:rect l="l" t="t" r="r" b="b"/>
              <a:pathLst>
                <a:path w="1915" h="2610" extrusionOk="0">
                  <a:moveTo>
                    <a:pt x="769" y="252"/>
                  </a:moveTo>
                  <a:cubicBezTo>
                    <a:pt x="844" y="252"/>
                    <a:pt x="920" y="267"/>
                    <a:pt x="988" y="305"/>
                  </a:cubicBezTo>
                  <a:cubicBezTo>
                    <a:pt x="1108" y="365"/>
                    <a:pt x="1191" y="463"/>
                    <a:pt x="1236" y="584"/>
                  </a:cubicBezTo>
                  <a:lnTo>
                    <a:pt x="1613" y="1714"/>
                  </a:lnTo>
                  <a:cubicBezTo>
                    <a:pt x="1650" y="1842"/>
                    <a:pt x="1643" y="1970"/>
                    <a:pt x="1583" y="2090"/>
                  </a:cubicBezTo>
                  <a:cubicBezTo>
                    <a:pt x="1522" y="2203"/>
                    <a:pt x="1424" y="2294"/>
                    <a:pt x="1304" y="2339"/>
                  </a:cubicBezTo>
                  <a:cubicBezTo>
                    <a:pt x="1252" y="2354"/>
                    <a:pt x="1199" y="2362"/>
                    <a:pt x="1147" y="2362"/>
                  </a:cubicBezTo>
                  <a:cubicBezTo>
                    <a:pt x="1070" y="2362"/>
                    <a:pt x="995" y="2345"/>
                    <a:pt x="927" y="2309"/>
                  </a:cubicBezTo>
                  <a:cubicBezTo>
                    <a:pt x="807" y="2248"/>
                    <a:pt x="724" y="2150"/>
                    <a:pt x="679" y="2022"/>
                  </a:cubicBezTo>
                  <a:lnTo>
                    <a:pt x="302" y="900"/>
                  </a:lnTo>
                  <a:cubicBezTo>
                    <a:pt x="264" y="772"/>
                    <a:pt x="272" y="636"/>
                    <a:pt x="332" y="523"/>
                  </a:cubicBezTo>
                  <a:cubicBezTo>
                    <a:pt x="393" y="403"/>
                    <a:pt x="490" y="320"/>
                    <a:pt x="619" y="275"/>
                  </a:cubicBezTo>
                  <a:cubicBezTo>
                    <a:pt x="664" y="260"/>
                    <a:pt x="716" y="252"/>
                    <a:pt x="769" y="252"/>
                  </a:cubicBezTo>
                  <a:close/>
                  <a:moveTo>
                    <a:pt x="775" y="0"/>
                  </a:moveTo>
                  <a:cubicBezTo>
                    <a:pt x="695" y="0"/>
                    <a:pt x="615" y="14"/>
                    <a:pt x="536" y="41"/>
                  </a:cubicBezTo>
                  <a:cubicBezTo>
                    <a:pt x="347" y="102"/>
                    <a:pt x="197" y="237"/>
                    <a:pt x="106" y="410"/>
                  </a:cubicBezTo>
                  <a:cubicBezTo>
                    <a:pt x="16" y="591"/>
                    <a:pt x="1" y="787"/>
                    <a:pt x="69" y="975"/>
                  </a:cubicBezTo>
                  <a:lnTo>
                    <a:pt x="445" y="2105"/>
                  </a:lnTo>
                  <a:cubicBezTo>
                    <a:pt x="506" y="2294"/>
                    <a:pt x="634" y="2444"/>
                    <a:pt x="814" y="2535"/>
                  </a:cubicBezTo>
                  <a:cubicBezTo>
                    <a:pt x="920" y="2587"/>
                    <a:pt x="1033" y="2610"/>
                    <a:pt x="1146" y="2610"/>
                  </a:cubicBezTo>
                  <a:cubicBezTo>
                    <a:pt x="1221" y="2610"/>
                    <a:pt x="1304" y="2602"/>
                    <a:pt x="1379" y="2572"/>
                  </a:cubicBezTo>
                  <a:cubicBezTo>
                    <a:pt x="1568" y="2512"/>
                    <a:pt x="1718" y="2376"/>
                    <a:pt x="1809" y="2203"/>
                  </a:cubicBezTo>
                  <a:cubicBezTo>
                    <a:pt x="1899" y="2022"/>
                    <a:pt x="1914" y="1827"/>
                    <a:pt x="1846" y="1638"/>
                  </a:cubicBezTo>
                  <a:lnTo>
                    <a:pt x="1470" y="508"/>
                  </a:lnTo>
                  <a:cubicBezTo>
                    <a:pt x="1368" y="197"/>
                    <a:pt x="1081" y="0"/>
                    <a:pt x="77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0"/>
            <p:cNvSpPr/>
            <p:nvPr/>
          </p:nvSpPr>
          <p:spPr>
            <a:xfrm>
              <a:off x="4748025" y="2232675"/>
              <a:ext cx="22250" cy="31850"/>
            </a:xfrm>
            <a:custGeom>
              <a:avLst/>
              <a:gdLst/>
              <a:ahLst/>
              <a:cxnLst/>
              <a:rect l="l" t="t" r="r" b="b"/>
              <a:pathLst>
                <a:path w="890" h="1274" extrusionOk="0">
                  <a:moveTo>
                    <a:pt x="332" y="1"/>
                  </a:moveTo>
                  <a:cubicBezTo>
                    <a:pt x="106" y="151"/>
                    <a:pt x="1" y="438"/>
                    <a:pt x="91" y="709"/>
                  </a:cubicBezTo>
                  <a:lnTo>
                    <a:pt x="204" y="1048"/>
                  </a:lnTo>
                  <a:cubicBezTo>
                    <a:pt x="247" y="1188"/>
                    <a:pt x="378" y="1274"/>
                    <a:pt x="518" y="1274"/>
                  </a:cubicBezTo>
                  <a:cubicBezTo>
                    <a:pt x="551" y="1274"/>
                    <a:pt x="585" y="1269"/>
                    <a:pt x="618" y="1259"/>
                  </a:cubicBezTo>
                  <a:cubicBezTo>
                    <a:pt x="792" y="1198"/>
                    <a:pt x="890" y="1010"/>
                    <a:pt x="829" y="837"/>
                  </a:cubicBezTo>
                  <a:lnTo>
                    <a:pt x="626" y="227"/>
                  </a:lnTo>
                  <a:cubicBezTo>
                    <a:pt x="581" y="99"/>
                    <a:pt x="460" y="8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0"/>
            <p:cNvSpPr/>
            <p:nvPr/>
          </p:nvSpPr>
          <p:spPr>
            <a:xfrm>
              <a:off x="4744650" y="2229600"/>
              <a:ext cx="28075" cy="38125"/>
            </a:xfrm>
            <a:custGeom>
              <a:avLst/>
              <a:gdLst/>
              <a:ahLst/>
              <a:cxnLst/>
              <a:rect l="l" t="t" r="r" b="b"/>
              <a:pathLst>
                <a:path w="1123" h="1525" extrusionOk="0">
                  <a:moveTo>
                    <a:pt x="497" y="259"/>
                  </a:moveTo>
                  <a:cubicBezTo>
                    <a:pt x="565" y="274"/>
                    <a:pt x="618" y="320"/>
                    <a:pt x="640" y="395"/>
                  </a:cubicBezTo>
                  <a:lnTo>
                    <a:pt x="844" y="997"/>
                  </a:lnTo>
                  <a:cubicBezTo>
                    <a:pt x="866" y="1050"/>
                    <a:pt x="859" y="1110"/>
                    <a:pt x="836" y="1156"/>
                  </a:cubicBezTo>
                  <a:cubicBezTo>
                    <a:pt x="814" y="1208"/>
                    <a:pt x="768" y="1246"/>
                    <a:pt x="716" y="1261"/>
                  </a:cubicBezTo>
                  <a:cubicBezTo>
                    <a:pt x="694" y="1267"/>
                    <a:pt x="672" y="1271"/>
                    <a:pt x="650" y="1271"/>
                  </a:cubicBezTo>
                  <a:cubicBezTo>
                    <a:pt x="619" y="1271"/>
                    <a:pt x="588" y="1264"/>
                    <a:pt x="558" y="1246"/>
                  </a:cubicBezTo>
                  <a:cubicBezTo>
                    <a:pt x="512" y="1223"/>
                    <a:pt x="475" y="1186"/>
                    <a:pt x="452" y="1133"/>
                  </a:cubicBezTo>
                  <a:lnTo>
                    <a:pt x="339" y="794"/>
                  </a:lnTo>
                  <a:cubicBezTo>
                    <a:pt x="279" y="598"/>
                    <a:pt x="339" y="387"/>
                    <a:pt x="497" y="259"/>
                  </a:cubicBezTo>
                  <a:close/>
                  <a:moveTo>
                    <a:pt x="448" y="0"/>
                  </a:moveTo>
                  <a:cubicBezTo>
                    <a:pt x="429" y="0"/>
                    <a:pt x="408" y="7"/>
                    <a:pt x="392" y="18"/>
                  </a:cubicBezTo>
                  <a:cubicBezTo>
                    <a:pt x="121" y="207"/>
                    <a:pt x="0" y="553"/>
                    <a:pt x="106" y="869"/>
                  </a:cubicBezTo>
                  <a:lnTo>
                    <a:pt x="219" y="1208"/>
                  </a:lnTo>
                  <a:cubicBezTo>
                    <a:pt x="256" y="1329"/>
                    <a:pt x="339" y="1419"/>
                    <a:pt x="445" y="1472"/>
                  </a:cubicBezTo>
                  <a:cubicBezTo>
                    <a:pt x="512" y="1510"/>
                    <a:pt x="580" y="1525"/>
                    <a:pt x="648" y="1525"/>
                  </a:cubicBezTo>
                  <a:cubicBezTo>
                    <a:pt x="701" y="1525"/>
                    <a:pt x="746" y="1517"/>
                    <a:pt x="799" y="1502"/>
                  </a:cubicBezTo>
                  <a:cubicBezTo>
                    <a:pt x="912" y="1457"/>
                    <a:pt x="1002" y="1382"/>
                    <a:pt x="1062" y="1269"/>
                  </a:cubicBezTo>
                  <a:cubicBezTo>
                    <a:pt x="1115" y="1163"/>
                    <a:pt x="1123" y="1035"/>
                    <a:pt x="1085" y="922"/>
                  </a:cubicBezTo>
                  <a:lnTo>
                    <a:pt x="881" y="312"/>
                  </a:lnTo>
                  <a:cubicBezTo>
                    <a:pt x="821" y="131"/>
                    <a:pt x="663" y="11"/>
                    <a:pt x="467" y="3"/>
                  </a:cubicBezTo>
                  <a:cubicBezTo>
                    <a:pt x="461" y="1"/>
                    <a:pt x="455" y="0"/>
                    <a:pt x="44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0"/>
            <p:cNvSpPr/>
            <p:nvPr/>
          </p:nvSpPr>
          <p:spPr>
            <a:xfrm>
              <a:off x="4795100" y="2282825"/>
              <a:ext cx="11525" cy="6450"/>
            </a:xfrm>
            <a:custGeom>
              <a:avLst/>
              <a:gdLst/>
              <a:ahLst/>
              <a:cxnLst/>
              <a:rect l="l" t="t" r="r" b="b"/>
              <a:pathLst>
                <a:path w="461" h="258" extrusionOk="0">
                  <a:moveTo>
                    <a:pt x="317" y="0"/>
                  </a:moveTo>
                  <a:cubicBezTo>
                    <a:pt x="280" y="0"/>
                    <a:pt x="238" y="7"/>
                    <a:pt x="197" y="21"/>
                  </a:cubicBezTo>
                  <a:cubicBezTo>
                    <a:pt x="76" y="59"/>
                    <a:pt x="1" y="141"/>
                    <a:pt x="23" y="202"/>
                  </a:cubicBezTo>
                  <a:cubicBezTo>
                    <a:pt x="33" y="236"/>
                    <a:pt x="86" y="258"/>
                    <a:pt x="153" y="258"/>
                  </a:cubicBezTo>
                  <a:cubicBezTo>
                    <a:pt x="187" y="258"/>
                    <a:pt x="226" y="252"/>
                    <a:pt x="264" y="239"/>
                  </a:cubicBezTo>
                  <a:cubicBezTo>
                    <a:pt x="385" y="202"/>
                    <a:pt x="460" y="119"/>
                    <a:pt x="445" y="59"/>
                  </a:cubicBezTo>
                  <a:cubicBezTo>
                    <a:pt x="431" y="20"/>
                    <a:pt x="380" y="0"/>
                    <a:pt x="317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0"/>
            <p:cNvSpPr/>
            <p:nvPr/>
          </p:nvSpPr>
          <p:spPr>
            <a:xfrm>
              <a:off x="4791525" y="2279675"/>
              <a:ext cx="18300" cy="12725"/>
            </a:xfrm>
            <a:custGeom>
              <a:avLst/>
              <a:gdLst/>
              <a:ahLst/>
              <a:cxnLst/>
              <a:rect l="l" t="t" r="r" b="b"/>
              <a:pathLst>
                <a:path w="732" h="509" extrusionOk="0">
                  <a:moveTo>
                    <a:pt x="460" y="0"/>
                  </a:moveTo>
                  <a:cubicBezTo>
                    <a:pt x="411" y="0"/>
                    <a:pt x="357" y="9"/>
                    <a:pt x="302" y="26"/>
                  </a:cubicBezTo>
                  <a:cubicBezTo>
                    <a:pt x="106" y="87"/>
                    <a:pt x="1" y="230"/>
                    <a:pt x="46" y="365"/>
                  </a:cubicBezTo>
                  <a:cubicBezTo>
                    <a:pt x="76" y="456"/>
                    <a:pt x="174" y="508"/>
                    <a:pt x="294" y="508"/>
                  </a:cubicBezTo>
                  <a:cubicBezTo>
                    <a:pt x="340" y="508"/>
                    <a:pt x="392" y="501"/>
                    <a:pt x="453" y="478"/>
                  </a:cubicBezTo>
                  <a:cubicBezTo>
                    <a:pt x="528" y="456"/>
                    <a:pt x="596" y="418"/>
                    <a:pt x="641" y="365"/>
                  </a:cubicBezTo>
                  <a:cubicBezTo>
                    <a:pt x="709" y="298"/>
                    <a:pt x="731" y="222"/>
                    <a:pt x="701" y="147"/>
                  </a:cubicBezTo>
                  <a:cubicBezTo>
                    <a:pt x="675" y="51"/>
                    <a:pt x="580" y="0"/>
                    <a:pt x="4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0"/>
            <p:cNvSpPr/>
            <p:nvPr/>
          </p:nvSpPr>
          <p:spPr>
            <a:xfrm>
              <a:off x="4834100" y="2269475"/>
              <a:ext cx="42200" cy="24875"/>
            </a:xfrm>
            <a:custGeom>
              <a:avLst/>
              <a:gdLst/>
              <a:ahLst/>
              <a:cxnLst/>
              <a:rect l="l" t="t" r="r" b="b"/>
              <a:pathLst>
                <a:path w="1688" h="995" extrusionOk="0">
                  <a:moveTo>
                    <a:pt x="1118" y="0"/>
                  </a:moveTo>
                  <a:cubicBezTo>
                    <a:pt x="989" y="0"/>
                    <a:pt x="846" y="24"/>
                    <a:pt x="701" y="73"/>
                  </a:cubicBezTo>
                  <a:cubicBezTo>
                    <a:pt x="279" y="208"/>
                    <a:pt x="0" y="517"/>
                    <a:pt x="83" y="751"/>
                  </a:cubicBezTo>
                  <a:cubicBezTo>
                    <a:pt x="133" y="906"/>
                    <a:pt x="329" y="995"/>
                    <a:pt x="579" y="995"/>
                  </a:cubicBezTo>
                  <a:cubicBezTo>
                    <a:pt x="705" y="995"/>
                    <a:pt x="845" y="972"/>
                    <a:pt x="987" y="924"/>
                  </a:cubicBezTo>
                  <a:cubicBezTo>
                    <a:pt x="1409" y="781"/>
                    <a:pt x="1687" y="480"/>
                    <a:pt x="1612" y="239"/>
                  </a:cubicBezTo>
                  <a:cubicBezTo>
                    <a:pt x="1558" y="85"/>
                    <a:pt x="1364" y="0"/>
                    <a:pt x="1118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0"/>
            <p:cNvSpPr/>
            <p:nvPr/>
          </p:nvSpPr>
          <p:spPr>
            <a:xfrm>
              <a:off x="4830500" y="2266325"/>
              <a:ext cx="48250" cy="31150"/>
            </a:xfrm>
            <a:custGeom>
              <a:avLst/>
              <a:gdLst/>
              <a:ahLst/>
              <a:cxnLst/>
              <a:rect l="l" t="t" r="r" b="b"/>
              <a:pathLst>
                <a:path w="1930" h="1246" extrusionOk="0">
                  <a:moveTo>
                    <a:pt x="1248" y="252"/>
                  </a:moveTo>
                  <a:cubicBezTo>
                    <a:pt x="1305" y="252"/>
                    <a:pt x="1359" y="257"/>
                    <a:pt x="1409" y="267"/>
                  </a:cubicBezTo>
                  <a:cubicBezTo>
                    <a:pt x="1530" y="289"/>
                    <a:pt x="1613" y="342"/>
                    <a:pt x="1635" y="410"/>
                  </a:cubicBezTo>
                  <a:cubicBezTo>
                    <a:pt x="1658" y="477"/>
                    <a:pt x="1620" y="568"/>
                    <a:pt x="1537" y="658"/>
                  </a:cubicBezTo>
                  <a:cubicBezTo>
                    <a:pt x="1440" y="771"/>
                    <a:pt x="1274" y="869"/>
                    <a:pt x="1093" y="929"/>
                  </a:cubicBezTo>
                  <a:cubicBezTo>
                    <a:pt x="961" y="973"/>
                    <a:pt x="833" y="992"/>
                    <a:pt x="722" y="992"/>
                  </a:cubicBezTo>
                  <a:cubicBezTo>
                    <a:pt x="522" y="992"/>
                    <a:pt x="374" y="931"/>
                    <a:pt x="340" y="839"/>
                  </a:cubicBezTo>
                  <a:cubicBezTo>
                    <a:pt x="295" y="696"/>
                    <a:pt x="521" y="440"/>
                    <a:pt x="890" y="312"/>
                  </a:cubicBezTo>
                  <a:cubicBezTo>
                    <a:pt x="1010" y="272"/>
                    <a:pt x="1134" y="252"/>
                    <a:pt x="1248" y="252"/>
                  </a:cubicBezTo>
                  <a:close/>
                  <a:moveTo>
                    <a:pt x="1259" y="0"/>
                  </a:moveTo>
                  <a:cubicBezTo>
                    <a:pt x="1115" y="0"/>
                    <a:pt x="961" y="27"/>
                    <a:pt x="807" y="78"/>
                  </a:cubicBezTo>
                  <a:cubicBezTo>
                    <a:pt x="310" y="244"/>
                    <a:pt x="1" y="613"/>
                    <a:pt x="106" y="914"/>
                  </a:cubicBezTo>
                  <a:cubicBezTo>
                    <a:pt x="174" y="1125"/>
                    <a:pt x="415" y="1246"/>
                    <a:pt x="724" y="1246"/>
                  </a:cubicBezTo>
                  <a:cubicBezTo>
                    <a:pt x="860" y="1246"/>
                    <a:pt x="1018" y="1223"/>
                    <a:pt x="1168" y="1170"/>
                  </a:cubicBezTo>
                  <a:cubicBezTo>
                    <a:pt x="1394" y="1095"/>
                    <a:pt x="1590" y="975"/>
                    <a:pt x="1726" y="832"/>
                  </a:cubicBezTo>
                  <a:cubicBezTo>
                    <a:pt x="1876" y="666"/>
                    <a:pt x="1929" y="485"/>
                    <a:pt x="1876" y="327"/>
                  </a:cubicBezTo>
                  <a:cubicBezTo>
                    <a:pt x="1824" y="169"/>
                    <a:pt x="1673" y="56"/>
                    <a:pt x="1455" y="18"/>
                  </a:cubicBezTo>
                  <a:cubicBezTo>
                    <a:pt x="1392" y="6"/>
                    <a:pt x="1327" y="0"/>
                    <a:pt x="125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0"/>
            <p:cNvSpPr/>
            <p:nvPr/>
          </p:nvSpPr>
          <p:spPr>
            <a:xfrm>
              <a:off x="4839925" y="2277975"/>
              <a:ext cx="12075" cy="7150"/>
            </a:xfrm>
            <a:custGeom>
              <a:avLst/>
              <a:gdLst/>
              <a:ahLst/>
              <a:cxnLst/>
              <a:rect l="l" t="t" r="r" b="b"/>
              <a:pathLst>
                <a:path w="483" h="286" extrusionOk="0">
                  <a:moveTo>
                    <a:pt x="316" y="1"/>
                  </a:moveTo>
                  <a:cubicBezTo>
                    <a:pt x="282" y="1"/>
                    <a:pt x="243" y="7"/>
                    <a:pt x="204" y="19"/>
                  </a:cubicBezTo>
                  <a:cubicBezTo>
                    <a:pt x="83" y="64"/>
                    <a:pt x="1" y="147"/>
                    <a:pt x="23" y="215"/>
                  </a:cubicBezTo>
                  <a:cubicBezTo>
                    <a:pt x="38" y="261"/>
                    <a:pt x="98" y="286"/>
                    <a:pt x="172" y="286"/>
                  </a:cubicBezTo>
                  <a:cubicBezTo>
                    <a:pt x="208" y="286"/>
                    <a:pt x="247" y="280"/>
                    <a:pt x="287" y="268"/>
                  </a:cubicBezTo>
                  <a:cubicBezTo>
                    <a:pt x="407" y="222"/>
                    <a:pt x="483" y="140"/>
                    <a:pt x="460" y="72"/>
                  </a:cubicBezTo>
                  <a:cubicBezTo>
                    <a:pt x="445" y="26"/>
                    <a:pt x="388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0"/>
            <p:cNvSpPr/>
            <p:nvPr/>
          </p:nvSpPr>
          <p:spPr>
            <a:xfrm>
              <a:off x="4733725" y="2302850"/>
              <a:ext cx="42400" cy="24875"/>
            </a:xfrm>
            <a:custGeom>
              <a:avLst/>
              <a:gdLst/>
              <a:ahLst/>
              <a:cxnLst/>
              <a:rect l="l" t="t" r="r" b="b"/>
              <a:pathLst>
                <a:path w="1696" h="995" extrusionOk="0">
                  <a:moveTo>
                    <a:pt x="1116" y="0"/>
                  </a:moveTo>
                  <a:cubicBezTo>
                    <a:pt x="990" y="0"/>
                    <a:pt x="850" y="23"/>
                    <a:pt x="708" y="71"/>
                  </a:cubicBezTo>
                  <a:cubicBezTo>
                    <a:pt x="287" y="214"/>
                    <a:pt x="0" y="515"/>
                    <a:pt x="83" y="756"/>
                  </a:cubicBezTo>
                  <a:cubicBezTo>
                    <a:pt x="133" y="910"/>
                    <a:pt x="325" y="995"/>
                    <a:pt x="570" y="995"/>
                  </a:cubicBezTo>
                  <a:cubicBezTo>
                    <a:pt x="699" y="995"/>
                    <a:pt x="842" y="971"/>
                    <a:pt x="987" y="922"/>
                  </a:cubicBezTo>
                  <a:cubicBezTo>
                    <a:pt x="1416" y="787"/>
                    <a:pt x="1695" y="478"/>
                    <a:pt x="1612" y="244"/>
                  </a:cubicBezTo>
                  <a:cubicBezTo>
                    <a:pt x="1562" y="89"/>
                    <a:pt x="1366" y="0"/>
                    <a:pt x="111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0"/>
            <p:cNvSpPr/>
            <p:nvPr/>
          </p:nvSpPr>
          <p:spPr>
            <a:xfrm>
              <a:off x="4731450" y="2299700"/>
              <a:ext cx="46925" cy="31100"/>
            </a:xfrm>
            <a:custGeom>
              <a:avLst/>
              <a:gdLst/>
              <a:ahLst/>
              <a:cxnLst/>
              <a:rect l="l" t="t" r="r" b="b"/>
              <a:pathLst>
                <a:path w="1877" h="1244" extrusionOk="0">
                  <a:moveTo>
                    <a:pt x="1206" y="250"/>
                  </a:moveTo>
                  <a:cubicBezTo>
                    <a:pt x="1409" y="250"/>
                    <a:pt x="1553" y="318"/>
                    <a:pt x="1583" y="408"/>
                  </a:cubicBezTo>
                  <a:cubicBezTo>
                    <a:pt x="1605" y="476"/>
                    <a:pt x="1575" y="566"/>
                    <a:pt x="1485" y="664"/>
                  </a:cubicBezTo>
                  <a:cubicBezTo>
                    <a:pt x="1387" y="769"/>
                    <a:pt x="1221" y="867"/>
                    <a:pt x="1040" y="935"/>
                  </a:cubicBezTo>
                  <a:cubicBezTo>
                    <a:pt x="920" y="975"/>
                    <a:pt x="796" y="995"/>
                    <a:pt x="682" y="995"/>
                  </a:cubicBezTo>
                  <a:cubicBezTo>
                    <a:pt x="625" y="995"/>
                    <a:pt x="571" y="990"/>
                    <a:pt x="521" y="980"/>
                  </a:cubicBezTo>
                  <a:cubicBezTo>
                    <a:pt x="400" y="958"/>
                    <a:pt x="317" y="905"/>
                    <a:pt x="295" y="837"/>
                  </a:cubicBezTo>
                  <a:cubicBezTo>
                    <a:pt x="272" y="769"/>
                    <a:pt x="302" y="679"/>
                    <a:pt x="393" y="589"/>
                  </a:cubicBezTo>
                  <a:cubicBezTo>
                    <a:pt x="491" y="476"/>
                    <a:pt x="656" y="378"/>
                    <a:pt x="837" y="318"/>
                  </a:cubicBezTo>
                  <a:cubicBezTo>
                    <a:pt x="973" y="272"/>
                    <a:pt x="1093" y="250"/>
                    <a:pt x="1206" y="250"/>
                  </a:cubicBezTo>
                  <a:close/>
                  <a:moveTo>
                    <a:pt x="1200" y="0"/>
                  </a:moveTo>
                  <a:cubicBezTo>
                    <a:pt x="1061" y="0"/>
                    <a:pt x="909" y="25"/>
                    <a:pt x="754" y="76"/>
                  </a:cubicBezTo>
                  <a:cubicBezTo>
                    <a:pt x="536" y="152"/>
                    <a:pt x="340" y="272"/>
                    <a:pt x="204" y="415"/>
                  </a:cubicBezTo>
                  <a:cubicBezTo>
                    <a:pt x="54" y="581"/>
                    <a:pt x="1" y="762"/>
                    <a:pt x="54" y="920"/>
                  </a:cubicBezTo>
                  <a:cubicBezTo>
                    <a:pt x="106" y="1078"/>
                    <a:pt x="257" y="1191"/>
                    <a:pt x="475" y="1229"/>
                  </a:cubicBezTo>
                  <a:cubicBezTo>
                    <a:pt x="536" y="1244"/>
                    <a:pt x="604" y="1244"/>
                    <a:pt x="671" y="1244"/>
                  </a:cubicBezTo>
                  <a:cubicBezTo>
                    <a:pt x="814" y="1244"/>
                    <a:pt x="965" y="1221"/>
                    <a:pt x="1123" y="1169"/>
                  </a:cubicBezTo>
                  <a:cubicBezTo>
                    <a:pt x="1342" y="1093"/>
                    <a:pt x="1545" y="973"/>
                    <a:pt x="1673" y="830"/>
                  </a:cubicBezTo>
                  <a:cubicBezTo>
                    <a:pt x="1824" y="664"/>
                    <a:pt x="1876" y="491"/>
                    <a:pt x="1824" y="333"/>
                  </a:cubicBezTo>
                  <a:cubicBezTo>
                    <a:pt x="1751" y="120"/>
                    <a:pt x="1507" y="0"/>
                    <a:pt x="12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0"/>
            <p:cNvSpPr/>
            <p:nvPr/>
          </p:nvSpPr>
          <p:spPr>
            <a:xfrm>
              <a:off x="4740125" y="2311700"/>
              <a:ext cx="12075" cy="7125"/>
            </a:xfrm>
            <a:custGeom>
              <a:avLst/>
              <a:gdLst/>
              <a:ahLst/>
              <a:cxnLst/>
              <a:rect l="l" t="t" r="r" b="b"/>
              <a:pathLst>
                <a:path w="483" h="285" extrusionOk="0">
                  <a:moveTo>
                    <a:pt x="316" y="0"/>
                  </a:moveTo>
                  <a:cubicBezTo>
                    <a:pt x="282" y="0"/>
                    <a:pt x="243" y="6"/>
                    <a:pt x="204" y="18"/>
                  </a:cubicBezTo>
                  <a:cubicBezTo>
                    <a:pt x="83" y="63"/>
                    <a:pt x="0" y="146"/>
                    <a:pt x="23" y="214"/>
                  </a:cubicBezTo>
                  <a:cubicBezTo>
                    <a:pt x="38" y="260"/>
                    <a:pt x="98" y="285"/>
                    <a:pt x="172" y="285"/>
                  </a:cubicBezTo>
                  <a:cubicBezTo>
                    <a:pt x="208" y="285"/>
                    <a:pt x="247" y="279"/>
                    <a:pt x="287" y="267"/>
                  </a:cubicBezTo>
                  <a:cubicBezTo>
                    <a:pt x="407" y="222"/>
                    <a:pt x="482" y="139"/>
                    <a:pt x="460" y="71"/>
                  </a:cubicBezTo>
                  <a:cubicBezTo>
                    <a:pt x="445" y="25"/>
                    <a:pt x="388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0"/>
            <p:cNvSpPr/>
            <p:nvPr/>
          </p:nvSpPr>
          <p:spPr>
            <a:xfrm>
              <a:off x="4789650" y="2292000"/>
              <a:ext cx="29575" cy="17025"/>
            </a:xfrm>
            <a:custGeom>
              <a:avLst/>
              <a:gdLst/>
              <a:ahLst/>
              <a:cxnLst/>
              <a:rect l="l" t="t" r="r" b="b"/>
              <a:pathLst>
                <a:path w="1183" h="681" extrusionOk="0">
                  <a:moveTo>
                    <a:pt x="1153" y="0"/>
                  </a:moveTo>
                  <a:lnTo>
                    <a:pt x="0" y="392"/>
                  </a:lnTo>
                  <a:cubicBezTo>
                    <a:pt x="111" y="565"/>
                    <a:pt x="311" y="681"/>
                    <a:pt x="530" y="681"/>
                  </a:cubicBezTo>
                  <a:cubicBezTo>
                    <a:pt x="549" y="681"/>
                    <a:pt x="568" y="680"/>
                    <a:pt x="588" y="678"/>
                  </a:cubicBezTo>
                  <a:cubicBezTo>
                    <a:pt x="927" y="648"/>
                    <a:pt x="1183" y="347"/>
                    <a:pt x="1153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0"/>
            <p:cNvSpPr/>
            <p:nvPr/>
          </p:nvSpPr>
          <p:spPr>
            <a:xfrm>
              <a:off x="4786075" y="2288975"/>
              <a:ext cx="36350" cy="23200"/>
            </a:xfrm>
            <a:custGeom>
              <a:avLst/>
              <a:gdLst/>
              <a:ahLst/>
              <a:cxnLst/>
              <a:rect l="l" t="t" r="r" b="b"/>
              <a:pathLst>
                <a:path w="1454" h="928" extrusionOk="0">
                  <a:moveTo>
                    <a:pt x="1294" y="0"/>
                  </a:moveTo>
                  <a:cubicBezTo>
                    <a:pt x="1289" y="0"/>
                    <a:pt x="1285" y="0"/>
                    <a:pt x="1281" y="1"/>
                  </a:cubicBezTo>
                  <a:cubicBezTo>
                    <a:pt x="1213" y="8"/>
                    <a:pt x="1160" y="69"/>
                    <a:pt x="1168" y="136"/>
                  </a:cubicBezTo>
                  <a:cubicBezTo>
                    <a:pt x="1190" y="408"/>
                    <a:pt x="995" y="649"/>
                    <a:pt x="716" y="679"/>
                  </a:cubicBezTo>
                  <a:cubicBezTo>
                    <a:pt x="702" y="680"/>
                    <a:pt x="689" y="680"/>
                    <a:pt x="675" y="680"/>
                  </a:cubicBezTo>
                  <a:cubicBezTo>
                    <a:pt x="503" y="680"/>
                    <a:pt x="347" y="592"/>
                    <a:pt x="249" y="445"/>
                  </a:cubicBezTo>
                  <a:cubicBezTo>
                    <a:pt x="225" y="407"/>
                    <a:pt x="186" y="387"/>
                    <a:pt x="145" y="387"/>
                  </a:cubicBezTo>
                  <a:cubicBezTo>
                    <a:pt x="122" y="387"/>
                    <a:pt x="98" y="394"/>
                    <a:pt x="76" y="408"/>
                  </a:cubicBezTo>
                  <a:cubicBezTo>
                    <a:pt x="15" y="445"/>
                    <a:pt x="0" y="521"/>
                    <a:pt x="38" y="581"/>
                  </a:cubicBezTo>
                  <a:cubicBezTo>
                    <a:pt x="174" y="799"/>
                    <a:pt x="415" y="927"/>
                    <a:pt x="671" y="927"/>
                  </a:cubicBezTo>
                  <a:lnTo>
                    <a:pt x="738" y="927"/>
                  </a:lnTo>
                  <a:cubicBezTo>
                    <a:pt x="1153" y="890"/>
                    <a:pt x="1454" y="528"/>
                    <a:pt x="1416" y="114"/>
                  </a:cubicBezTo>
                  <a:cubicBezTo>
                    <a:pt x="1409" y="50"/>
                    <a:pt x="1356" y="0"/>
                    <a:pt x="12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0"/>
            <p:cNvSpPr/>
            <p:nvPr/>
          </p:nvSpPr>
          <p:spPr>
            <a:xfrm>
              <a:off x="4812050" y="2281200"/>
              <a:ext cx="19625" cy="14775"/>
            </a:xfrm>
            <a:custGeom>
              <a:avLst/>
              <a:gdLst/>
              <a:ahLst/>
              <a:cxnLst/>
              <a:rect l="l" t="t" r="r" b="b"/>
              <a:pathLst>
                <a:path w="785" h="591" extrusionOk="0">
                  <a:moveTo>
                    <a:pt x="163" y="0"/>
                  </a:moveTo>
                  <a:cubicBezTo>
                    <a:pt x="104" y="0"/>
                    <a:pt x="52" y="42"/>
                    <a:pt x="38" y="101"/>
                  </a:cubicBezTo>
                  <a:cubicBezTo>
                    <a:pt x="1" y="244"/>
                    <a:pt x="53" y="402"/>
                    <a:pt x="166" y="500"/>
                  </a:cubicBezTo>
                  <a:cubicBezTo>
                    <a:pt x="242" y="560"/>
                    <a:pt x="332" y="591"/>
                    <a:pt x="430" y="591"/>
                  </a:cubicBezTo>
                  <a:lnTo>
                    <a:pt x="460" y="591"/>
                  </a:lnTo>
                  <a:cubicBezTo>
                    <a:pt x="573" y="583"/>
                    <a:pt x="671" y="530"/>
                    <a:pt x="739" y="447"/>
                  </a:cubicBezTo>
                  <a:cubicBezTo>
                    <a:pt x="784" y="395"/>
                    <a:pt x="777" y="312"/>
                    <a:pt x="724" y="274"/>
                  </a:cubicBezTo>
                  <a:cubicBezTo>
                    <a:pt x="700" y="254"/>
                    <a:pt x="671" y="244"/>
                    <a:pt x="642" y="244"/>
                  </a:cubicBezTo>
                  <a:cubicBezTo>
                    <a:pt x="605" y="244"/>
                    <a:pt x="568" y="260"/>
                    <a:pt x="543" y="289"/>
                  </a:cubicBezTo>
                  <a:cubicBezTo>
                    <a:pt x="520" y="319"/>
                    <a:pt x="483" y="334"/>
                    <a:pt x="445" y="342"/>
                  </a:cubicBezTo>
                  <a:cubicBezTo>
                    <a:pt x="400" y="342"/>
                    <a:pt x="362" y="334"/>
                    <a:pt x="332" y="304"/>
                  </a:cubicBezTo>
                  <a:cubicBezTo>
                    <a:pt x="287" y="267"/>
                    <a:pt x="264" y="214"/>
                    <a:pt x="279" y="154"/>
                  </a:cubicBezTo>
                  <a:cubicBezTo>
                    <a:pt x="294" y="86"/>
                    <a:pt x="257" y="18"/>
                    <a:pt x="189" y="3"/>
                  </a:cubicBezTo>
                  <a:cubicBezTo>
                    <a:pt x="180" y="1"/>
                    <a:pt x="171" y="0"/>
                    <a:pt x="16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0"/>
            <p:cNvSpPr/>
            <p:nvPr/>
          </p:nvSpPr>
          <p:spPr>
            <a:xfrm>
              <a:off x="4777225" y="2290875"/>
              <a:ext cx="15650" cy="18475"/>
            </a:xfrm>
            <a:custGeom>
              <a:avLst/>
              <a:gdLst/>
              <a:ahLst/>
              <a:cxnLst/>
              <a:rect l="l" t="t" r="r" b="b"/>
              <a:pathLst>
                <a:path w="626" h="739" extrusionOk="0">
                  <a:moveTo>
                    <a:pt x="381" y="1"/>
                  </a:moveTo>
                  <a:cubicBezTo>
                    <a:pt x="346" y="1"/>
                    <a:pt x="312" y="16"/>
                    <a:pt x="287" y="45"/>
                  </a:cubicBezTo>
                  <a:cubicBezTo>
                    <a:pt x="241" y="98"/>
                    <a:pt x="249" y="181"/>
                    <a:pt x="302" y="226"/>
                  </a:cubicBezTo>
                  <a:cubicBezTo>
                    <a:pt x="339" y="264"/>
                    <a:pt x="362" y="317"/>
                    <a:pt x="347" y="377"/>
                  </a:cubicBezTo>
                  <a:cubicBezTo>
                    <a:pt x="333" y="443"/>
                    <a:pt x="267" y="492"/>
                    <a:pt x="195" y="492"/>
                  </a:cubicBezTo>
                  <a:cubicBezTo>
                    <a:pt x="185" y="492"/>
                    <a:pt x="176" y="491"/>
                    <a:pt x="166" y="490"/>
                  </a:cubicBezTo>
                  <a:cubicBezTo>
                    <a:pt x="154" y="486"/>
                    <a:pt x="142" y="484"/>
                    <a:pt x="130" y="484"/>
                  </a:cubicBezTo>
                  <a:cubicBezTo>
                    <a:pt x="76" y="484"/>
                    <a:pt x="28" y="524"/>
                    <a:pt x="15" y="580"/>
                  </a:cubicBezTo>
                  <a:cubicBezTo>
                    <a:pt x="0" y="648"/>
                    <a:pt x="38" y="716"/>
                    <a:pt x="106" y="731"/>
                  </a:cubicBezTo>
                  <a:cubicBezTo>
                    <a:pt x="136" y="738"/>
                    <a:pt x="174" y="738"/>
                    <a:pt x="204" y="738"/>
                  </a:cubicBezTo>
                  <a:cubicBezTo>
                    <a:pt x="279" y="738"/>
                    <a:pt x="347" y="723"/>
                    <a:pt x="415" y="678"/>
                  </a:cubicBezTo>
                  <a:cubicBezTo>
                    <a:pt x="505" y="625"/>
                    <a:pt x="565" y="535"/>
                    <a:pt x="595" y="429"/>
                  </a:cubicBezTo>
                  <a:cubicBezTo>
                    <a:pt x="625" y="286"/>
                    <a:pt x="580" y="128"/>
                    <a:pt x="460" y="30"/>
                  </a:cubicBezTo>
                  <a:cubicBezTo>
                    <a:pt x="436" y="10"/>
                    <a:pt x="409" y="1"/>
                    <a:pt x="38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0"/>
            <p:cNvSpPr/>
            <p:nvPr/>
          </p:nvSpPr>
          <p:spPr>
            <a:xfrm>
              <a:off x="4785700" y="2195175"/>
              <a:ext cx="25050" cy="16825"/>
            </a:xfrm>
            <a:custGeom>
              <a:avLst/>
              <a:gdLst/>
              <a:ahLst/>
              <a:cxnLst/>
              <a:rect l="l" t="t" r="r" b="b"/>
              <a:pathLst>
                <a:path w="1002" h="673" extrusionOk="0">
                  <a:moveTo>
                    <a:pt x="531" y="0"/>
                  </a:moveTo>
                  <a:cubicBezTo>
                    <a:pt x="517" y="0"/>
                    <a:pt x="503" y="1"/>
                    <a:pt x="490" y="2"/>
                  </a:cubicBezTo>
                  <a:cubicBezTo>
                    <a:pt x="211" y="24"/>
                    <a:pt x="0" y="273"/>
                    <a:pt x="23" y="559"/>
                  </a:cubicBezTo>
                  <a:cubicBezTo>
                    <a:pt x="30" y="619"/>
                    <a:pt x="83" y="672"/>
                    <a:pt x="151" y="672"/>
                  </a:cubicBezTo>
                  <a:lnTo>
                    <a:pt x="158" y="672"/>
                  </a:lnTo>
                  <a:cubicBezTo>
                    <a:pt x="234" y="665"/>
                    <a:pt x="279" y="604"/>
                    <a:pt x="279" y="537"/>
                  </a:cubicBezTo>
                  <a:cubicBezTo>
                    <a:pt x="271" y="461"/>
                    <a:pt x="294" y="401"/>
                    <a:pt x="332" y="341"/>
                  </a:cubicBezTo>
                  <a:cubicBezTo>
                    <a:pt x="377" y="288"/>
                    <a:pt x="445" y="258"/>
                    <a:pt x="512" y="250"/>
                  </a:cubicBezTo>
                  <a:cubicBezTo>
                    <a:pt x="519" y="250"/>
                    <a:pt x="527" y="250"/>
                    <a:pt x="533" y="250"/>
                  </a:cubicBezTo>
                  <a:cubicBezTo>
                    <a:pt x="623" y="250"/>
                    <a:pt x="705" y="294"/>
                    <a:pt x="753" y="371"/>
                  </a:cubicBezTo>
                  <a:cubicBezTo>
                    <a:pt x="779" y="411"/>
                    <a:pt x="820" y="431"/>
                    <a:pt x="863" y="431"/>
                  </a:cubicBezTo>
                  <a:cubicBezTo>
                    <a:pt x="885" y="431"/>
                    <a:pt x="907" y="426"/>
                    <a:pt x="927" y="416"/>
                  </a:cubicBezTo>
                  <a:cubicBezTo>
                    <a:pt x="987" y="378"/>
                    <a:pt x="1002" y="296"/>
                    <a:pt x="964" y="243"/>
                  </a:cubicBezTo>
                  <a:cubicBezTo>
                    <a:pt x="874" y="89"/>
                    <a:pt x="705" y="0"/>
                    <a:pt x="53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0"/>
            <p:cNvSpPr/>
            <p:nvPr/>
          </p:nvSpPr>
          <p:spPr>
            <a:xfrm>
              <a:off x="4741825" y="2209850"/>
              <a:ext cx="25050" cy="16650"/>
            </a:xfrm>
            <a:custGeom>
              <a:avLst/>
              <a:gdLst/>
              <a:ahLst/>
              <a:cxnLst/>
              <a:rect l="l" t="t" r="r" b="b"/>
              <a:pathLst>
                <a:path w="1002" h="666" extrusionOk="0">
                  <a:moveTo>
                    <a:pt x="533" y="1"/>
                  </a:moveTo>
                  <a:cubicBezTo>
                    <a:pt x="519" y="1"/>
                    <a:pt x="504" y="1"/>
                    <a:pt x="490" y="2"/>
                  </a:cubicBezTo>
                  <a:cubicBezTo>
                    <a:pt x="211" y="25"/>
                    <a:pt x="0" y="273"/>
                    <a:pt x="23" y="552"/>
                  </a:cubicBezTo>
                  <a:cubicBezTo>
                    <a:pt x="30" y="620"/>
                    <a:pt x="83" y="665"/>
                    <a:pt x="151" y="665"/>
                  </a:cubicBezTo>
                  <a:lnTo>
                    <a:pt x="166" y="665"/>
                  </a:lnTo>
                  <a:cubicBezTo>
                    <a:pt x="234" y="658"/>
                    <a:pt x="279" y="597"/>
                    <a:pt x="279" y="530"/>
                  </a:cubicBezTo>
                  <a:cubicBezTo>
                    <a:pt x="271" y="462"/>
                    <a:pt x="294" y="394"/>
                    <a:pt x="332" y="341"/>
                  </a:cubicBezTo>
                  <a:cubicBezTo>
                    <a:pt x="377" y="289"/>
                    <a:pt x="445" y="258"/>
                    <a:pt x="512" y="251"/>
                  </a:cubicBezTo>
                  <a:cubicBezTo>
                    <a:pt x="519" y="250"/>
                    <a:pt x="527" y="250"/>
                    <a:pt x="533" y="250"/>
                  </a:cubicBezTo>
                  <a:cubicBezTo>
                    <a:pt x="623" y="250"/>
                    <a:pt x="705" y="295"/>
                    <a:pt x="753" y="371"/>
                  </a:cubicBezTo>
                  <a:cubicBezTo>
                    <a:pt x="777" y="410"/>
                    <a:pt x="816" y="430"/>
                    <a:pt x="857" y="430"/>
                  </a:cubicBezTo>
                  <a:cubicBezTo>
                    <a:pt x="880" y="430"/>
                    <a:pt x="905" y="423"/>
                    <a:pt x="927" y="409"/>
                  </a:cubicBezTo>
                  <a:cubicBezTo>
                    <a:pt x="987" y="371"/>
                    <a:pt x="1002" y="296"/>
                    <a:pt x="964" y="236"/>
                  </a:cubicBezTo>
                  <a:cubicBezTo>
                    <a:pt x="874" y="83"/>
                    <a:pt x="707" y="1"/>
                    <a:pt x="5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3" name="Google Shape;11843;p30"/>
          <p:cNvGrpSpPr/>
          <p:nvPr/>
        </p:nvGrpSpPr>
        <p:grpSpPr>
          <a:xfrm>
            <a:off x="904811" y="526079"/>
            <a:ext cx="1328677" cy="1380381"/>
            <a:chOff x="2143775" y="1973425"/>
            <a:chExt cx="506375" cy="526100"/>
          </a:xfrm>
        </p:grpSpPr>
        <p:sp>
          <p:nvSpPr>
            <p:cNvPr id="11844" name="Google Shape;11844;p30"/>
            <p:cNvSpPr/>
            <p:nvPr/>
          </p:nvSpPr>
          <p:spPr>
            <a:xfrm>
              <a:off x="2194800" y="2271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0"/>
            <p:cNvSpPr/>
            <p:nvPr/>
          </p:nvSpPr>
          <p:spPr>
            <a:xfrm>
              <a:off x="2212675" y="2270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0"/>
            <p:cNvSpPr/>
            <p:nvPr/>
          </p:nvSpPr>
          <p:spPr>
            <a:xfrm>
              <a:off x="2205900" y="2279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0"/>
            <p:cNvSpPr/>
            <p:nvPr/>
          </p:nvSpPr>
          <p:spPr>
            <a:xfrm>
              <a:off x="2198550" y="22590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0"/>
            <p:cNvSpPr/>
            <p:nvPr/>
          </p:nvSpPr>
          <p:spPr>
            <a:xfrm>
              <a:off x="2207025" y="2248300"/>
              <a:ext cx="1725" cy="1350"/>
            </a:xfrm>
            <a:custGeom>
              <a:avLst/>
              <a:gdLst/>
              <a:ahLst/>
              <a:cxnLst/>
              <a:rect l="l" t="t" r="r" b="b"/>
              <a:pathLst>
                <a:path w="69" h="54" extrusionOk="0">
                  <a:moveTo>
                    <a:pt x="69" y="1"/>
                  </a:moveTo>
                  <a:lnTo>
                    <a:pt x="1" y="31"/>
                  </a:lnTo>
                  <a:lnTo>
                    <a:pt x="39" y="5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0"/>
            <p:cNvSpPr/>
            <p:nvPr/>
          </p:nvSpPr>
          <p:spPr>
            <a:xfrm>
              <a:off x="2211550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0"/>
            <p:cNvSpPr/>
            <p:nvPr/>
          </p:nvSpPr>
          <p:spPr>
            <a:xfrm>
              <a:off x="2213625" y="2312325"/>
              <a:ext cx="2675" cy="1350"/>
            </a:xfrm>
            <a:custGeom>
              <a:avLst/>
              <a:gdLst/>
              <a:ahLst/>
              <a:cxnLst/>
              <a:rect l="l" t="t" r="r" b="b"/>
              <a:pathLst>
                <a:path w="107" h="54" extrusionOk="0">
                  <a:moveTo>
                    <a:pt x="23" y="1"/>
                  </a:moveTo>
                  <a:lnTo>
                    <a:pt x="1" y="31"/>
                  </a:lnTo>
                  <a:lnTo>
                    <a:pt x="106" y="5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0"/>
            <p:cNvSpPr/>
            <p:nvPr/>
          </p:nvSpPr>
          <p:spPr>
            <a:xfrm>
              <a:off x="2216650" y="2294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0"/>
            <p:cNvSpPr/>
            <p:nvPr/>
          </p:nvSpPr>
          <p:spPr>
            <a:xfrm>
              <a:off x="2201950" y="2300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0"/>
            <p:cNvSpPr/>
            <p:nvPr/>
          </p:nvSpPr>
          <p:spPr>
            <a:xfrm>
              <a:off x="2222675" y="2311400"/>
              <a:ext cx="8500" cy="5100"/>
            </a:xfrm>
            <a:custGeom>
              <a:avLst/>
              <a:gdLst/>
              <a:ahLst/>
              <a:cxnLst/>
              <a:rect l="l" t="t" r="r" b="b"/>
              <a:pathLst>
                <a:path w="340" h="204" extrusionOk="0">
                  <a:moveTo>
                    <a:pt x="68" y="0"/>
                  </a:moveTo>
                  <a:lnTo>
                    <a:pt x="0" y="91"/>
                  </a:lnTo>
                  <a:lnTo>
                    <a:pt x="128" y="166"/>
                  </a:lnTo>
                  <a:lnTo>
                    <a:pt x="316" y="20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0"/>
            <p:cNvSpPr/>
            <p:nvPr/>
          </p:nvSpPr>
          <p:spPr>
            <a:xfrm>
              <a:off x="2200825" y="2288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0"/>
            <p:cNvSpPr/>
            <p:nvPr/>
          </p:nvSpPr>
          <p:spPr>
            <a:xfrm>
              <a:off x="2246025" y="243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0"/>
            <p:cNvSpPr/>
            <p:nvPr/>
          </p:nvSpPr>
          <p:spPr>
            <a:xfrm>
              <a:off x="2239425" y="2439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83"/>
                  </a:lnTo>
                  <a:cubicBezTo>
                    <a:pt x="0" y="91"/>
                    <a:pt x="0" y="91"/>
                    <a:pt x="0" y="91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0"/>
            <p:cNvSpPr/>
            <p:nvPr/>
          </p:nvSpPr>
          <p:spPr>
            <a:xfrm>
              <a:off x="2245825" y="2418150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1" y="1"/>
                  </a:moveTo>
                  <a:lnTo>
                    <a:pt x="1" y="106"/>
                  </a:lnTo>
                  <a:lnTo>
                    <a:pt x="242" y="257"/>
                  </a:lnTo>
                  <a:lnTo>
                    <a:pt x="302" y="16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0"/>
            <p:cNvSpPr/>
            <p:nvPr/>
          </p:nvSpPr>
          <p:spPr>
            <a:xfrm>
              <a:off x="2252600" y="2454500"/>
              <a:ext cx="4350" cy="2925"/>
            </a:xfrm>
            <a:custGeom>
              <a:avLst/>
              <a:gdLst/>
              <a:ahLst/>
              <a:cxnLst/>
              <a:rect l="l" t="t" r="r" b="b"/>
              <a:pathLst>
                <a:path w="174" h="117" extrusionOk="0">
                  <a:moveTo>
                    <a:pt x="84" y="1"/>
                  </a:moveTo>
                  <a:lnTo>
                    <a:pt x="1" y="114"/>
                  </a:lnTo>
                  <a:cubicBezTo>
                    <a:pt x="14" y="116"/>
                    <a:pt x="28" y="117"/>
                    <a:pt x="42" y="117"/>
                  </a:cubicBezTo>
                  <a:cubicBezTo>
                    <a:pt x="76" y="117"/>
                    <a:pt x="112" y="111"/>
                    <a:pt x="144" y="106"/>
                  </a:cubicBezTo>
                  <a:lnTo>
                    <a:pt x="174" y="61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0"/>
            <p:cNvSpPr/>
            <p:nvPr/>
          </p:nvSpPr>
          <p:spPr>
            <a:xfrm>
              <a:off x="2242250" y="24520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0" y="1"/>
                  </a:moveTo>
                  <a:cubicBezTo>
                    <a:pt x="0" y="8"/>
                    <a:pt x="8" y="8"/>
                    <a:pt x="16" y="16"/>
                  </a:cubicBezTo>
                  <a:lnTo>
                    <a:pt x="16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0"/>
            <p:cNvSpPr/>
            <p:nvPr/>
          </p:nvSpPr>
          <p:spPr>
            <a:xfrm>
              <a:off x="2253725" y="24420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0"/>
            <p:cNvSpPr/>
            <p:nvPr/>
          </p:nvSpPr>
          <p:spPr>
            <a:xfrm>
              <a:off x="2194050" y="2104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0"/>
            <p:cNvSpPr/>
            <p:nvPr/>
          </p:nvSpPr>
          <p:spPr>
            <a:xfrm>
              <a:off x="2211925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0"/>
            <p:cNvSpPr/>
            <p:nvPr/>
          </p:nvSpPr>
          <p:spPr>
            <a:xfrm>
              <a:off x="222305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0"/>
            <p:cNvSpPr/>
            <p:nvPr/>
          </p:nvSpPr>
          <p:spPr>
            <a:xfrm>
              <a:off x="2212300" y="2145675"/>
              <a:ext cx="3425" cy="4000"/>
            </a:xfrm>
            <a:custGeom>
              <a:avLst/>
              <a:gdLst/>
              <a:ahLst/>
              <a:cxnLst/>
              <a:rect l="l" t="t" r="r" b="b"/>
              <a:pathLst>
                <a:path w="137" h="160" extrusionOk="0">
                  <a:moveTo>
                    <a:pt x="46" y="1"/>
                  </a:moveTo>
                  <a:lnTo>
                    <a:pt x="1" y="61"/>
                  </a:lnTo>
                  <a:lnTo>
                    <a:pt x="69" y="159"/>
                  </a:ln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0"/>
            <p:cNvSpPr/>
            <p:nvPr/>
          </p:nvSpPr>
          <p:spPr>
            <a:xfrm>
              <a:off x="2215875" y="2128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0"/>
            <p:cNvSpPr/>
            <p:nvPr/>
          </p:nvSpPr>
          <p:spPr>
            <a:xfrm>
              <a:off x="2204025" y="2134575"/>
              <a:ext cx="5675" cy="5675"/>
            </a:xfrm>
            <a:custGeom>
              <a:avLst/>
              <a:gdLst/>
              <a:ahLst/>
              <a:cxnLst/>
              <a:rect l="l" t="t" r="r" b="b"/>
              <a:pathLst>
                <a:path w="227" h="227" extrusionOk="0">
                  <a:moveTo>
                    <a:pt x="0" y="0"/>
                  </a:moveTo>
                  <a:lnTo>
                    <a:pt x="144" y="219"/>
                  </a:lnTo>
                  <a:lnTo>
                    <a:pt x="159" y="226"/>
                  </a:lnTo>
                  <a:lnTo>
                    <a:pt x="226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0"/>
            <p:cNvSpPr/>
            <p:nvPr/>
          </p:nvSpPr>
          <p:spPr>
            <a:xfrm>
              <a:off x="2222100" y="2144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0"/>
            <p:cNvSpPr/>
            <p:nvPr/>
          </p:nvSpPr>
          <p:spPr>
            <a:xfrm>
              <a:off x="2200250" y="2121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0"/>
            <p:cNvSpPr/>
            <p:nvPr/>
          </p:nvSpPr>
          <p:spPr>
            <a:xfrm>
              <a:off x="2205350" y="2113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0"/>
            <p:cNvSpPr/>
            <p:nvPr/>
          </p:nvSpPr>
          <p:spPr>
            <a:xfrm>
              <a:off x="2227375" y="2264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0"/>
            <p:cNvSpPr/>
            <p:nvPr/>
          </p:nvSpPr>
          <p:spPr>
            <a:xfrm>
              <a:off x="2245250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0"/>
            <p:cNvSpPr/>
            <p:nvPr/>
          </p:nvSpPr>
          <p:spPr>
            <a:xfrm>
              <a:off x="2238675" y="22729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0"/>
            <p:cNvSpPr/>
            <p:nvPr/>
          </p:nvSpPr>
          <p:spPr>
            <a:xfrm>
              <a:off x="2231150" y="22522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0"/>
            <p:cNvSpPr/>
            <p:nvPr/>
          </p:nvSpPr>
          <p:spPr>
            <a:xfrm>
              <a:off x="2238100" y="223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0"/>
            <p:cNvSpPr/>
            <p:nvPr/>
          </p:nvSpPr>
          <p:spPr>
            <a:xfrm>
              <a:off x="2223425" y="2240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0"/>
            <p:cNvSpPr/>
            <p:nvPr/>
          </p:nvSpPr>
          <p:spPr>
            <a:xfrm>
              <a:off x="2216650" y="2249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0"/>
            <p:cNvSpPr/>
            <p:nvPr/>
          </p:nvSpPr>
          <p:spPr>
            <a:xfrm>
              <a:off x="2244325" y="2251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0"/>
            <p:cNvSpPr/>
            <p:nvPr/>
          </p:nvSpPr>
          <p:spPr>
            <a:xfrm>
              <a:off x="2243750" y="22294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1"/>
                  </a:moveTo>
                  <a:lnTo>
                    <a:pt x="1" y="23"/>
                  </a:lnTo>
                  <a:lnTo>
                    <a:pt x="16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0"/>
            <p:cNvSpPr/>
            <p:nvPr/>
          </p:nvSpPr>
          <p:spPr>
            <a:xfrm>
              <a:off x="2242450" y="2317975"/>
              <a:ext cx="3025" cy="1725"/>
            </a:xfrm>
            <a:custGeom>
              <a:avLst/>
              <a:gdLst/>
              <a:ahLst/>
              <a:cxnLst/>
              <a:rect l="l" t="t" r="r" b="b"/>
              <a:pathLst>
                <a:path w="121" h="69" extrusionOk="0">
                  <a:moveTo>
                    <a:pt x="30" y="1"/>
                  </a:moveTo>
                  <a:lnTo>
                    <a:pt x="0" y="38"/>
                  </a:lnTo>
                  <a:lnTo>
                    <a:pt x="113" y="69"/>
                  </a:lnTo>
                  <a:lnTo>
                    <a:pt x="121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0"/>
            <p:cNvSpPr/>
            <p:nvPr/>
          </p:nvSpPr>
          <p:spPr>
            <a:xfrm>
              <a:off x="225637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0"/>
            <p:cNvSpPr/>
            <p:nvPr/>
          </p:nvSpPr>
          <p:spPr>
            <a:xfrm>
              <a:off x="2242250" y="230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0"/>
            <p:cNvSpPr/>
            <p:nvPr/>
          </p:nvSpPr>
          <p:spPr>
            <a:xfrm>
              <a:off x="2249225" y="2288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0"/>
            <p:cNvSpPr/>
            <p:nvPr/>
          </p:nvSpPr>
          <p:spPr>
            <a:xfrm>
              <a:off x="2234525" y="2293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0"/>
            <p:cNvSpPr/>
            <p:nvPr/>
          </p:nvSpPr>
          <p:spPr>
            <a:xfrm>
              <a:off x="2227750" y="2303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0"/>
            <p:cNvSpPr/>
            <p:nvPr/>
          </p:nvSpPr>
          <p:spPr>
            <a:xfrm>
              <a:off x="2255425" y="2304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0"/>
            <p:cNvSpPr/>
            <p:nvPr/>
          </p:nvSpPr>
          <p:spPr>
            <a:xfrm>
              <a:off x="2220400" y="2282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0"/>
            <p:cNvSpPr/>
            <p:nvPr/>
          </p:nvSpPr>
          <p:spPr>
            <a:xfrm>
              <a:off x="2233575" y="2281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0"/>
            <p:cNvSpPr/>
            <p:nvPr/>
          </p:nvSpPr>
          <p:spPr>
            <a:xfrm>
              <a:off x="2267475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0"/>
            <p:cNvSpPr/>
            <p:nvPr/>
          </p:nvSpPr>
          <p:spPr>
            <a:xfrm>
              <a:off x="2260900" y="2379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0"/>
            <p:cNvSpPr/>
            <p:nvPr/>
          </p:nvSpPr>
          <p:spPr>
            <a:xfrm>
              <a:off x="2266550" y="2357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0"/>
            <p:cNvSpPr/>
            <p:nvPr/>
          </p:nvSpPr>
          <p:spPr>
            <a:xfrm>
              <a:off x="2260700" y="24245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0"/>
            <p:cNvSpPr/>
            <p:nvPr/>
          </p:nvSpPr>
          <p:spPr>
            <a:xfrm>
              <a:off x="2278600" y="242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0"/>
            <p:cNvSpPr/>
            <p:nvPr/>
          </p:nvSpPr>
          <p:spPr>
            <a:xfrm>
              <a:off x="2272000" y="2432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0"/>
            <p:cNvSpPr/>
            <p:nvPr/>
          </p:nvSpPr>
          <p:spPr>
            <a:xfrm>
              <a:off x="2264475" y="241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0"/>
            <p:cNvSpPr/>
            <p:nvPr/>
          </p:nvSpPr>
          <p:spPr>
            <a:xfrm>
              <a:off x="2271425" y="2394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0"/>
            <p:cNvSpPr/>
            <p:nvPr/>
          </p:nvSpPr>
          <p:spPr>
            <a:xfrm>
              <a:off x="2256750" y="2400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0"/>
            <p:cNvSpPr/>
            <p:nvPr/>
          </p:nvSpPr>
          <p:spPr>
            <a:xfrm>
              <a:off x="2249975" y="24096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0"/>
            <p:cNvSpPr/>
            <p:nvPr/>
          </p:nvSpPr>
          <p:spPr>
            <a:xfrm>
              <a:off x="2277650" y="24112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0"/>
            <p:cNvSpPr/>
            <p:nvPr/>
          </p:nvSpPr>
          <p:spPr>
            <a:xfrm>
              <a:off x="2255800" y="2388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0"/>
            <p:cNvSpPr/>
            <p:nvPr/>
          </p:nvSpPr>
          <p:spPr>
            <a:xfrm>
              <a:off x="2266925" y="2441125"/>
              <a:ext cx="8300" cy="6050"/>
            </a:xfrm>
            <a:custGeom>
              <a:avLst/>
              <a:gdLst/>
              <a:ahLst/>
              <a:cxnLst/>
              <a:rect l="l" t="t" r="r" b="b"/>
              <a:pathLst>
                <a:path w="332" h="242" extrusionOk="0">
                  <a:moveTo>
                    <a:pt x="60" y="1"/>
                  </a:moveTo>
                  <a:lnTo>
                    <a:pt x="0" y="91"/>
                  </a:lnTo>
                  <a:lnTo>
                    <a:pt x="234" y="242"/>
                  </a:lnTo>
                  <a:lnTo>
                    <a:pt x="332" y="182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0"/>
            <p:cNvSpPr/>
            <p:nvPr/>
          </p:nvSpPr>
          <p:spPr>
            <a:xfrm>
              <a:off x="2237725" y="21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0"/>
            <p:cNvSpPr/>
            <p:nvPr/>
          </p:nvSpPr>
          <p:spPr>
            <a:xfrm>
              <a:off x="2255625" y="215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0"/>
            <p:cNvSpPr/>
            <p:nvPr/>
          </p:nvSpPr>
          <p:spPr>
            <a:xfrm>
              <a:off x="2241500" y="21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0"/>
            <p:cNvSpPr/>
            <p:nvPr/>
          </p:nvSpPr>
          <p:spPr>
            <a:xfrm>
              <a:off x="2248650" y="212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0"/>
            <p:cNvSpPr/>
            <p:nvPr/>
          </p:nvSpPr>
          <p:spPr>
            <a:xfrm>
              <a:off x="2233775" y="2127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0"/>
            <p:cNvSpPr/>
            <p:nvPr/>
          </p:nvSpPr>
          <p:spPr>
            <a:xfrm>
              <a:off x="2227175" y="2136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0"/>
            <p:cNvSpPr/>
            <p:nvPr/>
          </p:nvSpPr>
          <p:spPr>
            <a:xfrm>
              <a:off x="2254675" y="2137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0"/>
            <p:cNvSpPr/>
            <p:nvPr/>
          </p:nvSpPr>
          <p:spPr>
            <a:xfrm>
              <a:off x="2219650" y="211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0"/>
            <p:cNvSpPr/>
            <p:nvPr/>
          </p:nvSpPr>
          <p:spPr>
            <a:xfrm>
              <a:off x="2232825" y="2114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0"/>
            <p:cNvSpPr/>
            <p:nvPr/>
          </p:nvSpPr>
          <p:spPr>
            <a:xfrm>
              <a:off x="2252225" y="2114050"/>
              <a:ext cx="3800" cy="3025"/>
            </a:xfrm>
            <a:custGeom>
              <a:avLst/>
              <a:gdLst/>
              <a:ahLst/>
              <a:cxnLst/>
              <a:rect l="l" t="t" r="r" b="b"/>
              <a:pathLst>
                <a:path w="152" h="121" extrusionOk="0">
                  <a:moveTo>
                    <a:pt x="38" y="0"/>
                  </a:moveTo>
                  <a:lnTo>
                    <a:pt x="1" y="61"/>
                  </a:lnTo>
                  <a:lnTo>
                    <a:pt x="91" y="121"/>
                  </a:lnTo>
                  <a:lnTo>
                    <a:pt x="151" y="3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0"/>
            <p:cNvSpPr/>
            <p:nvPr/>
          </p:nvSpPr>
          <p:spPr>
            <a:xfrm>
              <a:off x="2239800" y="2109900"/>
              <a:ext cx="5875" cy="3050"/>
            </a:xfrm>
            <a:custGeom>
              <a:avLst/>
              <a:gdLst/>
              <a:ahLst/>
              <a:cxnLst/>
              <a:rect l="l" t="t" r="r" b="b"/>
              <a:pathLst>
                <a:path w="235" h="122" extrusionOk="0">
                  <a:moveTo>
                    <a:pt x="1" y="1"/>
                  </a:moveTo>
                  <a:lnTo>
                    <a:pt x="196" y="121"/>
                  </a:lnTo>
                  <a:lnTo>
                    <a:pt x="234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0"/>
            <p:cNvSpPr/>
            <p:nvPr/>
          </p:nvSpPr>
          <p:spPr>
            <a:xfrm>
              <a:off x="2251850" y="2204625"/>
              <a:ext cx="3975" cy="5100"/>
            </a:xfrm>
            <a:custGeom>
              <a:avLst/>
              <a:gdLst/>
              <a:ahLst/>
              <a:cxnLst/>
              <a:rect l="l" t="t" r="r" b="b"/>
              <a:pathLst>
                <a:path w="159" h="204" extrusionOk="0">
                  <a:moveTo>
                    <a:pt x="68" y="0"/>
                  </a:moveTo>
                  <a:lnTo>
                    <a:pt x="1" y="98"/>
                  </a:lnTo>
                  <a:lnTo>
                    <a:pt x="31" y="144"/>
                  </a:lnTo>
                  <a:cubicBezTo>
                    <a:pt x="46" y="166"/>
                    <a:pt x="53" y="181"/>
                    <a:pt x="61" y="204"/>
                  </a:cubicBezTo>
                  <a:lnTo>
                    <a:pt x="159" y="6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0"/>
            <p:cNvSpPr/>
            <p:nvPr/>
          </p:nvSpPr>
          <p:spPr>
            <a:xfrm>
              <a:off x="2266725" y="2203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0"/>
            <p:cNvSpPr/>
            <p:nvPr/>
          </p:nvSpPr>
          <p:spPr>
            <a:xfrm>
              <a:off x="2252600" y="2192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0"/>
            <p:cNvSpPr/>
            <p:nvPr/>
          </p:nvSpPr>
          <p:spPr>
            <a:xfrm>
              <a:off x="2259750" y="2174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0"/>
            <p:cNvSpPr/>
            <p:nvPr/>
          </p:nvSpPr>
          <p:spPr>
            <a:xfrm>
              <a:off x="2244875" y="2180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0"/>
            <p:cNvSpPr/>
            <p:nvPr/>
          </p:nvSpPr>
          <p:spPr>
            <a:xfrm>
              <a:off x="2240750" y="2190300"/>
              <a:ext cx="5850" cy="5875"/>
            </a:xfrm>
            <a:custGeom>
              <a:avLst/>
              <a:gdLst/>
              <a:ahLst/>
              <a:cxnLst/>
              <a:rect l="l" t="t" r="r" b="b"/>
              <a:pathLst>
                <a:path w="234" h="235" extrusionOk="0">
                  <a:moveTo>
                    <a:pt x="0" y="1"/>
                  </a:moveTo>
                  <a:lnTo>
                    <a:pt x="143" y="219"/>
                  </a:lnTo>
                  <a:lnTo>
                    <a:pt x="173" y="234"/>
                  </a:lnTo>
                  <a:lnTo>
                    <a:pt x="234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0"/>
            <p:cNvSpPr/>
            <p:nvPr/>
          </p:nvSpPr>
          <p:spPr>
            <a:xfrm>
              <a:off x="2265775" y="2191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0"/>
            <p:cNvSpPr/>
            <p:nvPr/>
          </p:nvSpPr>
          <p:spPr>
            <a:xfrm>
              <a:off x="2230950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74" y="1"/>
                  </a:moveTo>
                  <a:lnTo>
                    <a:pt x="1" y="257"/>
                  </a:lnTo>
                  <a:lnTo>
                    <a:pt x="16" y="280"/>
                  </a:lnTo>
                  <a:lnTo>
                    <a:pt x="83" y="325"/>
                  </a:lnTo>
                  <a:lnTo>
                    <a:pt x="272" y="54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0"/>
            <p:cNvSpPr/>
            <p:nvPr/>
          </p:nvSpPr>
          <p:spPr>
            <a:xfrm>
              <a:off x="2243950" y="2168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0"/>
            <p:cNvSpPr/>
            <p:nvPr/>
          </p:nvSpPr>
          <p:spPr>
            <a:xfrm>
              <a:off x="2249025" y="2159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0"/>
            <p:cNvSpPr/>
            <p:nvPr/>
          </p:nvSpPr>
          <p:spPr>
            <a:xfrm>
              <a:off x="2259950" y="22579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0"/>
            <p:cNvSpPr/>
            <p:nvPr/>
          </p:nvSpPr>
          <p:spPr>
            <a:xfrm>
              <a:off x="2277850" y="225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0"/>
            <p:cNvSpPr/>
            <p:nvPr/>
          </p:nvSpPr>
          <p:spPr>
            <a:xfrm>
              <a:off x="2271250" y="2266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0"/>
            <p:cNvSpPr/>
            <p:nvPr/>
          </p:nvSpPr>
          <p:spPr>
            <a:xfrm>
              <a:off x="2263725" y="224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0"/>
            <p:cNvSpPr/>
            <p:nvPr/>
          </p:nvSpPr>
          <p:spPr>
            <a:xfrm>
              <a:off x="2270875" y="22277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0"/>
            <p:cNvSpPr/>
            <p:nvPr/>
          </p:nvSpPr>
          <p:spPr>
            <a:xfrm>
              <a:off x="2256000" y="223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0"/>
            <p:cNvSpPr/>
            <p:nvPr/>
          </p:nvSpPr>
          <p:spPr>
            <a:xfrm>
              <a:off x="2249400" y="22430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0"/>
            <p:cNvSpPr/>
            <p:nvPr/>
          </p:nvSpPr>
          <p:spPr>
            <a:xfrm>
              <a:off x="2276900" y="224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0"/>
            <p:cNvSpPr/>
            <p:nvPr/>
          </p:nvSpPr>
          <p:spPr>
            <a:xfrm>
              <a:off x="2255050" y="2221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0"/>
            <p:cNvSpPr/>
            <p:nvPr/>
          </p:nvSpPr>
          <p:spPr>
            <a:xfrm>
              <a:off x="2260150" y="2212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0"/>
            <p:cNvSpPr/>
            <p:nvPr/>
          </p:nvSpPr>
          <p:spPr>
            <a:xfrm>
              <a:off x="2271050" y="2311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0"/>
            <p:cNvSpPr/>
            <p:nvPr/>
          </p:nvSpPr>
          <p:spPr>
            <a:xfrm>
              <a:off x="2288950" y="23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0"/>
            <p:cNvSpPr/>
            <p:nvPr/>
          </p:nvSpPr>
          <p:spPr>
            <a:xfrm>
              <a:off x="2282350" y="2319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0"/>
            <p:cNvSpPr/>
            <p:nvPr/>
          </p:nvSpPr>
          <p:spPr>
            <a:xfrm>
              <a:off x="2274825" y="2298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30"/>
            <p:cNvSpPr/>
            <p:nvPr/>
          </p:nvSpPr>
          <p:spPr>
            <a:xfrm>
              <a:off x="2281975" y="22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30"/>
            <p:cNvSpPr/>
            <p:nvPr/>
          </p:nvSpPr>
          <p:spPr>
            <a:xfrm>
              <a:off x="2267100" y="2286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30"/>
            <p:cNvSpPr/>
            <p:nvPr/>
          </p:nvSpPr>
          <p:spPr>
            <a:xfrm>
              <a:off x="2260525" y="2296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0"/>
            <p:cNvSpPr/>
            <p:nvPr/>
          </p:nvSpPr>
          <p:spPr>
            <a:xfrm>
              <a:off x="2288000" y="229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0"/>
            <p:cNvSpPr/>
            <p:nvPr/>
          </p:nvSpPr>
          <p:spPr>
            <a:xfrm>
              <a:off x="2252975" y="2275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0"/>
            <p:cNvSpPr/>
            <p:nvPr/>
          </p:nvSpPr>
          <p:spPr>
            <a:xfrm>
              <a:off x="2266175" y="2274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0"/>
            <p:cNvSpPr/>
            <p:nvPr/>
          </p:nvSpPr>
          <p:spPr>
            <a:xfrm>
              <a:off x="2282175" y="2364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0"/>
            <p:cNvSpPr/>
            <p:nvPr/>
          </p:nvSpPr>
          <p:spPr>
            <a:xfrm>
              <a:off x="2300050" y="2363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30"/>
            <p:cNvSpPr/>
            <p:nvPr/>
          </p:nvSpPr>
          <p:spPr>
            <a:xfrm>
              <a:off x="2293475" y="2372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30"/>
            <p:cNvSpPr/>
            <p:nvPr/>
          </p:nvSpPr>
          <p:spPr>
            <a:xfrm>
              <a:off x="2285925" y="2352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0"/>
            <p:cNvSpPr/>
            <p:nvPr/>
          </p:nvSpPr>
          <p:spPr>
            <a:xfrm>
              <a:off x="2293100" y="23343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0"/>
            <p:cNvSpPr/>
            <p:nvPr/>
          </p:nvSpPr>
          <p:spPr>
            <a:xfrm>
              <a:off x="227822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0"/>
            <p:cNvSpPr/>
            <p:nvPr/>
          </p:nvSpPr>
          <p:spPr>
            <a:xfrm>
              <a:off x="2271625" y="2349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0"/>
            <p:cNvSpPr/>
            <p:nvPr/>
          </p:nvSpPr>
          <p:spPr>
            <a:xfrm>
              <a:off x="2299125" y="235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0"/>
            <p:cNvSpPr/>
            <p:nvPr/>
          </p:nvSpPr>
          <p:spPr>
            <a:xfrm>
              <a:off x="2269925" y="2329650"/>
              <a:ext cx="975" cy="1150"/>
            </a:xfrm>
            <a:custGeom>
              <a:avLst/>
              <a:gdLst/>
              <a:ahLst/>
              <a:cxnLst/>
              <a:rect l="l" t="t" r="r" b="b"/>
              <a:pathLst>
                <a:path w="39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6"/>
                    <a:pt x="16" y="31"/>
                    <a:pt x="23" y="46"/>
                  </a:cubicBezTo>
                  <a:lnTo>
                    <a:pt x="38" y="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0"/>
            <p:cNvSpPr/>
            <p:nvPr/>
          </p:nvSpPr>
          <p:spPr>
            <a:xfrm>
              <a:off x="2277275" y="23279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0"/>
            <p:cNvSpPr/>
            <p:nvPr/>
          </p:nvSpPr>
          <p:spPr>
            <a:xfrm>
              <a:off x="2293275" y="2417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0"/>
            <p:cNvSpPr/>
            <p:nvPr/>
          </p:nvSpPr>
          <p:spPr>
            <a:xfrm>
              <a:off x="2311175" y="2416650"/>
              <a:ext cx="4925" cy="3600"/>
            </a:xfrm>
            <a:custGeom>
              <a:avLst/>
              <a:gdLst/>
              <a:ahLst/>
              <a:cxnLst/>
              <a:rect l="l" t="t" r="r" b="b"/>
              <a:pathLst>
                <a:path w="197" h="144" extrusionOk="0">
                  <a:moveTo>
                    <a:pt x="61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96" y="8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0"/>
            <p:cNvSpPr/>
            <p:nvPr/>
          </p:nvSpPr>
          <p:spPr>
            <a:xfrm>
              <a:off x="2297050" y="240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0"/>
            <p:cNvSpPr/>
            <p:nvPr/>
          </p:nvSpPr>
          <p:spPr>
            <a:xfrm>
              <a:off x="2304200" y="2387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0"/>
            <p:cNvSpPr/>
            <p:nvPr/>
          </p:nvSpPr>
          <p:spPr>
            <a:xfrm>
              <a:off x="2289325" y="2393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0"/>
            <p:cNvSpPr/>
            <p:nvPr/>
          </p:nvSpPr>
          <p:spPr>
            <a:xfrm>
              <a:off x="2282725" y="24027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0"/>
            <p:cNvSpPr/>
            <p:nvPr/>
          </p:nvSpPr>
          <p:spPr>
            <a:xfrm>
              <a:off x="2310225" y="240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0"/>
            <p:cNvSpPr/>
            <p:nvPr/>
          </p:nvSpPr>
          <p:spPr>
            <a:xfrm>
              <a:off x="2275200" y="2382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0"/>
            <p:cNvSpPr/>
            <p:nvPr/>
          </p:nvSpPr>
          <p:spPr>
            <a:xfrm>
              <a:off x="2288375" y="2381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0"/>
            <p:cNvSpPr/>
            <p:nvPr/>
          </p:nvSpPr>
          <p:spPr>
            <a:xfrm>
              <a:off x="2270500" y="2144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0"/>
            <p:cNvSpPr/>
            <p:nvPr/>
          </p:nvSpPr>
          <p:spPr>
            <a:xfrm>
              <a:off x="228820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0"/>
            <p:cNvSpPr/>
            <p:nvPr/>
          </p:nvSpPr>
          <p:spPr>
            <a:xfrm>
              <a:off x="228160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0"/>
            <p:cNvSpPr/>
            <p:nvPr/>
          </p:nvSpPr>
          <p:spPr>
            <a:xfrm>
              <a:off x="2274075" y="213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0"/>
            <p:cNvSpPr/>
            <p:nvPr/>
          </p:nvSpPr>
          <p:spPr>
            <a:xfrm>
              <a:off x="2266350" y="21202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30"/>
            <p:cNvSpPr/>
            <p:nvPr/>
          </p:nvSpPr>
          <p:spPr>
            <a:xfrm>
              <a:off x="2259750" y="2129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30"/>
            <p:cNvSpPr/>
            <p:nvPr/>
          </p:nvSpPr>
          <p:spPr>
            <a:xfrm>
              <a:off x="2287250" y="213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30"/>
            <p:cNvSpPr/>
            <p:nvPr/>
          </p:nvSpPr>
          <p:spPr>
            <a:xfrm>
              <a:off x="2281600" y="2197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30"/>
            <p:cNvSpPr/>
            <p:nvPr/>
          </p:nvSpPr>
          <p:spPr>
            <a:xfrm>
              <a:off x="2299300" y="219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30"/>
            <p:cNvSpPr/>
            <p:nvPr/>
          </p:nvSpPr>
          <p:spPr>
            <a:xfrm>
              <a:off x="2285175" y="2185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30"/>
            <p:cNvSpPr/>
            <p:nvPr/>
          </p:nvSpPr>
          <p:spPr>
            <a:xfrm>
              <a:off x="2292350" y="21677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30"/>
            <p:cNvSpPr/>
            <p:nvPr/>
          </p:nvSpPr>
          <p:spPr>
            <a:xfrm>
              <a:off x="2277450" y="2173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30"/>
            <p:cNvSpPr/>
            <p:nvPr/>
          </p:nvSpPr>
          <p:spPr>
            <a:xfrm>
              <a:off x="2270875" y="2182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0"/>
            <p:cNvSpPr/>
            <p:nvPr/>
          </p:nvSpPr>
          <p:spPr>
            <a:xfrm>
              <a:off x="2298375" y="218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0"/>
            <p:cNvSpPr/>
            <p:nvPr/>
          </p:nvSpPr>
          <p:spPr>
            <a:xfrm>
              <a:off x="2263350" y="2162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0"/>
            <p:cNvSpPr/>
            <p:nvPr/>
          </p:nvSpPr>
          <p:spPr>
            <a:xfrm>
              <a:off x="2276525" y="216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0"/>
            <p:cNvSpPr/>
            <p:nvPr/>
          </p:nvSpPr>
          <p:spPr>
            <a:xfrm>
              <a:off x="2295925" y="21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0"/>
            <p:cNvSpPr/>
            <p:nvPr/>
          </p:nvSpPr>
          <p:spPr>
            <a:xfrm>
              <a:off x="2292725" y="2251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0"/>
            <p:cNvSpPr/>
            <p:nvPr/>
          </p:nvSpPr>
          <p:spPr>
            <a:xfrm>
              <a:off x="231042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0"/>
            <p:cNvSpPr/>
            <p:nvPr/>
          </p:nvSpPr>
          <p:spPr>
            <a:xfrm>
              <a:off x="230382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0"/>
            <p:cNvSpPr/>
            <p:nvPr/>
          </p:nvSpPr>
          <p:spPr>
            <a:xfrm>
              <a:off x="2296300" y="223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0"/>
            <p:cNvSpPr/>
            <p:nvPr/>
          </p:nvSpPr>
          <p:spPr>
            <a:xfrm>
              <a:off x="2303450" y="2221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0"/>
            <p:cNvSpPr/>
            <p:nvPr/>
          </p:nvSpPr>
          <p:spPr>
            <a:xfrm>
              <a:off x="2288575" y="2226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0"/>
            <p:cNvSpPr/>
            <p:nvPr/>
          </p:nvSpPr>
          <p:spPr>
            <a:xfrm>
              <a:off x="2281975" y="2236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0"/>
            <p:cNvSpPr/>
            <p:nvPr/>
          </p:nvSpPr>
          <p:spPr>
            <a:xfrm>
              <a:off x="2309475" y="2237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0"/>
            <p:cNvSpPr/>
            <p:nvPr/>
          </p:nvSpPr>
          <p:spPr>
            <a:xfrm>
              <a:off x="2274450" y="22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0"/>
            <p:cNvSpPr/>
            <p:nvPr/>
          </p:nvSpPr>
          <p:spPr>
            <a:xfrm>
              <a:off x="2287625" y="2214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0"/>
            <p:cNvSpPr/>
            <p:nvPr/>
          </p:nvSpPr>
          <p:spPr>
            <a:xfrm>
              <a:off x="229272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0"/>
            <p:cNvSpPr/>
            <p:nvPr/>
          </p:nvSpPr>
          <p:spPr>
            <a:xfrm>
              <a:off x="2303825" y="2304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0"/>
            <p:cNvSpPr/>
            <p:nvPr/>
          </p:nvSpPr>
          <p:spPr>
            <a:xfrm>
              <a:off x="232152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0"/>
            <p:cNvSpPr/>
            <p:nvPr/>
          </p:nvSpPr>
          <p:spPr>
            <a:xfrm>
              <a:off x="2314925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0"/>
            <p:cNvSpPr/>
            <p:nvPr/>
          </p:nvSpPr>
          <p:spPr>
            <a:xfrm>
              <a:off x="2307400" y="2292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0"/>
            <p:cNvSpPr/>
            <p:nvPr/>
          </p:nvSpPr>
          <p:spPr>
            <a:xfrm>
              <a:off x="2314550" y="2274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30"/>
            <p:cNvSpPr/>
            <p:nvPr/>
          </p:nvSpPr>
          <p:spPr>
            <a:xfrm>
              <a:off x="2299675" y="2279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30"/>
            <p:cNvSpPr/>
            <p:nvPr/>
          </p:nvSpPr>
          <p:spPr>
            <a:xfrm>
              <a:off x="2293100" y="228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0"/>
            <p:cNvSpPr/>
            <p:nvPr/>
          </p:nvSpPr>
          <p:spPr>
            <a:xfrm>
              <a:off x="2320575" y="2291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0"/>
            <p:cNvSpPr/>
            <p:nvPr/>
          </p:nvSpPr>
          <p:spPr>
            <a:xfrm>
              <a:off x="2285550" y="2268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0"/>
            <p:cNvSpPr/>
            <p:nvPr/>
          </p:nvSpPr>
          <p:spPr>
            <a:xfrm>
              <a:off x="22987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0"/>
            <p:cNvSpPr/>
            <p:nvPr/>
          </p:nvSpPr>
          <p:spPr>
            <a:xfrm>
              <a:off x="2314925" y="23577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0"/>
            <p:cNvSpPr/>
            <p:nvPr/>
          </p:nvSpPr>
          <p:spPr>
            <a:xfrm>
              <a:off x="2332625" y="235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0"/>
            <p:cNvSpPr/>
            <p:nvPr/>
          </p:nvSpPr>
          <p:spPr>
            <a:xfrm>
              <a:off x="2326050" y="2366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0"/>
            <p:cNvSpPr/>
            <p:nvPr/>
          </p:nvSpPr>
          <p:spPr>
            <a:xfrm>
              <a:off x="2318525" y="234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0"/>
            <p:cNvSpPr/>
            <p:nvPr/>
          </p:nvSpPr>
          <p:spPr>
            <a:xfrm>
              <a:off x="2325675" y="232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0"/>
            <p:cNvSpPr/>
            <p:nvPr/>
          </p:nvSpPr>
          <p:spPr>
            <a:xfrm>
              <a:off x="2310800" y="233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0"/>
            <p:cNvSpPr/>
            <p:nvPr/>
          </p:nvSpPr>
          <p:spPr>
            <a:xfrm>
              <a:off x="2304200" y="2342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0"/>
            <p:cNvSpPr/>
            <p:nvPr/>
          </p:nvSpPr>
          <p:spPr>
            <a:xfrm>
              <a:off x="2331700" y="23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0"/>
            <p:cNvSpPr/>
            <p:nvPr/>
          </p:nvSpPr>
          <p:spPr>
            <a:xfrm>
              <a:off x="2296675" y="2321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0"/>
            <p:cNvSpPr/>
            <p:nvPr/>
          </p:nvSpPr>
          <p:spPr>
            <a:xfrm>
              <a:off x="2309850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0"/>
            <p:cNvSpPr/>
            <p:nvPr/>
          </p:nvSpPr>
          <p:spPr>
            <a:xfrm>
              <a:off x="2329625" y="239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0"/>
            <p:cNvSpPr/>
            <p:nvPr/>
          </p:nvSpPr>
          <p:spPr>
            <a:xfrm>
              <a:off x="2336775" y="2380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0"/>
            <p:cNvSpPr/>
            <p:nvPr/>
          </p:nvSpPr>
          <p:spPr>
            <a:xfrm>
              <a:off x="2321900" y="238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0"/>
            <p:cNvSpPr/>
            <p:nvPr/>
          </p:nvSpPr>
          <p:spPr>
            <a:xfrm>
              <a:off x="2315300" y="2395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30"/>
            <p:cNvSpPr/>
            <p:nvPr/>
          </p:nvSpPr>
          <p:spPr>
            <a:xfrm>
              <a:off x="2342800" y="2397625"/>
              <a:ext cx="3425" cy="2850"/>
            </a:xfrm>
            <a:custGeom>
              <a:avLst/>
              <a:gdLst/>
              <a:ahLst/>
              <a:cxnLst/>
              <a:rect l="l" t="t" r="r" b="b"/>
              <a:pathLst>
                <a:path w="137" h="114" extrusionOk="0">
                  <a:moveTo>
                    <a:pt x="61" y="1"/>
                  </a:moveTo>
                  <a:lnTo>
                    <a:pt x="1" y="91"/>
                  </a:lnTo>
                  <a:lnTo>
                    <a:pt x="38" y="114"/>
                  </a:lnTo>
                  <a:lnTo>
                    <a:pt x="136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30"/>
            <p:cNvSpPr/>
            <p:nvPr/>
          </p:nvSpPr>
          <p:spPr>
            <a:xfrm>
              <a:off x="2307775" y="2375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0"/>
            <p:cNvSpPr/>
            <p:nvPr/>
          </p:nvSpPr>
          <p:spPr>
            <a:xfrm>
              <a:off x="2320950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0"/>
            <p:cNvSpPr/>
            <p:nvPr/>
          </p:nvSpPr>
          <p:spPr>
            <a:xfrm>
              <a:off x="2303075" y="2137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0"/>
            <p:cNvSpPr/>
            <p:nvPr/>
          </p:nvSpPr>
          <p:spPr>
            <a:xfrm>
              <a:off x="2320775" y="2136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0"/>
            <p:cNvSpPr/>
            <p:nvPr/>
          </p:nvSpPr>
          <p:spPr>
            <a:xfrm>
              <a:off x="2314175" y="214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0"/>
            <p:cNvSpPr/>
            <p:nvPr/>
          </p:nvSpPr>
          <p:spPr>
            <a:xfrm>
              <a:off x="2306650" y="2131000"/>
              <a:ext cx="3425" cy="2475"/>
            </a:xfrm>
            <a:custGeom>
              <a:avLst/>
              <a:gdLst/>
              <a:ahLst/>
              <a:cxnLst/>
              <a:rect l="l" t="t" r="r" b="b"/>
              <a:pathLst>
                <a:path w="137" h="99" extrusionOk="0">
                  <a:moveTo>
                    <a:pt x="31" y="0"/>
                  </a:moveTo>
                  <a:lnTo>
                    <a:pt x="0" y="38"/>
                  </a:lnTo>
                  <a:lnTo>
                    <a:pt x="98" y="98"/>
                  </a:lnTo>
                  <a:lnTo>
                    <a:pt x="136" y="3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0"/>
            <p:cNvSpPr/>
            <p:nvPr/>
          </p:nvSpPr>
          <p:spPr>
            <a:xfrm>
              <a:off x="2296475" y="21276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" y="1"/>
                  </a:moveTo>
                  <a:lnTo>
                    <a:pt x="114" y="69"/>
                  </a:lnTo>
                  <a:lnTo>
                    <a:pt x="12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30"/>
            <p:cNvSpPr/>
            <p:nvPr/>
          </p:nvSpPr>
          <p:spPr>
            <a:xfrm>
              <a:off x="2323600" y="2126850"/>
              <a:ext cx="4725" cy="4175"/>
            </a:xfrm>
            <a:custGeom>
              <a:avLst/>
              <a:gdLst/>
              <a:ahLst/>
              <a:cxnLst/>
              <a:rect l="l" t="t" r="r" b="b"/>
              <a:pathLst>
                <a:path w="189" h="167" extrusionOk="0">
                  <a:moveTo>
                    <a:pt x="76" y="1"/>
                  </a:moveTo>
                  <a:cubicBezTo>
                    <a:pt x="53" y="31"/>
                    <a:pt x="31" y="61"/>
                    <a:pt x="0" y="83"/>
                  </a:cubicBezTo>
                  <a:lnTo>
                    <a:pt x="128" y="166"/>
                  </a:lnTo>
                  <a:lnTo>
                    <a:pt x="189" y="7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30"/>
            <p:cNvSpPr/>
            <p:nvPr/>
          </p:nvSpPr>
          <p:spPr>
            <a:xfrm>
              <a:off x="2314175" y="2191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0"/>
            <p:cNvSpPr/>
            <p:nvPr/>
          </p:nvSpPr>
          <p:spPr>
            <a:xfrm>
              <a:off x="233187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0"/>
            <p:cNvSpPr/>
            <p:nvPr/>
          </p:nvSpPr>
          <p:spPr>
            <a:xfrm>
              <a:off x="2317750" y="217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0"/>
            <p:cNvSpPr/>
            <p:nvPr/>
          </p:nvSpPr>
          <p:spPr>
            <a:xfrm>
              <a:off x="2324925" y="2160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0"/>
            <p:cNvSpPr/>
            <p:nvPr/>
          </p:nvSpPr>
          <p:spPr>
            <a:xfrm>
              <a:off x="231005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0"/>
            <p:cNvSpPr/>
            <p:nvPr/>
          </p:nvSpPr>
          <p:spPr>
            <a:xfrm>
              <a:off x="2303450" y="217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0"/>
            <p:cNvSpPr/>
            <p:nvPr/>
          </p:nvSpPr>
          <p:spPr>
            <a:xfrm>
              <a:off x="2330950" y="217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0"/>
            <p:cNvSpPr/>
            <p:nvPr/>
          </p:nvSpPr>
          <p:spPr>
            <a:xfrm>
              <a:off x="2309100" y="2154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0"/>
            <p:cNvSpPr/>
            <p:nvPr/>
          </p:nvSpPr>
          <p:spPr>
            <a:xfrm>
              <a:off x="2325300" y="2244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0"/>
            <p:cNvSpPr/>
            <p:nvPr/>
          </p:nvSpPr>
          <p:spPr>
            <a:xfrm>
              <a:off x="234300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0"/>
            <p:cNvSpPr/>
            <p:nvPr/>
          </p:nvSpPr>
          <p:spPr>
            <a:xfrm>
              <a:off x="2336400" y="2252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0"/>
            <p:cNvSpPr/>
            <p:nvPr/>
          </p:nvSpPr>
          <p:spPr>
            <a:xfrm>
              <a:off x="2328875" y="2231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0"/>
            <p:cNvSpPr/>
            <p:nvPr/>
          </p:nvSpPr>
          <p:spPr>
            <a:xfrm>
              <a:off x="2336025" y="2214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0"/>
            <p:cNvSpPr/>
            <p:nvPr/>
          </p:nvSpPr>
          <p:spPr>
            <a:xfrm>
              <a:off x="232115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0"/>
            <p:cNvSpPr/>
            <p:nvPr/>
          </p:nvSpPr>
          <p:spPr>
            <a:xfrm>
              <a:off x="2314550" y="2229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0"/>
            <p:cNvSpPr/>
            <p:nvPr/>
          </p:nvSpPr>
          <p:spPr>
            <a:xfrm>
              <a:off x="2342050" y="223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0"/>
            <p:cNvSpPr/>
            <p:nvPr/>
          </p:nvSpPr>
          <p:spPr>
            <a:xfrm>
              <a:off x="2307025" y="22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30"/>
            <p:cNvSpPr/>
            <p:nvPr/>
          </p:nvSpPr>
          <p:spPr>
            <a:xfrm>
              <a:off x="2320200" y="220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30"/>
            <p:cNvSpPr/>
            <p:nvPr/>
          </p:nvSpPr>
          <p:spPr>
            <a:xfrm>
              <a:off x="232530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30"/>
            <p:cNvSpPr/>
            <p:nvPr/>
          </p:nvSpPr>
          <p:spPr>
            <a:xfrm>
              <a:off x="2336400" y="2297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30"/>
            <p:cNvSpPr/>
            <p:nvPr/>
          </p:nvSpPr>
          <p:spPr>
            <a:xfrm>
              <a:off x="235410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30"/>
            <p:cNvSpPr/>
            <p:nvPr/>
          </p:nvSpPr>
          <p:spPr>
            <a:xfrm>
              <a:off x="2347500" y="2305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30"/>
            <p:cNvSpPr/>
            <p:nvPr/>
          </p:nvSpPr>
          <p:spPr>
            <a:xfrm>
              <a:off x="2339975" y="2285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0"/>
            <p:cNvSpPr/>
            <p:nvPr/>
          </p:nvSpPr>
          <p:spPr>
            <a:xfrm>
              <a:off x="2347125" y="2267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0"/>
            <p:cNvSpPr/>
            <p:nvPr/>
          </p:nvSpPr>
          <p:spPr>
            <a:xfrm>
              <a:off x="233225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30"/>
            <p:cNvSpPr/>
            <p:nvPr/>
          </p:nvSpPr>
          <p:spPr>
            <a:xfrm>
              <a:off x="2325675" y="2282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30"/>
            <p:cNvSpPr/>
            <p:nvPr/>
          </p:nvSpPr>
          <p:spPr>
            <a:xfrm>
              <a:off x="2353150" y="2284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0"/>
            <p:cNvSpPr/>
            <p:nvPr/>
          </p:nvSpPr>
          <p:spPr>
            <a:xfrm>
              <a:off x="2318125" y="2261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0"/>
            <p:cNvSpPr/>
            <p:nvPr/>
          </p:nvSpPr>
          <p:spPr>
            <a:xfrm>
              <a:off x="2331325" y="226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0"/>
            <p:cNvSpPr/>
            <p:nvPr/>
          </p:nvSpPr>
          <p:spPr>
            <a:xfrm>
              <a:off x="2347500" y="235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0"/>
            <p:cNvSpPr/>
            <p:nvPr/>
          </p:nvSpPr>
          <p:spPr>
            <a:xfrm>
              <a:off x="2365225" y="23498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0"/>
            <p:cNvSpPr/>
            <p:nvPr/>
          </p:nvSpPr>
          <p:spPr>
            <a:xfrm>
              <a:off x="2358625" y="2359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0"/>
            <p:cNvSpPr/>
            <p:nvPr/>
          </p:nvSpPr>
          <p:spPr>
            <a:xfrm>
              <a:off x="2351100" y="23383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0"/>
            <p:cNvSpPr/>
            <p:nvPr/>
          </p:nvSpPr>
          <p:spPr>
            <a:xfrm>
              <a:off x="2358250" y="2320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0"/>
            <p:cNvSpPr/>
            <p:nvPr/>
          </p:nvSpPr>
          <p:spPr>
            <a:xfrm>
              <a:off x="2343375" y="232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0"/>
            <p:cNvSpPr/>
            <p:nvPr/>
          </p:nvSpPr>
          <p:spPr>
            <a:xfrm>
              <a:off x="2336775" y="2335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0"/>
            <p:cNvSpPr/>
            <p:nvPr/>
          </p:nvSpPr>
          <p:spPr>
            <a:xfrm>
              <a:off x="2364275" y="233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0"/>
            <p:cNvSpPr/>
            <p:nvPr/>
          </p:nvSpPr>
          <p:spPr>
            <a:xfrm>
              <a:off x="2329250" y="2315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0"/>
            <p:cNvSpPr/>
            <p:nvPr/>
          </p:nvSpPr>
          <p:spPr>
            <a:xfrm>
              <a:off x="2342425" y="2314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0"/>
            <p:cNvSpPr/>
            <p:nvPr/>
          </p:nvSpPr>
          <p:spPr>
            <a:xfrm>
              <a:off x="2376325" y="240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30"/>
            <p:cNvSpPr/>
            <p:nvPr/>
          </p:nvSpPr>
          <p:spPr>
            <a:xfrm>
              <a:off x="2372375" y="2413075"/>
              <a:ext cx="5850" cy="5875"/>
            </a:xfrm>
            <a:custGeom>
              <a:avLst/>
              <a:gdLst/>
              <a:ahLst/>
              <a:cxnLst/>
              <a:rect l="l" t="t" r="r" b="b"/>
              <a:pathLst>
                <a:path w="234" h="235" extrusionOk="0">
                  <a:moveTo>
                    <a:pt x="0" y="1"/>
                  </a:moveTo>
                  <a:lnTo>
                    <a:pt x="106" y="196"/>
                  </a:lnTo>
                  <a:lnTo>
                    <a:pt x="173" y="234"/>
                  </a:lnTo>
                  <a:lnTo>
                    <a:pt x="234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30"/>
            <p:cNvSpPr/>
            <p:nvPr/>
          </p:nvSpPr>
          <p:spPr>
            <a:xfrm>
              <a:off x="2362400" y="2391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57"/>
                  </a:lnTo>
                  <a:cubicBezTo>
                    <a:pt x="38" y="280"/>
                    <a:pt x="60" y="302"/>
                    <a:pt x="90" y="325"/>
                  </a:cubicBez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30"/>
            <p:cNvSpPr/>
            <p:nvPr/>
          </p:nvSpPr>
          <p:spPr>
            <a:xfrm>
              <a:off x="2369350" y="2374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30"/>
            <p:cNvSpPr/>
            <p:nvPr/>
          </p:nvSpPr>
          <p:spPr>
            <a:xfrm>
              <a:off x="2354475" y="237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30"/>
            <p:cNvSpPr/>
            <p:nvPr/>
          </p:nvSpPr>
          <p:spPr>
            <a:xfrm>
              <a:off x="2347900" y="23891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30"/>
            <p:cNvSpPr/>
            <p:nvPr/>
          </p:nvSpPr>
          <p:spPr>
            <a:xfrm>
              <a:off x="2375375" y="239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30"/>
            <p:cNvSpPr/>
            <p:nvPr/>
          </p:nvSpPr>
          <p:spPr>
            <a:xfrm>
              <a:off x="2340350" y="2368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30"/>
            <p:cNvSpPr/>
            <p:nvPr/>
          </p:nvSpPr>
          <p:spPr>
            <a:xfrm>
              <a:off x="2353550" y="2367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30"/>
            <p:cNvSpPr/>
            <p:nvPr/>
          </p:nvSpPr>
          <p:spPr>
            <a:xfrm>
              <a:off x="2382150" y="2427375"/>
              <a:ext cx="5300" cy="7000"/>
            </a:xfrm>
            <a:custGeom>
              <a:avLst/>
              <a:gdLst/>
              <a:ahLst/>
              <a:cxnLst/>
              <a:rect l="l" t="t" r="r" b="b"/>
              <a:pathLst>
                <a:path w="212" h="280" extrusionOk="0">
                  <a:moveTo>
                    <a:pt x="114" y="1"/>
                  </a:moveTo>
                  <a:lnTo>
                    <a:pt x="1" y="174"/>
                  </a:lnTo>
                  <a:lnTo>
                    <a:pt x="54" y="280"/>
                  </a:lnTo>
                  <a:lnTo>
                    <a:pt x="212" y="6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30"/>
            <p:cNvSpPr/>
            <p:nvPr/>
          </p:nvSpPr>
          <p:spPr>
            <a:xfrm>
              <a:off x="2388750" y="2444525"/>
              <a:ext cx="6250" cy="6050"/>
            </a:xfrm>
            <a:custGeom>
              <a:avLst/>
              <a:gdLst/>
              <a:ahLst/>
              <a:cxnLst/>
              <a:rect l="l" t="t" r="r" b="b"/>
              <a:pathLst>
                <a:path w="250" h="242" extrusionOk="0">
                  <a:moveTo>
                    <a:pt x="1" y="0"/>
                  </a:moveTo>
                  <a:lnTo>
                    <a:pt x="98" y="189"/>
                  </a:lnTo>
                  <a:lnTo>
                    <a:pt x="189" y="241"/>
                  </a:lnTo>
                  <a:lnTo>
                    <a:pt x="249" y="1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30"/>
            <p:cNvSpPr/>
            <p:nvPr/>
          </p:nvSpPr>
          <p:spPr>
            <a:xfrm>
              <a:off x="2384050" y="241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30"/>
            <p:cNvSpPr/>
            <p:nvPr/>
          </p:nvSpPr>
          <p:spPr>
            <a:xfrm>
              <a:off x="2342425" y="20765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30"/>
            <p:cNvSpPr/>
            <p:nvPr/>
          </p:nvSpPr>
          <p:spPr>
            <a:xfrm>
              <a:off x="2341300" y="206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30"/>
            <p:cNvSpPr/>
            <p:nvPr/>
          </p:nvSpPr>
          <p:spPr>
            <a:xfrm>
              <a:off x="2335650" y="2131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30"/>
            <p:cNvSpPr/>
            <p:nvPr/>
          </p:nvSpPr>
          <p:spPr>
            <a:xfrm>
              <a:off x="2353550" y="2129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30"/>
            <p:cNvSpPr/>
            <p:nvPr/>
          </p:nvSpPr>
          <p:spPr>
            <a:xfrm>
              <a:off x="2339225" y="211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30"/>
            <p:cNvSpPr/>
            <p:nvPr/>
          </p:nvSpPr>
          <p:spPr>
            <a:xfrm>
              <a:off x="2346375" y="2100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30"/>
            <p:cNvSpPr/>
            <p:nvPr/>
          </p:nvSpPr>
          <p:spPr>
            <a:xfrm>
              <a:off x="2331700" y="2106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30"/>
            <p:cNvSpPr/>
            <p:nvPr/>
          </p:nvSpPr>
          <p:spPr>
            <a:xfrm>
              <a:off x="2328125" y="2117450"/>
              <a:ext cx="5300" cy="5100"/>
            </a:xfrm>
            <a:custGeom>
              <a:avLst/>
              <a:gdLst/>
              <a:ahLst/>
              <a:cxnLst/>
              <a:rect l="l" t="t" r="r" b="b"/>
              <a:pathLst>
                <a:path w="212" h="204" extrusionOk="0">
                  <a:moveTo>
                    <a:pt x="23" y="0"/>
                  </a:moveTo>
                  <a:lnTo>
                    <a:pt x="0" y="113"/>
                  </a:lnTo>
                  <a:lnTo>
                    <a:pt x="151" y="203"/>
                  </a:lnTo>
                  <a:lnTo>
                    <a:pt x="211" y="11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30"/>
            <p:cNvSpPr/>
            <p:nvPr/>
          </p:nvSpPr>
          <p:spPr>
            <a:xfrm>
              <a:off x="2352400" y="211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30"/>
            <p:cNvSpPr/>
            <p:nvPr/>
          </p:nvSpPr>
          <p:spPr>
            <a:xfrm>
              <a:off x="2332625" y="2095025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24" y="1"/>
                  </a:moveTo>
                  <a:lnTo>
                    <a:pt x="1" y="114"/>
                  </a:lnTo>
                  <a:lnTo>
                    <a:pt x="197" y="234"/>
                  </a:lnTo>
                  <a:lnTo>
                    <a:pt x="257" y="144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30"/>
            <p:cNvSpPr/>
            <p:nvPr/>
          </p:nvSpPr>
          <p:spPr>
            <a:xfrm>
              <a:off x="2335650" y="2086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30"/>
            <p:cNvSpPr/>
            <p:nvPr/>
          </p:nvSpPr>
          <p:spPr>
            <a:xfrm>
              <a:off x="2346750" y="218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30"/>
            <p:cNvSpPr/>
            <p:nvPr/>
          </p:nvSpPr>
          <p:spPr>
            <a:xfrm>
              <a:off x="2364650" y="2183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30"/>
            <p:cNvSpPr/>
            <p:nvPr/>
          </p:nvSpPr>
          <p:spPr>
            <a:xfrm>
              <a:off x="2350325" y="217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30"/>
            <p:cNvSpPr/>
            <p:nvPr/>
          </p:nvSpPr>
          <p:spPr>
            <a:xfrm>
              <a:off x="2357500" y="2154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30"/>
            <p:cNvSpPr/>
            <p:nvPr/>
          </p:nvSpPr>
          <p:spPr>
            <a:xfrm>
              <a:off x="2342800" y="2159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30"/>
            <p:cNvSpPr/>
            <p:nvPr/>
          </p:nvSpPr>
          <p:spPr>
            <a:xfrm>
              <a:off x="2336025" y="216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30"/>
            <p:cNvSpPr/>
            <p:nvPr/>
          </p:nvSpPr>
          <p:spPr>
            <a:xfrm>
              <a:off x="2363525" y="21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30"/>
            <p:cNvSpPr/>
            <p:nvPr/>
          </p:nvSpPr>
          <p:spPr>
            <a:xfrm>
              <a:off x="2328500" y="21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30"/>
            <p:cNvSpPr/>
            <p:nvPr/>
          </p:nvSpPr>
          <p:spPr>
            <a:xfrm>
              <a:off x="2341675" y="214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30"/>
            <p:cNvSpPr/>
            <p:nvPr/>
          </p:nvSpPr>
          <p:spPr>
            <a:xfrm>
              <a:off x="2346750" y="213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30"/>
            <p:cNvSpPr/>
            <p:nvPr/>
          </p:nvSpPr>
          <p:spPr>
            <a:xfrm>
              <a:off x="2357875" y="2237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30"/>
            <p:cNvSpPr/>
            <p:nvPr/>
          </p:nvSpPr>
          <p:spPr>
            <a:xfrm>
              <a:off x="2375750" y="2236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30"/>
            <p:cNvSpPr/>
            <p:nvPr/>
          </p:nvSpPr>
          <p:spPr>
            <a:xfrm>
              <a:off x="2368975" y="2245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30"/>
            <p:cNvSpPr/>
            <p:nvPr/>
          </p:nvSpPr>
          <p:spPr>
            <a:xfrm>
              <a:off x="2361450" y="2225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30"/>
            <p:cNvSpPr/>
            <p:nvPr/>
          </p:nvSpPr>
          <p:spPr>
            <a:xfrm>
              <a:off x="2368600" y="2207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30"/>
            <p:cNvSpPr/>
            <p:nvPr/>
          </p:nvSpPr>
          <p:spPr>
            <a:xfrm>
              <a:off x="2353925" y="2213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30"/>
            <p:cNvSpPr/>
            <p:nvPr/>
          </p:nvSpPr>
          <p:spPr>
            <a:xfrm>
              <a:off x="2347125" y="222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30"/>
            <p:cNvSpPr/>
            <p:nvPr/>
          </p:nvSpPr>
          <p:spPr>
            <a:xfrm>
              <a:off x="2374625" y="2224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30"/>
            <p:cNvSpPr/>
            <p:nvPr/>
          </p:nvSpPr>
          <p:spPr>
            <a:xfrm>
              <a:off x="2339600" y="220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30"/>
            <p:cNvSpPr/>
            <p:nvPr/>
          </p:nvSpPr>
          <p:spPr>
            <a:xfrm>
              <a:off x="2352775" y="220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30"/>
            <p:cNvSpPr/>
            <p:nvPr/>
          </p:nvSpPr>
          <p:spPr>
            <a:xfrm>
              <a:off x="2357875" y="2192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30"/>
            <p:cNvSpPr/>
            <p:nvPr/>
          </p:nvSpPr>
          <p:spPr>
            <a:xfrm>
              <a:off x="2368975" y="2290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30"/>
            <p:cNvSpPr/>
            <p:nvPr/>
          </p:nvSpPr>
          <p:spPr>
            <a:xfrm>
              <a:off x="2386875" y="2289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30"/>
            <p:cNvSpPr/>
            <p:nvPr/>
          </p:nvSpPr>
          <p:spPr>
            <a:xfrm>
              <a:off x="2380100" y="22991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30"/>
            <p:cNvSpPr/>
            <p:nvPr/>
          </p:nvSpPr>
          <p:spPr>
            <a:xfrm>
              <a:off x="2372550" y="22782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30"/>
            <p:cNvSpPr/>
            <p:nvPr/>
          </p:nvSpPr>
          <p:spPr>
            <a:xfrm>
              <a:off x="2379700" y="22607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30"/>
            <p:cNvSpPr/>
            <p:nvPr/>
          </p:nvSpPr>
          <p:spPr>
            <a:xfrm>
              <a:off x="2365025" y="226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30"/>
            <p:cNvSpPr/>
            <p:nvPr/>
          </p:nvSpPr>
          <p:spPr>
            <a:xfrm>
              <a:off x="2358250" y="2275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30"/>
            <p:cNvSpPr/>
            <p:nvPr/>
          </p:nvSpPr>
          <p:spPr>
            <a:xfrm>
              <a:off x="2385750" y="2277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30"/>
            <p:cNvSpPr/>
            <p:nvPr/>
          </p:nvSpPr>
          <p:spPr>
            <a:xfrm>
              <a:off x="2350725" y="22551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30"/>
            <p:cNvSpPr/>
            <p:nvPr/>
          </p:nvSpPr>
          <p:spPr>
            <a:xfrm>
              <a:off x="2363900" y="225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30"/>
            <p:cNvSpPr/>
            <p:nvPr/>
          </p:nvSpPr>
          <p:spPr>
            <a:xfrm>
              <a:off x="2380100" y="2344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30"/>
            <p:cNvSpPr/>
            <p:nvPr/>
          </p:nvSpPr>
          <p:spPr>
            <a:xfrm>
              <a:off x="2397975" y="2342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30"/>
            <p:cNvSpPr/>
            <p:nvPr/>
          </p:nvSpPr>
          <p:spPr>
            <a:xfrm>
              <a:off x="2391200" y="2352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30"/>
            <p:cNvSpPr/>
            <p:nvPr/>
          </p:nvSpPr>
          <p:spPr>
            <a:xfrm>
              <a:off x="2383675" y="23315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30"/>
            <p:cNvSpPr/>
            <p:nvPr/>
          </p:nvSpPr>
          <p:spPr>
            <a:xfrm>
              <a:off x="2390825" y="2314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30"/>
            <p:cNvSpPr/>
            <p:nvPr/>
          </p:nvSpPr>
          <p:spPr>
            <a:xfrm>
              <a:off x="2376125" y="23196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30"/>
            <p:cNvSpPr/>
            <p:nvPr/>
          </p:nvSpPr>
          <p:spPr>
            <a:xfrm>
              <a:off x="2369350" y="2329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30"/>
            <p:cNvSpPr/>
            <p:nvPr/>
          </p:nvSpPr>
          <p:spPr>
            <a:xfrm>
              <a:off x="2396850" y="23307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30"/>
            <p:cNvSpPr/>
            <p:nvPr/>
          </p:nvSpPr>
          <p:spPr>
            <a:xfrm>
              <a:off x="2361825" y="230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30"/>
            <p:cNvSpPr/>
            <p:nvPr/>
          </p:nvSpPr>
          <p:spPr>
            <a:xfrm>
              <a:off x="2375000" y="230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30"/>
            <p:cNvSpPr/>
            <p:nvPr/>
          </p:nvSpPr>
          <p:spPr>
            <a:xfrm>
              <a:off x="2391200" y="2397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30"/>
            <p:cNvSpPr/>
            <p:nvPr/>
          </p:nvSpPr>
          <p:spPr>
            <a:xfrm>
              <a:off x="2409100" y="2396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30"/>
            <p:cNvSpPr/>
            <p:nvPr/>
          </p:nvSpPr>
          <p:spPr>
            <a:xfrm>
              <a:off x="2402300" y="2405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30"/>
            <p:cNvSpPr/>
            <p:nvPr/>
          </p:nvSpPr>
          <p:spPr>
            <a:xfrm>
              <a:off x="2394775" y="2384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30"/>
            <p:cNvSpPr/>
            <p:nvPr/>
          </p:nvSpPr>
          <p:spPr>
            <a:xfrm>
              <a:off x="2401925" y="2367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30"/>
            <p:cNvSpPr/>
            <p:nvPr/>
          </p:nvSpPr>
          <p:spPr>
            <a:xfrm>
              <a:off x="2387250" y="2372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30"/>
            <p:cNvSpPr/>
            <p:nvPr/>
          </p:nvSpPr>
          <p:spPr>
            <a:xfrm>
              <a:off x="2380475" y="238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30"/>
            <p:cNvSpPr/>
            <p:nvPr/>
          </p:nvSpPr>
          <p:spPr>
            <a:xfrm>
              <a:off x="2407950" y="238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3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30"/>
            <p:cNvSpPr/>
            <p:nvPr/>
          </p:nvSpPr>
          <p:spPr>
            <a:xfrm>
              <a:off x="2372925" y="2361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30"/>
            <p:cNvSpPr/>
            <p:nvPr/>
          </p:nvSpPr>
          <p:spPr>
            <a:xfrm>
              <a:off x="2386125" y="236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30"/>
            <p:cNvSpPr/>
            <p:nvPr/>
          </p:nvSpPr>
          <p:spPr>
            <a:xfrm>
              <a:off x="2402300" y="24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30"/>
            <p:cNvSpPr/>
            <p:nvPr/>
          </p:nvSpPr>
          <p:spPr>
            <a:xfrm>
              <a:off x="2420200" y="2449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30"/>
            <p:cNvSpPr/>
            <p:nvPr/>
          </p:nvSpPr>
          <p:spPr>
            <a:xfrm>
              <a:off x="2413425" y="245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30"/>
            <p:cNvSpPr/>
            <p:nvPr/>
          </p:nvSpPr>
          <p:spPr>
            <a:xfrm>
              <a:off x="2405875" y="2438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30"/>
            <p:cNvSpPr/>
            <p:nvPr/>
          </p:nvSpPr>
          <p:spPr>
            <a:xfrm>
              <a:off x="2413050" y="2420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30"/>
            <p:cNvSpPr/>
            <p:nvPr/>
          </p:nvSpPr>
          <p:spPr>
            <a:xfrm>
              <a:off x="2398175" y="2426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30"/>
            <p:cNvSpPr/>
            <p:nvPr/>
          </p:nvSpPr>
          <p:spPr>
            <a:xfrm>
              <a:off x="2391575" y="2435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30"/>
            <p:cNvSpPr/>
            <p:nvPr/>
          </p:nvSpPr>
          <p:spPr>
            <a:xfrm>
              <a:off x="2419075" y="243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30"/>
            <p:cNvSpPr/>
            <p:nvPr/>
          </p:nvSpPr>
          <p:spPr>
            <a:xfrm>
              <a:off x="2397225" y="241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30"/>
            <p:cNvSpPr/>
            <p:nvPr/>
          </p:nvSpPr>
          <p:spPr>
            <a:xfrm>
              <a:off x="2417175" y="24914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cubicBezTo>
                    <a:pt x="8" y="272"/>
                    <a:pt x="8" y="272"/>
                    <a:pt x="16" y="280"/>
                  </a:cubicBez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30"/>
            <p:cNvSpPr/>
            <p:nvPr/>
          </p:nvSpPr>
          <p:spPr>
            <a:xfrm>
              <a:off x="2424150" y="247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30"/>
            <p:cNvSpPr/>
            <p:nvPr/>
          </p:nvSpPr>
          <p:spPr>
            <a:xfrm>
              <a:off x="2409275" y="24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30"/>
            <p:cNvSpPr/>
            <p:nvPr/>
          </p:nvSpPr>
          <p:spPr>
            <a:xfrm>
              <a:off x="2430175" y="249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30"/>
            <p:cNvSpPr/>
            <p:nvPr/>
          </p:nvSpPr>
          <p:spPr>
            <a:xfrm>
              <a:off x="2401750" y="2469375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0" y="1"/>
                  </a:moveTo>
                  <a:lnTo>
                    <a:pt x="8" y="16"/>
                  </a:lnTo>
                  <a:lnTo>
                    <a:pt x="15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30"/>
            <p:cNvSpPr/>
            <p:nvPr/>
          </p:nvSpPr>
          <p:spPr>
            <a:xfrm>
              <a:off x="2408325" y="246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30"/>
            <p:cNvSpPr/>
            <p:nvPr/>
          </p:nvSpPr>
          <p:spPr>
            <a:xfrm>
              <a:off x="2347700" y="2017625"/>
              <a:ext cx="5300" cy="8125"/>
            </a:xfrm>
            <a:custGeom>
              <a:avLst/>
              <a:gdLst/>
              <a:ahLst/>
              <a:cxnLst/>
              <a:rect l="l" t="t" r="r" b="b"/>
              <a:pathLst>
                <a:path w="212" h="325" extrusionOk="0">
                  <a:moveTo>
                    <a:pt x="121" y="1"/>
                  </a:moveTo>
                  <a:lnTo>
                    <a:pt x="38" y="121"/>
                  </a:lnTo>
                  <a:lnTo>
                    <a:pt x="1" y="302"/>
                  </a:lnTo>
                  <a:lnTo>
                    <a:pt x="31" y="325"/>
                  </a:lnTo>
                  <a:lnTo>
                    <a:pt x="211" y="5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30"/>
            <p:cNvSpPr/>
            <p:nvPr/>
          </p:nvSpPr>
          <p:spPr>
            <a:xfrm>
              <a:off x="2363900" y="2016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30"/>
            <p:cNvSpPr/>
            <p:nvPr/>
          </p:nvSpPr>
          <p:spPr>
            <a:xfrm>
              <a:off x="2357125" y="202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30"/>
            <p:cNvSpPr/>
            <p:nvPr/>
          </p:nvSpPr>
          <p:spPr>
            <a:xfrm>
              <a:off x="2357125" y="2070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30"/>
            <p:cNvSpPr/>
            <p:nvPr/>
          </p:nvSpPr>
          <p:spPr>
            <a:xfrm>
              <a:off x="2375000" y="2069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30"/>
            <p:cNvSpPr/>
            <p:nvPr/>
          </p:nvSpPr>
          <p:spPr>
            <a:xfrm>
              <a:off x="2360875" y="2058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30"/>
            <p:cNvSpPr/>
            <p:nvPr/>
          </p:nvSpPr>
          <p:spPr>
            <a:xfrm>
              <a:off x="2367850" y="2040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30"/>
            <p:cNvSpPr/>
            <p:nvPr/>
          </p:nvSpPr>
          <p:spPr>
            <a:xfrm>
              <a:off x="2353150" y="20464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30"/>
            <p:cNvSpPr/>
            <p:nvPr/>
          </p:nvSpPr>
          <p:spPr>
            <a:xfrm>
              <a:off x="2346375" y="205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30"/>
            <p:cNvSpPr/>
            <p:nvPr/>
          </p:nvSpPr>
          <p:spPr>
            <a:xfrm>
              <a:off x="2374075" y="2057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30"/>
            <p:cNvSpPr/>
            <p:nvPr/>
          </p:nvSpPr>
          <p:spPr>
            <a:xfrm>
              <a:off x="2345075" y="2036275"/>
              <a:ext cx="775" cy="1525"/>
            </a:xfrm>
            <a:custGeom>
              <a:avLst/>
              <a:gdLst/>
              <a:ahLst/>
              <a:cxnLst/>
              <a:rect l="l" t="t" r="r" b="b"/>
              <a:pathLst>
                <a:path w="31" h="61" extrusionOk="0">
                  <a:moveTo>
                    <a:pt x="15" y="1"/>
                  </a:moveTo>
                  <a:lnTo>
                    <a:pt x="0" y="61"/>
                  </a:lnTo>
                  <a:lnTo>
                    <a:pt x="30" y="1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30"/>
            <p:cNvSpPr/>
            <p:nvPr/>
          </p:nvSpPr>
          <p:spPr>
            <a:xfrm>
              <a:off x="2352025" y="203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30"/>
            <p:cNvSpPr/>
            <p:nvPr/>
          </p:nvSpPr>
          <p:spPr>
            <a:xfrm>
              <a:off x="2368225" y="2124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30"/>
            <p:cNvSpPr/>
            <p:nvPr/>
          </p:nvSpPr>
          <p:spPr>
            <a:xfrm>
              <a:off x="2386125" y="21230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30"/>
            <p:cNvSpPr/>
            <p:nvPr/>
          </p:nvSpPr>
          <p:spPr>
            <a:xfrm>
              <a:off x="2372000" y="21118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30"/>
            <p:cNvSpPr/>
            <p:nvPr/>
          </p:nvSpPr>
          <p:spPr>
            <a:xfrm>
              <a:off x="2378950" y="20941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30"/>
            <p:cNvSpPr/>
            <p:nvPr/>
          </p:nvSpPr>
          <p:spPr>
            <a:xfrm>
              <a:off x="2364275" y="2099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30"/>
            <p:cNvSpPr/>
            <p:nvPr/>
          </p:nvSpPr>
          <p:spPr>
            <a:xfrm>
              <a:off x="2357500" y="2109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30"/>
            <p:cNvSpPr/>
            <p:nvPr/>
          </p:nvSpPr>
          <p:spPr>
            <a:xfrm>
              <a:off x="2385175" y="2110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30"/>
            <p:cNvSpPr/>
            <p:nvPr/>
          </p:nvSpPr>
          <p:spPr>
            <a:xfrm>
              <a:off x="2350150" y="20884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30"/>
            <p:cNvSpPr/>
            <p:nvPr/>
          </p:nvSpPr>
          <p:spPr>
            <a:xfrm>
              <a:off x="23631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30"/>
            <p:cNvSpPr/>
            <p:nvPr/>
          </p:nvSpPr>
          <p:spPr>
            <a:xfrm>
              <a:off x="2368425" y="207920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30"/>
            <p:cNvSpPr/>
            <p:nvPr/>
          </p:nvSpPr>
          <p:spPr>
            <a:xfrm>
              <a:off x="2379325" y="217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30"/>
            <p:cNvSpPr/>
            <p:nvPr/>
          </p:nvSpPr>
          <p:spPr>
            <a:xfrm>
              <a:off x="2397225" y="2176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30"/>
            <p:cNvSpPr/>
            <p:nvPr/>
          </p:nvSpPr>
          <p:spPr>
            <a:xfrm>
              <a:off x="2383100" y="21649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30"/>
            <p:cNvSpPr/>
            <p:nvPr/>
          </p:nvSpPr>
          <p:spPr>
            <a:xfrm>
              <a:off x="2390075" y="2147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30"/>
            <p:cNvSpPr/>
            <p:nvPr/>
          </p:nvSpPr>
          <p:spPr>
            <a:xfrm>
              <a:off x="2375375" y="2153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30"/>
            <p:cNvSpPr/>
            <p:nvPr/>
          </p:nvSpPr>
          <p:spPr>
            <a:xfrm>
              <a:off x="2368600" y="2162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30"/>
            <p:cNvSpPr/>
            <p:nvPr/>
          </p:nvSpPr>
          <p:spPr>
            <a:xfrm>
              <a:off x="2396275" y="21641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30"/>
            <p:cNvSpPr/>
            <p:nvPr/>
          </p:nvSpPr>
          <p:spPr>
            <a:xfrm>
              <a:off x="2361250" y="21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30"/>
            <p:cNvSpPr/>
            <p:nvPr/>
          </p:nvSpPr>
          <p:spPr>
            <a:xfrm>
              <a:off x="23742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30"/>
            <p:cNvSpPr/>
            <p:nvPr/>
          </p:nvSpPr>
          <p:spPr>
            <a:xfrm>
              <a:off x="2379325" y="2132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30"/>
            <p:cNvSpPr/>
            <p:nvPr/>
          </p:nvSpPr>
          <p:spPr>
            <a:xfrm>
              <a:off x="2390450" y="2230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30"/>
            <p:cNvSpPr/>
            <p:nvPr/>
          </p:nvSpPr>
          <p:spPr>
            <a:xfrm>
              <a:off x="2408325" y="2229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30"/>
            <p:cNvSpPr/>
            <p:nvPr/>
          </p:nvSpPr>
          <p:spPr>
            <a:xfrm>
              <a:off x="2401550" y="2239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30"/>
            <p:cNvSpPr/>
            <p:nvPr/>
          </p:nvSpPr>
          <p:spPr>
            <a:xfrm>
              <a:off x="2394200" y="22181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30"/>
            <p:cNvSpPr/>
            <p:nvPr/>
          </p:nvSpPr>
          <p:spPr>
            <a:xfrm>
              <a:off x="2401175" y="2200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30"/>
            <p:cNvSpPr/>
            <p:nvPr/>
          </p:nvSpPr>
          <p:spPr>
            <a:xfrm>
              <a:off x="2386500" y="2206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30"/>
            <p:cNvSpPr/>
            <p:nvPr/>
          </p:nvSpPr>
          <p:spPr>
            <a:xfrm>
              <a:off x="2379700" y="221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30"/>
            <p:cNvSpPr/>
            <p:nvPr/>
          </p:nvSpPr>
          <p:spPr>
            <a:xfrm>
              <a:off x="2407400" y="2217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30"/>
            <p:cNvSpPr/>
            <p:nvPr/>
          </p:nvSpPr>
          <p:spPr>
            <a:xfrm>
              <a:off x="2372375" y="2195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30"/>
            <p:cNvSpPr/>
            <p:nvPr/>
          </p:nvSpPr>
          <p:spPr>
            <a:xfrm>
              <a:off x="2385350" y="219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30"/>
            <p:cNvSpPr/>
            <p:nvPr/>
          </p:nvSpPr>
          <p:spPr>
            <a:xfrm>
              <a:off x="2390450" y="2185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30"/>
            <p:cNvSpPr/>
            <p:nvPr/>
          </p:nvSpPr>
          <p:spPr>
            <a:xfrm>
              <a:off x="2401550" y="22839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30"/>
            <p:cNvSpPr/>
            <p:nvPr/>
          </p:nvSpPr>
          <p:spPr>
            <a:xfrm>
              <a:off x="2419450" y="2282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30"/>
            <p:cNvSpPr/>
            <p:nvPr/>
          </p:nvSpPr>
          <p:spPr>
            <a:xfrm>
              <a:off x="2412675" y="22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30"/>
            <p:cNvSpPr/>
            <p:nvPr/>
          </p:nvSpPr>
          <p:spPr>
            <a:xfrm>
              <a:off x="2405325" y="2271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30"/>
            <p:cNvSpPr/>
            <p:nvPr/>
          </p:nvSpPr>
          <p:spPr>
            <a:xfrm>
              <a:off x="2412300" y="2253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30"/>
            <p:cNvSpPr/>
            <p:nvPr/>
          </p:nvSpPr>
          <p:spPr>
            <a:xfrm>
              <a:off x="2397600" y="225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30"/>
            <p:cNvSpPr/>
            <p:nvPr/>
          </p:nvSpPr>
          <p:spPr>
            <a:xfrm>
              <a:off x="2390825" y="2269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30"/>
            <p:cNvSpPr/>
            <p:nvPr/>
          </p:nvSpPr>
          <p:spPr>
            <a:xfrm>
              <a:off x="2418500" y="22707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30"/>
            <p:cNvSpPr/>
            <p:nvPr/>
          </p:nvSpPr>
          <p:spPr>
            <a:xfrm>
              <a:off x="2383475" y="22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30"/>
            <p:cNvSpPr/>
            <p:nvPr/>
          </p:nvSpPr>
          <p:spPr>
            <a:xfrm>
              <a:off x="2396475" y="224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30"/>
            <p:cNvSpPr/>
            <p:nvPr/>
          </p:nvSpPr>
          <p:spPr>
            <a:xfrm>
              <a:off x="2412675" y="23372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30"/>
            <p:cNvSpPr/>
            <p:nvPr/>
          </p:nvSpPr>
          <p:spPr>
            <a:xfrm>
              <a:off x="2430550" y="2336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30"/>
            <p:cNvSpPr/>
            <p:nvPr/>
          </p:nvSpPr>
          <p:spPr>
            <a:xfrm>
              <a:off x="2423775" y="234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30"/>
            <p:cNvSpPr/>
            <p:nvPr/>
          </p:nvSpPr>
          <p:spPr>
            <a:xfrm>
              <a:off x="2416425" y="2324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30"/>
            <p:cNvSpPr/>
            <p:nvPr/>
          </p:nvSpPr>
          <p:spPr>
            <a:xfrm>
              <a:off x="2423400" y="2307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30"/>
            <p:cNvSpPr/>
            <p:nvPr/>
          </p:nvSpPr>
          <p:spPr>
            <a:xfrm>
              <a:off x="2408700" y="2312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30"/>
            <p:cNvSpPr/>
            <p:nvPr/>
          </p:nvSpPr>
          <p:spPr>
            <a:xfrm>
              <a:off x="2401925" y="2322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30"/>
            <p:cNvSpPr/>
            <p:nvPr/>
          </p:nvSpPr>
          <p:spPr>
            <a:xfrm>
              <a:off x="2429625" y="2323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30"/>
            <p:cNvSpPr/>
            <p:nvPr/>
          </p:nvSpPr>
          <p:spPr>
            <a:xfrm>
              <a:off x="2394600" y="2301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30"/>
            <p:cNvSpPr/>
            <p:nvPr/>
          </p:nvSpPr>
          <p:spPr>
            <a:xfrm>
              <a:off x="2407575" y="230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30"/>
            <p:cNvSpPr/>
            <p:nvPr/>
          </p:nvSpPr>
          <p:spPr>
            <a:xfrm>
              <a:off x="2423775" y="2390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30"/>
            <p:cNvSpPr/>
            <p:nvPr/>
          </p:nvSpPr>
          <p:spPr>
            <a:xfrm>
              <a:off x="2441675" y="2389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30"/>
            <p:cNvSpPr/>
            <p:nvPr/>
          </p:nvSpPr>
          <p:spPr>
            <a:xfrm>
              <a:off x="2434875" y="239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30"/>
            <p:cNvSpPr/>
            <p:nvPr/>
          </p:nvSpPr>
          <p:spPr>
            <a:xfrm>
              <a:off x="2427550" y="2378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30"/>
            <p:cNvSpPr/>
            <p:nvPr/>
          </p:nvSpPr>
          <p:spPr>
            <a:xfrm>
              <a:off x="2434500" y="23605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30"/>
            <p:cNvSpPr/>
            <p:nvPr/>
          </p:nvSpPr>
          <p:spPr>
            <a:xfrm>
              <a:off x="2419825" y="23662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30"/>
            <p:cNvSpPr/>
            <p:nvPr/>
          </p:nvSpPr>
          <p:spPr>
            <a:xfrm>
              <a:off x="2413050" y="2375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30"/>
            <p:cNvSpPr/>
            <p:nvPr/>
          </p:nvSpPr>
          <p:spPr>
            <a:xfrm>
              <a:off x="2440725" y="2377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30"/>
            <p:cNvSpPr/>
            <p:nvPr/>
          </p:nvSpPr>
          <p:spPr>
            <a:xfrm>
              <a:off x="2405700" y="23549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30"/>
            <p:cNvSpPr/>
            <p:nvPr/>
          </p:nvSpPr>
          <p:spPr>
            <a:xfrm>
              <a:off x="2418700" y="235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30"/>
            <p:cNvSpPr/>
            <p:nvPr/>
          </p:nvSpPr>
          <p:spPr>
            <a:xfrm>
              <a:off x="2434875" y="244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30"/>
            <p:cNvSpPr/>
            <p:nvPr/>
          </p:nvSpPr>
          <p:spPr>
            <a:xfrm>
              <a:off x="2446000" y="2452050"/>
              <a:ext cx="3025" cy="3800"/>
            </a:xfrm>
            <a:custGeom>
              <a:avLst/>
              <a:gdLst/>
              <a:ahLst/>
              <a:cxnLst/>
              <a:rect l="l" t="t" r="r" b="b"/>
              <a:pathLst>
                <a:path w="121" h="152" extrusionOk="0">
                  <a:moveTo>
                    <a:pt x="68" y="1"/>
                  </a:moveTo>
                  <a:lnTo>
                    <a:pt x="0" y="91"/>
                  </a:lnTo>
                  <a:lnTo>
                    <a:pt x="91" y="151"/>
                  </a:lnTo>
                  <a:lnTo>
                    <a:pt x="121" y="3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30"/>
            <p:cNvSpPr/>
            <p:nvPr/>
          </p:nvSpPr>
          <p:spPr>
            <a:xfrm>
              <a:off x="2438650" y="2431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30"/>
            <p:cNvSpPr/>
            <p:nvPr/>
          </p:nvSpPr>
          <p:spPr>
            <a:xfrm>
              <a:off x="2445625" y="2413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30"/>
            <p:cNvSpPr/>
            <p:nvPr/>
          </p:nvSpPr>
          <p:spPr>
            <a:xfrm>
              <a:off x="2430925" y="2419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30"/>
            <p:cNvSpPr/>
            <p:nvPr/>
          </p:nvSpPr>
          <p:spPr>
            <a:xfrm>
              <a:off x="2424150" y="2428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30"/>
            <p:cNvSpPr/>
            <p:nvPr/>
          </p:nvSpPr>
          <p:spPr>
            <a:xfrm>
              <a:off x="2451825" y="2430400"/>
              <a:ext cx="1725" cy="3050"/>
            </a:xfrm>
            <a:custGeom>
              <a:avLst/>
              <a:gdLst/>
              <a:ahLst/>
              <a:cxnLst/>
              <a:rect l="l" t="t" r="r" b="b"/>
              <a:pathLst>
                <a:path w="69" h="122" extrusionOk="0">
                  <a:moveTo>
                    <a:pt x="61" y="1"/>
                  </a:moveTo>
                  <a:lnTo>
                    <a:pt x="1" y="91"/>
                  </a:lnTo>
                  <a:lnTo>
                    <a:pt x="46" y="121"/>
                  </a:lnTo>
                  <a:lnTo>
                    <a:pt x="69" y="8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30"/>
            <p:cNvSpPr/>
            <p:nvPr/>
          </p:nvSpPr>
          <p:spPr>
            <a:xfrm>
              <a:off x="2416800" y="2408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30"/>
            <p:cNvSpPr/>
            <p:nvPr/>
          </p:nvSpPr>
          <p:spPr>
            <a:xfrm>
              <a:off x="2429800" y="240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30"/>
            <p:cNvSpPr/>
            <p:nvPr/>
          </p:nvSpPr>
          <p:spPr>
            <a:xfrm>
              <a:off x="2442050" y="2472775"/>
              <a:ext cx="2650" cy="3600"/>
            </a:xfrm>
            <a:custGeom>
              <a:avLst/>
              <a:gdLst/>
              <a:ahLst/>
              <a:cxnLst/>
              <a:rect l="l" t="t" r="r" b="b"/>
              <a:pathLst>
                <a:path w="106" h="144" extrusionOk="0">
                  <a:moveTo>
                    <a:pt x="60" y="0"/>
                  </a:moveTo>
                  <a:lnTo>
                    <a:pt x="0" y="91"/>
                  </a:lnTo>
                  <a:lnTo>
                    <a:pt x="83" y="143"/>
                  </a:lnTo>
                  <a:lnTo>
                    <a:pt x="106" y="3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30"/>
            <p:cNvSpPr/>
            <p:nvPr/>
          </p:nvSpPr>
          <p:spPr>
            <a:xfrm>
              <a:off x="2435250" y="2482175"/>
              <a:ext cx="7000" cy="6250"/>
            </a:xfrm>
            <a:custGeom>
              <a:avLst/>
              <a:gdLst/>
              <a:ahLst/>
              <a:cxnLst/>
              <a:rect l="l" t="t" r="r" b="b"/>
              <a:pathLst>
                <a:path w="280" h="250" extrusionOk="0">
                  <a:moveTo>
                    <a:pt x="69" y="1"/>
                  </a:moveTo>
                  <a:lnTo>
                    <a:pt x="1" y="91"/>
                  </a:lnTo>
                  <a:lnTo>
                    <a:pt x="257" y="249"/>
                  </a:lnTo>
                  <a:lnTo>
                    <a:pt x="280" y="13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30"/>
            <p:cNvSpPr/>
            <p:nvPr/>
          </p:nvSpPr>
          <p:spPr>
            <a:xfrm>
              <a:off x="2427925" y="2461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30"/>
            <p:cNvSpPr/>
            <p:nvPr/>
          </p:nvSpPr>
          <p:spPr>
            <a:xfrm>
              <a:off x="2440900" y="2460525"/>
              <a:ext cx="5875" cy="5500"/>
            </a:xfrm>
            <a:custGeom>
              <a:avLst/>
              <a:gdLst/>
              <a:ahLst/>
              <a:cxnLst/>
              <a:rect l="l" t="t" r="r" b="b"/>
              <a:pathLst>
                <a:path w="235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12" y="219"/>
                  </a:lnTo>
                  <a:lnTo>
                    <a:pt x="234" y="10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30"/>
            <p:cNvSpPr/>
            <p:nvPr/>
          </p:nvSpPr>
          <p:spPr>
            <a:xfrm>
              <a:off x="2389700" y="2064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30"/>
            <p:cNvSpPr/>
            <p:nvPr/>
          </p:nvSpPr>
          <p:spPr>
            <a:xfrm>
              <a:off x="2393450" y="2055850"/>
              <a:ext cx="3050" cy="4000"/>
            </a:xfrm>
            <a:custGeom>
              <a:avLst/>
              <a:gdLst/>
              <a:ahLst/>
              <a:cxnLst/>
              <a:rect l="l" t="t" r="r" b="b"/>
              <a:pathLst>
                <a:path w="122" h="160" extrusionOk="0">
                  <a:moveTo>
                    <a:pt x="69" y="1"/>
                  </a:moveTo>
                  <a:lnTo>
                    <a:pt x="1" y="99"/>
                  </a:lnTo>
                  <a:lnTo>
                    <a:pt x="91" y="159"/>
                  </a:lnTo>
                  <a:lnTo>
                    <a:pt x="121" y="10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30"/>
            <p:cNvSpPr/>
            <p:nvPr/>
          </p:nvSpPr>
          <p:spPr>
            <a:xfrm>
              <a:off x="2385750" y="2040225"/>
              <a:ext cx="3225" cy="3800"/>
            </a:xfrm>
            <a:custGeom>
              <a:avLst/>
              <a:gdLst/>
              <a:ahLst/>
              <a:cxnLst/>
              <a:rect l="l" t="t" r="r" b="b"/>
              <a:pathLst>
                <a:path w="129" h="152" extrusionOk="0">
                  <a:moveTo>
                    <a:pt x="45" y="1"/>
                  </a:moveTo>
                  <a:lnTo>
                    <a:pt x="0" y="69"/>
                  </a:lnTo>
                  <a:lnTo>
                    <a:pt x="128" y="15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30"/>
            <p:cNvSpPr/>
            <p:nvPr/>
          </p:nvSpPr>
          <p:spPr>
            <a:xfrm>
              <a:off x="2379150" y="2049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30"/>
            <p:cNvSpPr/>
            <p:nvPr/>
          </p:nvSpPr>
          <p:spPr>
            <a:xfrm>
              <a:off x="2371625" y="2028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30"/>
            <p:cNvSpPr/>
            <p:nvPr/>
          </p:nvSpPr>
          <p:spPr>
            <a:xfrm>
              <a:off x="2400800" y="2117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30"/>
            <p:cNvSpPr/>
            <p:nvPr/>
          </p:nvSpPr>
          <p:spPr>
            <a:xfrm>
              <a:off x="2418700" y="2116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30"/>
            <p:cNvSpPr/>
            <p:nvPr/>
          </p:nvSpPr>
          <p:spPr>
            <a:xfrm>
              <a:off x="2412100" y="2125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30"/>
            <p:cNvSpPr/>
            <p:nvPr/>
          </p:nvSpPr>
          <p:spPr>
            <a:xfrm>
              <a:off x="2404575" y="21048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30"/>
            <p:cNvSpPr/>
            <p:nvPr/>
          </p:nvSpPr>
          <p:spPr>
            <a:xfrm>
              <a:off x="2411725" y="2091275"/>
              <a:ext cx="3225" cy="4150"/>
            </a:xfrm>
            <a:custGeom>
              <a:avLst/>
              <a:gdLst/>
              <a:ahLst/>
              <a:cxnLst/>
              <a:rect l="l" t="t" r="r" b="b"/>
              <a:pathLst>
                <a:path w="129" h="166" extrusionOk="0">
                  <a:moveTo>
                    <a:pt x="76" y="0"/>
                  </a:moveTo>
                  <a:lnTo>
                    <a:pt x="0" y="105"/>
                  </a:lnTo>
                  <a:lnTo>
                    <a:pt x="91" y="166"/>
                  </a:lnTo>
                  <a:lnTo>
                    <a:pt x="129" y="10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30"/>
            <p:cNvSpPr/>
            <p:nvPr/>
          </p:nvSpPr>
          <p:spPr>
            <a:xfrm>
              <a:off x="2396850" y="209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30"/>
            <p:cNvSpPr/>
            <p:nvPr/>
          </p:nvSpPr>
          <p:spPr>
            <a:xfrm>
              <a:off x="2390250" y="210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30"/>
            <p:cNvSpPr/>
            <p:nvPr/>
          </p:nvSpPr>
          <p:spPr>
            <a:xfrm>
              <a:off x="2417750" y="2104075"/>
              <a:ext cx="5850" cy="5850"/>
            </a:xfrm>
            <a:custGeom>
              <a:avLst/>
              <a:gdLst/>
              <a:ahLst/>
              <a:cxnLst/>
              <a:rect l="l" t="t" r="r" b="b"/>
              <a:pathLst>
                <a:path w="234" h="234" extrusionOk="0">
                  <a:moveTo>
                    <a:pt x="61" y="0"/>
                  </a:moveTo>
                  <a:lnTo>
                    <a:pt x="1" y="91"/>
                  </a:lnTo>
                  <a:lnTo>
                    <a:pt x="234" y="234"/>
                  </a:lnTo>
                  <a:cubicBezTo>
                    <a:pt x="219" y="211"/>
                    <a:pt x="204" y="196"/>
                    <a:pt x="189" y="166"/>
                  </a:cubicBezTo>
                  <a:lnTo>
                    <a:pt x="121" y="3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30"/>
            <p:cNvSpPr/>
            <p:nvPr/>
          </p:nvSpPr>
          <p:spPr>
            <a:xfrm>
              <a:off x="2382725" y="20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30"/>
            <p:cNvSpPr/>
            <p:nvPr/>
          </p:nvSpPr>
          <p:spPr>
            <a:xfrm>
              <a:off x="2395900" y="20807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30"/>
            <p:cNvSpPr/>
            <p:nvPr/>
          </p:nvSpPr>
          <p:spPr>
            <a:xfrm>
              <a:off x="2401000" y="2072425"/>
              <a:ext cx="5850" cy="5875"/>
            </a:xfrm>
            <a:custGeom>
              <a:avLst/>
              <a:gdLst/>
              <a:ahLst/>
              <a:cxnLst/>
              <a:rect l="l" t="t" r="r" b="b"/>
              <a:pathLst>
                <a:path w="234" h="235" extrusionOk="0">
                  <a:moveTo>
                    <a:pt x="60" y="1"/>
                  </a:moveTo>
                  <a:lnTo>
                    <a:pt x="0" y="91"/>
                  </a:lnTo>
                  <a:lnTo>
                    <a:pt x="234" y="234"/>
                  </a:lnTo>
                  <a:lnTo>
                    <a:pt x="136" y="4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30"/>
            <p:cNvSpPr/>
            <p:nvPr/>
          </p:nvSpPr>
          <p:spPr>
            <a:xfrm>
              <a:off x="2411925" y="21705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30"/>
            <p:cNvSpPr/>
            <p:nvPr/>
          </p:nvSpPr>
          <p:spPr>
            <a:xfrm>
              <a:off x="2429800" y="216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30"/>
            <p:cNvSpPr/>
            <p:nvPr/>
          </p:nvSpPr>
          <p:spPr>
            <a:xfrm>
              <a:off x="2415675" y="21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30"/>
            <p:cNvSpPr/>
            <p:nvPr/>
          </p:nvSpPr>
          <p:spPr>
            <a:xfrm>
              <a:off x="2422825" y="2140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30"/>
            <p:cNvSpPr/>
            <p:nvPr/>
          </p:nvSpPr>
          <p:spPr>
            <a:xfrm>
              <a:off x="2407950" y="2146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30"/>
            <p:cNvSpPr/>
            <p:nvPr/>
          </p:nvSpPr>
          <p:spPr>
            <a:xfrm>
              <a:off x="2401375" y="2155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30"/>
            <p:cNvSpPr/>
            <p:nvPr/>
          </p:nvSpPr>
          <p:spPr>
            <a:xfrm>
              <a:off x="2428850" y="2157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30"/>
            <p:cNvSpPr/>
            <p:nvPr/>
          </p:nvSpPr>
          <p:spPr>
            <a:xfrm>
              <a:off x="2393825" y="21349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30"/>
            <p:cNvSpPr/>
            <p:nvPr/>
          </p:nvSpPr>
          <p:spPr>
            <a:xfrm>
              <a:off x="2407025" y="2134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30"/>
            <p:cNvSpPr/>
            <p:nvPr/>
          </p:nvSpPr>
          <p:spPr>
            <a:xfrm>
              <a:off x="2423025" y="22238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30"/>
            <p:cNvSpPr/>
            <p:nvPr/>
          </p:nvSpPr>
          <p:spPr>
            <a:xfrm>
              <a:off x="2440900" y="222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30"/>
            <p:cNvSpPr/>
            <p:nvPr/>
          </p:nvSpPr>
          <p:spPr>
            <a:xfrm>
              <a:off x="2434325" y="22321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30"/>
            <p:cNvSpPr/>
            <p:nvPr/>
          </p:nvSpPr>
          <p:spPr>
            <a:xfrm>
              <a:off x="2426800" y="2211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30"/>
            <p:cNvSpPr/>
            <p:nvPr/>
          </p:nvSpPr>
          <p:spPr>
            <a:xfrm>
              <a:off x="2433750" y="21939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30"/>
            <p:cNvSpPr/>
            <p:nvPr/>
          </p:nvSpPr>
          <p:spPr>
            <a:xfrm>
              <a:off x="2419075" y="2199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30"/>
            <p:cNvSpPr/>
            <p:nvPr/>
          </p:nvSpPr>
          <p:spPr>
            <a:xfrm>
              <a:off x="2412475" y="2208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30"/>
            <p:cNvSpPr/>
            <p:nvPr/>
          </p:nvSpPr>
          <p:spPr>
            <a:xfrm>
              <a:off x="2439975" y="221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30"/>
            <p:cNvSpPr/>
            <p:nvPr/>
          </p:nvSpPr>
          <p:spPr>
            <a:xfrm>
              <a:off x="2404950" y="21882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30"/>
            <p:cNvSpPr/>
            <p:nvPr/>
          </p:nvSpPr>
          <p:spPr>
            <a:xfrm>
              <a:off x="2418125" y="2187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30"/>
            <p:cNvSpPr/>
            <p:nvPr/>
          </p:nvSpPr>
          <p:spPr>
            <a:xfrm>
              <a:off x="2423200" y="2179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30"/>
            <p:cNvSpPr/>
            <p:nvPr/>
          </p:nvSpPr>
          <p:spPr>
            <a:xfrm>
              <a:off x="2434125" y="22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30"/>
            <p:cNvSpPr/>
            <p:nvPr/>
          </p:nvSpPr>
          <p:spPr>
            <a:xfrm>
              <a:off x="2452025" y="2276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30"/>
            <p:cNvSpPr/>
            <p:nvPr/>
          </p:nvSpPr>
          <p:spPr>
            <a:xfrm>
              <a:off x="2445425" y="2285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30"/>
            <p:cNvSpPr/>
            <p:nvPr/>
          </p:nvSpPr>
          <p:spPr>
            <a:xfrm>
              <a:off x="2437900" y="2264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30"/>
            <p:cNvSpPr/>
            <p:nvPr/>
          </p:nvSpPr>
          <p:spPr>
            <a:xfrm>
              <a:off x="2445050" y="2247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30"/>
            <p:cNvSpPr/>
            <p:nvPr/>
          </p:nvSpPr>
          <p:spPr>
            <a:xfrm>
              <a:off x="2430175" y="2252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30"/>
            <p:cNvSpPr/>
            <p:nvPr/>
          </p:nvSpPr>
          <p:spPr>
            <a:xfrm>
              <a:off x="2423600" y="2262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30"/>
            <p:cNvSpPr/>
            <p:nvPr/>
          </p:nvSpPr>
          <p:spPr>
            <a:xfrm>
              <a:off x="2451075" y="2263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30"/>
            <p:cNvSpPr/>
            <p:nvPr/>
          </p:nvSpPr>
          <p:spPr>
            <a:xfrm>
              <a:off x="2416050" y="2241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30"/>
            <p:cNvSpPr/>
            <p:nvPr/>
          </p:nvSpPr>
          <p:spPr>
            <a:xfrm>
              <a:off x="2429225" y="2240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30"/>
            <p:cNvSpPr/>
            <p:nvPr/>
          </p:nvSpPr>
          <p:spPr>
            <a:xfrm>
              <a:off x="2445250" y="2330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30"/>
            <p:cNvSpPr/>
            <p:nvPr/>
          </p:nvSpPr>
          <p:spPr>
            <a:xfrm>
              <a:off x="2463125" y="232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30"/>
            <p:cNvSpPr/>
            <p:nvPr/>
          </p:nvSpPr>
          <p:spPr>
            <a:xfrm>
              <a:off x="2456550" y="23387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30"/>
            <p:cNvSpPr/>
            <p:nvPr/>
          </p:nvSpPr>
          <p:spPr>
            <a:xfrm>
              <a:off x="2449000" y="2317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30"/>
            <p:cNvSpPr/>
            <p:nvPr/>
          </p:nvSpPr>
          <p:spPr>
            <a:xfrm>
              <a:off x="2455975" y="2300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30"/>
            <p:cNvSpPr/>
            <p:nvPr/>
          </p:nvSpPr>
          <p:spPr>
            <a:xfrm>
              <a:off x="2441300" y="2306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30"/>
            <p:cNvSpPr/>
            <p:nvPr/>
          </p:nvSpPr>
          <p:spPr>
            <a:xfrm>
              <a:off x="2434700" y="2315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30"/>
            <p:cNvSpPr/>
            <p:nvPr/>
          </p:nvSpPr>
          <p:spPr>
            <a:xfrm>
              <a:off x="2462200" y="2317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30"/>
            <p:cNvSpPr/>
            <p:nvPr/>
          </p:nvSpPr>
          <p:spPr>
            <a:xfrm>
              <a:off x="2427175" y="2294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30"/>
            <p:cNvSpPr/>
            <p:nvPr/>
          </p:nvSpPr>
          <p:spPr>
            <a:xfrm>
              <a:off x="2440350" y="2293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30"/>
            <p:cNvSpPr/>
            <p:nvPr/>
          </p:nvSpPr>
          <p:spPr>
            <a:xfrm>
              <a:off x="2456350" y="2383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30"/>
            <p:cNvSpPr/>
            <p:nvPr/>
          </p:nvSpPr>
          <p:spPr>
            <a:xfrm>
              <a:off x="2460125" y="2371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30"/>
            <p:cNvSpPr/>
            <p:nvPr/>
          </p:nvSpPr>
          <p:spPr>
            <a:xfrm>
              <a:off x="2467075" y="2353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30"/>
            <p:cNvSpPr/>
            <p:nvPr/>
          </p:nvSpPr>
          <p:spPr>
            <a:xfrm>
              <a:off x="2452400" y="235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30"/>
            <p:cNvSpPr/>
            <p:nvPr/>
          </p:nvSpPr>
          <p:spPr>
            <a:xfrm>
              <a:off x="2445800" y="2368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30"/>
            <p:cNvSpPr/>
            <p:nvPr/>
          </p:nvSpPr>
          <p:spPr>
            <a:xfrm>
              <a:off x="2473300" y="2370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30"/>
            <p:cNvSpPr/>
            <p:nvPr/>
          </p:nvSpPr>
          <p:spPr>
            <a:xfrm>
              <a:off x="2438275" y="2348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30"/>
            <p:cNvSpPr/>
            <p:nvPr/>
          </p:nvSpPr>
          <p:spPr>
            <a:xfrm>
              <a:off x="2451450" y="23471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30"/>
            <p:cNvSpPr/>
            <p:nvPr/>
          </p:nvSpPr>
          <p:spPr>
            <a:xfrm>
              <a:off x="2449375" y="24014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30"/>
            <p:cNvSpPr/>
            <p:nvPr/>
          </p:nvSpPr>
          <p:spPr>
            <a:xfrm>
              <a:off x="2433575" y="2115175"/>
              <a:ext cx="4725" cy="3600"/>
            </a:xfrm>
            <a:custGeom>
              <a:avLst/>
              <a:gdLst/>
              <a:ahLst/>
              <a:cxnLst/>
              <a:rect l="l" t="t" r="r" b="b"/>
              <a:pathLst>
                <a:path w="189" h="144" extrusionOk="0">
                  <a:moveTo>
                    <a:pt x="189" y="1"/>
                  </a:moveTo>
                  <a:cubicBezTo>
                    <a:pt x="136" y="16"/>
                    <a:pt x="91" y="23"/>
                    <a:pt x="38" y="23"/>
                  </a:cubicBezTo>
                  <a:lnTo>
                    <a:pt x="0" y="83"/>
                  </a:lnTo>
                  <a:lnTo>
                    <a:pt x="91" y="14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30"/>
            <p:cNvSpPr/>
            <p:nvPr/>
          </p:nvSpPr>
          <p:spPr>
            <a:xfrm>
              <a:off x="2451275" y="210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30"/>
            <p:cNvSpPr/>
            <p:nvPr/>
          </p:nvSpPr>
          <p:spPr>
            <a:xfrm>
              <a:off x="2444675" y="211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30"/>
            <p:cNvSpPr/>
            <p:nvPr/>
          </p:nvSpPr>
          <p:spPr>
            <a:xfrm>
              <a:off x="2457100" y="2103700"/>
              <a:ext cx="225" cy="2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30"/>
            <p:cNvSpPr/>
            <p:nvPr/>
          </p:nvSpPr>
          <p:spPr>
            <a:xfrm>
              <a:off x="2444675" y="2163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30"/>
            <p:cNvSpPr/>
            <p:nvPr/>
          </p:nvSpPr>
          <p:spPr>
            <a:xfrm>
              <a:off x="2462375" y="216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30"/>
            <p:cNvSpPr/>
            <p:nvPr/>
          </p:nvSpPr>
          <p:spPr>
            <a:xfrm>
              <a:off x="2448250" y="21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30"/>
            <p:cNvSpPr/>
            <p:nvPr/>
          </p:nvSpPr>
          <p:spPr>
            <a:xfrm>
              <a:off x="2455400" y="2133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30"/>
            <p:cNvSpPr/>
            <p:nvPr/>
          </p:nvSpPr>
          <p:spPr>
            <a:xfrm>
              <a:off x="2440525" y="2139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30"/>
            <p:cNvSpPr/>
            <p:nvPr/>
          </p:nvSpPr>
          <p:spPr>
            <a:xfrm>
              <a:off x="2433950" y="2148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30"/>
            <p:cNvSpPr/>
            <p:nvPr/>
          </p:nvSpPr>
          <p:spPr>
            <a:xfrm>
              <a:off x="2461425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30"/>
            <p:cNvSpPr/>
            <p:nvPr/>
          </p:nvSpPr>
          <p:spPr>
            <a:xfrm>
              <a:off x="2426400" y="2128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30"/>
            <p:cNvSpPr/>
            <p:nvPr/>
          </p:nvSpPr>
          <p:spPr>
            <a:xfrm>
              <a:off x="2439600" y="2127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30"/>
            <p:cNvSpPr/>
            <p:nvPr/>
          </p:nvSpPr>
          <p:spPr>
            <a:xfrm>
              <a:off x="2455800" y="22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30"/>
            <p:cNvSpPr/>
            <p:nvPr/>
          </p:nvSpPr>
          <p:spPr>
            <a:xfrm>
              <a:off x="2473500" y="22159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30"/>
            <p:cNvSpPr/>
            <p:nvPr/>
          </p:nvSpPr>
          <p:spPr>
            <a:xfrm>
              <a:off x="2459375" y="2204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30"/>
            <p:cNvSpPr/>
            <p:nvPr/>
          </p:nvSpPr>
          <p:spPr>
            <a:xfrm>
              <a:off x="2466525" y="2187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30"/>
            <p:cNvSpPr/>
            <p:nvPr/>
          </p:nvSpPr>
          <p:spPr>
            <a:xfrm>
              <a:off x="2451650" y="219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30"/>
            <p:cNvSpPr/>
            <p:nvPr/>
          </p:nvSpPr>
          <p:spPr>
            <a:xfrm>
              <a:off x="2445050" y="22021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30"/>
            <p:cNvSpPr/>
            <p:nvPr/>
          </p:nvSpPr>
          <p:spPr>
            <a:xfrm>
              <a:off x="2472550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30"/>
            <p:cNvSpPr/>
            <p:nvPr/>
          </p:nvSpPr>
          <p:spPr>
            <a:xfrm>
              <a:off x="2437525" y="218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30"/>
            <p:cNvSpPr/>
            <p:nvPr/>
          </p:nvSpPr>
          <p:spPr>
            <a:xfrm>
              <a:off x="2450700" y="2180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30"/>
            <p:cNvSpPr/>
            <p:nvPr/>
          </p:nvSpPr>
          <p:spPr>
            <a:xfrm>
              <a:off x="2455800" y="21720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30"/>
            <p:cNvSpPr/>
            <p:nvPr/>
          </p:nvSpPr>
          <p:spPr>
            <a:xfrm>
              <a:off x="2466900" y="2270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30"/>
            <p:cNvSpPr/>
            <p:nvPr/>
          </p:nvSpPr>
          <p:spPr>
            <a:xfrm>
              <a:off x="2484600" y="226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30"/>
            <p:cNvSpPr/>
            <p:nvPr/>
          </p:nvSpPr>
          <p:spPr>
            <a:xfrm>
              <a:off x="2478000" y="22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30"/>
            <p:cNvSpPr/>
            <p:nvPr/>
          </p:nvSpPr>
          <p:spPr>
            <a:xfrm>
              <a:off x="2470475" y="22579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30"/>
            <p:cNvSpPr/>
            <p:nvPr/>
          </p:nvSpPr>
          <p:spPr>
            <a:xfrm>
              <a:off x="2477625" y="2240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30"/>
            <p:cNvSpPr/>
            <p:nvPr/>
          </p:nvSpPr>
          <p:spPr>
            <a:xfrm>
              <a:off x="2462750" y="224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30"/>
            <p:cNvSpPr/>
            <p:nvPr/>
          </p:nvSpPr>
          <p:spPr>
            <a:xfrm>
              <a:off x="2456175" y="22554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30"/>
            <p:cNvSpPr/>
            <p:nvPr/>
          </p:nvSpPr>
          <p:spPr>
            <a:xfrm>
              <a:off x="2483650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30"/>
            <p:cNvSpPr/>
            <p:nvPr/>
          </p:nvSpPr>
          <p:spPr>
            <a:xfrm>
              <a:off x="2448625" y="223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30"/>
            <p:cNvSpPr/>
            <p:nvPr/>
          </p:nvSpPr>
          <p:spPr>
            <a:xfrm>
              <a:off x="2461825" y="2233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30"/>
            <p:cNvSpPr/>
            <p:nvPr/>
          </p:nvSpPr>
          <p:spPr>
            <a:xfrm>
              <a:off x="2466900" y="222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30"/>
            <p:cNvSpPr/>
            <p:nvPr/>
          </p:nvSpPr>
          <p:spPr>
            <a:xfrm>
              <a:off x="2478000" y="2323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30"/>
            <p:cNvSpPr/>
            <p:nvPr/>
          </p:nvSpPr>
          <p:spPr>
            <a:xfrm>
              <a:off x="2495700" y="232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30"/>
            <p:cNvSpPr/>
            <p:nvPr/>
          </p:nvSpPr>
          <p:spPr>
            <a:xfrm>
              <a:off x="2489125" y="2331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30"/>
            <p:cNvSpPr/>
            <p:nvPr/>
          </p:nvSpPr>
          <p:spPr>
            <a:xfrm>
              <a:off x="2481575" y="2311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30"/>
            <p:cNvSpPr/>
            <p:nvPr/>
          </p:nvSpPr>
          <p:spPr>
            <a:xfrm>
              <a:off x="2488750" y="2293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30"/>
            <p:cNvSpPr/>
            <p:nvPr/>
          </p:nvSpPr>
          <p:spPr>
            <a:xfrm>
              <a:off x="2473875" y="229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30"/>
            <p:cNvSpPr/>
            <p:nvPr/>
          </p:nvSpPr>
          <p:spPr>
            <a:xfrm>
              <a:off x="2467275" y="2308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30"/>
            <p:cNvSpPr/>
            <p:nvPr/>
          </p:nvSpPr>
          <p:spPr>
            <a:xfrm>
              <a:off x="2494775" y="231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30"/>
            <p:cNvSpPr/>
            <p:nvPr/>
          </p:nvSpPr>
          <p:spPr>
            <a:xfrm>
              <a:off x="2459750" y="2288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30"/>
            <p:cNvSpPr/>
            <p:nvPr/>
          </p:nvSpPr>
          <p:spPr>
            <a:xfrm>
              <a:off x="2472925" y="228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30"/>
            <p:cNvSpPr/>
            <p:nvPr/>
          </p:nvSpPr>
          <p:spPr>
            <a:xfrm>
              <a:off x="2489675" y="2376925"/>
              <a:ext cx="6250" cy="6600"/>
            </a:xfrm>
            <a:custGeom>
              <a:avLst/>
              <a:gdLst/>
              <a:ahLst/>
              <a:cxnLst/>
              <a:rect l="l" t="t" r="r" b="b"/>
              <a:pathLst>
                <a:path w="250" h="264" extrusionOk="0">
                  <a:moveTo>
                    <a:pt x="159" y="0"/>
                  </a:moveTo>
                  <a:lnTo>
                    <a:pt x="1" y="234"/>
                  </a:lnTo>
                  <a:lnTo>
                    <a:pt x="106" y="264"/>
                  </a:lnTo>
                  <a:lnTo>
                    <a:pt x="249" y="61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30"/>
            <p:cNvSpPr/>
            <p:nvPr/>
          </p:nvSpPr>
          <p:spPr>
            <a:xfrm>
              <a:off x="2506825" y="237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30"/>
            <p:cNvSpPr/>
            <p:nvPr/>
          </p:nvSpPr>
          <p:spPr>
            <a:xfrm>
              <a:off x="2500975" y="2385200"/>
              <a:ext cx="4925" cy="2675"/>
            </a:xfrm>
            <a:custGeom>
              <a:avLst/>
              <a:gdLst/>
              <a:ahLst/>
              <a:cxnLst/>
              <a:rect l="l" t="t" r="r" b="b"/>
              <a:pathLst>
                <a:path w="197" h="107" extrusionOk="0">
                  <a:moveTo>
                    <a:pt x="31" y="1"/>
                  </a:moveTo>
                  <a:lnTo>
                    <a:pt x="1" y="46"/>
                  </a:lnTo>
                  <a:lnTo>
                    <a:pt x="197" y="106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30"/>
            <p:cNvSpPr/>
            <p:nvPr/>
          </p:nvSpPr>
          <p:spPr>
            <a:xfrm>
              <a:off x="2492700" y="2364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30"/>
            <p:cNvSpPr/>
            <p:nvPr/>
          </p:nvSpPr>
          <p:spPr>
            <a:xfrm>
              <a:off x="2499850" y="2346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30"/>
            <p:cNvSpPr/>
            <p:nvPr/>
          </p:nvSpPr>
          <p:spPr>
            <a:xfrm>
              <a:off x="2484975" y="235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30"/>
            <p:cNvSpPr/>
            <p:nvPr/>
          </p:nvSpPr>
          <p:spPr>
            <a:xfrm>
              <a:off x="2478375" y="2362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30"/>
            <p:cNvSpPr/>
            <p:nvPr/>
          </p:nvSpPr>
          <p:spPr>
            <a:xfrm>
              <a:off x="2505875" y="23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30"/>
            <p:cNvSpPr/>
            <p:nvPr/>
          </p:nvSpPr>
          <p:spPr>
            <a:xfrm>
              <a:off x="2470850" y="234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30"/>
            <p:cNvSpPr/>
            <p:nvPr/>
          </p:nvSpPr>
          <p:spPr>
            <a:xfrm>
              <a:off x="2484025" y="23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30"/>
            <p:cNvSpPr/>
            <p:nvPr/>
          </p:nvSpPr>
          <p:spPr>
            <a:xfrm>
              <a:off x="2503425" y="23343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30"/>
            <p:cNvSpPr/>
            <p:nvPr/>
          </p:nvSpPr>
          <p:spPr>
            <a:xfrm>
              <a:off x="2516800" y="2387650"/>
              <a:ext cx="4725" cy="4350"/>
            </a:xfrm>
            <a:custGeom>
              <a:avLst/>
              <a:gdLst/>
              <a:ahLst/>
              <a:cxnLst/>
              <a:rect l="l" t="t" r="r" b="b"/>
              <a:pathLst>
                <a:path w="189" h="174" extrusionOk="0">
                  <a:moveTo>
                    <a:pt x="91" y="1"/>
                  </a:moveTo>
                  <a:lnTo>
                    <a:pt x="0" y="144"/>
                  </a:lnTo>
                  <a:lnTo>
                    <a:pt x="106" y="174"/>
                  </a:lnTo>
                  <a:lnTo>
                    <a:pt x="189" y="61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30"/>
            <p:cNvSpPr/>
            <p:nvPr/>
          </p:nvSpPr>
          <p:spPr>
            <a:xfrm>
              <a:off x="2466150" y="2103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30"/>
            <p:cNvSpPr/>
            <p:nvPr/>
          </p:nvSpPr>
          <p:spPr>
            <a:xfrm>
              <a:off x="2483850" y="210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30"/>
            <p:cNvSpPr/>
            <p:nvPr/>
          </p:nvSpPr>
          <p:spPr>
            <a:xfrm>
              <a:off x="2477250" y="211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30"/>
            <p:cNvSpPr/>
            <p:nvPr/>
          </p:nvSpPr>
          <p:spPr>
            <a:xfrm>
              <a:off x="2469725" y="2091825"/>
              <a:ext cx="7000" cy="7550"/>
            </a:xfrm>
            <a:custGeom>
              <a:avLst/>
              <a:gdLst/>
              <a:ahLst/>
              <a:cxnLst/>
              <a:rect l="l" t="t" r="r" b="b"/>
              <a:pathLst>
                <a:path w="280" h="302" extrusionOk="0">
                  <a:moveTo>
                    <a:pt x="219" y="1"/>
                  </a:moveTo>
                  <a:lnTo>
                    <a:pt x="136" y="53"/>
                  </a:lnTo>
                  <a:lnTo>
                    <a:pt x="0" y="249"/>
                  </a:lnTo>
                  <a:lnTo>
                    <a:pt x="98" y="302"/>
                  </a:lnTo>
                  <a:lnTo>
                    <a:pt x="279" y="3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30"/>
            <p:cNvSpPr/>
            <p:nvPr/>
          </p:nvSpPr>
          <p:spPr>
            <a:xfrm>
              <a:off x="2482900" y="209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30"/>
            <p:cNvSpPr/>
            <p:nvPr/>
          </p:nvSpPr>
          <p:spPr>
            <a:xfrm>
              <a:off x="2488000" y="20822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75" y="0"/>
                  </a:moveTo>
                  <a:lnTo>
                    <a:pt x="45" y="16"/>
                  </a:ln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30"/>
            <p:cNvSpPr/>
            <p:nvPr/>
          </p:nvSpPr>
          <p:spPr>
            <a:xfrm>
              <a:off x="2477250" y="2156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30"/>
            <p:cNvSpPr/>
            <p:nvPr/>
          </p:nvSpPr>
          <p:spPr>
            <a:xfrm>
              <a:off x="2494950" y="215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30"/>
            <p:cNvSpPr/>
            <p:nvPr/>
          </p:nvSpPr>
          <p:spPr>
            <a:xfrm>
              <a:off x="2480825" y="214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30"/>
            <p:cNvSpPr/>
            <p:nvPr/>
          </p:nvSpPr>
          <p:spPr>
            <a:xfrm>
              <a:off x="2488000" y="2127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30"/>
            <p:cNvSpPr/>
            <p:nvPr/>
          </p:nvSpPr>
          <p:spPr>
            <a:xfrm>
              <a:off x="2473100" y="2132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30"/>
            <p:cNvSpPr/>
            <p:nvPr/>
          </p:nvSpPr>
          <p:spPr>
            <a:xfrm>
              <a:off x="246652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30"/>
            <p:cNvSpPr/>
            <p:nvPr/>
          </p:nvSpPr>
          <p:spPr>
            <a:xfrm>
              <a:off x="2494025" y="21436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30"/>
            <p:cNvSpPr/>
            <p:nvPr/>
          </p:nvSpPr>
          <p:spPr>
            <a:xfrm>
              <a:off x="2459000" y="2121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30"/>
            <p:cNvSpPr/>
            <p:nvPr/>
          </p:nvSpPr>
          <p:spPr>
            <a:xfrm>
              <a:off x="2472175" y="212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30"/>
            <p:cNvSpPr/>
            <p:nvPr/>
          </p:nvSpPr>
          <p:spPr>
            <a:xfrm>
              <a:off x="2488375" y="2210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30"/>
            <p:cNvSpPr/>
            <p:nvPr/>
          </p:nvSpPr>
          <p:spPr>
            <a:xfrm>
              <a:off x="2506075" y="2209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30"/>
            <p:cNvSpPr/>
            <p:nvPr/>
          </p:nvSpPr>
          <p:spPr>
            <a:xfrm>
              <a:off x="2491950" y="2197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0"/>
            <p:cNvSpPr/>
            <p:nvPr/>
          </p:nvSpPr>
          <p:spPr>
            <a:xfrm>
              <a:off x="2499100" y="2180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0"/>
            <p:cNvSpPr/>
            <p:nvPr/>
          </p:nvSpPr>
          <p:spPr>
            <a:xfrm>
              <a:off x="2484225" y="2185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30"/>
            <p:cNvSpPr/>
            <p:nvPr/>
          </p:nvSpPr>
          <p:spPr>
            <a:xfrm>
              <a:off x="247762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30"/>
            <p:cNvSpPr/>
            <p:nvPr/>
          </p:nvSpPr>
          <p:spPr>
            <a:xfrm>
              <a:off x="2505125" y="219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0"/>
            <p:cNvSpPr/>
            <p:nvPr/>
          </p:nvSpPr>
          <p:spPr>
            <a:xfrm>
              <a:off x="2470100" y="217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0"/>
            <p:cNvSpPr/>
            <p:nvPr/>
          </p:nvSpPr>
          <p:spPr>
            <a:xfrm>
              <a:off x="2483275" y="2173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0"/>
            <p:cNvSpPr/>
            <p:nvPr/>
          </p:nvSpPr>
          <p:spPr>
            <a:xfrm>
              <a:off x="2488375" y="216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0"/>
            <p:cNvSpPr/>
            <p:nvPr/>
          </p:nvSpPr>
          <p:spPr>
            <a:xfrm>
              <a:off x="2499475" y="2263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0"/>
            <p:cNvSpPr/>
            <p:nvPr/>
          </p:nvSpPr>
          <p:spPr>
            <a:xfrm>
              <a:off x="2517175" y="226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0"/>
            <p:cNvSpPr/>
            <p:nvPr/>
          </p:nvSpPr>
          <p:spPr>
            <a:xfrm>
              <a:off x="2510575" y="22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0"/>
            <p:cNvSpPr/>
            <p:nvPr/>
          </p:nvSpPr>
          <p:spPr>
            <a:xfrm>
              <a:off x="2503050" y="2251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0"/>
            <p:cNvSpPr/>
            <p:nvPr/>
          </p:nvSpPr>
          <p:spPr>
            <a:xfrm>
              <a:off x="2510200" y="2233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0"/>
            <p:cNvSpPr/>
            <p:nvPr/>
          </p:nvSpPr>
          <p:spPr>
            <a:xfrm>
              <a:off x="2495325" y="223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0"/>
            <p:cNvSpPr/>
            <p:nvPr/>
          </p:nvSpPr>
          <p:spPr>
            <a:xfrm>
              <a:off x="2488750" y="22486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0"/>
            <p:cNvSpPr/>
            <p:nvPr/>
          </p:nvSpPr>
          <p:spPr>
            <a:xfrm>
              <a:off x="2516225" y="225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0"/>
            <p:cNvSpPr/>
            <p:nvPr/>
          </p:nvSpPr>
          <p:spPr>
            <a:xfrm>
              <a:off x="2481200" y="2227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30"/>
            <p:cNvSpPr/>
            <p:nvPr/>
          </p:nvSpPr>
          <p:spPr>
            <a:xfrm>
              <a:off x="2494400" y="2227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30"/>
            <p:cNvSpPr/>
            <p:nvPr/>
          </p:nvSpPr>
          <p:spPr>
            <a:xfrm>
              <a:off x="2499475" y="221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0"/>
            <p:cNvSpPr/>
            <p:nvPr/>
          </p:nvSpPr>
          <p:spPr>
            <a:xfrm>
              <a:off x="2510575" y="23168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0"/>
            <p:cNvSpPr/>
            <p:nvPr/>
          </p:nvSpPr>
          <p:spPr>
            <a:xfrm>
              <a:off x="2528275" y="231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0"/>
            <p:cNvSpPr/>
            <p:nvPr/>
          </p:nvSpPr>
          <p:spPr>
            <a:xfrm>
              <a:off x="252170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0"/>
            <p:cNvSpPr/>
            <p:nvPr/>
          </p:nvSpPr>
          <p:spPr>
            <a:xfrm>
              <a:off x="2514175" y="2304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0"/>
            <p:cNvSpPr/>
            <p:nvPr/>
          </p:nvSpPr>
          <p:spPr>
            <a:xfrm>
              <a:off x="2521325" y="2286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0"/>
            <p:cNvSpPr/>
            <p:nvPr/>
          </p:nvSpPr>
          <p:spPr>
            <a:xfrm>
              <a:off x="2506450" y="22925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0"/>
            <p:cNvSpPr/>
            <p:nvPr/>
          </p:nvSpPr>
          <p:spPr>
            <a:xfrm>
              <a:off x="2499850" y="2301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0"/>
            <p:cNvSpPr/>
            <p:nvPr/>
          </p:nvSpPr>
          <p:spPr>
            <a:xfrm>
              <a:off x="2527350" y="230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0"/>
            <p:cNvSpPr/>
            <p:nvPr/>
          </p:nvSpPr>
          <p:spPr>
            <a:xfrm>
              <a:off x="2492325" y="22812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0"/>
            <p:cNvSpPr/>
            <p:nvPr/>
          </p:nvSpPr>
          <p:spPr>
            <a:xfrm>
              <a:off x="2505500" y="2280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0"/>
            <p:cNvSpPr/>
            <p:nvPr/>
          </p:nvSpPr>
          <p:spPr>
            <a:xfrm>
              <a:off x="2521700" y="2370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0"/>
            <p:cNvSpPr/>
            <p:nvPr/>
          </p:nvSpPr>
          <p:spPr>
            <a:xfrm>
              <a:off x="2539400" y="236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0"/>
            <p:cNvSpPr/>
            <p:nvPr/>
          </p:nvSpPr>
          <p:spPr>
            <a:xfrm>
              <a:off x="253280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0"/>
            <p:cNvSpPr/>
            <p:nvPr/>
          </p:nvSpPr>
          <p:spPr>
            <a:xfrm>
              <a:off x="2525275" y="23577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0"/>
            <p:cNvSpPr/>
            <p:nvPr/>
          </p:nvSpPr>
          <p:spPr>
            <a:xfrm>
              <a:off x="2532425" y="23400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0"/>
            <p:cNvSpPr/>
            <p:nvPr/>
          </p:nvSpPr>
          <p:spPr>
            <a:xfrm>
              <a:off x="2517550" y="2345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0"/>
            <p:cNvSpPr/>
            <p:nvPr/>
          </p:nvSpPr>
          <p:spPr>
            <a:xfrm>
              <a:off x="2510950" y="23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0"/>
            <p:cNvSpPr/>
            <p:nvPr/>
          </p:nvSpPr>
          <p:spPr>
            <a:xfrm>
              <a:off x="2538450" y="235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0"/>
            <p:cNvSpPr/>
            <p:nvPr/>
          </p:nvSpPr>
          <p:spPr>
            <a:xfrm>
              <a:off x="2516600" y="23336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0"/>
            <p:cNvSpPr/>
            <p:nvPr/>
          </p:nvSpPr>
          <p:spPr>
            <a:xfrm>
              <a:off x="2543725" y="239330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174" y="1"/>
                  </a:moveTo>
                  <a:lnTo>
                    <a:pt x="1" y="257"/>
                  </a:lnTo>
                  <a:lnTo>
                    <a:pt x="114" y="294"/>
                  </a:lnTo>
                  <a:lnTo>
                    <a:pt x="272" y="61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0"/>
            <p:cNvSpPr/>
            <p:nvPr/>
          </p:nvSpPr>
          <p:spPr>
            <a:xfrm>
              <a:off x="2527725" y="238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30"/>
            <p:cNvSpPr/>
            <p:nvPr/>
          </p:nvSpPr>
          <p:spPr>
            <a:xfrm>
              <a:off x="2498725" y="2096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30"/>
            <p:cNvSpPr/>
            <p:nvPr/>
          </p:nvSpPr>
          <p:spPr>
            <a:xfrm>
              <a:off x="2516600" y="2095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30"/>
            <p:cNvSpPr/>
            <p:nvPr/>
          </p:nvSpPr>
          <p:spPr>
            <a:xfrm>
              <a:off x="2502300" y="208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30"/>
            <p:cNvSpPr/>
            <p:nvPr/>
          </p:nvSpPr>
          <p:spPr>
            <a:xfrm>
              <a:off x="2509450" y="2066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0"/>
            <p:cNvSpPr/>
            <p:nvPr/>
          </p:nvSpPr>
          <p:spPr>
            <a:xfrm>
              <a:off x="2497975" y="2075250"/>
              <a:ext cx="5100" cy="3800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98" y="1"/>
                  </a:moveTo>
                  <a:lnTo>
                    <a:pt x="0" y="61"/>
                  </a:lnTo>
                  <a:lnTo>
                    <a:pt x="143" y="151"/>
                  </a:lnTo>
                  <a:lnTo>
                    <a:pt x="204" y="6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0"/>
            <p:cNvSpPr/>
            <p:nvPr/>
          </p:nvSpPr>
          <p:spPr>
            <a:xfrm>
              <a:off x="2515475" y="2083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30"/>
            <p:cNvSpPr/>
            <p:nvPr/>
          </p:nvSpPr>
          <p:spPr>
            <a:xfrm>
              <a:off x="2509825" y="2150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30"/>
            <p:cNvSpPr/>
            <p:nvPr/>
          </p:nvSpPr>
          <p:spPr>
            <a:xfrm>
              <a:off x="2513400" y="2137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0"/>
            <p:cNvSpPr/>
            <p:nvPr/>
          </p:nvSpPr>
          <p:spPr>
            <a:xfrm>
              <a:off x="2520575" y="2120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0"/>
            <p:cNvSpPr/>
            <p:nvPr/>
          </p:nvSpPr>
          <p:spPr>
            <a:xfrm>
              <a:off x="2505700" y="212590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0"/>
            <p:cNvSpPr/>
            <p:nvPr/>
          </p:nvSpPr>
          <p:spPr>
            <a:xfrm>
              <a:off x="2499100" y="2135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0"/>
            <p:cNvSpPr/>
            <p:nvPr/>
          </p:nvSpPr>
          <p:spPr>
            <a:xfrm>
              <a:off x="2526600" y="2136825"/>
              <a:ext cx="2650" cy="3425"/>
            </a:xfrm>
            <a:custGeom>
              <a:avLst/>
              <a:gdLst/>
              <a:ahLst/>
              <a:cxnLst/>
              <a:rect l="l" t="t" r="r" b="b"/>
              <a:pathLst>
                <a:path w="106" h="137" extrusionOk="0">
                  <a:moveTo>
                    <a:pt x="68" y="1"/>
                  </a:moveTo>
                  <a:lnTo>
                    <a:pt x="0" y="91"/>
                  </a:lnTo>
                  <a:lnTo>
                    <a:pt x="68" y="136"/>
                  </a:lnTo>
                  <a:lnTo>
                    <a:pt x="106" y="2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0"/>
            <p:cNvSpPr/>
            <p:nvPr/>
          </p:nvSpPr>
          <p:spPr>
            <a:xfrm>
              <a:off x="2491575" y="21146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0"/>
            <p:cNvSpPr/>
            <p:nvPr/>
          </p:nvSpPr>
          <p:spPr>
            <a:xfrm>
              <a:off x="2504750" y="2113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30"/>
            <p:cNvSpPr/>
            <p:nvPr/>
          </p:nvSpPr>
          <p:spPr>
            <a:xfrm>
              <a:off x="2509825" y="210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30"/>
            <p:cNvSpPr/>
            <p:nvPr/>
          </p:nvSpPr>
          <p:spPr>
            <a:xfrm>
              <a:off x="2520950" y="2203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0"/>
            <p:cNvSpPr/>
            <p:nvPr/>
          </p:nvSpPr>
          <p:spPr>
            <a:xfrm>
              <a:off x="2538825" y="22023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0"/>
            <p:cNvSpPr/>
            <p:nvPr/>
          </p:nvSpPr>
          <p:spPr>
            <a:xfrm>
              <a:off x="2524525" y="21910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0"/>
            <p:cNvSpPr/>
            <p:nvPr/>
          </p:nvSpPr>
          <p:spPr>
            <a:xfrm>
              <a:off x="2516800" y="2179200"/>
              <a:ext cx="4550" cy="4925"/>
            </a:xfrm>
            <a:custGeom>
              <a:avLst/>
              <a:gdLst/>
              <a:ahLst/>
              <a:cxnLst/>
              <a:rect l="l" t="t" r="r" b="b"/>
              <a:pathLst>
                <a:path w="182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81" y="196"/>
                  </a:lnTo>
                  <a:cubicBezTo>
                    <a:pt x="136" y="144"/>
                    <a:pt x="98" y="76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0"/>
            <p:cNvSpPr/>
            <p:nvPr/>
          </p:nvSpPr>
          <p:spPr>
            <a:xfrm>
              <a:off x="2510200" y="2188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0"/>
            <p:cNvSpPr/>
            <p:nvPr/>
          </p:nvSpPr>
          <p:spPr>
            <a:xfrm>
              <a:off x="2537700" y="219070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46" y="0"/>
                  </a:moveTo>
                  <a:lnTo>
                    <a:pt x="1" y="68"/>
                  </a:lnTo>
                  <a:lnTo>
                    <a:pt x="279" y="241"/>
                  </a:lnTo>
                  <a:lnTo>
                    <a:pt x="339" y="151"/>
                  </a:lnTo>
                  <a:lnTo>
                    <a:pt x="129" y="1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0"/>
            <p:cNvSpPr/>
            <p:nvPr/>
          </p:nvSpPr>
          <p:spPr>
            <a:xfrm>
              <a:off x="2502675" y="2167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0"/>
            <p:cNvSpPr/>
            <p:nvPr/>
          </p:nvSpPr>
          <p:spPr>
            <a:xfrm>
              <a:off x="2515850" y="216695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59"/>
                  </a:lnTo>
                  <a:lnTo>
                    <a:pt x="144" y="5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0"/>
            <p:cNvSpPr/>
            <p:nvPr/>
          </p:nvSpPr>
          <p:spPr>
            <a:xfrm>
              <a:off x="2520950" y="2158500"/>
              <a:ext cx="1700" cy="2825"/>
            </a:xfrm>
            <a:custGeom>
              <a:avLst/>
              <a:gdLst/>
              <a:ahLst/>
              <a:cxnLst/>
              <a:rect l="l" t="t" r="r" b="b"/>
              <a:pathLst>
                <a:path w="68" h="113" extrusionOk="0">
                  <a:moveTo>
                    <a:pt x="60" y="0"/>
                  </a:moveTo>
                  <a:lnTo>
                    <a:pt x="0" y="90"/>
                  </a:lnTo>
                  <a:lnTo>
                    <a:pt x="30" y="11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0"/>
            <p:cNvSpPr/>
            <p:nvPr/>
          </p:nvSpPr>
          <p:spPr>
            <a:xfrm>
              <a:off x="2532050" y="2256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0"/>
            <p:cNvSpPr/>
            <p:nvPr/>
          </p:nvSpPr>
          <p:spPr>
            <a:xfrm>
              <a:off x="2549950" y="2255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0"/>
            <p:cNvSpPr/>
            <p:nvPr/>
          </p:nvSpPr>
          <p:spPr>
            <a:xfrm>
              <a:off x="2535625" y="2244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0"/>
            <p:cNvSpPr/>
            <p:nvPr/>
          </p:nvSpPr>
          <p:spPr>
            <a:xfrm>
              <a:off x="2542775" y="2226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0"/>
            <p:cNvSpPr/>
            <p:nvPr/>
          </p:nvSpPr>
          <p:spPr>
            <a:xfrm>
              <a:off x="2527900" y="2232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0"/>
            <p:cNvSpPr/>
            <p:nvPr/>
          </p:nvSpPr>
          <p:spPr>
            <a:xfrm>
              <a:off x="2521325" y="2241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0"/>
            <p:cNvSpPr/>
            <p:nvPr/>
          </p:nvSpPr>
          <p:spPr>
            <a:xfrm>
              <a:off x="2548800" y="2243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0"/>
            <p:cNvSpPr/>
            <p:nvPr/>
          </p:nvSpPr>
          <p:spPr>
            <a:xfrm>
              <a:off x="2513775" y="22210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0"/>
            <p:cNvSpPr/>
            <p:nvPr/>
          </p:nvSpPr>
          <p:spPr>
            <a:xfrm>
              <a:off x="2526975" y="222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0"/>
            <p:cNvSpPr/>
            <p:nvPr/>
          </p:nvSpPr>
          <p:spPr>
            <a:xfrm>
              <a:off x="2532050" y="2211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0"/>
            <p:cNvSpPr/>
            <p:nvPr/>
          </p:nvSpPr>
          <p:spPr>
            <a:xfrm>
              <a:off x="2543150" y="2314600"/>
              <a:ext cx="3050" cy="3600"/>
            </a:xfrm>
            <a:custGeom>
              <a:avLst/>
              <a:gdLst/>
              <a:ahLst/>
              <a:cxnLst/>
              <a:rect l="l" t="t" r="r" b="b"/>
              <a:pathLst>
                <a:path w="122" h="144" extrusionOk="0">
                  <a:moveTo>
                    <a:pt x="61" y="0"/>
                  </a:moveTo>
                  <a:lnTo>
                    <a:pt x="1" y="83"/>
                  </a:lnTo>
                  <a:lnTo>
                    <a:pt x="91" y="143"/>
                  </a:lnTo>
                  <a:lnTo>
                    <a:pt x="121" y="98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30"/>
            <p:cNvSpPr/>
            <p:nvPr/>
          </p:nvSpPr>
          <p:spPr>
            <a:xfrm>
              <a:off x="2532425" y="2295200"/>
              <a:ext cx="3050" cy="3975"/>
            </a:xfrm>
            <a:custGeom>
              <a:avLst/>
              <a:gdLst/>
              <a:ahLst/>
              <a:cxnLst/>
              <a:rect l="l" t="t" r="r" b="b"/>
              <a:pathLst>
                <a:path w="122" h="159" extrusionOk="0">
                  <a:moveTo>
                    <a:pt x="61" y="0"/>
                  </a:moveTo>
                  <a:lnTo>
                    <a:pt x="1" y="91"/>
                  </a:lnTo>
                  <a:lnTo>
                    <a:pt x="121" y="159"/>
                  </a:lnTo>
                  <a:cubicBezTo>
                    <a:pt x="106" y="113"/>
                    <a:pt x="99" y="68"/>
                    <a:pt x="99" y="2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30"/>
            <p:cNvSpPr/>
            <p:nvPr/>
          </p:nvSpPr>
          <p:spPr>
            <a:xfrm>
              <a:off x="2524900" y="22743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30"/>
            <p:cNvSpPr/>
            <p:nvPr/>
          </p:nvSpPr>
          <p:spPr>
            <a:xfrm>
              <a:off x="2538075" y="227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30"/>
            <p:cNvSpPr/>
            <p:nvPr/>
          </p:nvSpPr>
          <p:spPr>
            <a:xfrm>
              <a:off x="2557475" y="2267525"/>
              <a:ext cx="7000" cy="7350"/>
            </a:xfrm>
            <a:custGeom>
              <a:avLst/>
              <a:gdLst/>
              <a:ahLst/>
              <a:cxnLst/>
              <a:rect l="l" t="t" r="r" b="b"/>
              <a:pathLst>
                <a:path w="280" h="294" extrusionOk="0">
                  <a:moveTo>
                    <a:pt x="189" y="0"/>
                  </a:moveTo>
                  <a:lnTo>
                    <a:pt x="0" y="271"/>
                  </a:lnTo>
                  <a:lnTo>
                    <a:pt x="46" y="294"/>
                  </a:lnTo>
                  <a:lnTo>
                    <a:pt x="159" y="23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30"/>
            <p:cNvSpPr/>
            <p:nvPr/>
          </p:nvSpPr>
          <p:spPr>
            <a:xfrm>
              <a:off x="2543150" y="2265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30"/>
            <p:cNvSpPr/>
            <p:nvPr/>
          </p:nvSpPr>
          <p:spPr>
            <a:xfrm>
              <a:off x="2554275" y="23633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30"/>
            <p:cNvSpPr/>
            <p:nvPr/>
          </p:nvSpPr>
          <p:spPr>
            <a:xfrm>
              <a:off x="2572150" y="2362225"/>
              <a:ext cx="7575" cy="6425"/>
            </a:xfrm>
            <a:custGeom>
              <a:avLst/>
              <a:gdLst/>
              <a:ahLst/>
              <a:cxnLst/>
              <a:rect l="l" t="t" r="r" b="b"/>
              <a:pathLst>
                <a:path w="30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02" y="219"/>
                  </a:lnTo>
                  <a:lnTo>
                    <a:pt x="219" y="99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30"/>
            <p:cNvSpPr/>
            <p:nvPr/>
          </p:nvSpPr>
          <p:spPr>
            <a:xfrm>
              <a:off x="2557850" y="235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30"/>
            <p:cNvSpPr/>
            <p:nvPr/>
          </p:nvSpPr>
          <p:spPr>
            <a:xfrm>
              <a:off x="2550125" y="233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30"/>
            <p:cNvSpPr/>
            <p:nvPr/>
          </p:nvSpPr>
          <p:spPr>
            <a:xfrm>
              <a:off x="2543550" y="2348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30"/>
            <p:cNvSpPr/>
            <p:nvPr/>
          </p:nvSpPr>
          <p:spPr>
            <a:xfrm>
              <a:off x="2536000" y="2327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30"/>
            <p:cNvSpPr/>
            <p:nvPr/>
          </p:nvSpPr>
          <p:spPr>
            <a:xfrm>
              <a:off x="2549175" y="2326825"/>
              <a:ext cx="7375" cy="6425"/>
            </a:xfrm>
            <a:custGeom>
              <a:avLst/>
              <a:gdLst/>
              <a:ahLst/>
              <a:cxnLst/>
              <a:rect l="l" t="t" r="r" b="b"/>
              <a:pathLst>
                <a:path w="295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295" y="234"/>
                  </a:lnTo>
                  <a:lnTo>
                    <a:pt x="189" y="7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30"/>
            <p:cNvSpPr/>
            <p:nvPr/>
          </p:nvSpPr>
          <p:spPr>
            <a:xfrm>
              <a:off x="2570850" y="2404225"/>
              <a:ext cx="5100" cy="4925"/>
            </a:xfrm>
            <a:custGeom>
              <a:avLst/>
              <a:gdLst/>
              <a:ahLst/>
              <a:cxnLst/>
              <a:rect l="l" t="t" r="r" b="b"/>
              <a:pathLst>
                <a:path w="204" h="197" extrusionOk="0">
                  <a:moveTo>
                    <a:pt x="113" y="1"/>
                  </a:moveTo>
                  <a:lnTo>
                    <a:pt x="0" y="159"/>
                  </a:lnTo>
                  <a:lnTo>
                    <a:pt x="106" y="196"/>
                  </a:lnTo>
                  <a:lnTo>
                    <a:pt x="204" y="5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30"/>
            <p:cNvSpPr/>
            <p:nvPr/>
          </p:nvSpPr>
          <p:spPr>
            <a:xfrm>
              <a:off x="2576125" y="2386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0"/>
            <p:cNvSpPr/>
            <p:nvPr/>
          </p:nvSpPr>
          <p:spPr>
            <a:xfrm>
              <a:off x="2561250" y="23921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0"/>
            <p:cNvSpPr/>
            <p:nvPr/>
          </p:nvSpPr>
          <p:spPr>
            <a:xfrm>
              <a:off x="2555025" y="2401600"/>
              <a:ext cx="7550" cy="3975"/>
            </a:xfrm>
            <a:custGeom>
              <a:avLst/>
              <a:gdLst/>
              <a:ahLst/>
              <a:cxnLst/>
              <a:rect l="l" t="t" r="r" b="b"/>
              <a:pathLst>
                <a:path w="302" h="159" extrusionOk="0">
                  <a:moveTo>
                    <a:pt x="46" y="0"/>
                  </a:moveTo>
                  <a:lnTo>
                    <a:pt x="0" y="68"/>
                  </a:lnTo>
                  <a:lnTo>
                    <a:pt x="302" y="15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30"/>
            <p:cNvSpPr/>
            <p:nvPr/>
          </p:nvSpPr>
          <p:spPr>
            <a:xfrm>
              <a:off x="2582150" y="240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cubicBezTo>
                    <a:pt x="279" y="257"/>
                    <a:pt x="279" y="257"/>
                    <a:pt x="279" y="257"/>
                  </a:cubicBez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30"/>
            <p:cNvSpPr/>
            <p:nvPr/>
          </p:nvSpPr>
          <p:spPr>
            <a:xfrm>
              <a:off x="2547125" y="2380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0"/>
            <p:cNvSpPr/>
            <p:nvPr/>
          </p:nvSpPr>
          <p:spPr>
            <a:xfrm>
              <a:off x="2560300" y="237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0"/>
            <p:cNvSpPr/>
            <p:nvPr/>
          </p:nvSpPr>
          <p:spPr>
            <a:xfrm>
              <a:off x="2565375" y="2371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30"/>
            <p:cNvSpPr/>
            <p:nvPr/>
          </p:nvSpPr>
          <p:spPr>
            <a:xfrm>
              <a:off x="2531300" y="2090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30"/>
            <p:cNvSpPr/>
            <p:nvPr/>
          </p:nvSpPr>
          <p:spPr>
            <a:xfrm>
              <a:off x="2535075" y="2077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0"/>
            <p:cNvSpPr/>
            <p:nvPr/>
          </p:nvSpPr>
          <p:spPr>
            <a:xfrm>
              <a:off x="2542025" y="2060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cubicBezTo>
                    <a:pt x="279" y="53"/>
                    <a:pt x="279" y="53"/>
                    <a:pt x="272" y="5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0"/>
            <p:cNvSpPr/>
            <p:nvPr/>
          </p:nvSpPr>
          <p:spPr>
            <a:xfrm>
              <a:off x="2527350" y="2065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30"/>
            <p:cNvSpPr/>
            <p:nvPr/>
          </p:nvSpPr>
          <p:spPr>
            <a:xfrm>
              <a:off x="2520575" y="2075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30"/>
            <p:cNvSpPr/>
            <p:nvPr/>
          </p:nvSpPr>
          <p:spPr>
            <a:xfrm>
              <a:off x="2528100" y="2055300"/>
              <a:ext cx="6625" cy="4725"/>
            </a:xfrm>
            <a:custGeom>
              <a:avLst/>
              <a:gdLst/>
              <a:ahLst/>
              <a:cxnLst/>
              <a:rect l="l" t="t" r="r" b="b"/>
              <a:pathLst>
                <a:path w="265" h="189" extrusionOk="0">
                  <a:moveTo>
                    <a:pt x="106" y="0"/>
                  </a:moveTo>
                  <a:cubicBezTo>
                    <a:pt x="83" y="15"/>
                    <a:pt x="61" y="31"/>
                    <a:pt x="38" y="46"/>
                  </a:cubicBezTo>
                  <a:lnTo>
                    <a:pt x="0" y="68"/>
                  </a:lnTo>
                  <a:lnTo>
                    <a:pt x="204" y="189"/>
                  </a:lnTo>
                  <a:lnTo>
                    <a:pt x="264" y="10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0"/>
            <p:cNvSpPr/>
            <p:nvPr/>
          </p:nvSpPr>
          <p:spPr>
            <a:xfrm>
              <a:off x="2524150" y="2107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0"/>
            <p:cNvSpPr/>
            <p:nvPr/>
          </p:nvSpPr>
          <p:spPr>
            <a:xfrm>
              <a:off x="2537325" y="2107075"/>
              <a:ext cx="1350" cy="2475"/>
            </a:xfrm>
            <a:custGeom>
              <a:avLst/>
              <a:gdLst/>
              <a:ahLst/>
              <a:cxnLst/>
              <a:rect l="l" t="t" r="r" b="b"/>
              <a:pathLst>
                <a:path w="54" h="99" extrusionOk="0">
                  <a:moveTo>
                    <a:pt x="53" y="1"/>
                  </a:moveTo>
                  <a:lnTo>
                    <a:pt x="0" y="84"/>
                  </a:lnTo>
                  <a:lnTo>
                    <a:pt x="31" y="99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30"/>
            <p:cNvSpPr/>
            <p:nvPr/>
          </p:nvSpPr>
          <p:spPr>
            <a:xfrm>
              <a:off x="2553525" y="21967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30"/>
            <p:cNvSpPr/>
            <p:nvPr/>
          </p:nvSpPr>
          <p:spPr>
            <a:xfrm>
              <a:off x="2571400" y="2197475"/>
              <a:ext cx="8325" cy="4725"/>
            </a:xfrm>
            <a:custGeom>
              <a:avLst/>
              <a:gdLst/>
              <a:ahLst/>
              <a:cxnLst/>
              <a:rect l="l" t="t" r="r" b="b"/>
              <a:pathLst>
                <a:path w="333" h="189" extrusionOk="0">
                  <a:moveTo>
                    <a:pt x="8" y="0"/>
                  </a:moveTo>
                  <a:lnTo>
                    <a:pt x="1" y="15"/>
                  </a:lnTo>
                  <a:lnTo>
                    <a:pt x="272" y="188"/>
                  </a:lnTo>
                  <a:lnTo>
                    <a:pt x="332" y="98"/>
                  </a:lnTo>
                  <a:lnTo>
                    <a:pt x="264" y="5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0"/>
            <p:cNvSpPr/>
            <p:nvPr/>
          </p:nvSpPr>
          <p:spPr>
            <a:xfrm>
              <a:off x="2564625" y="2205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0"/>
            <p:cNvSpPr/>
            <p:nvPr/>
          </p:nvSpPr>
          <p:spPr>
            <a:xfrm>
              <a:off x="2564625" y="2250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30"/>
            <p:cNvSpPr/>
            <p:nvPr/>
          </p:nvSpPr>
          <p:spPr>
            <a:xfrm>
              <a:off x="2582525" y="2248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30"/>
            <p:cNvSpPr/>
            <p:nvPr/>
          </p:nvSpPr>
          <p:spPr>
            <a:xfrm>
              <a:off x="2575750" y="2258300"/>
              <a:ext cx="7550" cy="5100"/>
            </a:xfrm>
            <a:custGeom>
              <a:avLst/>
              <a:gdLst/>
              <a:ahLst/>
              <a:cxnLst/>
              <a:rect l="l" t="t" r="r" b="b"/>
              <a:pathLst>
                <a:path w="302" h="204" extrusionOk="0">
                  <a:moveTo>
                    <a:pt x="68" y="0"/>
                  </a:moveTo>
                  <a:lnTo>
                    <a:pt x="0" y="90"/>
                  </a:lnTo>
                  <a:lnTo>
                    <a:pt x="188" y="203"/>
                  </a:lnTo>
                  <a:lnTo>
                    <a:pt x="301" y="15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30"/>
            <p:cNvSpPr/>
            <p:nvPr/>
          </p:nvSpPr>
          <p:spPr>
            <a:xfrm>
              <a:off x="2568400" y="223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30"/>
            <p:cNvSpPr/>
            <p:nvPr/>
          </p:nvSpPr>
          <p:spPr>
            <a:xfrm>
              <a:off x="2575350" y="22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30"/>
            <p:cNvSpPr/>
            <p:nvPr/>
          </p:nvSpPr>
          <p:spPr>
            <a:xfrm>
              <a:off x="2560675" y="2225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30"/>
            <p:cNvSpPr/>
            <p:nvPr/>
          </p:nvSpPr>
          <p:spPr>
            <a:xfrm>
              <a:off x="2553900" y="223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30"/>
            <p:cNvSpPr/>
            <p:nvPr/>
          </p:nvSpPr>
          <p:spPr>
            <a:xfrm>
              <a:off x="2581400" y="22366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30"/>
            <p:cNvSpPr/>
            <p:nvPr/>
          </p:nvSpPr>
          <p:spPr>
            <a:xfrm>
              <a:off x="2546375" y="2214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30"/>
            <p:cNvSpPr/>
            <p:nvPr/>
          </p:nvSpPr>
          <p:spPr>
            <a:xfrm>
              <a:off x="2559550" y="221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30"/>
            <p:cNvSpPr/>
            <p:nvPr/>
          </p:nvSpPr>
          <p:spPr>
            <a:xfrm>
              <a:off x="2571225" y="2266775"/>
              <a:ext cx="1900" cy="1525"/>
            </a:xfrm>
            <a:custGeom>
              <a:avLst/>
              <a:gdLst/>
              <a:ahLst/>
              <a:cxnLst/>
              <a:rect l="l" t="t" r="r" b="b"/>
              <a:pathLst>
                <a:path w="76" h="61" extrusionOk="0">
                  <a:moveTo>
                    <a:pt x="45" y="0"/>
                  </a:moveTo>
                  <a:lnTo>
                    <a:pt x="0" y="60"/>
                  </a:lnTo>
                  <a:lnTo>
                    <a:pt x="76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30"/>
            <p:cNvSpPr/>
            <p:nvPr/>
          </p:nvSpPr>
          <p:spPr>
            <a:xfrm>
              <a:off x="2587225" y="239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30"/>
            <p:cNvSpPr/>
            <p:nvPr/>
          </p:nvSpPr>
          <p:spPr>
            <a:xfrm>
              <a:off x="2579700" y="2374475"/>
              <a:ext cx="6050" cy="7750"/>
            </a:xfrm>
            <a:custGeom>
              <a:avLst/>
              <a:gdLst/>
              <a:ahLst/>
              <a:cxnLst/>
              <a:rect l="l" t="t" r="r" b="b"/>
              <a:pathLst>
                <a:path w="242" h="310" extrusionOk="0">
                  <a:moveTo>
                    <a:pt x="173" y="0"/>
                  </a:moveTo>
                  <a:lnTo>
                    <a:pt x="0" y="257"/>
                  </a:lnTo>
                  <a:lnTo>
                    <a:pt x="98" y="309"/>
                  </a:lnTo>
                  <a:lnTo>
                    <a:pt x="241" y="9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30"/>
            <p:cNvSpPr/>
            <p:nvPr/>
          </p:nvSpPr>
          <p:spPr>
            <a:xfrm>
              <a:off x="2597200" y="2243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30"/>
            <p:cNvSpPr/>
            <p:nvPr/>
          </p:nvSpPr>
          <p:spPr>
            <a:xfrm>
              <a:off x="2615100" y="2242100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61" y="0"/>
                  </a:moveTo>
                  <a:lnTo>
                    <a:pt x="0" y="91"/>
                  </a:lnTo>
                  <a:lnTo>
                    <a:pt x="38" y="113"/>
                  </a:lnTo>
                  <a:lnTo>
                    <a:pt x="151" y="5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0"/>
            <p:cNvSpPr/>
            <p:nvPr/>
          </p:nvSpPr>
          <p:spPr>
            <a:xfrm>
              <a:off x="2600975" y="2230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0"/>
            <p:cNvSpPr/>
            <p:nvPr/>
          </p:nvSpPr>
          <p:spPr>
            <a:xfrm>
              <a:off x="2607950" y="2213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0"/>
            <p:cNvSpPr/>
            <p:nvPr/>
          </p:nvSpPr>
          <p:spPr>
            <a:xfrm>
              <a:off x="2593250" y="2218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0"/>
            <p:cNvSpPr/>
            <p:nvPr/>
          </p:nvSpPr>
          <p:spPr>
            <a:xfrm>
              <a:off x="2586475" y="222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0"/>
            <p:cNvSpPr/>
            <p:nvPr/>
          </p:nvSpPr>
          <p:spPr>
            <a:xfrm>
              <a:off x="2614150" y="2229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0"/>
            <p:cNvSpPr/>
            <p:nvPr/>
          </p:nvSpPr>
          <p:spPr>
            <a:xfrm>
              <a:off x="2579125" y="2207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0"/>
            <p:cNvSpPr/>
            <p:nvPr/>
          </p:nvSpPr>
          <p:spPr>
            <a:xfrm>
              <a:off x="2592300" y="220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0"/>
            <p:cNvSpPr/>
            <p:nvPr/>
          </p:nvSpPr>
          <p:spPr>
            <a:xfrm>
              <a:off x="2611700" y="2205950"/>
              <a:ext cx="3975" cy="2850"/>
            </a:xfrm>
            <a:custGeom>
              <a:avLst/>
              <a:gdLst/>
              <a:ahLst/>
              <a:cxnLst/>
              <a:rect l="l" t="t" r="r" b="b"/>
              <a:pathLst>
                <a:path w="159" h="114" extrusionOk="0">
                  <a:moveTo>
                    <a:pt x="38" y="0"/>
                  </a:moveTo>
                  <a:lnTo>
                    <a:pt x="1" y="60"/>
                  </a:lnTo>
                  <a:lnTo>
                    <a:pt x="91" y="113"/>
                  </a:lnTo>
                  <a:lnTo>
                    <a:pt x="159" y="2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0"/>
            <p:cNvSpPr/>
            <p:nvPr/>
          </p:nvSpPr>
          <p:spPr>
            <a:xfrm>
              <a:off x="2602850" y="2203875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1" y="0"/>
                  </a:moveTo>
                  <a:lnTo>
                    <a:pt x="53" y="38"/>
                  </a:lnTo>
                  <a:lnTo>
                    <a:pt x="68" y="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0"/>
            <p:cNvSpPr/>
            <p:nvPr/>
          </p:nvSpPr>
          <p:spPr>
            <a:xfrm>
              <a:off x="2633550" y="2224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0"/>
            <p:cNvSpPr/>
            <p:nvPr/>
          </p:nvSpPr>
          <p:spPr>
            <a:xfrm>
              <a:off x="2625825" y="221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0"/>
            <p:cNvSpPr/>
            <p:nvPr/>
          </p:nvSpPr>
          <p:spPr>
            <a:xfrm>
              <a:off x="2619225" y="2221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0"/>
            <p:cNvSpPr/>
            <p:nvPr/>
          </p:nvSpPr>
          <p:spPr>
            <a:xfrm>
              <a:off x="2145275" y="1987700"/>
              <a:ext cx="501850" cy="493775"/>
            </a:xfrm>
            <a:custGeom>
              <a:avLst/>
              <a:gdLst/>
              <a:ahLst/>
              <a:cxnLst/>
              <a:rect l="l" t="t" r="r" b="b"/>
              <a:pathLst>
                <a:path w="20074" h="19751" extrusionOk="0">
                  <a:moveTo>
                    <a:pt x="8737" y="0"/>
                  </a:moveTo>
                  <a:cubicBezTo>
                    <a:pt x="8493" y="0"/>
                    <a:pt x="8250" y="157"/>
                    <a:pt x="8195" y="445"/>
                  </a:cubicBezTo>
                  <a:lnTo>
                    <a:pt x="7359" y="4512"/>
                  </a:lnTo>
                  <a:cubicBezTo>
                    <a:pt x="7303" y="4773"/>
                    <a:pt x="7069" y="4952"/>
                    <a:pt x="6815" y="4952"/>
                  </a:cubicBezTo>
                  <a:cubicBezTo>
                    <a:pt x="6761" y="4952"/>
                    <a:pt x="6706" y="4944"/>
                    <a:pt x="6651" y="4926"/>
                  </a:cubicBezTo>
                  <a:lnTo>
                    <a:pt x="2689" y="3676"/>
                  </a:lnTo>
                  <a:cubicBezTo>
                    <a:pt x="2632" y="3659"/>
                    <a:pt x="2576" y="3651"/>
                    <a:pt x="2522" y="3651"/>
                  </a:cubicBezTo>
                  <a:cubicBezTo>
                    <a:pt x="2106" y="3651"/>
                    <a:pt x="1811" y="4126"/>
                    <a:pt x="2064" y="4512"/>
                  </a:cubicBezTo>
                  <a:lnTo>
                    <a:pt x="4346" y="7977"/>
                  </a:lnTo>
                  <a:cubicBezTo>
                    <a:pt x="4527" y="8248"/>
                    <a:pt x="4429" y="8617"/>
                    <a:pt x="4143" y="8768"/>
                  </a:cubicBezTo>
                  <a:lnTo>
                    <a:pt x="460" y="10689"/>
                  </a:lnTo>
                  <a:cubicBezTo>
                    <a:pt x="0" y="10930"/>
                    <a:pt x="98" y="11615"/>
                    <a:pt x="603" y="11720"/>
                  </a:cubicBezTo>
                  <a:lnTo>
                    <a:pt x="4670" y="12556"/>
                  </a:lnTo>
                  <a:cubicBezTo>
                    <a:pt x="4994" y="12624"/>
                    <a:pt x="5183" y="12948"/>
                    <a:pt x="5085" y="13265"/>
                  </a:cubicBezTo>
                  <a:lnTo>
                    <a:pt x="3842" y="17226"/>
                  </a:lnTo>
                  <a:cubicBezTo>
                    <a:pt x="3719" y="17606"/>
                    <a:pt x="4026" y="17945"/>
                    <a:pt x="4371" y="17945"/>
                  </a:cubicBezTo>
                  <a:cubicBezTo>
                    <a:pt x="4471" y="17945"/>
                    <a:pt x="4574" y="17916"/>
                    <a:pt x="4670" y="17852"/>
                  </a:cubicBezTo>
                  <a:lnTo>
                    <a:pt x="8135" y="15569"/>
                  </a:lnTo>
                  <a:cubicBezTo>
                    <a:pt x="8232" y="15506"/>
                    <a:pt x="8340" y="15476"/>
                    <a:pt x="8446" y="15476"/>
                  </a:cubicBezTo>
                  <a:cubicBezTo>
                    <a:pt x="8645" y="15476"/>
                    <a:pt x="8835" y="15581"/>
                    <a:pt x="8934" y="15773"/>
                  </a:cubicBezTo>
                  <a:lnTo>
                    <a:pt x="10854" y="19456"/>
                  </a:lnTo>
                  <a:cubicBezTo>
                    <a:pt x="10960" y="19657"/>
                    <a:pt x="11150" y="19751"/>
                    <a:pt x="11339" y="19751"/>
                  </a:cubicBezTo>
                  <a:cubicBezTo>
                    <a:pt x="11583" y="19751"/>
                    <a:pt x="11827" y="19594"/>
                    <a:pt x="11886" y="19305"/>
                  </a:cubicBezTo>
                  <a:lnTo>
                    <a:pt x="12722" y="15245"/>
                  </a:lnTo>
                  <a:cubicBezTo>
                    <a:pt x="12772" y="14978"/>
                    <a:pt x="13006" y="14798"/>
                    <a:pt x="13260" y="14798"/>
                  </a:cubicBezTo>
                  <a:cubicBezTo>
                    <a:pt x="13314" y="14798"/>
                    <a:pt x="13369" y="14807"/>
                    <a:pt x="13423" y="14824"/>
                  </a:cubicBezTo>
                  <a:lnTo>
                    <a:pt x="17385" y="16074"/>
                  </a:lnTo>
                  <a:cubicBezTo>
                    <a:pt x="17444" y="16093"/>
                    <a:pt x="17502" y="16101"/>
                    <a:pt x="17557" y="16101"/>
                  </a:cubicBezTo>
                  <a:cubicBezTo>
                    <a:pt x="17970" y="16101"/>
                    <a:pt x="18262" y="15623"/>
                    <a:pt x="18010" y="15238"/>
                  </a:cubicBezTo>
                  <a:lnTo>
                    <a:pt x="15728" y="11773"/>
                  </a:lnTo>
                  <a:cubicBezTo>
                    <a:pt x="15547" y="11502"/>
                    <a:pt x="15645" y="11133"/>
                    <a:pt x="15939" y="10982"/>
                  </a:cubicBezTo>
                  <a:lnTo>
                    <a:pt x="19614" y="9062"/>
                  </a:lnTo>
                  <a:cubicBezTo>
                    <a:pt x="20074" y="8821"/>
                    <a:pt x="19983" y="8135"/>
                    <a:pt x="19471" y="8030"/>
                  </a:cubicBezTo>
                  <a:lnTo>
                    <a:pt x="15404" y="7194"/>
                  </a:lnTo>
                  <a:cubicBezTo>
                    <a:pt x="15087" y="7126"/>
                    <a:pt x="14892" y="6802"/>
                    <a:pt x="14990" y="6486"/>
                  </a:cubicBezTo>
                  <a:lnTo>
                    <a:pt x="16232" y="2531"/>
                  </a:lnTo>
                  <a:cubicBezTo>
                    <a:pt x="16355" y="2146"/>
                    <a:pt x="16052" y="1806"/>
                    <a:pt x="15706" y="1806"/>
                  </a:cubicBezTo>
                  <a:cubicBezTo>
                    <a:pt x="15606" y="1806"/>
                    <a:pt x="15502" y="1834"/>
                    <a:pt x="15404" y="1898"/>
                  </a:cubicBezTo>
                  <a:lnTo>
                    <a:pt x="11939" y="4188"/>
                  </a:lnTo>
                  <a:cubicBezTo>
                    <a:pt x="11844" y="4250"/>
                    <a:pt x="11738" y="4279"/>
                    <a:pt x="11634" y="4279"/>
                  </a:cubicBezTo>
                  <a:cubicBezTo>
                    <a:pt x="11434" y="4279"/>
                    <a:pt x="11240" y="4171"/>
                    <a:pt x="11141" y="3977"/>
                  </a:cubicBezTo>
                  <a:lnTo>
                    <a:pt x="9227" y="302"/>
                  </a:lnTo>
                  <a:cubicBezTo>
                    <a:pt x="9122" y="97"/>
                    <a:pt x="8929" y="0"/>
                    <a:pt x="873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30"/>
            <p:cNvSpPr/>
            <p:nvPr/>
          </p:nvSpPr>
          <p:spPr>
            <a:xfrm>
              <a:off x="2143775" y="1982975"/>
              <a:ext cx="504875" cy="503200"/>
            </a:xfrm>
            <a:custGeom>
              <a:avLst/>
              <a:gdLst/>
              <a:ahLst/>
              <a:cxnLst/>
              <a:rect l="l" t="t" r="r" b="b"/>
              <a:pathLst>
                <a:path w="20195" h="20128" extrusionOk="0">
                  <a:moveTo>
                    <a:pt x="8805" y="380"/>
                  </a:moveTo>
                  <a:cubicBezTo>
                    <a:pt x="8916" y="380"/>
                    <a:pt x="9044" y="434"/>
                    <a:pt x="9114" y="573"/>
                  </a:cubicBezTo>
                  <a:lnTo>
                    <a:pt x="11035" y="4257"/>
                  </a:lnTo>
                  <a:cubicBezTo>
                    <a:pt x="11133" y="4437"/>
                    <a:pt x="11306" y="4581"/>
                    <a:pt x="11509" y="4633"/>
                  </a:cubicBezTo>
                  <a:cubicBezTo>
                    <a:pt x="11569" y="4649"/>
                    <a:pt x="11630" y="4657"/>
                    <a:pt x="11691" y="4657"/>
                  </a:cubicBezTo>
                  <a:cubicBezTo>
                    <a:pt x="11835" y="4657"/>
                    <a:pt x="11977" y="4613"/>
                    <a:pt x="12104" y="4528"/>
                  </a:cubicBezTo>
                  <a:lnTo>
                    <a:pt x="15569" y="2246"/>
                  </a:lnTo>
                  <a:cubicBezTo>
                    <a:pt x="15636" y="2201"/>
                    <a:pt x="15702" y="2184"/>
                    <a:pt x="15764" y="2184"/>
                  </a:cubicBezTo>
                  <a:cubicBezTo>
                    <a:pt x="15850" y="2184"/>
                    <a:pt x="15927" y="2217"/>
                    <a:pt x="15983" y="2261"/>
                  </a:cubicBezTo>
                  <a:cubicBezTo>
                    <a:pt x="16089" y="2336"/>
                    <a:pt x="16172" y="2479"/>
                    <a:pt x="16112" y="2660"/>
                  </a:cubicBezTo>
                  <a:lnTo>
                    <a:pt x="14869" y="6622"/>
                  </a:lnTo>
                  <a:cubicBezTo>
                    <a:pt x="14808" y="6818"/>
                    <a:pt x="14831" y="7036"/>
                    <a:pt x="14937" y="7217"/>
                  </a:cubicBezTo>
                  <a:cubicBezTo>
                    <a:pt x="15042" y="7398"/>
                    <a:pt x="15223" y="7526"/>
                    <a:pt x="15426" y="7571"/>
                  </a:cubicBezTo>
                  <a:lnTo>
                    <a:pt x="19494" y="8407"/>
                  </a:lnTo>
                  <a:cubicBezTo>
                    <a:pt x="19682" y="8445"/>
                    <a:pt x="19765" y="8588"/>
                    <a:pt x="19780" y="8708"/>
                  </a:cubicBezTo>
                  <a:cubicBezTo>
                    <a:pt x="19795" y="8836"/>
                    <a:pt x="19757" y="8994"/>
                    <a:pt x="19591" y="9085"/>
                  </a:cubicBezTo>
                  <a:lnTo>
                    <a:pt x="15908" y="11006"/>
                  </a:lnTo>
                  <a:cubicBezTo>
                    <a:pt x="15720" y="11103"/>
                    <a:pt x="15584" y="11269"/>
                    <a:pt x="15532" y="11473"/>
                  </a:cubicBezTo>
                  <a:cubicBezTo>
                    <a:pt x="15479" y="11676"/>
                    <a:pt x="15516" y="11894"/>
                    <a:pt x="15629" y="12068"/>
                  </a:cubicBezTo>
                  <a:lnTo>
                    <a:pt x="17912" y="15532"/>
                  </a:lnTo>
                  <a:cubicBezTo>
                    <a:pt x="18017" y="15691"/>
                    <a:pt x="17980" y="15856"/>
                    <a:pt x="17904" y="15954"/>
                  </a:cubicBezTo>
                  <a:cubicBezTo>
                    <a:pt x="17846" y="16030"/>
                    <a:pt x="17746" y="16102"/>
                    <a:pt x="17620" y="16102"/>
                  </a:cubicBezTo>
                  <a:cubicBezTo>
                    <a:pt x="17584" y="16102"/>
                    <a:pt x="17545" y="16096"/>
                    <a:pt x="17505" y="16082"/>
                  </a:cubicBezTo>
                  <a:lnTo>
                    <a:pt x="13543" y="14839"/>
                  </a:lnTo>
                  <a:cubicBezTo>
                    <a:pt x="13470" y="14815"/>
                    <a:pt x="13394" y="14803"/>
                    <a:pt x="13320" y="14803"/>
                  </a:cubicBezTo>
                  <a:cubicBezTo>
                    <a:pt x="13188" y="14803"/>
                    <a:pt x="13059" y="14840"/>
                    <a:pt x="12948" y="14907"/>
                  </a:cubicBezTo>
                  <a:cubicBezTo>
                    <a:pt x="12767" y="15013"/>
                    <a:pt x="12639" y="15186"/>
                    <a:pt x="12594" y="15397"/>
                  </a:cubicBezTo>
                  <a:lnTo>
                    <a:pt x="11758" y="19457"/>
                  </a:lnTo>
                  <a:cubicBezTo>
                    <a:pt x="11720" y="19645"/>
                    <a:pt x="11577" y="19728"/>
                    <a:pt x="11449" y="19750"/>
                  </a:cubicBezTo>
                  <a:cubicBezTo>
                    <a:pt x="11435" y="19752"/>
                    <a:pt x="11420" y="19753"/>
                    <a:pt x="11405" y="19753"/>
                  </a:cubicBezTo>
                  <a:cubicBezTo>
                    <a:pt x="11291" y="19753"/>
                    <a:pt x="11153" y="19701"/>
                    <a:pt x="11080" y="19555"/>
                  </a:cubicBezTo>
                  <a:lnTo>
                    <a:pt x="9159" y="15879"/>
                  </a:lnTo>
                  <a:cubicBezTo>
                    <a:pt x="9061" y="15691"/>
                    <a:pt x="8888" y="15555"/>
                    <a:pt x="8685" y="15502"/>
                  </a:cubicBezTo>
                  <a:cubicBezTo>
                    <a:pt x="8625" y="15487"/>
                    <a:pt x="8564" y="15480"/>
                    <a:pt x="8504" y="15480"/>
                  </a:cubicBezTo>
                  <a:cubicBezTo>
                    <a:pt x="8361" y="15480"/>
                    <a:pt x="8218" y="15517"/>
                    <a:pt x="8097" y="15600"/>
                  </a:cubicBezTo>
                  <a:lnTo>
                    <a:pt x="4632" y="17882"/>
                  </a:lnTo>
                  <a:cubicBezTo>
                    <a:pt x="4566" y="17927"/>
                    <a:pt x="4498" y="17945"/>
                    <a:pt x="4434" y="17945"/>
                  </a:cubicBezTo>
                  <a:cubicBezTo>
                    <a:pt x="4347" y="17945"/>
                    <a:pt x="4267" y="17911"/>
                    <a:pt x="4211" y="17867"/>
                  </a:cubicBezTo>
                  <a:cubicBezTo>
                    <a:pt x="4113" y="17792"/>
                    <a:pt x="4022" y="17649"/>
                    <a:pt x="4083" y="17468"/>
                  </a:cubicBezTo>
                  <a:lnTo>
                    <a:pt x="5325" y="13506"/>
                  </a:lnTo>
                  <a:cubicBezTo>
                    <a:pt x="5386" y="13310"/>
                    <a:pt x="5363" y="13092"/>
                    <a:pt x="5258" y="12911"/>
                  </a:cubicBezTo>
                  <a:cubicBezTo>
                    <a:pt x="5152" y="12730"/>
                    <a:pt x="4971" y="12602"/>
                    <a:pt x="4768" y="12565"/>
                  </a:cubicBezTo>
                  <a:lnTo>
                    <a:pt x="701" y="11729"/>
                  </a:lnTo>
                  <a:cubicBezTo>
                    <a:pt x="520" y="11691"/>
                    <a:pt x="429" y="11540"/>
                    <a:pt x="414" y="11420"/>
                  </a:cubicBezTo>
                  <a:cubicBezTo>
                    <a:pt x="399" y="11299"/>
                    <a:pt x="437" y="11134"/>
                    <a:pt x="610" y="11043"/>
                  </a:cubicBezTo>
                  <a:lnTo>
                    <a:pt x="4286" y="9130"/>
                  </a:lnTo>
                  <a:cubicBezTo>
                    <a:pt x="4474" y="9032"/>
                    <a:pt x="4610" y="8859"/>
                    <a:pt x="4663" y="8656"/>
                  </a:cubicBezTo>
                  <a:cubicBezTo>
                    <a:pt x="4715" y="8452"/>
                    <a:pt x="4678" y="8234"/>
                    <a:pt x="4565" y="8060"/>
                  </a:cubicBezTo>
                  <a:lnTo>
                    <a:pt x="2282" y="4596"/>
                  </a:lnTo>
                  <a:cubicBezTo>
                    <a:pt x="2177" y="4437"/>
                    <a:pt x="2215" y="4272"/>
                    <a:pt x="2290" y="4174"/>
                  </a:cubicBezTo>
                  <a:cubicBezTo>
                    <a:pt x="2349" y="4097"/>
                    <a:pt x="2455" y="4029"/>
                    <a:pt x="2585" y="4029"/>
                  </a:cubicBezTo>
                  <a:cubicBezTo>
                    <a:pt x="2620" y="4029"/>
                    <a:pt x="2658" y="4034"/>
                    <a:pt x="2697" y="4046"/>
                  </a:cubicBezTo>
                  <a:lnTo>
                    <a:pt x="6651" y="5296"/>
                  </a:lnTo>
                  <a:cubicBezTo>
                    <a:pt x="6725" y="5318"/>
                    <a:pt x="6801" y="5329"/>
                    <a:pt x="6876" y="5329"/>
                  </a:cubicBezTo>
                  <a:cubicBezTo>
                    <a:pt x="7008" y="5329"/>
                    <a:pt x="7139" y="5295"/>
                    <a:pt x="7254" y="5228"/>
                  </a:cubicBezTo>
                  <a:cubicBezTo>
                    <a:pt x="7434" y="5115"/>
                    <a:pt x="7562" y="4942"/>
                    <a:pt x="7600" y="4739"/>
                  </a:cubicBezTo>
                  <a:lnTo>
                    <a:pt x="8436" y="671"/>
                  </a:lnTo>
                  <a:cubicBezTo>
                    <a:pt x="8474" y="483"/>
                    <a:pt x="8617" y="400"/>
                    <a:pt x="8745" y="385"/>
                  </a:cubicBezTo>
                  <a:cubicBezTo>
                    <a:pt x="8764" y="382"/>
                    <a:pt x="8784" y="380"/>
                    <a:pt x="8805" y="380"/>
                  </a:cubicBezTo>
                  <a:close/>
                  <a:moveTo>
                    <a:pt x="8797" y="1"/>
                  </a:moveTo>
                  <a:cubicBezTo>
                    <a:pt x="8762" y="1"/>
                    <a:pt x="8727" y="3"/>
                    <a:pt x="8692" y="9"/>
                  </a:cubicBezTo>
                  <a:cubicBezTo>
                    <a:pt x="8376" y="54"/>
                    <a:pt x="8135" y="280"/>
                    <a:pt x="8067" y="596"/>
                  </a:cubicBezTo>
                  <a:lnTo>
                    <a:pt x="7231" y="4656"/>
                  </a:lnTo>
                  <a:cubicBezTo>
                    <a:pt x="7208" y="4761"/>
                    <a:pt x="7148" y="4844"/>
                    <a:pt x="7058" y="4897"/>
                  </a:cubicBezTo>
                  <a:cubicBezTo>
                    <a:pt x="7001" y="4935"/>
                    <a:pt x="6938" y="4952"/>
                    <a:pt x="6875" y="4952"/>
                  </a:cubicBezTo>
                  <a:cubicBezTo>
                    <a:pt x="6838" y="4952"/>
                    <a:pt x="6801" y="4946"/>
                    <a:pt x="6764" y="4935"/>
                  </a:cubicBezTo>
                  <a:lnTo>
                    <a:pt x="2810" y="3692"/>
                  </a:lnTo>
                  <a:cubicBezTo>
                    <a:pt x="2732" y="3667"/>
                    <a:pt x="2655" y="3656"/>
                    <a:pt x="2579" y="3656"/>
                  </a:cubicBezTo>
                  <a:cubicBezTo>
                    <a:pt x="2351" y="3656"/>
                    <a:pt x="2137" y="3761"/>
                    <a:pt x="1996" y="3948"/>
                  </a:cubicBezTo>
                  <a:cubicBezTo>
                    <a:pt x="1800" y="4204"/>
                    <a:pt x="1793" y="4535"/>
                    <a:pt x="1966" y="4807"/>
                  </a:cubicBezTo>
                  <a:lnTo>
                    <a:pt x="4248" y="8271"/>
                  </a:lnTo>
                  <a:cubicBezTo>
                    <a:pt x="4309" y="8354"/>
                    <a:pt x="4324" y="8460"/>
                    <a:pt x="4301" y="8558"/>
                  </a:cubicBezTo>
                  <a:cubicBezTo>
                    <a:pt x="4271" y="8663"/>
                    <a:pt x="4203" y="8746"/>
                    <a:pt x="4113" y="8791"/>
                  </a:cubicBezTo>
                  <a:lnTo>
                    <a:pt x="437" y="10712"/>
                  </a:lnTo>
                  <a:cubicBezTo>
                    <a:pt x="151" y="10855"/>
                    <a:pt x="0" y="11156"/>
                    <a:pt x="45" y="11473"/>
                  </a:cubicBezTo>
                  <a:cubicBezTo>
                    <a:pt x="83" y="11789"/>
                    <a:pt x="316" y="12030"/>
                    <a:pt x="625" y="12098"/>
                  </a:cubicBezTo>
                  <a:lnTo>
                    <a:pt x="4693" y="12934"/>
                  </a:lnTo>
                  <a:cubicBezTo>
                    <a:pt x="4798" y="12949"/>
                    <a:pt x="4881" y="13009"/>
                    <a:pt x="4934" y="13099"/>
                  </a:cubicBezTo>
                  <a:cubicBezTo>
                    <a:pt x="4986" y="13190"/>
                    <a:pt x="5002" y="13295"/>
                    <a:pt x="4964" y="13393"/>
                  </a:cubicBezTo>
                  <a:lnTo>
                    <a:pt x="3721" y="17355"/>
                  </a:lnTo>
                  <a:cubicBezTo>
                    <a:pt x="3623" y="17656"/>
                    <a:pt x="3729" y="17980"/>
                    <a:pt x="3985" y="18169"/>
                  </a:cubicBezTo>
                  <a:cubicBezTo>
                    <a:pt x="4115" y="18272"/>
                    <a:pt x="4271" y="18322"/>
                    <a:pt x="4427" y="18322"/>
                  </a:cubicBezTo>
                  <a:cubicBezTo>
                    <a:pt x="4569" y="18322"/>
                    <a:pt x="4711" y="18281"/>
                    <a:pt x="4836" y="18199"/>
                  </a:cubicBezTo>
                  <a:lnTo>
                    <a:pt x="8301" y="15917"/>
                  </a:lnTo>
                  <a:cubicBezTo>
                    <a:pt x="8365" y="15874"/>
                    <a:pt x="8436" y="15854"/>
                    <a:pt x="8507" y="15854"/>
                  </a:cubicBezTo>
                  <a:cubicBezTo>
                    <a:pt x="8537" y="15854"/>
                    <a:pt x="8566" y="15857"/>
                    <a:pt x="8594" y="15864"/>
                  </a:cubicBezTo>
                  <a:cubicBezTo>
                    <a:pt x="8692" y="15894"/>
                    <a:pt x="8775" y="15954"/>
                    <a:pt x="8828" y="16052"/>
                  </a:cubicBezTo>
                  <a:lnTo>
                    <a:pt x="10741" y="19728"/>
                  </a:lnTo>
                  <a:cubicBezTo>
                    <a:pt x="10877" y="19976"/>
                    <a:pt x="11125" y="20127"/>
                    <a:pt x="11396" y="20127"/>
                  </a:cubicBezTo>
                  <a:cubicBezTo>
                    <a:pt x="11434" y="20127"/>
                    <a:pt x="11472" y="20127"/>
                    <a:pt x="11502" y="20119"/>
                  </a:cubicBezTo>
                  <a:cubicBezTo>
                    <a:pt x="11818" y="20074"/>
                    <a:pt x="12067" y="19848"/>
                    <a:pt x="12127" y="19532"/>
                  </a:cubicBezTo>
                  <a:lnTo>
                    <a:pt x="12963" y="15472"/>
                  </a:lnTo>
                  <a:cubicBezTo>
                    <a:pt x="12986" y="15367"/>
                    <a:pt x="13046" y="15284"/>
                    <a:pt x="13136" y="15231"/>
                  </a:cubicBezTo>
                  <a:cubicBezTo>
                    <a:pt x="13196" y="15196"/>
                    <a:pt x="13262" y="15178"/>
                    <a:pt x="13328" y="15178"/>
                  </a:cubicBezTo>
                  <a:cubicBezTo>
                    <a:pt x="13362" y="15178"/>
                    <a:pt x="13396" y="15183"/>
                    <a:pt x="13430" y="15193"/>
                  </a:cubicBezTo>
                  <a:lnTo>
                    <a:pt x="17392" y="16444"/>
                  </a:lnTo>
                  <a:cubicBezTo>
                    <a:pt x="17466" y="16466"/>
                    <a:pt x="17540" y="16477"/>
                    <a:pt x="17614" y="16477"/>
                  </a:cubicBezTo>
                  <a:cubicBezTo>
                    <a:pt x="17841" y="16477"/>
                    <a:pt x="18058" y="16374"/>
                    <a:pt x="18206" y="16180"/>
                  </a:cubicBezTo>
                  <a:cubicBezTo>
                    <a:pt x="18394" y="15924"/>
                    <a:pt x="18401" y="15593"/>
                    <a:pt x="18228" y="15329"/>
                  </a:cubicBezTo>
                  <a:lnTo>
                    <a:pt x="15946" y="11864"/>
                  </a:lnTo>
                  <a:cubicBezTo>
                    <a:pt x="15886" y="11774"/>
                    <a:pt x="15871" y="11668"/>
                    <a:pt x="15901" y="11570"/>
                  </a:cubicBezTo>
                  <a:cubicBezTo>
                    <a:pt x="15923" y="11465"/>
                    <a:pt x="15991" y="11382"/>
                    <a:pt x="16081" y="11337"/>
                  </a:cubicBezTo>
                  <a:lnTo>
                    <a:pt x="19765" y="9416"/>
                  </a:lnTo>
                  <a:cubicBezTo>
                    <a:pt x="20043" y="9273"/>
                    <a:pt x="20194" y="8972"/>
                    <a:pt x="20156" y="8656"/>
                  </a:cubicBezTo>
                  <a:cubicBezTo>
                    <a:pt x="20111" y="8347"/>
                    <a:pt x="19878" y="8098"/>
                    <a:pt x="19569" y="8038"/>
                  </a:cubicBezTo>
                  <a:lnTo>
                    <a:pt x="15501" y="7202"/>
                  </a:lnTo>
                  <a:cubicBezTo>
                    <a:pt x="15404" y="7179"/>
                    <a:pt x="15313" y="7119"/>
                    <a:pt x="15260" y="7029"/>
                  </a:cubicBezTo>
                  <a:cubicBezTo>
                    <a:pt x="15208" y="6938"/>
                    <a:pt x="15200" y="6833"/>
                    <a:pt x="15230" y="6735"/>
                  </a:cubicBezTo>
                  <a:lnTo>
                    <a:pt x="16473" y="2773"/>
                  </a:lnTo>
                  <a:cubicBezTo>
                    <a:pt x="16571" y="2472"/>
                    <a:pt x="16466" y="2155"/>
                    <a:pt x="16217" y="1959"/>
                  </a:cubicBezTo>
                  <a:cubicBezTo>
                    <a:pt x="16081" y="1859"/>
                    <a:pt x="15922" y="1808"/>
                    <a:pt x="15762" y="1808"/>
                  </a:cubicBezTo>
                  <a:cubicBezTo>
                    <a:pt x="15622" y="1808"/>
                    <a:pt x="15482" y="1848"/>
                    <a:pt x="15358" y="1929"/>
                  </a:cubicBezTo>
                  <a:lnTo>
                    <a:pt x="11893" y="4219"/>
                  </a:lnTo>
                  <a:cubicBezTo>
                    <a:pt x="11831" y="4256"/>
                    <a:pt x="11764" y="4278"/>
                    <a:pt x="11694" y="4278"/>
                  </a:cubicBezTo>
                  <a:cubicBezTo>
                    <a:pt x="11664" y="4278"/>
                    <a:pt x="11632" y="4273"/>
                    <a:pt x="11600" y="4264"/>
                  </a:cubicBezTo>
                  <a:cubicBezTo>
                    <a:pt x="11502" y="4242"/>
                    <a:pt x="11419" y="4174"/>
                    <a:pt x="11366" y="4083"/>
                  </a:cubicBezTo>
                  <a:lnTo>
                    <a:pt x="9453" y="400"/>
                  </a:lnTo>
                  <a:cubicBezTo>
                    <a:pt x="9320" y="153"/>
                    <a:pt x="9068" y="1"/>
                    <a:pt x="87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30"/>
            <p:cNvSpPr/>
            <p:nvPr/>
          </p:nvSpPr>
          <p:spPr>
            <a:xfrm>
              <a:off x="2148100" y="1976550"/>
              <a:ext cx="502050" cy="493725"/>
            </a:xfrm>
            <a:custGeom>
              <a:avLst/>
              <a:gdLst/>
              <a:ahLst/>
              <a:cxnLst/>
              <a:rect l="l" t="t" r="r" b="b"/>
              <a:pathLst>
                <a:path w="20082" h="19749" extrusionOk="0">
                  <a:moveTo>
                    <a:pt x="8741" y="0"/>
                  </a:moveTo>
                  <a:cubicBezTo>
                    <a:pt x="8497" y="0"/>
                    <a:pt x="8255" y="155"/>
                    <a:pt x="8195" y="439"/>
                  </a:cubicBezTo>
                  <a:lnTo>
                    <a:pt x="7359" y="4506"/>
                  </a:lnTo>
                  <a:cubicBezTo>
                    <a:pt x="7304" y="4772"/>
                    <a:pt x="7076" y="4946"/>
                    <a:pt x="6821" y="4946"/>
                  </a:cubicBezTo>
                  <a:cubicBezTo>
                    <a:pt x="6765" y="4946"/>
                    <a:pt x="6708" y="4938"/>
                    <a:pt x="6651" y="4920"/>
                  </a:cubicBezTo>
                  <a:lnTo>
                    <a:pt x="2697" y="3678"/>
                  </a:lnTo>
                  <a:cubicBezTo>
                    <a:pt x="2638" y="3659"/>
                    <a:pt x="2580" y="3650"/>
                    <a:pt x="2524" y="3650"/>
                  </a:cubicBezTo>
                  <a:cubicBezTo>
                    <a:pt x="2110" y="3650"/>
                    <a:pt x="1812" y="4128"/>
                    <a:pt x="2064" y="4506"/>
                  </a:cubicBezTo>
                  <a:lnTo>
                    <a:pt x="4346" y="7971"/>
                  </a:lnTo>
                  <a:cubicBezTo>
                    <a:pt x="4527" y="8250"/>
                    <a:pt x="4437" y="8619"/>
                    <a:pt x="4143" y="8769"/>
                  </a:cubicBezTo>
                  <a:lnTo>
                    <a:pt x="467" y="10690"/>
                  </a:lnTo>
                  <a:cubicBezTo>
                    <a:pt x="0" y="10931"/>
                    <a:pt x="98" y="11617"/>
                    <a:pt x="610" y="11722"/>
                  </a:cubicBezTo>
                  <a:lnTo>
                    <a:pt x="4670" y="12558"/>
                  </a:lnTo>
                  <a:cubicBezTo>
                    <a:pt x="4994" y="12618"/>
                    <a:pt x="5190" y="12950"/>
                    <a:pt x="5092" y="13259"/>
                  </a:cubicBezTo>
                  <a:lnTo>
                    <a:pt x="3842" y="17221"/>
                  </a:lnTo>
                  <a:cubicBezTo>
                    <a:pt x="3725" y="17605"/>
                    <a:pt x="4027" y="17940"/>
                    <a:pt x="4372" y="17940"/>
                  </a:cubicBezTo>
                  <a:cubicBezTo>
                    <a:pt x="4474" y="17940"/>
                    <a:pt x="4579" y="17911"/>
                    <a:pt x="4678" y="17846"/>
                  </a:cubicBezTo>
                  <a:lnTo>
                    <a:pt x="8143" y="15563"/>
                  </a:lnTo>
                  <a:cubicBezTo>
                    <a:pt x="8235" y="15502"/>
                    <a:pt x="8339" y="15472"/>
                    <a:pt x="8442" y="15472"/>
                  </a:cubicBezTo>
                  <a:cubicBezTo>
                    <a:pt x="8641" y="15472"/>
                    <a:pt x="8834" y="15581"/>
                    <a:pt x="8934" y="15774"/>
                  </a:cubicBezTo>
                  <a:lnTo>
                    <a:pt x="10854" y="19450"/>
                  </a:lnTo>
                  <a:cubicBezTo>
                    <a:pt x="10960" y="19652"/>
                    <a:pt x="11153" y="19748"/>
                    <a:pt x="11344" y="19748"/>
                  </a:cubicBezTo>
                  <a:cubicBezTo>
                    <a:pt x="11587" y="19748"/>
                    <a:pt x="11827" y="19594"/>
                    <a:pt x="11886" y="19307"/>
                  </a:cubicBezTo>
                  <a:lnTo>
                    <a:pt x="12722" y="15240"/>
                  </a:lnTo>
                  <a:cubicBezTo>
                    <a:pt x="12778" y="14979"/>
                    <a:pt x="13008" y="14800"/>
                    <a:pt x="13264" y="14800"/>
                  </a:cubicBezTo>
                  <a:cubicBezTo>
                    <a:pt x="13319" y="14800"/>
                    <a:pt x="13375" y="14808"/>
                    <a:pt x="13430" y="14825"/>
                  </a:cubicBezTo>
                  <a:lnTo>
                    <a:pt x="17385" y="16068"/>
                  </a:lnTo>
                  <a:cubicBezTo>
                    <a:pt x="17444" y="16087"/>
                    <a:pt x="17503" y="16096"/>
                    <a:pt x="17559" y="16096"/>
                  </a:cubicBezTo>
                  <a:cubicBezTo>
                    <a:pt x="17973" y="16096"/>
                    <a:pt x="18269" y="15624"/>
                    <a:pt x="18017" y="15240"/>
                  </a:cubicBezTo>
                  <a:lnTo>
                    <a:pt x="15735" y="11775"/>
                  </a:lnTo>
                  <a:cubicBezTo>
                    <a:pt x="15554" y="11504"/>
                    <a:pt x="15645" y="11127"/>
                    <a:pt x="15939" y="10976"/>
                  </a:cubicBezTo>
                  <a:lnTo>
                    <a:pt x="19622" y="9063"/>
                  </a:lnTo>
                  <a:cubicBezTo>
                    <a:pt x="20081" y="8822"/>
                    <a:pt x="19983" y="8137"/>
                    <a:pt x="19471" y="8031"/>
                  </a:cubicBezTo>
                  <a:lnTo>
                    <a:pt x="15411" y="7195"/>
                  </a:lnTo>
                  <a:cubicBezTo>
                    <a:pt x="15087" y="7127"/>
                    <a:pt x="14892" y="6796"/>
                    <a:pt x="14989" y="6487"/>
                  </a:cubicBezTo>
                  <a:lnTo>
                    <a:pt x="16240" y="2525"/>
                  </a:lnTo>
                  <a:cubicBezTo>
                    <a:pt x="16356" y="2141"/>
                    <a:pt x="16054" y="1806"/>
                    <a:pt x="15709" y="1806"/>
                  </a:cubicBezTo>
                  <a:cubicBezTo>
                    <a:pt x="15608" y="1806"/>
                    <a:pt x="15503" y="1835"/>
                    <a:pt x="15404" y="1900"/>
                  </a:cubicBezTo>
                  <a:lnTo>
                    <a:pt x="11939" y="4182"/>
                  </a:lnTo>
                  <a:cubicBezTo>
                    <a:pt x="11846" y="4244"/>
                    <a:pt x="11741" y="4274"/>
                    <a:pt x="11638" y="4274"/>
                  </a:cubicBezTo>
                  <a:cubicBezTo>
                    <a:pt x="11440" y="4274"/>
                    <a:pt x="11247" y="4167"/>
                    <a:pt x="11148" y="3979"/>
                  </a:cubicBezTo>
                  <a:lnTo>
                    <a:pt x="9227" y="296"/>
                  </a:lnTo>
                  <a:cubicBezTo>
                    <a:pt x="9122" y="94"/>
                    <a:pt x="8931" y="0"/>
                    <a:pt x="8741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30"/>
            <p:cNvSpPr/>
            <p:nvPr/>
          </p:nvSpPr>
          <p:spPr>
            <a:xfrm>
              <a:off x="2148275" y="1973425"/>
              <a:ext cx="501675" cy="499925"/>
            </a:xfrm>
            <a:custGeom>
              <a:avLst/>
              <a:gdLst/>
              <a:ahLst/>
              <a:cxnLst/>
              <a:rect l="l" t="t" r="r" b="b"/>
              <a:pathLst>
                <a:path w="20067" h="19997" extrusionOk="0">
                  <a:moveTo>
                    <a:pt x="8734" y="250"/>
                  </a:moveTo>
                  <a:cubicBezTo>
                    <a:pt x="8867" y="250"/>
                    <a:pt x="9023" y="313"/>
                    <a:pt x="9107" y="481"/>
                  </a:cubicBezTo>
                  <a:lnTo>
                    <a:pt x="11028" y="4157"/>
                  </a:lnTo>
                  <a:cubicBezTo>
                    <a:pt x="11118" y="4330"/>
                    <a:pt x="11277" y="4458"/>
                    <a:pt x="11457" y="4503"/>
                  </a:cubicBezTo>
                  <a:cubicBezTo>
                    <a:pt x="11514" y="4517"/>
                    <a:pt x="11571" y="4523"/>
                    <a:pt x="11628" y="4523"/>
                  </a:cubicBezTo>
                  <a:cubicBezTo>
                    <a:pt x="11760" y="4523"/>
                    <a:pt x="11889" y="4487"/>
                    <a:pt x="12000" y="4413"/>
                  </a:cubicBezTo>
                  <a:lnTo>
                    <a:pt x="15465" y="2130"/>
                  </a:lnTo>
                  <a:cubicBezTo>
                    <a:pt x="15545" y="2076"/>
                    <a:pt x="15625" y="2054"/>
                    <a:pt x="15700" y="2054"/>
                  </a:cubicBezTo>
                  <a:cubicBezTo>
                    <a:pt x="15801" y="2054"/>
                    <a:pt x="15892" y="2094"/>
                    <a:pt x="15962" y="2146"/>
                  </a:cubicBezTo>
                  <a:cubicBezTo>
                    <a:pt x="16075" y="2228"/>
                    <a:pt x="16180" y="2402"/>
                    <a:pt x="16112" y="2613"/>
                  </a:cubicBezTo>
                  <a:lnTo>
                    <a:pt x="14862" y="6574"/>
                  </a:lnTo>
                  <a:cubicBezTo>
                    <a:pt x="14809" y="6755"/>
                    <a:pt x="14832" y="6959"/>
                    <a:pt x="14930" y="7117"/>
                  </a:cubicBezTo>
                  <a:cubicBezTo>
                    <a:pt x="15028" y="7283"/>
                    <a:pt x="15186" y="7403"/>
                    <a:pt x="15374" y="7441"/>
                  </a:cubicBezTo>
                  <a:lnTo>
                    <a:pt x="19442" y="8277"/>
                  </a:lnTo>
                  <a:cubicBezTo>
                    <a:pt x="19660" y="8322"/>
                    <a:pt x="19758" y="8488"/>
                    <a:pt x="19781" y="8638"/>
                  </a:cubicBezTo>
                  <a:cubicBezTo>
                    <a:pt x="19796" y="8781"/>
                    <a:pt x="19750" y="8970"/>
                    <a:pt x="19555" y="9075"/>
                  </a:cubicBezTo>
                  <a:lnTo>
                    <a:pt x="15871" y="10996"/>
                  </a:lnTo>
                  <a:cubicBezTo>
                    <a:pt x="15706" y="11079"/>
                    <a:pt x="15578" y="11237"/>
                    <a:pt x="15532" y="11425"/>
                  </a:cubicBezTo>
                  <a:cubicBezTo>
                    <a:pt x="15480" y="11606"/>
                    <a:pt x="15517" y="11809"/>
                    <a:pt x="15623" y="11968"/>
                  </a:cubicBezTo>
                  <a:lnTo>
                    <a:pt x="17905" y="15432"/>
                  </a:lnTo>
                  <a:cubicBezTo>
                    <a:pt x="18026" y="15621"/>
                    <a:pt x="17973" y="15809"/>
                    <a:pt x="17890" y="15922"/>
                  </a:cubicBezTo>
                  <a:cubicBezTo>
                    <a:pt x="17820" y="16015"/>
                    <a:pt x="17705" y="16095"/>
                    <a:pt x="17556" y="16095"/>
                  </a:cubicBezTo>
                  <a:cubicBezTo>
                    <a:pt x="17512" y="16095"/>
                    <a:pt x="17465" y="16088"/>
                    <a:pt x="17415" y="16073"/>
                  </a:cubicBezTo>
                  <a:lnTo>
                    <a:pt x="13461" y="14830"/>
                  </a:lnTo>
                  <a:cubicBezTo>
                    <a:pt x="13394" y="14807"/>
                    <a:pt x="13324" y="14797"/>
                    <a:pt x="13254" y="14797"/>
                  </a:cubicBezTo>
                  <a:cubicBezTo>
                    <a:pt x="13135" y="14797"/>
                    <a:pt x="13016" y="14828"/>
                    <a:pt x="12911" y="14890"/>
                  </a:cubicBezTo>
                  <a:cubicBezTo>
                    <a:pt x="12745" y="14988"/>
                    <a:pt x="12632" y="15154"/>
                    <a:pt x="12595" y="15342"/>
                  </a:cubicBezTo>
                  <a:lnTo>
                    <a:pt x="11759" y="19409"/>
                  </a:lnTo>
                  <a:cubicBezTo>
                    <a:pt x="11713" y="19620"/>
                    <a:pt x="11540" y="19726"/>
                    <a:pt x="11397" y="19741"/>
                  </a:cubicBezTo>
                  <a:cubicBezTo>
                    <a:pt x="11375" y="19744"/>
                    <a:pt x="11353" y="19746"/>
                    <a:pt x="11329" y="19746"/>
                  </a:cubicBezTo>
                  <a:cubicBezTo>
                    <a:pt x="11197" y="19746"/>
                    <a:pt x="11043" y="19687"/>
                    <a:pt x="10960" y="19515"/>
                  </a:cubicBezTo>
                  <a:lnTo>
                    <a:pt x="9040" y="15839"/>
                  </a:lnTo>
                  <a:cubicBezTo>
                    <a:pt x="8949" y="15666"/>
                    <a:pt x="8791" y="15545"/>
                    <a:pt x="8610" y="15493"/>
                  </a:cubicBezTo>
                  <a:cubicBezTo>
                    <a:pt x="8550" y="15478"/>
                    <a:pt x="8497" y="15470"/>
                    <a:pt x="8437" y="15470"/>
                  </a:cubicBezTo>
                  <a:cubicBezTo>
                    <a:pt x="8309" y="15470"/>
                    <a:pt x="8173" y="15508"/>
                    <a:pt x="8068" y="15583"/>
                  </a:cubicBezTo>
                  <a:lnTo>
                    <a:pt x="4603" y="17865"/>
                  </a:lnTo>
                  <a:cubicBezTo>
                    <a:pt x="4523" y="17920"/>
                    <a:pt x="4443" y="17942"/>
                    <a:pt x="4368" y="17942"/>
                  </a:cubicBezTo>
                  <a:cubicBezTo>
                    <a:pt x="4267" y="17942"/>
                    <a:pt x="4175" y="17902"/>
                    <a:pt x="4106" y="17850"/>
                  </a:cubicBezTo>
                  <a:cubicBezTo>
                    <a:pt x="3993" y="17767"/>
                    <a:pt x="3888" y="17594"/>
                    <a:pt x="3955" y="17383"/>
                  </a:cubicBezTo>
                  <a:lnTo>
                    <a:pt x="5206" y="13421"/>
                  </a:lnTo>
                  <a:cubicBezTo>
                    <a:pt x="5258" y="13240"/>
                    <a:pt x="5236" y="13045"/>
                    <a:pt x="5138" y="12879"/>
                  </a:cubicBezTo>
                  <a:cubicBezTo>
                    <a:pt x="5040" y="12713"/>
                    <a:pt x="4882" y="12593"/>
                    <a:pt x="4693" y="12555"/>
                  </a:cubicBezTo>
                  <a:lnTo>
                    <a:pt x="626" y="11719"/>
                  </a:lnTo>
                  <a:cubicBezTo>
                    <a:pt x="408" y="11674"/>
                    <a:pt x="310" y="11508"/>
                    <a:pt x="287" y="11365"/>
                  </a:cubicBezTo>
                  <a:cubicBezTo>
                    <a:pt x="272" y="11214"/>
                    <a:pt x="317" y="11026"/>
                    <a:pt x="513" y="10921"/>
                  </a:cubicBezTo>
                  <a:lnTo>
                    <a:pt x="4196" y="9007"/>
                  </a:lnTo>
                  <a:cubicBezTo>
                    <a:pt x="4362" y="8917"/>
                    <a:pt x="4490" y="8759"/>
                    <a:pt x="4535" y="8571"/>
                  </a:cubicBezTo>
                  <a:cubicBezTo>
                    <a:pt x="4588" y="8390"/>
                    <a:pt x="4550" y="8186"/>
                    <a:pt x="4445" y="8028"/>
                  </a:cubicBezTo>
                  <a:lnTo>
                    <a:pt x="2163" y="4563"/>
                  </a:lnTo>
                  <a:cubicBezTo>
                    <a:pt x="2042" y="4375"/>
                    <a:pt x="2095" y="4187"/>
                    <a:pt x="2178" y="4074"/>
                  </a:cubicBezTo>
                  <a:cubicBezTo>
                    <a:pt x="2248" y="3981"/>
                    <a:pt x="2363" y="3901"/>
                    <a:pt x="2512" y="3901"/>
                  </a:cubicBezTo>
                  <a:cubicBezTo>
                    <a:pt x="2556" y="3901"/>
                    <a:pt x="2603" y="3908"/>
                    <a:pt x="2652" y="3923"/>
                  </a:cubicBezTo>
                  <a:lnTo>
                    <a:pt x="6607" y="5166"/>
                  </a:lnTo>
                  <a:cubicBezTo>
                    <a:pt x="6674" y="5188"/>
                    <a:pt x="6743" y="5199"/>
                    <a:pt x="6813" y="5199"/>
                  </a:cubicBezTo>
                  <a:cubicBezTo>
                    <a:pt x="6933" y="5199"/>
                    <a:pt x="7052" y="5167"/>
                    <a:pt x="7157" y="5106"/>
                  </a:cubicBezTo>
                  <a:cubicBezTo>
                    <a:pt x="7322" y="5008"/>
                    <a:pt x="7435" y="4842"/>
                    <a:pt x="7473" y="4654"/>
                  </a:cubicBezTo>
                  <a:lnTo>
                    <a:pt x="8309" y="594"/>
                  </a:lnTo>
                  <a:cubicBezTo>
                    <a:pt x="8354" y="375"/>
                    <a:pt x="8527" y="278"/>
                    <a:pt x="8670" y="255"/>
                  </a:cubicBezTo>
                  <a:cubicBezTo>
                    <a:pt x="8691" y="252"/>
                    <a:pt x="8712" y="250"/>
                    <a:pt x="8734" y="250"/>
                  </a:cubicBezTo>
                  <a:close/>
                  <a:moveTo>
                    <a:pt x="8727" y="0"/>
                  </a:moveTo>
                  <a:cubicBezTo>
                    <a:pt x="8696" y="0"/>
                    <a:pt x="8664" y="2"/>
                    <a:pt x="8633" y="6"/>
                  </a:cubicBezTo>
                  <a:cubicBezTo>
                    <a:pt x="8347" y="44"/>
                    <a:pt x="8121" y="255"/>
                    <a:pt x="8068" y="541"/>
                  </a:cubicBezTo>
                  <a:lnTo>
                    <a:pt x="7232" y="4609"/>
                  </a:lnTo>
                  <a:cubicBezTo>
                    <a:pt x="7202" y="4729"/>
                    <a:pt x="7134" y="4827"/>
                    <a:pt x="7028" y="4887"/>
                  </a:cubicBezTo>
                  <a:cubicBezTo>
                    <a:pt x="6962" y="4925"/>
                    <a:pt x="6889" y="4945"/>
                    <a:pt x="6814" y="4945"/>
                  </a:cubicBezTo>
                  <a:cubicBezTo>
                    <a:pt x="6770" y="4945"/>
                    <a:pt x="6726" y="4939"/>
                    <a:pt x="6682" y="4925"/>
                  </a:cubicBezTo>
                  <a:lnTo>
                    <a:pt x="2728" y="3682"/>
                  </a:lnTo>
                  <a:cubicBezTo>
                    <a:pt x="2658" y="3660"/>
                    <a:pt x="2588" y="3649"/>
                    <a:pt x="2519" y="3649"/>
                  </a:cubicBezTo>
                  <a:cubicBezTo>
                    <a:pt x="2310" y="3649"/>
                    <a:pt x="2112" y="3748"/>
                    <a:pt x="1982" y="3923"/>
                  </a:cubicBezTo>
                  <a:cubicBezTo>
                    <a:pt x="1801" y="4149"/>
                    <a:pt x="1794" y="4458"/>
                    <a:pt x="1952" y="4699"/>
                  </a:cubicBezTo>
                  <a:lnTo>
                    <a:pt x="4242" y="8171"/>
                  </a:lnTo>
                  <a:cubicBezTo>
                    <a:pt x="4302" y="8269"/>
                    <a:pt x="4324" y="8390"/>
                    <a:pt x="4294" y="8510"/>
                  </a:cubicBezTo>
                  <a:cubicBezTo>
                    <a:pt x="4264" y="8631"/>
                    <a:pt x="4189" y="8729"/>
                    <a:pt x="4076" y="8781"/>
                  </a:cubicBezTo>
                  <a:lnTo>
                    <a:pt x="400" y="10702"/>
                  </a:lnTo>
                  <a:cubicBezTo>
                    <a:pt x="144" y="10838"/>
                    <a:pt x="1" y="11109"/>
                    <a:pt x="39" y="11395"/>
                  </a:cubicBezTo>
                  <a:cubicBezTo>
                    <a:pt x="84" y="11681"/>
                    <a:pt x="295" y="11907"/>
                    <a:pt x="573" y="11968"/>
                  </a:cubicBezTo>
                  <a:lnTo>
                    <a:pt x="4641" y="12804"/>
                  </a:lnTo>
                  <a:cubicBezTo>
                    <a:pt x="4761" y="12826"/>
                    <a:pt x="4859" y="12902"/>
                    <a:pt x="4927" y="13007"/>
                  </a:cubicBezTo>
                  <a:cubicBezTo>
                    <a:pt x="4987" y="13112"/>
                    <a:pt x="5002" y="13233"/>
                    <a:pt x="4965" y="13346"/>
                  </a:cubicBezTo>
                  <a:lnTo>
                    <a:pt x="3714" y="17308"/>
                  </a:lnTo>
                  <a:cubicBezTo>
                    <a:pt x="3631" y="17587"/>
                    <a:pt x="3722" y="17880"/>
                    <a:pt x="3955" y="18054"/>
                  </a:cubicBezTo>
                  <a:cubicBezTo>
                    <a:pt x="4079" y="18145"/>
                    <a:pt x="4223" y="18192"/>
                    <a:pt x="4367" y="18192"/>
                  </a:cubicBezTo>
                  <a:cubicBezTo>
                    <a:pt x="4496" y="18192"/>
                    <a:pt x="4625" y="18154"/>
                    <a:pt x="4739" y="18076"/>
                  </a:cubicBezTo>
                  <a:lnTo>
                    <a:pt x="8203" y="15794"/>
                  </a:lnTo>
                  <a:cubicBezTo>
                    <a:pt x="8275" y="15748"/>
                    <a:pt x="8353" y="15723"/>
                    <a:pt x="8430" y="15723"/>
                  </a:cubicBezTo>
                  <a:cubicBezTo>
                    <a:pt x="8468" y="15723"/>
                    <a:pt x="8506" y="15729"/>
                    <a:pt x="8542" y="15741"/>
                  </a:cubicBezTo>
                  <a:cubicBezTo>
                    <a:pt x="8663" y="15771"/>
                    <a:pt x="8761" y="15847"/>
                    <a:pt x="8821" y="15952"/>
                  </a:cubicBezTo>
                  <a:lnTo>
                    <a:pt x="10734" y="19635"/>
                  </a:lnTo>
                  <a:cubicBezTo>
                    <a:pt x="10855" y="19861"/>
                    <a:pt x="11081" y="19997"/>
                    <a:pt x="11337" y="19997"/>
                  </a:cubicBezTo>
                  <a:cubicBezTo>
                    <a:pt x="11367" y="19997"/>
                    <a:pt x="11397" y="19997"/>
                    <a:pt x="11435" y="19989"/>
                  </a:cubicBezTo>
                  <a:cubicBezTo>
                    <a:pt x="11721" y="19952"/>
                    <a:pt x="11947" y="19741"/>
                    <a:pt x="12000" y="19455"/>
                  </a:cubicBezTo>
                  <a:lnTo>
                    <a:pt x="12836" y="15395"/>
                  </a:lnTo>
                  <a:cubicBezTo>
                    <a:pt x="12866" y="15274"/>
                    <a:pt x="12934" y="15169"/>
                    <a:pt x="13039" y="15108"/>
                  </a:cubicBezTo>
                  <a:cubicBezTo>
                    <a:pt x="13106" y="15070"/>
                    <a:pt x="13179" y="15050"/>
                    <a:pt x="13254" y="15050"/>
                  </a:cubicBezTo>
                  <a:cubicBezTo>
                    <a:pt x="13297" y="15050"/>
                    <a:pt x="13341" y="15057"/>
                    <a:pt x="13386" y="15071"/>
                  </a:cubicBezTo>
                  <a:lnTo>
                    <a:pt x="17340" y="16314"/>
                  </a:lnTo>
                  <a:cubicBezTo>
                    <a:pt x="17410" y="16336"/>
                    <a:pt x="17480" y="16347"/>
                    <a:pt x="17550" y="16347"/>
                  </a:cubicBezTo>
                  <a:cubicBezTo>
                    <a:pt x="17758" y="16347"/>
                    <a:pt x="17956" y="16250"/>
                    <a:pt x="18086" y="16080"/>
                  </a:cubicBezTo>
                  <a:cubicBezTo>
                    <a:pt x="18267" y="15847"/>
                    <a:pt x="18274" y="15538"/>
                    <a:pt x="18116" y="15297"/>
                  </a:cubicBezTo>
                  <a:lnTo>
                    <a:pt x="15834" y="11832"/>
                  </a:lnTo>
                  <a:cubicBezTo>
                    <a:pt x="15766" y="11726"/>
                    <a:pt x="15743" y="11606"/>
                    <a:pt x="15773" y="11485"/>
                  </a:cubicBezTo>
                  <a:cubicBezTo>
                    <a:pt x="15803" y="11365"/>
                    <a:pt x="15879" y="11275"/>
                    <a:pt x="15992" y="11214"/>
                  </a:cubicBezTo>
                  <a:lnTo>
                    <a:pt x="19668" y="9294"/>
                  </a:lnTo>
                  <a:cubicBezTo>
                    <a:pt x="19924" y="9166"/>
                    <a:pt x="20067" y="8887"/>
                    <a:pt x="20029" y="8601"/>
                  </a:cubicBezTo>
                  <a:cubicBezTo>
                    <a:pt x="19984" y="8314"/>
                    <a:pt x="19781" y="8088"/>
                    <a:pt x="19494" y="8028"/>
                  </a:cubicBezTo>
                  <a:lnTo>
                    <a:pt x="15427" y="7192"/>
                  </a:lnTo>
                  <a:cubicBezTo>
                    <a:pt x="15306" y="7170"/>
                    <a:pt x="15208" y="7102"/>
                    <a:pt x="15141" y="6996"/>
                  </a:cubicBezTo>
                  <a:cubicBezTo>
                    <a:pt x="15080" y="6883"/>
                    <a:pt x="15065" y="6763"/>
                    <a:pt x="15103" y="6650"/>
                  </a:cubicBezTo>
                  <a:lnTo>
                    <a:pt x="16353" y="2688"/>
                  </a:lnTo>
                  <a:cubicBezTo>
                    <a:pt x="16436" y="2409"/>
                    <a:pt x="16346" y="2115"/>
                    <a:pt x="16112" y="1942"/>
                  </a:cubicBezTo>
                  <a:cubicBezTo>
                    <a:pt x="15990" y="1852"/>
                    <a:pt x="15848" y="1806"/>
                    <a:pt x="15705" y="1806"/>
                  </a:cubicBezTo>
                  <a:cubicBezTo>
                    <a:pt x="15574" y="1806"/>
                    <a:pt x="15444" y="1844"/>
                    <a:pt x="15329" y="1920"/>
                  </a:cubicBezTo>
                  <a:lnTo>
                    <a:pt x="11864" y="4202"/>
                  </a:lnTo>
                  <a:cubicBezTo>
                    <a:pt x="11789" y="4250"/>
                    <a:pt x="11707" y="4275"/>
                    <a:pt x="11625" y="4275"/>
                  </a:cubicBezTo>
                  <a:cubicBezTo>
                    <a:pt x="11592" y="4275"/>
                    <a:pt x="11558" y="4271"/>
                    <a:pt x="11525" y="4262"/>
                  </a:cubicBezTo>
                  <a:cubicBezTo>
                    <a:pt x="11405" y="4232"/>
                    <a:pt x="11307" y="4149"/>
                    <a:pt x="11254" y="4044"/>
                  </a:cubicBezTo>
                  <a:lnTo>
                    <a:pt x="9333" y="360"/>
                  </a:lnTo>
                  <a:cubicBezTo>
                    <a:pt x="9213" y="133"/>
                    <a:pt x="8979" y="0"/>
                    <a:pt x="87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30"/>
            <p:cNvSpPr/>
            <p:nvPr/>
          </p:nvSpPr>
          <p:spPr>
            <a:xfrm>
              <a:off x="2332625" y="2142600"/>
              <a:ext cx="70450" cy="100925"/>
            </a:xfrm>
            <a:custGeom>
              <a:avLst/>
              <a:gdLst/>
              <a:ahLst/>
              <a:cxnLst/>
              <a:rect l="l" t="t" r="r" b="b"/>
              <a:pathLst>
                <a:path w="2818" h="4037" extrusionOk="0">
                  <a:moveTo>
                    <a:pt x="1667" y="0"/>
                  </a:moveTo>
                  <a:cubicBezTo>
                    <a:pt x="1202" y="0"/>
                    <a:pt x="777" y="309"/>
                    <a:pt x="656" y="779"/>
                  </a:cubicBezTo>
                  <a:lnTo>
                    <a:pt x="152" y="2730"/>
                  </a:lnTo>
                  <a:cubicBezTo>
                    <a:pt x="1" y="3287"/>
                    <a:pt x="340" y="3860"/>
                    <a:pt x="897" y="4003"/>
                  </a:cubicBezTo>
                  <a:cubicBezTo>
                    <a:pt x="985" y="4025"/>
                    <a:pt x="1073" y="4036"/>
                    <a:pt x="1160" y="4036"/>
                  </a:cubicBezTo>
                  <a:cubicBezTo>
                    <a:pt x="1624" y="4036"/>
                    <a:pt x="2050" y="3727"/>
                    <a:pt x="2170" y="3257"/>
                  </a:cubicBezTo>
                  <a:lnTo>
                    <a:pt x="2675" y="1306"/>
                  </a:lnTo>
                  <a:cubicBezTo>
                    <a:pt x="2818" y="749"/>
                    <a:pt x="2487" y="177"/>
                    <a:pt x="1929" y="33"/>
                  </a:cubicBezTo>
                  <a:cubicBezTo>
                    <a:pt x="1842" y="11"/>
                    <a:pt x="1753" y="0"/>
                    <a:pt x="1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30"/>
            <p:cNvSpPr/>
            <p:nvPr/>
          </p:nvSpPr>
          <p:spPr>
            <a:xfrm>
              <a:off x="2331325" y="2139475"/>
              <a:ext cx="73075" cy="107175"/>
            </a:xfrm>
            <a:custGeom>
              <a:avLst/>
              <a:gdLst/>
              <a:ahLst/>
              <a:cxnLst/>
              <a:rect l="l" t="t" r="r" b="b"/>
              <a:pathLst>
                <a:path w="2923" h="4287" extrusionOk="0">
                  <a:moveTo>
                    <a:pt x="1718" y="249"/>
                  </a:moveTo>
                  <a:cubicBezTo>
                    <a:pt x="1793" y="249"/>
                    <a:pt x="1868" y="264"/>
                    <a:pt x="1944" y="279"/>
                  </a:cubicBezTo>
                  <a:cubicBezTo>
                    <a:pt x="2185" y="339"/>
                    <a:pt x="2380" y="490"/>
                    <a:pt x="2508" y="701"/>
                  </a:cubicBezTo>
                  <a:cubicBezTo>
                    <a:pt x="2629" y="912"/>
                    <a:pt x="2667" y="1160"/>
                    <a:pt x="2606" y="1401"/>
                  </a:cubicBezTo>
                  <a:lnTo>
                    <a:pt x="2102" y="3345"/>
                  </a:lnTo>
                  <a:cubicBezTo>
                    <a:pt x="2034" y="3586"/>
                    <a:pt x="1883" y="3781"/>
                    <a:pt x="1672" y="3909"/>
                  </a:cubicBezTo>
                  <a:cubicBezTo>
                    <a:pt x="1528" y="3992"/>
                    <a:pt x="1369" y="4036"/>
                    <a:pt x="1206" y="4036"/>
                  </a:cubicBezTo>
                  <a:cubicBezTo>
                    <a:pt x="1131" y="4036"/>
                    <a:pt x="1055" y="4026"/>
                    <a:pt x="979" y="4007"/>
                  </a:cubicBezTo>
                  <a:cubicBezTo>
                    <a:pt x="490" y="3879"/>
                    <a:pt x="196" y="3375"/>
                    <a:pt x="324" y="2885"/>
                  </a:cubicBezTo>
                  <a:lnTo>
                    <a:pt x="829" y="942"/>
                  </a:lnTo>
                  <a:cubicBezTo>
                    <a:pt x="889" y="701"/>
                    <a:pt x="1040" y="505"/>
                    <a:pt x="1251" y="377"/>
                  </a:cubicBezTo>
                  <a:cubicBezTo>
                    <a:pt x="1394" y="294"/>
                    <a:pt x="1552" y="249"/>
                    <a:pt x="1718" y="249"/>
                  </a:cubicBezTo>
                  <a:close/>
                  <a:moveTo>
                    <a:pt x="1711" y="1"/>
                  </a:moveTo>
                  <a:cubicBezTo>
                    <a:pt x="1506" y="1"/>
                    <a:pt x="1304" y="52"/>
                    <a:pt x="1123" y="158"/>
                  </a:cubicBezTo>
                  <a:cubicBezTo>
                    <a:pt x="851" y="324"/>
                    <a:pt x="663" y="573"/>
                    <a:pt x="588" y="874"/>
                  </a:cubicBezTo>
                  <a:lnTo>
                    <a:pt x="83" y="2825"/>
                  </a:lnTo>
                  <a:cubicBezTo>
                    <a:pt x="0" y="3126"/>
                    <a:pt x="45" y="3442"/>
                    <a:pt x="204" y="3714"/>
                  </a:cubicBezTo>
                  <a:cubicBezTo>
                    <a:pt x="362" y="3977"/>
                    <a:pt x="618" y="4173"/>
                    <a:pt x="919" y="4248"/>
                  </a:cubicBezTo>
                  <a:cubicBezTo>
                    <a:pt x="1017" y="4271"/>
                    <a:pt x="1115" y="4286"/>
                    <a:pt x="1213" y="4286"/>
                  </a:cubicBezTo>
                  <a:cubicBezTo>
                    <a:pt x="1416" y="4286"/>
                    <a:pt x="1620" y="4233"/>
                    <a:pt x="1800" y="4128"/>
                  </a:cubicBezTo>
                  <a:cubicBezTo>
                    <a:pt x="2072" y="3970"/>
                    <a:pt x="2260" y="3714"/>
                    <a:pt x="2343" y="3412"/>
                  </a:cubicBezTo>
                  <a:lnTo>
                    <a:pt x="2847" y="1462"/>
                  </a:lnTo>
                  <a:cubicBezTo>
                    <a:pt x="2923" y="1160"/>
                    <a:pt x="2885" y="844"/>
                    <a:pt x="2727" y="580"/>
                  </a:cubicBezTo>
                  <a:cubicBezTo>
                    <a:pt x="2561" y="309"/>
                    <a:pt x="2313" y="113"/>
                    <a:pt x="2011" y="38"/>
                  </a:cubicBezTo>
                  <a:cubicBezTo>
                    <a:pt x="1912" y="13"/>
                    <a:pt x="1811" y="1"/>
                    <a:pt x="171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30"/>
            <p:cNvSpPr/>
            <p:nvPr/>
          </p:nvSpPr>
          <p:spPr>
            <a:xfrm>
              <a:off x="2333400" y="2185750"/>
              <a:ext cx="35975" cy="54300"/>
            </a:xfrm>
            <a:custGeom>
              <a:avLst/>
              <a:gdLst/>
              <a:ahLst/>
              <a:cxnLst/>
              <a:rect l="l" t="t" r="r" b="b"/>
              <a:pathLst>
                <a:path w="1439" h="2172" extrusionOk="0">
                  <a:moveTo>
                    <a:pt x="818" y="0"/>
                  </a:moveTo>
                  <a:cubicBezTo>
                    <a:pt x="566" y="0"/>
                    <a:pt x="335" y="168"/>
                    <a:pt x="271" y="416"/>
                  </a:cubicBezTo>
                  <a:lnTo>
                    <a:pt x="121" y="1004"/>
                  </a:lnTo>
                  <a:cubicBezTo>
                    <a:pt x="0" y="1471"/>
                    <a:pt x="211" y="1938"/>
                    <a:pt x="610" y="2171"/>
                  </a:cubicBezTo>
                  <a:cubicBezTo>
                    <a:pt x="829" y="2141"/>
                    <a:pt x="1024" y="1983"/>
                    <a:pt x="1085" y="1750"/>
                  </a:cubicBezTo>
                  <a:lnTo>
                    <a:pt x="1356" y="703"/>
                  </a:lnTo>
                  <a:cubicBezTo>
                    <a:pt x="1439" y="401"/>
                    <a:pt x="1258" y="93"/>
                    <a:pt x="957" y="17"/>
                  </a:cubicBezTo>
                  <a:cubicBezTo>
                    <a:pt x="910" y="6"/>
                    <a:pt x="864" y="0"/>
                    <a:pt x="81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30"/>
            <p:cNvSpPr/>
            <p:nvPr/>
          </p:nvSpPr>
          <p:spPr>
            <a:xfrm>
              <a:off x="2330000" y="2182600"/>
              <a:ext cx="41650" cy="60450"/>
            </a:xfrm>
            <a:custGeom>
              <a:avLst/>
              <a:gdLst/>
              <a:ahLst/>
              <a:cxnLst/>
              <a:rect l="l" t="t" r="r" b="b"/>
              <a:pathLst>
                <a:path w="1666" h="2418" extrusionOk="0">
                  <a:moveTo>
                    <a:pt x="950" y="249"/>
                  </a:moveTo>
                  <a:cubicBezTo>
                    <a:pt x="987" y="249"/>
                    <a:pt x="1025" y="256"/>
                    <a:pt x="1063" y="264"/>
                  </a:cubicBezTo>
                  <a:cubicBezTo>
                    <a:pt x="1176" y="294"/>
                    <a:pt x="1266" y="362"/>
                    <a:pt x="1326" y="467"/>
                  </a:cubicBezTo>
                  <a:cubicBezTo>
                    <a:pt x="1386" y="565"/>
                    <a:pt x="1401" y="686"/>
                    <a:pt x="1371" y="799"/>
                  </a:cubicBezTo>
                  <a:lnTo>
                    <a:pt x="1100" y="1846"/>
                  </a:lnTo>
                  <a:cubicBezTo>
                    <a:pt x="1055" y="2011"/>
                    <a:pt x="927" y="2132"/>
                    <a:pt x="769" y="2162"/>
                  </a:cubicBezTo>
                  <a:cubicBezTo>
                    <a:pt x="437" y="1951"/>
                    <a:pt x="279" y="1544"/>
                    <a:pt x="377" y="1160"/>
                  </a:cubicBezTo>
                  <a:lnTo>
                    <a:pt x="528" y="580"/>
                  </a:lnTo>
                  <a:cubicBezTo>
                    <a:pt x="558" y="467"/>
                    <a:pt x="626" y="369"/>
                    <a:pt x="731" y="309"/>
                  </a:cubicBezTo>
                  <a:cubicBezTo>
                    <a:pt x="799" y="271"/>
                    <a:pt x="874" y="249"/>
                    <a:pt x="950" y="249"/>
                  </a:cubicBezTo>
                  <a:close/>
                  <a:moveTo>
                    <a:pt x="943" y="0"/>
                  </a:moveTo>
                  <a:cubicBezTo>
                    <a:pt x="824" y="0"/>
                    <a:pt x="709" y="30"/>
                    <a:pt x="603" y="91"/>
                  </a:cubicBezTo>
                  <a:cubicBezTo>
                    <a:pt x="445" y="188"/>
                    <a:pt x="332" y="339"/>
                    <a:pt x="287" y="512"/>
                  </a:cubicBezTo>
                  <a:lnTo>
                    <a:pt x="136" y="1100"/>
                  </a:lnTo>
                  <a:cubicBezTo>
                    <a:pt x="0" y="1604"/>
                    <a:pt x="226" y="2139"/>
                    <a:pt x="678" y="2403"/>
                  </a:cubicBezTo>
                  <a:cubicBezTo>
                    <a:pt x="701" y="2418"/>
                    <a:pt x="724" y="2418"/>
                    <a:pt x="746" y="2418"/>
                  </a:cubicBezTo>
                  <a:lnTo>
                    <a:pt x="761" y="2418"/>
                  </a:lnTo>
                  <a:cubicBezTo>
                    <a:pt x="1040" y="2388"/>
                    <a:pt x="1273" y="2184"/>
                    <a:pt x="1341" y="1913"/>
                  </a:cubicBezTo>
                  <a:lnTo>
                    <a:pt x="1612" y="859"/>
                  </a:lnTo>
                  <a:cubicBezTo>
                    <a:pt x="1665" y="678"/>
                    <a:pt x="1635" y="497"/>
                    <a:pt x="1545" y="339"/>
                  </a:cubicBezTo>
                  <a:cubicBezTo>
                    <a:pt x="1447" y="181"/>
                    <a:pt x="1304" y="68"/>
                    <a:pt x="1123" y="23"/>
                  </a:cubicBezTo>
                  <a:cubicBezTo>
                    <a:pt x="1063" y="8"/>
                    <a:pt x="1002" y="0"/>
                    <a:pt x="94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30"/>
            <p:cNvSpPr/>
            <p:nvPr/>
          </p:nvSpPr>
          <p:spPr>
            <a:xfrm>
              <a:off x="2402875" y="2160850"/>
              <a:ext cx="70450" cy="100925"/>
            </a:xfrm>
            <a:custGeom>
              <a:avLst/>
              <a:gdLst/>
              <a:ahLst/>
              <a:cxnLst/>
              <a:rect l="l" t="t" r="r" b="b"/>
              <a:pathLst>
                <a:path w="2818" h="4037" extrusionOk="0">
                  <a:moveTo>
                    <a:pt x="1659" y="1"/>
                  </a:moveTo>
                  <a:cubicBezTo>
                    <a:pt x="1197" y="1"/>
                    <a:pt x="776" y="310"/>
                    <a:pt x="656" y="780"/>
                  </a:cubicBezTo>
                  <a:lnTo>
                    <a:pt x="144" y="2731"/>
                  </a:lnTo>
                  <a:cubicBezTo>
                    <a:pt x="0" y="3288"/>
                    <a:pt x="339" y="3853"/>
                    <a:pt x="897" y="4004"/>
                  </a:cubicBezTo>
                  <a:cubicBezTo>
                    <a:pt x="983" y="4026"/>
                    <a:pt x="1070" y="4036"/>
                    <a:pt x="1155" y="4036"/>
                  </a:cubicBezTo>
                  <a:cubicBezTo>
                    <a:pt x="1619" y="4036"/>
                    <a:pt x="2042" y="3721"/>
                    <a:pt x="2170" y="3250"/>
                  </a:cubicBezTo>
                  <a:lnTo>
                    <a:pt x="2674" y="1307"/>
                  </a:lnTo>
                  <a:cubicBezTo>
                    <a:pt x="2818" y="750"/>
                    <a:pt x="2479" y="177"/>
                    <a:pt x="1921" y="34"/>
                  </a:cubicBezTo>
                  <a:cubicBezTo>
                    <a:pt x="1834" y="12"/>
                    <a:pt x="1746" y="1"/>
                    <a:pt x="1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30"/>
            <p:cNvSpPr/>
            <p:nvPr/>
          </p:nvSpPr>
          <p:spPr>
            <a:xfrm>
              <a:off x="2399475" y="2157700"/>
              <a:ext cx="75175" cy="107200"/>
            </a:xfrm>
            <a:custGeom>
              <a:avLst/>
              <a:gdLst/>
              <a:ahLst/>
              <a:cxnLst/>
              <a:rect l="l" t="t" r="r" b="b"/>
              <a:pathLst>
                <a:path w="3007" h="4288" extrusionOk="0">
                  <a:moveTo>
                    <a:pt x="1795" y="251"/>
                  </a:moveTo>
                  <a:cubicBezTo>
                    <a:pt x="1872" y="251"/>
                    <a:pt x="1949" y="260"/>
                    <a:pt x="2027" y="281"/>
                  </a:cubicBezTo>
                  <a:cubicBezTo>
                    <a:pt x="2517" y="409"/>
                    <a:pt x="2810" y="906"/>
                    <a:pt x="2682" y="1395"/>
                  </a:cubicBezTo>
                  <a:lnTo>
                    <a:pt x="2178" y="3346"/>
                  </a:lnTo>
                  <a:cubicBezTo>
                    <a:pt x="2076" y="3758"/>
                    <a:pt x="1703" y="4031"/>
                    <a:pt x="1295" y="4031"/>
                  </a:cubicBezTo>
                  <a:cubicBezTo>
                    <a:pt x="1219" y="4031"/>
                    <a:pt x="1141" y="4022"/>
                    <a:pt x="1063" y="4001"/>
                  </a:cubicBezTo>
                  <a:cubicBezTo>
                    <a:pt x="573" y="3881"/>
                    <a:pt x="280" y="3376"/>
                    <a:pt x="408" y="2887"/>
                  </a:cubicBezTo>
                  <a:lnTo>
                    <a:pt x="912" y="936"/>
                  </a:lnTo>
                  <a:cubicBezTo>
                    <a:pt x="1020" y="524"/>
                    <a:pt x="1389" y="251"/>
                    <a:pt x="1795" y="251"/>
                  </a:cubicBezTo>
                  <a:close/>
                  <a:moveTo>
                    <a:pt x="1796" y="0"/>
                  </a:moveTo>
                  <a:cubicBezTo>
                    <a:pt x="1277" y="0"/>
                    <a:pt x="803" y="350"/>
                    <a:pt x="664" y="876"/>
                  </a:cubicBezTo>
                  <a:lnTo>
                    <a:pt x="159" y="2826"/>
                  </a:lnTo>
                  <a:cubicBezTo>
                    <a:pt x="1" y="3444"/>
                    <a:pt x="377" y="4084"/>
                    <a:pt x="1003" y="4250"/>
                  </a:cubicBezTo>
                  <a:cubicBezTo>
                    <a:pt x="1101" y="4273"/>
                    <a:pt x="1199" y="4288"/>
                    <a:pt x="1289" y="4288"/>
                  </a:cubicBezTo>
                  <a:cubicBezTo>
                    <a:pt x="1809" y="4288"/>
                    <a:pt x="2291" y="3934"/>
                    <a:pt x="2426" y="3414"/>
                  </a:cubicBezTo>
                  <a:lnTo>
                    <a:pt x="2931" y="1463"/>
                  </a:lnTo>
                  <a:cubicBezTo>
                    <a:pt x="3006" y="1162"/>
                    <a:pt x="2961" y="845"/>
                    <a:pt x="2803" y="574"/>
                  </a:cubicBezTo>
                  <a:cubicBezTo>
                    <a:pt x="2645" y="311"/>
                    <a:pt x="2396" y="115"/>
                    <a:pt x="2095" y="40"/>
                  </a:cubicBezTo>
                  <a:cubicBezTo>
                    <a:pt x="1995" y="13"/>
                    <a:pt x="1895" y="0"/>
                    <a:pt x="179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30"/>
            <p:cNvSpPr/>
            <p:nvPr/>
          </p:nvSpPr>
          <p:spPr>
            <a:xfrm>
              <a:off x="2436775" y="2164325"/>
              <a:ext cx="35975" cy="54300"/>
            </a:xfrm>
            <a:custGeom>
              <a:avLst/>
              <a:gdLst/>
              <a:ahLst/>
              <a:cxnLst/>
              <a:rect l="l" t="t" r="r" b="b"/>
              <a:pathLst>
                <a:path w="1439" h="2172" extrusionOk="0">
                  <a:moveTo>
                    <a:pt x="829" y="1"/>
                  </a:moveTo>
                  <a:cubicBezTo>
                    <a:pt x="603" y="31"/>
                    <a:pt x="407" y="189"/>
                    <a:pt x="347" y="415"/>
                  </a:cubicBezTo>
                  <a:lnTo>
                    <a:pt x="76" y="1469"/>
                  </a:lnTo>
                  <a:cubicBezTo>
                    <a:pt x="0" y="1771"/>
                    <a:pt x="181" y="2079"/>
                    <a:pt x="475" y="2155"/>
                  </a:cubicBezTo>
                  <a:cubicBezTo>
                    <a:pt x="521" y="2166"/>
                    <a:pt x="567" y="2172"/>
                    <a:pt x="613" y="2172"/>
                  </a:cubicBezTo>
                  <a:cubicBezTo>
                    <a:pt x="865" y="2172"/>
                    <a:pt x="1096" y="2003"/>
                    <a:pt x="1160" y="1748"/>
                  </a:cubicBezTo>
                  <a:lnTo>
                    <a:pt x="1318" y="1168"/>
                  </a:lnTo>
                  <a:cubicBezTo>
                    <a:pt x="1439" y="701"/>
                    <a:pt x="1220" y="226"/>
                    <a:pt x="8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30"/>
            <p:cNvSpPr/>
            <p:nvPr/>
          </p:nvSpPr>
          <p:spPr>
            <a:xfrm>
              <a:off x="2433200" y="2161125"/>
              <a:ext cx="42750" cy="60650"/>
            </a:xfrm>
            <a:custGeom>
              <a:avLst/>
              <a:gdLst/>
              <a:ahLst/>
              <a:cxnLst/>
              <a:rect l="l" t="t" r="r" b="b"/>
              <a:pathLst>
                <a:path w="1710" h="2426" extrusionOk="0">
                  <a:moveTo>
                    <a:pt x="942" y="257"/>
                  </a:moveTo>
                  <a:cubicBezTo>
                    <a:pt x="1273" y="475"/>
                    <a:pt x="1439" y="874"/>
                    <a:pt x="1333" y="1258"/>
                  </a:cubicBezTo>
                  <a:lnTo>
                    <a:pt x="1183" y="1846"/>
                  </a:lnTo>
                  <a:cubicBezTo>
                    <a:pt x="1153" y="1959"/>
                    <a:pt x="1085" y="2057"/>
                    <a:pt x="987" y="2117"/>
                  </a:cubicBezTo>
                  <a:cubicBezTo>
                    <a:pt x="914" y="2154"/>
                    <a:pt x="837" y="2176"/>
                    <a:pt x="759" y="2176"/>
                  </a:cubicBezTo>
                  <a:cubicBezTo>
                    <a:pt x="725" y="2176"/>
                    <a:pt x="690" y="2171"/>
                    <a:pt x="655" y="2162"/>
                  </a:cubicBezTo>
                  <a:cubicBezTo>
                    <a:pt x="422" y="2102"/>
                    <a:pt x="279" y="1861"/>
                    <a:pt x="339" y="1627"/>
                  </a:cubicBezTo>
                  <a:lnTo>
                    <a:pt x="610" y="580"/>
                  </a:lnTo>
                  <a:cubicBezTo>
                    <a:pt x="655" y="415"/>
                    <a:pt x="783" y="294"/>
                    <a:pt x="942" y="257"/>
                  </a:cubicBezTo>
                  <a:close/>
                  <a:moveTo>
                    <a:pt x="957" y="0"/>
                  </a:moveTo>
                  <a:cubicBezTo>
                    <a:pt x="671" y="38"/>
                    <a:pt x="445" y="234"/>
                    <a:pt x="369" y="513"/>
                  </a:cubicBezTo>
                  <a:lnTo>
                    <a:pt x="98" y="1567"/>
                  </a:lnTo>
                  <a:cubicBezTo>
                    <a:pt x="0" y="1929"/>
                    <a:pt x="226" y="2305"/>
                    <a:pt x="588" y="2403"/>
                  </a:cubicBezTo>
                  <a:cubicBezTo>
                    <a:pt x="648" y="2418"/>
                    <a:pt x="708" y="2426"/>
                    <a:pt x="761" y="2426"/>
                  </a:cubicBezTo>
                  <a:cubicBezTo>
                    <a:pt x="881" y="2426"/>
                    <a:pt x="1002" y="2396"/>
                    <a:pt x="1115" y="2328"/>
                  </a:cubicBezTo>
                  <a:cubicBezTo>
                    <a:pt x="1273" y="2238"/>
                    <a:pt x="1379" y="2087"/>
                    <a:pt x="1431" y="1914"/>
                  </a:cubicBezTo>
                  <a:lnTo>
                    <a:pt x="1582" y="1326"/>
                  </a:lnTo>
                  <a:cubicBezTo>
                    <a:pt x="1710" y="821"/>
                    <a:pt x="1484" y="279"/>
                    <a:pt x="1032" y="23"/>
                  </a:cubicBezTo>
                  <a:cubicBezTo>
                    <a:pt x="1009" y="8"/>
                    <a:pt x="979" y="0"/>
                    <a:pt x="95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30"/>
            <p:cNvSpPr/>
            <p:nvPr/>
          </p:nvSpPr>
          <p:spPr>
            <a:xfrm>
              <a:off x="2378400" y="2254300"/>
              <a:ext cx="19425" cy="10450"/>
            </a:xfrm>
            <a:custGeom>
              <a:avLst/>
              <a:gdLst/>
              <a:ahLst/>
              <a:cxnLst/>
              <a:rect l="l" t="t" r="r" b="b"/>
              <a:pathLst>
                <a:path w="777" h="418" extrusionOk="0">
                  <a:moveTo>
                    <a:pt x="266" y="1"/>
                  </a:moveTo>
                  <a:cubicBezTo>
                    <a:pt x="142" y="1"/>
                    <a:pt x="46" y="41"/>
                    <a:pt x="30" y="115"/>
                  </a:cubicBezTo>
                  <a:cubicBezTo>
                    <a:pt x="0" y="220"/>
                    <a:pt x="143" y="341"/>
                    <a:pt x="339" y="394"/>
                  </a:cubicBezTo>
                  <a:cubicBezTo>
                    <a:pt x="401" y="410"/>
                    <a:pt x="460" y="417"/>
                    <a:pt x="514" y="417"/>
                  </a:cubicBezTo>
                  <a:cubicBezTo>
                    <a:pt x="638" y="417"/>
                    <a:pt x="732" y="377"/>
                    <a:pt x="753" y="303"/>
                  </a:cubicBezTo>
                  <a:cubicBezTo>
                    <a:pt x="776" y="198"/>
                    <a:pt x="641" y="77"/>
                    <a:pt x="437" y="25"/>
                  </a:cubicBezTo>
                  <a:cubicBezTo>
                    <a:pt x="378" y="9"/>
                    <a:pt x="319" y="1"/>
                    <a:pt x="266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30"/>
            <p:cNvSpPr/>
            <p:nvPr/>
          </p:nvSpPr>
          <p:spPr>
            <a:xfrm>
              <a:off x="2374825" y="2251100"/>
              <a:ext cx="26575" cy="16825"/>
            </a:xfrm>
            <a:custGeom>
              <a:avLst/>
              <a:gdLst/>
              <a:ahLst/>
              <a:cxnLst/>
              <a:rect l="l" t="t" r="r" b="b"/>
              <a:pathLst>
                <a:path w="1063" h="673" extrusionOk="0">
                  <a:moveTo>
                    <a:pt x="409" y="252"/>
                  </a:moveTo>
                  <a:cubicBezTo>
                    <a:pt x="448" y="252"/>
                    <a:pt x="495" y="258"/>
                    <a:pt x="550" y="273"/>
                  </a:cubicBezTo>
                  <a:cubicBezTo>
                    <a:pt x="678" y="303"/>
                    <a:pt x="753" y="371"/>
                    <a:pt x="768" y="401"/>
                  </a:cubicBezTo>
                  <a:cubicBezTo>
                    <a:pt x="751" y="410"/>
                    <a:pt x="711" y="422"/>
                    <a:pt x="654" y="422"/>
                  </a:cubicBezTo>
                  <a:cubicBezTo>
                    <a:pt x="615" y="422"/>
                    <a:pt x="567" y="416"/>
                    <a:pt x="512" y="401"/>
                  </a:cubicBezTo>
                  <a:cubicBezTo>
                    <a:pt x="384" y="371"/>
                    <a:pt x="309" y="303"/>
                    <a:pt x="294" y="273"/>
                  </a:cubicBezTo>
                  <a:cubicBezTo>
                    <a:pt x="312" y="264"/>
                    <a:pt x="351" y="252"/>
                    <a:pt x="409" y="252"/>
                  </a:cubicBezTo>
                  <a:close/>
                  <a:moveTo>
                    <a:pt x="427" y="1"/>
                  </a:moveTo>
                  <a:cubicBezTo>
                    <a:pt x="375" y="1"/>
                    <a:pt x="324" y="6"/>
                    <a:pt x="279" y="17"/>
                  </a:cubicBezTo>
                  <a:cubicBezTo>
                    <a:pt x="158" y="47"/>
                    <a:pt x="75" y="115"/>
                    <a:pt x="45" y="213"/>
                  </a:cubicBezTo>
                  <a:cubicBezTo>
                    <a:pt x="0" y="386"/>
                    <a:pt x="173" y="574"/>
                    <a:pt x="452" y="642"/>
                  </a:cubicBezTo>
                  <a:cubicBezTo>
                    <a:pt x="520" y="665"/>
                    <a:pt x="588" y="672"/>
                    <a:pt x="648" y="672"/>
                  </a:cubicBezTo>
                  <a:cubicBezTo>
                    <a:pt x="836" y="672"/>
                    <a:pt x="979" y="597"/>
                    <a:pt x="1017" y="461"/>
                  </a:cubicBezTo>
                  <a:cubicBezTo>
                    <a:pt x="1062" y="288"/>
                    <a:pt x="889" y="100"/>
                    <a:pt x="610" y="24"/>
                  </a:cubicBezTo>
                  <a:cubicBezTo>
                    <a:pt x="550" y="8"/>
                    <a:pt x="487" y="1"/>
                    <a:pt x="4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30"/>
            <p:cNvSpPr/>
            <p:nvPr/>
          </p:nvSpPr>
          <p:spPr>
            <a:xfrm>
              <a:off x="2266175" y="2240000"/>
              <a:ext cx="71375" cy="40700"/>
            </a:xfrm>
            <a:custGeom>
              <a:avLst/>
              <a:gdLst/>
              <a:ahLst/>
              <a:cxnLst/>
              <a:rect l="l" t="t" r="r" b="b"/>
              <a:pathLst>
                <a:path w="2855" h="1628" extrusionOk="0">
                  <a:moveTo>
                    <a:pt x="1042" y="1"/>
                  </a:moveTo>
                  <a:cubicBezTo>
                    <a:pt x="561" y="1"/>
                    <a:pt x="182" y="173"/>
                    <a:pt x="106" y="468"/>
                  </a:cubicBezTo>
                  <a:cubicBezTo>
                    <a:pt x="0" y="875"/>
                    <a:pt x="505" y="1357"/>
                    <a:pt x="1235" y="1553"/>
                  </a:cubicBezTo>
                  <a:cubicBezTo>
                    <a:pt x="1432" y="1604"/>
                    <a:pt x="1625" y="1628"/>
                    <a:pt x="1804" y="1628"/>
                  </a:cubicBezTo>
                  <a:cubicBezTo>
                    <a:pt x="2289" y="1628"/>
                    <a:pt x="2672" y="1451"/>
                    <a:pt x="2749" y="1154"/>
                  </a:cubicBezTo>
                  <a:cubicBezTo>
                    <a:pt x="2855" y="747"/>
                    <a:pt x="2350" y="265"/>
                    <a:pt x="1619" y="77"/>
                  </a:cubicBezTo>
                  <a:cubicBezTo>
                    <a:pt x="1420" y="25"/>
                    <a:pt x="1224" y="1"/>
                    <a:pt x="1042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0"/>
            <p:cNvSpPr/>
            <p:nvPr/>
          </p:nvSpPr>
          <p:spPr>
            <a:xfrm>
              <a:off x="2262575" y="2236850"/>
              <a:ext cx="78550" cy="46875"/>
            </a:xfrm>
            <a:custGeom>
              <a:avLst/>
              <a:gdLst/>
              <a:ahLst/>
              <a:cxnLst/>
              <a:rect l="l" t="t" r="r" b="b"/>
              <a:pathLst>
                <a:path w="3142" h="1875" extrusionOk="0">
                  <a:moveTo>
                    <a:pt x="1184" y="248"/>
                  </a:moveTo>
                  <a:cubicBezTo>
                    <a:pt x="1357" y="248"/>
                    <a:pt x="1545" y="271"/>
                    <a:pt x="1733" y="323"/>
                  </a:cubicBezTo>
                  <a:cubicBezTo>
                    <a:pt x="2381" y="489"/>
                    <a:pt x="2863" y="918"/>
                    <a:pt x="2773" y="1250"/>
                  </a:cubicBezTo>
                  <a:cubicBezTo>
                    <a:pt x="2714" y="1485"/>
                    <a:pt x="2383" y="1625"/>
                    <a:pt x="1961" y="1625"/>
                  </a:cubicBezTo>
                  <a:cubicBezTo>
                    <a:pt x="1788" y="1625"/>
                    <a:pt x="1600" y="1601"/>
                    <a:pt x="1409" y="1551"/>
                  </a:cubicBezTo>
                  <a:cubicBezTo>
                    <a:pt x="762" y="1385"/>
                    <a:pt x="287" y="964"/>
                    <a:pt x="370" y="625"/>
                  </a:cubicBezTo>
                  <a:cubicBezTo>
                    <a:pt x="430" y="391"/>
                    <a:pt x="769" y="248"/>
                    <a:pt x="1184" y="248"/>
                  </a:cubicBezTo>
                  <a:close/>
                  <a:moveTo>
                    <a:pt x="1185" y="1"/>
                  </a:moveTo>
                  <a:cubicBezTo>
                    <a:pt x="646" y="1"/>
                    <a:pt x="223" y="209"/>
                    <a:pt x="129" y="564"/>
                  </a:cubicBezTo>
                  <a:cubicBezTo>
                    <a:pt x="1" y="1046"/>
                    <a:pt x="543" y="1589"/>
                    <a:pt x="1349" y="1800"/>
                  </a:cubicBezTo>
                  <a:cubicBezTo>
                    <a:pt x="1560" y="1852"/>
                    <a:pt x="1763" y="1875"/>
                    <a:pt x="1959" y="1875"/>
                  </a:cubicBezTo>
                  <a:cubicBezTo>
                    <a:pt x="2502" y="1875"/>
                    <a:pt x="2923" y="1672"/>
                    <a:pt x="3014" y="1310"/>
                  </a:cubicBezTo>
                  <a:cubicBezTo>
                    <a:pt x="3142" y="828"/>
                    <a:pt x="2607" y="293"/>
                    <a:pt x="1794" y="82"/>
                  </a:cubicBezTo>
                  <a:cubicBezTo>
                    <a:pt x="1582" y="27"/>
                    <a:pt x="1376" y="1"/>
                    <a:pt x="11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0"/>
            <p:cNvSpPr/>
            <p:nvPr/>
          </p:nvSpPr>
          <p:spPr>
            <a:xfrm>
              <a:off x="2283500" y="2246300"/>
              <a:ext cx="21100" cy="12000"/>
            </a:xfrm>
            <a:custGeom>
              <a:avLst/>
              <a:gdLst/>
              <a:ahLst/>
              <a:cxnLst/>
              <a:rect l="l" t="t" r="r" b="b"/>
              <a:pathLst>
                <a:path w="844" h="480" extrusionOk="0">
                  <a:moveTo>
                    <a:pt x="317" y="0"/>
                  </a:moveTo>
                  <a:cubicBezTo>
                    <a:pt x="172" y="0"/>
                    <a:pt x="60" y="52"/>
                    <a:pt x="38" y="141"/>
                  </a:cubicBezTo>
                  <a:cubicBezTo>
                    <a:pt x="0" y="262"/>
                    <a:pt x="151" y="405"/>
                    <a:pt x="369" y="457"/>
                  </a:cubicBezTo>
                  <a:cubicBezTo>
                    <a:pt x="428" y="472"/>
                    <a:pt x="486" y="479"/>
                    <a:pt x="540" y="479"/>
                  </a:cubicBezTo>
                  <a:cubicBezTo>
                    <a:pt x="680" y="479"/>
                    <a:pt x="792" y="431"/>
                    <a:pt x="814" y="345"/>
                  </a:cubicBezTo>
                  <a:cubicBezTo>
                    <a:pt x="844" y="224"/>
                    <a:pt x="693" y="81"/>
                    <a:pt x="482" y="21"/>
                  </a:cubicBezTo>
                  <a:cubicBezTo>
                    <a:pt x="425" y="7"/>
                    <a:pt x="369" y="0"/>
                    <a:pt x="317" y="0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0"/>
            <p:cNvSpPr/>
            <p:nvPr/>
          </p:nvSpPr>
          <p:spPr>
            <a:xfrm>
              <a:off x="2427350" y="2281800"/>
              <a:ext cx="71575" cy="40700"/>
            </a:xfrm>
            <a:custGeom>
              <a:avLst/>
              <a:gdLst/>
              <a:ahLst/>
              <a:cxnLst/>
              <a:rect l="l" t="t" r="r" b="b"/>
              <a:pathLst>
                <a:path w="2863" h="1628" extrusionOk="0">
                  <a:moveTo>
                    <a:pt x="1043" y="1"/>
                  </a:moveTo>
                  <a:cubicBezTo>
                    <a:pt x="561" y="1"/>
                    <a:pt x="183" y="173"/>
                    <a:pt x="106" y="469"/>
                  </a:cubicBezTo>
                  <a:cubicBezTo>
                    <a:pt x="1" y="875"/>
                    <a:pt x="513" y="1365"/>
                    <a:pt x="1243" y="1553"/>
                  </a:cubicBezTo>
                  <a:cubicBezTo>
                    <a:pt x="1440" y="1604"/>
                    <a:pt x="1633" y="1628"/>
                    <a:pt x="1812" y="1628"/>
                  </a:cubicBezTo>
                  <a:cubicBezTo>
                    <a:pt x="2298" y="1628"/>
                    <a:pt x="2680" y="1451"/>
                    <a:pt x="2757" y="1154"/>
                  </a:cubicBezTo>
                  <a:cubicBezTo>
                    <a:pt x="2863" y="747"/>
                    <a:pt x="2351" y="265"/>
                    <a:pt x="1620" y="77"/>
                  </a:cubicBezTo>
                  <a:cubicBezTo>
                    <a:pt x="1420" y="25"/>
                    <a:pt x="1224" y="1"/>
                    <a:pt x="104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0"/>
            <p:cNvSpPr/>
            <p:nvPr/>
          </p:nvSpPr>
          <p:spPr>
            <a:xfrm>
              <a:off x="2425475" y="2278675"/>
              <a:ext cx="75350" cy="46875"/>
            </a:xfrm>
            <a:custGeom>
              <a:avLst/>
              <a:gdLst/>
              <a:ahLst/>
              <a:cxnLst/>
              <a:rect l="l" t="t" r="r" b="b"/>
              <a:pathLst>
                <a:path w="3014" h="1875" extrusionOk="0">
                  <a:moveTo>
                    <a:pt x="1123" y="247"/>
                  </a:moveTo>
                  <a:cubicBezTo>
                    <a:pt x="1296" y="247"/>
                    <a:pt x="1477" y="277"/>
                    <a:pt x="1665" y="322"/>
                  </a:cubicBezTo>
                  <a:cubicBezTo>
                    <a:pt x="1996" y="405"/>
                    <a:pt x="2290" y="563"/>
                    <a:pt x="2493" y="752"/>
                  </a:cubicBezTo>
                  <a:cubicBezTo>
                    <a:pt x="2667" y="925"/>
                    <a:pt x="2750" y="1098"/>
                    <a:pt x="2704" y="1249"/>
                  </a:cubicBezTo>
                  <a:cubicBezTo>
                    <a:pt x="2667" y="1400"/>
                    <a:pt x="2516" y="1520"/>
                    <a:pt x="2275" y="1580"/>
                  </a:cubicBezTo>
                  <a:cubicBezTo>
                    <a:pt x="2156" y="1611"/>
                    <a:pt x="2024" y="1626"/>
                    <a:pt x="1884" y="1626"/>
                  </a:cubicBezTo>
                  <a:cubicBezTo>
                    <a:pt x="1713" y="1626"/>
                    <a:pt x="1531" y="1603"/>
                    <a:pt x="1349" y="1558"/>
                  </a:cubicBezTo>
                  <a:cubicBezTo>
                    <a:pt x="1017" y="1467"/>
                    <a:pt x="723" y="1317"/>
                    <a:pt x="520" y="1128"/>
                  </a:cubicBezTo>
                  <a:cubicBezTo>
                    <a:pt x="347" y="955"/>
                    <a:pt x="264" y="774"/>
                    <a:pt x="302" y="624"/>
                  </a:cubicBezTo>
                  <a:cubicBezTo>
                    <a:pt x="347" y="473"/>
                    <a:pt x="497" y="360"/>
                    <a:pt x="738" y="292"/>
                  </a:cubicBezTo>
                  <a:cubicBezTo>
                    <a:pt x="859" y="262"/>
                    <a:pt x="987" y="247"/>
                    <a:pt x="1123" y="247"/>
                  </a:cubicBezTo>
                  <a:close/>
                  <a:moveTo>
                    <a:pt x="1119" y="1"/>
                  </a:moveTo>
                  <a:cubicBezTo>
                    <a:pt x="962" y="1"/>
                    <a:pt x="812" y="18"/>
                    <a:pt x="678" y="51"/>
                  </a:cubicBezTo>
                  <a:cubicBezTo>
                    <a:pt x="339" y="142"/>
                    <a:pt x="128" y="322"/>
                    <a:pt x="61" y="563"/>
                  </a:cubicBezTo>
                  <a:cubicBezTo>
                    <a:pt x="0" y="805"/>
                    <a:pt x="98" y="1068"/>
                    <a:pt x="347" y="1309"/>
                  </a:cubicBezTo>
                  <a:cubicBezTo>
                    <a:pt x="580" y="1528"/>
                    <a:pt x="912" y="1701"/>
                    <a:pt x="1281" y="1799"/>
                  </a:cubicBezTo>
                  <a:cubicBezTo>
                    <a:pt x="1492" y="1851"/>
                    <a:pt x="1695" y="1874"/>
                    <a:pt x="1891" y="1874"/>
                  </a:cubicBezTo>
                  <a:cubicBezTo>
                    <a:pt x="2049" y="1874"/>
                    <a:pt x="2200" y="1859"/>
                    <a:pt x="2335" y="1821"/>
                  </a:cubicBezTo>
                  <a:cubicBezTo>
                    <a:pt x="2667" y="1738"/>
                    <a:pt x="2885" y="1558"/>
                    <a:pt x="2953" y="1309"/>
                  </a:cubicBezTo>
                  <a:cubicBezTo>
                    <a:pt x="3013" y="1068"/>
                    <a:pt x="2908" y="805"/>
                    <a:pt x="2667" y="571"/>
                  </a:cubicBezTo>
                  <a:cubicBezTo>
                    <a:pt x="2433" y="353"/>
                    <a:pt x="2102" y="179"/>
                    <a:pt x="1733" y="81"/>
                  </a:cubicBezTo>
                  <a:cubicBezTo>
                    <a:pt x="1524" y="27"/>
                    <a:pt x="1315" y="1"/>
                    <a:pt x="11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0"/>
            <p:cNvSpPr/>
            <p:nvPr/>
          </p:nvSpPr>
          <p:spPr>
            <a:xfrm>
              <a:off x="2466525" y="2296150"/>
              <a:ext cx="20925" cy="12000"/>
            </a:xfrm>
            <a:custGeom>
              <a:avLst/>
              <a:gdLst/>
              <a:ahLst/>
              <a:cxnLst/>
              <a:rect l="l" t="t" r="r" b="b"/>
              <a:pathLst>
                <a:path w="837" h="480" extrusionOk="0">
                  <a:moveTo>
                    <a:pt x="304" y="1"/>
                  </a:moveTo>
                  <a:cubicBezTo>
                    <a:pt x="164" y="1"/>
                    <a:pt x="52" y="49"/>
                    <a:pt x="30" y="136"/>
                  </a:cubicBezTo>
                  <a:cubicBezTo>
                    <a:pt x="0" y="256"/>
                    <a:pt x="151" y="399"/>
                    <a:pt x="362" y="460"/>
                  </a:cubicBezTo>
                  <a:cubicBezTo>
                    <a:pt x="419" y="473"/>
                    <a:pt x="475" y="480"/>
                    <a:pt x="527" y="480"/>
                  </a:cubicBezTo>
                  <a:cubicBezTo>
                    <a:pt x="672" y="480"/>
                    <a:pt x="784" y="428"/>
                    <a:pt x="806" y="339"/>
                  </a:cubicBezTo>
                  <a:cubicBezTo>
                    <a:pt x="836" y="218"/>
                    <a:pt x="693" y="75"/>
                    <a:pt x="475" y="23"/>
                  </a:cubicBezTo>
                  <a:cubicBezTo>
                    <a:pt x="416" y="8"/>
                    <a:pt x="358" y="1"/>
                    <a:pt x="304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0"/>
            <p:cNvSpPr/>
            <p:nvPr/>
          </p:nvSpPr>
          <p:spPr>
            <a:xfrm>
              <a:off x="2357500" y="2268825"/>
              <a:ext cx="55750" cy="32800"/>
            </a:xfrm>
            <a:custGeom>
              <a:avLst/>
              <a:gdLst/>
              <a:ahLst/>
              <a:cxnLst/>
              <a:rect l="l" t="t" r="r" b="b"/>
              <a:pathLst>
                <a:path w="2230" h="1312" extrusionOk="0">
                  <a:moveTo>
                    <a:pt x="143" y="1"/>
                  </a:moveTo>
                  <a:cubicBezTo>
                    <a:pt x="76" y="1"/>
                    <a:pt x="15" y="61"/>
                    <a:pt x="15" y="129"/>
                  </a:cubicBezTo>
                  <a:cubicBezTo>
                    <a:pt x="0" y="769"/>
                    <a:pt x="512" y="1296"/>
                    <a:pt x="1153" y="1311"/>
                  </a:cubicBezTo>
                  <a:lnTo>
                    <a:pt x="1175" y="1311"/>
                  </a:lnTo>
                  <a:cubicBezTo>
                    <a:pt x="1605" y="1311"/>
                    <a:pt x="1996" y="1078"/>
                    <a:pt x="2200" y="701"/>
                  </a:cubicBezTo>
                  <a:cubicBezTo>
                    <a:pt x="2230" y="641"/>
                    <a:pt x="2207" y="566"/>
                    <a:pt x="2147" y="528"/>
                  </a:cubicBezTo>
                  <a:cubicBezTo>
                    <a:pt x="2129" y="519"/>
                    <a:pt x="2110" y="515"/>
                    <a:pt x="2091" y="515"/>
                  </a:cubicBezTo>
                  <a:cubicBezTo>
                    <a:pt x="2046" y="515"/>
                    <a:pt x="2002" y="539"/>
                    <a:pt x="1981" y="581"/>
                  </a:cubicBezTo>
                  <a:cubicBezTo>
                    <a:pt x="1819" y="876"/>
                    <a:pt x="1511" y="1063"/>
                    <a:pt x="1180" y="1063"/>
                  </a:cubicBezTo>
                  <a:cubicBezTo>
                    <a:pt x="1173" y="1063"/>
                    <a:pt x="1167" y="1063"/>
                    <a:pt x="1160" y="1063"/>
                  </a:cubicBezTo>
                  <a:cubicBezTo>
                    <a:pt x="655" y="1048"/>
                    <a:pt x="256" y="634"/>
                    <a:pt x="271" y="129"/>
                  </a:cubicBezTo>
                  <a:cubicBezTo>
                    <a:pt x="271" y="61"/>
                    <a:pt x="211" y="1"/>
                    <a:pt x="1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0"/>
            <p:cNvSpPr/>
            <p:nvPr/>
          </p:nvSpPr>
          <p:spPr>
            <a:xfrm>
              <a:off x="2371250" y="2104625"/>
              <a:ext cx="33150" cy="20750"/>
            </a:xfrm>
            <a:custGeom>
              <a:avLst/>
              <a:gdLst/>
              <a:ahLst/>
              <a:cxnLst/>
              <a:rect l="l" t="t" r="r" b="b"/>
              <a:pathLst>
                <a:path w="1326" h="830" extrusionOk="0">
                  <a:moveTo>
                    <a:pt x="648" y="1"/>
                  </a:moveTo>
                  <a:cubicBezTo>
                    <a:pt x="384" y="1"/>
                    <a:pt x="151" y="136"/>
                    <a:pt x="30" y="362"/>
                  </a:cubicBezTo>
                  <a:cubicBezTo>
                    <a:pt x="0" y="423"/>
                    <a:pt x="23" y="505"/>
                    <a:pt x="83" y="536"/>
                  </a:cubicBezTo>
                  <a:cubicBezTo>
                    <a:pt x="101" y="545"/>
                    <a:pt x="120" y="549"/>
                    <a:pt x="139" y="549"/>
                  </a:cubicBezTo>
                  <a:cubicBezTo>
                    <a:pt x="184" y="549"/>
                    <a:pt x="227" y="525"/>
                    <a:pt x="249" y="483"/>
                  </a:cubicBezTo>
                  <a:cubicBezTo>
                    <a:pt x="331" y="340"/>
                    <a:pt x="475" y="257"/>
                    <a:pt x="633" y="257"/>
                  </a:cubicBezTo>
                  <a:lnTo>
                    <a:pt x="648" y="257"/>
                  </a:lnTo>
                  <a:cubicBezTo>
                    <a:pt x="761" y="257"/>
                    <a:pt x="866" y="302"/>
                    <a:pt x="949" y="392"/>
                  </a:cubicBezTo>
                  <a:cubicBezTo>
                    <a:pt x="1024" y="475"/>
                    <a:pt x="1070" y="581"/>
                    <a:pt x="1070" y="701"/>
                  </a:cubicBezTo>
                  <a:cubicBezTo>
                    <a:pt x="1070" y="769"/>
                    <a:pt x="1122" y="822"/>
                    <a:pt x="1190" y="829"/>
                  </a:cubicBezTo>
                  <a:cubicBezTo>
                    <a:pt x="1258" y="829"/>
                    <a:pt x="1318" y="769"/>
                    <a:pt x="1318" y="701"/>
                  </a:cubicBezTo>
                  <a:cubicBezTo>
                    <a:pt x="1326" y="521"/>
                    <a:pt x="1258" y="347"/>
                    <a:pt x="1130" y="212"/>
                  </a:cubicBezTo>
                  <a:cubicBezTo>
                    <a:pt x="1002" y="84"/>
                    <a:pt x="836" y="8"/>
                    <a:pt x="64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0"/>
            <p:cNvSpPr/>
            <p:nvPr/>
          </p:nvSpPr>
          <p:spPr>
            <a:xfrm>
              <a:off x="2436200" y="2121575"/>
              <a:ext cx="33175" cy="20550"/>
            </a:xfrm>
            <a:custGeom>
              <a:avLst/>
              <a:gdLst/>
              <a:ahLst/>
              <a:cxnLst/>
              <a:rect l="l" t="t" r="r" b="b"/>
              <a:pathLst>
                <a:path w="1327" h="822" extrusionOk="0">
                  <a:moveTo>
                    <a:pt x="636" y="0"/>
                  </a:moveTo>
                  <a:cubicBezTo>
                    <a:pt x="381" y="0"/>
                    <a:pt x="156" y="142"/>
                    <a:pt x="38" y="362"/>
                  </a:cubicBezTo>
                  <a:cubicBezTo>
                    <a:pt x="1" y="423"/>
                    <a:pt x="31" y="498"/>
                    <a:pt x="91" y="535"/>
                  </a:cubicBezTo>
                  <a:cubicBezTo>
                    <a:pt x="109" y="544"/>
                    <a:pt x="128" y="549"/>
                    <a:pt x="147" y="549"/>
                  </a:cubicBezTo>
                  <a:cubicBezTo>
                    <a:pt x="192" y="549"/>
                    <a:pt x="236" y="525"/>
                    <a:pt x="257" y="483"/>
                  </a:cubicBezTo>
                  <a:cubicBezTo>
                    <a:pt x="340" y="340"/>
                    <a:pt x="490" y="249"/>
                    <a:pt x="648" y="249"/>
                  </a:cubicBezTo>
                  <a:cubicBezTo>
                    <a:pt x="769" y="257"/>
                    <a:pt x="874" y="302"/>
                    <a:pt x="957" y="385"/>
                  </a:cubicBezTo>
                  <a:cubicBezTo>
                    <a:pt x="1033" y="468"/>
                    <a:pt x="1078" y="581"/>
                    <a:pt x="1070" y="694"/>
                  </a:cubicBezTo>
                  <a:cubicBezTo>
                    <a:pt x="1070" y="761"/>
                    <a:pt x="1130" y="822"/>
                    <a:pt x="1198" y="822"/>
                  </a:cubicBezTo>
                  <a:cubicBezTo>
                    <a:pt x="1266" y="822"/>
                    <a:pt x="1326" y="769"/>
                    <a:pt x="1326" y="701"/>
                  </a:cubicBezTo>
                  <a:cubicBezTo>
                    <a:pt x="1326" y="520"/>
                    <a:pt x="1259" y="347"/>
                    <a:pt x="1138" y="212"/>
                  </a:cubicBezTo>
                  <a:cubicBezTo>
                    <a:pt x="1010" y="84"/>
                    <a:pt x="837" y="8"/>
                    <a:pt x="656" y="1"/>
                  </a:cubicBezTo>
                  <a:cubicBezTo>
                    <a:pt x="649" y="1"/>
                    <a:pt x="643" y="0"/>
                    <a:pt x="6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2" name="Google Shape;12532;p30"/>
          <p:cNvGrpSpPr/>
          <p:nvPr/>
        </p:nvGrpSpPr>
        <p:grpSpPr>
          <a:xfrm rot="-2388770" flipH="1">
            <a:off x="350469" y="3162997"/>
            <a:ext cx="1154517" cy="1047546"/>
            <a:chOff x="1225975" y="1863375"/>
            <a:chExt cx="233125" cy="211525"/>
          </a:xfrm>
        </p:grpSpPr>
        <p:sp>
          <p:nvSpPr>
            <p:cNvPr id="12533" name="Google Shape;12533;p30"/>
            <p:cNvSpPr/>
            <p:nvPr/>
          </p:nvSpPr>
          <p:spPr>
            <a:xfrm>
              <a:off x="1273800" y="196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0"/>
            <p:cNvSpPr/>
            <p:nvPr/>
          </p:nvSpPr>
          <p:spPr>
            <a:xfrm>
              <a:off x="1266250" y="1955500"/>
              <a:ext cx="1925" cy="4175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0"/>
            <p:cNvSpPr/>
            <p:nvPr/>
          </p:nvSpPr>
          <p:spPr>
            <a:xfrm>
              <a:off x="1267575" y="194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0"/>
            <p:cNvSpPr/>
            <p:nvPr/>
          </p:nvSpPr>
          <p:spPr>
            <a:xfrm>
              <a:off x="1272475" y="195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0"/>
            <p:cNvSpPr/>
            <p:nvPr/>
          </p:nvSpPr>
          <p:spPr>
            <a:xfrm>
              <a:off x="1270225" y="1933850"/>
              <a:ext cx="4150" cy="5850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0"/>
            <p:cNvSpPr/>
            <p:nvPr/>
          </p:nvSpPr>
          <p:spPr>
            <a:xfrm>
              <a:off x="1278125" y="197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0"/>
            <p:cNvSpPr/>
            <p:nvPr/>
          </p:nvSpPr>
          <p:spPr>
            <a:xfrm>
              <a:off x="1282825" y="199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0"/>
            <p:cNvSpPr/>
            <p:nvPr/>
          </p:nvSpPr>
          <p:spPr>
            <a:xfrm>
              <a:off x="1270225" y="1977525"/>
              <a:ext cx="2275" cy="285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30"/>
            <p:cNvSpPr/>
            <p:nvPr/>
          </p:nvSpPr>
          <p:spPr>
            <a:xfrm>
              <a:off x="1280000" y="19707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30"/>
            <p:cNvSpPr/>
            <p:nvPr/>
          </p:nvSpPr>
          <p:spPr>
            <a:xfrm>
              <a:off x="1269650" y="1970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30"/>
            <p:cNvSpPr/>
            <p:nvPr/>
          </p:nvSpPr>
          <p:spPr>
            <a:xfrm>
              <a:off x="1295250" y="2037025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30"/>
            <p:cNvSpPr/>
            <p:nvPr/>
          </p:nvSpPr>
          <p:spPr>
            <a:xfrm>
              <a:off x="1293950" y="2028375"/>
              <a:ext cx="5300" cy="455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30"/>
            <p:cNvSpPr/>
            <p:nvPr/>
          </p:nvSpPr>
          <p:spPr>
            <a:xfrm>
              <a:off x="1303350" y="205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0"/>
            <p:cNvSpPr/>
            <p:nvPr/>
          </p:nvSpPr>
          <p:spPr>
            <a:xfrm>
              <a:off x="1286025" y="191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0"/>
            <p:cNvSpPr/>
            <p:nvPr/>
          </p:nvSpPr>
          <p:spPr>
            <a:xfrm>
              <a:off x="1281900" y="192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30"/>
            <p:cNvSpPr/>
            <p:nvPr/>
          </p:nvSpPr>
          <p:spPr>
            <a:xfrm>
              <a:off x="1284150" y="195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30"/>
            <p:cNvSpPr/>
            <p:nvPr/>
          </p:nvSpPr>
          <p:spPr>
            <a:xfrm>
              <a:off x="1296400" y="195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0"/>
            <p:cNvSpPr/>
            <p:nvPr/>
          </p:nvSpPr>
          <p:spPr>
            <a:xfrm>
              <a:off x="1292250" y="196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0"/>
            <p:cNvSpPr/>
            <p:nvPr/>
          </p:nvSpPr>
          <p:spPr>
            <a:xfrm>
              <a:off x="1286225" y="194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30"/>
            <p:cNvSpPr/>
            <p:nvPr/>
          </p:nvSpPr>
          <p:spPr>
            <a:xfrm>
              <a:off x="1290375" y="1936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30"/>
            <p:cNvSpPr/>
            <p:nvPr/>
          </p:nvSpPr>
          <p:spPr>
            <a:xfrm>
              <a:off x="1280000" y="194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0"/>
            <p:cNvSpPr/>
            <p:nvPr/>
          </p:nvSpPr>
          <p:spPr>
            <a:xfrm>
              <a:off x="1275675" y="194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0"/>
            <p:cNvSpPr/>
            <p:nvPr/>
          </p:nvSpPr>
          <p:spPr>
            <a:xfrm>
              <a:off x="1295250" y="1947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30"/>
            <p:cNvSpPr/>
            <p:nvPr/>
          </p:nvSpPr>
          <p:spPr>
            <a:xfrm>
              <a:off x="1278700" y="193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30"/>
            <p:cNvSpPr/>
            <p:nvPr/>
          </p:nvSpPr>
          <p:spPr>
            <a:xfrm>
              <a:off x="1294500" y="199522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0"/>
            <p:cNvSpPr/>
            <p:nvPr/>
          </p:nvSpPr>
          <p:spPr>
            <a:xfrm>
              <a:off x="1306925" y="1993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0"/>
            <p:cNvSpPr/>
            <p:nvPr/>
          </p:nvSpPr>
          <p:spPr>
            <a:xfrm>
              <a:off x="1302600" y="2000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30"/>
            <p:cNvSpPr/>
            <p:nvPr/>
          </p:nvSpPr>
          <p:spPr>
            <a:xfrm>
              <a:off x="1296575" y="1986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30"/>
            <p:cNvSpPr/>
            <p:nvPr/>
          </p:nvSpPr>
          <p:spPr>
            <a:xfrm>
              <a:off x="1300725" y="1973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0"/>
            <p:cNvSpPr/>
            <p:nvPr/>
          </p:nvSpPr>
          <p:spPr>
            <a:xfrm>
              <a:off x="1290375" y="197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0"/>
            <p:cNvSpPr/>
            <p:nvPr/>
          </p:nvSpPr>
          <p:spPr>
            <a:xfrm>
              <a:off x="1286025" y="198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0"/>
            <p:cNvSpPr/>
            <p:nvPr/>
          </p:nvSpPr>
          <p:spPr>
            <a:xfrm>
              <a:off x="1305625" y="198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0"/>
            <p:cNvSpPr/>
            <p:nvPr/>
          </p:nvSpPr>
          <p:spPr>
            <a:xfrm>
              <a:off x="1289050" y="1969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0"/>
            <p:cNvSpPr/>
            <p:nvPr/>
          </p:nvSpPr>
          <p:spPr>
            <a:xfrm>
              <a:off x="1304875" y="2032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30"/>
            <p:cNvSpPr/>
            <p:nvPr/>
          </p:nvSpPr>
          <p:spPr>
            <a:xfrm>
              <a:off x="1317300" y="203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30"/>
            <p:cNvSpPr/>
            <p:nvPr/>
          </p:nvSpPr>
          <p:spPr>
            <a:xfrm>
              <a:off x="1306925" y="20232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0"/>
            <p:cNvSpPr/>
            <p:nvPr/>
          </p:nvSpPr>
          <p:spPr>
            <a:xfrm>
              <a:off x="1311075" y="201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0"/>
            <p:cNvSpPr/>
            <p:nvPr/>
          </p:nvSpPr>
          <p:spPr>
            <a:xfrm>
              <a:off x="1300725" y="201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0"/>
            <p:cNvSpPr/>
            <p:nvPr/>
          </p:nvSpPr>
          <p:spPr>
            <a:xfrm>
              <a:off x="1296400" y="202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0"/>
            <p:cNvSpPr/>
            <p:nvPr/>
          </p:nvSpPr>
          <p:spPr>
            <a:xfrm>
              <a:off x="1315975" y="202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0"/>
            <p:cNvSpPr/>
            <p:nvPr/>
          </p:nvSpPr>
          <p:spPr>
            <a:xfrm>
              <a:off x="1299400" y="200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0"/>
            <p:cNvSpPr/>
            <p:nvPr/>
          </p:nvSpPr>
          <p:spPr>
            <a:xfrm>
              <a:off x="1313150" y="2001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0"/>
            <p:cNvSpPr/>
            <p:nvPr/>
          </p:nvSpPr>
          <p:spPr>
            <a:xfrm>
              <a:off x="1327650" y="206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0"/>
            <p:cNvSpPr/>
            <p:nvPr/>
          </p:nvSpPr>
          <p:spPr>
            <a:xfrm>
              <a:off x="1317300" y="2060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0"/>
            <p:cNvSpPr/>
            <p:nvPr/>
          </p:nvSpPr>
          <p:spPr>
            <a:xfrm>
              <a:off x="1321425" y="204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0"/>
            <p:cNvSpPr/>
            <p:nvPr/>
          </p:nvSpPr>
          <p:spPr>
            <a:xfrm>
              <a:off x="1311075" y="2052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0"/>
            <p:cNvSpPr/>
            <p:nvPr/>
          </p:nvSpPr>
          <p:spPr>
            <a:xfrm>
              <a:off x="1307500" y="2059250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0"/>
            <p:cNvSpPr/>
            <p:nvPr/>
          </p:nvSpPr>
          <p:spPr>
            <a:xfrm>
              <a:off x="1326325" y="2059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0"/>
            <p:cNvSpPr/>
            <p:nvPr/>
          </p:nvSpPr>
          <p:spPr>
            <a:xfrm>
              <a:off x="1300725" y="20449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0"/>
            <p:cNvSpPr/>
            <p:nvPr/>
          </p:nvSpPr>
          <p:spPr>
            <a:xfrm>
              <a:off x="1309750" y="204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0"/>
            <p:cNvSpPr/>
            <p:nvPr/>
          </p:nvSpPr>
          <p:spPr>
            <a:xfrm>
              <a:off x="1323500" y="20385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0"/>
            <p:cNvSpPr/>
            <p:nvPr/>
          </p:nvSpPr>
          <p:spPr>
            <a:xfrm>
              <a:off x="1312950" y="20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0"/>
            <p:cNvSpPr/>
            <p:nvPr/>
          </p:nvSpPr>
          <p:spPr>
            <a:xfrm>
              <a:off x="1296575" y="19148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0"/>
            <p:cNvSpPr/>
            <p:nvPr/>
          </p:nvSpPr>
          <p:spPr>
            <a:xfrm>
              <a:off x="1308825" y="191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0"/>
            <p:cNvSpPr/>
            <p:nvPr/>
          </p:nvSpPr>
          <p:spPr>
            <a:xfrm>
              <a:off x="1304475" y="1920275"/>
              <a:ext cx="6075" cy="4375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30"/>
            <p:cNvSpPr/>
            <p:nvPr/>
          </p:nvSpPr>
          <p:spPr>
            <a:xfrm>
              <a:off x="1306925" y="195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30"/>
            <p:cNvSpPr/>
            <p:nvPr/>
          </p:nvSpPr>
          <p:spPr>
            <a:xfrm>
              <a:off x="1319175" y="195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0"/>
            <p:cNvSpPr/>
            <p:nvPr/>
          </p:nvSpPr>
          <p:spPr>
            <a:xfrm>
              <a:off x="1314850" y="195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0"/>
            <p:cNvSpPr/>
            <p:nvPr/>
          </p:nvSpPr>
          <p:spPr>
            <a:xfrm>
              <a:off x="1308825" y="1942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0"/>
            <p:cNvSpPr/>
            <p:nvPr/>
          </p:nvSpPr>
          <p:spPr>
            <a:xfrm>
              <a:off x="1312950" y="193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0"/>
            <p:cNvSpPr/>
            <p:nvPr/>
          </p:nvSpPr>
          <p:spPr>
            <a:xfrm>
              <a:off x="1302600" y="193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0"/>
            <p:cNvSpPr/>
            <p:nvPr/>
          </p:nvSpPr>
          <p:spPr>
            <a:xfrm>
              <a:off x="1298450" y="1941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0"/>
            <p:cNvSpPr/>
            <p:nvPr/>
          </p:nvSpPr>
          <p:spPr>
            <a:xfrm>
              <a:off x="1317850" y="194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0"/>
            <p:cNvSpPr/>
            <p:nvPr/>
          </p:nvSpPr>
          <p:spPr>
            <a:xfrm>
              <a:off x="1292250" y="1927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0"/>
            <p:cNvSpPr/>
            <p:nvPr/>
          </p:nvSpPr>
          <p:spPr>
            <a:xfrm>
              <a:off x="1301275" y="192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0"/>
            <p:cNvSpPr/>
            <p:nvPr/>
          </p:nvSpPr>
          <p:spPr>
            <a:xfrm>
              <a:off x="1317300" y="19888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0"/>
            <p:cNvSpPr/>
            <p:nvPr/>
          </p:nvSpPr>
          <p:spPr>
            <a:xfrm>
              <a:off x="1329525" y="1987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0"/>
            <p:cNvSpPr/>
            <p:nvPr/>
          </p:nvSpPr>
          <p:spPr>
            <a:xfrm>
              <a:off x="1319175" y="1979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0"/>
            <p:cNvSpPr/>
            <p:nvPr/>
          </p:nvSpPr>
          <p:spPr>
            <a:xfrm>
              <a:off x="1323325" y="1967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0"/>
            <p:cNvSpPr/>
            <p:nvPr/>
          </p:nvSpPr>
          <p:spPr>
            <a:xfrm>
              <a:off x="1312950" y="197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0"/>
            <p:cNvSpPr/>
            <p:nvPr/>
          </p:nvSpPr>
          <p:spPr>
            <a:xfrm>
              <a:off x="1308825" y="197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0"/>
            <p:cNvSpPr/>
            <p:nvPr/>
          </p:nvSpPr>
          <p:spPr>
            <a:xfrm>
              <a:off x="1328225" y="19786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0"/>
            <p:cNvSpPr/>
            <p:nvPr/>
          </p:nvSpPr>
          <p:spPr>
            <a:xfrm>
              <a:off x="1302600" y="196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0"/>
            <p:cNvSpPr/>
            <p:nvPr/>
          </p:nvSpPr>
          <p:spPr>
            <a:xfrm>
              <a:off x="1311650" y="196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0"/>
            <p:cNvSpPr/>
            <p:nvPr/>
          </p:nvSpPr>
          <p:spPr>
            <a:xfrm>
              <a:off x="1327650" y="20259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0"/>
            <p:cNvSpPr/>
            <p:nvPr/>
          </p:nvSpPr>
          <p:spPr>
            <a:xfrm>
              <a:off x="1339900" y="20242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0"/>
            <p:cNvSpPr/>
            <p:nvPr/>
          </p:nvSpPr>
          <p:spPr>
            <a:xfrm>
              <a:off x="1329525" y="2016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0"/>
            <p:cNvSpPr/>
            <p:nvPr/>
          </p:nvSpPr>
          <p:spPr>
            <a:xfrm>
              <a:off x="1333675" y="20040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0"/>
            <p:cNvSpPr/>
            <p:nvPr/>
          </p:nvSpPr>
          <p:spPr>
            <a:xfrm>
              <a:off x="1323325" y="200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0"/>
            <p:cNvSpPr/>
            <p:nvPr/>
          </p:nvSpPr>
          <p:spPr>
            <a:xfrm>
              <a:off x="1319175" y="20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0"/>
            <p:cNvSpPr/>
            <p:nvPr/>
          </p:nvSpPr>
          <p:spPr>
            <a:xfrm>
              <a:off x="1338575" y="201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0"/>
            <p:cNvSpPr/>
            <p:nvPr/>
          </p:nvSpPr>
          <p:spPr>
            <a:xfrm>
              <a:off x="1322000" y="2000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0"/>
            <p:cNvSpPr/>
            <p:nvPr/>
          </p:nvSpPr>
          <p:spPr>
            <a:xfrm>
              <a:off x="1335750" y="1995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0"/>
            <p:cNvSpPr/>
            <p:nvPr/>
          </p:nvSpPr>
          <p:spPr>
            <a:xfrm>
              <a:off x="1325200" y="199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0"/>
            <p:cNvSpPr/>
            <p:nvPr/>
          </p:nvSpPr>
          <p:spPr>
            <a:xfrm>
              <a:off x="1338000" y="20628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0"/>
            <p:cNvSpPr/>
            <p:nvPr/>
          </p:nvSpPr>
          <p:spPr>
            <a:xfrm>
              <a:off x="1350250" y="206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0"/>
            <p:cNvSpPr/>
            <p:nvPr/>
          </p:nvSpPr>
          <p:spPr>
            <a:xfrm>
              <a:off x="1345925" y="20683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0"/>
            <p:cNvSpPr/>
            <p:nvPr/>
          </p:nvSpPr>
          <p:spPr>
            <a:xfrm>
              <a:off x="1339900" y="2053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0"/>
            <p:cNvSpPr/>
            <p:nvPr/>
          </p:nvSpPr>
          <p:spPr>
            <a:xfrm>
              <a:off x="1344025" y="204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0"/>
            <p:cNvSpPr/>
            <p:nvPr/>
          </p:nvSpPr>
          <p:spPr>
            <a:xfrm>
              <a:off x="1333675" y="204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0"/>
            <p:cNvSpPr/>
            <p:nvPr/>
          </p:nvSpPr>
          <p:spPr>
            <a:xfrm>
              <a:off x="1329525" y="205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0"/>
            <p:cNvSpPr/>
            <p:nvPr/>
          </p:nvSpPr>
          <p:spPr>
            <a:xfrm>
              <a:off x="1348925" y="205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0"/>
            <p:cNvSpPr/>
            <p:nvPr/>
          </p:nvSpPr>
          <p:spPr>
            <a:xfrm>
              <a:off x="1332550" y="203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0"/>
            <p:cNvSpPr/>
            <p:nvPr/>
          </p:nvSpPr>
          <p:spPr>
            <a:xfrm>
              <a:off x="1335550" y="2031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0"/>
            <p:cNvSpPr/>
            <p:nvPr/>
          </p:nvSpPr>
          <p:spPr>
            <a:xfrm>
              <a:off x="1343650" y="207450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0"/>
            <p:cNvSpPr/>
            <p:nvPr/>
          </p:nvSpPr>
          <p:spPr>
            <a:xfrm>
              <a:off x="1319175" y="1909925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0"/>
            <p:cNvSpPr/>
            <p:nvPr/>
          </p:nvSpPr>
          <p:spPr>
            <a:xfrm>
              <a:off x="1327275" y="191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0"/>
            <p:cNvSpPr/>
            <p:nvPr/>
          </p:nvSpPr>
          <p:spPr>
            <a:xfrm>
              <a:off x="1329525" y="19453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0"/>
            <p:cNvSpPr/>
            <p:nvPr/>
          </p:nvSpPr>
          <p:spPr>
            <a:xfrm>
              <a:off x="1341775" y="19438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0"/>
            <p:cNvSpPr/>
            <p:nvPr/>
          </p:nvSpPr>
          <p:spPr>
            <a:xfrm>
              <a:off x="1331600" y="1936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0"/>
            <p:cNvSpPr/>
            <p:nvPr/>
          </p:nvSpPr>
          <p:spPr>
            <a:xfrm>
              <a:off x="1335750" y="19236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0"/>
            <p:cNvSpPr/>
            <p:nvPr/>
          </p:nvSpPr>
          <p:spPr>
            <a:xfrm>
              <a:off x="1325400" y="192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0"/>
            <p:cNvSpPr/>
            <p:nvPr/>
          </p:nvSpPr>
          <p:spPr>
            <a:xfrm>
              <a:off x="1321050" y="193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0"/>
            <p:cNvSpPr/>
            <p:nvPr/>
          </p:nvSpPr>
          <p:spPr>
            <a:xfrm>
              <a:off x="1340450" y="193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0"/>
            <p:cNvSpPr/>
            <p:nvPr/>
          </p:nvSpPr>
          <p:spPr>
            <a:xfrm>
              <a:off x="1315025" y="19210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0"/>
            <p:cNvSpPr/>
            <p:nvPr/>
          </p:nvSpPr>
          <p:spPr>
            <a:xfrm>
              <a:off x="1324075" y="1919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0"/>
            <p:cNvSpPr/>
            <p:nvPr/>
          </p:nvSpPr>
          <p:spPr>
            <a:xfrm>
              <a:off x="1339900" y="1982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0"/>
            <p:cNvSpPr/>
            <p:nvPr/>
          </p:nvSpPr>
          <p:spPr>
            <a:xfrm>
              <a:off x="1352125" y="198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30"/>
            <p:cNvSpPr/>
            <p:nvPr/>
          </p:nvSpPr>
          <p:spPr>
            <a:xfrm>
              <a:off x="1347975" y="198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30"/>
            <p:cNvSpPr/>
            <p:nvPr/>
          </p:nvSpPr>
          <p:spPr>
            <a:xfrm>
              <a:off x="1341950" y="19735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30"/>
            <p:cNvSpPr/>
            <p:nvPr/>
          </p:nvSpPr>
          <p:spPr>
            <a:xfrm>
              <a:off x="1346100" y="1960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30"/>
            <p:cNvSpPr/>
            <p:nvPr/>
          </p:nvSpPr>
          <p:spPr>
            <a:xfrm>
              <a:off x="1335750" y="1965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30"/>
            <p:cNvSpPr/>
            <p:nvPr/>
          </p:nvSpPr>
          <p:spPr>
            <a:xfrm>
              <a:off x="1331425" y="197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30"/>
            <p:cNvSpPr/>
            <p:nvPr/>
          </p:nvSpPr>
          <p:spPr>
            <a:xfrm>
              <a:off x="1351000" y="197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0"/>
            <p:cNvSpPr/>
            <p:nvPr/>
          </p:nvSpPr>
          <p:spPr>
            <a:xfrm>
              <a:off x="1325400" y="1958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0"/>
            <p:cNvSpPr/>
            <p:nvPr/>
          </p:nvSpPr>
          <p:spPr>
            <a:xfrm>
              <a:off x="1334425" y="195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0"/>
            <p:cNvSpPr/>
            <p:nvPr/>
          </p:nvSpPr>
          <p:spPr>
            <a:xfrm>
              <a:off x="1337625" y="19508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0"/>
            <p:cNvSpPr/>
            <p:nvPr/>
          </p:nvSpPr>
          <p:spPr>
            <a:xfrm>
              <a:off x="1350250" y="20195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0"/>
            <p:cNvSpPr/>
            <p:nvPr/>
          </p:nvSpPr>
          <p:spPr>
            <a:xfrm>
              <a:off x="1362475" y="2018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0"/>
            <p:cNvSpPr/>
            <p:nvPr/>
          </p:nvSpPr>
          <p:spPr>
            <a:xfrm>
              <a:off x="1358350" y="202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0"/>
            <p:cNvSpPr/>
            <p:nvPr/>
          </p:nvSpPr>
          <p:spPr>
            <a:xfrm>
              <a:off x="1352325" y="2010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0"/>
            <p:cNvSpPr/>
            <p:nvPr/>
          </p:nvSpPr>
          <p:spPr>
            <a:xfrm>
              <a:off x="1356450" y="19978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0"/>
            <p:cNvSpPr/>
            <p:nvPr/>
          </p:nvSpPr>
          <p:spPr>
            <a:xfrm>
              <a:off x="1346100" y="200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0"/>
            <p:cNvSpPr/>
            <p:nvPr/>
          </p:nvSpPr>
          <p:spPr>
            <a:xfrm>
              <a:off x="1341775" y="20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0"/>
            <p:cNvSpPr/>
            <p:nvPr/>
          </p:nvSpPr>
          <p:spPr>
            <a:xfrm>
              <a:off x="1361350" y="200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0"/>
            <p:cNvSpPr/>
            <p:nvPr/>
          </p:nvSpPr>
          <p:spPr>
            <a:xfrm>
              <a:off x="1344775" y="199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0"/>
            <p:cNvSpPr/>
            <p:nvPr/>
          </p:nvSpPr>
          <p:spPr>
            <a:xfrm>
              <a:off x="1360600" y="2056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0"/>
            <p:cNvSpPr/>
            <p:nvPr/>
          </p:nvSpPr>
          <p:spPr>
            <a:xfrm>
              <a:off x="1372850" y="2054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0"/>
            <p:cNvSpPr/>
            <p:nvPr/>
          </p:nvSpPr>
          <p:spPr>
            <a:xfrm>
              <a:off x="1368700" y="2061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0"/>
            <p:cNvSpPr/>
            <p:nvPr/>
          </p:nvSpPr>
          <p:spPr>
            <a:xfrm>
              <a:off x="1362675" y="20475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0"/>
            <p:cNvSpPr/>
            <p:nvPr/>
          </p:nvSpPr>
          <p:spPr>
            <a:xfrm>
              <a:off x="1366825" y="20347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0"/>
            <p:cNvSpPr/>
            <p:nvPr/>
          </p:nvSpPr>
          <p:spPr>
            <a:xfrm>
              <a:off x="1356450" y="203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0"/>
            <p:cNvSpPr/>
            <p:nvPr/>
          </p:nvSpPr>
          <p:spPr>
            <a:xfrm>
              <a:off x="1352125" y="204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0"/>
            <p:cNvSpPr/>
            <p:nvPr/>
          </p:nvSpPr>
          <p:spPr>
            <a:xfrm>
              <a:off x="1371700" y="20464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0"/>
            <p:cNvSpPr/>
            <p:nvPr/>
          </p:nvSpPr>
          <p:spPr>
            <a:xfrm>
              <a:off x="1346100" y="203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0"/>
            <p:cNvSpPr/>
            <p:nvPr/>
          </p:nvSpPr>
          <p:spPr>
            <a:xfrm>
              <a:off x="1355150" y="20310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0"/>
            <p:cNvSpPr/>
            <p:nvPr/>
          </p:nvSpPr>
          <p:spPr>
            <a:xfrm>
              <a:off x="1368700" y="20259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0"/>
            <p:cNvSpPr/>
            <p:nvPr/>
          </p:nvSpPr>
          <p:spPr>
            <a:xfrm>
              <a:off x="1357400" y="20692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0"/>
            <p:cNvSpPr/>
            <p:nvPr/>
          </p:nvSpPr>
          <p:spPr>
            <a:xfrm>
              <a:off x="1366075" y="2068100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0"/>
            <p:cNvSpPr/>
            <p:nvPr/>
          </p:nvSpPr>
          <p:spPr>
            <a:xfrm>
              <a:off x="1341775" y="19020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0"/>
            <p:cNvSpPr/>
            <p:nvPr/>
          </p:nvSpPr>
          <p:spPr>
            <a:xfrm>
              <a:off x="1354200" y="190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0"/>
            <p:cNvSpPr/>
            <p:nvPr/>
          </p:nvSpPr>
          <p:spPr>
            <a:xfrm>
              <a:off x="1349875" y="190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0"/>
            <p:cNvSpPr/>
            <p:nvPr/>
          </p:nvSpPr>
          <p:spPr>
            <a:xfrm>
              <a:off x="1352875" y="1892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0"/>
            <p:cNvSpPr/>
            <p:nvPr/>
          </p:nvSpPr>
          <p:spPr>
            <a:xfrm>
              <a:off x="135212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0"/>
            <p:cNvSpPr/>
            <p:nvPr/>
          </p:nvSpPr>
          <p:spPr>
            <a:xfrm>
              <a:off x="1364550" y="19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0"/>
            <p:cNvSpPr/>
            <p:nvPr/>
          </p:nvSpPr>
          <p:spPr>
            <a:xfrm>
              <a:off x="1360225" y="194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0"/>
            <p:cNvSpPr/>
            <p:nvPr/>
          </p:nvSpPr>
          <p:spPr>
            <a:xfrm>
              <a:off x="1354200" y="193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0"/>
            <p:cNvSpPr/>
            <p:nvPr/>
          </p:nvSpPr>
          <p:spPr>
            <a:xfrm>
              <a:off x="1358350" y="1917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0"/>
            <p:cNvSpPr/>
            <p:nvPr/>
          </p:nvSpPr>
          <p:spPr>
            <a:xfrm>
              <a:off x="1347975" y="1922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0"/>
            <p:cNvSpPr/>
            <p:nvPr/>
          </p:nvSpPr>
          <p:spPr>
            <a:xfrm>
              <a:off x="1343650" y="192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0"/>
            <p:cNvSpPr/>
            <p:nvPr/>
          </p:nvSpPr>
          <p:spPr>
            <a:xfrm>
              <a:off x="1363250" y="192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0"/>
            <p:cNvSpPr/>
            <p:nvPr/>
          </p:nvSpPr>
          <p:spPr>
            <a:xfrm>
              <a:off x="1337625" y="1914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0"/>
            <p:cNvSpPr/>
            <p:nvPr/>
          </p:nvSpPr>
          <p:spPr>
            <a:xfrm>
              <a:off x="1346675" y="191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0"/>
            <p:cNvSpPr/>
            <p:nvPr/>
          </p:nvSpPr>
          <p:spPr>
            <a:xfrm>
              <a:off x="1362475" y="197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0"/>
            <p:cNvSpPr/>
            <p:nvPr/>
          </p:nvSpPr>
          <p:spPr>
            <a:xfrm>
              <a:off x="1374925" y="1974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0"/>
            <p:cNvSpPr/>
            <p:nvPr/>
          </p:nvSpPr>
          <p:spPr>
            <a:xfrm>
              <a:off x="1370575" y="1981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0"/>
            <p:cNvSpPr/>
            <p:nvPr/>
          </p:nvSpPr>
          <p:spPr>
            <a:xfrm>
              <a:off x="1364550" y="196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0"/>
            <p:cNvSpPr/>
            <p:nvPr/>
          </p:nvSpPr>
          <p:spPr>
            <a:xfrm>
              <a:off x="1368700" y="19543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0"/>
            <p:cNvSpPr/>
            <p:nvPr/>
          </p:nvSpPr>
          <p:spPr>
            <a:xfrm>
              <a:off x="1358350" y="195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0"/>
            <p:cNvSpPr/>
            <p:nvPr/>
          </p:nvSpPr>
          <p:spPr>
            <a:xfrm>
              <a:off x="1354000" y="196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0"/>
            <p:cNvSpPr/>
            <p:nvPr/>
          </p:nvSpPr>
          <p:spPr>
            <a:xfrm>
              <a:off x="1373600" y="196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0"/>
            <p:cNvSpPr/>
            <p:nvPr/>
          </p:nvSpPr>
          <p:spPr>
            <a:xfrm>
              <a:off x="1347975" y="1951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0"/>
            <p:cNvSpPr/>
            <p:nvPr/>
          </p:nvSpPr>
          <p:spPr>
            <a:xfrm>
              <a:off x="1357025" y="19506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0"/>
            <p:cNvSpPr/>
            <p:nvPr/>
          </p:nvSpPr>
          <p:spPr>
            <a:xfrm>
              <a:off x="1372850" y="201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0"/>
            <p:cNvSpPr/>
            <p:nvPr/>
          </p:nvSpPr>
          <p:spPr>
            <a:xfrm>
              <a:off x="1385275" y="2011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0"/>
            <p:cNvSpPr/>
            <p:nvPr/>
          </p:nvSpPr>
          <p:spPr>
            <a:xfrm>
              <a:off x="1380950" y="201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0"/>
            <p:cNvSpPr/>
            <p:nvPr/>
          </p:nvSpPr>
          <p:spPr>
            <a:xfrm>
              <a:off x="1374925" y="2004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0"/>
            <p:cNvSpPr/>
            <p:nvPr/>
          </p:nvSpPr>
          <p:spPr>
            <a:xfrm>
              <a:off x="1379050" y="19914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0"/>
            <p:cNvSpPr/>
            <p:nvPr/>
          </p:nvSpPr>
          <p:spPr>
            <a:xfrm>
              <a:off x="1368700" y="1996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0"/>
            <p:cNvSpPr/>
            <p:nvPr/>
          </p:nvSpPr>
          <p:spPr>
            <a:xfrm>
              <a:off x="1364375" y="2003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0"/>
            <p:cNvSpPr/>
            <p:nvPr/>
          </p:nvSpPr>
          <p:spPr>
            <a:xfrm>
              <a:off x="1383950" y="2003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0"/>
            <p:cNvSpPr/>
            <p:nvPr/>
          </p:nvSpPr>
          <p:spPr>
            <a:xfrm>
              <a:off x="1358350" y="1988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0"/>
            <p:cNvSpPr/>
            <p:nvPr/>
          </p:nvSpPr>
          <p:spPr>
            <a:xfrm>
              <a:off x="1367375" y="198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0"/>
            <p:cNvSpPr/>
            <p:nvPr/>
          </p:nvSpPr>
          <p:spPr>
            <a:xfrm>
              <a:off x="1385275" y="2041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0"/>
            <p:cNvSpPr/>
            <p:nvPr/>
          </p:nvSpPr>
          <p:spPr>
            <a:xfrm>
              <a:off x="1389425" y="2028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0"/>
            <p:cNvSpPr/>
            <p:nvPr/>
          </p:nvSpPr>
          <p:spPr>
            <a:xfrm>
              <a:off x="1379050" y="2033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0"/>
            <p:cNvSpPr/>
            <p:nvPr/>
          </p:nvSpPr>
          <p:spPr>
            <a:xfrm>
              <a:off x="1374925" y="20402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0"/>
            <p:cNvSpPr/>
            <p:nvPr/>
          </p:nvSpPr>
          <p:spPr>
            <a:xfrm>
              <a:off x="1394300" y="2040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0"/>
            <p:cNvSpPr/>
            <p:nvPr/>
          </p:nvSpPr>
          <p:spPr>
            <a:xfrm>
              <a:off x="1377750" y="20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0"/>
            <p:cNvSpPr/>
            <p:nvPr/>
          </p:nvSpPr>
          <p:spPr>
            <a:xfrm>
              <a:off x="1364550" y="18956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0"/>
            <p:cNvSpPr/>
            <p:nvPr/>
          </p:nvSpPr>
          <p:spPr>
            <a:xfrm>
              <a:off x="1376800" y="18941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0"/>
            <p:cNvSpPr/>
            <p:nvPr/>
          </p:nvSpPr>
          <p:spPr>
            <a:xfrm>
              <a:off x="1372475" y="1901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0"/>
            <p:cNvSpPr/>
            <p:nvPr/>
          </p:nvSpPr>
          <p:spPr>
            <a:xfrm>
              <a:off x="1366450" y="1886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0"/>
            <p:cNvSpPr/>
            <p:nvPr/>
          </p:nvSpPr>
          <p:spPr>
            <a:xfrm>
              <a:off x="1358150" y="18875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0"/>
            <p:cNvSpPr/>
            <p:nvPr/>
          </p:nvSpPr>
          <p:spPr>
            <a:xfrm>
              <a:off x="1375475" y="1885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0"/>
            <p:cNvSpPr/>
            <p:nvPr/>
          </p:nvSpPr>
          <p:spPr>
            <a:xfrm>
              <a:off x="1374925" y="19327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0"/>
            <p:cNvSpPr/>
            <p:nvPr/>
          </p:nvSpPr>
          <p:spPr>
            <a:xfrm>
              <a:off x="1387150" y="193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0"/>
            <p:cNvSpPr/>
            <p:nvPr/>
          </p:nvSpPr>
          <p:spPr>
            <a:xfrm>
              <a:off x="1382825" y="1938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0"/>
            <p:cNvSpPr/>
            <p:nvPr/>
          </p:nvSpPr>
          <p:spPr>
            <a:xfrm>
              <a:off x="1376800" y="19238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0"/>
            <p:cNvSpPr/>
            <p:nvPr/>
          </p:nvSpPr>
          <p:spPr>
            <a:xfrm>
              <a:off x="1380950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30"/>
            <p:cNvSpPr/>
            <p:nvPr/>
          </p:nvSpPr>
          <p:spPr>
            <a:xfrm>
              <a:off x="1370575" y="19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30"/>
            <p:cNvSpPr/>
            <p:nvPr/>
          </p:nvSpPr>
          <p:spPr>
            <a:xfrm>
              <a:off x="1366450" y="1922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0"/>
            <p:cNvSpPr/>
            <p:nvPr/>
          </p:nvSpPr>
          <p:spPr>
            <a:xfrm>
              <a:off x="1385825" y="192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0"/>
            <p:cNvSpPr/>
            <p:nvPr/>
          </p:nvSpPr>
          <p:spPr>
            <a:xfrm>
              <a:off x="1360425" y="1908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0"/>
            <p:cNvSpPr/>
            <p:nvPr/>
          </p:nvSpPr>
          <p:spPr>
            <a:xfrm>
              <a:off x="1369450" y="190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0"/>
            <p:cNvSpPr/>
            <p:nvPr/>
          </p:nvSpPr>
          <p:spPr>
            <a:xfrm>
              <a:off x="1385275" y="1969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0"/>
            <p:cNvSpPr/>
            <p:nvPr/>
          </p:nvSpPr>
          <p:spPr>
            <a:xfrm>
              <a:off x="1397500" y="196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0"/>
            <p:cNvSpPr/>
            <p:nvPr/>
          </p:nvSpPr>
          <p:spPr>
            <a:xfrm>
              <a:off x="1393375" y="1975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0"/>
            <p:cNvSpPr/>
            <p:nvPr/>
          </p:nvSpPr>
          <p:spPr>
            <a:xfrm>
              <a:off x="1387150" y="196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0"/>
            <p:cNvSpPr/>
            <p:nvPr/>
          </p:nvSpPr>
          <p:spPr>
            <a:xfrm>
              <a:off x="1391300" y="19481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0"/>
            <p:cNvSpPr/>
            <p:nvPr/>
          </p:nvSpPr>
          <p:spPr>
            <a:xfrm>
              <a:off x="1380950" y="1952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0"/>
            <p:cNvSpPr/>
            <p:nvPr/>
          </p:nvSpPr>
          <p:spPr>
            <a:xfrm>
              <a:off x="1376800" y="195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0"/>
            <p:cNvSpPr/>
            <p:nvPr/>
          </p:nvSpPr>
          <p:spPr>
            <a:xfrm>
              <a:off x="1396200" y="195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0"/>
            <p:cNvSpPr/>
            <p:nvPr/>
          </p:nvSpPr>
          <p:spPr>
            <a:xfrm>
              <a:off x="1370775" y="1945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0"/>
            <p:cNvSpPr/>
            <p:nvPr/>
          </p:nvSpPr>
          <p:spPr>
            <a:xfrm>
              <a:off x="1379800" y="1944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0"/>
            <p:cNvSpPr/>
            <p:nvPr/>
          </p:nvSpPr>
          <p:spPr>
            <a:xfrm>
              <a:off x="1395625" y="2006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0"/>
            <p:cNvSpPr/>
            <p:nvPr/>
          </p:nvSpPr>
          <p:spPr>
            <a:xfrm>
              <a:off x="1407875" y="2005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0"/>
            <p:cNvSpPr/>
            <p:nvPr/>
          </p:nvSpPr>
          <p:spPr>
            <a:xfrm>
              <a:off x="1397500" y="19978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0"/>
            <p:cNvSpPr/>
            <p:nvPr/>
          </p:nvSpPr>
          <p:spPr>
            <a:xfrm>
              <a:off x="140165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0"/>
            <p:cNvSpPr/>
            <p:nvPr/>
          </p:nvSpPr>
          <p:spPr>
            <a:xfrm>
              <a:off x="1391300" y="1989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0"/>
            <p:cNvSpPr/>
            <p:nvPr/>
          </p:nvSpPr>
          <p:spPr>
            <a:xfrm>
              <a:off x="1387150" y="1996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0"/>
            <p:cNvSpPr/>
            <p:nvPr/>
          </p:nvSpPr>
          <p:spPr>
            <a:xfrm>
              <a:off x="1406550" y="1996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0"/>
            <p:cNvSpPr/>
            <p:nvPr/>
          </p:nvSpPr>
          <p:spPr>
            <a:xfrm>
              <a:off x="1381125" y="19824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0"/>
            <p:cNvSpPr/>
            <p:nvPr/>
          </p:nvSpPr>
          <p:spPr>
            <a:xfrm>
              <a:off x="1390175" y="19813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0"/>
            <p:cNvSpPr/>
            <p:nvPr/>
          </p:nvSpPr>
          <p:spPr>
            <a:xfrm>
              <a:off x="1403725" y="1976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0"/>
            <p:cNvSpPr/>
            <p:nvPr/>
          </p:nvSpPr>
          <p:spPr>
            <a:xfrm>
              <a:off x="1406925" y="2043800"/>
              <a:ext cx="3600" cy="3425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0"/>
            <p:cNvSpPr/>
            <p:nvPr/>
          </p:nvSpPr>
          <p:spPr>
            <a:xfrm>
              <a:off x="1418225" y="204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0"/>
            <p:cNvSpPr/>
            <p:nvPr/>
          </p:nvSpPr>
          <p:spPr>
            <a:xfrm>
              <a:off x="1407875" y="20349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0"/>
            <p:cNvSpPr/>
            <p:nvPr/>
          </p:nvSpPr>
          <p:spPr>
            <a:xfrm>
              <a:off x="1412200" y="2022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0"/>
            <p:cNvSpPr/>
            <p:nvPr/>
          </p:nvSpPr>
          <p:spPr>
            <a:xfrm>
              <a:off x="1401650" y="2027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0"/>
            <p:cNvSpPr/>
            <p:nvPr/>
          </p:nvSpPr>
          <p:spPr>
            <a:xfrm>
              <a:off x="1397500" y="2034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0"/>
            <p:cNvSpPr/>
            <p:nvPr/>
          </p:nvSpPr>
          <p:spPr>
            <a:xfrm>
              <a:off x="1416900" y="203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0"/>
            <p:cNvSpPr/>
            <p:nvPr/>
          </p:nvSpPr>
          <p:spPr>
            <a:xfrm>
              <a:off x="1391475" y="201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0"/>
            <p:cNvSpPr/>
            <p:nvPr/>
          </p:nvSpPr>
          <p:spPr>
            <a:xfrm>
              <a:off x="1400525" y="2018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0"/>
            <p:cNvSpPr/>
            <p:nvPr/>
          </p:nvSpPr>
          <p:spPr>
            <a:xfrm>
              <a:off x="1403725" y="20121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0"/>
            <p:cNvSpPr/>
            <p:nvPr/>
          </p:nvSpPr>
          <p:spPr>
            <a:xfrm>
              <a:off x="1387150" y="1889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0"/>
            <p:cNvSpPr/>
            <p:nvPr/>
          </p:nvSpPr>
          <p:spPr>
            <a:xfrm>
              <a:off x="1399400" y="1887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0"/>
            <p:cNvSpPr/>
            <p:nvPr/>
          </p:nvSpPr>
          <p:spPr>
            <a:xfrm>
              <a:off x="1389225" y="18826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0"/>
            <p:cNvSpPr/>
            <p:nvPr/>
          </p:nvSpPr>
          <p:spPr>
            <a:xfrm>
              <a:off x="1380375" y="18818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0"/>
            <p:cNvSpPr/>
            <p:nvPr/>
          </p:nvSpPr>
          <p:spPr>
            <a:xfrm>
              <a:off x="1397500" y="19263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0"/>
            <p:cNvSpPr/>
            <p:nvPr/>
          </p:nvSpPr>
          <p:spPr>
            <a:xfrm>
              <a:off x="1409750" y="19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0"/>
            <p:cNvSpPr/>
            <p:nvPr/>
          </p:nvSpPr>
          <p:spPr>
            <a:xfrm>
              <a:off x="1399575" y="1917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0"/>
            <p:cNvSpPr/>
            <p:nvPr/>
          </p:nvSpPr>
          <p:spPr>
            <a:xfrm>
              <a:off x="1403725" y="19046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30"/>
            <p:cNvSpPr/>
            <p:nvPr/>
          </p:nvSpPr>
          <p:spPr>
            <a:xfrm>
              <a:off x="1393375" y="19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30"/>
            <p:cNvSpPr/>
            <p:nvPr/>
          </p:nvSpPr>
          <p:spPr>
            <a:xfrm>
              <a:off x="1389025" y="1916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0"/>
            <p:cNvSpPr/>
            <p:nvPr/>
          </p:nvSpPr>
          <p:spPr>
            <a:xfrm>
              <a:off x="1408625" y="1916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0"/>
            <p:cNvSpPr/>
            <p:nvPr/>
          </p:nvSpPr>
          <p:spPr>
            <a:xfrm>
              <a:off x="1411825" y="1910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0"/>
            <p:cNvSpPr/>
            <p:nvPr/>
          </p:nvSpPr>
          <p:spPr>
            <a:xfrm>
              <a:off x="1383000" y="190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0"/>
            <p:cNvSpPr/>
            <p:nvPr/>
          </p:nvSpPr>
          <p:spPr>
            <a:xfrm>
              <a:off x="1392050" y="19008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0"/>
            <p:cNvSpPr/>
            <p:nvPr/>
          </p:nvSpPr>
          <p:spPr>
            <a:xfrm>
              <a:off x="1395250" y="1894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0"/>
            <p:cNvSpPr/>
            <p:nvPr/>
          </p:nvSpPr>
          <p:spPr>
            <a:xfrm>
              <a:off x="1407875" y="1963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0"/>
            <p:cNvSpPr/>
            <p:nvPr/>
          </p:nvSpPr>
          <p:spPr>
            <a:xfrm>
              <a:off x="1420100" y="1961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0"/>
            <p:cNvSpPr/>
            <p:nvPr/>
          </p:nvSpPr>
          <p:spPr>
            <a:xfrm>
              <a:off x="1415975" y="1968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0"/>
            <p:cNvSpPr/>
            <p:nvPr/>
          </p:nvSpPr>
          <p:spPr>
            <a:xfrm>
              <a:off x="1409950" y="19545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0"/>
            <p:cNvSpPr/>
            <p:nvPr/>
          </p:nvSpPr>
          <p:spPr>
            <a:xfrm>
              <a:off x="1414075" y="1941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0"/>
            <p:cNvSpPr/>
            <p:nvPr/>
          </p:nvSpPr>
          <p:spPr>
            <a:xfrm>
              <a:off x="1403725" y="1946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0"/>
            <p:cNvSpPr/>
            <p:nvPr/>
          </p:nvSpPr>
          <p:spPr>
            <a:xfrm>
              <a:off x="1399400" y="1953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0"/>
            <p:cNvSpPr/>
            <p:nvPr/>
          </p:nvSpPr>
          <p:spPr>
            <a:xfrm>
              <a:off x="1418975" y="195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0"/>
            <p:cNvSpPr/>
            <p:nvPr/>
          </p:nvSpPr>
          <p:spPr>
            <a:xfrm>
              <a:off x="139337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0"/>
            <p:cNvSpPr/>
            <p:nvPr/>
          </p:nvSpPr>
          <p:spPr>
            <a:xfrm>
              <a:off x="1402400" y="1937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0"/>
            <p:cNvSpPr/>
            <p:nvPr/>
          </p:nvSpPr>
          <p:spPr>
            <a:xfrm>
              <a:off x="1405600" y="1931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0"/>
            <p:cNvSpPr/>
            <p:nvPr/>
          </p:nvSpPr>
          <p:spPr>
            <a:xfrm>
              <a:off x="1418225" y="20005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0"/>
            <p:cNvSpPr/>
            <p:nvPr/>
          </p:nvSpPr>
          <p:spPr>
            <a:xfrm>
              <a:off x="1430475" y="19990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0"/>
            <p:cNvSpPr/>
            <p:nvPr/>
          </p:nvSpPr>
          <p:spPr>
            <a:xfrm>
              <a:off x="1420300" y="1991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0"/>
            <p:cNvSpPr/>
            <p:nvPr/>
          </p:nvSpPr>
          <p:spPr>
            <a:xfrm>
              <a:off x="1424450" y="19788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0"/>
            <p:cNvSpPr/>
            <p:nvPr/>
          </p:nvSpPr>
          <p:spPr>
            <a:xfrm>
              <a:off x="1414075" y="1983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0"/>
            <p:cNvSpPr/>
            <p:nvPr/>
          </p:nvSpPr>
          <p:spPr>
            <a:xfrm>
              <a:off x="1409750" y="1990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0"/>
            <p:cNvSpPr/>
            <p:nvPr/>
          </p:nvSpPr>
          <p:spPr>
            <a:xfrm>
              <a:off x="1429325" y="1990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0"/>
            <p:cNvSpPr/>
            <p:nvPr/>
          </p:nvSpPr>
          <p:spPr>
            <a:xfrm>
              <a:off x="1412775" y="1975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0"/>
            <p:cNvSpPr/>
            <p:nvPr/>
          </p:nvSpPr>
          <p:spPr>
            <a:xfrm>
              <a:off x="1426325" y="19698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0"/>
            <p:cNvSpPr/>
            <p:nvPr/>
          </p:nvSpPr>
          <p:spPr>
            <a:xfrm>
              <a:off x="1428575" y="203740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0"/>
            <p:cNvSpPr/>
            <p:nvPr/>
          </p:nvSpPr>
          <p:spPr>
            <a:xfrm>
              <a:off x="1430650" y="2028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0"/>
            <p:cNvSpPr/>
            <p:nvPr/>
          </p:nvSpPr>
          <p:spPr>
            <a:xfrm>
              <a:off x="1434800" y="20157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0"/>
            <p:cNvSpPr/>
            <p:nvPr/>
          </p:nvSpPr>
          <p:spPr>
            <a:xfrm>
              <a:off x="1424450" y="2020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0"/>
            <p:cNvSpPr/>
            <p:nvPr/>
          </p:nvSpPr>
          <p:spPr>
            <a:xfrm>
              <a:off x="1420100" y="2027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0"/>
            <p:cNvSpPr/>
            <p:nvPr/>
          </p:nvSpPr>
          <p:spPr>
            <a:xfrm>
              <a:off x="1439700" y="2027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0"/>
            <p:cNvSpPr/>
            <p:nvPr/>
          </p:nvSpPr>
          <p:spPr>
            <a:xfrm>
              <a:off x="1414075" y="20131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0"/>
            <p:cNvSpPr/>
            <p:nvPr/>
          </p:nvSpPr>
          <p:spPr>
            <a:xfrm>
              <a:off x="1423125" y="2011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0"/>
            <p:cNvSpPr/>
            <p:nvPr/>
          </p:nvSpPr>
          <p:spPr>
            <a:xfrm>
              <a:off x="1426325" y="2005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0"/>
            <p:cNvSpPr/>
            <p:nvPr/>
          </p:nvSpPr>
          <p:spPr>
            <a:xfrm>
              <a:off x="1420100" y="1920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0"/>
            <p:cNvSpPr/>
            <p:nvPr/>
          </p:nvSpPr>
          <p:spPr>
            <a:xfrm>
              <a:off x="1428200" y="19255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0"/>
            <p:cNvSpPr/>
            <p:nvPr/>
          </p:nvSpPr>
          <p:spPr>
            <a:xfrm>
              <a:off x="1422175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0"/>
            <p:cNvSpPr/>
            <p:nvPr/>
          </p:nvSpPr>
          <p:spPr>
            <a:xfrm>
              <a:off x="1415975" y="1903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0"/>
            <p:cNvSpPr/>
            <p:nvPr/>
          </p:nvSpPr>
          <p:spPr>
            <a:xfrm>
              <a:off x="1405600" y="1895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0"/>
            <p:cNvSpPr/>
            <p:nvPr/>
          </p:nvSpPr>
          <p:spPr>
            <a:xfrm>
              <a:off x="1414650" y="189467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0"/>
            <p:cNvSpPr/>
            <p:nvPr/>
          </p:nvSpPr>
          <p:spPr>
            <a:xfrm>
              <a:off x="1430650" y="1957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30"/>
            <p:cNvSpPr/>
            <p:nvPr/>
          </p:nvSpPr>
          <p:spPr>
            <a:xfrm>
              <a:off x="1438550" y="1962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30"/>
            <p:cNvSpPr/>
            <p:nvPr/>
          </p:nvSpPr>
          <p:spPr>
            <a:xfrm>
              <a:off x="1426325" y="1940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0"/>
            <p:cNvSpPr/>
            <p:nvPr/>
          </p:nvSpPr>
          <p:spPr>
            <a:xfrm>
              <a:off x="1422175" y="19472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0"/>
            <p:cNvSpPr/>
            <p:nvPr/>
          </p:nvSpPr>
          <p:spPr>
            <a:xfrm>
              <a:off x="1415975" y="19327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0"/>
            <p:cNvSpPr/>
            <p:nvPr/>
          </p:nvSpPr>
          <p:spPr>
            <a:xfrm>
              <a:off x="1425000" y="1931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0"/>
            <p:cNvSpPr/>
            <p:nvPr/>
          </p:nvSpPr>
          <p:spPr>
            <a:xfrm>
              <a:off x="1441000" y="1994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0"/>
            <p:cNvSpPr/>
            <p:nvPr/>
          </p:nvSpPr>
          <p:spPr>
            <a:xfrm>
              <a:off x="1453250" y="1992600"/>
              <a:ext cx="5850" cy="4350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0"/>
            <p:cNvSpPr/>
            <p:nvPr/>
          </p:nvSpPr>
          <p:spPr>
            <a:xfrm>
              <a:off x="1448925" y="1999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0"/>
            <p:cNvSpPr/>
            <p:nvPr/>
          </p:nvSpPr>
          <p:spPr>
            <a:xfrm>
              <a:off x="144290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0"/>
            <p:cNvSpPr/>
            <p:nvPr/>
          </p:nvSpPr>
          <p:spPr>
            <a:xfrm>
              <a:off x="1447025" y="1972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0"/>
            <p:cNvSpPr/>
            <p:nvPr/>
          </p:nvSpPr>
          <p:spPr>
            <a:xfrm>
              <a:off x="1436675" y="1977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0"/>
            <p:cNvSpPr/>
            <p:nvPr/>
          </p:nvSpPr>
          <p:spPr>
            <a:xfrm>
              <a:off x="1432525" y="1984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0"/>
            <p:cNvSpPr/>
            <p:nvPr/>
          </p:nvSpPr>
          <p:spPr>
            <a:xfrm>
              <a:off x="1451925" y="1984125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0"/>
            <p:cNvSpPr/>
            <p:nvPr/>
          </p:nvSpPr>
          <p:spPr>
            <a:xfrm>
              <a:off x="1455125" y="19794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0"/>
            <p:cNvSpPr/>
            <p:nvPr/>
          </p:nvSpPr>
          <p:spPr>
            <a:xfrm>
              <a:off x="1435350" y="1968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0"/>
            <p:cNvSpPr/>
            <p:nvPr/>
          </p:nvSpPr>
          <p:spPr>
            <a:xfrm>
              <a:off x="1447025" y="201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0"/>
            <p:cNvSpPr/>
            <p:nvPr/>
          </p:nvSpPr>
          <p:spPr>
            <a:xfrm>
              <a:off x="1442900" y="2021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0"/>
            <p:cNvSpPr/>
            <p:nvPr/>
          </p:nvSpPr>
          <p:spPr>
            <a:xfrm>
              <a:off x="1436675" y="2006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0"/>
            <p:cNvSpPr/>
            <p:nvPr/>
          </p:nvSpPr>
          <p:spPr>
            <a:xfrm>
              <a:off x="1445725" y="2005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0"/>
            <p:cNvSpPr/>
            <p:nvPr/>
          </p:nvSpPr>
          <p:spPr>
            <a:xfrm>
              <a:off x="1238200" y="1870775"/>
              <a:ext cx="206225" cy="193025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0"/>
            <p:cNvSpPr/>
            <p:nvPr/>
          </p:nvSpPr>
          <p:spPr>
            <a:xfrm>
              <a:off x="1235575" y="1868450"/>
              <a:ext cx="206025" cy="197800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0"/>
            <p:cNvSpPr/>
            <p:nvPr/>
          </p:nvSpPr>
          <p:spPr>
            <a:xfrm>
              <a:off x="1228600" y="1865700"/>
              <a:ext cx="206225" cy="193000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0"/>
            <p:cNvSpPr/>
            <p:nvPr/>
          </p:nvSpPr>
          <p:spPr>
            <a:xfrm>
              <a:off x="1225975" y="1863375"/>
              <a:ext cx="206025" cy="197775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0"/>
            <p:cNvSpPr/>
            <p:nvPr/>
          </p:nvSpPr>
          <p:spPr>
            <a:xfrm>
              <a:off x="1327275" y="1930775"/>
              <a:ext cx="32775" cy="41175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0"/>
            <p:cNvSpPr/>
            <p:nvPr/>
          </p:nvSpPr>
          <p:spPr>
            <a:xfrm>
              <a:off x="1326150" y="1928400"/>
              <a:ext cx="35050" cy="45950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0"/>
            <p:cNvSpPr/>
            <p:nvPr/>
          </p:nvSpPr>
          <p:spPr>
            <a:xfrm>
              <a:off x="1327650" y="1933075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0"/>
            <p:cNvSpPr/>
            <p:nvPr/>
          </p:nvSpPr>
          <p:spPr>
            <a:xfrm>
              <a:off x="1325200" y="1930650"/>
              <a:ext cx="20750" cy="26950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0"/>
            <p:cNvSpPr/>
            <p:nvPr/>
          </p:nvSpPr>
          <p:spPr>
            <a:xfrm>
              <a:off x="1299400" y="1942250"/>
              <a:ext cx="32600" cy="41200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0"/>
            <p:cNvSpPr/>
            <p:nvPr/>
          </p:nvSpPr>
          <p:spPr>
            <a:xfrm>
              <a:off x="1296775" y="1939850"/>
              <a:ext cx="37875" cy="45975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0"/>
            <p:cNvSpPr/>
            <p:nvPr/>
          </p:nvSpPr>
          <p:spPr>
            <a:xfrm>
              <a:off x="1299775" y="1944550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0"/>
            <p:cNvSpPr/>
            <p:nvPr/>
          </p:nvSpPr>
          <p:spPr>
            <a:xfrm>
              <a:off x="1297150" y="1942125"/>
              <a:ext cx="21675" cy="26950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0"/>
            <p:cNvSpPr/>
            <p:nvPr/>
          </p:nvSpPr>
          <p:spPr>
            <a:xfrm>
              <a:off x="1308825" y="1946825"/>
              <a:ext cx="13575" cy="13775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0"/>
            <p:cNvSpPr/>
            <p:nvPr/>
          </p:nvSpPr>
          <p:spPr>
            <a:xfrm>
              <a:off x="1335750" y="1934225"/>
              <a:ext cx="13400" cy="13775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0"/>
            <p:cNvSpPr/>
            <p:nvPr/>
          </p:nvSpPr>
          <p:spPr>
            <a:xfrm>
              <a:off x="1335000" y="1977625"/>
              <a:ext cx="8125" cy="4725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0"/>
            <p:cNvSpPr/>
            <p:nvPr/>
          </p:nvSpPr>
          <p:spPr>
            <a:xfrm>
              <a:off x="1332350" y="1975225"/>
              <a:ext cx="12825" cy="9475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0"/>
            <p:cNvSpPr/>
            <p:nvPr/>
          </p:nvSpPr>
          <p:spPr>
            <a:xfrm>
              <a:off x="1362300" y="1965350"/>
              <a:ext cx="29775" cy="18300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0"/>
            <p:cNvSpPr/>
            <p:nvPr/>
          </p:nvSpPr>
          <p:spPr>
            <a:xfrm>
              <a:off x="1360600" y="1962925"/>
              <a:ext cx="33175" cy="23100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0"/>
            <p:cNvSpPr/>
            <p:nvPr/>
          </p:nvSpPr>
          <p:spPr>
            <a:xfrm>
              <a:off x="1366450" y="1972100"/>
              <a:ext cx="8500" cy="5225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0"/>
            <p:cNvSpPr/>
            <p:nvPr/>
          </p:nvSpPr>
          <p:spPr>
            <a:xfrm>
              <a:off x="1293200" y="1993650"/>
              <a:ext cx="29775" cy="1825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0"/>
            <p:cNvSpPr/>
            <p:nvPr/>
          </p:nvSpPr>
          <p:spPr>
            <a:xfrm>
              <a:off x="1291500" y="1991350"/>
              <a:ext cx="33150" cy="22925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0"/>
            <p:cNvSpPr/>
            <p:nvPr/>
          </p:nvSpPr>
          <p:spPr>
            <a:xfrm>
              <a:off x="1297700" y="2000625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0"/>
            <p:cNvSpPr/>
            <p:nvPr/>
          </p:nvSpPr>
          <p:spPr>
            <a:xfrm>
              <a:off x="1329150" y="1981075"/>
              <a:ext cx="25450" cy="17375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0"/>
            <p:cNvSpPr/>
            <p:nvPr/>
          </p:nvSpPr>
          <p:spPr>
            <a:xfrm>
              <a:off x="1346850" y="1975750"/>
              <a:ext cx="14350" cy="1027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30"/>
            <p:cNvSpPr/>
            <p:nvPr/>
          </p:nvSpPr>
          <p:spPr>
            <a:xfrm>
              <a:off x="1323125" y="1983950"/>
              <a:ext cx="10950" cy="13550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30"/>
            <p:cNvSpPr/>
            <p:nvPr/>
          </p:nvSpPr>
          <p:spPr>
            <a:xfrm>
              <a:off x="1324625" y="1915825"/>
              <a:ext cx="17550" cy="12575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0"/>
            <p:cNvSpPr/>
            <p:nvPr/>
          </p:nvSpPr>
          <p:spPr>
            <a:xfrm>
              <a:off x="1294325" y="1928250"/>
              <a:ext cx="17725" cy="12575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0"/>
            <p:cNvSpPr/>
            <p:nvPr/>
          </p:nvSpPr>
          <p:spPr>
            <a:xfrm>
              <a:off x="1253650" y="1958900"/>
              <a:ext cx="8300" cy="9625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0"/>
            <p:cNvSpPr/>
            <p:nvPr/>
          </p:nvSpPr>
          <p:spPr>
            <a:xfrm>
              <a:off x="1248925" y="1905225"/>
              <a:ext cx="33550" cy="4785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4" name="Google Shape;5637;p28">
            <a:extLst>
              <a:ext uri="{FF2B5EF4-FFF2-40B4-BE49-F238E27FC236}">
                <a16:creationId xmlns:a16="http://schemas.microsoft.com/office/drawing/2014/main" id="{1EEF81F6-1365-419C-A129-CDABA9500A15}"/>
              </a:ext>
            </a:extLst>
          </p:cNvPr>
          <p:cNvSpPr txBox="1">
            <a:spLocks/>
          </p:cNvSpPr>
          <p:nvPr/>
        </p:nvSpPr>
        <p:spPr>
          <a:xfrm>
            <a:off x="1382720" y="894407"/>
            <a:ext cx="6005700" cy="1150200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4000" b="1" dirty="0">
                <a:solidFill>
                  <a:schemeClr val="tx1"/>
                </a:solidFill>
                <a:latin typeface="Gill Sans Ultra Bold" panose="020B0A02020104020203" pitchFamily="34" charset="0"/>
                <a:cs typeface="Oi" panose="020B0604020202020204" charset="0"/>
              </a:rPr>
              <a:t>Let’s Revise</a:t>
            </a:r>
          </a:p>
        </p:txBody>
      </p:sp>
      <p:pic>
        <p:nvPicPr>
          <p:cNvPr id="4096" name="Picture 4095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948A956C-871B-4953-BFCB-2B64EED6E4F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7969"/>
            <a:ext cx="1455500" cy="1445531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7D54399-17D6-41FD-B8D9-9EA74D128E59}"/>
              </a:ext>
            </a:extLst>
          </p:cNvPr>
          <p:cNvGrpSpPr/>
          <p:nvPr/>
        </p:nvGrpSpPr>
        <p:grpSpPr>
          <a:xfrm>
            <a:off x="1755580" y="1898162"/>
            <a:ext cx="6660670" cy="2522572"/>
            <a:chOff x="1755580" y="1898162"/>
            <a:chExt cx="6660670" cy="2522572"/>
          </a:xfrm>
        </p:grpSpPr>
        <p:sp>
          <p:nvSpPr>
            <p:cNvPr id="4097" name="Google Shape;5637;p28">
              <a:extLst>
                <a:ext uri="{FF2B5EF4-FFF2-40B4-BE49-F238E27FC236}">
                  <a16:creationId xmlns:a16="http://schemas.microsoft.com/office/drawing/2014/main" id="{67FDAFEA-EA71-4033-8C76-845329217F09}"/>
                </a:ext>
              </a:extLst>
            </p:cNvPr>
            <p:cNvSpPr txBox="1">
              <a:spLocks/>
            </p:cNvSpPr>
            <p:nvPr/>
          </p:nvSpPr>
          <p:spPr>
            <a:xfrm>
              <a:off x="2410550" y="3098893"/>
              <a:ext cx="6005700" cy="1150200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/>
              <a:r>
                <a:rPr lang="en-US" sz="4400" b="1" dirty="0">
                  <a:solidFill>
                    <a:schemeClr val="bg1"/>
                  </a:solidFill>
                  <a:latin typeface="Gill Sans Ultra Bold" panose="020B0A02020104020203" pitchFamily="34" charset="0"/>
                  <a:cs typeface="Oi" panose="020B0604020202020204" charset="0"/>
                </a:rPr>
                <a:t>Phonics</a:t>
              </a:r>
            </a:p>
          </p:txBody>
        </p:sp>
        <p:pic>
          <p:nvPicPr>
            <p:cNvPr id="1028" name="Picture 4" descr="Phonics Clipart - Clipart Suggest">
              <a:extLst>
                <a:ext uri="{FF2B5EF4-FFF2-40B4-BE49-F238E27FC236}">
                  <a16:creationId xmlns:a16="http://schemas.microsoft.com/office/drawing/2014/main" id="{B399DEB9-9C00-4075-A7D8-077030696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5580" y="1898162"/>
              <a:ext cx="2602472" cy="25225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</p:cSld>
  <p:clrMapOvr>
    <a:masterClrMapping/>
  </p:clrMapOvr>
  <p:transition spd="slow">
    <p:push dir="u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307300B-1421-4C55-885F-CFB04D07D625}"/>
              </a:ext>
            </a:extLst>
          </p:cNvPr>
          <p:cNvSpPr/>
          <p:nvPr/>
        </p:nvSpPr>
        <p:spPr>
          <a:xfrm>
            <a:off x="1740809" y="1802309"/>
            <a:ext cx="287931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_____ </a:t>
            </a:r>
            <a:r>
              <a:rPr lang="en-US" sz="44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ife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BD60823-5C78-4F24-AA9D-1DDCEB4F820B}"/>
              </a:ext>
            </a:extLst>
          </p:cNvPr>
          <p:cNvSpPr/>
          <p:nvPr/>
        </p:nvSpPr>
        <p:spPr>
          <a:xfrm>
            <a:off x="1585822" y="3519806"/>
            <a:ext cx="301557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_____ </a:t>
            </a:r>
            <a:r>
              <a:rPr lang="en-US" sz="44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ock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9" name="Google Shape;13559;p32">
            <a:extLst>
              <a:ext uri="{FF2B5EF4-FFF2-40B4-BE49-F238E27FC236}">
                <a16:creationId xmlns:a16="http://schemas.microsoft.com/office/drawing/2014/main" id="{15D4BC26-C9B8-4D55-BB9D-B6F988E5F267}"/>
              </a:ext>
            </a:extLst>
          </p:cNvPr>
          <p:cNvSpPr txBox="1">
            <a:spLocks/>
          </p:cNvSpPr>
          <p:nvPr/>
        </p:nvSpPr>
        <p:spPr>
          <a:xfrm>
            <a:off x="1731696" y="133640"/>
            <a:ext cx="5841844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5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dirty="0">
                <a:solidFill>
                  <a:schemeClr val="accent1"/>
                </a:solidFill>
                <a:latin typeface="Gill Sans Ultra Bold" panose="020B0A02020104020203" pitchFamily="34" charset="0"/>
              </a:rPr>
              <a:t>Say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</a:t>
            </a:r>
            <a:r>
              <a:rPr lang="en-US" dirty="0">
                <a:solidFill>
                  <a:schemeClr val="bg1"/>
                </a:solidFill>
                <a:latin typeface="Gill Sans Ultra Bold" panose="020B0A02020104020203" pitchFamily="34" charset="0"/>
              </a:rPr>
              <a:t>and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Write ?</a:t>
            </a:r>
            <a:endParaRPr lang="en-US" dirty="0">
              <a:solidFill>
                <a:schemeClr val="accent1"/>
              </a:solidFill>
              <a:latin typeface="Gill Sans Ultra Bold" panose="020B0A02020104020203" pitchFamily="34" charset="0"/>
            </a:endParaRPr>
          </a:p>
        </p:txBody>
      </p:sp>
      <p:pic>
        <p:nvPicPr>
          <p:cNvPr id="12" name="Picture 11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20F8AE9B-5CEC-4FB8-8E20-73B23DA55C8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6CA619ED-BB14-4F8A-BCA3-02FCEF40C8C6}"/>
              </a:ext>
            </a:extLst>
          </p:cNvPr>
          <p:cNvSpPr/>
          <p:nvPr/>
        </p:nvSpPr>
        <p:spPr>
          <a:xfrm>
            <a:off x="2157754" y="1641532"/>
            <a:ext cx="103105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Kn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E9DBD5F-AB47-48CE-90A2-740BED9BDA73}"/>
              </a:ext>
            </a:extLst>
          </p:cNvPr>
          <p:cNvSpPr/>
          <p:nvPr/>
        </p:nvSpPr>
        <p:spPr>
          <a:xfrm>
            <a:off x="2086732" y="3365917"/>
            <a:ext cx="9156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kn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pic>
        <p:nvPicPr>
          <p:cNvPr id="3074" name="Picture 2" descr="Knife clipart free 2 - Clipart World">
            <a:extLst>
              <a:ext uri="{FF2B5EF4-FFF2-40B4-BE49-F238E27FC236}">
                <a16:creationId xmlns:a16="http://schemas.microsoft.com/office/drawing/2014/main" id="{CD4EF417-433D-4DE3-8D91-C4C51B283D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9026" y="1802309"/>
            <a:ext cx="1193511" cy="11502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Free Please Knock Cliparts، Download Free Clip Art، Free Clip Art - آخر">
            <a:extLst>
              <a:ext uri="{FF2B5EF4-FFF2-40B4-BE49-F238E27FC236}">
                <a16:creationId xmlns:a16="http://schemas.microsoft.com/office/drawing/2014/main" id="{B8AA0212-04EE-4DB0-9E78-2E90871D20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9026" y="3470979"/>
            <a:ext cx="928687" cy="928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16611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3" grpId="0"/>
      <p:bldP spid="1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307300B-1421-4C55-885F-CFB04D07D625}"/>
              </a:ext>
            </a:extLst>
          </p:cNvPr>
          <p:cNvSpPr/>
          <p:nvPr/>
        </p:nvSpPr>
        <p:spPr>
          <a:xfrm>
            <a:off x="1802524" y="1802309"/>
            <a:ext cx="275588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_____ </a:t>
            </a:r>
            <a:r>
              <a:rPr lang="en-US" sz="44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ob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BD60823-5C78-4F24-AA9D-1DDCEB4F820B}"/>
              </a:ext>
            </a:extLst>
          </p:cNvPr>
          <p:cNvSpPr/>
          <p:nvPr/>
        </p:nvSpPr>
        <p:spPr>
          <a:xfrm>
            <a:off x="1722076" y="3519806"/>
            <a:ext cx="274306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_____ </a:t>
            </a:r>
            <a:r>
              <a:rPr lang="en-US" sz="44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ee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9" name="Google Shape;13559;p32">
            <a:extLst>
              <a:ext uri="{FF2B5EF4-FFF2-40B4-BE49-F238E27FC236}">
                <a16:creationId xmlns:a16="http://schemas.microsoft.com/office/drawing/2014/main" id="{15D4BC26-C9B8-4D55-BB9D-B6F988E5F267}"/>
              </a:ext>
            </a:extLst>
          </p:cNvPr>
          <p:cNvSpPr txBox="1">
            <a:spLocks/>
          </p:cNvSpPr>
          <p:nvPr/>
        </p:nvSpPr>
        <p:spPr>
          <a:xfrm>
            <a:off x="1731696" y="133640"/>
            <a:ext cx="5841844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5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dirty="0">
                <a:solidFill>
                  <a:schemeClr val="accent1"/>
                </a:solidFill>
                <a:latin typeface="Gill Sans Ultra Bold" panose="020B0A02020104020203" pitchFamily="34" charset="0"/>
              </a:rPr>
              <a:t>Say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</a:t>
            </a:r>
            <a:r>
              <a:rPr lang="en-US" dirty="0">
                <a:solidFill>
                  <a:schemeClr val="bg1"/>
                </a:solidFill>
                <a:latin typeface="Gill Sans Ultra Bold" panose="020B0A02020104020203" pitchFamily="34" charset="0"/>
              </a:rPr>
              <a:t>and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Write ?</a:t>
            </a:r>
            <a:endParaRPr lang="en-US" dirty="0">
              <a:solidFill>
                <a:schemeClr val="accent1"/>
              </a:solidFill>
              <a:latin typeface="Gill Sans Ultra Bold" panose="020B0A02020104020203" pitchFamily="34" charset="0"/>
            </a:endParaRPr>
          </a:p>
        </p:txBody>
      </p:sp>
      <p:pic>
        <p:nvPicPr>
          <p:cNvPr id="12" name="Picture 11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20F8AE9B-5CEC-4FB8-8E20-73B23DA55C8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6CA619ED-BB14-4F8A-BCA3-02FCEF40C8C6}"/>
              </a:ext>
            </a:extLst>
          </p:cNvPr>
          <p:cNvSpPr/>
          <p:nvPr/>
        </p:nvSpPr>
        <p:spPr>
          <a:xfrm>
            <a:off x="2157754" y="1641532"/>
            <a:ext cx="103105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Kn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E9DBD5F-AB47-48CE-90A2-740BED9BDA73}"/>
              </a:ext>
            </a:extLst>
          </p:cNvPr>
          <p:cNvSpPr/>
          <p:nvPr/>
        </p:nvSpPr>
        <p:spPr>
          <a:xfrm>
            <a:off x="2157754" y="3365917"/>
            <a:ext cx="9156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kn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pic>
        <p:nvPicPr>
          <p:cNvPr id="4098" name="Picture 2" descr="Doorknob Stock Illustrations – 6,839 Doorknob Stock Illustrations, Vectors  &amp;amp; Clipart - Dreamstime">
            <a:extLst>
              <a:ext uri="{FF2B5EF4-FFF2-40B4-BE49-F238E27FC236}">
                <a16:creationId xmlns:a16="http://schemas.microsoft.com/office/drawing/2014/main" id="{EF4432F4-A6A5-4532-B26F-FB4F2A2B4C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5594" y="1730376"/>
            <a:ext cx="1316340" cy="115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Cartoon Character Knee Clipart, Knee Clipart, Squat, Knee PNG Transparent  Clipart Image and PSD File for Free Download">
            <a:extLst>
              <a:ext uri="{FF2B5EF4-FFF2-40B4-BE49-F238E27FC236}">
                <a16:creationId xmlns:a16="http://schemas.microsoft.com/office/drawing/2014/main" id="{2BF6BC0F-E51F-4C65-8D9F-8532473359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2397" y="3245914"/>
            <a:ext cx="1317224" cy="1317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50123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3" grpId="0"/>
      <p:bldP spid="1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307300B-1421-4C55-885F-CFB04D07D625}"/>
              </a:ext>
            </a:extLst>
          </p:cNvPr>
          <p:cNvSpPr/>
          <p:nvPr/>
        </p:nvSpPr>
        <p:spPr>
          <a:xfrm>
            <a:off x="1758443" y="1802309"/>
            <a:ext cx="284404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ni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_____ t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BD60823-5C78-4F24-AA9D-1DDCEB4F820B}"/>
              </a:ext>
            </a:extLst>
          </p:cNvPr>
          <p:cNvSpPr/>
          <p:nvPr/>
        </p:nvSpPr>
        <p:spPr>
          <a:xfrm>
            <a:off x="1742114" y="3519806"/>
            <a:ext cx="270298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li_____ t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9" name="Google Shape;13559;p32">
            <a:extLst>
              <a:ext uri="{FF2B5EF4-FFF2-40B4-BE49-F238E27FC236}">
                <a16:creationId xmlns:a16="http://schemas.microsoft.com/office/drawing/2014/main" id="{15D4BC26-C9B8-4D55-BB9D-B6F988E5F267}"/>
              </a:ext>
            </a:extLst>
          </p:cNvPr>
          <p:cNvSpPr txBox="1">
            <a:spLocks/>
          </p:cNvSpPr>
          <p:nvPr/>
        </p:nvSpPr>
        <p:spPr>
          <a:xfrm>
            <a:off x="1731696" y="133640"/>
            <a:ext cx="5841844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5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dirty="0">
                <a:solidFill>
                  <a:schemeClr val="accent1"/>
                </a:solidFill>
                <a:latin typeface="Gill Sans Ultra Bold" panose="020B0A02020104020203" pitchFamily="34" charset="0"/>
              </a:rPr>
              <a:t>Say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</a:t>
            </a:r>
            <a:r>
              <a:rPr lang="en-US" dirty="0">
                <a:solidFill>
                  <a:schemeClr val="bg1"/>
                </a:solidFill>
                <a:latin typeface="Gill Sans Ultra Bold" panose="020B0A02020104020203" pitchFamily="34" charset="0"/>
              </a:rPr>
              <a:t>and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Write ?</a:t>
            </a:r>
            <a:endParaRPr lang="en-US" dirty="0">
              <a:solidFill>
                <a:schemeClr val="accent1"/>
              </a:solidFill>
              <a:latin typeface="Gill Sans Ultra Bold" panose="020B0A02020104020203" pitchFamily="34" charset="0"/>
            </a:endParaRPr>
          </a:p>
        </p:txBody>
      </p:sp>
      <p:pic>
        <p:nvPicPr>
          <p:cNvPr id="12" name="Picture 11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20F8AE9B-5CEC-4FB8-8E20-73B23DA55C8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6CA619ED-BB14-4F8A-BCA3-02FCEF40C8C6}"/>
              </a:ext>
            </a:extLst>
          </p:cNvPr>
          <p:cNvSpPr/>
          <p:nvPr/>
        </p:nvSpPr>
        <p:spPr>
          <a:xfrm>
            <a:off x="2616552" y="1648420"/>
            <a:ext cx="95410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gh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E9DBD5F-AB47-48CE-90A2-740BED9BDA73}"/>
              </a:ext>
            </a:extLst>
          </p:cNvPr>
          <p:cNvSpPr/>
          <p:nvPr/>
        </p:nvSpPr>
        <p:spPr>
          <a:xfrm>
            <a:off x="2541689" y="3365917"/>
            <a:ext cx="95410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gh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pic>
        <p:nvPicPr>
          <p:cNvPr id="5122" name="Picture 2" descr="City By Night Clip Art Royalty Free Cliparts, Vectors, And Stock  Illustration. Image 19159553.">
            <a:extLst>
              <a:ext uri="{FF2B5EF4-FFF2-40B4-BE49-F238E27FC236}">
                <a16:creationId xmlns:a16="http://schemas.microsoft.com/office/drawing/2014/main" id="{81FE081E-3001-4158-9486-B03B094756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6286" y="1648420"/>
            <a:ext cx="1127157" cy="11412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Light Bulb On Clipart | i2Clipart - Royalty Free Public Domain Clipart">
            <a:extLst>
              <a:ext uri="{FF2B5EF4-FFF2-40B4-BE49-F238E27FC236}">
                <a16:creationId xmlns:a16="http://schemas.microsoft.com/office/drawing/2014/main" id="{422FE655-BB1D-4A04-83EC-2045585D26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9425" y="3182286"/>
            <a:ext cx="1040439" cy="1290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350464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3" grpId="0"/>
      <p:bldP spid="1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307300B-1421-4C55-885F-CFB04D07D625}"/>
              </a:ext>
            </a:extLst>
          </p:cNvPr>
          <p:cNvSpPr/>
          <p:nvPr/>
        </p:nvSpPr>
        <p:spPr>
          <a:xfrm>
            <a:off x="1770465" y="1802309"/>
            <a:ext cx="282000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ri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_____ t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BD60823-5C78-4F24-AA9D-1DDCEB4F820B}"/>
              </a:ext>
            </a:extLst>
          </p:cNvPr>
          <p:cNvSpPr/>
          <p:nvPr/>
        </p:nvSpPr>
        <p:spPr>
          <a:xfrm>
            <a:off x="1602653" y="3519806"/>
            <a:ext cx="298190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Hi_____ t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9" name="Google Shape;13559;p32">
            <a:extLst>
              <a:ext uri="{FF2B5EF4-FFF2-40B4-BE49-F238E27FC236}">
                <a16:creationId xmlns:a16="http://schemas.microsoft.com/office/drawing/2014/main" id="{15D4BC26-C9B8-4D55-BB9D-B6F988E5F267}"/>
              </a:ext>
            </a:extLst>
          </p:cNvPr>
          <p:cNvSpPr txBox="1">
            <a:spLocks/>
          </p:cNvSpPr>
          <p:nvPr/>
        </p:nvSpPr>
        <p:spPr>
          <a:xfrm>
            <a:off x="1731696" y="133640"/>
            <a:ext cx="5841844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5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dirty="0">
                <a:solidFill>
                  <a:schemeClr val="accent1"/>
                </a:solidFill>
                <a:latin typeface="Gill Sans Ultra Bold" panose="020B0A02020104020203" pitchFamily="34" charset="0"/>
              </a:rPr>
              <a:t>Say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</a:t>
            </a:r>
            <a:r>
              <a:rPr lang="en-US" dirty="0">
                <a:solidFill>
                  <a:schemeClr val="bg1"/>
                </a:solidFill>
                <a:latin typeface="Gill Sans Ultra Bold" panose="020B0A02020104020203" pitchFamily="34" charset="0"/>
              </a:rPr>
              <a:t>and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Write ?</a:t>
            </a:r>
            <a:endParaRPr lang="en-US" dirty="0">
              <a:solidFill>
                <a:schemeClr val="accent1"/>
              </a:solidFill>
              <a:latin typeface="Gill Sans Ultra Bold" panose="020B0A02020104020203" pitchFamily="34" charset="0"/>
            </a:endParaRPr>
          </a:p>
        </p:txBody>
      </p:sp>
      <p:pic>
        <p:nvPicPr>
          <p:cNvPr id="12" name="Picture 11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20F8AE9B-5CEC-4FB8-8E20-73B23DA55C8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6CA619ED-BB14-4F8A-BCA3-02FCEF40C8C6}"/>
              </a:ext>
            </a:extLst>
          </p:cNvPr>
          <p:cNvSpPr/>
          <p:nvPr/>
        </p:nvSpPr>
        <p:spPr>
          <a:xfrm>
            <a:off x="2616552" y="1648420"/>
            <a:ext cx="95410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gh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E9DBD5F-AB47-48CE-90A2-740BED9BDA73}"/>
              </a:ext>
            </a:extLst>
          </p:cNvPr>
          <p:cNvSpPr/>
          <p:nvPr/>
        </p:nvSpPr>
        <p:spPr>
          <a:xfrm>
            <a:off x="2541689" y="3365917"/>
            <a:ext cx="95410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gh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pic>
        <p:nvPicPr>
          <p:cNvPr id="11" name="Picture 10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4C7FEE77-5239-41B4-AEFC-7C9A3EA274F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90469" y="1489852"/>
            <a:ext cx="1394353" cy="1394353"/>
          </a:xfrm>
          <a:prstGeom prst="rect">
            <a:avLst/>
          </a:prstGeom>
        </p:spPr>
      </p:pic>
      <p:pic>
        <p:nvPicPr>
          <p:cNvPr id="2050" name="Picture 2" descr="7,490 Measuring Height Illustrations &amp; Clip Art - iStock">
            <a:extLst>
              <a:ext uri="{FF2B5EF4-FFF2-40B4-BE49-F238E27FC236}">
                <a16:creationId xmlns:a16="http://schemas.microsoft.com/office/drawing/2014/main" id="{B6285897-9937-4EF0-BA6A-A23D88FDD2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4560" y="3075878"/>
            <a:ext cx="1592571" cy="15925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538074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3" grpId="0"/>
      <p:bldP spid="14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307300B-1421-4C55-885F-CFB04D07D625}"/>
              </a:ext>
            </a:extLst>
          </p:cNvPr>
          <p:cNvSpPr/>
          <p:nvPr/>
        </p:nvSpPr>
        <p:spPr>
          <a:xfrm>
            <a:off x="1684703" y="1802309"/>
            <a:ext cx="2991525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Thi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_____ 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BD60823-5C78-4F24-AA9D-1DDCEB4F820B}"/>
              </a:ext>
            </a:extLst>
          </p:cNvPr>
          <p:cNvSpPr/>
          <p:nvPr/>
        </p:nvSpPr>
        <p:spPr>
          <a:xfrm>
            <a:off x="1719672" y="3519806"/>
            <a:ext cx="274786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ba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_____ 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9" name="Google Shape;13559;p32">
            <a:extLst>
              <a:ext uri="{FF2B5EF4-FFF2-40B4-BE49-F238E27FC236}">
                <a16:creationId xmlns:a16="http://schemas.microsoft.com/office/drawing/2014/main" id="{15D4BC26-C9B8-4D55-BB9D-B6F988E5F267}"/>
              </a:ext>
            </a:extLst>
          </p:cNvPr>
          <p:cNvSpPr txBox="1">
            <a:spLocks/>
          </p:cNvSpPr>
          <p:nvPr/>
        </p:nvSpPr>
        <p:spPr>
          <a:xfrm>
            <a:off x="1731696" y="133640"/>
            <a:ext cx="5841844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5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dirty="0">
                <a:solidFill>
                  <a:schemeClr val="accent1"/>
                </a:solidFill>
                <a:latin typeface="Gill Sans Ultra Bold" panose="020B0A02020104020203" pitchFamily="34" charset="0"/>
              </a:rPr>
              <a:t>Say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</a:t>
            </a:r>
            <a:r>
              <a:rPr lang="en-US" dirty="0">
                <a:solidFill>
                  <a:schemeClr val="bg1"/>
                </a:solidFill>
                <a:latin typeface="Gill Sans Ultra Bold" panose="020B0A02020104020203" pitchFamily="34" charset="0"/>
              </a:rPr>
              <a:t>and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Write ?</a:t>
            </a:r>
            <a:endParaRPr lang="en-US" dirty="0">
              <a:solidFill>
                <a:schemeClr val="accent1"/>
              </a:solidFill>
              <a:latin typeface="Gill Sans Ultra Bold" panose="020B0A02020104020203" pitchFamily="34" charset="0"/>
            </a:endParaRPr>
          </a:p>
        </p:txBody>
      </p:sp>
      <p:pic>
        <p:nvPicPr>
          <p:cNvPr id="12" name="Picture 11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20F8AE9B-5CEC-4FB8-8E20-73B23DA55C8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6CA619ED-BB14-4F8A-BCA3-02FCEF40C8C6}"/>
              </a:ext>
            </a:extLst>
          </p:cNvPr>
          <p:cNvSpPr/>
          <p:nvPr/>
        </p:nvSpPr>
        <p:spPr>
          <a:xfrm>
            <a:off x="3037978" y="1648420"/>
            <a:ext cx="9156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nk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E9DBD5F-AB47-48CE-90A2-740BED9BDA73}"/>
              </a:ext>
            </a:extLst>
          </p:cNvPr>
          <p:cNvSpPr/>
          <p:nvPr/>
        </p:nvSpPr>
        <p:spPr>
          <a:xfrm>
            <a:off x="2580161" y="3365917"/>
            <a:ext cx="87716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ck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pic>
        <p:nvPicPr>
          <p:cNvPr id="11" name="Picture 10" descr="Shape&#10;&#10;Description automatically generated">
            <a:extLst>
              <a:ext uri="{FF2B5EF4-FFF2-40B4-BE49-F238E27FC236}">
                <a16:creationId xmlns:a16="http://schemas.microsoft.com/office/drawing/2014/main" id="{70EC19F5-15D5-4E5F-AB89-B6B89660FC5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52618" y="1552753"/>
            <a:ext cx="1537638" cy="1268551"/>
          </a:xfrm>
          <a:prstGeom prst="rect">
            <a:avLst/>
          </a:prstGeom>
        </p:spPr>
      </p:pic>
      <p:pic>
        <p:nvPicPr>
          <p:cNvPr id="6146" name="Picture 2" descr="Bag Clipart Black And White 8 » Clipart Station » STRONGER">
            <a:extLst>
              <a:ext uri="{FF2B5EF4-FFF2-40B4-BE49-F238E27FC236}">
                <a16:creationId xmlns:a16="http://schemas.microsoft.com/office/drawing/2014/main" id="{F7E7CD27-0654-423E-A62A-A24E821B59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7813" y="3365917"/>
            <a:ext cx="1546934" cy="11602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61589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3" grpId="0"/>
      <p:bldP spid="1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307300B-1421-4C55-885F-CFB04D07D625}"/>
              </a:ext>
            </a:extLst>
          </p:cNvPr>
          <p:cNvSpPr/>
          <p:nvPr/>
        </p:nvSpPr>
        <p:spPr>
          <a:xfrm>
            <a:off x="1615774" y="1802309"/>
            <a:ext cx="312938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spri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_____ 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BD60823-5C78-4F24-AA9D-1DDCEB4F820B}"/>
              </a:ext>
            </a:extLst>
          </p:cNvPr>
          <p:cNvSpPr/>
          <p:nvPr/>
        </p:nvSpPr>
        <p:spPr>
          <a:xfrm>
            <a:off x="1621889" y="3519806"/>
            <a:ext cx="294343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swi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_____ 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9" name="Google Shape;13559;p32">
            <a:extLst>
              <a:ext uri="{FF2B5EF4-FFF2-40B4-BE49-F238E27FC236}">
                <a16:creationId xmlns:a16="http://schemas.microsoft.com/office/drawing/2014/main" id="{15D4BC26-C9B8-4D55-BB9D-B6F988E5F267}"/>
              </a:ext>
            </a:extLst>
          </p:cNvPr>
          <p:cNvSpPr txBox="1">
            <a:spLocks/>
          </p:cNvSpPr>
          <p:nvPr/>
        </p:nvSpPr>
        <p:spPr>
          <a:xfrm>
            <a:off x="1731696" y="133640"/>
            <a:ext cx="5841844" cy="1150200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5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dirty="0">
                <a:solidFill>
                  <a:schemeClr val="accent1"/>
                </a:solidFill>
                <a:latin typeface="Gill Sans Ultra Bold" panose="020B0A02020104020203" pitchFamily="34" charset="0"/>
              </a:rPr>
              <a:t>Say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</a:t>
            </a:r>
            <a:r>
              <a:rPr lang="en-US" dirty="0">
                <a:solidFill>
                  <a:schemeClr val="bg1"/>
                </a:solidFill>
                <a:latin typeface="Gill Sans Ultra Bold" panose="020B0A02020104020203" pitchFamily="34" charset="0"/>
              </a:rPr>
              <a:t>and</a:t>
            </a:r>
            <a:r>
              <a:rPr lang="en-US" dirty="0">
                <a:solidFill>
                  <a:schemeClr val="lt2"/>
                </a:solidFill>
                <a:latin typeface="Gill Sans Ultra Bold" panose="020B0A02020104020203" pitchFamily="34" charset="0"/>
              </a:rPr>
              <a:t> Write ?</a:t>
            </a:r>
            <a:endParaRPr lang="en-US" dirty="0">
              <a:solidFill>
                <a:schemeClr val="accent1"/>
              </a:solidFill>
              <a:latin typeface="Gill Sans Ultra Bold" panose="020B0A02020104020203" pitchFamily="34" charset="0"/>
            </a:endParaRPr>
          </a:p>
        </p:txBody>
      </p:sp>
      <p:pic>
        <p:nvPicPr>
          <p:cNvPr id="12" name="Picture 11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20F8AE9B-5CEC-4FB8-8E20-73B23DA55C8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88500" y="3696768"/>
            <a:ext cx="1455500" cy="1445531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6CA619ED-BB14-4F8A-BCA3-02FCEF40C8C6}"/>
              </a:ext>
            </a:extLst>
          </p:cNvPr>
          <p:cNvSpPr/>
          <p:nvPr/>
        </p:nvSpPr>
        <p:spPr>
          <a:xfrm>
            <a:off x="3018742" y="1648420"/>
            <a:ext cx="95410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ng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E9DBD5F-AB47-48CE-90A2-740BED9BDA73}"/>
              </a:ext>
            </a:extLst>
          </p:cNvPr>
          <p:cNvSpPr/>
          <p:nvPr/>
        </p:nvSpPr>
        <p:spPr>
          <a:xfrm>
            <a:off x="2834652" y="3365917"/>
            <a:ext cx="95410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ng</a:t>
            </a:r>
            <a:endParaRPr lang="en-US" sz="54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pic>
        <p:nvPicPr>
          <p:cNvPr id="7170" name="Picture 2" descr="Parks &amp;amp; Recreation School Clipart, Clipart Boy, Outdoor - Swing Clipart Png  Transparent PNG - 1024x1015 - Free Download on NicePNG">
            <a:extLst>
              <a:ext uri="{FF2B5EF4-FFF2-40B4-BE49-F238E27FC236}">
                <a16:creationId xmlns:a16="http://schemas.microsoft.com/office/drawing/2014/main" id="{08E30E10-85F5-46F5-A750-036780E6EA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5394" y="1907011"/>
            <a:ext cx="879356" cy="9072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Cute Flowers Spring clipart - Clipart World">
            <a:extLst>
              <a:ext uri="{FF2B5EF4-FFF2-40B4-BE49-F238E27FC236}">
                <a16:creationId xmlns:a16="http://schemas.microsoft.com/office/drawing/2014/main" id="{05188C8D-AA99-4934-8414-01E166D184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63" y="3538865"/>
            <a:ext cx="879311" cy="8891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810979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3" grpId="0"/>
      <p:bldP spid="1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" name="Google Shape;5637;p28">
            <a:extLst>
              <a:ext uri="{FF2B5EF4-FFF2-40B4-BE49-F238E27FC236}">
                <a16:creationId xmlns:a16="http://schemas.microsoft.com/office/drawing/2014/main" id="{AE69FF60-D4A7-40CA-BEB7-54DA390E22D4}"/>
              </a:ext>
            </a:extLst>
          </p:cNvPr>
          <p:cNvSpPr txBox="1">
            <a:spLocks/>
          </p:cNvSpPr>
          <p:nvPr/>
        </p:nvSpPr>
        <p:spPr>
          <a:xfrm>
            <a:off x="1347208" y="468360"/>
            <a:ext cx="6005700" cy="1150200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4400" b="1" dirty="0">
                <a:solidFill>
                  <a:schemeClr val="tx1"/>
                </a:solidFill>
                <a:latin typeface="Gill Sans Ultra Bold" panose="020B0A02020104020203" pitchFamily="34" charset="0"/>
                <a:cs typeface="Oi" panose="020B0604020202020204" charset="0"/>
              </a:rPr>
              <a:t>Let’s Revise</a:t>
            </a:r>
          </a:p>
        </p:txBody>
      </p:sp>
      <p:grpSp>
        <p:nvGrpSpPr>
          <p:cNvPr id="1467" name="Google Shape;4300;p28">
            <a:extLst>
              <a:ext uri="{FF2B5EF4-FFF2-40B4-BE49-F238E27FC236}">
                <a16:creationId xmlns:a16="http://schemas.microsoft.com/office/drawing/2014/main" id="{470E13A5-EDE4-4F51-B835-E9A67B2ED28D}"/>
              </a:ext>
            </a:extLst>
          </p:cNvPr>
          <p:cNvGrpSpPr/>
          <p:nvPr/>
        </p:nvGrpSpPr>
        <p:grpSpPr>
          <a:xfrm>
            <a:off x="7435451" y="490999"/>
            <a:ext cx="1148322" cy="1263340"/>
            <a:chOff x="3132175" y="1277250"/>
            <a:chExt cx="526150" cy="578850"/>
          </a:xfrm>
        </p:grpSpPr>
        <p:sp>
          <p:nvSpPr>
            <p:cNvPr id="1468" name="Google Shape;4301;p28">
              <a:extLst>
                <a:ext uri="{FF2B5EF4-FFF2-40B4-BE49-F238E27FC236}">
                  <a16:creationId xmlns:a16="http://schemas.microsoft.com/office/drawing/2014/main" id="{B8E9F358-AE97-488C-A8CD-797E2FC37565}"/>
                </a:ext>
              </a:extLst>
            </p:cNvPr>
            <p:cNvSpPr/>
            <p:nvPr/>
          </p:nvSpPr>
          <p:spPr>
            <a:xfrm>
              <a:off x="3204875" y="183610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15" y="1"/>
                  </a:moveTo>
                  <a:cubicBezTo>
                    <a:pt x="8" y="39"/>
                    <a:pt x="8" y="76"/>
                    <a:pt x="0" y="114"/>
                  </a:cubicBezTo>
                  <a:lnTo>
                    <a:pt x="121" y="197"/>
                  </a:lnTo>
                  <a:lnTo>
                    <a:pt x="181" y="10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4302;p28">
              <a:extLst>
                <a:ext uri="{FF2B5EF4-FFF2-40B4-BE49-F238E27FC236}">
                  <a16:creationId xmlns:a16="http://schemas.microsoft.com/office/drawing/2014/main" id="{CF9287C3-1564-41BA-8650-BF1F7B664953}"/>
                </a:ext>
              </a:extLst>
            </p:cNvPr>
            <p:cNvSpPr/>
            <p:nvPr/>
          </p:nvSpPr>
          <p:spPr>
            <a:xfrm>
              <a:off x="3206750" y="1825750"/>
              <a:ext cx="1725" cy="3050"/>
            </a:xfrm>
            <a:custGeom>
              <a:avLst/>
              <a:gdLst/>
              <a:ahLst/>
              <a:cxnLst/>
              <a:rect l="l" t="t" r="r" b="b"/>
              <a:pathLst>
                <a:path w="69" h="122" extrusionOk="0">
                  <a:moveTo>
                    <a:pt x="23" y="1"/>
                  </a:moveTo>
                  <a:cubicBezTo>
                    <a:pt x="16" y="38"/>
                    <a:pt x="8" y="76"/>
                    <a:pt x="1" y="114"/>
                  </a:cubicBezTo>
                  <a:lnTo>
                    <a:pt x="8" y="121"/>
                  </a:lnTo>
                  <a:lnTo>
                    <a:pt x="68" y="3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4303;p28">
              <a:extLst>
                <a:ext uri="{FF2B5EF4-FFF2-40B4-BE49-F238E27FC236}">
                  <a16:creationId xmlns:a16="http://schemas.microsoft.com/office/drawing/2014/main" id="{06FF8BFB-0E3A-4D38-A8A5-6A7CC7068E60}"/>
                </a:ext>
              </a:extLst>
            </p:cNvPr>
            <p:cNvSpPr/>
            <p:nvPr/>
          </p:nvSpPr>
          <p:spPr>
            <a:xfrm>
              <a:off x="3208625" y="184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4304;p28">
              <a:extLst>
                <a:ext uri="{FF2B5EF4-FFF2-40B4-BE49-F238E27FC236}">
                  <a16:creationId xmlns:a16="http://schemas.microsoft.com/office/drawing/2014/main" id="{D9A4ED06-31EF-448F-B3C8-436053DA0D93}"/>
                </a:ext>
              </a:extLst>
            </p:cNvPr>
            <p:cNvSpPr/>
            <p:nvPr/>
          </p:nvSpPr>
          <p:spPr>
            <a:xfrm>
              <a:off x="3184525" y="1564200"/>
              <a:ext cx="1925" cy="3225"/>
            </a:xfrm>
            <a:custGeom>
              <a:avLst/>
              <a:gdLst/>
              <a:ahLst/>
              <a:cxnLst/>
              <a:rect l="l" t="t" r="r" b="b"/>
              <a:pathLst>
                <a:path w="77" h="129" extrusionOk="0">
                  <a:moveTo>
                    <a:pt x="1" y="0"/>
                  </a:moveTo>
                  <a:cubicBezTo>
                    <a:pt x="8" y="46"/>
                    <a:pt x="16" y="91"/>
                    <a:pt x="23" y="128"/>
                  </a:cubicBezTo>
                  <a:lnTo>
                    <a:pt x="76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4305;p28">
              <a:extLst>
                <a:ext uri="{FF2B5EF4-FFF2-40B4-BE49-F238E27FC236}">
                  <a16:creationId xmlns:a16="http://schemas.microsoft.com/office/drawing/2014/main" id="{F6A5C196-E6ED-4F93-8C10-E2C691C808C9}"/>
                </a:ext>
              </a:extLst>
            </p:cNvPr>
            <p:cNvSpPr/>
            <p:nvPr/>
          </p:nvSpPr>
          <p:spPr>
            <a:xfrm>
              <a:off x="3183400" y="155195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1" y="1"/>
                  </a:moveTo>
                  <a:cubicBezTo>
                    <a:pt x="1" y="46"/>
                    <a:pt x="1" y="91"/>
                    <a:pt x="1" y="129"/>
                  </a:cubicBezTo>
                  <a:lnTo>
                    <a:pt x="23" y="144"/>
                  </a:lnTo>
                  <a:lnTo>
                    <a:pt x="83" y="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4306;p28">
              <a:extLst>
                <a:ext uri="{FF2B5EF4-FFF2-40B4-BE49-F238E27FC236}">
                  <a16:creationId xmlns:a16="http://schemas.microsoft.com/office/drawing/2014/main" id="{8A58C812-0234-4CD8-A2C0-D9F9E339D56B}"/>
                </a:ext>
              </a:extLst>
            </p:cNvPr>
            <p:cNvSpPr/>
            <p:nvPr/>
          </p:nvSpPr>
          <p:spPr>
            <a:xfrm>
              <a:off x="3183775" y="1540850"/>
              <a:ext cx="6800" cy="6250"/>
            </a:xfrm>
            <a:custGeom>
              <a:avLst/>
              <a:gdLst/>
              <a:ahLst/>
              <a:cxnLst/>
              <a:rect l="l" t="t" r="r" b="b"/>
              <a:pathLst>
                <a:path w="272" h="250" extrusionOk="0">
                  <a:moveTo>
                    <a:pt x="16" y="0"/>
                  </a:moveTo>
                  <a:cubicBezTo>
                    <a:pt x="8" y="38"/>
                    <a:pt x="1" y="83"/>
                    <a:pt x="1" y="121"/>
                  </a:cubicBezTo>
                  <a:lnTo>
                    <a:pt x="211" y="249"/>
                  </a:lnTo>
                  <a:lnTo>
                    <a:pt x="272" y="15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4307;p28">
              <a:extLst>
                <a:ext uri="{FF2B5EF4-FFF2-40B4-BE49-F238E27FC236}">
                  <a16:creationId xmlns:a16="http://schemas.microsoft.com/office/drawing/2014/main" id="{2A5A5F55-4774-4890-89E8-3C4330E6E628}"/>
                </a:ext>
              </a:extLst>
            </p:cNvPr>
            <p:cNvSpPr/>
            <p:nvPr/>
          </p:nvSpPr>
          <p:spPr>
            <a:xfrm>
              <a:off x="3187925" y="1573225"/>
              <a:ext cx="4725" cy="6625"/>
            </a:xfrm>
            <a:custGeom>
              <a:avLst/>
              <a:gdLst/>
              <a:ahLst/>
              <a:cxnLst/>
              <a:rect l="l" t="t" r="r" b="b"/>
              <a:pathLst>
                <a:path w="189" h="265" extrusionOk="0">
                  <a:moveTo>
                    <a:pt x="98" y="1"/>
                  </a:moveTo>
                  <a:lnTo>
                    <a:pt x="0" y="144"/>
                  </a:lnTo>
                  <a:cubicBezTo>
                    <a:pt x="15" y="182"/>
                    <a:pt x="30" y="227"/>
                    <a:pt x="45" y="265"/>
                  </a:cubicBezTo>
                  <a:lnTo>
                    <a:pt x="189" y="5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4308;p28">
              <a:extLst>
                <a:ext uri="{FF2B5EF4-FFF2-40B4-BE49-F238E27FC236}">
                  <a16:creationId xmlns:a16="http://schemas.microsoft.com/office/drawing/2014/main" id="{BC4EAD59-99AB-45A7-967A-00BA55DEACFD}"/>
                </a:ext>
              </a:extLst>
            </p:cNvPr>
            <p:cNvSpPr/>
            <p:nvPr/>
          </p:nvSpPr>
          <p:spPr>
            <a:xfrm>
              <a:off x="3201850" y="1667775"/>
              <a:ext cx="6800" cy="6600"/>
            </a:xfrm>
            <a:custGeom>
              <a:avLst/>
              <a:gdLst/>
              <a:ahLst/>
              <a:cxnLst/>
              <a:rect l="l" t="t" r="r" b="b"/>
              <a:pathLst>
                <a:path w="272" h="264" extrusionOk="0">
                  <a:moveTo>
                    <a:pt x="1" y="0"/>
                  </a:moveTo>
                  <a:cubicBezTo>
                    <a:pt x="1" y="45"/>
                    <a:pt x="1" y="83"/>
                    <a:pt x="1" y="128"/>
                  </a:cubicBezTo>
                  <a:lnTo>
                    <a:pt x="212" y="264"/>
                  </a:lnTo>
                  <a:lnTo>
                    <a:pt x="272" y="17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4309;p28">
              <a:extLst>
                <a:ext uri="{FF2B5EF4-FFF2-40B4-BE49-F238E27FC236}">
                  <a16:creationId xmlns:a16="http://schemas.microsoft.com/office/drawing/2014/main" id="{09022752-31A5-4A3E-8FCF-BDE0CC0AD277}"/>
                </a:ext>
              </a:extLst>
            </p:cNvPr>
            <p:cNvSpPr/>
            <p:nvPr/>
          </p:nvSpPr>
          <p:spPr>
            <a:xfrm>
              <a:off x="3202800" y="1657225"/>
              <a:ext cx="4925" cy="4925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23" y="0"/>
                  </a:moveTo>
                  <a:cubicBezTo>
                    <a:pt x="15" y="38"/>
                    <a:pt x="8" y="76"/>
                    <a:pt x="0" y="113"/>
                  </a:cubicBezTo>
                  <a:lnTo>
                    <a:pt x="136" y="196"/>
                  </a:lnTo>
                  <a:lnTo>
                    <a:pt x="196" y="10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4310;p28">
              <a:extLst>
                <a:ext uri="{FF2B5EF4-FFF2-40B4-BE49-F238E27FC236}">
                  <a16:creationId xmlns:a16="http://schemas.microsoft.com/office/drawing/2014/main" id="{4C8FA831-A0A1-4ED3-B625-44C4039B79BE}"/>
                </a:ext>
              </a:extLst>
            </p:cNvPr>
            <p:cNvSpPr/>
            <p:nvPr/>
          </p:nvSpPr>
          <p:spPr>
            <a:xfrm>
              <a:off x="3205250" y="1647250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cubicBezTo>
                    <a:pt x="23" y="38"/>
                    <a:pt x="8" y="68"/>
                    <a:pt x="0" y="106"/>
                  </a:cubicBezTo>
                  <a:lnTo>
                    <a:pt x="241" y="256"/>
                  </a:lnTo>
                  <a:lnTo>
                    <a:pt x="302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4311;p28">
              <a:extLst>
                <a:ext uri="{FF2B5EF4-FFF2-40B4-BE49-F238E27FC236}">
                  <a16:creationId xmlns:a16="http://schemas.microsoft.com/office/drawing/2014/main" id="{326F534F-0AE9-4C8D-B95F-ECB5526511A5}"/>
                </a:ext>
              </a:extLst>
            </p:cNvPr>
            <p:cNvSpPr/>
            <p:nvPr/>
          </p:nvSpPr>
          <p:spPr>
            <a:xfrm>
              <a:off x="3205425" y="1692250"/>
              <a:ext cx="5875" cy="8125"/>
            </a:xfrm>
            <a:custGeom>
              <a:avLst/>
              <a:gdLst/>
              <a:ahLst/>
              <a:cxnLst/>
              <a:rect l="l" t="t" r="r" b="b"/>
              <a:pathLst>
                <a:path w="235" h="325" extrusionOk="0">
                  <a:moveTo>
                    <a:pt x="144" y="0"/>
                  </a:moveTo>
                  <a:lnTo>
                    <a:pt x="1" y="196"/>
                  </a:lnTo>
                  <a:cubicBezTo>
                    <a:pt x="16" y="234"/>
                    <a:pt x="31" y="279"/>
                    <a:pt x="46" y="317"/>
                  </a:cubicBezTo>
                  <a:lnTo>
                    <a:pt x="54" y="324"/>
                  </a:lnTo>
                  <a:lnTo>
                    <a:pt x="234" y="5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4312;p28">
              <a:extLst>
                <a:ext uri="{FF2B5EF4-FFF2-40B4-BE49-F238E27FC236}">
                  <a16:creationId xmlns:a16="http://schemas.microsoft.com/office/drawing/2014/main" id="{7252788B-4C24-4BCD-B778-4860E5584C02}"/>
                </a:ext>
              </a:extLst>
            </p:cNvPr>
            <p:cNvSpPr/>
            <p:nvPr/>
          </p:nvSpPr>
          <p:spPr>
            <a:xfrm>
              <a:off x="3211075" y="1708825"/>
              <a:ext cx="7750" cy="6600"/>
            </a:xfrm>
            <a:custGeom>
              <a:avLst/>
              <a:gdLst/>
              <a:ahLst/>
              <a:cxnLst/>
              <a:rect l="l" t="t" r="r" b="b"/>
              <a:pathLst>
                <a:path w="310" h="264" extrusionOk="0">
                  <a:moveTo>
                    <a:pt x="38" y="0"/>
                  </a:moveTo>
                  <a:lnTo>
                    <a:pt x="1" y="53"/>
                  </a:lnTo>
                  <a:cubicBezTo>
                    <a:pt x="23" y="75"/>
                    <a:pt x="38" y="113"/>
                    <a:pt x="53" y="143"/>
                  </a:cubicBezTo>
                  <a:lnTo>
                    <a:pt x="249" y="264"/>
                  </a:lnTo>
                  <a:lnTo>
                    <a:pt x="310" y="1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4313;p28">
              <a:extLst>
                <a:ext uri="{FF2B5EF4-FFF2-40B4-BE49-F238E27FC236}">
                  <a16:creationId xmlns:a16="http://schemas.microsoft.com/office/drawing/2014/main" id="{701AD2D0-81FA-4E4D-99E6-B6753FF9605C}"/>
                </a:ext>
              </a:extLst>
            </p:cNvPr>
            <p:cNvSpPr/>
            <p:nvPr/>
          </p:nvSpPr>
          <p:spPr>
            <a:xfrm>
              <a:off x="3208075" y="167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4314;p28">
              <a:extLst>
                <a:ext uri="{FF2B5EF4-FFF2-40B4-BE49-F238E27FC236}">
                  <a16:creationId xmlns:a16="http://schemas.microsoft.com/office/drawing/2014/main" id="{DDF0F761-CB8D-4758-9C33-3BC271102603}"/>
                </a:ext>
              </a:extLst>
            </p:cNvPr>
            <p:cNvSpPr/>
            <p:nvPr/>
          </p:nvSpPr>
          <p:spPr>
            <a:xfrm>
              <a:off x="3222575" y="1774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4315;p28">
              <a:extLst>
                <a:ext uri="{FF2B5EF4-FFF2-40B4-BE49-F238E27FC236}">
                  <a16:creationId xmlns:a16="http://schemas.microsoft.com/office/drawing/2014/main" id="{E7C770A8-F7D2-4214-807F-89AB30A37332}"/>
                </a:ext>
              </a:extLst>
            </p:cNvPr>
            <p:cNvSpPr/>
            <p:nvPr/>
          </p:nvSpPr>
          <p:spPr>
            <a:xfrm>
              <a:off x="3218050" y="1784700"/>
              <a:ext cx="6250" cy="5675"/>
            </a:xfrm>
            <a:custGeom>
              <a:avLst/>
              <a:gdLst/>
              <a:ahLst/>
              <a:cxnLst/>
              <a:rect l="l" t="t" r="r" b="b"/>
              <a:pathLst>
                <a:path w="250" h="227" extrusionOk="0">
                  <a:moveTo>
                    <a:pt x="38" y="1"/>
                  </a:moveTo>
                  <a:cubicBezTo>
                    <a:pt x="23" y="38"/>
                    <a:pt x="16" y="76"/>
                    <a:pt x="0" y="106"/>
                  </a:cubicBezTo>
                  <a:lnTo>
                    <a:pt x="189" y="227"/>
                  </a:lnTo>
                  <a:lnTo>
                    <a:pt x="249" y="1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4316;p28">
              <a:extLst>
                <a:ext uri="{FF2B5EF4-FFF2-40B4-BE49-F238E27FC236}">
                  <a16:creationId xmlns:a16="http://schemas.microsoft.com/office/drawing/2014/main" id="{0FB1AC7C-BEC5-4ADD-9670-EA713D3ED9A8}"/>
                </a:ext>
              </a:extLst>
            </p:cNvPr>
            <p:cNvSpPr/>
            <p:nvPr/>
          </p:nvSpPr>
          <p:spPr>
            <a:xfrm>
              <a:off x="3226525" y="1765125"/>
              <a:ext cx="3400" cy="3600"/>
            </a:xfrm>
            <a:custGeom>
              <a:avLst/>
              <a:gdLst/>
              <a:ahLst/>
              <a:cxnLst/>
              <a:rect l="l" t="t" r="r" b="b"/>
              <a:pathLst>
                <a:path w="136" h="144" extrusionOk="0">
                  <a:moveTo>
                    <a:pt x="53" y="0"/>
                  </a:moveTo>
                  <a:cubicBezTo>
                    <a:pt x="38" y="30"/>
                    <a:pt x="15" y="61"/>
                    <a:pt x="0" y="98"/>
                  </a:cubicBezTo>
                  <a:lnTo>
                    <a:pt x="76" y="143"/>
                  </a:lnTo>
                  <a:lnTo>
                    <a:pt x="136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4317;p28">
              <a:extLst>
                <a:ext uri="{FF2B5EF4-FFF2-40B4-BE49-F238E27FC236}">
                  <a16:creationId xmlns:a16="http://schemas.microsoft.com/office/drawing/2014/main" id="{99447921-41C3-4490-B911-C41E5CF243BD}"/>
                </a:ext>
              </a:extLst>
            </p:cNvPr>
            <p:cNvSpPr/>
            <p:nvPr/>
          </p:nvSpPr>
          <p:spPr>
            <a:xfrm>
              <a:off x="3215800" y="1828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4318;p28">
              <a:extLst>
                <a:ext uri="{FF2B5EF4-FFF2-40B4-BE49-F238E27FC236}">
                  <a16:creationId xmlns:a16="http://schemas.microsoft.com/office/drawing/2014/main" id="{858D1EF7-433B-4EFD-A7CF-BEC2CA85598C}"/>
                </a:ext>
              </a:extLst>
            </p:cNvPr>
            <p:cNvSpPr/>
            <p:nvPr/>
          </p:nvSpPr>
          <p:spPr>
            <a:xfrm>
              <a:off x="3233675" y="18276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4319;p28">
              <a:extLst>
                <a:ext uri="{FF2B5EF4-FFF2-40B4-BE49-F238E27FC236}">
                  <a16:creationId xmlns:a16="http://schemas.microsoft.com/office/drawing/2014/main" id="{763D8785-195C-425F-A906-1F7D04D54C90}"/>
                </a:ext>
              </a:extLst>
            </p:cNvPr>
            <p:cNvSpPr/>
            <p:nvPr/>
          </p:nvSpPr>
          <p:spPr>
            <a:xfrm>
              <a:off x="3226900" y="1837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4320;p28">
              <a:extLst>
                <a:ext uri="{FF2B5EF4-FFF2-40B4-BE49-F238E27FC236}">
                  <a16:creationId xmlns:a16="http://schemas.microsoft.com/office/drawing/2014/main" id="{3DAD3D2D-B8D1-410D-8C3C-71766351A9BF}"/>
                </a:ext>
              </a:extLst>
            </p:cNvPr>
            <p:cNvSpPr/>
            <p:nvPr/>
          </p:nvSpPr>
          <p:spPr>
            <a:xfrm>
              <a:off x="3219550" y="1816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4321;p28">
              <a:extLst>
                <a:ext uri="{FF2B5EF4-FFF2-40B4-BE49-F238E27FC236}">
                  <a16:creationId xmlns:a16="http://schemas.microsoft.com/office/drawing/2014/main" id="{ACD3B041-3685-4605-945E-465EEEFB1C2B}"/>
                </a:ext>
              </a:extLst>
            </p:cNvPr>
            <p:cNvSpPr/>
            <p:nvPr/>
          </p:nvSpPr>
          <p:spPr>
            <a:xfrm>
              <a:off x="3226525" y="17986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4322;p28">
              <a:extLst>
                <a:ext uri="{FF2B5EF4-FFF2-40B4-BE49-F238E27FC236}">
                  <a16:creationId xmlns:a16="http://schemas.microsoft.com/office/drawing/2014/main" id="{11DA092C-A87B-45D7-B78A-CDAAF150A253}"/>
                </a:ext>
              </a:extLst>
            </p:cNvPr>
            <p:cNvSpPr/>
            <p:nvPr/>
          </p:nvSpPr>
          <p:spPr>
            <a:xfrm>
              <a:off x="3211825" y="1804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84"/>
                  </a:lnTo>
                  <a:cubicBezTo>
                    <a:pt x="1" y="91"/>
                    <a:pt x="1" y="91"/>
                    <a:pt x="1" y="99"/>
                  </a:cubicBez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4323;p28">
              <a:extLst>
                <a:ext uri="{FF2B5EF4-FFF2-40B4-BE49-F238E27FC236}">
                  <a16:creationId xmlns:a16="http://schemas.microsoft.com/office/drawing/2014/main" id="{35F549AA-0A62-426E-AC4A-3ED913FECEC6}"/>
                </a:ext>
              </a:extLst>
            </p:cNvPr>
            <p:cNvSpPr/>
            <p:nvPr/>
          </p:nvSpPr>
          <p:spPr>
            <a:xfrm>
              <a:off x="3208825" y="1815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31" y="1"/>
                  </a:moveTo>
                  <a:cubicBezTo>
                    <a:pt x="15" y="39"/>
                    <a:pt x="8" y="76"/>
                    <a:pt x="0" y="114"/>
                  </a:cubicBezTo>
                  <a:lnTo>
                    <a:pt x="128" y="189"/>
                  </a:lnTo>
                  <a:lnTo>
                    <a:pt x="189" y="9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4324;p28">
              <a:extLst>
                <a:ext uri="{FF2B5EF4-FFF2-40B4-BE49-F238E27FC236}">
                  <a16:creationId xmlns:a16="http://schemas.microsoft.com/office/drawing/2014/main" id="{C1C1B436-1619-4284-9F30-F6B0A4806DB6}"/>
                </a:ext>
              </a:extLst>
            </p:cNvPr>
            <p:cNvSpPr/>
            <p:nvPr/>
          </p:nvSpPr>
          <p:spPr>
            <a:xfrm>
              <a:off x="3232550" y="181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4325;p28">
              <a:extLst>
                <a:ext uri="{FF2B5EF4-FFF2-40B4-BE49-F238E27FC236}">
                  <a16:creationId xmlns:a16="http://schemas.microsoft.com/office/drawing/2014/main" id="{2A45ED39-8CA8-42B1-B971-7AE6304F97F0}"/>
                </a:ext>
              </a:extLst>
            </p:cNvPr>
            <p:cNvSpPr/>
            <p:nvPr/>
          </p:nvSpPr>
          <p:spPr>
            <a:xfrm>
              <a:off x="3214850" y="1794300"/>
              <a:ext cx="4350" cy="4375"/>
            </a:xfrm>
            <a:custGeom>
              <a:avLst/>
              <a:gdLst/>
              <a:ahLst/>
              <a:cxnLst/>
              <a:rect l="l" t="t" r="r" b="b"/>
              <a:pathLst>
                <a:path w="174" h="175" extrusionOk="0">
                  <a:moveTo>
                    <a:pt x="31" y="1"/>
                  </a:moveTo>
                  <a:cubicBezTo>
                    <a:pt x="23" y="31"/>
                    <a:pt x="8" y="69"/>
                    <a:pt x="0" y="106"/>
                  </a:cubicBezTo>
                  <a:lnTo>
                    <a:pt x="113" y="174"/>
                  </a:lnTo>
                  <a:lnTo>
                    <a:pt x="174" y="84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4326;p28">
              <a:extLst>
                <a:ext uri="{FF2B5EF4-FFF2-40B4-BE49-F238E27FC236}">
                  <a16:creationId xmlns:a16="http://schemas.microsoft.com/office/drawing/2014/main" id="{2B737D53-7E53-4293-B559-B9C3EC5B3899}"/>
                </a:ext>
              </a:extLst>
            </p:cNvPr>
            <p:cNvSpPr/>
            <p:nvPr/>
          </p:nvSpPr>
          <p:spPr>
            <a:xfrm>
              <a:off x="3239525" y="1851925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13" y="1"/>
                  </a:moveTo>
                  <a:lnTo>
                    <a:pt x="0" y="166"/>
                  </a:lnTo>
                  <a:cubicBezTo>
                    <a:pt x="45" y="166"/>
                    <a:pt x="91" y="159"/>
                    <a:pt x="136" y="151"/>
                  </a:cubicBezTo>
                  <a:lnTo>
                    <a:pt x="203" y="6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4327;p28">
              <a:extLst>
                <a:ext uri="{FF2B5EF4-FFF2-40B4-BE49-F238E27FC236}">
                  <a16:creationId xmlns:a16="http://schemas.microsoft.com/office/drawing/2014/main" id="{044FF474-31C9-4DA8-AFE5-75326C41500F}"/>
                </a:ext>
              </a:extLst>
            </p:cNvPr>
            <p:cNvSpPr/>
            <p:nvPr/>
          </p:nvSpPr>
          <p:spPr>
            <a:xfrm>
              <a:off x="3221825" y="184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4328;p28">
              <a:extLst>
                <a:ext uri="{FF2B5EF4-FFF2-40B4-BE49-F238E27FC236}">
                  <a16:creationId xmlns:a16="http://schemas.microsoft.com/office/drawing/2014/main" id="{C4AF1418-E8B0-4FAD-A26A-D4E437136E83}"/>
                </a:ext>
              </a:extLst>
            </p:cNvPr>
            <p:cNvSpPr/>
            <p:nvPr/>
          </p:nvSpPr>
          <p:spPr>
            <a:xfrm>
              <a:off x="3201300" y="1502425"/>
              <a:ext cx="6800" cy="5300"/>
            </a:xfrm>
            <a:custGeom>
              <a:avLst/>
              <a:gdLst/>
              <a:ahLst/>
              <a:cxnLst/>
              <a:rect l="l" t="t" r="r" b="b"/>
              <a:pathLst>
                <a:path w="272" h="212" extrusionOk="0">
                  <a:moveTo>
                    <a:pt x="75" y="1"/>
                  </a:moveTo>
                  <a:cubicBezTo>
                    <a:pt x="53" y="31"/>
                    <a:pt x="23" y="54"/>
                    <a:pt x="0" y="84"/>
                  </a:cubicBezTo>
                  <a:lnTo>
                    <a:pt x="203" y="212"/>
                  </a:lnTo>
                  <a:lnTo>
                    <a:pt x="271" y="12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4329;p28">
              <a:extLst>
                <a:ext uri="{FF2B5EF4-FFF2-40B4-BE49-F238E27FC236}">
                  <a16:creationId xmlns:a16="http://schemas.microsoft.com/office/drawing/2014/main" id="{9857EC70-DEA6-4D47-84E3-E2D737B6E7E8}"/>
                </a:ext>
              </a:extLst>
            </p:cNvPr>
            <p:cNvSpPr/>
            <p:nvPr/>
          </p:nvSpPr>
          <p:spPr>
            <a:xfrm>
              <a:off x="3192825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4330;p28">
              <a:extLst>
                <a:ext uri="{FF2B5EF4-FFF2-40B4-BE49-F238E27FC236}">
                  <a16:creationId xmlns:a16="http://schemas.microsoft.com/office/drawing/2014/main" id="{462C0704-9085-47F9-9DFB-92CF9C6B2C59}"/>
                </a:ext>
              </a:extLst>
            </p:cNvPr>
            <p:cNvSpPr/>
            <p:nvPr/>
          </p:nvSpPr>
          <p:spPr>
            <a:xfrm>
              <a:off x="3210700" y="155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4331;p28">
              <a:extLst>
                <a:ext uri="{FF2B5EF4-FFF2-40B4-BE49-F238E27FC236}">
                  <a16:creationId xmlns:a16="http://schemas.microsoft.com/office/drawing/2014/main" id="{D641A379-49A7-4B6F-899B-60EF247E9408}"/>
                </a:ext>
              </a:extLst>
            </p:cNvPr>
            <p:cNvSpPr/>
            <p:nvPr/>
          </p:nvSpPr>
          <p:spPr>
            <a:xfrm>
              <a:off x="3196575" y="154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4332;p28">
              <a:extLst>
                <a:ext uri="{FF2B5EF4-FFF2-40B4-BE49-F238E27FC236}">
                  <a16:creationId xmlns:a16="http://schemas.microsoft.com/office/drawing/2014/main" id="{5E5083EF-D336-47FF-AE61-2955BB3FDE40}"/>
                </a:ext>
              </a:extLst>
            </p:cNvPr>
            <p:cNvSpPr/>
            <p:nvPr/>
          </p:nvSpPr>
          <p:spPr>
            <a:xfrm>
              <a:off x="3203550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4333;p28">
              <a:extLst>
                <a:ext uri="{FF2B5EF4-FFF2-40B4-BE49-F238E27FC236}">
                  <a16:creationId xmlns:a16="http://schemas.microsoft.com/office/drawing/2014/main" id="{EA854232-F0BE-4C5F-BFA7-1B20E50E6E8F}"/>
                </a:ext>
              </a:extLst>
            </p:cNvPr>
            <p:cNvSpPr/>
            <p:nvPr/>
          </p:nvSpPr>
          <p:spPr>
            <a:xfrm>
              <a:off x="3188850" y="153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4334;p28">
              <a:extLst>
                <a:ext uri="{FF2B5EF4-FFF2-40B4-BE49-F238E27FC236}">
                  <a16:creationId xmlns:a16="http://schemas.microsoft.com/office/drawing/2014/main" id="{56683F18-5992-4545-8197-DC9DB01B7C08}"/>
                </a:ext>
              </a:extLst>
            </p:cNvPr>
            <p:cNvSpPr/>
            <p:nvPr/>
          </p:nvSpPr>
          <p:spPr>
            <a:xfrm>
              <a:off x="3209775" y="1542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4335;p28">
              <a:extLst>
                <a:ext uri="{FF2B5EF4-FFF2-40B4-BE49-F238E27FC236}">
                  <a16:creationId xmlns:a16="http://schemas.microsoft.com/office/drawing/2014/main" id="{E87986E9-F4C8-4E8E-BB96-C218B9538C58}"/>
                </a:ext>
              </a:extLst>
            </p:cNvPr>
            <p:cNvSpPr/>
            <p:nvPr/>
          </p:nvSpPr>
          <p:spPr>
            <a:xfrm>
              <a:off x="3189625" y="1519750"/>
              <a:ext cx="6600" cy="5675"/>
            </a:xfrm>
            <a:custGeom>
              <a:avLst/>
              <a:gdLst/>
              <a:ahLst/>
              <a:cxnLst/>
              <a:rect l="l" t="t" r="r" b="b"/>
              <a:pathLst>
                <a:path w="264" h="227" extrusionOk="0">
                  <a:moveTo>
                    <a:pt x="45" y="1"/>
                  </a:moveTo>
                  <a:cubicBezTo>
                    <a:pt x="30" y="39"/>
                    <a:pt x="15" y="69"/>
                    <a:pt x="0" y="99"/>
                  </a:cubicBezTo>
                  <a:lnTo>
                    <a:pt x="203" y="227"/>
                  </a:lnTo>
                  <a:lnTo>
                    <a:pt x="264" y="13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4336;p28">
              <a:extLst>
                <a:ext uri="{FF2B5EF4-FFF2-40B4-BE49-F238E27FC236}">
                  <a16:creationId xmlns:a16="http://schemas.microsoft.com/office/drawing/2014/main" id="{DDF83B8A-A9EC-45AB-929F-ECBAFE87ADCC}"/>
                </a:ext>
              </a:extLst>
            </p:cNvPr>
            <p:cNvSpPr/>
            <p:nvPr/>
          </p:nvSpPr>
          <p:spPr>
            <a:xfrm>
              <a:off x="3207325" y="15129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4337;p28">
              <a:extLst>
                <a:ext uri="{FF2B5EF4-FFF2-40B4-BE49-F238E27FC236}">
                  <a16:creationId xmlns:a16="http://schemas.microsoft.com/office/drawing/2014/main" id="{ACD74F00-85C7-4D67-8416-8146C6C5D29E}"/>
                </a:ext>
              </a:extLst>
            </p:cNvPr>
            <p:cNvSpPr/>
            <p:nvPr/>
          </p:nvSpPr>
          <p:spPr>
            <a:xfrm>
              <a:off x="3194325" y="1511275"/>
              <a:ext cx="7000" cy="5875"/>
            </a:xfrm>
            <a:custGeom>
              <a:avLst/>
              <a:gdLst/>
              <a:ahLst/>
              <a:cxnLst/>
              <a:rect l="l" t="t" r="r" b="b"/>
              <a:pathLst>
                <a:path w="280" h="235" extrusionOk="0">
                  <a:moveTo>
                    <a:pt x="61" y="1"/>
                  </a:moveTo>
                  <a:cubicBezTo>
                    <a:pt x="38" y="31"/>
                    <a:pt x="15" y="61"/>
                    <a:pt x="0" y="99"/>
                  </a:cubicBezTo>
                  <a:lnTo>
                    <a:pt x="219" y="234"/>
                  </a:lnTo>
                  <a:lnTo>
                    <a:pt x="279" y="14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4338;p28">
              <a:extLst>
                <a:ext uri="{FF2B5EF4-FFF2-40B4-BE49-F238E27FC236}">
                  <a16:creationId xmlns:a16="http://schemas.microsoft.com/office/drawing/2014/main" id="{692A4811-6487-4815-A70F-7363F8B5D062}"/>
                </a:ext>
              </a:extLst>
            </p:cNvPr>
            <p:cNvSpPr/>
            <p:nvPr/>
          </p:nvSpPr>
          <p:spPr>
            <a:xfrm>
              <a:off x="3209575" y="1609400"/>
              <a:ext cx="1350" cy="1150"/>
            </a:xfrm>
            <a:custGeom>
              <a:avLst/>
              <a:gdLst/>
              <a:ahLst/>
              <a:cxnLst/>
              <a:rect l="l" t="t" r="r" b="b"/>
              <a:pathLst>
                <a:path w="54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5"/>
                    <a:pt x="31" y="30"/>
                    <a:pt x="46" y="45"/>
                  </a:cubicBezTo>
                  <a:lnTo>
                    <a:pt x="53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4339;p28">
              <a:extLst>
                <a:ext uri="{FF2B5EF4-FFF2-40B4-BE49-F238E27FC236}">
                  <a16:creationId xmlns:a16="http://schemas.microsoft.com/office/drawing/2014/main" id="{5A010BC5-3F9A-417F-968E-3350E2FDF122}"/>
                </a:ext>
              </a:extLst>
            </p:cNvPr>
            <p:cNvSpPr/>
            <p:nvPr/>
          </p:nvSpPr>
          <p:spPr>
            <a:xfrm>
              <a:off x="3221825" y="160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4340;p28">
              <a:extLst>
                <a:ext uri="{FF2B5EF4-FFF2-40B4-BE49-F238E27FC236}">
                  <a16:creationId xmlns:a16="http://schemas.microsoft.com/office/drawing/2014/main" id="{189DD090-6AC2-4A6D-BCE9-F1C8498423EF}"/>
                </a:ext>
              </a:extLst>
            </p:cNvPr>
            <p:cNvSpPr/>
            <p:nvPr/>
          </p:nvSpPr>
          <p:spPr>
            <a:xfrm>
              <a:off x="3207700" y="159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4341;p28">
              <a:extLst>
                <a:ext uri="{FF2B5EF4-FFF2-40B4-BE49-F238E27FC236}">
                  <a16:creationId xmlns:a16="http://schemas.microsoft.com/office/drawing/2014/main" id="{DE46D312-8CB5-420A-ADD0-A0230F4F2723}"/>
                </a:ext>
              </a:extLst>
            </p:cNvPr>
            <p:cNvSpPr/>
            <p:nvPr/>
          </p:nvSpPr>
          <p:spPr>
            <a:xfrm>
              <a:off x="3214650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4342;p28">
              <a:extLst>
                <a:ext uri="{FF2B5EF4-FFF2-40B4-BE49-F238E27FC236}">
                  <a16:creationId xmlns:a16="http://schemas.microsoft.com/office/drawing/2014/main" id="{B17A455F-EDAB-40B5-B413-9C9109C32921}"/>
                </a:ext>
              </a:extLst>
            </p:cNvPr>
            <p:cNvSpPr/>
            <p:nvPr/>
          </p:nvSpPr>
          <p:spPr>
            <a:xfrm>
              <a:off x="3199975" y="15845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4343;p28">
              <a:extLst>
                <a:ext uri="{FF2B5EF4-FFF2-40B4-BE49-F238E27FC236}">
                  <a16:creationId xmlns:a16="http://schemas.microsoft.com/office/drawing/2014/main" id="{C67DAEEB-5BFC-43CF-8719-2061DEE1436F}"/>
                </a:ext>
              </a:extLst>
            </p:cNvPr>
            <p:cNvSpPr/>
            <p:nvPr/>
          </p:nvSpPr>
          <p:spPr>
            <a:xfrm>
              <a:off x="3197525" y="1595650"/>
              <a:ext cx="4175" cy="4175"/>
            </a:xfrm>
            <a:custGeom>
              <a:avLst/>
              <a:gdLst/>
              <a:ahLst/>
              <a:cxnLst/>
              <a:rect l="l" t="t" r="r" b="b"/>
              <a:pathLst>
                <a:path w="167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38" y="53"/>
                    <a:pt x="83" y="113"/>
                    <a:pt x="121" y="166"/>
                  </a:cubicBezTo>
                  <a:lnTo>
                    <a:pt x="166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4344;p28">
              <a:extLst>
                <a:ext uri="{FF2B5EF4-FFF2-40B4-BE49-F238E27FC236}">
                  <a16:creationId xmlns:a16="http://schemas.microsoft.com/office/drawing/2014/main" id="{E7020C1B-87A5-453E-9608-85F790FCEC85}"/>
                </a:ext>
              </a:extLst>
            </p:cNvPr>
            <p:cNvSpPr/>
            <p:nvPr/>
          </p:nvSpPr>
          <p:spPr>
            <a:xfrm>
              <a:off x="3220875" y="1595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4345;p28">
              <a:extLst>
                <a:ext uri="{FF2B5EF4-FFF2-40B4-BE49-F238E27FC236}">
                  <a16:creationId xmlns:a16="http://schemas.microsoft.com/office/drawing/2014/main" id="{E5BA2ACA-0C9D-4B4A-9D79-75F7912B6D0B}"/>
                </a:ext>
              </a:extLst>
            </p:cNvPr>
            <p:cNvSpPr/>
            <p:nvPr/>
          </p:nvSpPr>
          <p:spPr>
            <a:xfrm>
              <a:off x="3199025" y="1572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4346;p28">
              <a:extLst>
                <a:ext uri="{FF2B5EF4-FFF2-40B4-BE49-F238E27FC236}">
                  <a16:creationId xmlns:a16="http://schemas.microsoft.com/office/drawing/2014/main" id="{DA11A0C2-FF6D-4EEB-97F0-5751BFCDA97C}"/>
                </a:ext>
              </a:extLst>
            </p:cNvPr>
            <p:cNvSpPr/>
            <p:nvPr/>
          </p:nvSpPr>
          <p:spPr>
            <a:xfrm>
              <a:off x="3218425" y="156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4347;p28">
              <a:extLst>
                <a:ext uri="{FF2B5EF4-FFF2-40B4-BE49-F238E27FC236}">
                  <a16:creationId xmlns:a16="http://schemas.microsoft.com/office/drawing/2014/main" id="{3EBD6434-4C84-4C57-9F25-C1FE88C2E887}"/>
                </a:ext>
              </a:extLst>
            </p:cNvPr>
            <p:cNvSpPr/>
            <p:nvPr/>
          </p:nvSpPr>
          <p:spPr>
            <a:xfrm>
              <a:off x="3204125" y="1563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4348;p28">
              <a:extLst>
                <a:ext uri="{FF2B5EF4-FFF2-40B4-BE49-F238E27FC236}">
                  <a16:creationId xmlns:a16="http://schemas.microsoft.com/office/drawing/2014/main" id="{ABCC3972-D5D6-4BA5-9C17-7980DEB081F4}"/>
                </a:ext>
              </a:extLst>
            </p:cNvPr>
            <p:cNvSpPr/>
            <p:nvPr/>
          </p:nvSpPr>
          <p:spPr>
            <a:xfrm>
              <a:off x="3215025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4349;p28">
              <a:extLst>
                <a:ext uri="{FF2B5EF4-FFF2-40B4-BE49-F238E27FC236}">
                  <a16:creationId xmlns:a16="http://schemas.microsoft.com/office/drawing/2014/main" id="{710A5FB1-1CB3-4CB4-805F-FF20FC5C29B8}"/>
                </a:ext>
              </a:extLst>
            </p:cNvPr>
            <p:cNvSpPr/>
            <p:nvPr/>
          </p:nvSpPr>
          <p:spPr>
            <a:xfrm>
              <a:off x="3232925" y="16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4350;p28">
              <a:extLst>
                <a:ext uri="{FF2B5EF4-FFF2-40B4-BE49-F238E27FC236}">
                  <a16:creationId xmlns:a16="http://schemas.microsoft.com/office/drawing/2014/main" id="{6326FAAC-C184-4D9C-AAC9-1711B3A09074}"/>
                </a:ext>
              </a:extLst>
            </p:cNvPr>
            <p:cNvSpPr/>
            <p:nvPr/>
          </p:nvSpPr>
          <p:spPr>
            <a:xfrm>
              <a:off x="3226325" y="1670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4351;p28">
              <a:extLst>
                <a:ext uri="{FF2B5EF4-FFF2-40B4-BE49-F238E27FC236}">
                  <a16:creationId xmlns:a16="http://schemas.microsoft.com/office/drawing/2014/main" id="{FCEDF738-A444-4766-95E4-98A7B07432DE}"/>
                </a:ext>
              </a:extLst>
            </p:cNvPr>
            <p:cNvSpPr/>
            <p:nvPr/>
          </p:nvSpPr>
          <p:spPr>
            <a:xfrm>
              <a:off x="3218800" y="1649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4352;p28">
              <a:extLst>
                <a:ext uri="{FF2B5EF4-FFF2-40B4-BE49-F238E27FC236}">
                  <a16:creationId xmlns:a16="http://schemas.microsoft.com/office/drawing/2014/main" id="{658FF77E-B627-49A4-BDF5-8DEF9E5A61FC}"/>
                </a:ext>
              </a:extLst>
            </p:cNvPr>
            <p:cNvSpPr/>
            <p:nvPr/>
          </p:nvSpPr>
          <p:spPr>
            <a:xfrm>
              <a:off x="3225775" y="16320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4353;p28">
              <a:extLst>
                <a:ext uri="{FF2B5EF4-FFF2-40B4-BE49-F238E27FC236}">
                  <a16:creationId xmlns:a16="http://schemas.microsoft.com/office/drawing/2014/main" id="{70E649CF-E67D-48B0-927E-A4A04A0922C0}"/>
                </a:ext>
              </a:extLst>
            </p:cNvPr>
            <p:cNvSpPr/>
            <p:nvPr/>
          </p:nvSpPr>
          <p:spPr>
            <a:xfrm>
              <a:off x="3211075" y="163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4354;p28">
              <a:extLst>
                <a:ext uri="{FF2B5EF4-FFF2-40B4-BE49-F238E27FC236}">
                  <a16:creationId xmlns:a16="http://schemas.microsoft.com/office/drawing/2014/main" id="{6D8E4BF4-F0C3-4FEE-942E-8C96D54EBE1A}"/>
                </a:ext>
              </a:extLst>
            </p:cNvPr>
            <p:cNvSpPr/>
            <p:nvPr/>
          </p:nvSpPr>
          <p:spPr>
            <a:xfrm>
              <a:off x="3231975" y="1648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4355;p28">
              <a:extLst>
                <a:ext uri="{FF2B5EF4-FFF2-40B4-BE49-F238E27FC236}">
                  <a16:creationId xmlns:a16="http://schemas.microsoft.com/office/drawing/2014/main" id="{580CA612-E3EE-4023-A71B-550B426863E7}"/>
                </a:ext>
              </a:extLst>
            </p:cNvPr>
            <p:cNvSpPr/>
            <p:nvPr/>
          </p:nvSpPr>
          <p:spPr>
            <a:xfrm>
              <a:off x="3213900" y="162785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61" y="0"/>
                  </a:moveTo>
                  <a:cubicBezTo>
                    <a:pt x="38" y="30"/>
                    <a:pt x="23" y="61"/>
                    <a:pt x="1" y="91"/>
                  </a:cubicBezTo>
                  <a:lnTo>
                    <a:pt x="121" y="166"/>
                  </a:lnTo>
                  <a:lnTo>
                    <a:pt x="182" y="7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4356;p28">
              <a:extLst>
                <a:ext uri="{FF2B5EF4-FFF2-40B4-BE49-F238E27FC236}">
                  <a16:creationId xmlns:a16="http://schemas.microsoft.com/office/drawing/2014/main" id="{F1D71CDF-FBEC-4359-826B-93DC2DFA474D}"/>
                </a:ext>
              </a:extLst>
            </p:cNvPr>
            <p:cNvSpPr/>
            <p:nvPr/>
          </p:nvSpPr>
          <p:spPr>
            <a:xfrm>
              <a:off x="3219375" y="1619925"/>
              <a:ext cx="4150" cy="3800"/>
            </a:xfrm>
            <a:custGeom>
              <a:avLst/>
              <a:gdLst/>
              <a:ahLst/>
              <a:cxnLst/>
              <a:rect l="l" t="t" r="r" b="b"/>
              <a:pathLst>
                <a:path w="166" h="152" extrusionOk="0">
                  <a:moveTo>
                    <a:pt x="68" y="1"/>
                  </a:moveTo>
                  <a:cubicBezTo>
                    <a:pt x="45" y="24"/>
                    <a:pt x="23" y="54"/>
                    <a:pt x="0" y="84"/>
                  </a:cubicBezTo>
                  <a:lnTo>
                    <a:pt x="106" y="152"/>
                  </a:lnTo>
                  <a:lnTo>
                    <a:pt x="166" y="6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4357;p28">
              <a:extLst>
                <a:ext uri="{FF2B5EF4-FFF2-40B4-BE49-F238E27FC236}">
                  <a16:creationId xmlns:a16="http://schemas.microsoft.com/office/drawing/2014/main" id="{BAA30898-B8B9-4F87-A6E3-C7F4FBBE7EF0}"/>
                </a:ext>
              </a:extLst>
            </p:cNvPr>
            <p:cNvSpPr/>
            <p:nvPr/>
          </p:nvSpPr>
          <p:spPr>
            <a:xfrm>
              <a:off x="3226150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4358;p28">
              <a:extLst>
                <a:ext uri="{FF2B5EF4-FFF2-40B4-BE49-F238E27FC236}">
                  <a16:creationId xmlns:a16="http://schemas.microsoft.com/office/drawing/2014/main" id="{EBC08FB3-E582-4B68-B25B-854F7324AF9F}"/>
                </a:ext>
              </a:extLst>
            </p:cNvPr>
            <p:cNvSpPr/>
            <p:nvPr/>
          </p:nvSpPr>
          <p:spPr>
            <a:xfrm>
              <a:off x="3244025" y="171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4359;p28">
              <a:extLst>
                <a:ext uri="{FF2B5EF4-FFF2-40B4-BE49-F238E27FC236}">
                  <a16:creationId xmlns:a16="http://schemas.microsoft.com/office/drawing/2014/main" id="{14C135D2-25BB-4C45-9658-68881ED426CD}"/>
                </a:ext>
              </a:extLst>
            </p:cNvPr>
            <p:cNvSpPr/>
            <p:nvPr/>
          </p:nvSpPr>
          <p:spPr>
            <a:xfrm>
              <a:off x="3237450" y="17237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4360;p28">
              <a:extLst>
                <a:ext uri="{FF2B5EF4-FFF2-40B4-BE49-F238E27FC236}">
                  <a16:creationId xmlns:a16="http://schemas.microsoft.com/office/drawing/2014/main" id="{ADE9B570-8626-457E-8E7D-09510537AA66}"/>
                </a:ext>
              </a:extLst>
            </p:cNvPr>
            <p:cNvSpPr/>
            <p:nvPr/>
          </p:nvSpPr>
          <p:spPr>
            <a:xfrm>
              <a:off x="3229900" y="17029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4361;p28">
              <a:extLst>
                <a:ext uri="{FF2B5EF4-FFF2-40B4-BE49-F238E27FC236}">
                  <a16:creationId xmlns:a16="http://schemas.microsoft.com/office/drawing/2014/main" id="{7FB4FA6A-37A9-4780-ADCE-18F1753905CB}"/>
                </a:ext>
              </a:extLst>
            </p:cNvPr>
            <p:cNvSpPr/>
            <p:nvPr/>
          </p:nvSpPr>
          <p:spPr>
            <a:xfrm>
              <a:off x="3236875" y="168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4362;p28">
              <a:extLst>
                <a:ext uri="{FF2B5EF4-FFF2-40B4-BE49-F238E27FC236}">
                  <a16:creationId xmlns:a16="http://schemas.microsoft.com/office/drawing/2014/main" id="{C230B085-C09B-4A19-BB6F-322BB55B029D}"/>
                </a:ext>
              </a:extLst>
            </p:cNvPr>
            <p:cNvSpPr/>
            <p:nvPr/>
          </p:nvSpPr>
          <p:spPr>
            <a:xfrm>
              <a:off x="3222200" y="169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4363;p28">
              <a:extLst>
                <a:ext uri="{FF2B5EF4-FFF2-40B4-BE49-F238E27FC236}">
                  <a16:creationId xmlns:a16="http://schemas.microsoft.com/office/drawing/2014/main" id="{E07C7105-5CB1-4B39-92E7-0E5DC9B58C73}"/>
                </a:ext>
              </a:extLst>
            </p:cNvPr>
            <p:cNvSpPr/>
            <p:nvPr/>
          </p:nvSpPr>
          <p:spPr>
            <a:xfrm>
              <a:off x="3215600" y="1700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4364;p28">
              <a:extLst>
                <a:ext uri="{FF2B5EF4-FFF2-40B4-BE49-F238E27FC236}">
                  <a16:creationId xmlns:a16="http://schemas.microsoft.com/office/drawing/2014/main" id="{BF3EBFA3-A5BF-461C-B734-92131C000FEE}"/>
                </a:ext>
              </a:extLst>
            </p:cNvPr>
            <p:cNvSpPr/>
            <p:nvPr/>
          </p:nvSpPr>
          <p:spPr>
            <a:xfrm>
              <a:off x="3243100" y="1702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4365;p28">
              <a:extLst>
                <a:ext uri="{FF2B5EF4-FFF2-40B4-BE49-F238E27FC236}">
                  <a16:creationId xmlns:a16="http://schemas.microsoft.com/office/drawing/2014/main" id="{E0A2BA1F-7646-4836-BD8F-47960546A494}"/>
                </a:ext>
              </a:extLst>
            </p:cNvPr>
            <p:cNvSpPr/>
            <p:nvPr/>
          </p:nvSpPr>
          <p:spPr>
            <a:xfrm>
              <a:off x="3221250" y="1678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4366;p28">
              <a:extLst>
                <a:ext uri="{FF2B5EF4-FFF2-40B4-BE49-F238E27FC236}">
                  <a16:creationId xmlns:a16="http://schemas.microsoft.com/office/drawing/2014/main" id="{836D14A4-2B6A-4A57-935B-6EDAA2E43F36}"/>
                </a:ext>
              </a:extLst>
            </p:cNvPr>
            <p:cNvSpPr/>
            <p:nvPr/>
          </p:nvSpPr>
          <p:spPr>
            <a:xfrm>
              <a:off x="3237250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4367;p28">
              <a:extLst>
                <a:ext uri="{FF2B5EF4-FFF2-40B4-BE49-F238E27FC236}">
                  <a16:creationId xmlns:a16="http://schemas.microsoft.com/office/drawing/2014/main" id="{23876DD8-CD29-44D5-AFD9-06BB7067166C}"/>
                </a:ext>
              </a:extLst>
            </p:cNvPr>
            <p:cNvSpPr/>
            <p:nvPr/>
          </p:nvSpPr>
          <p:spPr>
            <a:xfrm>
              <a:off x="3255150" y="176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4368;p28">
              <a:extLst>
                <a:ext uri="{FF2B5EF4-FFF2-40B4-BE49-F238E27FC236}">
                  <a16:creationId xmlns:a16="http://schemas.microsoft.com/office/drawing/2014/main" id="{8CDDEDB5-769E-47E8-97D7-EE5EA4932AA2}"/>
                </a:ext>
              </a:extLst>
            </p:cNvPr>
            <p:cNvSpPr/>
            <p:nvPr/>
          </p:nvSpPr>
          <p:spPr>
            <a:xfrm>
              <a:off x="3248550" y="177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4369;p28">
              <a:extLst>
                <a:ext uri="{FF2B5EF4-FFF2-40B4-BE49-F238E27FC236}">
                  <a16:creationId xmlns:a16="http://schemas.microsoft.com/office/drawing/2014/main" id="{FF412083-C41F-4256-B9C7-7A6201111ECE}"/>
                </a:ext>
              </a:extLst>
            </p:cNvPr>
            <p:cNvSpPr/>
            <p:nvPr/>
          </p:nvSpPr>
          <p:spPr>
            <a:xfrm>
              <a:off x="3241025" y="1756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4370;p28">
              <a:extLst>
                <a:ext uri="{FF2B5EF4-FFF2-40B4-BE49-F238E27FC236}">
                  <a16:creationId xmlns:a16="http://schemas.microsoft.com/office/drawing/2014/main" id="{B81417B0-9FC5-4266-9EB3-DE95AA7A7F61}"/>
                </a:ext>
              </a:extLst>
            </p:cNvPr>
            <p:cNvSpPr/>
            <p:nvPr/>
          </p:nvSpPr>
          <p:spPr>
            <a:xfrm>
              <a:off x="3248000" y="1738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4371;p28">
              <a:extLst>
                <a:ext uri="{FF2B5EF4-FFF2-40B4-BE49-F238E27FC236}">
                  <a16:creationId xmlns:a16="http://schemas.microsoft.com/office/drawing/2014/main" id="{4CB0D5FC-4C06-4B50-9E5F-D7446C9AB47D}"/>
                </a:ext>
              </a:extLst>
            </p:cNvPr>
            <p:cNvSpPr/>
            <p:nvPr/>
          </p:nvSpPr>
          <p:spPr>
            <a:xfrm>
              <a:off x="3237450" y="1746850"/>
              <a:ext cx="4350" cy="3975"/>
            </a:xfrm>
            <a:custGeom>
              <a:avLst/>
              <a:gdLst/>
              <a:ahLst/>
              <a:cxnLst/>
              <a:rect l="l" t="t" r="r" b="b"/>
              <a:pathLst>
                <a:path w="174" h="159" extrusionOk="0">
                  <a:moveTo>
                    <a:pt x="61" y="1"/>
                  </a:moveTo>
                  <a:cubicBezTo>
                    <a:pt x="38" y="31"/>
                    <a:pt x="15" y="61"/>
                    <a:pt x="0" y="91"/>
                  </a:cubicBezTo>
                  <a:lnTo>
                    <a:pt x="106" y="159"/>
                  </a:lnTo>
                  <a:lnTo>
                    <a:pt x="174" y="68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4372;p28">
              <a:extLst>
                <a:ext uri="{FF2B5EF4-FFF2-40B4-BE49-F238E27FC236}">
                  <a16:creationId xmlns:a16="http://schemas.microsoft.com/office/drawing/2014/main" id="{3E591AEB-5E79-4E25-83A3-FDA4257F788A}"/>
                </a:ext>
              </a:extLst>
            </p:cNvPr>
            <p:cNvSpPr/>
            <p:nvPr/>
          </p:nvSpPr>
          <p:spPr>
            <a:xfrm>
              <a:off x="3231225" y="1756450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53" y="1"/>
                  </a:moveTo>
                  <a:cubicBezTo>
                    <a:pt x="38" y="31"/>
                    <a:pt x="16" y="69"/>
                    <a:pt x="1" y="99"/>
                  </a:cubicBezTo>
                  <a:lnTo>
                    <a:pt x="91" y="151"/>
                  </a:lnTo>
                  <a:lnTo>
                    <a:pt x="151" y="6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4373;p28">
              <a:extLst>
                <a:ext uri="{FF2B5EF4-FFF2-40B4-BE49-F238E27FC236}">
                  <a16:creationId xmlns:a16="http://schemas.microsoft.com/office/drawing/2014/main" id="{AF39199B-CDA3-479C-ADB3-31AA41FEE967}"/>
                </a:ext>
              </a:extLst>
            </p:cNvPr>
            <p:cNvSpPr/>
            <p:nvPr/>
          </p:nvSpPr>
          <p:spPr>
            <a:xfrm>
              <a:off x="3254200" y="1755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4374;p28">
              <a:extLst>
                <a:ext uri="{FF2B5EF4-FFF2-40B4-BE49-F238E27FC236}">
                  <a16:creationId xmlns:a16="http://schemas.microsoft.com/office/drawing/2014/main" id="{9AB53892-93CE-4C7E-BDA3-BF9316431870}"/>
                </a:ext>
              </a:extLst>
            </p:cNvPr>
            <p:cNvSpPr/>
            <p:nvPr/>
          </p:nvSpPr>
          <p:spPr>
            <a:xfrm>
              <a:off x="3232725" y="1732175"/>
              <a:ext cx="7950" cy="5675"/>
            </a:xfrm>
            <a:custGeom>
              <a:avLst/>
              <a:gdLst/>
              <a:ahLst/>
              <a:cxnLst/>
              <a:rect l="l" t="t" r="r" b="b"/>
              <a:pathLst>
                <a:path w="318" h="227" extrusionOk="0">
                  <a:moveTo>
                    <a:pt x="46" y="0"/>
                  </a:moveTo>
                  <a:lnTo>
                    <a:pt x="1" y="60"/>
                  </a:lnTo>
                  <a:cubicBezTo>
                    <a:pt x="91" y="121"/>
                    <a:pt x="182" y="173"/>
                    <a:pt x="280" y="226"/>
                  </a:cubicBezTo>
                  <a:lnTo>
                    <a:pt x="317" y="16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4375;p28">
              <a:extLst>
                <a:ext uri="{FF2B5EF4-FFF2-40B4-BE49-F238E27FC236}">
                  <a16:creationId xmlns:a16="http://schemas.microsoft.com/office/drawing/2014/main" id="{978F860F-0947-4F21-95BB-1CE71FA16735}"/>
                </a:ext>
              </a:extLst>
            </p:cNvPr>
            <p:cNvSpPr/>
            <p:nvPr/>
          </p:nvSpPr>
          <p:spPr>
            <a:xfrm>
              <a:off x="3248375" y="18220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4376;p28">
              <a:extLst>
                <a:ext uri="{FF2B5EF4-FFF2-40B4-BE49-F238E27FC236}">
                  <a16:creationId xmlns:a16="http://schemas.microsoft.com/office/drawing/2014/main" id="{3AB7E3DF-F737-4537-932A-0D6156A82BA1}"/>
                </a:ext>
              </a:extLst>
            </p:cNvPr>
            <p:cNvSpPr/>
            <p:nvPr/>
          </p:nvSpPr>
          <p:spPr>
            <a:xfrm>
              <a:off x="3266250" y="182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4377;p28">
              <a:extLst>
                <a:ext uri="{FF2B5EF4-FFF2-40B4-BE49-F238E27FC236}">
                  <a16:creationId xmlns:a16="http://schemas.microsoft.com/office/drawing/2014/main" id="{19296573-BF0F-4F48-8226-BEDED4D9E206}"/>
                </a:ext>
              </a:extLst>
            </p:cNvPr>
            <p:cNvSpPr/>
            <p:nvPr/>
          </p:nvSpPr>
          <p:spPr>
            <a:xfrm>
              <a:off x="3259675" y="1830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4378;p28">
              <a:extLst>
                <a:ext uri="{FF2B5EF4-FFF2-40B4-BE49-F238E27FC236}">
                  <a16:creationId xmlns:a16="http://schemas.microsoft.com/office/drawing/2014/main" id="{C5E4FC3B-C678-4E57-86D7-BD5D474D29BC}"/>
                </a:ext>
              </a:extLst>
            </p:cNvPr>
            <p:cNvSpPr/>
            <p:nvPr/>
          </p:nvSpPr>
          <p:spPr>
            <a:xfrm>
              <a:off x="3252125" y="180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4379;p28">
              <a:extLst>
                <a:ext uri="{FF2B5EF4-FFF2-40B4-BE49-F238E27FC236}">
                  <a16:creationId xmlns:a16="http://schemas.microsoft.com/office/drawing/2014/main" id="{04938741-DB92-4AE3-AB60-B3DF1EAA527A}"/>
                </a:ext>
              </a:extLst>
            </p:cNvPr>
            <p:cNvSpPr/>
            <p:nvPr/>
          </p:nvSpPr>
          <p:spPr>
            <a:xfrm>
              <a:off x="3259100" y="179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4380;p28">
              <a:extLst>
                <a:ext uri="{FF2B5EF4-FFF2-40B4-BE49-F238E27FC236}">
                  <a16:creationId xmlns:a16="http://schemas.microsoft.com/office/drawing/2014/main" id="{146E1AEB-751F-41C0-8D29-C04140A42046}"/>
                </a:ext>
              </a:extLst>
            </p:cNvPr>
            <p:cNvSpPr/>
            <p:nvPr/>
          </p:nvSpPr>
          <p:spPr>
            <a:xfrm>
              <a:off x="3244400" y="179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4381;p28">
              <a:extLst>
                <a:ext uri="{FF2B5EF4-FFF2-40B4-BE49-F238E27FC236}">
                  <a16:creationId xmlns:a16="http://schemas.microsoft.com/office/drawing/2014/main" id="{56A9954D-A489-4BA8-B331-2649FA74C7B2}"/>
                </a:ext>
              </a:extLst>
            </p:cNvPr>
            <p:cNvSpPr/>
            <p:nvPr/>
          </p:nvSpPr>
          <p:spPr>
            <a:xfrm>
              <a:off x="3237625" y="1806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4382;p28">
              <a:extLst>
                <a:ext uri="{FF2B5EF4-FFF2-40B4-BE49-F238E27FC236}">
                  <a16:creationId xmlns:a16="http://schemas.microsoft.com/office/drawing/2014/main" id="{D42E4413-12D8-4184-8916-469220AD98DD}"/>
                </a:ext>
              </a:extLst>
            </p:cNvPr>
            <p:cNvSpPr/>
            <p:nvPr/>
          </p:nvSpPr>
          <p:spPr>
            <a:xfrm>
              <a:off x="3265325" y="1808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4383;p28">
              <a:extLst>
                <a:ext uri="{FF2B5EF4-FFF2-40B4-BE49-F238E27FC236}">
                  <a16:creationId xmlns:a16="http://schemas.microsoft.com/office/drawing/2014/main" id="{0105D22E-F76B-46F2-BA5F-28DF28F6DBBE}"/>
                </a:ext>
              </a:extLst>
            </p:cNvPr>
            <p:cNvSpPr/>
            <p:nvPr/>
          </p:nvSpPr>
          <p:spPr>
            <a:xfrm>
              <a:off x="3230300" y="178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4384;p28">
              <a:extLst>
                <a:ext uri="{FF2B5EF4-FFF2-40B4-BE49-F238E27FC236}">
                  <a16:creationId xmlns:a16="http://schemas.microsoft.com/office/drawing/2014/main" id="{E1DB6854-4537-4DFD-8D52-3ED00CE9879E}"/>
                </a:ext>
              </a:extLst>
            </p:cNvPr>
            <p:cNvSpPr/>
            <p:nvPr/>
          </p:nvSpPr>
          <p:spPr>
            <a:xfrm>
              <a:off x="3243475" y="1785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4385;p28">
              <a:extLst>
                <a:ext uri="{FF2B5EF4-FFF2-40B4-BE49-F238E27FC236}">
                  <a16:creationId xmlns:a16="http://schemas.microsoft.com/office/drawing/2014/main" id="{BDB1F81D-61B2-4C1E-9BC2-DD708D82397E}"/>
                </a:ext>
              </a:extLst>
            </p:cNvPr>
            <p:cNvSpPr/>
            <p:nvPr/>
          </p:nvSpPr>
          <p:spPr>
            <a:xfrm>
              <a:off x="3270775" y="1845150"/>
              <a:ext cx="6425" cy="6250"/>
            </a:xfrm>
            <a:custGeom>
              <a:avLst/>
              <a:gdLst/>
              <a:ahLst/>
              <a:cxnLst/>
              <a:rect l="l" t="t" r="r" b="b"/>
              <a:pathLst>
                <a:path w="257" h="250" extrusionOk="0">
                  <a:moveTo>
                    <a:pt x="166" y="0"/>
                  </a:moveTo>
                  <a:lnTo>
                    <a:pt x="0" y="249"/>
                  </a:lnTo>
                  <a:cubicBezTo>
                    <a:pt x="46" y="234"/>
                    <a:pt x="98" y="219"/>
                    <a:pt x="151" y="211"/>
                  </a:cubicBezTo>
                  <a:lnTo>
                    <a:pt x="257" y="61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4386;p28">
              <a:extLst>
                <a:ext uri="{FF2B5EF4-FFF2-40B4-BE49-F238E27FC236}">
                  <a16:creationId xmlns:a16="http://schemas.microsoft.com/office/drawing/2014/main" id="{2346BBA5-5672-4C73-9826-AB53A165268B}"/>
                </a:ext>
              </a:extLst>
            </p:cNvPr>
            <p:cNvSpPr/>
            <p:nvPr/>
          </p:nvSpPr>
          <p:spPr>
            <a:xfrm>
              <a:off x="3255525" y="1850800"/>
              <a:ext cx="5300" cy="3025"/>
            </a:xfrm>
            <a:custGeom>
              <a:avLst/>
              <a:gdLst/>
              <a:ahLst/>
              <a:cxnLst/>
              <a:rect l="l" t="t" r="r" b="b"/>
              <a:pathLst>
                <a:path w="212" h="121" extrusionOk="0">
                  <a:moveTo>
                    <a:pt x="61" y="0"/>
                  </a:moveTo>
                  <a:lnTo>
                    <a:pt x="0" y="91"/>
                  </a:lnTo>
                  <a:lnTo>
                    <a:pt x="46" y="121"/>
                  </a:lnTo>
                  <a:cubicBezTo>
                    <a:pt x="106" y="113"/>
                    <a:pt x="159" y="106"/>
                    <a:pt x="211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4387;p28">
              <a:extLst>
                <a:ext uri="{FF2B5EF4-FFF2-40B4-BE49-F238E27FC236}">
                  <a16:creationId xmlns:a16="http://schemas.microsoft.com/office/drawing/2014/main" id="{4CE0CB3B-DEFF-480F-B19D-E3F35106C777}"/>
                </a:ext>
              </a:extLst>
            </p:cNvPr>
            <p:cNvSpPr/>
            <p:nvPr/>
          </p:nvSpPr>
          <p:spPr>
            <a:xfrm>
              <a:off x="3241400" y="183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4388;p28">
              <a:extLst>
                <a:ext uri="{FF2B5EF4-FFF2-40B4-BE49-F238E27FC236}">
                  <a16:creationId xmlns:a16="http://schemas.microsoft.com/office/drawing/2014/main" id="{09F6CA10-A81B-4963-9012-5CFBEC434456}"/>
                </a:ext>
              </a:extLst>
            </p:cNvPr>
            <p:cNvSpPr/>
            <p:nvPr/>
          </p:nvSpPr>
          <p:spPr>
            <a:xfrm>
              <a:off x="3254575" y="1838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4389;p28">
              <a:extLst>
                <a:ext uri="{FF2B5EF4-FFF2-40B4-BE49-F238E27FC236}">
                  <a16:creationId xmlns:a16="http://schemas.microsoft.com/office/drawing/2014/main" id="{656E5293-00C5-4629-8AF2-B78269720A04}"/>
                </a:ext>
              </a:extLst>
            </p:cNvPr>
            <p:cNvSpPr/>
            <p:nvPr/>
          </p:nvSpPr>
          <p:spPr>
            <a:xfrm>
              <a:off x="3214475" y="149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4390;p28">
              <a:extLst>
                <a:ext uri="{FF2B5EF4-FFF2-40B4-BE49-F238E27FC236}">
                  <a16:creationId xmlns:a16="http://schemas.microsoft.com/office/drawing/2014/main" id="{256967CB-48AC-4305-995F-C916E22BBB00}"/>
                </a:ext>
              </a:extLst>
            </p:cNvPr>
            <p:cNvSpPr/>
            <p:nvPr/>
          </p:nvSpPr>
          <p:spPr>
            <a:xfrm>
              <a:off x="3232175" y="14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4391;p28">
              <a:extLst>
                <a:ext uri="{FF2B5EF4-FFF2-40B4-BE49-F238E27FC236}">
                  <a16:creationId xmlns:a16="http://schemas.microsoft.com/office/drawing/2014/main" id="{C22D6D02-2F45-4ED8-B215-8EE5E942BE72}"/>
                </a:ext>
              </a:extLst>
            </p:cNvPr>
            <p:cNvSpPr/>
            <p:nvPr/>
          </p:nvSpPr>
          <p:spPr>
            <a:xfrm>
              <a:off x="3219175" y="1489075"/>
              <a:ext cx="2675" cy="2075"/>
            </a:xfrm>
            <a:custGeom>
              <a:avLst/>
              <a:gdLst/>
              <a:ahLst/>
              <a:cxnLst/>
              <a:rect l="l" t="t" r="r" b="b"/>
              <a:pathLst>
                <a:path w="107" h="83" extrusionOk="0">
                  <a:moveTo>
                    <a:pt x="106" y="0"/>
                  </a:moveTo>
                  <a:cubicBezTo>
                    <a:pt x="68" y="15"/>
                    <a:pt x="38" y="38"/>
                    <a:pt x="1" y="53"/>
                  </a:cubicBezTo>
                  <a:lnTo>
                    <a:pt x="46" y="8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4392;p28">
              <a:extLst>
                <a:ext uri="{FF2B5EF4-FFF2-40B4-BE49-F238E27FC236}">
                  <a16:creationId xmlns:a16="http://schemas.microsoft.com/office/drawing/2014/main" id="{30990DC9-0A37-4299-8E6E-0C750DEA12C3}"/>
                </a:ext>
              </a:extLst>
            </p:cNvPr>
            <p:cNvSpPr/>
            <p:nvPr/>
          </p:nvSpPr>
          <p:spPr>
            <a:xfrm>
              <a:off x="3231975" y="1483800"/>
              <a:ext cx="7750" cy="4925"/>
            </a:xfrm>
            <a:custGeom>
              <a:avLst/>
              <a:gdLst/>
              <a:ahLst/>
              <a:cxnLst/>
              <a:rect l="l" t="t" r="r" b="b"/>
              <a:pathLst>
                <a:path w="310" h="197" extrusionOk="0">
                  <a:moveTo>
                    <a:pt x="144" y="0"/>
                  </a:moveTo>
                  <a:cubicBezTo>
                    <a:pt x="99" y="15"/>
                    <a:pt x="54" y="30"/>
                    <a:pt x="1" y="45"/>
                  </a:cubicBezTo>
                  <a:lnTo>
                    <a:pt x="242" y="196"/>
                  </a:lnTo>
                  <a:lnTo>
                    <a:pt x="310" y="106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4393;p28">
              <a:extLst>
                <a:ext uri="{FF2B5EF4-FFF2-40B4-BE49-F238E27FC236}">
                  <a16:creationId xmlns:a16="http://schemas.microsoft.com/office/drawing/2014/main" id="{F35531F3-1B94-469B-870F-CE6D94A3D709}"/>
                </a:ext>
              </a:extLst>
            </p:cNvPr>
            <p:cNvSpPr/>
            <p:nvPr/>
          </p:nvSpPr>
          <p:spPr>
            <a:xfrm>
              <a:off x="3225575" y="1548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4394;p28">
              <a:extLst>
                <a:ext uri="{FF2B5EF4-FFF2-40B4-BE49-F238E27FC236}">
                  <a16:creationId xmlns:a16="http://schemas.microsoft.com/office/drawing/2014/main" id="{AAE5AB1B-DC29-46AB-A840-DB96FB976B60}"/>
                </a:ext>
              </a:extLst>
            </p:cNvPr>
            <p:cNvSpPr/>
            <p:nvPr/>
          </p:nvSpPr>
          <p:spPr>
            <a:xfrm>
              <a:off x="3243275" y="154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4395;p28">
              <a:extLst>
                <a:ext uri="{FF2B5EF4-FFF2-40B4-BE49-F238E27FC236}">
                  <a16:creationId xmlns:a16="http://schemas.microsoft.com/office/drawing/2014/main" id="{F3F58424-BBBA-44D2-BF74-F48A74421C66}"/>
                </a:ext>
              </a:extLst>
            </p:cNvPr>
            <p:cNvSpPr/>
            <p:nvPr/>
          </p:nvSpPr>
          <p:spPr>
            <a:xfrm>
              <a:off x="3229150" y="153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4396;p28">
              <a:extLst>
                <a:ext uri="{FF2B5EF4-FFF2-40B4-BE49-F238E27FC236}">
                  <a16:creationId xmlns:a16="http://schemas.microsoft.com/office/drawing/2014/main" id="{DC22ACCB-25F9-4C53-AEC9-D26720DBC7D5}"/>
                </a:ext>
              </a:extLst>
            </p:cNvPr>
            <p:cNvSpPr/>
            <p:nvPr/>
          </p:nvSpPr>
          <p:spPr>
            <a:xfrm>
              <a:off x="3236325" y="15186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4397;p28">
              <a:extLst>
                <a:ext uri="{FF2B5EF4-FFF2-40B4-BE49-F238E27FC236}">
                  <a16:creationId xmlns:a16="http://schemas.microsoft.com/office/drawing/2014/main" id="{27211459-0569-4FB0-905C-BDC9F6ECD612}"/>
                </a:ext>
              </a:extLst>
            </p:cNvPr>
            <p:cNvSpPr/>
            <p:nvPr/>
          </p:nvSpPr>
          <p:spPr>
            <a:xfrm>
              <a:off x="3221450" y="15244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4398;p28">
              <a:extLst>
                <a:ext uri="{FF2B5EF4-FFF2-40B4-BE49-F238E27FC236}">
                  <a16:creationId xmlns:a16="http://schemas.microsoft.com/office/drawing/2014/main" id="{C8DBEE01-C1C3-4016-88D2-07CD63141070}"/>
                </a:ext>
              </a:extLst>
            </p:cNvPr>
            <p:cNvSpPr/>
            <p:nvPr/>
          </p:nvSpPr>
          <p:spPr>
            <a:xfrm>
              <a:off x="3214850" y="1533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4399;p28">
              <a:extLst>
                <a:ext uri="{FF2B5EF4-FFF2-40B4-BE49-F238E27FC236}">
                  <a16:creationId xmlns:a16="http://schemas.microsoft.com/office/drawing/2014/main" id="{F24E36F1-1386-4AF3-9A98-C7371008F759}"/>
                </a:ext>
              </a:extLst>
            </p:cNvPr>
            <p:cNvSpPr/>
            <p:nvPr/>
          </p:nvSpPr>
          <p:spPr>
            <a:xfrm>
              <a:off x="3242350" y="153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4400;p28">
              <a:extLst>
                <a:ext uri="{FF2B5EF4-FFF2-40B4-BE49-F238E27FC236}">
                  <a16:creationId xmlns:a16="http://schemas.microsoft.com/office/drawing/2014/main" id="{1EB54611-9FF4-474B-BA37-8191C2356026}"/>
                </a:ext>
              </a:extLst>
            </p:cNvPr>
            <p:cNvSpPr/>
            <p:nvPr/>
          </p:nvSpPr>
          <p:spPr>
            <a:xfrm>
              <a:off x="3220500" y="151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4401;p28">
              <a:extLst>
                <a:ext uri="{FF2B5EF4-FFF2-40B4-BE49-F238E27FC236}">
                  <a16:creationId xmlns:a16="http://schemas.microsoft.com/office/drawing/2014/main" id="{9C87C04E-4895-4EDC-B629-831E3422EF89}"/>
                </a:ext>
              </a:extLst>
            </p:cNvPr>
            <p:cNvSpPr/>
            <p:nvPr/>
          </p:nvSpPr>
          <p:spPr>
            <a:xfrm>
              <a:off x="3225575" y="150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4402;p28">
              <a:extLst>
                <a:ext uri="{FF2B5EF4-FFF2-40B4-BE49-F238E27FC236}">
                  <a16:creationId xmlns:a16="http://schemas.microsoft.com/office/drawing/2014/main" id="{C79E12D8-1C37-46DD-BC52-A2D1873CFB02}"/>
                </a:ext>
              </a:extLst>
            </p:cNvPr>
            <p:cNvSpPr/>
            <p:nvPr/>
          </p:nvSpPr>
          <p:spPr>
            <a:xfrm>
              <a:off x="3236700" y="1602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4403;p28">
              <a:extLst>
                <a:ext uri="{FF2B5EF4-FFF2-40B4-BE49-F238E27FC236}">
                  <a16:creationId xmlns:a16="http://schemas.microsoft.com/office/drawing/2014/main" id="{6A27831D-4F8B-4CC0-942E-38241DDD6F63}"/>
                </a:ext>
              </a:extLst>
            </p:cNvPr>
            <p:cNvSpPr/>
            <p:nvPr/>
          </p:nvSpPr>
          <p:spPr>
            <a:xfrm>
              <a:off x="3254400" y="1600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4404;p28">
              <a:extLst>
                <a:ext uri="{FF2B5EF4-FFF2-40B4-BE49-F238E27FC236}">
                  <a16:creationId xmlns:a16="http://schemas.microsoft.com/office/drawing/2014/main" id="{65509E50-9DAD-419A-9253-8FA3D90DEE84}"/>
                </a:ext>
              </a:extLst>
            </p:cNvPr>
            <p:cNvSpPr/>
            <p:nvPr/>
          </p:nvSpPr>
          <p:spPr>
            <a:xfrm>
              <a:off x="3247800" y="161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4405;p28">
              <a:extLst>
                <a:ext uri="{FF2B5EF4-FFF2-40B4-BE49-F238E27FC236}">
                  <a16:creationId xmlns:a16="http://schemas.microsoft.com/office/drawing/2014/main" id="{D8B230C9-35A8-4339-B488-3A71878F5218}"/>
                </a:ext>
              </a:extLst>
            </p:cNvPr>
            <p:cNvSpPr/>
            <p:nvPr/>
          </p:nvSpPr>
          <p:spPr>
            <a:xfrm>
              <a:off x="3240275" y="158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4406;p28">
              <a:extLst>
                <a:ext uri="{FF2B5EF4-FFF2-40B4-BE49-F238E27FC236}">
                  <a16:creationId xmlns:a16="http://schemas.microsoft.com/office/drawing/2014/main" id="{01A4C429-F0F8-4CCD-A9BD-574272EE29B4}"/>
                </a:ext>
              </a:extLst>
            </p:cNvPr>
            <p:cNvSpPr/>
            <p:nvPr/>
          </p:nvSpPr>
          <p:spPr>
            <a:xfrm>
              <a:off x="3247425" y="15719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4407;p28">
              <a:extLst>
                <a:ext uri="{FF2B5EF4-FFF2-40B4-BE49-F238E27FC236}">
                  <a16:creationId xmlns:a16="http://schemas.microsoft.com/office/drawing/2014/main" id="{9C3CFF26-0B67-4126-BE49-888E2BE8FD2F}"/>
                </a:ext>
              </a:extLst>
            </p:cNvPr>
            <p:cNvSpPr/>
            <p:nvPr/>
          </p:nvSpPr>
          <p:spPr>
            <a:xfrm>
              <a:off x="3232550" y="157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4408;p28">
              <a:extLst>
                <a:ext uri="{FF2B5EF4-FFF2-40B4-BE49-F238E27FC236}">
                  <a16:creationId xmlns:a16="http://schemas.microsoft.com/office/drawing/2014/main" id="{5B6543ED-D434-4F34-98A4-107A6DDE5140}"/>
                </a:ext>
              </a:extLst>
            </p:cNvPr>
            <p:cNvSpPr/>
            <p:nvPr/>
          </p:nvSpPr>
          <p:spPr>
            <a:xfrm>
              <a:off x="3225950" y="1587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4409;p28">
              <a:extLst>
                <a:ext uri="{FF2B5EF4-FFF2-40B4-BE49-F238E27FC236}">
                  <a16:creationId xmlns:a16="http://schemas.microsoft.com/office/drawing/2014/main" id="{1CC74ABA-D4A8-446E-9E03-CF958CC0C8DB}"/>
                </a:ext>
              </a:extLst>
            </p:cNvPr>
            <p:cNvSpPr/>
            <p:nvPr/>
          </p:nvSpPr>
          <p:spPr>
            <a:xfrm>
              <a:off x="3253450" y="158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4410;p28">
              <a:extLst>
                <a:ext uri="{FF2B5EF4-FFF2-40B4-BE49-F238E27FC236}">
                  <a16:creationId xmlns:a16="http://schemas.microsoft.com/office/drawing/2014/main" id="{9B555F0C-831B-4141-B9A2-176BD78546BE}"/>
                </a:ext>
              </a:extLst>
            </p:cNvPr>
            <p:cNvSpPr/>
            <p:nvPr/>
          </p:nvSpPr>
          <p:spPr>
            <a:xfrm>
              <a:off x="3231600" y="156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4411;p28">
              <a:extLst>
                <a:ext uri="{FF2B5EF4-FFF2-40B4-BE49-F238E27FC236}">
                  <a16:creationId xmlns:a16="http://schemas.microsoft.com/office/drawing/2014/main" id="{1A7BC1C7-6A55-4B17-A2E9-39B4F2B2E248}"/>
                </a:ext>
              </a:extLst>
            </p:cNvPr>
            <p:cNvSpPr/>
            <p:nvPr/>
          </p:nvSpPr>
          <p:spPr>
            <a:xfrm>
              <a:off x="3236700" y="155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4412;p28">
              <a:extLst>
                <a:ext uri="{FF2B5EF4-FFF2-40B4-BE49-F238E27FC236}">
                  <a16:creationId xmlns:a16="http://schemas.microsoft.com/office/drawing/2014/main" id="{01F06507-B541-4BB6-8B8F-371513ABB12D}"/>
                </a:ext>
              </a:extLst>
            </p:cNvPr>
            <p:cNvSpPr/>
            <p:nvPr/>
          </p:nvSpPr>
          <p:spPr>
            <a:xfrm>
              <a:off x="3247800" y="1655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4413;p28">
              <a:extLst>
                <a:ext uri="{FF2B5EF4-FFF2-40B4-BE49-F238E27FC236}">
                  <a16:creationId xmlns:a16="http://schemas.microsoft.com/office/drawing/2014/main" id="{C591F339-903D-436C-AFF1-C0552F292650}"/>
                </a:ext>
              </a:extLst>
            </p:cNvPr>
            <p:cNvSpPr/>
            <p:nvPr/>
          </p:nvSpPr>
          <p:spPr>
            <a:xfrm>
              <a:off x="3265500" y="1654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4414;p28">
              <a:extLst>
                <a:ext uri="{FF2B5EF4-FFF2-40B4-BE49-F238E27FC236}">
                  <a16:creationId xmlns:a16="http://schemas.microsoft.com/office/drawing/2014/main" id="{01B6DB86-69ED-4236-92F3-FE9DA783419C}"/>
                </a:ext>
              </a:extLst>
            </p:cNvPr>
            <p:cNvSpPr/>
            <p:nvPr/>
          </p:nvSpPr>
          <p:spPr>
            <a:xfrm>
              <a:off x="3258900" y="1663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4415;p28">
              <a:extLst>
                <a:ext uri="{FF2B5EF4-FFF2-40B4-BE49-F238E27FC236}">
                  <a16:creationId xmlns:a16="http://schemas.microsoft.com/office/drawing/2014/main" id="{3422FABF-5FEE-4C00-B3E3-6F176EBAA4B2}"/>
                </a:ext>
              </a:extLst>
            </p:cNvPr>
            <p:cNvSpPr/>
            <p:nvPr/>
          </p:nvSpPr>
          <p:spPr>
            <a:xfrm>
              <a:off x="3251375" y="1642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4416;p28">
              <a:extLst>
                <a:ext uri="{FF2B5EF4-FFF2-40B4-BE49-F238E27FC236}">
                  <a16:creationId xmlns:a16="http://schemas.microsoft.com/office/drawing/2014/main" id="{CFC31187-540B-414A-B7D5-7C89892CF9DE}"/>
                </a:ext>
              </a:extLst>
            </p:cNvPr>
            <p:cNvSpPr/>
            <p:nvPr/>
          </p:nvSpPr>
          <p:spPr>
            <a:xfrm>
              <a:off x="3258525" y="16252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4417;p28">
              <a:extLst>
                <a:ext uri="{FF2B5EF4-FFF2-40B4-BE49-F238E27FC236}">
                  <a16:creationId xmlns:a16="http://schemas.microsoft.com/office/drawing/2014/main" id="{71A8AA6F-8D3E-4BB2-9B7C-53B0359CE9A8}"/>
                </a:ext>
              </a:extLst>
            </p:cNvPr>
            <p:cNvSpPr/>
            <p:nvPr/>
          </p:nvSpPr>
          <p:spPr>
            <a:xfrm>
              <a:off x="3243650" y="163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4418;p28">
              <a:extLst>
                <a:ext uri="{FF2B5EF4-FFF2-40B4-BE49-F238E27FC236}">
                  <a16:creationId xmlns:a16="http://schemas.microsoft.com/office/drawing/2014/main" id="{6414036D-E91B-4D85-A960-7DACB9543B19}"/>
                </a:ext>
              </a:extLst>
            </p:cNvPr>
            <p:cNvSpPr/>
            <p:nvPr/>
          </p:nvSpPr>
          <p:spPr>
            <a:xfrm>
              <a:off x="3237075" y="16404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4419;p28">
              <a:extLst>
                <a:ext uri="{FF2B5EF4-FFF2-40B4-BE49-F238E27FC236}">
                  <a16:creationId xmlns:a16="http://schemas.microsoft.com/office/drawing/2014/main" id="{007A25C5-9771-40F1-A8F9-6AB50AD8EEB2}"/>
                </a:ext>
              </a:extLst>
            </p:cNvPr>
            <p:cNvSpPr/>
            <p:nvPr/>
          </p:nvSpPr>
          <p:spPr>
            <a:xfrm>
              <a:off x="3264550" y="164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4420;p28">
              <a:extLst>
                <a:ext uri="{FF2B5EF4-FFF2-40B4-BE49-F238E27FC236}">
                  <a16:creationId xmlns:a16="http://schemas.microsoft.com/office/drawing/2014/main" id="{99E42BB9-393D-4AC0-88C5-46D0122D766F}"/>
                </a:ext>
              </a:extLst>
            </p:cNvPr>
            <p:cNvSpPr/>
            <p:nvPr/>
          </p:nvSpPr>
          <p:spPr>
            <a:xfrm>
              <a:off x="3229525" y="161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4421;p28">
              <a:extLst>
                <a:ext uri="{FF2B5EF4-FFF2-40B4-BE49-F238E27FC236}">
                  <a16:creationId xmlns:a16="http://schemas.microsoft.com/office/drawing/2014/main" id="{23A7533C-B6E0-4E67-B1F8-A0E0E825998B}"/>
                </a:ext>
              </a:extLst>
            </p:cNvPr>
            <p:cNvSpPr/>
            <p:nvPr/>
          </p:nvSpPr>
          <p:spPr>
            <a:xfrm>
              <a:off x="3242725" y="16188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4422;p28">
              <a:extLst>
                <a:ext uri="{FF2B5EF4-FFF2-40B4-BE49-F238E27FC236}">
                  <a16:creationId xmlns:a16="http://schemas.microsoft.com/office/drawing/2014/main" id="{F2DA7D77-9C1B-4491-BB2D-85B22362EC05}"/>
                </a:ext>
              </a:extLst>
            </p:cNvPr>
            <p:cNvSpPr/>
            <p:nvPr/>
          </p:nvSpPr>
          <p:spPr>
            <a:xfrm>
              <a:off x="3258900" y="1708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4423;p28">
              <a:extLst>
                <a:ext uri="{FF2B5EF4-FFF2-40B4-BE49-F238E27FC236}">
                  <a16:creationId xmlns:a16="http://schemas.microsoft.com/office/drawing/2014/main" id="{0DFFAC80-3D1E-4E76-BFA0-0091FFEA990F}"/>
                </a:ext>
              </a:extLst>
            </p:cNvPr>
            <p:cNvSpPr/>
            <p:nvPr/>
          </p:nvSpPr>
          <p:spPr>
            <a:xfrm>
              <a:off x="3276600" y="1707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4424;p28">
              <a:extLst>
                <a:ext uri="{FF2B5EF4-FFF2-40B4-BE49-F238E27FC236}">
                  <a16:creationId xmlns:a16="http://schemas.microsoft.com/office/drawing/2014/main" id="{3C2F596A-9208-431D-8BC3-F65E644760B2}"/>
                </a:ext>
              </a:extLst>
            </p:cNvPr>
            <p:cNvSpPr/>
            <p:nvPr/>
          </p:nvSpPr>
          <p:spPr>
            <a:xfrm>
              <a:off x="3270025" y="1716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4425;p28">
              <a:extLst>
                <a:ext uri="{FF2B5EF4-FFF2-40B4-BE49-F238E27FC236}">
                  <a16:creationId xmlns:a16="http://schemas.microsoft.com/office/drawing/2014/main" id="{5B4CA600-DDA5-440F-84BB-69A2C7774E6D}"/>
                </a:ext>
              </a:extLst>
            </p:cNvPr>
            <p:cNvSpPr/>
            <p:nvPr/>
          </p:nvSpPr>
          <p:spPr>
            <a:xfrm>
              <a:off x="3262500" y="169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4426;p28">
              <a:extLst>
                <a:ext uri="{FF2B5EF4-FFF2-40B4-BE49-F238E27FC236}">
                  <a16:creationId xmlns:a16="http://schemas.microsoft.com/office/drawing/2014/main" id="{D9C03CFF-DC68-4E91-BE25-84A490E90B33}"/>
                </a:ext>
              </a:extLst>
            </p:cNvPr>
            <p:cNvSpPr/>
            <p:nvPr/>
          </p:nvSpPr>
          <p:spPr>
            <a:xfrm>
              <a:off x="3269650" y="1678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4427;p28">
              <a:extLst>
                <a:ext uri="{FF2B5EF4-FFF2-40B4-BE49-F238E27FC236}">
                  <a16:creationId xmlns:a16="http://schemas.microsoft.com/office/drawing/2014/main" id="{EB2B4F3E-EC0B-4332-BEA2-99BBD0378E16}"/>
                </a:ext>
              </a:extLst>
            </p:cNvPr>
            <p:cNvSpPr/>
            <p:nvPr/>
          </p:nvSpPr>
          <p:spPr>
            <a:xfrm>
              <a:off x="3254775" y="168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4428;p28">
              <a:extLst>
                <a:ext uri="{FF2B5EF4-FFF2-40B4-BE49-F238E27FC236}">
                  <a16:creationId xmlns:a16="http://schemas.microsoft.com/office/drawing/2014/main" id="{362A91D4-D1C1-4460-BAE0-9CE652FAF936}"/>
                </a:ext>
              </a:extLst>
            </p:cNvPr>
            <p:cNvSpPr/>
            <p:nvPr/>
          </p:nvSpPr>
          <p:spPr>
            <a:xfrm>
              <a:off x="3248175" y="1693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4429;p28">
              <a:extLst>
                <a:ext uri="{FF2B5EF4-FFF2-40B4-BE49-F238E27FC236}">
                  <a16:creationId xmlns:a16="http://schemas.microsoft.com/office/drawing/2014/main" id="{B305DE65-DA80-41D1-9891-46CCB3A12C12}"/>
                </a:ext>
              </a:extLst>
            </p:cNvPr>
            <p:cNvSpPr/>
            <p:nvPr/>
          </p:nvSpPr>
          <p:spPr>
            <a:xfrm>
              <a:off x="3275675" y="169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4430;p28">
              <a:extLst>
                <a:ext uri="{FF2B5EF4-FFF2-40B4-BE49-F238E27FC236}">
                  <a16:creationId xmlns:a16="http://schemas.microsoft.com/office/drawing/2014/main" id="{413BA26F-5191-4654-A470-73F5C9F0212B}"/>
                </a:ext>
              </a:extLst>
            </p:cNvPr>
            <p:cNvSpPr/>
            <p:nvPr/>
          </p:nvSpPr>
          <p:spPr>
            <a:xfrm>
              <a:off x="3240650" y="167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4431;p28">
              <a:extLst>
                <a:ext uri="{FF2B5EF4-FFF2-40B4-BE49-F238E27FC236}">
                  <a16:creationId xmlns:a16="http://schemas.microsoft.com/office/drawing/2014/main" id="{7A53F8F8-83C4-43DF-B8B8-257247562D35}"/>
                </a:ext>
              </a:extLst>
            </p:cNvPr>
            <p:cNvSpPr/>
            <p:nvPr/>
          </p:nvSpPr>
          <p:spPr>
            <a:xfrm>
              <a:off x="3253825" y="167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4432;p28">
              <a:extLst>
                <a:ext uri="{FF2B5EF4-FFF2-40B4-BE49-F238E27FC236}">
                  <a16:creationId xmlns:a16="http://schemas.microsoft.com/office/drawing/2014/main" id="{3CC7DF43-908C-4F64-B83A-8100BBA1EC75}"/>
                </a:ext>
              </a:extLst>
            </p:cNvPr>
            <p:cNvSpPr/>
            <p:nvPr/>
          </p:nvSpPr>
          <p:spPr>
            <a:xfrm>
              <a:off x="3270025" y="1761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4433;p28">
              <a:extLst>
                <a:ext uri="{FF2B5EF4-FFF2-40B4-BE49-F238E27FC236}">
                  <a16:creationId xmlns:a16="http://schemas.microsoft.com/office/drawing/2014/main" id="{B1711B11-57A2-4725-AA06-2F26312BF804}"/>
                </a:ext>
              </a:extLst>
            </p:cNvPr>
            <p:cNvSpPr/>
            <p:nvPr/>
          </p:nvSpPr>
          <p:spPr>
            <a:xfrm>
              <a:off x="3287725" y="1760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4434;p28">
              <a:extLst>
                <a:ext uri="{FF2B5EF4-FFF2-40B4-BE49-F238E27FC236}">
                  <a16:creationId xmlns:a16="http://schemas.microsoft.com/office/drawing/2014/main" id="{7F3B16A9-CC76-4A0F-9657-DBC4E76ABE43}"/>
                </a:ext>
              </a:extLst>
            </p:cNvPr>
            <p:cNvSpPr/>
            <p:nvPr/>
          </p:nvSpPr>
          <p:spPr>
            <a:xfrm>
              <a:off x="3281125" y="17702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4435;p28">
              <a:extLst>
                <a:ext uri="{FF2B5EF4-FFF2-40B4-BE49-F238E27FC236}">
                  <a16:creationId xmlns:a16="http://schemas.microsoft.com/office/drawing/2014/main" id="{34998D8B-9CFA-4948-BA08-7B12D3232778}"/>
                </a:ext>
              </a:extLst>
            </p:cNvPr>
            <p:cNvSpPr/>
            <p:nvPr/>
          </p:nvSpPr>
          <p:spPr>
            <a:xfrm>
              <a:off x="3273600" y="174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4436;p28">
              <a:extLst>
                <a:ext uri="{FF2B5EF4-FFF2-40B4-BE49-F238E27FC236}">
                  <a16:creationId xmlns:a16="http://schemas.microsoft.com/office/drawing/2014/main" id="{9A95BDEF-59DD-43AC-9C14-D7B38888C3C0}"/>
                </a:ext>
              </a:extLst>
            </p:cNvPr>
            <p:cNvSpPr/>
            <p:nvPr/>
          </p:nvSpPr>
          <p:spPr>
            <a:xfrm>
              <a:off x="3280750" y="17318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4437;p28">
              <a:extLst>
                <a:ext uri="{FF2B5EF4-FFF2-40B4-BE49-F238E27FC236}">
                  <a16:creationId xmlns:a16="http://schemas.microsoft.com/office/drawing/2014/main" id="{23F310BD-85A9-4029-9F1A-A5C0F818E474}"/>
                </a:ext>
              </a:extLst>
            </p:cNvPr>
            <p:cNvSpPr/>
            <p:nvPr/>
          </p:nvSpPr>
          <p:spPr>
            <a:xfrm>
              <a:off x="3265875" y="173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4438;p28">
              <a:extLst>
                <a:ext uri="{FF2B5EF4-FFF2-40B4-BE49-F238E27FC236}">
                  <a16:creationId xmlns:a16="http://schemas.microsoft.com/office/drawing/2014/main" id="{4598ECAE-A70A-49FC-908C-64FA3186C87D}"/>
                </a:ext>
              </a:extLst>
            </p:cNvPr>
            <p:cNvSpPr/>
            <p:nvPr/>
          </p:nvSpPr>
          <p:spPr>
            <a:xfrm>
              <a:off x="3259300" y="1746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4439;p28">
              <a:extLst>
                <a:ext uri="{FF2B5EF4-FFF2-40B4-BE49-F238E27FC236}">
                  <a16:creationId xmlns:a16="http://schemas.microsoft.com/office/drawing/2014/main" id="{391ACC2F-C17A-407D-AF80-FD961B0AA00E}"/>
                </a:ext>
              </a:extLst>
            </p:cNvPr>
            <p:cNvSpPr/>
            <p:nvPr/>
          </p:nvSpPr>
          <p:spPr>
            <a:xfrm>
              <a:off x="3286775" y="174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4440;p28">
              <a:extLst>
                <a:ext uri="{FF2B5EF4-FFF2-40B4-BE49-F238E27FC236}">
                  <a16:creationId xmlns:a16="http://schemas.microsoft.com/office/drawing/2014/main" id="{8ACD4DFC-EA0E-4972-834D-1D44D57F9097}"/>
                </a:ext>
              </a:extLst>
            </p:cNvPr>
            <p:cNvSpPr/>
            <p:nvPr/>
          </p:nvSpPr>
          <p:spPr>
            <a:xfrm>
              <a:off x="3251750" y="1726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4441;p28">
              <a:extLst>
                <a:ext uri="{FF2B5EF4-FFF2-40B4-BE49-F238E27FC236}">
                  <a16:creationId xmlns:a16="http://schemas.microsoft.com/office/drawing/2014/main" id="{D750819B-26A3-468F-817F-4398D18F8A79}"/>
                </a:ext>
              </a:extLst>
            </p:cNvPr>
            <p:cNvSpPr/>
            <p:nvPr/>
          </p:nvSpPr>
          <p:spPr>
            <a:xfrm>
              <a:off x="3264925" y="1725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4442;p28">
              <a:extLst>
                <a:ext uri="{FF2B5EF4-FFF2-40B4-BE49-F238E27FC236}">
                  <a16:creationId xmlns:a16="http://schemas.microsoft.com/office/drawing/2014/main" id="{1DEC910C-6D40-4621-AF44-CC265E1C0C6C}"/>
                </a:ext>
              </a:extLst>
            </p:cNvPr>
            <p:cNvSpPr/>
            <p:nvPr/>
          </p:nvSpPr>
          <p:spPr>
            <a:xfrm>
              <a:off x="3281125" y="1815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4443;p28">
              <a:extLst>
                <a:ext uri="{FF2B5EF4-FFF2-40B4-BE49-F238E27FC236}">
                  <a16:creationId xmlns:a16="http://schemas.microsoft.com/office/drawing/2014/main" id="{DD45A423-9878-4CED-9C62-018DF32347E8}"/>
                </a:ext>
              </a:extLst>
            </p:cNvPr>
            <p:cNvSpPr/>
            <p:nvPr/>
          </p:nvSpPr>
          <p:spPr>
            <a:xfrm>
              <a:off x="3298825" y="181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4444;p28">
              <a:extLst>
                <a:ext uri="{FF2B5EF4-FFF2-40B4-BE49-F238E27FC236}">
                  <a16:creationId xmlns:a16="http://schemas.microsoft.com/office/drawing/2014/main" id="{55D7F486-110C-42FB-B193-722B29654686}"/>
                </a:ext>
              </a:extLst>
            </p:cNvPr>
            <p:cNvSpPr/>
            <p:nvPr/>
          </p:nvSpPr>
          <p:spPr>
            <a:xfrm>
              <a:off x="3292250" y="1823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4445;p28">
              <a:extLst>
                <a:ext uri="{FF2B5EF4-FFF2-40B4-BE49-F238E27FC236}">
                  <a16:creationId xmlns:a16="http://schemas.microsoft.com/office/drawing/2014/main" id="{08CF6C28-16A1-4196-922D-066377191C7D}"/>
                </a:ext>
              </a:extLst>
            </p:cNvPr>
            <p:cNvSpPr/>
            <p:nvPr/>
          </p:nvSpPr>
          <p:spPr>
            <a:xfrm>
              <a:off x="3284700" y="180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4446;p28">
              <a:extLst>
                <a:ext uri="{FF2B5EF4-FFF2-40B4-BE49-F238E27FC236}">
                  <a16:creationId xmlns:a16="http://schemas.microsoft.com/office/drawing/2014/main" id="{D93AA745-9433-4067-BDAF-B46AA84E4249}"/>
                </a:ext>
              </a:extLst>
            </p:cNvPr>
            <p:cNvSpPr/>
            <p:nvPr/>
          </p:nvSpPr>
          <p:spPr>
            <a:xfrm>
              <a:off x="3291875" y="178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4447;p28">
              <a:extLst>
                <a:ext uri="{FF2B5EF4-FFF2-40B4-BE49-F238E27FC236}">
                  <a16:creationId xmlns:a16="http://schemas.microsoft.com/office/drawing/2014/main" id="{86DFEE14-8670-445A-A57F-ADD9FA9F6D37}"/>
                </a:ext>
              </a:extLst>
            </p:cNvPr>
            <p:cNvSpPr/>
            <p:nvPr/>
          </p:nvSpPr>
          <p:spPr>
            <a:xfrm>
              <a:off x="3277000" y="17907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4448;p28">
              <a:extLst>
                <a:ext uri="{FF2B5EF4-FFF2-40B4-BE49-F238E27FC236}">
                  <a16:creationId xmlns:a16="http://schemas.microsoft.com/office/drawing/2014/main" id="{6EB31BC8-FA52-4E1B-98B3-81B9A25490BF}"/>
                </a:ext>
              </a:extLst>
            </p:cNvPr>
            <p:cNvSpPr/>
            <p:nvPr/>
          </p:nvSpPr>
          <p:spPr>
            <a:xfrm>
              <a:off x="3270400" y="1800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4449;p28">
              <a:extLst>
                <a:ext uri="{FF2B5EF4-FFF2-40B4-BE49-F238E27FC236}">
                  <a16:creationId xmlns:a16="http://schemas.microsoft.com/office/drawing/2014/main" id="{593402F4-A896-485D-BBCD-306496D4CD38}"/>
                </a:ext>
              </a:extLst>
            </p:cNvPr>
            <p:cNvSpPr/>
            <p:nvPr/>
          </p:nvSpPr>
          <p:spPr>
            <a:xfrm>
              <a:off x="3297900" y="180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4450;p28">
              <a:extLst>
                <a:ext uri="{FF2B5EF4-FFF2-40B4-BE49-F238E27FC236}">
                  <a16:creationId xmlns:a16="http://schemas.microsoft.com/office/drawing/2014/main" id="{4CB7771B-976E-4763-8830-5AABA38137C7}"/>
                </a:ext>
              </a:extLst>
            </p:cNvPr>
            <p:cNvSpPr/>
            <p:nvPr/>
          </p:nvSpPr>
          <p:spPr>
            <a:xfrm>
              <a:off x="3262875" y="177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4451;p28">
              <a:extLst>
                <a:ext uri="{FF2B5EF4-FFF2-40B4-BE49-F238E27FC236}">
                  <a16:creationId xmlns:a16="http://schemas.microsoft.com/office/drawing/2014/main" id="{DF9AC591-266C-45BB-BD4D-3F064D9166AB}"/>
                </a:ext>
              </a:extLst>
            </p:cNvPr>
            <p:cNvSpPr/>
            <p:nvPr/>
          </p:nvSpPr>
          <p:spPr>
            <a:xfrm>
              <a:off x="3276050" y="1778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4452;p28">
              <a:extLst>
                <a:ext uri="{FF2B5EF4-FFF2-40B4-BE49-F238E27FC236}">
                  <a16:creationId xmlns:a16="http://schemas.microsoft.com/office/drawing/2014/main" id="{60889731-6DD3-45D0-BEC3-D779E0819945}"/>
                </a:ext>
              </a:extLst>
            </p:cNvPr>
            <p:cNvSpPr/>
            <p:nvPr/>
          </p:nvSpPr>
          <p:spPr>
            <a:xfrm>
              <a:off x="3306000" y="1838375"/>
              <a:ext cx="3025" cy="2275"/>
            </a:xfrm>
            <a:custGeom>
              <a:avLst/>
              <a:gdLst/>
              <a:ahLst/>
              <a:cxnLst/>
              <a:rect l="l" t="t" r="r" b="b"/>
              <a:pathLst>
                <a:path w="121" h="91" extrusionOk="0">
                  <a:moveTo>
                    <a:pt x="60" y="0"/>
                  </a:moveTo>
                  <a:lnTo>
                    <a:pt x="0" y="91"/>
                  </a:lnTo>
                  <a:cubicBezTo>
                    <a:pt x="38" y="68"/>
                    <a:pt x="75" y="53"/>
                    <a:pt x="121" y="38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4453;p28">
              <a:extLst>
                <a:ext uri="{FF2B5EF4-FFF2-40B4-BE49-F238E27FC236}">
                  <a16:creationId xmlns:a16="http://schemas.microsoft.com/office/drawing/2014/main" id="{37BE8244-FFCA-4B6A-A46B-4027E8B6B7B0}"/>
                </a:ext>
              </a:extLst>
            </p:cNvPr>
            <p:cNvSpPr/>
            <p:nvPr/>
          </p:nvSpPr>
          <p:spPr>
            <a:xfrm>
              <a:off x="3288100" y="18440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61" y="0"/>
                  </a:moveTo>
                  <a:lnTo>
                    <a:pt x="0" y="91"/>
                  </a:lnTo>
                  <a:lnTo>
                    <a:pt x="23" y="106"/>
                  </a:lnTo>
                  <a:cubicBezTo>
                    <a:pt x="68" y="91"/>
                    <a:pt x="113" y="76"/>
                    <a:pt x="159" y="6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4454;p28">
              <a:extLst>
                <a:ext uri="{FF2B5EF4-FFF2-40B4-BE49-F238E27FC236}">
                  <a16:creationId xmlns:a16="http://schemas.microsoft.com/office/drawing/2014/main" id="{E9F202CE-889D-4601-810A-FC6D23CDC2E0}"/>
                </a:ext>
              </a:extLst>
            </p:cNvPr>
            <p:cNvSpPr/>
            <p:nvPr/>
          </p:nvSpPr>
          <p:spPr>
            <a:xfrm>
              <a:off x="3273975" y="1832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4455;p28">
              <a:extLst>
                <a:ext uri="{FF2B5EF4-FFF2-40B4-BE49-F238E27FC236}">
                  <a16:creationId xmlns:a16="http://schemas.microsoft.com/office/drawing/2014/main" id="{EBB10640-D489-44AD-A1A8-26A94A90FB89}"/>
                </a:ext>
              </a:extLst>
            </p:cNvPr>
            <p:cNvSpPr/>
            <p:nvPr/>
          </p:nvSpPr>
          <p:spPr>
            <a:xfrm>
              <a:off x="3287150" y="1831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4456;p28">
              <a:extLst>
                <a:ext uri="{FF2B5EF4-FFF2-40B4-BE49-F238E27FC236}">
                  <a16:creationId xmlns:a16="http://schemas.microsoft.com/office/drawing/2014/main" id="{3C61937F-1C6C-4D10-A2D3-2EC159E11B0E}"/>
                </a:ext>
              </a:extLst>
            </p:cNvPr>
            <p:cNvSpPr/>
            <p:nvPr/>
          </p:nvSpPr>
          <p:spPr>
            <a:xfrm>
              <a:off x="3260975" y="1437850"/>
              <a:ext cx="1150" cy="2275"/>
            </a:xfrm>
            <a:custGeom>
              <a:avLst/>
              <a:gdLst/>
              <a:ahLst/>
              <a:cxnLst/>
              <a:rect l="l" t="t" r="r" b="b"/>
              <a:pathLst>
                <a:path w="46" h="91" extrusionOk="0">
                  <a:moveTo>
                    <a:pt x="1" y="0"/>
                  </a:moveTo>
                  <a:cubicBezTo>
                    <a:pt x="1" y="30"/>
                    <a:pt x="1" y="61"/>
                    <a:pt x="1" y="91"/>
                  </a:cubicBezTo>
                  <a:lnTo>
                    <a:pt x="46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4457;p28">
              <a:extLst>
                <a:ext uri="{FF2B5EF4-FFF2-40B4-BE49-F238E27FC236}">
                  <a16:creationId xmlns:a16="http://schemas.microsoft.com/office/drawing/2014/main" id="{E6B66A48-8AFF-4DD4-97DC-7AFE24AED388}"/>
                </a:ext>
              </a:extLst>
            </p:cNvPr>
            <p:cNvSpPr/>
            <p:nvPr/>
          </p:nvSpPr>
          <p:spPr>
            <a:xfrm>
              <a:off x="3247050" y="1488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4458;p28">
              <a:extLst>
                <a:ext uri="{FF2B5EF4-FFF2-40B4-BE49-F238E27FC236}">
                  <a16:creationId xmlns:a16="http://schemas.microsoft.com/office/drawing/2014/main" id="{4F7F4B4F-A442-4AFE-92C4-439CD7FACD06}"/>
                </a:ext>
              </a:extLst>
            </p:cNvPr>
            <p:cNvSpPr/>
            <p:nvPr/>
          </p:nvSpPr>
          <p:spPr>
            <a:xfrm>
              <a:off x="3264750" y="148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4459;p28">
              <a:extLst>
                <a:ext uri="{FF2B5EF4-FFF2-40B4-BE49-F238E27FC236}">
                  <a16:creationId xmlns:a16="http://schemas.microsoft.com/office/drawing/2014/main" id="{5C7BB366-4055-488A-9A5B-2D9508736211}"/>
                </a:ext>
              </a:extLst>
            </p:cNvPr>
            <p:cNvSpPr/>
            <p:nvPr/>
          </p:nvSpPr>
          <p:spPr>
            <a:xfrm>
              <a:off x="3250625" y="1481350"/>
              <a:ext cx="4550" cy="3025"/>
            </a:xfrm>
            <a:custGeom>
              <a:avLst/>
              <a:gdLst/>
              <a:ahLst/>
              <a:cxnLst/>
              <a:rect l="l" t="t" r="r" b="b"/>
              <a:pathLst>
                <a:path w="182" h="121" extrusionOk="0">
                  <a:moveTo>
                    <a:pt x="46" y="0"/>
                  </a:moveTo>
                  <a:lnTo>
                    <a:pt x="1" y="61"/>
                  </a:lnTo>
                  <a:lnTo>
                    <a:pt x="91" y="12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4460;p28">
              <a:extLst>
                <a:ext uri="{FF2B5EF4-FFF2-40B4-BE49-F238E27FC236}">
                  <a16:creationId xmlns:a16="http://schemas.microsoft.com/office/drawing/2014/main" id="{F997D53F-247B-4364-91E4-E7BC6C12BE06}"/>
                </a:ext>
              </a:extLst>
            </p:cNvPr>
            <p:cNvSpPr/>
            <p:nvPr/>
          </p:nvSpPr>
          <p:spPr>
            <a:xfrm>
              <a:off x="3258150" y="154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4461;p28">
              <a:extLst>
                <a:ext uri="{FF2B5EF4-FFF2-40B4-BE49-F238E27FC236}">
                  <a16:creationId xmlns:a16="http://schemas.microsoft.com/office/drawing/2014/main" id="{40AE39D4-EE59-41CE-8B5B-B4C79A033609}"/>
                </a:ext>
              </a:extLst>
            </p:cNvPr>
            <p:cNvSpPr/>
            <p:nvPr/>
          </p:nvSpPr>
          <p:spPr>
            <a:xfrm>
              <a:off x="3275850" y="154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4462;p28">
              <a:extLst>
                <a:ext uri="{FF2B5EF4-FFF2-40B4-BE49-F238E27FC236}">
                  <a16:creationId xmlns:a16="http://schemas.microsoft.com/office/drawing/2014/main" id="{F0572B0D-0921-4D6D-94DA-AD97A837C215}"/>
                </a:ext>
              </a:extLst>
            </p:cNvPr>
            <p:cNvSpPr/>
            <p:nvPr/>
          </p:nvSpPr>
          <p:spPr>
            <a:xfrm>
              <a:off x="3269275" y="155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4463;p28">
              <a:extLst>
                <a:ext uri="{FF2B5EF4-FFF2-40B4-BE49-F238E27FC236}">
                  <a16:creationId xmlns:a16="http://schemas.microsoft.com/office/drawing/2014/main" id="{A54D9624-6DF6-4836-B912-FF1647AC0981}"/>
                </a:ext>
              </a:extLst>
            </p:cNvPr>
            <p:cNvSpPr/>
            <p:nvPr/>
          </p:nvSpPr>
          <p:spPr>
            <a:xfrm>
              <a:off x="3261725" y="152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4464;p28">
              <a:extLst>
                <a:ext uri="{FF2B5EF4-FFF2-40B4-BE49-F238E27FC236}">
                  <a16:creationId xmlns:a16="http://schemas.microsoft.com/office/drawing/2014/main" id="{0060C602-DFB8-4E01-846B-66585EB1B35A}"/>
                </a:ext>
              </a:extLst>
            </p:cNvPr>
            <p:cNvSpPr/>
            <p:nvPr/>
          </p:nvSpPr>
          <p:spPr>
            <a:xfrm>
              <a:off x="3268900" y="1511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4465;p28">
              <a:extLst>
                <a:ext uri="{FF2B5EF4-FFF2-40B4-BE49-F238E27FC236}">
                  <a16:creationId xmlns:a16="http://schemas.microsoft.com/office/drawing/2014/main" id="{B48D23DE-3690-4230-BAEE-C93A6515A07A}"/>
                </a:ext>
              </a:extLst>
            </p:cNvPr>
            <p:cNvSpPr/>
            <p:nvPr/>
          </p:nvSpPr>
          <p:spPr>
            <a:xfrm>
              <a:off x="3254025" y="151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4466;p28">
              <a:extLst>
                <a:ext uri="{FF2B5EF4-FFF2-40B4-BE49-F238E27FC236}">
                  <a16:creationId xmlns:a16="http://schemas.microsoft.com/office/drawing/2014/main" id="{89CB6FE9-8864-469B-980A-975C425E7C89}"/>
                </a:ext>
              </a:extLst>
            </p:cNvPr>
            <p:cNvSpPr/>
            <p:nvPr/>
          </p:nvSpPr>
          <p:spPr>
            <a:xfrm>
              <a:off x="3247425" y="1527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4467;p28">
              <a:extLst>
                <a:ext uri="{FF2B5EF4-FFF2-40B4-BE49-F238E27FC236}">
                  <a16:creationId xmlns:a16="http://schemas.microsoft.com/office/drawing/2014/main" id="{73E54379-B48C-4E0A-9CB7-019F69239564}"/>
                </a:ext>
              </a:extLst>
            </p:cNvPr>
            <p:cNvSpPr/>
            <p:nvPr/>
          </p:nvSpPr>
          <p:spPr>
            <a:xfrm>
              <a:off x="3274925" y="152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4468;p28">
              <a:extLst>
                <a:ext uri="{FF2B5EF4-FFF2-40B4-BE49-F238E27FC236}">
                  <a16:creationId xmlns:a16="http://schemas.microsoft.com/office/drawing/2014/main" id="{9FFAA202-A666-4881-9E6B-DEE1504775FC}"/>
                </a:ext>
              </a:extLst>
            </p:cNvPr>
            <p:cNvSpPr/>
            <p:nvPr/>
          </p:nvSpPr>
          <p:spPr>
            <a:xfrm>
              <a:off x="3239900" y="150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4469;p28">
              <a:extLst>
                <a:ext uri="{FF2B5EF4-FFF2-40B4-BE49-F238E27FC236}">
                  <a16:creationId xmlns:a16="http://schemas.microsoft.com/office/drawing/2014/main" id="{62D60DEE-65FE-45BC-880E-461DDCA70104}"/>
                </a:ext>
              </a:extLst>
            </p:cNvPr>
            <p:cNvSpPr/>
            <p:nvPr/>
          </p:nvSpPr>
          <p:spPr>
            <a:xfrm>
              <a:off x="3253075" y="150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4470;p28">
              <a:extLst>
                <a:ext uri="{FF2B5EF4-FFF2-40B4-BE49-F238E27FC236}">
                  <a16:creationId xmlns:a16="http://schemas.microsoft.com/office/drawing/2014/main" id="{0053F2FA-5689-470E-A74A-C4C10786CD94}"/>
                </a:ext>
              </a:extLst>
            </p:cNvPr>
            <p:cNvSpPr/>
            <p:nvPr/>
          </p:nvSpPr>
          <p:spPr>
            <a:xfrm>
              <a:off x="3258150" y="149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4471;p28">
              <a:extLst>
                <a:ext uri="{FF2B5EF4-FFF2-40B4-BE49-F238E27FC236}">
                  <a16:creationId xmlns:a16="http://schemas.microsoft.com/office/drawing/2014/main" id="{7528E5E5-897F-41C0-A318-E18EB910AC91}"/>
                </a:ext>
              </a:extLst>
            </p:cNvPr>
            <p:cNvSpPr/>
            <p:nvPr/>
          </p:nvSpPr>
          <p:spPr>
            <a:xfrm>
              <a:off x="3269275" y="159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4472;p28">
              <a:extLst>
                <a:ext uri="{FF2B5EF4-FFF2-40B4-BE49-F238E27FC236}">
                  <a16:creationId xmlns:a16="http://schemas.microsoft.com/office/drawing/2014/main" id="{93434326-8AC7-49B8-916E-5517CE579CAE}"/>
                </a:ext>
              </a:extLst>
            </p:cNvPr>
            <p:cNvSpPr/>
            <p:nvPr/>
          </p:nvSpPr>
          <p:spPr>
            <a:xfrm>
              <a:off x="3286975" y="1594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4473;p28">
              <a:extLst>
                <a:ext uri="{FF2B5EF4-FFF2-40B4-BE49-F238E27FC236}">
                  <a16:creationId xmlns:a16="http://schemas.microsoft.com/office/drawing/2014/main" id="{45CC6761-CACB-47F7-8F63-05EFACDE38E0}"/>
                </a:ext>
              </a:extLst>
            </p:cNvPr>
            <p:cNvSpPr/>
            <p:nvPr/>
          </p:nvSpPr>
          <p:spPr>
            <a:xfrm>
              <a:off x="3280375" y="160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6" y="68"/>
                  </a:ln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4474;p28">
              <a:extLst>
                <a:ext uri="{FF2B5EF4-FFF2-40B4-BE49-F238E27FC236}">
                  <a16:creationId xmlns:a16="http://schemas.microsoft.com/office/drawing/2014/main" id="{171BB680-6B29-4A0D-B3B5-7A646CE89E13}"/>
                </a:ext>
              </a:extLst>
            </p:cNvPr>
            <p:cNvSpPr/>
            <p:nvPr/>
          </p:nvSpPr>
          <p:spPr>
            <a:xfrm>
              <a:off x="3272850" y="158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4475;p28">
              <a:extLst>
                <a:ext uri="{FF2B5EF4-FFF2-40B4-BE49-F238E27FC236}">
                  <a16:creationId xmlns:a16="http://schemas.microsoft.com/office/drawing/2014/main" id="{176ACB8B-83C0-4CB1-B8F2-58A834EF523C}"/>
                </a:ext>
              </a:extLst>
            </p:cNvPr>
            <p:cNvSpPr/>
            <p:nvPr/>
          </p:nvSpPr>
          <p:spPr>
            <a:xfrm>
              <a:off x="3280000" y="156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4476;p28">
              <a:extLst>
                <a:ext uri="{FF2B5EF4-FFF2-40B4-BE49-F238E27FC236}">
                  <a16:creationId xmlns:a16="http://schemas.microsoft.com/office/drawing/2014/main" id="{74830B78-306D-466F-AEFA-3141AD233D40}"/>
                </a:ext>
              </a:extLst>
            </p:cNvPr>
            <p:cNvSpPr/>
            <p:nvPr/>
          </p:nvSpPr>
          <p:spPr>
            <a:xfrm>
              <a:off x="3265125" y="1570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4477;p28">
              <a:extLst>
                <a:ext uri="{FF2B5EF4-FFF2-40B4-BE49-F238E27FC236}">
                  <a16:creationId xmlns:a16="http://schemas.microsoft.com/office/drawing/2014/main" id="{A15767D0-DB27-46D0-AC7F-7907F4E42FE1}"/>
                </a:ext>
              </a:extLst>
            </p:cNvPr>
            <p:cNvSpPr/>
            <p:nvPr/>
          </p:nvSpPr>
          <p:spPr>
            <a:xfrm>
              <a:off x="3258525" y="158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4478;p28">
              <a:extLst>
                <a:ext uri="{FF2B5EF4-FFF2-40B4-BE49-F238E27FC236}">
                  <a16:creationId xmlns:a16="http://schemas.microsoft.com/office/drawing/2014/main" id="{00500EC7-C249-4C43-BCD3-63630E11CFBE}"/>
                </a:ext>
              </a:extLst>
            </p:cNvPr>
            <p:cNvSpPr/>
            <p:nvPr/>
          </p:nvSpPr>
          <p:spPr>
            <a:xfrm>
              <a:off x="3286025" y="158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4479;p28">
              <a:extLst>
                <a:ext uri="{FF2B5EF4-FFF2-40B4-BE49-F238E27FC236}">
                  <a16:creationId xmlns:a16="http://schemas.microsoft.com/office/drawing/2014/main" id="{D53920F7-C5DE-42D2-B317-9907DB1DD57B}"/>
                </a:ext>
              </a:extLst>
            </p:cNvPr>
            <p:cNvSpPr/>
            <p:nvPr/>
          </p:nvSpPr>
          <p:spPr>
            <a:xfrm>
              <a:off x="3251000" y="155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4480;p28">
              <a:extLst>
                <a:ext uri="{FF2B5EF4-FFF2-40B4-BE49-F238E27FC236}">
                  <a16:creationId xmlns:a16="http://schemas.microsoft.com/office/drawing/2014/main" id="{6F088DDF-7FD8-4EB7-ABBC-B93ED45203F1}"/>
                </a:ext>
              </a:extLst>
            </p:cNvPr>
            <p:cNvSpPr/>
            <p:nvPr/>
          </p:nvSpPr>
          <p:spPr>
            <a:xfrm>
              <a:off x="3264175" y="155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4481;p28">
              <a:extLst>
                <a:ext uri="{FF2B5EF4-FFF2-40B4-BE49-F238E27FC236}">
                  <a16:creationId xmlns:a16="http://schemas.microsoft.com/office/drawing/2014/main" id="{361E0780-10F7-4FCA-BF53-5EE357379D09}"/>
                </a:ext>
              </a:extLst>
            </p:cNvPr>
            <p:cNvSpPr/>
            <p:nvPr/>
          </p:nvSpPr>
          <p:spPr>
            <a:xfrm>
              <a:off x="3280375" y="164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4482;p28">
              <a:extLst>
                <a:ext uri="{FF2B5EF4-FFF2-40B4-BE49-F238E27FC236}">
                  <a16:creationId xmlns:a16="http://schemas.microsoft.com/office/drawing/2014/main" id="{E9D4A9DB-FBE0-4B6E-B667-9912734206BA}"/>
                </a:ext>
              </a:extLst>
            </p:cNvPr>
            <p:cNvSpPr/>
            <p:nvPr/>
          </p:nvSpPr>
          <p:spPr>
            <a:xfrm>
              <a:off x="3298075" y="1647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4483;p28">
              <a:extLst>
                <a:ext uri="{FF2B5EF4-FFF2-40B4-BE49-F238E27FC236}">
                  <a16:creationId xmlns:a16="http://schemas.microsoft.com/office/drawing/2014/main" id="{AE310882-DA98-4839-A224-53DBC734BAFD}"/>
                </a:ext>
              </a:extLst>
            </p:cNvPr>
            <p:cNvSpPr/>
            <p:nvPr/>
          </p:nvSpPr>
          <p:spPr>
            <a:xfrm>
              <a:off x="3291500" y="16568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4484;p28">
              <a:extLst>
                <a:ext uri="{FF2B5EF4-FFF2-40B4-BE49-F238E27FC236}">
                  <a16:creationId xmlns:a16="http://schemas.microsoft.com/office/drawing/2014/main" id="{5D642165-8DEC-4258-A78A-E6A21814BA86}"/>
                </a:ext>
              </a:extLst>
            </p:cNvPr>
            <p:cNvSpPr/>
            <p:nvPr/>
          </p:nvSpPr>
          <p:spPr>
            <a:xfrm>
              <a:off x="3283950" y="163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4485;p28">
              <a:extLst>
                <a:ext uri="{FF2B5EF4-FFF2-40B4-BE49-F238E27FC236}">
                  <a16:creationId xmlns:a16="http://schemas.microsoft.com/office/drawing/2014/main" id="{9D3BAAE6-9944-4CB6-B6E9-4ED22FDE68DB}"/>
                </a:ext>
              </a:extLst>
            </p:cNvPr>
            <p:cNvSpPr/>
            <p:nvPr/>
          </p:nvSpPr>
          <p:spPr>
            <a:xfrm>
              <a:off x="3291100" y="1618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4486;p28">
              <a:extLst>
                <a:ext uri="{FF2B5EF4-FFF2-40B4-BE49-F238E27FC236}">
                  <a16:creationId xmlns:a16="http://schemas.microsoft.com/office/drawing/2014/main" id="{5358E07A-CC66-4C8E-8348-4426B76F8B1C}"/>
                </a:ext>
              </a:extLst>
            </p:cNvPr>
            <p:cNvSpPr/>
            <p:nvPr/>
          </p:nvSpPr>
          <p:spPr>
            <a:xfrm>
              <a:off x="3276225" y="162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4487;p28">
              <a:extLst>
                <a:ext uri="{FF2B5EF4-FFF2-40B4-BE49-F238E27FC236}">
                  <a16:creationId xmlns:a16="http://schemas.microsoft.com/office/drawing/2014/main" id="{DDC916DF-0271-4665-B6B3-EC023BAC5D90}"/>
                </a:ext>
              </a:extLst>
            </p:cNvPr>
            <p:cNvSpPr/>
            <p:nvPr/>
          </p:nvSpPr>
          <p:spPr>
            <a:xfrm>
              <a:off x="3269650" y="1633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4488;p28">
              <a:extLst>
                <a:ext uri="{FF2B5EF4-FFF2-40B4-BE49-F238E27FC236}">
                  <a16:creationId xmlns:a16="http://schemas.microsoft.com/office/drawing/2014/main" id="{C2DAB358-45FF-4B17-8061-AE4E72E56637}"/>
                </a:ext>
              </a:extLst>
            </p:cNvPr>
            <p:cNvSpPr/>
            <p:nvPr/>
          </p:nvSpPr>
          <p:spPr>
            <a:xfrm>
              <a:off x="3297125" y="1635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4489;p28">
              <a:extLst>
                <a:ext uri="{FF2B5EF4-FFF2-40B4-BE49-F238E27FC236}">
                  <a16:creationId xmlns:a16="http://schemas.microsoft.com/office/drawing/2014/main" id="{90F630F4-C8CA-4CB9-8E56-4FCCCA548027}"/>
                </a:ext>
              </a:extLst>
            </p:cNvPr>
            <p:cNvSpPr/>
            <p:nvPr/>
          </p:nvSpPr>
          <p:spPr>
            <a:xfrm>
              <a:off x="3262100" y="161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4490;p28">
              <a:extLst>
                <a:ext uri="{FF2B5EF4-FFF2-40B4-BE49-F238E27FC236}">
                  <a16:creationId xmlns:a16="http://schemas.microsoft.com/office/drawing/2014/main" id="{49A3EC9C-1FEE-417F-A1AF-04567D301B9E}"/>
                </a:ext>
              </a:extLst>
            </p:cNvPr>
            <p:cNvSpPr/>
            <p:nvPr/>
          </p:nvSpPr>
          <p:spPr>
            <a:xfrm>
              <a:off x="3275300" y="1611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4491;p28">
              <a:extLst>
                <a:ext uri="{FF2B5EF4-FFF2-40B4-BE49-F238E27FC236}">
                  <a16:creationId xmlns:a16="http://schemas.microsoft.com/office/drawing/2014/main" id="{7DF3BCA1-51C3-48D4-A60F-0518910C4327}"/>
                </a:ext>
              </a:extLst>
            </p:cNvPr>
            <p:cNvSpPr/>
            <p:nvPr/>
          </p:nvSpPr>
          <p:spPr>
            <a:xfrm>
              <a:off x="3291500" y="170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4492;p28">
              <a:extLst>
                <a:ext uri="{FF2B5EF4-FFF2-40B4-BE49-F238E27FC236}">
                  <a16:creationId xmlns:a16="http://schemas.microsoft.com/office/drawing/2014/main" id="{993D7571-1095-4EF3-AE4A-065DEB5C967B}"/>
                </a:ext>
              </a:extLst>
            </p:cNvPr>
            <p:cNvSpPr/>
            <p:nvPr/>
          </p:nvSpPr>
          <p:spPr>
            <a:xfrm>
              <a:off x="3309200" y="17007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4493;p28">
              <a:extLst>
                <a:ext uri="{FF2B5EF4-FFF2-40B4-BE49-F238E27FC236}">
                  <a16:creationId xmlns:a16="http://schemas.microsoft.com/office/drawing/2014/main" id="{AC1BB6E7-26B7-429B-8363-E23187A04A2A}"/>
                </a:ext>
              </a:extLst>
            </p:cNvPr>
            <p:cNvSpPr/>
            <p:nvPr/>
          </p:nvSpPr>
          <p:spPr>
            <a:xfrm>
              <a:off x="3302600" y="171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4494;p28">
              <a:extLst>
                <a:ext uri="{FF2B5EF4-FFF2-40B4-BE49-F238E27FC236}">
                  <a16:creationId xmlns:a16="http://schemas.microsoft.com/office/drawing/2014/main" id="{BDD92864-D12F-4FFE-A0AD-FA7229373AA8}"/>
                </a:ext>
              </a:extLst>
            </p:cNvPr>
            <p:cNvSpPr/>
            <p:nvPr/>
          </p:nvSpPr>
          <p:spPr>
            <a:xfrm>
              <a:off x="3295075" y="168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4495;p28">
              <a:extLst>
                <a:ext uri="{FF2B5EF4-FFF2-40B4-BE49-F238E27FC236}">
                  <a16:creationId xmlns:a16="http://schemas.microsoft.com/office/drawing/2014/main" id="{8BFF17DD-332D-4765-8207-18A9660E228E}"/>
                </a:ext>
              </a:extLst>
            </p:cNvPr>
            <p:cNvSpPr/>
            <p:nvPr/>
          </p:nvSpPr>
          <p:spPr>
            <a:xfrm>
              <a:off x="3302225" y="167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4496;p28">
              <a:extLst>
                <a:ext uri="{FF2B5EF4-FFF2-40B4-BE49-F238E27FC236}">
                  <a16:creationId xmlns:a16="http://schemas.microsoft.com/office/drawing/2014/main" id="{F24F275F-261F-4F13-A03F-453824C52141}"/>
                </a:ext>
              </a:extLst>
            </p:cNvPr>
            <p:cNvSpPr/>
            <p:nvPr/>
          </p:nvSpPr>
          <p:spPr>
            <a:xfrm>
              <a:off x="3287350" y="167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4497;p28">
              <a:extLst>
                <a:ext uri="{FF2B5EF4-FFF2-40B4-BE49-F238E27FC236}">
                  <a16:creationId xmlns:a16="http://schemas.microsoft.com/office/drawing/2014/main" id="{532688C9-6D4B-4F3B-A16A-78880DA1820E}"/>
                </a:ext>
              </a:extLst>
            </p:cNvPr>
            <p:cNvSpPr/>
            <p:nvPr/>
          </p:nvSpPr>
          <p:spPr>
            <a:xfrm>
              <a:off x="3280750" y="16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4498;p28">
              <a:extLst>
                <a:ext uri="{FF2B5EF4-FFF2-40B4-BE49-F238E27FC236}">
                  <a16:creationId xmlns:a16="http://schemas.microsoft.com/office/drawing/2014/main" id="{571CFE65-01F1-459B-8194-77714402052C}"/>
                </a:ext>
              </a:extLst>
            </p:cNvPr>
            <p:cNvSpPr/>
            <p:nvPr/>
          </p:nvSpPr>
          <p:spPr>
            <a:xfrm>
              <a:off x="3308250" y="168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4499;p28">
              <a:extLst>
                <a:ext uri="{FF2B5EF4-FFF2-40B4-BE49-F238E27FC236}">
                  <a16:creationId xmlns:a16="http://schemas.microsoft.com/office/drawing/2014/main" id="{5EC68F29-7A02-40CD-9285-F7798E53EA60}"/>
                </a:ext>
              </a:extLst>
            </p:cNvPr>
            <p:cNvSpPr/>
            <p:nvPr/>
          </p:nvSpPr>
          <p:spPr>
            <a:xfrm>
              <a:off x="3273225" y="166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4500;p28">
              <a:extLst>
                <a:ext uri="{FF2B5EF4-FFF2-40B4-BE49-F238E27FC236}">
                  <a16:creationId xmlns:a16="http://schemas.microsoft.com/office/drawing/2014/main" id="{AB90ECE8-9AE4-406D-B684-88422927ABD9}"/>
                </a:ext>
              </a:extLst>
            </p:cNvPr>
            <p:cNvSpPr/>
            <p:nvPr/>
          </p:nvSpPr>
          <p:spPr>
            <a:xfrm>
              <a:off x="3286400" y="166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4501;p28">
              <a:extLst>
                <a:ext uri="{FF2B5EF4-FFF2-40B4-BE49-F238E27FC236}">
                  <a16:creationId xmlns:a16="http://schemas.microsoft.com/office/drawing/2014/main" id="{89884DE4-B99B-49CA-8289-C32542197CA6}"/>
                </a:ext>
              </a:extLst>
            </p:cNvPr>
            <p:cNvSpPr/>
            <p:nvPr/>
          </p:nvSpPr>
          <p:spPr>
            <a:xfrm>
              <a:off x="3302600" y="1755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4502;p28">
              <a:extLst>
                <a:ext uri="{FF2B5EF4-FFF2-40B4-BE49-F238E27FC236}">
                  <a16:creationId xmlns:a16="http://schemas.microsoft.com/office/drawing/2014/main" id="{9193BCDA-8055-4F41-8EAE-CB1BF0772FBC}"/>
                </a:ext>
              </a:extLst>
            </p:cNvPr>
            <p:cNvSpPr/>
            <p:nvPr/>
          </p:nvSpPr>
          <p:spPr>
            <a:xfrm>
              <a:off x="3320300" y="1754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4503;p28">
              <a:extLst>
                <a:ext uri="{FF2B5EF4-FFF2-40B4-BE49-F238E27FC236}">
                  <a16:creationId xmlns:a16="http://schemas.microsoft.com/office/drawing/2014/main" id="{72997453-F132-4649-BBB6-08196ED66346}"/>
                </a:ext>
              </a:extLst>
            </p:cNvPr>
            <p:cNvSpPr/>
            <p:nvPr/>
          </p:nvSpPr>
          <p:spPr>
            <a:xfrm>
              <a:off x="3313700" y="176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4504;p28">
              <a:extLst>
                <a:ext uri="{FF2B5EF4-FFF2-40B4-BE49-F238E27FC236}">
                  <a16:creationId xmlns:a16="http://schemas.microsoft.com/office/drawing/2014/main" id="{E2DF578F-47DA-49B0-B63F-F77EC59CEA5B}"/>
                </a:ext>
              </a:extLst>
            </p:cNvPr>
            <p:cNvSpPr/>
            <p:nvPr/>
          </p:nvSpPr>
          <p:spPr>
            <a:xfrm>
              <a:off x="3306175" y="17425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4505;p28">
              <a:extLst>
                <a:ext uri="{FF2B5EF4-FFF2-40B4-BE49-F238E27FC236}">
                  <a16:creationId xmlns:a16="http://schemas.microsoft.com/office/drawing/2014/main" id="{B9DF4711-B35F-4D3D-97D7-83FB4D949E52}"/>
                </a:ext>
              </a:extLst>
            </p:cNvPr>
            <p:cNvSpPr/>
            <p:nvPr/>
          </p:nvSpPr>
          <p:spPr>
            <a:xfrm>
              <a:off x="3313325" y="172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4506;p28">
              <a:extLst>
                <a:ext uri="{FF2B5EF4-FFF2-40B4-BE49-F238E27FC236}">
                  <a16:creationId xmlns:a16="http://schemas.microsoft.com/office/drawing/2014/main" id="{31624FF5-045D-4974-BC60-A3B57D826B89}"/>
                </a:ext>
              </a:extLst>
            </p:cNvPr>
            <p:cNvSpPr/>
            <p:nvPr/>
          </p:nvSpPr>
          <p:spPr>
            <a:xfrm>
              <a:off x="3298450" y="173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4507;p28">
              <a:extLst>
                <a:ext uri="{FF2B5EF4-FFF2-40B4-BE49-F238E27FC236}">
                  <a16:creationId xmlns:a16="http://schemas.microsoft.com/office/drawing/2014/main" id="{CF9E6260-15F0-4A3F-8F43-645A1208440E}"/>
                </a:ext>
              </a:extLst>
            </p:cNvPr>
            <p:cNvSpPr/>
            <p:nvPr/>
          </p:nvSpPr>
          <p:spPr>
            <a:xfrm>
              <a:off x="3291875" y="174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4508;p28">
              <a:extLst>
                <a:ext uri="{FF2B5EF4-FFF2-40B4-BE49-F238E27FC236}">
                  <a16:creationId xmlns:a16="http://schemas.microsoft.com/office/drawing/2014/main" id="{60C10DA4-6514-4AE6-A7A2-D4D6EFECE9DA}"/>
                </a:ext>
              </a:extLst>
            </p:cNvPr>
            <p:cNvSpPr/>
            <p:nvPr/>
          </p:nvSpPr>
          <p:spPr>
            <a:xfrm>
              <a:off x="3319350" y="1741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4509;p28">
              <a:extLst>
                <a:ext uri="{FF2B5EF4-FFF2-40B4-BE49-F238E27FC236}">
                  <a16:creationId xmlns:a16="http://schemas.microsoft.com/office/drawing/2014/main" id="{B8B3FDE1-A33B-4D0F-A9B8-731C1E7BEAE4}"/>
                </a:ext>
              </a:extLst>
            </p:cNvPr>
            <p:cNvSpPr/>
            <p:nvPr/>
          </p:nvSpPr>
          <p:spPr>
            <a:xfrm>
              <a:off x="3284325" y="171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4510;p28">
              <a:extLst>
                <a:ext uri="{FF2B5EF4-FFF2-40B4-BE49-F238E27FC236}">
                  <a16:creationId xmlns:a16="http://schemas.microsoft.com/office/drawing/2014/main" id="{04EE4441-3C78-432F-8CEC-CFD2F0012B88}"/>
                </a:ext>
              </a:extLst>
            </p:cNvPr>
            <p:cNvSpPr/>
            <p:nvPr/>
          </p:nvSpPr>
          <p:spPr>
            <a:xfrm>
              <a:off x="3297525" y="1718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4511;p28">
              <a:extLst>
                <a:ext uri="{FF2B5EF4-FFF2-40B4-BE49-F238E27FC236}">
                  <a16:creationId xmlns:a16="http://schemas.microsoft.com/office/drawing/2014/main" id="{548FA412-CC40-4944-B431-1BBE09C1BB66}"/>
                </a:ext>
              </a:extLst>
            </p:cNvPr>
            <p:cNvSpPr/>
            <p:nvPr/>
          </p:nvSpPr>
          <p:spPr>
            <a:xfrm>
              <a:off x="3313700" y="180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4512;p28">
              <a:extLst>
                <a:ext uri="{FF2B5EF4-FFF2-40B4-BE49-F238E27FC236}">
                  <a16:creationId xmlns:a16="http://schemas.microsoft.com/office/drawing/2014/main" id="{544EEE34-A9ED-4342-A0BF-275047BE0614}"/>
                </a:ext>
              </a:extLst>
            </p:cNvPr>
            <p:cNvSpPr/>
            <p:nvPr/>
          </p:nvSpPr>
          <p:spPr>
            <a:xfrm>
              <a:off x="3331400" y="180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4513;p28">
              <a:extLst>
                <a:ext uri="{FF2B5EF4-FFF2-40B4-BE49-F238E27FC236}">
                  <a16:creationId xmlns:a16="http://schemas.microsoft.com/office/drawing/2014/main" id="{44330906-99DD-4311-8E97-A28D5705128F}"/>
                </a:ext>
              </a:extLst>
            </p:cNvPr>
            <p:cNvSpPr/>
            <p:nvPr/>
          </p:nvSpPr>
          <p:spPr>
            <a:xfrm>
              <a:off x="3324825" y="181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4514;p28">
              <a:extLst>
                <a:ext uri="{FF2B5EF4-FFF2-40B4-BE49-F238E27FC236}">
                  <a16:creationId xmlns:a16="http://schemas.microsoft.com/office/drawing/2014/main" id="{F0307C22-22D1-4F9F-B20E-6D57AB2B8B37}"/>
                </a:ext>
              </a:extLst>
            </p:cNvPr>
            <p:cNvSpPr/>
            <p:nvPr/>
          </p:nvSpPr>
          <p:spPr>
            <a:xfrm>
              <a:off x="3317275" y="17958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4515;p28">
              <a:extLst>
                <a:ext uri="{FF2B5EF4-FFF2-40B4-BE49-F238E27FC236}">
                  <a16:creationId xmlns:a16="http://schemas.microsoft.com/office/drawing/2014/main" id="{6ADF377E-7346-4E20-A8B5-12E655AB70B9}"/>
                </a:ext>
              </a:extLst>
            </p:cNvPr>
            <p:cNvSpPr/>
            <p:nvPr/>
          </p:nvSpPr>
          <p:spPr>
            <a:xfrm>
              <a:off x="3324450" y="177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4516;p28">
              <a:extLst>
                <a:ext uri="{FF2B5EF4-FFF2-40B4-BE49-F238E27FC236}">
                  <a16:creationId xmlns:a16="http://schemas.microsoft.com/office/drawing/2014/main" id="{986641C3-C864-4216-807C-62BE005B852B}"/>
                </a:ext>
              </a:extLst>
            </p:cNvPr>
            <p:cNvSpPr/>
            <p:nvPr/>
          </p:nvSpPr>
          <p:spPr>
            <a:xfrm>
              <a:off x="3309575" y="178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4517;p28">
              <a:extLst>
                <a:ext uri="{FF2B5EF4-FFF2-40B4-BE49-F238E27FC236}">
                  <a16:creationId xmlns:a16="http://schemas.microsoft.com/office/drawing/2014/main" id="{0116143D-967E-4744-9271-0CA161F4076B}"/>
                </a:ext>
              </a:extLst>
            </p:cNvPr>
            <p:cNvSpPr/>
            <p:nvPr/>
          </p:nvSpPr>
          <p:spPr>
            <a:xfrm>
              <a:off x="3302975" y="1793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4518;p28">
              <a:extLst>
                <a:ext uri="{FF2B5EF4-FFF2-40B4-BE49-F238E27FC236}">
                  <a16:creationId xmlns:a16="http://schemas.microsoft.com/office/drawing/2014/main" id="{90E816FD-FAD1-46B2-8864-325F9AD74095}"/>
                </a:ext>
              </a:extLst>
            </p:cNvPr>
            <p:cNvSpPr/>
            <p:nvPr/>
          </p:nvSpPr>
          <p:spPr>
            <a:xfrm>
              <a:off x="3330475" y="179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4519;p28">
              <a:extLst>
                <a:ext uri="{FF2B5EF4-FFF2-40B4-BE49-F238E27FC236}">
                  <a16:creationId xmlns:a16="http://schemas.microsoft.com/office/drawing/2014/main" id="{3E8434C0-2707-4B9C-BED5-9C1AB23D371C}"/>
                </a:ext>
              </a:extLst>
            </p:cNvPr>
            <p:cNvSpPr/>
            <p:nvPr/>
          </p:nvSpPr>
          <p:spPr>
            <a:xfrm>
              <a:off x="3295450" y="177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4520;p28">
              <a:extLst>
                <a:ext uri="{FF2B5EF4-FFF2-40B4-BE49-F238E27FC236}">
                  <a16:creationId xmlns:a16="http://schemas.microsoft.com/office/drawing/2014/main" id="{3722B6FC-9082-4C85-91EC-4850EE28BDC9}"/>
                </a:ext>
              </a:extLst>
            </p:cNvPr>
            <p:cNvSpPr/>
            <p:nvPr/>
          </p:nvSpPr>
          <p:spPr>
            <a:xfrm>
              <a:off x="3308625" y="177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4521;p28">
              <a:extLst>
                <a:ext uri="{FF2B5EF4-FFF2-40B4-BE49-F238E27FC236}">
                  <a16:creationId xmlns:a16="http://schemas.microsoft.com/office/drawing/2014/main" id="{2842A949-A0B0-4C73-AB3E-DE576F3F3601}"/>
                </a:ext>
              </a:extLst>
            </p:cNvPr>
            <p:cNvSpPr/>
            <p:nvPr/>
          </p:nvSpPr>
          <p:spPr>
            <a:xfrm>
              <a:off x="3306550" y="1825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4522;p28">
              <a:extLst>
                <a:ext uri="{FF2B5EF4-FFF2-40B4-BE49-F238E27FC236}">
                  <a16:creationId xmlns:a16="http://schemas.microsoft.com/office/drawing/2014/main" id="{6F5217D9-F75F-46A8-BA0A-890573A2E25B}"/>
                </a:ext>
              </a:extLst>
            </p:cNvPr>
            <p:cNvSpPr/>
            <p:nvPr/>
          </p:nvSpPr>
          <p:spPr>
            <a:xfrm>
              <a:off x="3319725" y="1825000"/>
              <a:ext cx="8325" cy="5875"/>
            </a:xfrm>
            <a:custGeom>
              <a:avLst/>
              <a:gdLst/>
              <a:ahLst/>
              <a:cxnLst/>
              <a:rect l="l" t="t" r="r" b="b"/>
              <a:pathLst>
                <a:path w="333" h="235" extrusionOk="0">
                  <a:moveTo>
                    <a:pt x="61" y="1"/>
                  </a:moveTo>
                  <a:lnTo>
                    <a:pt x="1" y="91"/>
                  </a:lnTo>
                  <a:lnTo>
                    <a:pt x="227" y="234"/>
                  </a:lnTo>
                  <a:cubicBezTo>
                    <a:pt x="264" y="211"/>
                    <a:pt x="295" y="189"/>
                    <a:pt x="332" y="16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4523;p28">
              <a:extLst>
                <a:ext uri="{FF2B5EF4-FFF2-40B4-BE49-F238E27FC236}">
                  <a16:creationId xmlns:a16="http://schemas.microsoft.com/office/drawing/2014/main" id="{BCF5BA44-FD4F-4A14-857A-FA8C1300A982}"/>
                </a:ext>
              </a:extLst>
            </p:cNvPr>
            <p:cNvSpPr/>
            <p:nvPr/>
          </p:nvSpPr>
          <p:spPr>
            <a:xfrm>
              <a:off x="3268525" y="1428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4524;p28">
              <a:extLst>
                <a:ext uri="{FF2B5EF4-FFF2-40B4-BE49-F238E27FC236}">
                  <a16:creationId xmlns:a16="http://schemas.microsoft.com/office/drawing/2014/main" id="{895084B7-55D0-4C74-B1CB-BFE4821BE476}"/>
                </a:ext>
              </a:extLst>
            </p:cNvPr>
            <p:cNvSpPr/>
            <p:nvPr/>
          </p:nvSpPr>
          <p:spPr>
            <a:xfrm>
              <a:off x="3286400" y="1427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4525;p28">
              <a:extLst>
                <a:ext uri="{FF2B5EF4-FFF2-40B4-BE49-F238E27FC236}">
                  <a16:creationId xmlns:a16="http://schemas.microsoft.com/office/drawing/2014/main" id="{73ED2FE6-A52A-4C50-880D-1ADC864E06B0}"/>
                </a:ext>
              </a:extLst>
            </p:cNvPr>
            <p:cNvSpPr/>
            <p:nvPr/>
          </p:nvSpPr>
          <p:spPr>
            <a:xfrm>
              <a:off x="3272100" y="141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4526;p28">
              <a:extLst>
                <a:ext uri="{FF2B5EF4-FFF2-40B4-BE49-F238E27FC236}">
                  <a16:creationId xmlns:a16="http://schemas.microsoft.com/office/drawing/2014/main" id="{B21EF200-E967-4232-B94C-6D4656B41B58}"/>
                </a:ext>
              </a:extLst>
            </p:cNvPr>
            <p:cNvSpPr/>
            <p:nvPr/>
          </p:nvSpPr>
          <p:spPr>
            <a:xfrm>
              <a:off x="3279250" y="139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4527;p28">
              <a:extLst>
                <a:ext uri="{FF2B5EF4-FFF2-40B4-BE49-F238E27FC236}">
                  <a16:creationId xmlns:a16="http://schemas.microsoft.com/office/drawing/2014/main" id="{826A60F5-B805-4C8F-897A-4980BBCCB3F9}"/>
                </a:ext>
              </a:extLst>
            </p:cNvPr>
            <p:cNvSpPr/>
            <p:nvPr/>
          </p:nvSpPr>
          <p:spPr>
            <a:xfrm>
              <a:off x="3266825" y="1405450"/>
              <a:ext cx="6050" cy="5300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53" y="1"/>
                  </a:moveTo>
                  <a:cubicBezTo>
                    <a:pt x="30" y="38"/>
                    <a:pt x="15" y="69"/>
                    <a:pt x="0" y="99"/>
                  </a:cubicBezTo>
                  <a:lnTo>
                    <a:pt x="181" y="212"/>
                  </a:lnTo>
                  <a:lnTo>
                    <a:pt x="241" y="12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4528;p28">
              <a:extLst>
                <a:ext uri="{FF2B5EF4-FFF2-40B4-BE49-F238E27FC236}">
                  <a16:creationId xmlns:a16="http://schemas.microsoft.com/office/drawing/2014/main" id="{EA25483A-96D5-4D8D-A179-5BB505957A02}"/>
                </a:ext>
              </a:extLst>
            </p:cNvPr>
            <p:cNvSpPr/>
            <p:nvPr/>
          </p:nvSpPr>
          <p:spPr>
            <a:xfrm>
              <a:off x="3263050" y="1416375"/>
              <a:ext cx="3225" cy="3800"/>
            </a:xfrm>
            <a:custGeom>
              <a:avLst/>
              <a:gdLst/>
              <a:ahLst/>
              <a:cxnLst/>
              <a:rect l="l" t="t" r="r" b="b"/>
              <a:pathLst>
                <a:path w="129" h="152" extrusionOk="0">
                  <a:moveTo>
                    <a:pt x="31" y="1"/>
                  </a:moveTo>
                  <a:cubicBezTo>
                    <a:pt x="23" y="38"/>
                    <a:pt x="8" y="76"/>
                    <a:pt x="1" y="114"/>
                  </a:cubicBezTo>
                  <a:lnTo>
                    <a:pt x="68" y="151"/>
                  </a:lnTo>
                  <a:lnTo>
                    <a:pt x="12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4529;p28">
              <a:extLst>
                <a:ext uri="{FF2B5EF4-FFF2-40B4-BE49-F238E27FC236}">
                  <a16:creationId xmlns:a16="http://schemas.microsoft.com/office/drawing/2014/main" id="{A002B7F4-F31D-4A73-BFC8-FA2EF58BA8BB}"/>
                </a:ext>
              </a:extLst>
            </p:cNvPr>
            <p:cNvSpPr/>
            <p:nvPr/>
          </p:nvSpPr>
          <p:spPr>
            <a:xfrm>
              <a:off x="3285275" y="141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4530;p28">
              <a:extLst>
                <a:ext uri="{FF2B5EF4-FFF2-40B4-BE49-F238E27FC236}">
                  <a16:creationId xmlns:a16="http://schemas.microsoft.com/office/drawing/2014/main" id="{3F825145-86BE-4713-AF6F-23A619FA6425}"/>
                </a:ext>
              </a:extLst>
            </p:cNvPr>
            <p:cNvSpPr/>
            <p:nvPr/>
          </p:nvSpPr>
          <p:spPr>
            <a:xfrm>
              <a:off x="3279625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4531;p28">
              <a:extLst>
                <a:ext uri="{FF2B5EF4-FFF2-40B4-BE49-F238E27FC236}">
                  <a16:creationId xmlns:a16="http://schemas.microsoft.com/office/drawing/2014/main" id="{5960723A-FF5D-4356-8200-478073539D80}"/>
                </a:ext>
              </a:extLst>
            </p:cNvPr>
            <p:cNvSpPr/>
            <p:nvPr/>
          </p:nvSpPr>
          <p:spPr>
            <a:xfrm>
              <a:off x="3297525" y="14807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4532;p28">
              <a:extLst>
                <a:ext uri="{FF2B5EF4-FFF2-40B4-BE49-F238E27FC236}">
                  <a16:creationId xmlns:a16="http://schemas.microsoft.com/office/drawing/2014/main" id="{4940BF52-101E-40A7-8467-DA186F2CA7DA}"/>
                </a:ext>
              </a:extLst>
            </p:cNvPr>
            <p:cNvSpPr/>
            <p:nvPr/>
          </p:nvSpPr>
          <p:spPr>
            <a:xfrm>
              <a:off x="3283200" y="1469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4533;p28">
              <a:extLst>
                <a:ext uri="{FF2B5EF4-FFF2-40B4-BE49-F238E27FC236}">
                  <a16:creationId xmlns:a16="http://schemas.microsoft.com/office/drawing/2014/main" id="{B0F23AE4-3F00-465F-A726-DCB9EAA22A51}"/>
                </a:ext>
              </a:extLst>
            </p:cNvPr>
            <p:cNvSpPr/>
            <p:nvPr/>
          </p:nvSpPr>
          <p:spPr>
            <a:xfrm>
              <a:off x="3290350" y="145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4534;p28">
              <a:extLst>
                <a:ext uri="{FF2B5EF4-FFF2-40B4-BE49-F238E27FC236}">
                  <a16:creationId xmlns:a16="http://schemas.microsoft.com/office/drawing/2014/main" id="{B3E67EF4-EF5E-434B-9954-3CDAF98086F3}"/>
                </a:ext>
              </a:extLst>
            </p:cNvPr>
            <p:cNvSpPr/>
            <p:nvPr/>
          </p:nvSpPr>
          <p:spPr>
            <a:xfrm>
              <a:off x="3275475" y="145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4535;p28">
              <a:extLst>
                <a:ext uri="{FF2B5EF4-FFF2-40B4-BE49-F238E27FC236}">
                  <a16:creationId xmlns:a16="http://schemas.microsoft.com/office/drawing/2014/main" id="{DBC3214E-EEF5-4944-9580-66D3EA04435D}"/>
                </a:ext>
              </a:extLst>
            </p:cNvPr>
            <p:cNvSpPr/>
            <p:nvPr/>
          </p:nvSpPr>
          <p:spPr>
            <a:xfrm>
              <a:off x="3268900" y="146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4536;p28">
              <a:extLst>
                <a:ext uri="{FF2B5EF4-FFF2-40B4-BE49-F238E27FC236}">
                  <a16:creationId xmlns:a16="http://schemas.microsoft.com/office/drawing/2014/main" id="{0591C273-CB23-4C30-9113-EEF5588D27D2}"/>
                </a:ext>
              </a:extLst>
            </p:cNvPr>
            <p:cNvSpPr/>
            <p:nvPr/>
          </p:nvSpPr>
          <p:spPr>
            <a:xfrm>
              <a:off x="3296375" y="1468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4537;p28">
              <a:extLst>
                <a:ext uri="{FF2B5EF4-FFF2-40B4-BE49-F238E27FC236}">
                  <a16:creationId xmlns:a16="http://schemas.microsoft.com/office/drawing/2014/main" id="{DC9E4942-0BEF-4671-BBDA-955B5A3D7ADD}"/>
                </a:ext>
              </a:extLst>
            </p:cNvPr>
            <p:cNvSpPr/>
            <p:nvPr/>
          </p:nvSpPr>
          <p:spPr>
            <a:xfrm>
              <a:off x="3262500" y="1446125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43" y="1"/>
                  </a:moveTo>
                  <a:lnTo>
                    <a:pt x="0" y="204"/>
                  </a:lnTo>
                  <a:cubicBezTo>
                    <a:pt x="8" y="242"/>
                    <a:pt x="15" y="279"/>
                    <a:pt x="23" y="310"/>
                  </a:cubicBezTo>
                  <a:lnTo>
                    <a:pt x="53" y="325"/>
                  </a:lnTo>
                  <a:lnTo>
                    <a:pt x="234" y="6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4538;p28">
              <a:extLst>
                <a:ext uri="{FF2B5EF4-FFF2-40B4-BE49-F238E27FC236}">
                  <a16:creationId xmlns:a16="http://schemas.microsoft.com/office/drawing/2014/main" id="{64FEF238-9B7A-4E41-B915-872673777C48}"/>
                </a:ext>
              </a:extLst>
            </p:cNvPr>
            <p:cNvSpPr/>
            <p:nvPr/>
          </p:nvSpPr>
          <p:spPr>
            <a:xfrm>
              <a:off x="3274550" y="1445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4539;p28">
              <a:extLst>
                <a:ext uri="{FF2B5EF4-FFF2-40B4-BE49-F238E27FC236}">
                  <a16:creationId xmlns:a16="http://schemas.microsoft.com/office/drawing/2014/main" id="{FB290EC8-AE09-4F90-96B1-E2085EB71D12}"/>
                </a:ext>
              </a:extLst>
            </p:cNvPr>
            <p:cNvSpPr/>
            <p:nvPr/>
          </p:nvSpPr>
          <p:spPr>
            <a:xfrm>
              <a:off x="3279625" y="143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4540;p28">
              <a:extLst>
                <a:ext uri="{FF2B5EF4-FFF2-40B4-BE49-F238E27FC236}">
                  <a16:creationId xmlns:a16="http://schemas.microsoft.com/office/drawing/2014/main" id="{07783505-F9E3-40E7-9002-84226681DDBF}"/>
                </a:ext>
              </a:extLst>
            </p:cNvPr>
            <p:cNvSpPr/>
            <p:nvPr/>
          </p:nvSpPr>
          <p:spPr>
            <a:xfrm>
              <a:off x="329072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4541;p28">
              <a:extLst>
                <a:ext uri="{FF2B5EF4-FFF2-40B4-BE49-F238E27FC236}">
                  <a16:creationId xmlns:a16="http://schemas.microsoft.com/office/drawing/2014/main" id="{08C87515-AEC0-44C4-98B5-0C34FA31C0D0}"/>
                </a:ext>
              </a:extLst>
            </p:cNvPr>
            <p:cNvSpPr/>
            <p:nvPr/>
          </p:nvSpPr>
          <p:spPr>
            <a:xfrm>
              <a:off x="3308625" y="1534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4542;p28">
              <a:extLst>
                <a:ext uri="{FF2B5EF4-FFF2-40B4-BE49-F238E27FC236}">
                  <a16:creationId xmlns:a16="http://schemas.microsoft.com/office/drawing/2014/main" id="{FAE24FE0-BBC7-49D5-B374-C00134A4F285}"/>
                </a:ext>
              </a:extLst>
            </p:cNvPr>
            <p:cNvSpPr/>
            <p:nvPr/>
          </p:nvSpPr>
          <p:spPr>
            <a:xfrm>
              <a:off x="3301850" y="154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4543;p28">
              <a:extLst>
                <a:ext uri="{FF2B5EF4-FFF2-40B4-BE49-F238E27FC236}">
                  <a16:creationId xmlns:a16="http://schemas.microsoft.com/office/drawing/2014/main" id="{389315C3-5196-481F-BE05-D9F047CBEB7F}"/>
                </a:ext>
              </a:extLst>
            </p:cNvPr>
            <p:cNvSpPr/>
            <p:nvPr/>
          </p:nvSpPr>
          <p:spPr>
            <a:xfrm>
              <a:off x="3294325" y="1522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4544;p28">
              <a:extLst>
                <a:ext uri="{FF2B5EF4-FFF2-40B4-BE49-F238E27FC236}">
                  <a16:creationId xmlns:a16="http://schemas.microsoft.com/office/drawing/2014/main" id="{5658B9C1-A363-4F6F-AC23-3E25F348089E}"/>
                </a:ext>
              </a:extLst>
            </p:cNvPr>
            <p:cNvSpPr/>
            <p:nvPr/>
          </p:nvSpPr>
          <p:spPr>
            <a:xfrm>
              <a:off x="3301475" y="150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4545;p28">
              <a:extLst>
                <a:ext uri="{FF2B5EF4-FFF2-40B4-BE49-F238E27FC236}">
                  <a16:creationId xmlns:a16="http://schemas.microsoft.com/office/drawing/2014/main" id="{D8A33B46-9E98-4EA2-BEF8-504B432DAB8C}"/>
                </a:ext>
              </a:extLst>
            </p:cNvPr>
            <p:cNvSpPr/>
            <p:nvPr/>
          </p:nvSpPr>
          <p:spPr>
            <a:xfrm>
              <a:off x="3286600" y="151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4546;p28">
              <a:extLst>
                <a:ext uri="{FF2B5EF4-FFF2-40B4-BE49-F238E27FC236}">
                  <a16:creationId xmlns:a16="http://schemas.microsoft.com/office/drawing/2014/main" id="{7EAFB73A-801F-4DD8-98EC-AE341C90AB3A}"/>
                </a:ext>
              </a:extLst>
            </p:cNvPr>
            <p:cNvSpPr/>
            <p:nvPr/>
          </p:nvSpPr>
          <p:spPr>
            <a:xfrm>
              <a:off x="3280000" y="15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4547;p28">
              <a:extLst>
                <a:ext uri="{FF2B5EF4-FFF2-40B4-BE49-F238E27FC236}">
                  <a16:creationId xmlns:a16="http://schemas.microsoft.com/office/drawing/2014/main" id="{722FAB1D-D771-4E85-BB16-8A8FC3F5E3DA}"/>
                </a:ext>
              </a:extLst>
            </p:cNvPr>
            <p:cNvSpPr/>
            <p:nvPr/>
          </p:nvSpPr>
          <p:spPr>
            <a:xfrm>
              <a:off x="3307500" y="152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4548;p28">
              <a:extLst>
                <a:ext uri="{FF2B5EF4-FFF2-40B4-BE49-F238E27FC236}">
                  <a16:creationId xmlns:a16="http://schemas.microsoft.com/office/drawing/2014/main" id="{9AAEB479-2AFA-4001-A03A-190FD7EAD9E6}"/>
                </a:ext>
              </a:extLst>
            </p:cNvPr>
            <p:cNvSpPr/>
            <p:nvPr/>
          </p:nvSpPr>
          <p:spPr>
            <a:xfrm>
              <a:off x="3272475" y="149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4549;p28">
              <a:extLst>
                <a:ext uri="{FF2B5EF4-FFF2-40B4-BE49-F238E27FC236}">
                  <a16:creationId xmlns:a16="http://schemas.microsoft.com/office/drawing/2014/main" id="{4AC0AC12-90B6-4C50-84D2-12355C583152}"/>
                </a:ext>
              </a:extLst>
            </p:cNvPr>
            <p:cNvSpPr/>
            <p:nvPr/>
          </p:nvSpPr>
          <p:spPr>
            <a:xfrm>
              <a:off x="3285650" y="149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4550;p28">
              <a:extLst>
                <a:ext uri="{FF2B5EF4-FFF2-40B4-BE49-F238E27FC236}">
                  <a16:creationId xmlns:a16="http://schemas.microsoft.com/office/drawing/2014/main" id="{66CC8984-7F90-4F86-8AD5-FB6F774B6B23}"/>
                </a:ext>
              </a:extLst>
            </p:cNvPr>
            <p:cNvSpPr/>
            <p:nvPr/>
          </p:nvSpPr>
          <p:spPr>
            <a:xfrm>
              <a:off x="3290725" y="149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4551;p28">
              <a:extLst>
                <a:ext uri="{FF2B5EF4-FFF2-40B4-BE49-F238E27FC236}">
                  <a16:creationId xmlns:a16="http://schemas.microsoft.com/office/drawing/2014/main" id="{94C0ADD1-4443-481F-BC96-E4A249CD3339}"/>
                </a:ext>
              </a:extLst>
            </p:cNvPr>
            <p:cNvSpPr/>
            <p:nvPr/>
          </p:nvSpPr>
          <p:spPr>
            <a:xfrm>
              <a:off x="3301850" y="1588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4552;p28">
              <a:extLst>
                <a:ext uri="{FF2B5EF4-FFF2-40B4-BE49-F238E27FC236}">
                  <a16:creationId xmlns:a16="http://schemas.microsoft.com/office/drawing/2014/main" id="{1EDDB312-20F8-4770-9772-DE1BE27A87BA}"/>
                </a:ext>
              </a:extLst>
            </p:cNvPr>
            <p:cNvSpPr/>
            <p:nvPr/>
          </p:nvSpPr>
          <p:spPr>
            <a:xfrm>
              <a:off x="3319550" y="1587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4553;p28">
              <a:extLst>
                <a:ext uri="{FF2B5EF4-FFF2-40B4-BE49-F238E27FC236}">
                  <a16:creationId xmlns:a16="http://schemas.microsoft.com/office/drawing/2014/main" id="{770ECE6E-43A6-4B86-B1DE-52D688FF7B90}"/>
                </a:ext>
              </a:extLst>
            </p:cNvPr>
            <p:cNvSpPr/>
            <p:nvPr/>
          </p:nvSpPr>
          <p:spPr>
            <a:xfrm>
              <a:off x="3312950" y="15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4554;p28">
              <a:extLst>
                <a:ext uri="{FF2B5EF4-FFF2-40B4-BE49-F238E27FC236}">
                  <a16:creationId xmlns:a16="http://schemas.microsoft.com/office/drawing/2014/main" id="{79C61B82-212F-4DCD-8B8D-E9F6D410D849}"/>
                </a:ext>
              </a:extLst>
            </p:cNvPr>
            <p:cNvSpPr/>
            <p:nvPr/>
          </p:nvSpPr>
          <p:spPr>
            <a:xfrm>
              <a:off x="3305425" y="157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4555;p28">
              <a:extLst>
                <a:ext uri="{FF2B5EF4-FFF2-40B4-BE49-F238E27FC236}">
                  <a16:creationId xmlns:a16="http://schemas.microsoft.com/office/drawing/2014/main" id="{A9B7FD66-D0D1-4C88-BF03-B0846C981915}"/>
                </a:ext>
              </a:extLst>
            </p:cNvPr>
            <p:cNvSpPr/>
            <p:nvPr/>
          </p:nvSpPr>
          <p:spPr>
            <a:xfrm>
              <a:off x="3312575" y="155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4556;p28">
              <a:extLst>
                <a:ext uri="{FF2B5EF4-FFF2-40B4-BE49-F238E27FC236}">
                  <a16:creationId xmlns:a16="http://schemas.microsoft.com/office/drawing/2014/main" id="{53A4B392-8F0D-4378-AA0D-F8AD682A35C2}"/>
                </a:ext>
              </a:extLst>
            </p:cNvPr>
            <p:cNvSpPr/>
            <p:nvPr/>
          </p:nvSpPr>
          <p:spPr>
            <a:xfrm>
              <a:off x="3297700" y="15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4557;p28">
              <a:extLst>
                <a:ext uri="{FF2B5EF4-FFF2-40B4-BE49-F238E27FC236}">
                  <a16:creationId xmlns:a16="http://schemas.microsoft.com/office/drawing/2014/main" id="{F5B186DE-DECF-4B2C-9CD9-BC396A3686E2}"/>
                </a:ext>
              </a:extLst>
            </p:cNvPr>
            <p:cNvSpPr/>
            <p:nvPr/>
          </p:nvSpPr>
          <p:spPr>
            <a:xfrm>
              <a:off x="3291100" y="157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4558;p28">
              <a:extLst>
                <a:ext uri="{FF2B5EF4-FFF2-40B4-BE49-F238E27FC236}">
                  <a16:creationId xmlns:a16="http://schemas.microsoft.com/office/drawing/2014/main" id="{61168867-6EAF-4E5D-8D92-8382A06520A8}"/>
                </a:ext>
              </a:extLst>
            </p:cNvPr>
            <p:cNvSpPr/>
            <p:nvPr/>
          </p:nvSpPr>
          <p:spPr>
            <a:xfrm>
              <a:off x="3318600" y="157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4559;p28">
              <a:extLst>
                <a:ext uri="{FF2B5EF4-FFF2-40B4-BE49-F238E27FC236}">
                  <a16:creationId xmlns:a16="http://schemas.microsoft.com/office/drawing/2014/main" id="{14503B4B-AAA6-4ABB-BEA4-FCDF444E3D64}"/>
                </a:ext>
              </a:extLst>
            </p:cNvPr>
            <p:cNvSpPr/>
            <p:nvPr/>
          </p:nvSpPr>
          <p:spPr>
            <a:xfrm>
              <a:off x="3283575" y="155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4560;p28">
              <a:extLst>
                <a:ext uri="{FF2B5EF4-FFF2-40B4-BE49-F238E27FC236}">
                  <a16:creationId xmlns:a16="http://schemas.microsoft.com/office/drawing/2014/main" id="{2FBA659A-831A-40AA-9016-82E7C78B5AB0}"/>
                </a:ext>
              </a:extLst>
            </p:cNvPr>
            <p:cNvSpPr/>
            <p:nvPr/>
          </p:nvSpPr>
          <p:spPr>
            <a:xfrm>
              <a:off x="3296750" y="155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4561;p28">
              <a:extLst>
                <a:ext uri="{FF2B5EF4-FFF2-40B4-BE49-F238E27FC236}">
                  <a16:creationId xmlns:a16="http://schemas.microsoft.com/office/drawing/2014/main" id="{A8AE589D-0FF5-4C27-BBBC-02C2A2F5508F}"/>
                </a:ext>
              </a:extLst>
            </p:cNvPr>
            <p:cNvSpPr/>
            <p:nvPr/>
          </p:nvSpPr>
          <p:spPr>
            <a:xfrm>
              <a:off x="3312950" y="164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4562;p28">
              <a:extLst>
                <a:ext uri="{FF2B5EF4-FFF2-40B4-BE49-F238E27FC236}">
                  <a16:creationId xmlns:a16="http://schemas.microsoft.com/office/drawing/2014/main" id="{47564F0A-BB54-489F-B954-8E4DECE8EB2E}"/>
                </a:ext>
              </a:extLst>
            </p:cNvPr>
            <p:cNvSpPr/>
            <p:nvPr/>
          </p:nvSpPr>
          <p:spPr>
            <a:xfrm>
              <a:off x="3330650" y="164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4563;p28">
              <a:extLst>
                <a:ext uri="{FF2B5EF4-FFF2-40B4-BE49-F238E27FC236}">
                  <a16:creationId xmlns:a16="http://schemas.microsoft.com/office/drawing/2014/main" id="{CB75BBB3-0CE2-4387-AFA0-B70C0815C0D5}"/>
                </a:ext>
              </a:extLst>
            </p:cNvPr>
            <p:cNvSpPr/>
            <p:nvPr/>
          </p:nvSpPr>
          <p:spPr>
            <a:xfrm>
              <a:off x="3324075" y="165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4564;p28">
              <a:extLst>
                <a:ext uri="{FF2B5EF4-FFF2-40B4-BE49-F238E27FC236}">
                  <a16:creationId xmlns:a16="http://schemas.microsoft.com/office/drawing/2014/main" id="{C7BA1EA7-3C8A-4B45-881B-AD76E3A8A830}"/>
                </a:ext>
              </a:extLst>
            </p:cNvPr>
            <p:cNvSpPr/>
            <p:nvPr/>
          </p:nvSpPr>
          <p:spPr>
            <a:xfrm>
              <a:off x="3316525" y="162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4565;p28">
              <a:extLst>
                <a:ext uri="{FF2B5EF4-FFF2-40B4-BE49-F238E27FC236}">
                  <a16:creationId xmlns:a16="http://schemas.microsoft.com/office/drawing/2014/main" id="{B4AA33AF-0433-45C2-9390-643DDF45062F}"/>
                </a:ext>
              </a:extLst>
            </p:cNvPr>
            <p:cNvSpPr/>
            <p:nvPr/>
          </p:nvSpPr>
          <p:spPr>
            <a:xfrm>
              <a:off x="3323700" y="161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4566;p28">
              <a:extLst>
                <a:ext uri="{FF2B5EF4-FFF2-40B4-BE49-F238E27FC236}">
                  <a16:creationId xmlns:a16="http://schemas.microsoft.com/office/drawing/2014/main" id="{CE81B225-F96A-4415-81CC-0E2A9DEFF006}"/>
                </a:ext>
              </a:extLst>
            </p:cNvPr>
            <p:cNvSpPr/>
            <p:nvPr/>
          </p:nvSpPr>
          <p:spPr>
            <a:xfrm>
              <a:off x="3308800" y="161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4567;p28">
              <a:extLst>
                <a:ext uri="{FF2B5EF4-FFF2-40B4-BE49-F238E27FC236}">
                  <a16:creationId xmlns:a16="http://schemas.microsoft.com/office/drawing/2014/main" id="{3BF33175-8418-488C-87A8-27CAD3D25E41}"/>
                </a:ext>
              </a:extLst>
            </p:cNvPr>
            <p:cNvSpPr/>
            <p:nvPr/>
          </p:nvSpPr>
          <p:spPr>
            <a:xfrm>
              <a:off x="3302225" y="162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4568;p28">
              <a:extLst>
                <a:ext uri="{FF2B5EF4-FFF2-40B4-BE49-F238E27FC236}">
                  <a16:creationId xmlns:a16="http://schemas.microsoft.com/office/drawing/2014/main" id="{E69A845B-F97E-4953-802F-6B96AF3C3458}"/>
                </a:ext>
              </a:extLst>
            </p:cNvPr>
            <p:cNvSpPr/>
            <p:nvPr/>
          </p:nvSpPr>
          <p:spPr>
            <a:xfrm>
              <a:off x="3329725" y="16284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4569;p28">
              <a:extLst>
                <a:ext uri="{FF2B5EF4-FFF2-40B4-BE49-F238E27FC236}">
                  <a16:creationId xmlns:a16="http://schemas.microsoft.com/office/drawing/2014/main" id="{401B1574-C421-4481-A9F5-9F3A5FEE7DE5}"/>
                </a:ext>
              </a:extLst>
            </p:cNvPr>
            <p:cNvSpPr/>
            <p:nvPr/>
          </p:nvSpPr>
          <p:spPr>
            <a:xfrm>
              <a:off x="3294700" y="1606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4570;p28">
              <a:extLst>
                <a:ext uri="{FF2B5EF4-FFF2-40B4-BE49-F238E27FC236}">
                  <a16:creationId xmlns:a16="http://schemas.microsoft.com/office/drawing/2014/main" id="{B8936C95-4089-4101-86D5-87AF7FBC1524}"/>
                </a:ext>
              </a:extLst>
            </p:cNvPr>
            <p:cNvSpPr/>
            <p:nvPr/>
          </p:nvSpPr>
          <p:spPr>
            <a:xfrm>
              <a:off x="3307875" y="160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4571;p28">
              <a:extLst>
                <a:ext uri="{FF2B5EF4-FFF2-40B4-BE49-F238E27FC236}">
                  <a16:creationId xmlns:a16="http://schemas.microsoft.com/office/drawing/2014/main" id="{70914A41-1970-4F6B-9E7C-68AFF85C249F}"/>
                </a:ext>
              </a:extLst>
            </p:cNvPr>
            <p:cNvSpPr/>
            <p:nvPr/>
          </p:nvSpPr>
          <p:spPr>
            <a:xfrm>
              <a:off x="3324075" y="169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4572;p28">
              <a:extLst>
                <a:ext uri="{FF2B5EF4-FFF2-40B4-BE49-F238E27FC236}">
                  <a16:creationId xmlns:a16="http://schemas.microsoft.com/office/drawing/2014/main" id="{73872976-0F97-44B6-8A7C-6C88772A8AC0}"/>
                </a:ext>
              </a:extLst>
            </p:cNvPr>
            <p:cNvSpPr/>
            <p:nvPr/>
          </p:nvSpPr>
          <p:spPr>
            <a:xfrm>
              <a:off x="3341775" y="169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4573;p28">
              <a:extLst>
                <a:ext uri="{FF2B5EF4-FFF2-40B4-BE49-F238E27FC236}">
                  <a16:creationId xmlns:a16="http://schemas.microsoft.com/office/drawing/2014/main" id="{5F19B88B-8A36-46D7-BE21-FFF715C9F602}"/>
                </a:ext>
              </a:extLst>
            </p:cNvPr>
            <p:cNvSpPr/>
            <p:nvPr/>
          </p:nvSpPr>
          <p:spPr>
            <a:xfrm>
              <a:off x="3335175" y="170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4574;p28">
              <a:extLst>
                <a:ext uri="{FF2B5EF4-FFF2-40B4-BE49-F238E27FC236}">
                  <a16:creationId xmlns:a16="http://schemas.microsoft.com/office/drawing/2014/main" id="{8A596050-E991-4C15-B28F-C65A953414F0}"/>
                </a:ext>
              </a:extLst>
            </p:cNvPr>
            <p:cNvSpPr/>
            <p:nvPr/>
          </p:nvSpPr>
          <p:spPr>
            <a:xfrm>
              <a:off x="3327650" y="16824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4575;p28">
              <a:extLst>
                <a:ext uri="{FF2B5EF4-FFF2-40B4-BE49-F238E27FC236}">
                  <a16:creationId xmlns:a16="http://schemas.microsoft.com/office/drawing/2014/main" id="{4E7D003C-9C88-4E25-B796-3E4917950A51}"/>
                </a:ext>
              </a:extLst>
            </p:cNvPr>
            <p:cNvSpPr/>
            <p:nvPr/>
          </p:nvSpPr>
          <p:spPr>
            <a:xfrm>
              <a:off x="3334800" y="1664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4576;p28">
              <a:extLst>
                <a:ext uri="{FF2B5EF4-FFF2-40B4-BE49-F238E27FC236}">
                  <a16:creationId xmlns:a16="http://schemas.microsoft.com/office/drawing/2014/main" id="{851882AA-8ADD-4434-9E33-D655EA7625AB}"/>
                </a:ext>
              </a:extLst>
            </p:cNvPr>
            <p:cNvSpPr/>
            <p:nvPr/>
          </p:nvSpPr>
          <p:spPr>
            <a:xfrm>
              <a:off x="3319925" y="1670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4577;p28">
              <a:extLst>
                <a:ext uri="{FF2B5EF4-FFF2-40B4-BE49-F238E27FC236}">
                  <a16:creationId xmlns:a16="http://schemas.microsoft.com/office/drawing/2014/main" id="{925FE070-C677-486B-9CEE-A41A93D6C2BF}"/>
                </a:ext>
              </a:extLst>
            </p:cNvPr>
            <p:cNvSpPr/>
            <p:nvPr/>
          </p:nvSpPr>
          <p:spPr>
            <a:xfrm>
              <a:off x="3313325" y="1680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4578;p28">
              <a:extLst>
                <a:ext uri="{FF2B5EF4-FFF2-40B4-BE49-F238E27FC236}">
                  <a16:creationId xmlns:a16="http://schemas.microsoft.com/office/drawing/2014/main" id="{49B571C1-445D-437A-9058-E79598056E73}"/>
                </a:ext>
              </a:extLst>
            </p:cNvPr>
            <p:cNvSpPr/>
            <p:nvPr/>
          </p:nvSpPr>
          <p:spPr>
            <a:xfrm>
              <a:off x="3340825" y="168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4579;p28">
              <a:extLst>
                <a:ext uri="{FF2B5EF4-FFF2-40B4-BE49-F238E27FC236}">
                  <a16:creationId xmlns:a16="http://schemas.microsoft.com/office/drawing/2014/main" id="{AC964919-EEB8-480F-87F9-52D9E34418E7}"/>
                </a:ext>
              </a:extLst>
            </p:cNvPr>
            <p:cNvSpPr/>
            <p:nvPr/>
          </p:nvSpPr>
          <p:spPr>
            <a:xfrm>
              <a:off x="3305800" y="165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4580;p28">
              <a:extLst>
                <a:ext uri="{FF2B5EF4-FFF2-40B4-BE49-F238E27FC236}">
                  <a16:creationId xmlns:a16="http://schemas.microsoft.com/office/drawing/2014/main" id="{38662D34-B128-476A-8682-F7F60396561A}"/>
                </a:ext>
              </a:extLst>
            </p:cNvPr>
            <p:cNvSpPr/>
            <p:nvPr/>
          </p:nvSpPr>
          <p:spPr>
            <a:xfrm>
              <a:off x="3318975" y="165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4581;p28">
              <a:extLst>
                <a:ext uri="{FF2B5EF4-FFF2-40B4-BE49-F238E27FC236}">
                  <a16:creationId xmlns:a16="http://schemas.microsoft.com/office/drawing/2014/main" id="{9466E731-9F49-415E-8825-54D4C2135363}"/>
                </a:ext>
              </a:extLst>
            </p:cNvPr>
            <p:cNvSpPr/>
            <p:nvPr/>
          </p:nvSpPr>
          <p:spPr>
            <a:xfrm>
              <a:off x="3335175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4582;p28">
              <a:extLst>
                <a:ext uri="{FF2B5EF4-FFF2-40B4-BE49-F238E27FC236}">
                  <a16:creationId xmlns:a16="http://schemas.microsoft.com/office/drawing/2014/main" id="{739F032D-36D9-45D2-B259-E377A3ABC700}"/>
                </a:ext>
              </a:extLst>
            </p:cNvPr>
            <p:cNvSpPr/>
            <p:nvPr/>
          </p:nvSpPr>
          <p:spPr>
            <a:xfrm>
              <a:off x="3352875" y="174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4583;p28">
              <a:extLst>
                <a:ext uri="{FF2B5EF4-FFF2-40B4-BE49-F238E27FC236}">
                  <a16:creationId xmlns:a16="http://schemas.microsoft.com/office/drawing/2014/main" id="{303B8C8C-8993-4A89-8D9E-476601DFB8FC}"/>
                </a:ext>
              </a:extLst>
            </p:cNvPr>
            <p:cNvSpPr/>
            <p:nvPr/>
          </p:nvSpPr>
          <p:spPr>
            <a:xfrm>
              <a:off x="3346275" y="1756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4584;p28">
              <a:extLst>
                <a:ext uri="{FF2B5EF4-FFF2-40B4-BE49-F238E27FC236}">
                  <a16:creationId xmlns:a16="http://schemas.microsoft.com/office/drawing/2014/main" id="{697C53E0-6DE2-4A76-92C6-FACF384A07F5}"/>
                </a:ext>
              </a:extLst>
            </p:cNvPr>
            <p:cNvSpPr/>
            <p:nvPr/>
          </p:nvSpPr>
          <p:spPr>
            <a:xfrm>
              <a:off x="3338750" y="173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4585;p28">
              <a:extLst>
                <a:ext uri="{FF2B5EF4-FFF2-40B4-BE49-F238E27FC236}">
                  <a16:creationId xmlns:a16="http://schemas.microsoft.com/office/drawing/2014/main" id="{2D70E8BE-DCC0-4EED-8E2B-1202A1DD0099}"/>
                </a:ext>
              </a:extLst>
            </p:cNvPr>
            <p:cNvSpPr/>
            <p:nvPr/>
          </p:nvSpPr>
          <p:spPr>
            <a:xfrm>
              <a:off x="3345900" y="171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4586;p28">
              <a:extLst>
                <a:ext uri="{FF2B5EF4-FFF2-40B4-BE49-F238E27FC236}">
                  <a16:creationId xmlns:a16="http://schemas.microsoft.com/office/drawing/2014/main" id="{6B880E55-BC75-45E9-938F-7D864E414B7E}"/>
                </a:ext>
              </a:extLst>
            </p:cNvPr>
            <p:cNvSpPr/>
            <p:nvPr/>
          </p:nvSpPr>
          <p:spPr>
            <a:xfrm>
              <a:off x="3331025" y="1723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4587;p28">
              <a:extLst>
                <a:ext uri="{FF2B5EF4-FFF2-40B4-BE49-F238E27FC236}">
                  <a16:creationId xmlns:a16="http://schemas.microsoft.com/office/drawing/2014/main" id="{4C75972F-9F03-40BD-A1AC-4A0228702A3A}"/>
                </a:ext>
              </a:extLst>
            </p:cNvPr>
            <p:cNvSpPr/>
            <p:nvPr/>
          </p:nvSpPr>
          <p:spPr>
            <a:xfrm>
              <a:off x="3324450" y="173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4588;p28">
              <a:extLst>
                <a:ext uri="{FF2B5EF4-FFF2-40B4-BE49-F238E27FC236}">
                  <a16:creationId xmlns:a16="http://schemas.microsoft.com/office/drawing/2014/main" id="{5CCABBC6-9D6E-4E6B-937D-83FFACA0B1EE}"/>
                </a:ext>
              </a:extLst>
            </p:cNvPr>
            <p:cNvSpPr/>
            <p:nvPr/>
          </p:nvSpPr>
          <p:spPr>
            <a:xfrm>
              <a:off x="3351925" y="1735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4589;p28">
              <a:extLst>
                <a:ext uri="{FF2B5EF4-FFF2-40B4-BE49-F238E27FC236}">
                  <a16:creationId xmlns:a16="http://schemas.microsoft.com/office/drawing/2014/main" id="{CC4F641E-E83C-412F-AB2A-AB8FA578D650}"/>
                </a:ext>
              </a:extLst>
            </p:cNvPr>
            <p:cNvSpPr/>
            <p:nvPr/>
          </p:nvSpPr>
          <p:spPr>
            <a:xfrm>
              <a:off x="3316900" y="171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4590;p28">
              <a:extLst>
                <a:ext uri="{FF2B5EF4-FFF2-40B4-BE49-F238E27FC236}">
                  <a16:creationId xmlns:a16="http://schemas.microsoft.com/office/drawing/2014/main" id="{D943CDB6-1D29-43F9-A579-E34A086BDDCF}"/>
                </a:ext>
              </a:extLst>
            </p:cNvPr>
            <p:cNvSpPr/>
            <p:nvPr/>
          </p:nvSpPr>
          <p:spPr>
            <a:xfrm>
              <a:off x="3330100" y="171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4591;p28">
              <a:extLst>
                <a:ext uri="{FF2B5EF4-FFF2-40B4-BE49-F238E27FC236}">
                  <a16:creationId xmlns:a16="http://schemas.microsoft.com/office/drawing/2014/main" id="{6EB0851E-C0C2-41DD-99C4-2901F8B596C5}"/>
                </a:ext>
              </a:extLst>
            </p:cNvPr>
            <p:cNvSpPr/>
            <p:nvPr/>
          </p:nvSpPr>
          <p:spPr>
            <a:xfrm>
              <a:off x="3346275" y="1801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4592;p28">
              <a:extLst>
                <a:ext uri="{FF2B5EF4-FFF2-40B4-BE49-F238E27FC236}">
                  <a16:creationId xmlns:a16="http://schemas.microsoft.com/office/drawing/2014/main" id="{8CD90C0E-D2C4-4DB2-8F70-4D89150E68AE}"/>
                </a:ext>
              </a:extLst>
            </p:cNvPr>
            <p:cNvSpPr/>
            <p:nvPr/>
          </p:nvSpPr>
          <p:spPr>
            <a:xfrm>
              <a:off x="3363975" y="180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4593;p28">
              <a:extLst>
                <a:ext uri="{FF2B5EF4-FFF2-40B4-BE49-F238E27FC236}">
                  <a16:creationId xmlns:a16="http://schemas.microsoft.com/office/drawing/2014/main" id="{D7870E5C-4BD7-4840-A27B-11A418CC620C}"/>
                </a:ext>
              </a:extLst>
            </p:cNvPr>
            <p:cNvSpPr/>
            <p:nvPr/>
          </p:nvSpPr>
          <p:spPr>
            <a:xfrm>
              <a:off x="3357400" y="18099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4594;p28">
              <a:extLst>
                <a:ext uri="{FF2B5EF4-FFF2-40B4-BE49-F238E27FC236}">
                  <a16:creationId xmlns:a16="http://schemas.microsoft.com/office/drawing/2014/main" id="{9E01C910-780B-4D36-AA45-937492C51FBF}"/>
                </a:ext>
              </a:extLst>
            </p:cNvPr>
            <p:cNvSpPr/>
            <p:nvPr/>
          </p:nvSpPr>
          <p:spPr>
            <a:xfrm>
              <a:off x="3349875" y="178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4595;p28">
              <a:extLst>
                <a:ext uri="{FF2B5EF4-FFF2-40B4-BE49-F238E27FC236}">
                  <a16:creationId xmlns:a16="http://schemas.microsoft.com/office/drawing/2014/main" id="{A83FF0E6-BE58-44AD-AC4E-FE47B5A45FDB}"/>
                </a:ext>
              </a:extLst>
            </p:cNvPr>
            <p:cNvSpPr/>
            <p:nvPr/>
          </p:nvSpPr>
          <p:spPr>
            <a:xfrm>
              <a:off x="3357025" y="1771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4596;p28">
              <a:extLst>
                <a:ext uri="{FF2B5EF4-FFF2-40B4-BE49-F238E27FC236}">
                  <a16:creationId xmlns:a16="http://schemas.microsoft.com/office/drawing/2014/main" id="{7E13E677-239F-4804-AFB6-06B5B22C2243}"/>
                </a:ext>
              </a:extLst>
            </p:cNvPr>
            <p:cNvSpPr/>
            <p:nvPr/>
          </p:nvSpPr>
          <p:spPr>
            <a:xfrm>
              <a:off x="3342150" y="177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4597;p28">
              <a:extLst>
                <a:ext uri="{FF2B5EF4-FFF2-40B4-BE49-F238E27FC236}">
                  <a16:creationId xmlns:a16="http://schemas.microsoft.com/office/drawing/2014/main" id="{B2A7304B-F89B-42E7-9390-0B13477ECE8F}"/>
                </a:ext>
              </a:extLst>
            </p:cNvPr>
            <p:cNvSpPr/>
            <p:nvPr/>
          </p:nvSpPr>
          <p:spPr>
            <a:xfrm>
              <a:off x="3335550" y="178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4598;p28">
              <a:extLst>
                <a:ext uri="{FF2B5EF4-FFF2-40B4-BE49-F238E27FC236}">
                  <a16:creationId xmlns:a16="http://schemas.microsoft.com/office/drawing/2014/main" id="{231DA713-A036-4805-95A8-B0216E5AAE72}"/>
                </a:ext>
              </a:extLst>
            </p:cNvPr>
            <p:cNvSpPr/>
            <p:nvPr/>
          </p:nvSpPr>
          <p:spPr>
            <a:xfrm>
              <a:off x="3363050" y="178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4599;p28">
              <a:extLst>
                <a:ext uri="{FF2B5EF4-FFF2-40B4-BE49-F238E27FC236}">
                  <a16:creationId xmlns:a16="http://schemas.microsoft.com/office/drawing/2014/main" id="{7131B62F-98C1-4B56-86E2-7BD804411103}"/>
                </a:ext>
              </a:extLst>
            </p:cNvPr>
            <p:cNvSpPr/>
            <p:nvPr/>
          </p:nvSpPr>
          <p:spPr>
            <a:xfrm>
              <a:off x="3328025" y="1765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4600;p28">
              <a:extLst>
                <a:ext uri="{FF2B5EF4-FFF2-40B4-BE49-F238E27FC236}">
                  <a16:creationId xmlns:a16="http://schemas.microsoft.com/office/drawing/2014/main" id="{FABE5ECA-3F23-4234-ABB6-1057CEB14B3E}"/>
                </a:ext>
              </a:extLst>
            </p:cNvPr>
            <p:cNvSpPr/>
            <p:nvPr/>
          </p:nvSpPr>
          <p:spPr>
            <a:xfrm>
              <a:off x="3341200" y="176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4601;p28">
              <a:extLst>
                <a:ext uri="{FF2B5EF4-FFF2-40B4-BE49-F238E27FC236}">
                  <a16:creationId xmlns:a16="http://schemas.microsoft.com/office/drawing/2014/main" id="{99699594-9D11-4FFC-BC92-0250908DAAD7}"/>
                </a:ext>
              </a:extLst>
            </p:cNvPr>
            <p:cNvSpPr/>
            <p:nvPr/>
          </p:nvSpPr>
          <p:spPr>
            <a:xfrm>
              <a:off x="3371700" y="181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4602;p28">
              <a:extLst>
                <a:ext uri="{FF2B5EF4-FFF2-40B4-BE49-F238E27FC236}">
                  <a16:creationId xmlns:a16="http://schemas.microsoft.com/office/drawing/2014/main" id="{400EBCC8-1262-4E90-9418-162680E5D053}"/>
                </a:ext>
              </a:extLst>
            </p:cNvPr>
            <p:cNvSpPr/>
            <p:nvPr/>
          </p:nvSpPr>
          <p:spPr>
            <a:xfrm>
              <a:off x="3309000" y="1369300"/>
              <a:ext cx="7175" cy="4550"/>
            </a:xfrm>
            <a:custGeom>
              <a:avLst/>
              <a:gdLst/>
              <a:ahLst/>
              <a:cxnLst/>
              <a:rect l="l" t="t" r="r" b="b"/>
              <a:pathLst>
                <a:path w="287" h="182" extrusionOk="0">
                  <a:moveTo>
                    <a:pt x="136" y="1"/>
                  </a:moveTo>
                  <a:cubicBezTo>
                    <a:pt x="91" y="8"/>
                    <a:pt x="46" y="23"/>
                    <a:pt x="1" y="38"/>
                  </a:cubicBezTo>
                  <a:lnTo>
                    <a:pt x="226" y="181"/>
                  </a:lnTo>
                  <a:lnTo>
                    <a:pt x="287" y="99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4603;p28">
              <a:extLst>
                <a:ext uri="{FF2B5EF4-FFF2-40B4-BE49-F238E27FC236}">
                  <a16:creationId xmlns:a16="http://schemas.microsoft.com/office/drawing/2014/main" id="{1C529A5C-CB1E-4FDA-BC5E-F5E8D0A20664}"/>
                </a:ext>
              </a:extLst>
            </p:cNvPr>
            <p:cNvSpPr/>
            <p:nvPr/>
          </p:nvSpPr>
          <p:spPr>
            <a:xfrm>
              <a:off x="3301100" y="137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4604;p28">
              <a:extLst>
                <a:ext uri="{FF2B5EF4-FFF2-40B4-BE49-F238E27FC236}">
                  <a16:creationId xmlns:a16="http://schemas.microsoft.com/office/drawing/2014/main" id="{41DF398F-59F2-40DD-AF76-B5E096D3D60A}"/>
                </a:ext>
              </a:extLst>
            </p:cNvPr>
            <p:cNvSpPr/>
            <p:nvPr/>
          </p:nvSpPr>
          <p:spPr>
            <a:xfrm>
              <a:off x="3301100" y="14218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4605;p28">
              <a:extLst>
                <a:ext uri="{FF2B5EF4-FFF2-40B4-BE49-F238E27FC236}">
                  <a16:creationId xmlns:a16="http://schemas.microsoft.com/office/drawing/2014/main" id="{C6A01F77-AC47-4E6E-917D-9B82EB7CE1DC}"/>
                </a:ext>
              </a:extLst>
            </p:cNvPr>
            <p:cNvSpPr/>
            <p:nvPr/>
          </p:nvSpPr>
          <p:spPr>
            <a:xfrm>
              <a:off x="3318975" y="14207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4606;p28">
              <a:extLst>
                <a:ext uri="{FF2B5EF4-FFF2-40B4-BE49-F238E27FC236}">
                  <a16:creationId xmlns:a16="http://schemas.microsoft.com/office/drawing/2014/main" id="{A8834AD9-DDF5-4A27-9D1F-00F7E64938EA}"/>
                </a:ext>
              </a:extLst>
            </p:cNvPr>
            <p:cNvSpPr/>
            <p:nvPr/>
          </p:nvSpPr>
          <p:spPr>
            <a:xfrm>
              <a:off x="3304850" y="1409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4607;p28">
              <a:extLst>
                <a:ext uri="{FF2B5EF4-FFF2-40B4-BE49-F238E27FC236}">
                  <a16:creationId xmlns:a16="http://schemas.microsoft.com/office/drawing/2014/main" id="{E508037B-8147-45E4-A1BA-A264DDAC76F3}"/>
                </a:ext>
              </a:extLst>
            </p:cNvPr>
            <p:cNvSpPr/>
            <p:nvPr/>
          </p:nvSpPr>
          <p:spPr>
            <a:xfrm>
              <a:off x="3311825" y="139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4608;p28">
              <a:extLst>
                <a:ext uri="{FF2B5EF4-FFF2-40B4-BE49-F238E27FC236}">
                  <a16:creationId xmlns:a16="http://schemas.microsoft.com/office/drawing/2014/main" id="{FDB0ECF0-4E3B-4526-91A4-3006C90D5856}"/>
                </a:ext>
              </a:extLst>
            </p:cNvPr>
            <p:cNvSpPr/>
            <p:nvPr/>
          </p:nvSpPr>
          <p:spPr>
            <a:xfrm>
              <a:off x="3297125" y="1397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4609;p28">
              <a:extLst>
                <a:ext uri="{FF2B5EF4-FFF2-40B4-BE49-F238E27FC236}">
                  <a16:creationId xmlns:a16="http://schemas.microsoft.com/office/drawing/2014/main" id="{2F7B2A62-ABD5-4475-B103-8B73559B08AA}"/>
                </a:ext>
              </a:extLst>
            </p:cNvPr>
            <p:cNvSpPr/>
            <p:nvPr/>
          </p:nvSpPr>
          <p:spPr>
            <a:xfrm>
              <a:off x="3290350" y="140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4610;p28">
              <a:extLst>
                <a:ext uri="{FF2B5EF4-FFF2-40B4-BE49-F238E27FC236}">
                  <a16:creationId xmlns:a16="http://schemas.microsoft.com/office/drawing/2014/main" id="{1C771712-52FB-494E-83B7-34BFFA26FA40}"/>
                </a:ext>
              </a:extLst>
            </p:cNvPr>
            <p:cNvSpPr/>
            <p:nvPr/>
          </p:nvSpPr>
          <p:spPr>
            <a:xfrm>
              <a:off x="3317850" y="1408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4611;p28">
              <a:extLst>
                <a:ext uri="{FF2B5EF4-FFF2-40B4-BE49-F238E27FC236}">
                  <a16:creationId xmlns:a16="http://schemas.microsoft.com/office/drawing/2014/main" id="{71FFF0D1-EE42-4C15-87B4-6E78BE4A2FE2}"/>
                </a:ext>
              </a:extLst>
            </p:cNvPr>
            <p:cNvSpPr/>
            <p:nvPr/>
          </p:nvSpPr>
          <p:spPr>
            <a:xfrm>
              <a:off x="3282825" y="138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4612;p28">
              <a:extLst>
                <a:ext uri="{FF2B5EF4-FFF2-40B4-BE49-F238E27FC236}">
                  <a16:creationId xmlns:a16="http://schemas.microsoft.com/office/drawing/2014/main" id="{BBE7FB4B-7E5E-4E44-98DF-DFE6E88E1A29}"/>
                </a:ext>
              </a:extLst>
            </p:cNvPr>
            <p:cNvSpPr/>
            <p:nvPr/>
          </p:nvSpPr>
          <p:spPr>
            <a:xfrm>
              <a:off x="3296000" y="1385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4613;p28">
              <a:extLst>
                <a:ext uri="{FF2B5EF4-FFF2-40B4-BE49-F238E27FC236}">
                  <a16:creationId xmlns:a16="http://schemas.microsoft.com/office/drawing/2014/main" id="{0C2F12AF-1C09-47F2-BDAC-C635956E5AF0}"/>
                </a:ext>
              </a:extLst>
            </p:cNvPr>
            <p:cNvSpPr/>
            <p:nvPr/>
          </p:nvSpPr>
          <p:spPr>
            <a:xfrm>
              <a:off x="3312200" y="147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4614;p28">
              <a:extLst>
                <a:ext uri="{FF2B5EF4-FFF2-40B4-BE49-F238E27FC236}">
                  <a16:creationId xmlns:a16="http://schemas.microsoft.com/office/drawing/2014/main" id="{9CF26322-188E-4D1B-ABEB-8ACB32ABDD2E}"/>
                </a:ext>
              </a:extLst>
            </p:cNvPr>
            <p:cNvSpPr/>
            <p:nvPr/>
          </p:nvSpPr>
          <p:spPr>
            <a:xfrm>
              <a:off x="3330100" y="1474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4615;p28">
              <a:extLst>
                <a:ext uri="{FF2B5EF4-FFF2-40B4-BE49-F238E27FC236}">
                  <a16:creationId xmlns:a16="http://schemas.microsoft.com/office/drawing/2014/main" id="{2139C9CD-BDB2-493D-85A2-B5630E4578DE}"/>
                </a:ext>
              </a:extLst>
            </p:cNvPr>
            <p:cNvSpPr/>
            <p:nvPr/>
          </p:nvSpPr>
          <p:spPr>
            <a:xfrm>
              <a:off x="3315975" y="1462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4616;p28">
              <a:extLst>
                <a:ext uri="{FF2B5EF4-FFF2-40B4-BE49-F238E27FC236}">
                  <a16:creationId xmlns:a16="http://schemas.microsoft.com/office/drawing/2014/main" id="{8F752D3E-A223-4213-A44B-07FDF1B5B924}"/>
                </a:ext>
              </a:extLst>
            </p:cNvPr>
            <p:cNvSpPr/>
            <p:nvPr/>
          </p:nvSpPr>
          <p:spPr>
            <a:xfrm>
              <a:off x="3322925" y="144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4617;p28">
              <a:extLst>
                <a:ext uri="{FF2B5EF4-FFF2-40B4-BE49-F238E27FC236}">
                  <a16:creationId xmlns:a16="http://schemas.microsoft.com/office/drawing/2014/main" id="{178E25B9-9F78-46C2-8F61-69A7D60B281A}"/>
                </a:ext>
              </a:extLst>
            </p:cNvPr>
            <p:cNvSpPr/>
            <p:nvPr/>
          </p:nvSpPr>
          <p:spPr>
            <a:xfrm>
              <a:off x="3308250" y="1450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4618;p28">
              <a:extLst>
                <a:ext uri="{FF2B5EF4-FFF2-40B4-BE49-F238E27FC236}">
                  <a16:creationId xmlns:a16="http://schemas.microsoft.com/office/drawing/2014/main" id="{DFE6A57B-ADB0-4783-AFFC-5372F15092D9}"/>
                </a:ext>
              </a:extLst>
            </p:cNvPr>
            <p:cNvSpPr/>
            <p:nvPr/>
          </p:nvSpPr>
          <p:spPr>
            <a:xfrm>
              <a:off x="3301475" y="1460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4619;p28">
              <a:extLst>
                <a:ext uri="{FF2B5EF4-FFF2-40B4-BE49-F238E27FC236}">
                  <a16:creationId xmlns:a16="http://schemas.microsoft.com/office/drawing/2014/main" id="{52568BFC-2AB7-4548-99BA-419872C20B2E}"/>
                </a:ext>
              </a:extLst>
            </p:cNvPr>
            <p:cNvSpPr/>
            <p:nvPr/>
          </p:nvSpPr>
          <p:spPr>
            <a:xfrm>
              <a:off x="3328950" y="1461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4620;p28">
              <a:extLst>
                <a:ext uri="{FF2B5EF4-FFF2-40B4-BE49-F238E27FC236}">
                  <a16:creationId xmlns:a16="http://schemas.microsoft.com/office/drawing/2014/main" id="{7A991DA6-B86A-4173-A872-64A03CCDE637}"/>
                </a:ext>
              </a:extLst>
            </p:cNvPr>
            <p:cNvSpPr/>
            <p:nvPr/>
          </p:nvSpPr>
          <p:spPr>
            <a:xfrm>
              <a:off x="3293925" y="143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4621;p28">
              <a:extLst>
                <a:ext uri="{FF2B5EF4-FFF2-40B4-BE49-F238E27FC236}">
                  <a16:creationId xmlns:a16="http://schemas.microsoft.com/office/drawing/2014/main" id="{7B3F3C7F-6386-43FE-B0D9-4695CFC28695}"/>
                </a:ext>
              </a:extLst>
            </p:cNvPr>
            <p:cNvSpPr/>
            <p:nvPr/>
          </p:nvSpPr>
          <p:spPr>
            <a:xfrm>
              <a:off x="3307125" y="1438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4622;p28">
              <a:extLst>
                <a:ext uri="{FF2B5EF4-FFF2-40B4-BE49-F238E27FC236}">
                  <a16:creationId xmlns:a16="http://schemas.microsoft.com/office/drawing/2014/main" id="{20D85FD8-6870-434B-9F66-7E1373E4D471}"/>
                </a:ext>
              </a:extLst>
            </p:cNvPr>
            <p:cNvSpPr/>
            <p:nvPr/>
          </p:nvSpPr>
          <p:spPr>
            <a:xfrm>
              <a:off x="3312200" y="143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4623;p28">
              <a:extLst>
                <a:ext uri="{FF2B5EF4-FFF2-40B4-BE49-F238E27FC236}">
                  <a16:creationId xmlns:a16="http://schemas.microsoft.com/office/drawing/2014/main" id="{62530586-6BE4-4E12-A3BA-DF63D29CAE70}"/>
                </a:ext>
              </a:extLst>
            </p:cNvPr>
            <p:cNvSpPr/>
            <p:nvPr/>
          </p:nvSpPr>
          <p:spPr>
            <a:xfrm>
              <a:off x="3323300" y="152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4624;p28">
              <a:extLst>
                <a:ext uri="{FF2B5EF4-FFF2-40B4-BE49-F238E27FC236}">
                  <a16:creationId xmlns:a16="http://schemas.microsoft.com/office/drawing/2014/main" id="{F294C161-B2D6-4C67-A09C-04E63C34E86F}"/>
                </a:ext>
              </a:extLst>
            </p:cNvPr>
            <p:cNvSpPr/>
            <p:nvPr/>
          </p:nvSpPr>
          <p:spPr>
            <a:xfrm>
              <a:off x="3341200" y="1527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4625;p28">
              <a:extLst>
                <a:ext uri="{FF2B5EF4-FFF2-40B4-BE49-F238E27FC236}">
                  <a16:creationId xmlns:a16="http://schemas.microsoft.com/office/drawing/2014/main" id="{295B5271-080D-4546-A9CD-19BDAB0955DB}"/>
                </a:ext>
              </a:extLst>
            </p:cNvPr>
            <p:cNvSpPr/>
            <p:nvPr/>
          </p:nvSpPr>
          <p:spPr>
            <a:xfrm>
              <a:off x="3334425" y="15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4626;p28">
              <a:extLst>
                <a:ext uri="{FF2B5EF4-FFF2-40B4-BE49-F238E27FC236}">
                  <a16:creationId xmlns:a16="http://schemas.microsoft.com/office/drawing/2014/main" id="{DB6E22DA-218E-43AE-B781-E68F5A58E5D7}"/>
                </a:ext>
              </a:extLst>
            </p:cNvPr>
            <p:cNvSpPr/>
            <p:nvPr/>
          </p:nvSpPr>
          <p:spPr>
            <a:xfrm>
              <a:off x="3327075" y="151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4627;p28">
              <a:extLst>
                <a:ext uri="{FF2B5EF4-FFF2-40B4-BE49-F238E27FC236}">
                  <a16:creationId xmlns:a16="http://schemas.microsoft.com/office/drawing/2014/main" id="{3AC1B3FF-299C-48A1-B8CB-CDC44E2C402D}"/>
                </a:ext>
              </a:extLst>
            </p:cNvPr>
            <p:cNvSpPr/>
            <p:nvPr/>
          </p:nvSpPr>
          <p:spPr>
            <a:xfrm>
              <a:off x="3334050" y="1498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4628;p28">
              <a:extLst>
                <a:ext uri="{FF2B5EF4-FFF2-40B4-BE49-F238E27FC236}">
                  <a16:creationId xmlns:a16="http://schemas.microsoft.com/office/drawing/2014/main" id="{0DC7C032-8546-4D15-94BE-EDF630AE9A17}"/>
                </a:ext>
              </a:extLst>
            </p:cNvPr>
            <p:cNvSpPr/>
            <p:nvPr/>
          </p:nvSpPr>
          <p:spPr>
            <a:xfrm>
              <a:off x="3319350" y="1503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4629;p28">
              <a:extLst>
                <a:ext uri="{FF2B5EF4-FFF2-40B4-BE49-F238E27FC236}">
                  <a16:creationId xmlns:a16="http://schemas.microsoft.com/office/drawing/2014/main" id="{9FDB9E9A-157A-48EA-A6AE-5ED65BFA1C42}"/>
                </a:ext>
              </a:extLst>
            </p:cNvPr>
            <p:cNvSpPr/>
            <p:nvPr/>
          </p:nvSpPr>
          <p:spPr>
            <a:xfrm>
              <a:off x="3312575" y="1513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4630;p28">
              <a:extLst>
                <a:ext uri="{FF2B5EF4-FFF2-40B4-BE49-F238E27FC236}">
                  <a16:creationId xmlns:a16="http://schemas.microsoft.com/office/drawing/2014/main" id="{6AFC3ECA-AF39-43EC-B67C-972F71622C1C}"/>
                </a:ext>
              </a:extLst>
            </p:cNvPr>
            <p:cNvSpPr/>
            <p:nvPr/>
          </p:nvSpPr>
          <p:spPr>
            <a:xfrm>
              <a:off x="3340075" y="151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4631;p28">
              <a:extLst>
                <a:ext uri="{FF2B5EF4-FFF2-40B4-BE49-F238E27FC236}">
                  <a16:creationId xmlns:a16="http://schemas.microsoft.com/office/drawing/2014/main" id="{847F3EEA-A900-466E-99D4-67246B97354C}"/>
                </a:ext>
              </a:extLst>
            </p:cNvPr>
            <p:cNvSpPr/>
            <p:nvPr/>
          </p:nvSpPr>
          <p:spPr>
            <a:xfrm>
              <a:off x="3305050" y="149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4632;p28">
              <a:extLst>
                <a:ext uri="{FF2B5EF4-FFF2-40B4-BE49-F238E27FC236}">
                  <a16:creationId xmlns:a16="http://schemas.microsoft.com/office/drawing/2014/main" id="{158AE0BB-7A39-41BC-A029-B9744E2D54AC}"/>
                </a:ext>
              </a:extLst>
            </p:cNvPr>
            <p:cNvSpPr/>
            <p:nvPr/>
          </p:nvSpPr>
          <p:spPr>
            <a:xfrm>
              <a:off x="3318225" y="149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4633;p28">
              <a:extLst>
                <a:ext uri="{FF2B5EF4-FFF2-40B4-BE49-F238E27FC236}">
                  <a16:creationId xmlns:a16="http://schemas.microsoft.com/office/drawing/2014/main" id="{5CE85ACF-066B-4DC2-865F-4057654818F6}"/>
                </a:ext>
              </a:extLst>
            </p:cNvPr>
            <p:cNvSpPr/>
            <p:nvPr/>
          </p:nvSpPr>
          <p:spPr>
            <a:xfrm>
              <a:off x="3323300" y="148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4634;p28">
              <a:extLst>
                <a:ext uri="{FF2B5EF4-FFF2-40B4-BE49-F238E27FC236}">
                  <a16:creationId xmlns:a16="http://schemas.microsoft.com/office/drawing/2014/main" id="{6BD0CE2A-C109-479C-B2B5-912D54D53EAA}"/>
                </a:ext>
              </a:extLst>
            </p:cNvPr>
            <p:cNvSpPr/>
            <p:nvPr/>
          </p:nvSpPr>
          <p:spPr>
            <a:xfrm>
              <a:off x="3334425" y="158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4635;p28">
              <a:extLst>
                <a:ext uri="{FF2B5EF4-FFF2-40B4-BE49-F238E27FC236}">
                  <a16:creationId xmlns:a16="http://schemas.microsoft.com/office/drawing/2014/main" id="{C53902D3-0A53-41FA-A50C-438A243FB5A7}"/>
                </a:ext>
              </a:extLst>
            </p:cNvPr>
            <p:cNvSpPr/>
            <p:nvPr/>
          </p:nvSpPr>
          <p:spPr>
            <a:xfrm>
              <a:off x="3352300" y="15805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4636;p28">
              <a:extLst>
                <a:ext uri="{FF2B5EF4-FFF2-40B4-BE49-F238E27FC236}">
                  <a16:creationId xmlns:a16="http://schemas.microsoft.com/office/drawing/2014/main" id="{4FC009F8-01D1-41F9-B2EC-DB103C54F340}"/>
                </a:ext>
              </a:extLst>
            </p:cNvPr>
            <p:cNvSpPr/>
            <p:nvPr/>
          </p:nvSpPr>
          <p:spPr>
            <a:xfrm>
              <a:off x="3345525" y="159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4637;p28">
              <a:extLst>
                <a:ext uri="{FF2B5EF4-FFF2-40B4-BE49-F238E27FC236}">
                  <a16:creationId xmlns:a16="http://schemas.microsoft.com/office/drawing/2014/main" id="{E5BD11D2-F984-4212-AC7C-5A48B8B99652}"/>
                </a:ext>
              </a:extLst>
            </p:cNvPr>
            <p:cNvSpPr/>
            <p:nvPr/>
          </p:nvSpPr>
          <p:spPr>
            <a:xfrm>
              <a:off x="3338200" y="15691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4638;p28">
              <a:extLst>
                <a:ext uri="{FF2B5EF4-FFF2-40B4-BE49-F238E27FC236}">
                  <a16:creationId xmlns:a16="http://schemas.microsoft.com/office/drawing/2014/main" id="{02F6BAB1-BBDC-44B1-BB92-C0AA88B2C70A}"/>
                </a:ext>
              </a:extLst>
            </p:cNvPr>
            <p:cNvSpPr/>
            <p:nvPr/>
          </p:nvSpPr>
          <p:spPr>
            <a:xfrm>
              <a:off x="3345150" y="155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4639;p28">
              <a:extLst>
                <a:ext uri="{FF2B5EF4-FFF2-40B4-BE49-F238E27FC236}">
                  <a16:creationId xmlns:a16="http://schemas.microsoft.com/office/drawing/2014/main" id="{EBB266BB-8173-43BB-851F-62945BE6DEC4}"/>
                </a:ext>
              </a:extLst>
            </p:cNvPr>
            <p:cNvSpPr/>
            <p:nvPr/>
          </p:nvSpPr>
          <p:spPr>
            <a:xfrm>
              <a:off x="3330475" y="1557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4640;p28">
              <a:extLst>
                <a:ext uri="{FF2B5EF4-FFF2-40B4-BE49-F238E27FC236}">
                  <a16:creationId xmlns:a16="http://schemas.microsoft.com/office/drawing/2014/main" id="{F2403235-91B4-4110-86C3-3B7AADF31B6E}"/>
                </a:ext>
              </a:extLst>
            </p:cNvPr>
            <p:cNvSpPr/>
            <p:nvPr/>
          </p:nvSpPr>
          <p:spPr>
            <a:xfrm>
              <a:off x="3323700" y="15666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4641;p28">
              <a:extLst>
                <a:ext uri="{FF2B5EF4-FFF2-40B4-BE49-F238E27FC236}">
                  <a16:creationId xmlns:a16="http://schemas.microsoft.com/office/drawing/2014/main" id="{0B82A017-8DF2-4D5D-80AC-882A93714D34}"/>
                </a:ext>
              </a:extLst>
            </p:cNvPr>
            <p:cNvSpPr/>
            <p:nvPr/>
          </p:nvSpPr>
          <p:spPr>
            <a:xfrm>
              <a:off x="3351175" y="156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4642;p28">
              <a:extLst>
                <a:ext uri="{FF2B5EF4-FFF2-40B4-BE49-F238E27FC236}">
                  <a16:creationId xmlns:a16="http://schemas.microsoft.com/office/drawing/2014/main" id="{55AF2A1B-5BF7-4133-9BDC-ED258E9E79ED}"/>
                </a:ext>
              </a:extLst>
            </p:cNvPr>
            <p:cNvSpPr/>
            <p:nvPr/>
          </p:nvSpPr>
          <p:spPr>
            <a:xfrm>
              <a:off x="3316150" y="1545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4643;p28">
              <a:extLst>
                <a:ext uri="{FF2B5EF4-FFF2-40B4-BE49-F238E27FC236}">
                  <a16:creationId xmlns:a16="http://schemas.microsoft.com/office/drawing/2014/main" id="{1D7FF9E0-A313-4B65-BE74-6820D09E3ACA}"/>
                </a:ext>
              </a:extLst>
            </p:cNvPr>
            <p:cNvSpPr/>
            <p:nvPr/>
          </p:nvSpPr>
          <p:spPr>
            <a:xfrm>
              <a:off x="3329350" y="1545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4644;p28">
              <a:extLst>
                <a:ext uri="{FF2B5EF4-FFF2-40B4-BE49-F238E27FC236}">
                  <a16:creationId xmlns:a16="http://schemas.microsoft.com/office/drawing/2014/main" id="{6F8F8C96-6A8A-4BB8-ABDF-6CAD37993385}"/>
                </a:ext>
              </a:extLst>
            </p:cNvPr>
            <p:cNvSpPr/>
            <p:nvPr/>
          </p:nvSpPr>
          <p:spPr>
            <a:xfrm>
              <a:off x="3345525" y="163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4645;p28">
              <a:extLst>
                <a:ext uri="{FF2B5EF4-FFF2-40B4-BE49-F238E27FC236}">
                  <a16:creationId xmlns:a16="http://schemas.microsoft.com/office/drawing/2014/main" id="{407F7A96-D25F-48E0-A40D-EF7BB8C4EC10}"/>
                </a:ext>
              </a:extLst>
            </p:cNvPr>
            <p:cNvSpPr/>
            <p:nvPr/>
          </p:nvSpPr>
          <p:spPr>
            <a:xfrm>
              <a:off x="3363425" y="1633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4646;p28">
              <a:extLst>
                <a:ext uri="{FF2B5EF4-FFF2-40B4-BE49-F238E27FC236}">
                  <a16:creationId xmlns:a16="http://schemas.microsoft.com/office/drawing/2014/main" id="{9FCE1801-6F65-4E41-B367-D4462737E08F}"/>
                </a:ext>
              </a:extLst>
            </p:cNvPr>
            <p:cNvSpPr/>
            <p:nvPr/>
          </p:nvSpPr>
          <p:spPr>
            <a:xfrm>
              <a:off x="3356650" y="16432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4647;p28">
              <a:extLst>
                <a:ext uri="{FF2B5EF4-FFF2-40B4-BE49-F238E27FC236}">
                  <a16:creationId xmlns:a16="http://schemas.microsoft.com/office/drawing/2014/main" id="{8A40E057-FA4F-4F89-A197-FB4DB09D13F7}"/>
                </a:ext>
              </a:extLst>
            </p:cNvPr>
            <p:cNvSpPr/>
            <p:nvPr/>
          </p:nvSpPr>
          <p:spPr>
            <a:xfrm>
              <a:off x="3349300" y="162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4648;p28">
              <a:extLst>
                <a:ext uri="{FF2B5EF4-FFF2-40B4-BE49-F238E27FC236}">
                  <a16:creationId xmlns:a16="http://schemas.microsoft.com/office/drawing/2014/main" id="{D16A16D2-D6C6-4273-B2D7-93071A5D14DE}"/>
                </a:ext>
              </a:extLst>
            </p:cNvPr>
            <p:cNvSpPr/>
            <p:nvPr/>
          </p:nvSpPr>
          <p:spPr>
            <a:xfrm>
              <a:off x="3356275" y="160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4649;p28">
              <a:extLst>
                <a:ext uri="{FF2B5EF4-FFF2-40B4-BE49-F238E27FC236}">
                  <a16:creationId xmlns:a16="http://schemas.microsoft.com/office/drawing/2014/main" id="{41F4293F-E27D-4D87-9F0B-21A70739E9ED}"/>
                </a:ext>
              </a:extLst>
            </p:cNvPr>
            <p:cNvSpPr/>
            <p:nvPr/>
          </p:nvSpPr>
          <p:spPr>
            <a:xfrm>
              <a:off x="3341575" y="1610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4650;p28">
              <a:extLst>
                <a:ext uri="{FF2B5EF4-FFF2-40B4-BE49-F238E27FC236}">
                  <a16:creationId xmlns:a16="http://schemas.microsoft.com/office/drawing/2014/main" id="{55A69CB7-1E61-4EDE-BE79-F00D75F83CDA}"/>
                </a:ext>
              </a:extLst>
            </p:cNvPr>
            <p:cNvSpPr/>
            <p:nvPr/>
          </p:nvSpPr>
          <p:spPr>
            <a:xfrm>
              <a:off x="3334800" y="16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4651;p28">
              <a:extLst>
                <a:ext uri="{FF2B5EF4-FFF2-40B4-BE49-F238E27FC236}">
                  <a16:creationId xmlns:a16="http://schemas.microsoft.com/office/drawing/2014/main" id="{1556C9C8-6D3B-4C7A-960F-875DE34BD5FA}"/>
                </a:ext>
              </a:extLst>
            </p:cNvPr>
            <p:cNvSpPr/>
            <p:nvPr/>
          </p:nvSpPr>
          <p:spPr>
            <a:xfrm>
              <a:off x="3362300" y="1621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4652;p28">
              <a:extLst>
                <a:ext uri="{FF2B5EF4-FFF2-40B4-BE49-F238E27FC236}">
                  <a16:creationId xmlns:a16="http://schemas.microsoft.com/office/drawing/2014/main" id="{6E1328A5-1FD7-4608-BF3A-E49830113E92}"/>
                </a:ext>
              </a:extLst>
            </p:cNvPr>
            <p:cNvSpPr/>
            <p:nvPr/>
          </p:nvSpPr>
          <p:spPr>
            <a:xfrm>
              <a:off x="3327275" y="1599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4653;p28">
              <a:extLst>
                <a:ext uri="{FF2B5EF4-FFF2-40B4-BE49-F238E27FC236}">
                  <a16:creationId xmlns:a16="http://schemas.microsoft.com/office/drawing/2014/main" id="{79754E7E-120E-4917-BF4E-7D057819D932}"/>
                </a:ext>
              </a:extLst>
            </p:cNvPr>
            <p:cNvSpPr/>
            <p:nvPr/>
          </p:nvSpPr>
          <p:spPr>
            <a:xfrm>
              <a:off x="3340450" y="1598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4654;p28">
              <a:extLst>
                <a:ext uri="{FF2B5EF4-FFF2-40B4-BE49-F238E27FC236}">
                  <a16:creationId xmlns:a16="http://schemas.microsoft.com/office/drawing/2014/main" id="{D79D41AF-41F6-4B57-A1B7-59A5C71148A9}"/>
                </a:ext>
              </a:extLst>
            </p:cNvPr>
            <p:cNvSpPr/>
            <p:nvPr/>
          </p:nvSpPr>
          <p:spPr>
            <a:xfrm>
              <a:off x="3356650" y="168810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4655;p28">
              <a:extLst>
                <a:ext uri="{FF2B5EF4-FFF2-40B4-BE49-F238E27FC236}">
                  <a16:creationId xmlns:a16="http://schemas.microsoft.com/office/drawing/2014/main" id="{21C9D975-3AF8-4388-94A1-123E9370DF0B}"/>
                </a:ext>
              </a:extLst>
            </p:cNvPr>
            <p:cNvSpPr/>
            <p:nvPr/>
          </p:nvSpPr>
          <p:spPr>
            <a:xfrm>
              <a:off x="3374525" y="168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4656;p28">
              <a:extLst>
                <a:ext uri="{FF2B5EF4-FFF2-40B4-BE49-F238E27FC236}">
                  <a16:creationId xmlns:a16="http://schemas.microsoft.com/office/drawing/2014/main" id="{66222BCE-044A-4276-839B-82EE0382589F}"/>
                </a:ext>
              </a:extLst>
            </p:cNvPr>
            <p:cNvSpPr/>
            <p:nvPr/>
          </p:nvSpPr>
          <p:spPr>
            <a:xfrm>
              <a:off x="3367750" y="169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4657;p28">
              <a:extLst>
                <a:ext uri="{FF2B5EF4-FFF2-40B4-BE49-F238E27FC236}">
                  <a16:creationId xmlns:a16="http://schemas.microsoft.com/office/drawing/2014/main" id="{A385296D-7987-4C22-A618-2D004161AFD6}"/>
                </a:ext>
              </a:extLst>
            </p:cNvPr>
            <p:cNvSpPr/>
            <p:nvPr/>
          </p:nvSpPr>
          <p:spPr>
            <a:xfrm>
              <a:off x="3360225" y="1675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4658;p28">
              <a:extLst>
                <a:ext uri="{FF2B5EF4-FFF2-40B4-BE49-F238E27FC236}">
                  <a16:creationId xmlns:a16="http://schemas.microsoft.com/office/drawing/2014/main" id="{BFD3C761-E6B6-4889-9ECA-7C95CB88CDFA}"/>
                </a:ext>
              </a:extLst>
            </p:cNvPr>
            <p:cNvSpPr/>
            <p:nvPr/>
          </p:nvSpPr>
          <p:spPr>
            <a:xfrm>
              <a:off x="3367375" y="16581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4659;p28">
              <a:extLst>
                <a:ext uri="{FF2B5EF4-FFF2-40B4-BE49-F238E27FC236}">
                  <a16:creationId xmlns:a16="http://schemas.microsoft.com/office/drawing/2014/main" id="{6AA9B0E3-A50E-4B3D-9BB6-95F9FF1DDCAB}"/>
                </a:ext>
              </a:extLst>
            </p:cNvPr>
            <p:cNvSpPr/>
            <p:nvPr/>
          </p:nvSpPr>
          <p:spPr>
            <a:xfrm>
              <a:off x="3352700" y="1663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4660;p28">
              <a:extLst>
                <a:ext uri="{FF2B5EF4-FFF2-40B4-BE49-F238E27FC236}">
                  <a16:creationId xmlns:a16="http://schemas.microsoft.com/office/drawing/2014/main" id="{37918E7E-4DF9-40C1-98C0-0C165B66794B}"/>
                </a:ext>
              </a:extLst>
            </p:cNvPr>
            <p:cNvSpPr/>
            <p:nvPr/>
          </p:nvSpPr>
          <p:spPr>
            <a:xfrm>
              <a:off x="3345900" y="167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4661;p28">
              <a:extLst>
                <a:ext uri="{FF2B5EF4-FFF2-40B4-BE49-F238E27FC236}">
                  <a16:creationId xmlns:a16="http://schemas.microsoft.com/office/drawing/2014/main" id="{2F3E57C0-29A4-4007-92DC-8A8CDF2EB906}"/>
                </a:ext>
              </a:extLst>
            </p:cNvPr>
            <p:cNvSpPr/>
            <p:nvPr/>
          </p:nvSpPr>
          <p:spPr>
            <a:xfrm>
              <a:off x="3373400" y="167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4662;p28">
              <a:extLst>
                <a:ext uri="{FF2B5EF4-FFF2-40B4-BE49-F238E27FC236}">
                  <a16:creationId xmlns:a16="http://schemas.microsoft.com/office/drawing/2014/main" id="{0039EF36-CB70-48DC-9638-C0BC727ED843}"/>
                </a:ext>
              </a:extLst>
            </p:cNvPr>
            <p:cNvSpPr/>
            <p:nvPr/>
          </p:nvSpPr>
          <p:spPr>
            <a:xfrm>
              <a:off x="3338375" y="1652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4663;p28">
              <a:extLst>
                <a:ext uri="{FF2B5EF4-FFF2-40B4-BE49-F238E27FC236}">
                  <a16:creationId xmlns:a16="http://schemas.microsoft.com/office/drawing/2014/main" id="{FA5B42C2-D916-4BC9-9BF1-EDC41AF6CB8C}"/>
                </a:ext>
              </a:extLst>
            </p:cNvPr>
            <p:cNvSpPr/>
            <p:nvPr/>
          </p:nvSpPr>
          <p:spPr>
            <a:xfrm>
              <a:off x="3351550" y="1651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4664;p28">
              <a:extLst>
                <a:ext uri="{FF2B5EF4-FFF2-40B4-BE49-F238E27FC236}">
                  <a16:creationId xmlns:a16="http://schemas.microsoft.com/office/drawing/2014/main" id="{2506A937-F16F-4700-883C-22EA98E8E01A}"/>
                </a:ext>
              </a:extLst>
            </p:cNvPr>
            <p:cNvSpPr/>
            <p:nvPr/>
          </p:nvSpPr>
          <p:spPr>
            <a:xfrm>
              <a:off x="3367750" y="17414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4665;p28">
              <a:extLst>
                <a:ext uri="{FF2B5EF4-FFF2-40B4-BE49-F238E27FC236}">
                  <a16:creationId xmlns:a16="http://schemas.microsoft.com/office/drawing/2014/main" id="{74AC260A-4837-46B7-B997-4814E32AA199}"/>
                </a:ext>
              </a:extLst>
            </p:cNvPr>
            <p:cNvSpPr/>
            <p:nvPr/>
          </p:nvSpPr>
          <p:spPr>
            <a:xfrm>
              <a:off x="3385650" y="1740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4666;p28">
              <a:extLst>
                <a:ext uri="{FF2B5EF4-FFF2-40B4-BE49-F238E27FC236}">
                  <a16:creationId xmlns:a16="http://schemas.microsoft.com/office/drawing/2014/main" id="{EC00A6AC-D169-4B7D-B811-870A55BA187C}"/>
                </a:ext>
              </a:extLst>
            </p:cNvPr>
            <p:cNvSpPr/>
            <p:nvPr/>
          </p:nvSpPr>
          <p:spPr>
            <a:xfrm>
              <a:off x="3378850" y="174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4667;p28">
              <a:extLst>
                <a:ext uri="{FF2B5EF4-FFF2-40B4-BE49-F238E27FC236}">
                  <a16:creationId xmlns:a16="http://schemas.microsoft.com/office/drawing/2014/main" id="{0C96751A-2324-428A-9214-4441A269FDDE}"/>
                </a:ext>
              </a:extLst>
            </p:cNvPr>
            <p:cNvSpPr/>
            <p:nvPr/>
          </p:nvSpPr>
          <p:spPr>
            <a:xfrm>
              <a:off x="3371325" y="1728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4668;p28">
              <a:extLst>
                <a:ext uri="{FF2B5EF4-FFF2-40B4-BE49-F238E27FC236}">
                  <a16:creationId xmlns:a16="http://schemas.microsoft.com/office/drawing/2014/main" id="{31910F32-2B31-4D92-BB2F-C4205282080B}"/>
                </a:ext>
              </a:extLst>
            </p:cNvPr>
            <p:cNvSpPr/>
            <p:nvPr/>
          </p:nvSpPr>
          <p:spPr>
            <a:xfrm>
              <a:off x="3378475" y="171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4669;p28">
              <a:extLst>
                <a:ext uri="{FF2B5EF4-FFF2-40B4-BE49-F238E27FC236}">
                  <a16:creationId xmlns:a16="http://schemas.microsoft.com/office/drawing/2014/main" id="{F98216B9-30B9-4F48-817C-0DC9301CA5DD}"/>
                </a:ext>
              </a:extLst>
            </p:cNvPr>
            <p:cNvSpPr/>
            <p:nvPr/>
          </p:nvSpPr>
          <p:spPr>
            <a:xfrm>
              <a:off x="3363800" y="1717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4670;p28">
              <a:extLst>
                <a:ext uri="{FF2B5EF4-FFF2-40B4-BE49-F238E27FC236}">
                  <a16:creationId xmlns:a16="http://schemas.microsoft.com/office/drawing/2014/main" id="{6DFA710F-3C9C-43F9-8165-E77294025810}"/>
                </a:ext>
              </a:extLst>
            </p:cNvPr>
            <p:cNvSpPr/>
            <p:nvPr/>
          </p:nvSpPr>
          <p:spPr>
            <a:xfrm>
              <a:off x="3357025" y="172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4671;p28">
              <a:extLst>
                <a:ext uri="{FF2B5EF4-FFF2-40B4-BE49-F238E27FC236}">
                  <a16:creationId xmlns:a16="http://schemas.microsoft.com/office/drawing/2014/main" id="{D91959C0-9947-4C2D-9969-E3CA4CE5B62C}"/>
                </a:ext>
              </a:extLst>
            </p:cNvPr>
            <p:cNvSpPr/>
            <p:nvPr/>
          </p:nvSpPr>
          <p:spPr>
            <a:xfrm>
              <a:off x="3384500" y="172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4672;p28">
              <a:extLst>
                <a:ext uri="{FF2B5EF4-FFF2-40B4-BE49-F238E27FC236}">
                  <a16:creationId xmlns:a16="http://schemas.microsoft.com/office/drawing/2014/main" id="{9573B972-240E-454A-A7A1-7B10FB4CD456}"/>
                </a:ext>
              </a:extLst>
            </p:cNvPr>
            <p:cNvSpPr/>
            <p:nvPr/>
          </p:nvSpPr>
          <p:spPr>
            <a:xfrm>
              <a:off x="3349475" y="170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4673;p28">
              <a:extLst>
                <a:ext uri="{FF2B5EF4-FFF2-40B4-BE49-F238E27FC236}">
                  <a16:creationId xmlns:a16="http://schemas.microsoft.com/office/drawing/2014/main" id="{52D6E84E-50C9-43DB-BCD8-00F60DA4EC12}"/>
                </a:ext>
              </a:extLst>
            </p:cNvPr>
            <p:cNvSpPr/>
            <p:nvPr/>
          </p:nvSpPr>
          <p:spPr>
            <a:xfrm>
              <a:off x="3362675" y="1704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4674;p28">
              <a:extLst>
                <a:ext uri="{FF2B5EF4-FFF2-40B4-BE49-F238E27FC236}">
                  <a16:creationId xmlns:a16="http://schemas.microsoft.com/office/drawing/2014/main" id="{37EC6D30-4B7A-4583-B441-7757C1F4AE6F}"/>
                </a:ext>
              </a:extLst>
            </p:cNvPr>
            <p:cNvSpPr/>
            <p:nvPr/>
          </p:nvSpPr>
          <p:spPr>
            <a:xfrm>
              <a:off x="3378850" y="179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4675;p28">
              <a:extLst>
                <a:ext uri="{FF2B5EF4-FFF2-40B4-BE49-F238E27FC236}">
                  <a16:creationId xmlns:a16="http://schemas.microsoft.com/office/drawing/2014/main" id="{5303637E-0D4E-4349-89EA-4A3F79721E91}"/>
                </a:ext>
              </a:extLst>
            </p:cNvPr>
            <p:cNvSpPr/>
            <p:nvPr/>
          </p:nvSpPr>
          <p:spPr>
            <a:xfrm>
              <a:off x="3396750" y="179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4676;p28">
              <a:extLst>
                <a:ext uri="{FF2B5EF4-FFF2-40B4-BE49-F238E27FC236}">
                  <a16:creationId xmlns:a16="http://schemas.microsoft.com/office/drawing/2014/main" id="{9691D513-A835-4600-A09F-55ED76D4E05C}"/>
                </a:ext>
              </a:extLst>
            </p:cNvPr>
            <p:cNvSpPr/>
            <p:nvPr/>
          </p:nvSpPr>
          <p:spPr>
            <a:xfrm>
              <a:off x="3389975" y="180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4677;p28">
              <a:extLst>
                <a:ext uri="{FF2B5EF4-FFF2-40B4-BE49-F238E27FC236}">
                  <a16:creationId xmlns:a16="http://schemas.microsoft.com/office/drawing/2014/main" id="{AA8274C6-897C-4CF2-8568-3AC25894BB2F}"/>
                </a:ext>
              </a:extLst>
            </p:cNvPr>
            <p:cNvSpPr/>
            <p:nvPr/>
          </p:nvSpPr>
          <p:spPr>
            <a:xfrm>
              <a:off x="3382450" y="178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4678;p28">
              <a:extLst>
                <a:ext uri="{FF2B5EF4-FFF2-40B4-BE49-F238E27FC236}">
                  <a16:creationId xmlns:a16="http://schemas.microsoft.com/office/drawing/2014/main" id="{9FC28C33-09A0-4831-BC5A-33F281AF7539}"/>
                </a:ext>
              </a:extLst>
            </p:cNvPr>
            <p:cNvSpPr/>
            <p:nvPr/>
          </p:nvSpPr>
          <p:spPr>
            <a:xfrm>
              <a:off x="3389600" y="1764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4679;p28">
              <a:extLst>
                <a:ext uri="{FF2B5EF4-FFF2-40B4-BE49-F238E27FC236}">
                  <a16:creationId xmlns:a16="http://schemas.microsoft.com/office/drawing/2014/main" id="{C513EDC7-5A44-4292-8250-B830641A1656}"/>
                </a:ext>
              </a:extLst>
            </p:cNvPr>
            <p:cNvSpPr/>
            <p:nvPr/>
          </p:nvSpPr>
          <p:spPr>
            <a:xfrm>
              <a:off x="3374900" y="1770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4680;p28">
              <a:extLst>
                <a:ext uri="{FF2B5EF4-FFF2-40B4-BE49-F238E27FC236}">
                  <a16:creationId xmlns:a16="http://schemas.microsoft.com/office/drawing/2014/main" id="{00D23032-5016-4BE2-A76F-06CFDB76F477}"/>
                </a:ext>
              </a:extLst>
            </p:cNvPr>
            <p:cNvSpPr/>
            <p:nvPr/>
          </p:nvSpPr>
          <p:spPr>
            <a:xfrm>
              <a:off x="3368125" y="177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4681;p28">
              <a:extLst>
                <a:ext uri="{FF2B5EF4-FFF2-40B4-BE49-F238E27FC236}">
                  <a16:creationId xmlns:a16="http://schemas.microsoft.com/office/drawing/2014/main" id="{A330C492-9EA8-4070-B496-3C4E402720CC}"/>
                </a:ext>
              </a:extLst>
            </p:cNvPr>
            <p:cNvSpPr/>
            <p:nvPr/>
          </p:nvSpPr>
          <p:spPr>
            <a:xfrm>
              <a:off x="3395625" y="1781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4682;p28">
              <a:extLst>
                <a:ext uri="{FF2B5EF4-FFF2-40B4-BE49-F238E27FC236}">
                  <a16:creationId xmlns:a16="http://schemas.microsoft.com/office/drawing/2014/main" id="{72299941-71C8-4265-A0CB-85F268DCF29A}"/>
                </a:ext>
              </a:extLst>
            </p:cNvPr>
            <p:cNvSpPr/>
            <p:nvPr/>
          </p:nvSpPr>
          <p:spPr>
            <a:xfrm>
              <a:off x="3360600" y="1759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4683;p28">
              <a:extLst>
                <a:ext uri="{FF2B5EF4-FFF2-40B4-BE49-F238E27FC236}">
                  <a16:creationId xmlns:a16="http://schemas.microsoft.com/office/drawing/2014/main" id="{9A8FAE37-528E-4198-A275-D54475DE2C5A}"/>
                </a:ext>
              </a:extLst>
            </p:cNvPr>
            <p:cNvSpPr/>
            <p:nvPr/>
          </p:nvSpPr>
          <p:spPr>
            <a:xfrm>
              <a:off x="3373775" y="175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4684;p28">
              <a:extLst>
                <a:ext uri="{FF2B5EF4-FFF2-40B4-BE49-F238E27FC236}">
                  <a16:creationId xmlns:a16="http://schemas.microsoft.com/office/drawing/2014/main" id="{08C77E59-C374-4138-8C0E-A51AD7B53414}"/>
                </a:ext>
              </a:extLst>
            </p:cNvPr>
            <p:cNvSpPr/>
            <p:nvPr/>
          </p:nvSpPr>
          <p:spPr>
            <a:xfrm>
              <a:off x="3403150" y="181802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91" y="1"/>
                  </a:moveTo>
                  <a:lnTo>
                    <a:pt x="1" y="129"/>
                  </a:lnTo>
                  <a:cubicBezTo>
                    <a:pt x="53" y="114"/>
                    <a:pt x="106" y="106"/>
                    <a:pt x="159" y="91"/>
                  </a:cubicBezTo>
                  <a:lnTo>
                    <a:pt x="181" y="5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4685;p28">
              <a:extLst>
                <a:ext uri="{FF2B5EF4-FFF2-40B4-BE49-F238E27FC236}">
                  <a16:creationId xmlns:a16="http://schemas.microsoft.com/office/drawing/2014/main" id="{A154ED30-315F-4468-AF69-88C59E655260}"/>
                </a:ext>
              </a:extLst>
            </p:cNvPr>
            <p:cNvSpPr/>
            <p:nvPr/>
          </p:nvSpPr>
          <p:spPr>
            <a:xfrm>
              <a:off x="3384900" y="18114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4686;p28">
              <a:extLst>
                <a:ext uri="{FF2B5EF4-FFF2-40B4-BE49-F238E27FC236}">
                  <a16:creationId xmlns:a16="http://schemas.microsoft.com/office/drawing/2014/main" id="{C54CBE85-7E5C-44FF-9DA3-EA194FCD131A}"/>
                </a:ext>
              </a:extLst>
            </p:cNvPr>
            <p:cNvSpPr/>
            <p:nvPr/>
          </p:nvSpPr>
          <p:spPr>
            <a:xfrm>
              <a:off x="3404475" y="180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4687;p28">
              <a:extLst>
                <a:ext uri="{FF2B5EF4-FFF2-40B4-BE49-F238E27FC236}">
                  <a16:creationId xmlns:a16="http://schemas.microsoft.com/office/drawing/2014/main" id="{396FA0C7-53BE-424D-93D7-8FE414DB9D9E}"/>
                </a:ext>
              </a:extLst>
            </p:cNvPr>
            <p:cNvSpPr/>
            <p:nvPr/>
          </p:nvSpPr>
          <p:spPr>
            <a:xfrm>
              <a:off x="3322550" y="136667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182" y="0"/>
                  </a:moveTo>
                  <a:cubicBezTo>
                    <a:pt x="136" y="0"/>
                    <a:pt x="91" y="8"/>
                    <a:pt x="39" y="15"/>
                  </a:cubicBezTo>
                  <a:lnTo>
                    <a:pt x="1" y="68"/>
                  </a:lnTo>
                  <a:lnTo>
                    <a:pt x="99" y="12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4688;p28">
              <a:extLst>
                <a:ext uri="{FF2B5EF4-FFF2-40B4-BE49-F238E27FC236}">
                  <a16:creationId xmlns:a16="http://schemas.microsoft.com/office/drawing/2014/main" id="{AC36D75A-3BDB-4AB2-83F1-2E38F2200CBE}"/>
                </a:ext>
              </a:extLst>
            </p:cNvPr>
            <p:cNvSpPr/>
            <p:nvPr/>
          </p:nvSpPr>
          <p:spPr>
            <a:xfrm>
              <a:off x="3333675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4689;p28">
              <a:extLst>
                <a:ext uri="{FF2B5EF4-FFF2-40B4-BE49-F238E27FC236}">
                  <a16:creationId xmlns:a16="http://schemas.microsoft.com/office/drawing/2014/main" id="{2326BFBB-55AE-4D0A-A7C5-224DB1C696BF}"/>
                </a:ext>
              </a:extLst>
            </p:cNvPr>
            <p:cNvSpPr/>
            <p:nvPr/>
          </p:nvSpPr>
          <p:spPr>
            <a:xfrm>
              <a:off x="3351550" y="14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4690;p28">
              <a:extLst>
                <a:ext uri="{FF2B5EF4-FFF2-40B4-BE49-F238E27FC236}">
                  <a16:creationId xmlns:a16="http://schemas.microsoft.com/office/drawing/2014/main" id="{432FA226-0F62-40D2-A30F-44E019B830A1}"/>
                </a:ext>
              </a:extLst>
            </p:cNvPr>
            <p:cNvSpPr/>
            <p:nvPr/>
          </p:nvSpPr>
          <p:spPr>
            <a:xfrm>
              <a:off x="3337425" y="1402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4691;p28">
              <a:extLst>
                <a:ext uri="{FF2B5EF4-FFF2-40B4-BE49-F238E27FC236}">
                  <a16:creationId xmlns:a16="http://schemas.microsoft.com/office/drawing/2014/main" id="{4A04B802-CEF1-463A-804E-13095DD0D5EC}"/>
                </a:ext>
              </a:extLst>
            </p:cNvPr>
            <p:cNvSpPr/>
            <p:nvPr/>
          </p:nvSpPr>
          <p:spPr>
            <a:xfrm>
              <a:off x="3344400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4692;p28">
              <a:extLst>
                <a:ext uri="{FF2B5EF4-FFF2-40B4-BE49-F238E27FC236}">
                  <a16:creationId xmlns:a16="http://schemas.microsoft.com/office/drawing/2014/main" id="{6DAD74CC-7283-4F9D-9365-DD49A0B5E135}"/>
                </a:ext>
              </a:extLst>
            </p:cNvPr>
            <p:cNvSpPr/>
            <p:nvPr/>
          </p:nvSpPr>
          <p:spPr>
            <a:xfrm>
              <a:off x="3329725" y="1390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4693;p28">
              <a:extLst>
                <a:ext uri="{FF2B5EF4-FFF2-40B4-BE49-F238E27FC236}">
                  <a16:creationId xmlns:a16="http://schemas.microsoft.com/office/drawing/2014/main" id="{CD8988E0-CF8E-4263-A895-F6A5295921BD}"/>
                </a:ext>
              </a:extLst>
            </p:cNvPr>
            <p:cNvSpPr/>
            <p:nvPr/>
          </p:nvSpPr>
          <p:spPr>
            <a:xfrm>
              <a:off x="3322925" y="140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4694;p28">
              <a:extLst>
                <a:ext uri="{FF2B5EF4-FFF2-40B4-BE49-F238E27FC236}">
                  <a16:creationId xmlns:a16="http://schemas.microsoft.com/office/drawing/2014/main" id="{1D9AEABA-D077-4FF2-AC80-37AE4ED3F37F}"/>
                </a:ext>
              </a:extLst>
            </p:cNvPr>
            <p:cNvSpPr/>
            <p:nvPr/>
          </p:nvSpPr>
          <p:spPr>
            <a:xfrm>
              <a:off x="3350625" y="1401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4695;p28">
              <a:extLst>
                <a:ext uri="{FF2B5EF4-FFF2-40B4-BE49-F238E27FC236}">
                  <a16:creationId xmlns:a16="http://schemas.microsoft.com/office/drawing/2014/main" id="{7BDB4C34-38EC-4B10-9B28-767493D9F289}"/>
                </a:ext>
              </a:extLst>
            </p:cNvPr>
            <p:cNvSpPr/>
            <p:nvPr/>
          </p:nvSpPr>
          <p:spPr>
            <a:xfrm>
              <a:off x="3315600" y="1379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4696;p28">
              <a:extLst>
                <a:ext uri="{FF2B5EF4-FFF2-40B4-BE49-F238E27FC236}">
                  <a16:creationId xmlns:a16="http://schemas.microsoft.com/office/drawing/2014/main" id="{FAA352AB-8517-4D84-97E4-EAE52D4A50DA}"/>
                </a:ext>
              </a:extLst>
            </p:cNvPr>
            <p:cNvSpPr/>
            <p:nvPr/>
          </p:nvSpPr>
          <p:spPr>
            <a:xfrm>
              <a:off x="3328775" y="1378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4697;p28">
              <a:extLst>
                <a:ext uri="{FF2B5EF4-FFF2-40B4-BE49-F238E27FC236}">
                  <a16:creationId xmlns:a16="http://schemas.microsoft.com/office/drawing/2014/main" id="{1ED453C1-5588-4EFC-B875-A3F9C42DBE2A}"/>
                </a:ext>
              </a:extLst>
            </p:cNvPr>
            <p:cNvSpPr/>
            <p:nvPr/>
          </p:nvSpPr>
          <p:spPr>
            <a:xfrm>
              <a:off x="3333850" y="1370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4698;p28">
              <a:extLst>
                <a:ext uri="{FF2B5EF4-FFF2-40B4-BE49-F238E27FC236}">
                  <a16:creationId xmlns:a16="http://schemas.microsoft.com/office/drawing/2014/main" id="{803DFB1B-6E59-4685-8419-1839247A1175}"/>
                </a:ext>
              </a:extLst>
            </p:cNvPr>
            <p:cNvSpPr/>
            <p:nvPr/>
          </p:nvSpPr>
          <p:spPr>
            <a:xfrm>
              <a:off x="3344775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4699;p28">
              <a:extLst>
                <a:ext uri="{FF2B5EF4-FFF2-40B4-BE49-F238E27FC236}">
                  <a16:creationId xmlns:a16="http://schemas.microsoft.com/office/drawing/2014/main" id="{5109FD6A-3038-4CC5-ADA1-DCB013CBC233}"/>
                </a:ext>
              </a:extLst>
            </p:cNvPr>
            <p:cNvSpPr/>
            <p:nvPr/>
          </p:nvSpPr>
          <p:spPr>
            <a:xfrm>
              <a:off x="3362675" y="1467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4700;p28">
              <a:extLst>
                <a:ext uri="{FF2B5EF4-FFF2-40B4-BE49-F238E27FC236}">
                  <a16:creationId xmlns:a16="http://schemas.microsoft.com/office/drawing/2014/main" id="{391B8B3B-D547-4A67-BDB3-DC4D48A22AA3}"/>
                </a:ext>
              </a:extLst>
            </p:cNvPr>
            <p:cNvSpPr/>
            <p:nvPr/>
          </p:nvSpPr>
          <p:spPr>
            <a:xfrm>
              <a:off x="3356075" y="14766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4701;p28">
              <a:extLst>
                <a:ext uri="{FF2B5EF4-FFF2-40B4-BE49-F238E27FC236}">
                  <a16:creationId xmlns:a16="http://schemas.microsoft.com/office/drawing/2014/main" id="{177C851B-62BF-45AA-86E2-26A7E9F33622}"/>
                </a:ext>
              </a:extLst>
            </p:cNvPr>
            <p:cNvSpPr/>
            <p:nvPr/>
          </p:nvSpPr>
          <p:spPr>
            <a:xfrm>
              <a:off x="3348550" y="14557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4702;p28">
              <a:extLst>
                <a:ext uri="{FF2B5EF4-FFF2-40B4-BE49-F238E27FC236}">
                  <a16:creationId xmlns:a16="http://schemas.microsoft.com/office/drawing/2014/main" id="{DD385314-E1B5-4143-AC83-CD7CFE22EF11}"/>
                </a:ext>
              </a:extLst>
            </p:cNvPr>
            <p:cNvSpPr/>
            <p:nvPr/>
          </p:nvSpPr>
          <p:spPr>
            <a:xfrm>
              <a:off x="3355500" y="143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4703;p28">
              <a:extLst>
                <a:ext uri="{FF2B5EF4-FFF2-40B4-BE49-F238E27FC236}">
                  <a16:creationId xmlns:a16="http://schemas.microsoft.com/office/drawing/2014/main" id="{C07B0AB9-2893-4DE2-A921-68D74FEA4ADD}"/>
                </a:ext>
              </a:extLst>
            </p:cNvPr>
            <p:cNvSpPr/>
            <p:nvPr/>
          </p:nvSpPr>
          <p:spPr>
            <a:xfrm>
              <a:off x="3340825" y="1443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4704;p28">
              <a:extLst>
                <a:ext uri="{FF2B5EF4-FFF2-40B4-BE49-F238E27FC236}">
                  <a16:creationId xmlns:a16="http://schemas.microsoft.com/office/drawing/2014/main" id="{23763D80-B862-4266-81F2-2D9A89F48FE2}"/>
                </a:ext>
              </a:extLst>
            </p:cNvPr>
            <p:cNvSpPr/>
            <p:nvPr/>
          </p:nvSpPr>
          <p:spPr>
            <a:xfrm>
              <a:off x="3334050" y="14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4705;p28">
              <a:extLst>
                <a:ext uri="{FF2B5EF4-FFF2-40B4-BE49-F238E27FC236}">
                  <a16:creationId xmlns:a16="http://schemas.microsoft.com/office/drawing/2014/main" id="{24ABAE52-6E48-451F-A8EC-EB469EC87549}"/>
                </a:ext>
              </a:extLst>
            </p:cNvPr>
            <p:cNvSpPr/>
            <p:nvPr/>
          </p:nvSpPr>
          <p:spPr>
            <a:xfrm>
              <a:off x="3361725" y="1454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4706;p28">
              <a:extLst>
                <a:ext uri="{FF2B5EF4-FFF2-40B4-BE49-F238E27FC236}">
                  <a16:creationId xmlns:a16="http://schemas.microsoft.com/office/drawing/2014/main" id="{DC5C68E6-08A6-44C2-8358-F17947BE6AFF}"/>
                </a:ext>
              </a:extLst>
            </p:cNvPr>
            <p:cNvSpPr/>
            <p:nvPr/>
          </p:nvSpPr>
          <p:spPr>
            <a:xfrm>
              <a:off x="3326700" y="1432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4707;p28">
              <a:extLst>
                <a:ext uri="{FF2B5EF4-FFF2-40B4-BE49-F238E27FC236}">
                  <a16:creationId xmlns:a16="http://schemas.microsoft.com/office/drawing/2014/main" id="{0781AEB6-20E4-4D08-9E33-08DBCCC45C64}"/>
                </a:ext>
              </a:extLst>
            </p:cNvPr>
            <p:cNvSpPr/>
            <p:nvPr/>
          </p:nvSpPr>
          <p:spPr>
            <a:xfrm>
              <a:off x="3339875" y="1431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4708;p28">
              <a:extLst>
                <a:ext uri="{FF2B5EF4-FFF2-40B4-BE49-F238E27FC236}">
                  <a16:creationId xmlns:a16="http://schemas.microsoft.com/office/drawing/2014/main" id="{B62E9CCB-A173-4649-B768-65CAAF3F00A1}"/>
                </a:ext>
              </a:extLst>
            </p:cNvPr>
            <p:cNvSpPr/>
            <p:nvPr/>
          </p:nvSpPr>
          <p:spPr>
            <a:xfrm>
              <a:off x="3344975" y="1423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4709;p28">
              <a:extLst>
                <a:ext uri="{FF2B5EF4-FFF2-40B4-BE49-F238E27FC236}">
                  <a16:creationId xmlns:a16="http://schemas.microsoft.com/office/drawing/2014/main" id="{344A593E-18C7-4569-9CC9-5B42AEAD320A}"/>
                </a:ext>
              </a:extLst>
            </p:cNvPr>
            <p:cNvSpPr/>
            <p:nvPr/>
          </p:nvSpPr>
          <p:spPr>
            <a:xfrm>
              <a:off x="3355900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4710;p28">
              <a:extLst>
                <a:ext uri="{FF2B5EF4-FFF2-40B4-BE49-F238E27FC236}">
                  <a16:creationId xmlns:a16="http://schemas.microsoft.com/office/drawing/2014/main" id="{2E3370F0-3630-485A-A497-7DCC3AD4CD0A}"/>
                </a:ext>
              </a:extLst>
            </p:cNvPr>
            <p:cNvSpPr/>
            <p:nvPr/>
          </p:nvSpPr>
          <p:spPr>
            <a:xfrm>
              <a:off x="3373775" y="152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4711;p28">
              <a:extLst>
                <a:ext uri="{FF2B5EF4-FFF2-40B4-BE49-F238E27FC236}">
                  <a16:creationId xmlns:a16="http://schemas.microsoft.com/office/drawing/2014/main" id="{44DC6E95-515E-4DCA-8941-E01199736B69}"/>
                </a:ext>
              </a:extLst>
            </p:cNvPr>
            <p:cNvSpPr/>
            <p:nvPr/>
          </p:nvSpPr>
          <p:spPr>
            <a:xfrm>
              <a:off x="3359650" y="15090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4712;p28">
              <a:extLst>
                <a:ext uri="{FF2B5EF4-FFF2-40B4-BE49-F238E27FC236}">
                  <a16:creationId xmlns:a16="http://schemas.microsoft.com/office/drawing/2014/main" id="{FF873318-3E32-40A7-BB42-2E87FA5435A0}"/>
                </a:ext>
              </a:extLst>
            </p:cNvPr>
            <p:cNvSpPr/>
            <p:nvPr/>
          </p:nvSpPr>
          <p:spPr>
            <a:xfrm>
              <a:off x="3366625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4713;p28">
              <a:extLst>
                <a:ext uri="{FF2B5EF4-FFF2-40B4-BE49-F238E27FC236}">
                  <a16:creationId xmlns:a16="http://schemas.microsoft.com/office/drawing/2014/main" id="{3B34BB69-F275-4D03-B8A2-33107F2BC551}"/>
                </a:ext>
              </a:extLst>
            </p:cNvPr>
            <p:cNvSpPr/>
            <p:nvPr/>
          </p:nvSpPr>
          <p:spPr>
            <a:xfrm>
              <a:off x="3351925" y="14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4714;p28">
              <a:extLst>
                <a:ext uri="{FF2B5EF4-FFF2-40B4-BE49-F238E27FC236}">
                  <a16:creationId xmlns:a16="http://schemas.microsoft.com/office/drawing/2014/main" id="{90D6C6DA-FE1D-474D-82F0-E739A808DAB5}"/>
                </a:ext>
              </a:extLst>
            </p:cNvPr>
            <p:cNvSpPr/>
            <p:nvPr/>
          </p:nvSpPr>
          <p:spPr>
            <a:xfrm>
              <a:off x="3345150" y="150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4715;p28">
              <a:extLst>
                <a:ext uri="{FF2B5EF4-FFF2-40B4-BE49-F238E27FC236}">
                  <a16:creationId xmlns:a16="http://schemas.microsoft.com/office/drawing/2014/main" id="{314EF54B-7C48-48F6-B979-BFD70FC3DA36}"/>
                </a:ext>
              </a:extLst>
            </p:cNvPr>
            <p:cNvSpPr/>
            <p:nvPr/>
          </p:nvSpPr>
          <p:spPr>
            <a:xfrm>
              <a:off x="3372825" y="1508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4716;p28">
              <a:extLst>
                <a:ext uri="{FF2B5EF4-FFF2-40B4-BE49-F238E27FC236}">
                  <a16:creationId xmlns:a16="http://schemas.microsoft.com/office/drawing/2014/main" id="{DDA3C16A-7894-473F-97EE-40CE79E521B0}"/>
                </a:ext>
              </a:extLst>
            </p:cNvPr>
            <p:cNvSpPr/>
            <p:nvPr/>
          </p:nvSpPr>
          <p:spPr>
            <a:xfrm>
              <a:off x="3337800" y="148587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4717;p28">
              <a:extLst>
                <a:ext uri="{FF2B5EF4-FFF2-40B4-BE49-F238E27FC236}">
                  <a16:creationId xmlns:a16="http://schemas.microsoft.com/office/drawing/2014/main" id="{6893043B-F8B7-4CBB-AFF9-90C2932352E9}"/>
                </a:ext>
              </a:extLst>
            </p:cNvPr>
            <p:cNvSpPr/>
            <p:nvPr/>
          </p:nvSpPr>
          <p:spPr>
            <a:xfrm>
              <a:off x="3351000" y="1484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4718;p28">
              <a:extLst>
                <a:ext uri="{FF2B5EF4-FFF2-40B4-BE49-F238E27FC236}">
                  <a16:creationId xmlns:a16="http://schemas.microsoft.com/office/drawing/2014/main" id="{171DA1A0-4E62-46C4-9CE0-98A710E28D28}"/>
                </a:ext>
              </a:extLst>
            </p:cNvPr>
            <p:cNvSpPr/>
            <p:nvPr/>
          </p:nvSpPr>
          <p:spPr>
            <a:xfrm>
              <a:off x="3367000" y="157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4719;p28">
              <a:extLst>
                <a:ext uri="{FF2B5EF4-FFF2-40B4-BE49-F238E27FC236}">
                  <a16:creationId xmlns:a16="http://schemas.microsoft.com/office/drawing/2014/main" id="{CBE29623-DF50-4E38-AD77-EFEE6C293C2B}"/>
                </a:ext>
              </a:extLst>
            </p:cNvPr>
            <p:cNvSpPr/>
            <p:nvPr/>
          </p:nvSpPr>
          <p:spPr>
            <a:xfrm>
              <a:off x="3384900" y="15736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4720;p28">
              <a:extLst>
                <a:ext uri="{FF2B5EF4-FFF2-40B4-BE49-F238E27FC236}">
                  <a16:creationId xmlns:a16="http://schemas.microsoft.com/office/drawing/2014/main" id="{B29B5B4C-27B7-40E6-B78F-68A97572F548}"/>
                </a:ext>
              </a:extLst>
            </p:cNvPr>
            <p:cNvSpPr/>
            <p:nvPr/>
          </p:nvSpPr>
          <p:spPr>
            <a:xfrm>
              <a:off x="3378300" y="15832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4721;p28">
              <a:extLst>
                <a:ext uri="{FF2B5EF4-FFF2-40B4-BE49-F238E27FC236}">
                  <a16:creationId xmlns:a16="http://schemas.microsoft.com/office/drawing/2014/main" id="{07E8F094-34B4-4AF2-A137-2F85483AA0B4}"/>
                </a:ext>
              </a:extLst>
            </p:cNvPr>
            <p:cNvSpPr/>
            <p:nvPr/>
          </p:nvSpPr>
          <p:spPr>
            <a:xfrm>
              <a:off x="3370775" y="1562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4722;p28">
              <a:extLst>
                <a:ext uri="{FF2B5EF4-FFF2-40B4-BE49-F238E27FC236}">
                  <a16:creationId xmlns:a16="http://schemas.microsoft.com/office/drawing/2014/main" id="{D3C72CEB-9F78-41BF-A930-9424817AFE7F}"/>
                </a:ext>
              </a:extLst>
            </p:cNvPr>
            <p:cNvSpPr/>
            <p:nvPr/>
          </p:nvSpPr>
          <p:spPr>
            <a:xfrm>
              <a:off x="3377725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4723;p28">
              <a:extLst>
                <a:ext uri="{FF2B5EF4-FFF2-40B4-BE49-F238E27FC236}">
                  <a16:creationId xmlns:a16="http://schemas.microsoft.com/office/drawing/2014/main" id="{09C070AB-92E7-4A9E-8EA3-57B4DDD8DCD3}"/>
                </a:ext>
              </a:extLst>
            </p:cNvPr>
            <p:cNvSpPr/>
            <p:nvPr/>
          </p:nvSpPr>
          <p:spPr>
            <a:xfrm>
              <a:off x="3363050" y="155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4724;p28">
              <a:extLst>
                <a:ext uri="{FF2B5EF4-FFF2-40B4-BE49-F238E27FC236}">
                  <a16:creationId xmlns:a16="http://schemas.microsoft.com/office/drawing/2014/main" id="{0DF41590-110A-4D13-A584-9A40451CC21B}"/>
                </a:ext>
              </a:extLst>
            </p:cNvPr>
            <p:cNvSpPr/>
            <p:nvPr/>
          </p:nvSpPr>
          <p:spPr>
            <a:xfrm>
              <a:off x="3356275" y="155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4725;p28">
              <a:extLst>
                <a:ext uri="{FF2B5EF4-FFF2-40B4-BE49-F238E27FC236}">
                  <a16:creationId xmlns:a16="http://schemas.microsoft.com/office/drawing/2014/main" id="{BF94C28C-AF40-4CB2-9BFD-CD27280F5866}"/>
                </a:ext>
              </a:extLst>
            </p:cNvPr>
            <p:cNvSpPr/>
            <p:nvPr/>
          </p:nvSpPr>
          <p:spPr>
            <a:xfrm>
              <a:off x="3383950" y="15615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4726;p28">
              <a:extLst>
                <a:ext uri="{FF2B5EF4-FFF2-40B4-BE49-F238E27FC236}">
                  <a16:creationId xmlns:a16="http://schemas.microsoft.com/office/drawing/2014/main" id="{C8C13363-CF9B-4F0D-9F7C-48D863D6EBB7}"/>
                </a:ext>
              </a:extLst>
            </p:cNvPr>
            <p:cNvSpPr/>
            <p:nvPr/>
          </p:nvSpPr>
          <p:spPr>
            <a:xfrm>
              <a:off x="3348925" y="153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4727;p28">
              <a:extLst>
                <a:ext uri="{FF2B5EF4-FFF2-40B4-BE49-F238E27FC236}">
                  <a16:creationId xmlns:a16="http://schemas.microsoft.com/office/drawing/2014/main" id="{C77DC931-7342-44C6-BCBF-03270A192FE3}"/>
                </a:ext>
              </a:extLst>
            </p:cNvPr>
            <p:cNvSpPr/>
            <p:nvPr/>
          </p:nvSpPr>
          <p:spPr>
            <a:xfrm>
              <a:off x="3362100" y="1538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4728;p28">
              <a:extLst>
                <a:ext uri="{FF2B5EF4-FFF2-40B4-BE49-F238E27FC236}">
                  <a16:creationId xmlns:a16="http://schemas.microsoft.com/office/drawing/2014/main" id="{5253195E-5E0C-48AA-8796-365D5DC2A4A5}"/>
                </a:ext>
              </a:extLst>
            </p:cNvPr>
            <p:cNvSpPr/>
            <p:nvPr/>
          </p:nvSpPr>
          <p:spPr>
            <a:xfrm>
              <a:off x="3367175" y="1529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4729;p28">
              <a:extLst>
                <a:ext uri="{FF2B5EF4-FFF2-40B4-BE49-F238E27FC236}">
                  <a16:creationId xmlns:a16="http://schemas.microsoft.com/office/drawing/2014/main" id="{3584EC1E-4E6F-46BE-A316-CCC4FAC237B6}"/>
                </a:ext>
              </a:extLst>
            </p:cNvPr>
            <p:cNvSpPr/>
            <p:nvPr/>
          </p:nvSpPr>
          <p:spPr>
            <a:xfrm>
              <a:off x="3378100" y="16280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4730;p28">
              <a:extLst>
                <a:ext uri="{FF2B5EF4-FFF2-40B4-BE49-F238E27FC236}">
                  <a16:creationId xmlns:a16="http://schemas.microsoft.com/office/drawing/2014/main" id="{0E4B8411-9E29-4979-A114-1B02946AC87E}"/>
                </a:ext>
              </a:extLst>
            </p:cNvPr>
            <p:cNvSpPr/>
            <p:nvPr/>
          </p:nvSpPr>
          <p:spPr>
            <a:xfrm>
              <a:off x="3396000" y="162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4731;p28">
              <a:extLst>
                <a:ext uri="{FF2B5EF4-FFF2-40B4-BE49-F238E27FC236}">
                  <a16:creationId xmlns:a16="http://schemas.microsoft.com/office/drawing/2014/main" id="{5AF6E5D1-EE82-4FD8-8DAA-CFF725FD1704}"/>
                </a:ext>
              </a:extLst>
            </p:cNvPr>
            <p:cNvSpPr/>
            <p:nvPr/>
          </p:nvSpPr>
          <p:spPr>
            <a:xfrm>
              <a:off x="3389400" y="1636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4732;p28">
              <a:extLst>
                <a:ext uri="{FF2B5EF4-FFF2-40B4-BE49-F238E27FC236}">
                  <a16:creationId xmlns:a16="http://schemas.microsoft.com/office/drawing/2014/main" id="{E173FF4C-4B8C-4F1B-AED0-199E3A3385E9}"/>
                </a:ext>
              </a:extLst>
            </p:cNvPr>
            <p:cNvSpPr/>
            <p:nvPr/>
          </p:nvSpPr>
          <p:spPr>
            <a:xfrm>
              <a:off x="3381875" y="161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4733;p28">
              <a:extLst>
                <a:ext uri="{FF2B5EF4-FFF2-40B4-BE49-F238E27FC236}">
                  <a16:creationId xmlns:a16="http://schemas.microsoft.com/office/drawing/2014/main" id="{7F881D66-CC78-444D-A3EB-84FFC62DCC90}"/>
                </a:ext>
              </a:extLst>
            </p:cNvPr>
            <p:cNvSpPr/>
            <p:nvPr/>
          </p:nvSpPr>
          <p:spPr>
            <a:xfrm>
              <a:off x="3388850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4734;p28">
              <a:extLst>
                <a:ext uri="{FF2B5EF4-FFF2-40B4-BE49-F238E27FC236}">
                  <a16:creationId xmlns:a16="http://schemas.microsoft.com/office/drawing/2014/main" id="{A8F42905-DD5D-4E93-A021-E161B9D74577}"/>
                </a:ext>
              </a:extLst>
            </p:cNvPr>
            <p:cNvSpPr/>
            <p:nvPr/>
          </p:nvSpPr>
          <p:spPr>
            <a:xfrm>
              <a:off x="3374150" y="1603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4735;p28">
              <a:extLst>
                <a:ext uri="{FF2B5EF4-FFF2-40B4-BE49-F238E27FC236}">
                  <a16:creationId xmlns:a16="http://schemas.microsoft.com/office/drawing/2014/main" id="{F3743037-388E-434D-8949-839252E1DD25}"/>
                </a:ext>
              </a:extLst>
            </p:cNvPr>
            <p:cNvSpPr/>
            <p:nvPr/>
          </p:nvSpPr>
          <p:spPr>
            <a:xfrm>
              <a:off x="3367375" y="16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4736;p28">
              <a:extLst>
                <a:ext uri="{FF2B5EF4-FFF2-40B4-BE49-F238E27FC236}">
                  <a16:creationId xmlns:a16="http://schemas.microsoft.com/office/drawing/2014/main" id="{24583008-3982-4FFB-A5F3-92B59FA0842A}"/>
                </a:ext>
              </a:extLst>
            </p:cNvPr>
            <p:cNvSpPr/>
            <p:nvPr/>
          </p:nvSpPr>
          <p:spPr>
            <a:xfrm>
              <a:off x="3395050" y="16146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4737;p28">
              <a:extLst>
                <a:ext uri="{FF2B5EF4-FFF2-40B4-BE49-F238E27FC236}">
                  <a16:creationId xmlns:a16="http://schemas.microsoft.com/office/drawing/2014/main" id="{4474E852-3362-47A2-80A0-7E98DC69DC9A}"/>
                </a:ext>
              </a:extLst>
            </p:cNvPr>
            <p:cNvSpPr/>
            <p:nvPr/>
          </p:nvSpPr>
          <p:spPr>
            <a:xfrm>
              <a:off x="3360025" y="159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4738;p28">
              <a:extLst>
                <a:ext uri="{FF2B5EF4-FFF2-40B4-BE49-F238E27FC236}">
                  <a16:creationId xmlns:a16="http://schemas.microsoft.com/office/drawing/2014/main" id="{C9471B70-5A8F-4D10-A488-1AE8AB781C3F}"/>
                </a:ext>
              </a:extLst>
            </p:cNvPr>
            <p:cNvSpPr/>
            <p:nvPr/>
          </p:nvSpPr>
          <p:spPr>
            <a:xfrm>
              <a:off x="3373225" y="159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4739;p28">
              <a:extLst>
                <a:ext uri="{FF2B5EF4-FFF2-40B4-BE49-F238E27FC236}">
                  <a16:creationId xmlns:a16="http://schemas.microsoft.com/office/drawing/2014/main" id="{FFDB4C54-3AF0-4180-9EA8-6D62D6BE3331}"/>
                </a:ext>
              </a:extLst>
            </p:cNvPr>
            <p:cNvSpPr/>
            <p:nvPr/>
          </p:nvSpPr>
          <p:spPr>
            <a:xfrm>
              <a:off x="3389225" y="168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4740;p28">
              <a:extLst>
                <a:ext uri="{FF2B5EF4-FFF2-40B4-BE49-F238E27FC236}">
                  <a16:creationId xmlns:a16="http://schemas.microsoft.com/office/drawing/2014/main" id="{4746B690-F910-46DC-8E4D-8DFE6C9EFF85}"/>
                </a:ext>
              </a:extLst>
            </p:cNvPr>
            <p:cNvSpPr/>
            <p:nvPr/>
          </p:nvSpPr>
          <p:spPr>
            <a:xfrm>
              <a:off x="3407100" y="168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4741;p28">
              <a:extLst>
                <a:ext uri="{FF2B5EF4-FFF2-40B4-BE49-F238E27FC236}">
                  <a16:creationId xmlns:a16="http://schemas.microsoft.com/office/drawing/2014/main" id="{1D7B7AB5-1F8C-40FA-AE3C-A9DE74ECB296}"/>
                </a:ext>
              </a:extLst>
            </p:cNvPr>
            <p:cNvSpPr/>
            <p:nvPr/>
          </p:nvSpPr>
          <p:spPr>
            <a:xfrm>
              <a:off x="3400525" y="168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4742;p28">
              <a:extLst>
                <a:ext uri="{FF2B5EF4-FFF2-40B4-BE49-F238E27FC236}">
                  <a16:creationId xmlns:a16="http://schemas.microsoft.com/office/drawing/2014/main" id="{84EDE032-3DBF-4729-8B2A-36887BE0B1F6}"/>
                </a:ext>
              </a:extLst>
            </p:cNvPr>
            <p:cNvSpPr/>
            <p:nvPr/>
          </p:nvSpPr>
          <p:spPr>
            <a:xfrm>
              <a:off x="3392975" y="16689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4743;p28">
              <a:extLst>
                <a:ext uri="{FF2B5EF4-FFF2-40B4-BE49-F238E27FC236}">
                  <a16:creationId xmlns:a16="http://schemas.microsoft.com/office/drawing/2014/main" id="{2F2A743D-A5D0-476F-9BE3-DD42DA2605F5}"/>
                </a:ext>
              </a:extLst>
            </p:cNvPr>
            <p:cNvSpPr/>
            <p:nvPr/>
          </p:nvSpPr>
          <p:spPr>
            <a:xfrm>
              <a:off x="3399950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4744;p28">
              <a:extLst>
                <a:ext uri="{FF2B5EF4-FFF2-40B4-BE49-F238E27FC236}">
                  <a16:creationId xmlns:a16="http://schemas.microsoft.com/office/drawing/2014/main" id="{C019EF82-2ACA-4759-9B86-B3F255CEFB99}"/>
                </a:ext>
              </a:extLst>
            </p:cNvPr>
            <p:cNvSpPr/>
            <p:nvPr/>
          </p:nvSpPr>
          <p:spPr>
            <a:xfrm>
              <a:off x="3385275" y="1657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4745;p28">
              <a:extLst>
                <a:ext uri="{FF2B5EF4-FFF2-40B4-BE49-F238E27FC236}">
                  <a16:creationId xmlns:a16="http://schemas.microsoft.com/office/drawing/2014/main" id="{22F6030B-A3C0-47D2-9382-421A42322EC8}"/>
                </a:ext>
              </a:extLst>
            </p:cNvPr>
            <p:cNvSpPr/>
            <p:nvPr/>
          </p:nvSpPr>
          <p:spPr>
            <a:xfrm>
              <a:off x="3378475" y="166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4746;p28">
              <a:extLst>
                <a:ext uri="{FF2B5EF4-FFF2-40B4-BE49-F238E27FC236}">
                  <a16:creationId xmlns:a16="http://schemas.microsoft.com/office/drawing/2014/main" id="{2346C352-9E6D-4EB5-94C7-11551ACDCABD}"/>
                </a:ext>
              </a:extLst>
            </p:cNvPr>
            <p:cNvSpPr/>
            <p:nvPr/>
          </p:nvSpPr>
          <p:spPr>
            <a:xfrm>
              <a:off x="3406175" y="1667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4747;p28">
              <a:extLst>
                <a:ext uri="{FF2B5EF4-FFF2-40B4-BE49-F238E27FC236}">
                  <a16:creationId xmlns:a16="http://schemas.microsoft.com/office/drawing/2014/main" id="{E053404D-731C-4669-8138-A252D89C91E9}"/>
                </a:ext>
              </a:extLst>
            </p:cNvPr>
            <p:cNvSpPr/>
            <p:nvPr/>
          </p:nvSpPr>
          <p:spPr>
            <a:xfrm>
              <a:off x="3371150" y="1645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4748;p28">
              <a:extLst>
                <a:ext uri="{FF2B5EF4-FFF2-40B4-BE49-F238E27FC236}">
                  <a16:creationId xmlns:a16="http://schemas.microsoft.com/office/drawing/2014/main" id="{1D248439-FE40-4CB0-80EC-EF6B3574F0BF}"/>
                </a:ext>
              </a:extLst>
            </p:cNvPr>
            <p:cNvSpPr/>
            <p:nvPr/>
          </p:nvSpPr>
          <p:spPr>
            <a:xfrm>
              <a:off x="3384325" y="1644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4749;p28">
              <a:extLst>
                <a:ext uri="{FF2B5EF4-FFF2-40B4-BE49-F238E27FC236}">
                  <a16:creationId xmlns:a16="http://schemas.microsoft.com/office/drawing/2014/main" id="{9B9318C5-C176-414E-B643-96828BECF327}"/>
                </a:ext>
              </a:extLst>
            </p:cNvPr>
            <p:cNvSpPr/>
            <p:nvPr/>
          </p:nvSpPr>
          <p:spPr>
            <a:xfrm>
              <a:off x="3400325" y="173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4750;p28">
              <a:extLst>
                <a:ext uri="{FF2B5EF4-FFF2-40B4-BE49-F238E27FC236}">
                  <a16:creationId xmlns:a16="http://schemas.microsoft.com/office/drawing/2014/main" id="{DC874612-6137-4CC4-BCC2-99225C7C2449}"/>
                </a:ext>
              </a:extLst>
            </p:cNvPr>
            <p:cNvSpPr/>
            <p:nvPr/>
          </p:nvSpPr>
          <p:spPr>
            <a:xfrm>
              <a:off x="3418225" y="173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4751;p28">
              <a:extLst>
                <a:ext uri="{FF2B5EF4-FFF2-40B4-BE49-F238E27FC236}">
                  <a16:creationId xmlns:a16="http://schemas.microsoft.com/office/drawing/2014/main" id="{4C114D7A-134A-4A36-A3F5-87CF1141A0E3}"/>
                </a:ext>
              </a:extLst>
            </p:cNvPr>
            <p:cNvSpPr/>
            <p:nvPr/>
          </p:nvSpPr>
          <p:spPr>
            <a:xfrm>
              <a:off x="3411625" y="1742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4752;p28">
              <a:extLst>
                <a:ext uri="{FF2B5EF4-FFF2-40B4-BE49-F238E27FC236}">
                  <a16:creationId xmlns:a16="http://schemas.microsoft.com/office/drawing/2014/main" id="{C3FD5D54-929C-43A6-BCB4-F4BE6623E24D}"/>
                </a:ext>
              </a:extLst>
            </p:cNvPr>
            <p:cNvSpPr/>
            <p:nvPr/>
          </p:nvSpPr>
          <p:spPr>
            <a:xfrm>
              <a:off x="3404100" y="1722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4753;p28">
              <a:extLst>
                <a:ext uri="{FF2B5EF4-FFF2-40B4-BE49-F238E27FC236}">
                  <a16:creationId xmlns:a16="http://schemas.microsoft.com/office/drawing/2014/main" id="{707B0BE5-644D-4E70-A03B-EF5E0691F301}"/>
                </a:ext>
              </a:extLst>
            </p:cNvPr>
            <p:cNvSpPr/>
            <p:nvPr/>
          </p:nvSpPr>
          <p:spPr>
            <a:xfrm>
              <a:off x="3411050" y="170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4754;p28">
              <a:extLst>
                <a:ext uri="{FF2B5EF4-FFF2-40B4-BE49-F238E27FC236}">
                  <a16:creationId xmlns:a16="http://schemas.microsoft.com/office/drawing/2014/main" id="{CCE00DED-EF32-4526-840B-8D8B58C3F2D1}"/>
                </a:ext>
              </a:extLst>
            </p:cNvPr>
            <p:cNvSpPr/>
            <p:nvPr/>
          </p:nvSpPr>
          <p:spPr>
            <a:xfrm>
              <a:off x="3396375" y="1710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4755;p28">
              <a:extLst>
                <a:ext uri="{FF2B5EF4-FFF2-40B4-BE49-F238E27FC236}">
                  <a16:creationId xmlns:a16="http://schemas.microsoft.com/office/drawing/2014/main" id="{97C5E00C-4E89-4768-A313-619BCBC6A192}"/>
                </a:ext>
              </a:extLst>
            </p:cNvPr>
            <p:cNvSpPr/>
            <p:nvPr/>
          </p:nvSpPr>
          <p:spPr>
            <a:xfrm>
              <a:off x="3389600" y="171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4756;p28">
              <a:extLst>
                <a:ext uri="{FF2B5EF4-FFF2-40B4-BE49-F238E27FC236}">
                  <a16:creationId xmlns:a16="http://schemas.microsoft.com/office/drawing/2014/main" id="{1C553706-2098-4DA0-B4B7-DEDD3DF9EF1C}"/>
                </a:ext>
              </a:extLst>
            </p:cNvPr>
            <p:cNvSpPr/>
            <p:nvPr/>
          </p:nvSpPr>
          <p:spPr>
            <a:xfrm>
              <a:off x="3417275" y="1721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4757;p28">
              <a:extLst>
                <a:ext uri="{FF2B5EF4-FFF2-40B4-BE49-F238E27FC236}">
                  <a16:creationId xmlns:a16="http://schemas.microsoft.com/office/drawing/2014/main" id="{4ACFA0BB-EDE5-41F2-B8F4-02822EEF81DC}"/>
                </a:ext>
              </a:extLst>
            </p:cNvPr>
            <p:cNvSpPr/>
            <p:nvPr/>
          </p:nvSpPr>
          <p:spPr>
            <a:xfrm>
              <a:off x="3382250" y="169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4758;p28">
              <a:extLst>
                <a:ext uri="{FF2B5EF4-FFF2-40B4-BE49-F238E27FC236}">
                  <a16:creationId xmlns:a16="http://schemas.microsoft.com/office/drawing/2014/main" id="{A84A0930-31FB-43E1-8AFD-96278BA8E2A1}"/>
                </a:ext>
              </a:extLst>
            </p:cNvPr>
            <p:cNvSpPr/>
            <p:nvPr/>
          </p:nvSpPr>
          <p:spPr>
            <a:xfrm>
              <a:off x="3395250" y="169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4759;p28">
              <a:extLst>
                <a:ext uri="{FF2B5EF4-FFF2-40B4-BE49-F238E27FC236}">
                  <a16:creationId xmlns:a16="http://schemas.microsoft.com/office/drawing/2014/main" id="{A9134189-D13D-403D-8F70-9EBFB34A6532}"/>
                </a:ext>
              </a:extLst>
            </p:cNvPr>
            <p:cNvSpPr/>
            <p:nvPr/>
          </p:nvSpPr>
          <p:spPr>
            <a:xfrm>
              <a:off x="3411450" y="178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4760;p28">
              <a:extLst>
                <a:ext uri="{FF2B5EF4-FFF2-40B4-BE49-F238E27FC236}">
                  <a16:creationId xmlns:a16="http://schemas.microsoft.com/office/drawing/2014/main" id="{D33CB1BC-ABE8-475A-B3FA-CF2AA83C9B09}"/>
                </a:ext>
              </a:extLst>
            </p:cNvPr>
            <p:cNvSpPr/>
            <p:nvPr/>
          </p:nvSpPr>
          <p:spPr>
            <a:xfrm>
              <a:off x="3429325" y="17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4761;p28">
              <a:extLst>
                <a:ext uri="{FF2B5EF4-FFF2-40B4-BE49-F238E27FC236}">
                  <a16:creationId xmlns:a16="http://schemas.microsoft.com/office/drawing/2014/main" id="{92D3338B-476F-489C-9632-2918C6080CFB}"/>
                </a:ext>
              </a:extLst>
            </p:cNvPr>
            <p:cNvSpPr/>
            <p:nvPr/>
          </p:nvSpPr>
          <p:spPr>
            <a:xfrm>
              <a:off x="3422725" y="1796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4762;p28">
              <a:extLst>
                <a:ext uri="{FF2B5EF4-FFF2-40B4-BE49-F238E27FC236}">
                  <a16:creationId xmlns:a16="http://schemas.microsoft.com/office/drawing/2014/main" id="{EDD331C5-6DB2-4D4E-92F6-28A802E1B291}"/>
                </a:ext>
              </a:extLst>
            </p:cNvPr>
            <p:cNvSpPr/>
            <p:nvPr/>
          </p:nvSpPr>
          <p:spPr>
            <a:xfrm>
              <a:off x="3415200" y="177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4763;p28">
              <a:extLst>
                <a:ext uri="{FF2B5EF4-FFF2-40B4-BE49-F238E27FC236}">
                  <a16:creationId xmlns:a16="http://schemas.microsoft.com/office/drawing/2014/main" id="{3D965A12-BA39-4326-9001-999217A1FB20}"/>
                </a:ext>
              </a:extLst>
            </p:cNvPr>
            <p:cNvSpPr/>
            <p:nvPr/>
          </p:nvSpPr>
          <p:spPr>
            <a:xfrm>
              <a:off x="3422175" y="175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4764;p28">
              <a:extLst>
                <a:ext uri="{FF2B5EF4-FFF2-40B4-BE49-F238E27FC236}">
                  <a16:creationId xmlns:a16="http://schemas.microsoft.com/office/drawing/2014/main" id="{8AA59F85-BFC5-4A05-8F31-2880E9253489}"/>
                </a:ext>
              </a:extLst>
            </p:cNvPr>
            <p:cNvSpPr/>
            <p:nvPr/>
          </p:nvSpPr>
          <p:spPr>
            <a:xfrm>
              <a:off x="3407475" y="1763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4765;p28">
              <a:extLst>
                <a:ext uri="{FF2B5EF4-FFF2-40B4-BE49-F238E27FC236}">
                  <a16:creationId xmlns:a16="http://schemas.microsoft.com/office/drawing/2014/main" id="{6C1CE0C1-4898-4EFA-B8A3-1C70EF304626}"/>
                </a:ext>
              </a:extLst>
            </p:cNvPr>
            <p:cNvSpPr/>
            <p:nvPr/>
          </p:nvSpPr>
          <p:spPr>
            <a:xfrm>
              <a:off x="3400700" y="177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4766;p28">
              <a:extLst>
                <a:ext uri="{FF2B5EF4-FFF2-40B4-BE49-F238E27FC236}">
                  <a16:creationId xmlns:a16="http://schemas.microsoft.com/office/drawing/2014/main" id="{D6549C7C-54E2-47B7-80C1-FF59308E2E52}"/>
                </a:ext>
              </a:extLst>
            </p:cNvPr>
            <p:cNvSpPr/>
            <p:nvPr/>
          </p:nvSpPr>
          <p:spPr>
            <a:xfrm>
              <a:off x="3428375" y="1774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4767;p28">
              <a:extLst>
                <a:ext uri="{FF2B5EF4-FFF2-40B4-BE49-F238E27FC236}">
                  <a16:creationId xmlns:a16="http://schemas.microsoft.com/office/drawing/2014/main" id="{46AA41F0-2A81-4DC0-B36A-07B811D6A071}"/>
                </a:ext>
              </a:extLst>
            </p:cNvPr>
            <p:cNvSpPr/>
            <p:nvPr/>
          </p:nvSpPr>
          <p:spPr>
            <a:xfrm>
              <a:off x="3393350" y="17523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4768;p28">
              <a:extLst>
                <a:ext uri="{FF2B5EF4-FFF2-40B4-BE49-F238E27FC236}">
                  <a16:creationId xmlns:a16="http://schemas.microsoft.com/office/drawing/2014/main" id="{6D7187FD-F0D6-41C7-BA39-223682C57FB9}"/>
                </a:ext>
              </a:extLst>
            </p:cNvPr>
            <p:cNvSpPr/>
            <p:nvPr/>
          </p:nvSpPr>
          <p:spPr>
            <a:xfrm>
              <a:off x="3406350" y="175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4769;p28">
              <a:extLst>
                <a:ext uri="{FF2B5EF4-FFF2-40B4-BE49-F238E27FC236}">
                  <a16:creationId xmlns:a16="http://schemas.microsoft.com/office/drawing/2014/main" id="{8F416283-6AA8-44EC-B94A-ED4D83CE4646}"/>
                </a:ext>
              </a:extLst>
            </p:cNvPr>
            <p:cNvSpPr/>
            <p:nvPr/>
          </p:nvSpPr>
          <p:spPr>
            <a:xfrm>
              <a:off x="3417475" y="1804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4770;p28">
              <a:extLst>
                <a:ext uri="{FF2B5EF4-FFF2-40B4-BE49-F238E27FC236}">
                  <a16:creationId xmlns:a16="http://schemas.microsoft.com/office/drawing/2014/main" id="{4D50CF22-6BB1-401E-8363-601B5A09E705}"/>
                </a:ext>
              </a:extLst>
            </p:cNvPr>
            <p:cNvSpPr/>
            <p:nvPr/>
          </p:nvSpPr>
          <p:spPr>
            <a:xfrm>
              <a:off x="3366250" y="1408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4771;p28">
              <a:extLst>
                <a:ext uri="{FF2B5EF4-FFF2-40B4-BE49-F238E27FC236}">
                  <a16:creationId xmlns:a16="http://schemas.microsoft.com/office/drawing/2014/main" id="{04B69780-BF37-4738-9C20-D9B8FC1B7578}"/>
                </a:ext>
              </a:extLst>
            </p:cNvPr>
            <p:cNvSpPr/>
            <p:nvPr/>
          </p:nvSpPr>
          <p:spPr>
            <a:xfrm>
              <a:off x="3384125" y="140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4772;p28">
              <a:extLst>
                <a:ext uri="{FF2B5EF4-FFF2-40B4-BE49-F238E27FC236}">
                  <a16:creationId xmlns:a16="http://schemas.microsoft.com/office/drawing/2014/main" id="{556ABEB8-5AF9-42A6-BE16-683D82CA74B4}"/>
                </a:ext>
              </a:extLst>
            </p:cNvPr>
            <p:cNvSpPr/>
            <p:nvPr/>
          </p:nvSpPr>
          <p:spPr>
            <a:xfrm>
              <a:off x="3377550" y="1416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4773;p28">
              <a:extLst>
                <a:ext uri="{FF2B5EF4-FFF2-40B4-BE49-F238E27FC236}">
                  <a16:creationId xmlns:a16="http://schemas.microsoft.com/office/drawing/2014/main" id="{4EF88B37-6802-4CA0-B99F-FC0219AE4263}"/>
                </a:ext>
              </a:extLst>
            </p:cNvPr>
            <p:cNvSpPr/>
            <p:nvPr/>
          </p:nvSpPr>
          <p:spPr>
            <a:xfrm>
              <a:off x="3370000" y="139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4774;p28">
              <a:extLst>
                <a:ext uri="{FF2B5EF4-FFF2-40B4-BE49-F238E27FC236}">
                  <a16:creationId xmlns:a16="http://schemas.microsoft.com/office/drawing/2014/main" id="{ADF93D32-773A-42BA-99F0-3A41076B75A1}"/>
                </a:ext>
              </a:extLst>
            </p:cNvPr>
            <p:cNvSpPr/>
            <p:nvPr/>
          </p:nvSpPr>
          <p:spPr>
            <a:xfrm>
              <a:off x="3377175" y="1380800"/>
              <a:ext cx="4925" cy="5475"/>
            </a:xfrm>
            <a:custGeom>
              <a:avLst/>
              <a:gdLst/>
              <a:ahLst/>
              <a:cxnLst/>
              <a:rect l="l" t="t" r="r" b="b"/>
              <a:pathLst>
                <a:path w="197" h="219" extrusionOk="0">
                  <a:moveTo>
                    <a:pt x="106" y="0"/>
                  </a:moveTo>
                  <a:lnTo>
                    <a:pt x="0" y="158"/>
                  </a:lnTo>
                  <a:lnTo>
                    <a:pt x="91" y="219"/>
                  </a:lnTo>
                  <a:lnTo>
                    <a:pt x="196" y="60"/>
                  </a:lnTo>
                  <a:cubicBezTo>
                    <a:pt x="166" y="38"/>
                    <a:pt x="136" y="23"/>
                    <a:pt x="10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4775;p28">
              <a:extLst>
                <a:ext uri="{FF2B5EF4-FFF2-40B4-BE49-F238E27FC236}">
                  <a16:creationId xmlns:a16="http://schemas.microsoft.com/office/drawing/2014/main" id="{9035F3D8-3E5C-4303-837D-21709FCB8F7C}"/>
                </a:ext>
              </a:extLst>
            </p:cNvPr>
            <p:cNvSpPr/>
            <p:nvPr/>
          </p:nvSpPr>
          <p:spPr>
            <a:xfrm>
              <a:off x="3362300" y="138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4776;p28">
              <a:extLst>
                <a:ext uri="{FF2B5EF4-FFF2-40B4-BE49-F238E27FC236}">
                  <a16:creationId xmlns:a16="http://schemas.microsoft.com/office/drawing/2014/main" id="{3BF046E0-609A-45A8-8DD6-BA976766699E}"/>
                </a:ext>
              </a:extLst>
            </p:cNvPr>
            <p:cNvSpPr/>
            <p:nvPr/>
          </p:nvSpPr>
          <p:spPr>
            <a:xfrm>
              <a:off x="3355700" y="1393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4777;p28">
              <a:extLst>
                <a:ext uri="{FF2B5EF4-FFF2-40B4-BE49-F238E27FC236}">
                  <a16:creationId xmlns:a16="http://schemas.microsoft.com/office/drawing/2014/main" id="{4145D212-1413-4655-84FE-9FB53949D0DA}"/>
                </a:ext>
              </a:extLst>
            </p:cNvPr>
            <p:cNvSpPr/>
            <p:nvPr/>
          </p:nvSpPr>
          <p:spPr>
            <a:xfrm>
              <a:off x="3383200" y="139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4778;p28">
              <a:extLst>
                <a:ext uri="{FF2B5EF4-FFF2-40B4-BE49-F238E27FC236}">
                  <a16:creationId xmlns:a16="http://schemas.microsoft.com/office/drawing/2014/main" id="{1F049B5E-79D9-4368-B131-14712E2FB77F}"/>
                </a:ext>
              </a:extLst>
            </p:cNvPr>
            <p:cNvSpPr/>
            <p:nvPr/>
          </p:nvSpPr>
          <p:spPr>
            <a:xfrm>
              <a:off x="3348175" y="1372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4779;p28">
              <a:extLst>
                <a:ext uri="{FF2B5EF4-FFF2-40B4-BE49-F238E27FC236}">
                  <a16:creationId xmlns:a16="http://schemas.microsoft.com/office/drawing/2014/main" id="{BF9DC4BD-93A1-48B8-AB7F-546A0ADBED77}"/>
                </a:ext>
              </a:extLst>
            </p:cNvPr>
            <p:cNvSpPr/>
            <p:nvPr/>
          </p:nvSpPr>
          <p:spPr>
            <a:xfrm>
              <a:off x="3361350" y="1371950"/>
              <a:ext cx="8300" cy="6225"/>
            </a:xfrm>
            <a:custGeom>
              <a:avLst/>
              <a:gdLst/>
              <a:ahLst/>
              <a:cxnLst/>
              <a:rect l="l" t="t" r="r" b="b"/>
              <a:pathLst>
                <a:path w="332" h="249" extrusionOk="0">
                  <a:moveTo>
                    <a:pt x="53" y="0"/>
                  </a:moveTo>
                  <a:lnTo>
                    <a:pt x="0" y="75"/>
                  </a:lnTo>
                  <a:lnTo>
                    <a:pt x="272" y="249"/>
                  </a:lnTo>
                  <a:lnTo>
                    <a:pt x="332" y="158"/>
                  </a:lnTo>
                  <a:lnTo>
                    <a:pt x="136" y="38"/>
                  </a:lnTo>
                  <a:cubicBezTo>
                    <a:pt x="106" y="23"/>
                    <a:pt x="83" y="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4780;p28">
              <a:extLst>
                <a:ext uri="{FF2B5EF4-FFF2-40B4-BE49-F238E27FC236}">
                  <a16:creationId xmlns:a16="http://schemas.microsoft.com/office/drawing/2014/main" id="{6E60B3A6-D5FE-4B58-839D-79DF9B9C9CCC}"/>
                </a:ext>
              </a:extLst>
            </p:cNvPr>
            <p:cNvSpPr/>
            <p:nvPr/>
          </p:nvSpPr>
          <p:spPr>
            <a:xfrm>
              <a:off x="3377350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4781;p28">
              <a:extLst>
                <a:ext uri="{FF2B5EF4-FFF2-40B4-BE49-F238E27FC236}">
                  <a16:creationId xmlns:a16="http://schemas.microsoft.com/office/drawing/2014/main" id="{E59254D9-C006-4B61-9FB9-2631DD3CAEF7}"/>
                </a:ext>
              </a:extLst>
            </p:cNvPr>
            <p:cNvSpPr/>
            <p:nvPr/>
          </p:nvSpPr>
          <p:spPr>
            <a:xfrm>
              <a:off x="3395250" y="146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4782;p28">
              <a:extLst>
                <a:ext uri="{FF2B5EF4-FFF2-40B4-BE49-F238E27FC236}">
                  <a16:creationId xmlns:a16="http://schemas.microsoft.com/office/drawing/2014/main" id="{FB5A33FE-C734-494E-A057-9AC65D608DFC}"/>
                </a:ext>
              </a:extLst>
            </p:cNvPr>
            <p:cNvSpPr/>
            <p:nvPr/>
          </p:nvSpPr>
          <p:spPr>
            <a:xfrm>
              <a:off x="3381125" y="144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4783;p28">
              <a:extLst>
                <a:ext uri="{FF2B5EF4-FFF2-40B4-BE49-F238E27FC236}">
                  <a16:creationId xmlns:a16="http://schemas.microsoft.com/office/drawing/2014/main" id="{1A914258-8E88-4B02-A1D0-164EFBEAAF66}"/>
                </a:ext>
              </a:extLst>
            </p:cNvPr>
            <p:cNvSpPr/>
            <p:nvPr/>
          </p:nvSpPr>
          <p:spPr>
            <a:xfrm>
              <a:off x="3388275" y="1431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4784;p28">
              <a:extLst>
                <a:ext uri="{FF2B5EF4-FFF2-40B4-BE49-F238E27FC236}">
                  <a16:creationId xmlns:a16="http://schemas.microsoft.com/office/drawing/2014/main" id="{BFE57470-03EE-40B1-816C-75CAC92A02A2}"/>
                </a:ext>
              </a:extLst>
            </p:cNvPr>
            <p:cNvSpPr/>
            <p:nvPr/>
          </p:nvSpPr>
          <p:spPr>
            <a:xfrm>
              <a:off x="3373400" y="1437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4785;p28">
              <a:extLst>
                <a:ext uri="{FF2B5EF4-FFF2-40B4-BE49-F238E27FC236}">
                  <a16:creationId xmlns:a16="http://schemas.microsoft.com/office/drawing/2014/main" id="{17671A19-B509-4EF2-A79F-375D9EBC6DDF}"/>
                </a:ext>
              </a:extLst>
            </p:cNvPr>
            <p:cNvSpPr/>
            <p:nvPr/>
          </p:nvSpPr>
          <p:spPr>
            <a:xfrm>
              <a:off x="3366800" y="14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4786;p28">
              <a:extLst>
                <a:ext uri="{FF2B5EF4-FFF2-40B4-BE49-F238E27FC236}">
                  <a16:creationId xmlns:a16="http://schemas.microsoft.com/office/drawing/2014/main" id="{0C905DF3-45A7-4E43-9D40-68DE74400333}"/>
                </a:ext>
              </a:extLst>
            </p:cNvPr>
            <p:cNvSpPr/>
            <p:nvPr/>
          </p:nvSpPr>
          <p:spPr>
            <a:xfrm>
              <a:off x="3394300" y="1448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4787;p28">
              <a:extLst>
                <a:ext uri="{FF2B5EF4-FFF2-40B4-BE49-F238E27FC236}">
                  <a16:creationId xmlns:a16="http://schemas.microsoft.com/office/drawing/2014/main" id="{6D3D2CCF-7F4D-4162-BBAA-6F9A9478B0B8}"/>
                </a:ext>
              </a:extLst>
            </p:cNvPr>
            <p:cNvSpPr/>
            <p:nvPr/>
          </p:nvSpPr>
          <p:spPr>
            <a:xfrm>
              <a:off x="3359275" y="142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4788;p28">
              <a:extLst>
                <a:ext uri="{FF2B5EF4-FFF2-40B4-BE49-F238E27FC236}">
                  <a16:creationId xmlns:a16="http://schemas.microsoft.com/office/drawing/2014/main" id="{4CFC8B64-AD2B-423B-9A11-A1CBDE8CE6A2}"/>
                </a:ext>
              </a:extLst>
            </p:cNvPr>
            <p:cNvSpPr/>
            <p:nvPr/>
          </p:nvSpPr>
          <p:spPr>
            <a:xfrm>
              <a:off x="3372450" y="1424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4789;p28">
              <a:extLst>
                <a:ext uri="{FF2B5EF4-FFF2-40B4-BE49-F238E27FC236}">
                  <a16:creationId xmlns:a16="http://schemas.microsoft.com/office/drawing/2014/main" id="{CBE4A588-52ED-4F7F-AC30-35E72A596F87}"/>
                </a:ext>
              </a:extLst>
            </p:cNvPr>
            <p:cNvSpPr/>
            <p:nvPr/>
          </p:nvSpPr>
          <p:spPr>
            <a:xfrm>
              <a:off x="3388475" y="15146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4790;p28">
              <a:extLst>
                <a:ext uri="{FF2B5EF4-FFF2-40B4-BE49-F238E27FC236}">
                  <a16:creationId xmlns:a16="http://schemas.microsoft.com/office/drawing/2014/main" id="{199EBE43-BAB2-40B4-BA85-D2DF339FABF7}"/>
                </a:ext>
              </a:extLst>
            </p:cNvPr>
            <p:cNvSpPr/>
            <p:nvPr/>
          </p:nvSpPr>
          <p:spPr>
            <a:xfrm>
              <a:off x="3406350" y="1513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4791;p28">
              <a:extLst>
                <a:ext uri="{FF2B5EF4-FFF2-40B4-BE49-F238E27FC236}">
                  <a16:creationId xmlns:a16="http://schemas.microsoft.com/office/drawing/2014/main" id="{2DE002A6-6C8B-493A-BAC8-231BCCBA84D9}"/>
                </a:ext>
              </a:extLst>
            </p:cNvPr>
            <p:cNvSpPr/>
            <p:nvPr/>
          </p:nvSpPr>
          <p:spPr>
            <a:xfrm>
              <a:off x="3392225" y="150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4792;p28">
              <a:extLst>
                <a:ext uri="{FF2B5EF4-FFF2-40B4-BE49-F238E27FC236}">
                  <a16:creationId xmlns:a16="http://schemas.microsoft.com/office/drawing/2014/main" id="{5840737C-2805-4A78-A269-2EFF4CCB86DF}"/>
                </a:ext>
              </a:extLst>
            </p:cNvPr>
            <p:cNvSpPr/>
            <p:nvPr/>
          </p:nvSpPr>
          <p:spPr>
            <a:xfrm>
              <a:off x="3399375" y="14847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4793;p28">
              <a:extLst>
                <a:ext uri="{FF2B5EF4-FFF2-40B4-BE49-F238E27FC236}">
                  <a16:creationId xmlns:a16="http://schemas.microsoft.com/office/drawing/2014/main" id="{941A1FEB-B55A-43E6-9E00-6148DAD1B835}"/>
                </a:ext>
              </a:extLst>
            </p:cNvPr>
            <p:cNvSpPr/>
            <p:nvPr/>
          </p:nvSpPr>
          <p:spPr>
            <a:xfrm>
              <a:off x="3384500" y="14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4794;p28">
              <a:extLst>
                <a:ext uri="{FF2B5EF4-FFF2-40B4-BE49-F238E27FC236}">
                  <a16:creationId xmlns:a16="http://schemas.microsoft.com/office/drawing/2014/main" id="{F988563A-68C8-41D3-A455-86F74E14D3B4}"/>
                </a:ext>
              </a:extLst>
            </p:cNvPr>
            <p:cNvSpPr/>
            <p:nvPr/>
          </p:nvSpPr>
          <p:spPr>
            <a:xfrm>
              <a:off x="3377925" y="1499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4795;p28">
              <a:extLst>
                <a:ext uri="{FF2B5EF4-FFF2-40B4-BE49-F238E27FC236}">
                  <a16:creationId xmlns:a16="http://schemas.microsoft.com/office/drawing/2014/main" id="{1621CB05-8CEC-4C54-BC6A-EB4E21FFBB29}"/>
                </a:ext>
              </a:extLst>
            </p:cNvPr>
            <p:cNvSpPr/>
            <p:nvPr/>
          </p:nvSpPr>
          <p:spPr>
            <a:xfrm>
              <a:off x="3405425" y="1501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4796;p28">
              <a:extLst>
                <a:ext uri="{FF2B5EF4-FFF2-40B4-BE49-F238E27FC236}">
                  <a16:creationId xmlns:a16="http://schemas.microsoft.com/office/drawing/2014/main" id="{734522E1-3381-4A17-9D35-C92485DCE559}"/>
                </a:ext>
              </a:extLst>
            </p:cNvPr>
            <p:cNvSpPr/>
            <p:nvPr/>
          </p:nvSpPr>
          <p:spPr>
            <a:xfrm>
              <a:off x="3370400" y="1479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4797;p28">
              <a:extLst>
                <a:ext uri="{FF2B5EF4-FFF2-40B4-BE49-F238E27FC236}">
                  <a16:creationId xmlns:a16="http://schemas.microsoft.com/office/drawing/2014/main" id="{F22AB1BF-384C-47C9-A371-2E7295AA7023}"/>
                </a:ext>
              </a:extLst>
            </p:cNvPr>
            <p:cNvSpPr/>
            <p:nvPr/>
          </p:nvSpPr>
          <p:spPr>
            <a:xfrm>
              <a:off x="3383575" y="1478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4798;p28">
              <a:extLst>
                <a:ext uri="{FF2B5EF4-FFF2-40B4-BE49-F238E27FC236}">
                  <a16:creationId xmlns:a16="http://schemas.microsoft.com/office/drawing/2014/main" id="{B526FE20-E71C-4CDA-BB6F-54BC2961A92F}"/>
                </a:ext>
              </a:extLst>
            </p:cNvPr>
            <p:cNvSpPr/>
            <p:nvPr/>
          </p:nvSpPr>
          <p:spPr>
            <a:xfrm>
              <a:off x="3388650" y="14698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4799;p28">
              <a:extLst>
                <a:ext uri="{FF2B5EF4-FFF2-40B4-BE49-F238E27FC236}">
                  <a16:creationId xmlns:a16="http://schemas.microsoft.com/office/drawing/2014/main" id="{4CFC734A-9D7B-4706-8A6F-7D173918544A}"/>
                </a:ext>
              </a:extLst>
            </p:cNvPr>
            <p:cNvSpPr/>
            <p:nvPr/>
          </p:nvSpPr>
          <p:spPr>
            <a:xfrm>
              <a:off x="3399575" y="156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4800;p28">
              <a:extLst>
                <a:ext uri="{FF2B5EF4-FFF2-40B4-BE49-F238E27FC236}">
                  <a16:creationId xmlns:a16="http://schemas.microsoft.com/office/drawing/2014/main" id="{4AA45894-68B5-467A-AECA-CA9C99CEE68E}"/>
                </a:ext>
              </a:extLst>
            </p:cNvPr>
            <p:cNvSpPr/>
            <p:nvPr/>
          </p:nvSpPr>
          <p:spPr>
            <a:xfrm>
              <a:off x="3417475" y="156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4801;p28">
              <a:extLst>
                <a:ext uri="{FF2B5EF4-FFF2-40B4-BE49-F238E27FC236}">
                  <a16:creationId xmlns:a16="http://schemas.microsoft.com/office/drawing/2014/main" id="{A34525D0-366B-44CB-A523-1942A05D86AF}"/>
                </a:ext>
              </a:extLst>
            </p:cNvPr>
            <p:cNvSpPr/>
            <p:nvPr/>
          </p:nvSpPr>
          <p:spPr>
            <a:xfrm>
              <a:off x="3410875" y="157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4802;p28">
              <a:extLst>
                <a:ext uri="{FF2B5EF4-FFF2-40B4-BE49-F238E27FC236}">
                  <a16:creationId xmlns:a16="http://schemas.microsoft.com/office/drawing/2014/main" id="{9AECF003-A109-4BA7-89BE-E139817181B2}"/>
                </a:ext>
              </a:extLst>
            </p:cNvPr>
            <p:cNvSpPr/>
            <p:nvPr/>
          </p:nvSpPr>
          <p:spPr>
            <a:xfrm>
              <a:off x="3403350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4803;p28">
              <a:extLst>
                <a:ext uri="{FF2B5EF4-FFF2-40B4-BE49-F238E27FC236}">
                  <a16:creationId xmlns:a16="http://schemas.microsoft.com/office/drawing/2014/main" id="{64DE15CE-FFAC-4238-8ED4-CDFC609D9AAA}"/>
                </a:ext>
              </a:extLst>
            </p:cNvPr>
            <p:cNvSpPr/>
            <p:nvPr/>
          </p:nvSpPr>
          <p:spPr>
            <a:xfrm>
              <a:off x="3410500" y="153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4804;p28">
              <a:extLst>
                <a:ext uri="{FF2B5EF4-FFF2-40B4-BE49-F238E27FC236}">
                  <a16:creationId xmlns:a16="http://schemas.microsoft.com/office/drawing/2014/main" id="{2098C562-9B5A-4303-B6DD-C4ABEBEE8645}"/>
                </a:ext>
              </a:extLst>
            </p:cNvPr>
            <p:cNvSpPr/>
            <p:nvPr/>
          </p:nvSpPr>
          <p:spPr>
            <a:xfrm>
              <a:off x="3395625" y="154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4805;p28">
              <a:extLst>
                <a:ext uri="{FF2B5EF4-FFF2-40B4-BE49-F238E27FC236}">
                  <a16:creationId xmlns:a16="http://schemas.microsoft.com/office/drawing/2014/main" id="{947F2E5D-37B6-4CEE-9039-A48F0D63E61C}"/>
                </a:ext>
              </a:extLst>
            </p:cNvPr>
            <p:cNvSpPr/>
            <p:nvPr/>
          </p:nvSpPr>
          <p:spPr>
            <a:xfrm>
              <a:off x="3389025" y="15531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4806;p28">
              <a:extLst>
                <a:ext uri="{FF2B5EF4-FFF2-40B4-BE49-F238E27FC236}">
                  <a16:creationId xmlns:a16="http://schemas.microsoft.com/office/drawing/2014/main" id="{33B74F45-3136-449C-9E65-A78076BF1693}"/>
                </a:ext>
              </a:extLst>
            </p:cNvPr>
            <p:cNvSpPr/>
            <p:nvPr/>
          </p:nvSpPr>
          <p:spPr>
            <a:xfrm>
              <a:off x="3416525" y="1554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4807;p28">
              <a:extLst>
                <a:ext uri="{FF2B5EF4-FFF2-40B4-BE49-F238E27FC236}">
                  <a16:creationId xmlns:a16="http://schemas.microsoft.com/office/drawing/2014/main" id="{F9E550B8-C730-4C66-9E51-9F5768B88B1B}"/>
                </a:ext>
              </a:extLst>
            </p:cNvPr>
            <p:cNvSpPr/>
            <p:nvPr/>
          </p:nvSpPr>
          <p:spPr>
            <a:xfrm>
              <a:off x="3381500" y="153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4808;p28">
              <a:extLst>
                <a:ext uri="{FF2B5EF4-FFF2-40B4-BE49-F238E27FC236}">
                  <a16:creationId xmlns:a16="http://schemas.microsoft.com/office/drawing/2014/main" id="{F0B16EEE-2190-43D6-84E2-064CD1A86D7D}"/>
                </a:ext>
              </a:extLst>
            </p:cNvPr>
            <p:cNvSpPr/>
            <p:nvPr/>
          </p:nvSpPr>
          <p:spPr>
            <a:xfrm>
              <a:off x="3394675" y="1531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4809;p28">
              <a:extLst>
                <a:ext uri="{FF2B5EF4-FFF2-40B4-BE49-F238E27FC236}">
                  <a16:creationId xmlns:a16="http://schemas.microsoft.com/office/drawing/2014/main" id="{7FC8CC25-6C2A-4A9D-9DD6-FFD764216C98}"/>
                </a:ext>
              </a:extLst>
            </p:cNvPr>
            <p:cNvSpPr/>
            <p:nvPr/>
          </p:nvSpPr>
          <p:spPr>
            <a:xfrm>
              <a:off x="3399775" y="1522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4810;p28">
              <a:extLst>
                <a:ext uri="{FF2B5EF4-FFF2-40B4-BE49-F238E27FC236}">
                  <a16:creationId xmlns:a16="http://schemas.microsoft.com/office/drawing/2014/main" id="{56ECCAF6-AEFA-4D9D-9B7E-52480C47646F}"/>
                </a:ext>
              </a:extLst>
            </p:cNvPr>
            <p:cNvSpPr/>
            <p:nvPr/>
          </p:nvSpPr>
          <p:spPr>
            <a:xfrm>
              <a:off x="3410675" y="162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4811;p28">
              <a:extLst>
                <a:ext uri="{FF2B5EF4-FFF2-40B4-BE49-F238E27FC236}">
                  <a16:creationId xmlns:a16="http://schemas.microsoft.com/office/drawing/2014/main" id="{D0AB13E3-9A45-42C1-B0B4-83348F79921B}"/>
                </a:ext>
              </a:extLst>
            </p:cNvPr>
            <p:cNvSpPr/>
            <p:nvPr/>
          </p:nvSpPr>
          <p:spPr>
            <a:xfrm>
              <a:off x="3428575" y="16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4812;p28">
              <a:extLst>
                <a:ext uri="{FF2B5EF4-FFF2-40B4-BE49-F238E27FC236}">
                  <a16:creationId xmlns:a16="http://schemas.microsoft.com/office/drawing/2014/main" id="{40847AA0-4848-458C-B6B9-2C85A3BAA42F}"/>
                </a:ext>
              </a:extLst>
            </p:cNvPr>
            <p:cNvSpPr/>
            <p:nvPr/>
          </p:nvSpPr>
          <p:spPr>
            <a:xfrm>
              <a:off x="3421975" y="1629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4813;p28">
              <a:extLst>
                <a:ext uri="{FF2B5EF4-FFF2-40B4-BE49-F238E27FC236}">
                  <a16:creationId xmlns:a16="http://schemas.microsoft.com/office/drawing/2014/main" id="{5A058F6E-B76C-446D-8D46-5A2A8610C652}"/>
                </a:ext>
              </a:extLst>
            </p:cNvPr>
            <p:cNvSpPr/>
            <p:nvPr/>
          </p:nvSpPr>
          <p:spPr>
            <a:xfrm>
              <a:off x="3414450" y="160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4814;p28">
              <a:extLst>
                <a:ext uri="{FF2B5EF4-FFF2-40B4-BE49-F238E27FC236}">
                  <a16:creationId xmlns:a16="http://schemas.microsoft.com/office/drawing/2014/main" id="{ABA54B3A-AC3B-471D-B200-8352F6A71A6B}"/>
                </a:ext>
              </a:extLst>
            </p:cNvPr>
            <p:cNvSpPr/>
            <p:nvPr/>
          </p:nvSpPr>
          <p:spPr>
            <a:xfrm>
              <a:off x="3421600" y="1591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4815;p28">
              <a:extLst>
                <a:ext uri="{FF2B5EF4-FFF2-40B4-BE49-F238E27FC236}">
                  <a16:creationId xmlns:a16="http://schemas.microsoft.com/office/drawing/2014/main" id="{3106C4D4-FC2D-4982-B2FE-B7D2BDC93FF1}"/>
                </a:ext>
              </a:extLst>
            </p:cNvPr>
            <p:cNvSpPr/>
            <p:nvPr/>
          </p:nvSpPr>
          <p:spPr>
            <a:xfrm>
              <a:off x="3406725" y="159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4816;p28">
              <a:extLst>
                <a:ext uri="{FF2B5EF4-FFF2-40B4-BE49-F238E27FC236}">
                  <a16:creationId xmlns:a16="http://schemas.microsoft.com/office/drawing/2014/main" id="{A9286A23-D8F2-41A5-B019-B945FC412A93}"/>
                </a:ext>
              </a:extLst>
            </p:cNvPr>
            <p:cNvSpPr/>
            <p:nvPr/>
          </p:nvSpPr>
          <p:spPr>
            <a:xfrm>
              <a:off x="3400150" y="160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4817;p28">
              <a:extLst>
                <a:ext uri="{FF2B5EF4-FFF2-40B4-BE49-F238E27FC236}">
                  <a16:creationId xmlns:a16="http://schemas.microsoft.com/office/drawing/2014/main" id="{8392F96D-2ABD-4C2A-8211-EAC7AE4E647E}"/>
                </a:ext>
              </a:extLst>
            </p:cNvPr>
            <p:cNvSpPr/>
            <p:nvPr/>
          </p:nvSpPr>
          <p:spPr>
            <a:xfrm>
              <a:off x="3427625" y="160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4818;p28">
              <a:extLst>
                <a:ext uri="{FF2B5EF4-FFF2-40B4-BE49-F238E27FC236}">
                  <a16:creationId xmlns:a16="http://schemas.microsoft.com/office/drawing/2014/main" id="{011D3171-7933-4908-BCB5-4C72456E87CF}"/>
                </a:ext>
              </a:extLst>
            </p:cNvPr>
            <p:cNvSpPr/>
            <p:nvPr/>
          </p:nvSpPr>
          <p:spPr>
            <a:xfrm>
              <a:off x="3392600" y="1585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4819;p28">
              <a:extLst>
                <a:ext uri="{FF2B5EF4-FFF2-40B4-BE49-F238E27FC236}">
                  <a16:creationId xmlns:a16="http://schemas.microsoft.com/office/drawing/2014/main" id="{4EC3F267-F5F8-43F7-8D8C-8908AE141C08}"/>
                </a:ext>
              </a:extLst>
            </p:cNvPr>
            <p:cNvSpPr/>
            <p:nvPr/>
          </p:nvSpPr>
          <p:spPr>
            <a:xfrm>
              <a:off x="3405800" y="1584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4820;p28">
              <a:extLst>
                <a:ext uri="{FF2B5EF4-FFF2-40B4-BE49-F238E27FC236}">
                  <a16:creationId xmlns:a16="http://schemas.microsoft.com/office/drawing/2014/main" id="{BEF14409-9C5D-40E0-874B-EEC2AEB815C0}"/>
                </a:ext>
              </a:extLst>
            </p:cNvPr>
            <p:cNvSpPr/>
            <p:nvPr/>
          </p:nvSpPr>
          <p:spPr>
            <a:xfrm>
              <a:off x="3421800" y="167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4821;p28">
              <a:extLst>
                <a:ext uri="{FF2B5EF4-FFF2-40B4-BE49-F238E27FC236}">
                  <a16:creationId xmlns:a16="http://schemas.microsoft.com/office/drawing/2014/main" id="{FAE53EA4-830B-4925-9D35-58A3DDCECD4B}"/>
                </a:ext>
              </a:extLst>
            </p:cNvPr>
            <p:cNvSpPr/>
            <p:nvPr/>
          </p:nvSpPr>
          <p:spPr>
            <a:xfrm>
              <a:off x="3439675" y="1673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4822;p28">
              <a:extLst>
                <a:ext uri="{FF2B5EF4-FFF2-40B4-BE49-F238E27FC236}">
                  <a16:creationId xmlns:a16="http://schemas.microsoft.com/office/drawing/2014/main" id="{DFBE5926-11A7-4DDF-891A-853D8BDDA1A8}"/>
                </a:ext>
              </a:extLst>
            </p:cNvPr>
            <p:cNvSpPr/>
            <p:nvPr/>
          </p:nvSpPr>
          <p:spPr>
            <a:xfrm>
              <a:off x="3433100" y="1682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4823;p28">
              <a:extLst>
                <a:ext uri="{FF2B5EF4-FFF2-40B4-BE49-F238E27FC236}">
                  <a16:creationId xmlns:a16="http://schemas.microsoft.com/office/drawing/2014/main" id="{5D164601-8821-47F9-A5B4-7983A5B4D9AB}"/>
                </a:ext>
              </a:extLst>
            </p:cNvPr>
            <p:cNvSpPr/>
            <p:nvPr/>
          </p:nvSpPr>
          <p:spPr>
            <a:xfrm>
              <a:off x="3425550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4824;p28">
              <a:extLst>
                <a:ext uri="{FF2B5EF4-FFF2-40B4-BE49-F238E27FC236}">
                  <a16:creationId xmlns:a16="http://schemas.microsoft.com/office/drawing/2014/main" id="{4500EA80-23F5-4B06-9C1D-46EA3DBC64E9}"/>
                </a:ext>
              </a:extLst>
            </p:cNvPr>
            <p:cNvSpPr/>
            <p:nvPr/>
          </p:nvSpPr>
          <p:spPr>
            <a:xfrm>
              <a:off x="3432725" y="1644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4825;p28">
              <a:extLst>
                <a:ext uri="{FF2B5EF4-FFF2-40B4-BE49-F238E27FC236}">
                  <a16:creationId xmlns:a16="http://schemas.microsoft.com/office/drawing/2014/main" id="{6A2EB08E-B3EB-4287-8590-3FFD33FA1845}"/>
                </a:ext>
              </a:extLst>
            </p:cNvPr>
            <p:cNvSpPr/>
            <p:nvPr/>
          </p:nvSpPr>
          <p:spPr>
            <a:xfrm>
              <a:off x="3417850" y="165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4826;p28">
              <a:extLst>
                <a:ext uri="{FF2B5EF4-FFF2-40B4-BE49-F238E27FC236}">
                  <a16:creationId xmlns:a16="http://schemas.microsoft.com/office/drawing/2014/main" id="{64D1664C-ACE9-4937-B642-8D805B858D46}"/>
                </a:ext>
              </a:extLst>
            </p:cNvPr>
            <p:cNvSpPr/>
            <p:nvPr/>
          </p:nvSpPr>
          <p:spPr>
            <a:xfrm>
              <a:off x="3411250" y="1659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4827;p28">
              <a:extLst>
                <a:ext uri="{FF2B5EF4-FFF2-40B4-BE49-F238E27FC236}">
                  <a16:creationId xmlns:a16="http://schemas.microsoft.com/office/drawing/2014/main" id="{EA8C4F44-D3A1-4C4F-BFB5-51C39A19380C}"/>
                </a:ext>
              </a:extLst>
            </p:cNvPr>
            <p:cNvSpPr/>
            <p:nvPr/>
          </p:nvSpPr>
          <p:spPr>
            <a:xfrm>
              <a:off x="3438750" y="166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4828;p28">
              <a:extLst>
                <a:ext uri="{FF2B5EF4-FFF2-40B4-BE49-F238E27FC236}">
                  <a16:creationId xmlns:a16="http://schemas.microsoft.com/office/drawing/2014/main" id="{DACE4A4C-D70C-44E5-B92C-2AEA69A13D39}"/>
                </a:ext>
              </a:extLst>
            </p:cNvPr>
            <p:cNvSpPr/>
            <p:nvPr/>
          </p:nvSpPr>
          <p:spPr>
            <a:xfrm>
              <a:off x="3403725" y="1638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4829;p28">
              <a:extLst>
                <a:ext uri="{FF2B5EF4-FFF2-40B4-BE49-F238E27FC236}">
                  <a16:creationId xmlns:a16="http://schemas.microsoft.com/office/drawing/2014/main" id="{C680DB63-1D67-44A2-858C-A5266E8BB4D7}"/>
                </a:ext>
              </a:extLst>
            </p:cNvPr>
            <p:cNvSpPr/>
            <p:nvPr/>
          </p:nvSpPr>
          <p:spPr>
            <a:xfrm>
              <a:off x="3416900" y="1638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4830;p28">
              <a:extLst>
                <a:ext uri="{FF2B5EF4-FFF2-40B4-BE49-F238E27FC236}">
                  <a16:creationId xmlns:a16="http://schemas.microsoft.com/office/drawing/2014/main" id="{88A5BA7C-DB0E-441A-A1CD-16509C94CCD8}"/>
                </a:ext>
              </a:extLst>
            </p:cNvPr>
            <p:cNvSpPr/>
            <p:nvPr/>
          </p:nvSpPr>
          <p:spPr>
            <a:xfrm>
              <a:off x="3432900" y="172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4831;p28">
              <a:extLst>
                <a:ext uri="{FF2B5EF4-FFF2-40B4-BE49-F238E27FC236}">
                  <a16:creationId xmlns:a16="http://schemas.microsoft.com/office/drawing/2014/main" id="{3BFDA722-20B9-47F9-AFB5-F731A88F0F45}"/>
                </a:ext>
              </a:extLst>
            </p:cNvPr>
            <p:cNvSpPr/>
            <p:nvPr/>
          </p:nvSpPr>
          <p:spPr>
            <a:xfrm>
              <a:off x="3450800" y="1726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4832;p28">
              <a:extLst>
                <a:ext uri="{FF2B5EF4-FFF2-40B4-BE49-F238E27FC236}">
                  <a16:creationId xmlns:a16="http://schemas.microsoft.com/office/drawing/2014/main" id="{EB399802-A5D4-4293-A2F4-5CFB4BB23154}"/>
                </a:ext>
              </a:extLst>
            </p:cNvPr>
            <p:cNvSpPr/>
            <p:nvPr/>
          </p:nvSpPr>
          <p:spPr>
            <a:xfrm>
              <a:off x="3444200" y="17361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4833;p28">
              <a:extLst>
                <a:ext uri="{FF2B5EF4-FFF2-40B4-BE49-F238E27FC236}">
                  <a16:creationId xmlns:a16="http://schemas.microsoft.com/office/drawing/2014/main" id="{3CE2E8D3-F79B-4FEF-AA38-9A0EEABAFF1B}"/>
                </a:ext>
              </a:extLst>
            </p:cNvPr>
            <p:cNvSpPr/>
            <p:nvPr/>
          </p:nvSpPr>
          <p:spPr>
            <a:xfrm>
              <a:off x="3436675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4834;p28">
              <a:extLst>
                <a:ext uri="{FF2B5EF4-FFF2-40B4-BE49-F238E27FC236}">
                  <a16:creationId xmlns:a16="http://schemas.microsoft.com/office/drawing/2014/main" id="{92B46B9B-6192-4A80-9132-C8D73764F2BA}"/>
                </a:ext>
              </a:extLst>
            </p:cNvPr>
            <p:cNvSpPr/>
            <p:nvPr/>
          </p:nvSpPr>
          <p:spPr>
            <a:xfrm>
              <a:off x="3443825" y="169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4835;p28">
              <a:extLst>
                <a:ext uri="{FF2B5EF4-FFF2-40B4-BE49-F238E27FC236}">
                  <a16:creationId xmlns:a16="http://schemas.microsoft.com/office/drawing/2014/main" id="{053B7811-143B-4000-BC15-007120584275}"/>
                </a:ext>
              </a:extLst>
            </p:cNvPr>
            <p:cNvSpPr/>
            <p:nvPr/>
          </p:nvSpPr>
          <p:spPr>
            <a:xfrm>
              <a:off x="3428950" y="170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4836;p28">
              <a:extLst>
                <a:ext uri="{FF2B5EF4-FFF2-40B4-BE49-F238E27FC236}">
                  <a16:creationId xmlns:a16="http://schemas.microsoft.com/office/drawing/2014/main" id="{5406E953-DB66-4DC8-9C5B-072D29912378}"/>
                </a:ext>
              </a:extLst>
            </p:cNvPr>
            <p:cNvSpPr/>
            <p:nvPr/>
          </p:nvSpPr>
          <p:spPr>
            <a:xfrm>
              <a:off x="3422350" y="171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4837;p28">
              <a:extLst>
                <a:ext uri="{FF2B5EF4-FFF2-40B4-BE49-F238E27FC236}">
                  <a16:creationId xmlns:a16="http://schemas.microsoft.com/office/drawing/2014/main" id="{99D27D71-A176-4C4E-99B6-7AC20B5BF5C4}"/>
                </a:ext>
              </a:extLst>
            </p:cNvPr>
            <p:cNvSpPr/>
            <p:nvPr/>
          </p:nvSpPr>
          <p:spPr>
            <a:xfrm>
              <a:off x="3449850" y="1714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4838;p28">
              <a:extLst>
                <a:ext uri="{FF2B5EF4-FFF2-40B4-BE49-F238E27FC236}">
                  <a16:creationId xmlns:a16="http://schemas.microsoft.com/office/drawing/2014/main" id="{0E57D845-3D4F-4572-A098-62CA60570643}"/>
                </a:ext>
              </a:extLst>
            </p:cNvPr>
            <p:cNvSpPr/>
            <p:nvPr/>
          </p:nvSpPr>
          <p:spPr>
            <a:xfrm>
              <a:off x="3414825" y="169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4839;p28">
              <a:extLst>
                <a:ext uri="{FF2B5EF4-FFF2-40B4-BE49-F238E27FC236}">
                  <a16:creationId xmlns:a16="http://schemas.microsoft.com/office/drawing/2014/main" id="{6300D837-1083-401B-A445-D53636182E64}"/>
                </a:ext>
              </a:extLst>
            </p:cNvPr>
            <p:cNvSpPr/>
            <p:nvPr/>
          </p:nvSpPr>
          <p:spPr>
            <a:xfrm>
              <a:off x="3428000" y="1691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4840;p28">
              <a:extLst>
                <a:ext uri="{FF2B5EF4-FFF2-40B4-BE49-F238E27FC236}">
                  <a16:creationId xmlns:a16="http://schemas.microsoft.com/office/drawing/2014/main" id="{B1EDE678-248D-4473-A4C7-C83CEF4FE5F4}"/>
                </a:ext>
              </a:extLst>
            </p:cNvPr>
            <p:cNvSpPr/>
            <p:nvPr/>
          </p:nvSpPr>
          <p:spPr>
            <a:xfrm>
              <a:off x="3444025" y="1781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4841;p28">
              <a:extLst>
                <a:ext uri="{FF2B5EF4-FFF2-40B4-BE49-F238E27FC236}">
                  <a16:creationId xmlns:a16="http://schemas.microsoft.com/office/drawing/2014/main" id="{6D874F7C-36BC-4BC2-83BC-879DB35F160C}"/>
                </a:ext>
              </a:extLst>
            </p:cNvPr>
            <p:cNvSpPr/>
            <p:nvPr/>
          </p:nvSpPr>
          <p:spPr>
            <a:xfrm>
              <a:off x="3461900" y="178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4842;p28">
              <a:extLst>
                <a:ext uri="{FF2B5EF4-FFF2-40B4-BE49-F238E27FC236}">
                  <a16:creationId xmlns:a16="http://schemas.microsoft.com/office/drawing/2014/main" id="{A541701B-378E-419B-AD23-F191CD597CD6}"/>
                </a:ext>
              </a:extLst>
            </p:cNvPr>
            <p:cNvSpPr/>
            <p:nvPr/>
          </p:nvSpPr>
          <p:spPr>
            <a:xfrm>
              <a:off x="3447775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4843;p28">
              <a:extLst>
                <a:ext uri="{FF2B5EF4-FFF2-40B4-BE49-F238E27FC236}">
                  <a16:creationId xmlns:a16="http://schemas.microsoft.com/office/drawing/2014/main" id="{0C101C2A-A51B-4543-89F5-CBDDA44C1B84}"/>
                </a:ext>
              </a:extLst>
            </p:cNvPr>
            <p:cNvSpPr/>
            <p:nvPr/>
          </p:nvSpPr>
          <p:spPr>
            <a:xfrm>
              <a:off x="3454925" y="1751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4844;p28">
              <a:extLst>
                <a:ext uri="{FF2B5EF4-FFF2-40B4-BE49-F238E27FC236}">
                  <a16:creationId xmlns:a16="http://schemas.microsoft.com/office/drawing/2014/main" id="{D2411822-8E94-4A21-8B9B-43E096777B64}"/>
                </a:ext>
              </a:extLst>
            </p:cNvPr>
            <p:cNvSpPr/>
            <p:nvPr/>
          </p:nvSpPr>
          <p:spPr>
            <a:xfrm>
              <a:off x="3440050" y="175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4845;p28">
              <a:extLst>
                <a:ext uri="{FF2B5EF4-FFF2-40B4-BE49-F238E27FC236}">
                  <a16:creationId xmlns:a16="http://schemas.microsoft.com/office/drawing/2014/main" id="{935C4CBF-4EB7-4135-8A09-DF6EEEE4E137}"/>
                </a:ext>
              </a:extLst>
            </p:cNvPr>
            <p:cNvSpPr/>
            <p:nvPr/>
          </p:nvSpPr>
          <p:spPr>
            <a:xfrm>
              <a:off x="3433475" y="1766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4846;p28">
              <a:extLst>
                <a:ext uri="{FF2B5EF4-FFF2-40B4-BE49-F238E27FC236}">
                  <a16:creationId xmlns:a16="http://schemas.microsoft.com/office/drawing/2014/main" id="{0245CBAA-BDCB-4AB2-8CE8-434CC9DE10F8}"/>
                </a:ext>
              </a:extLst>
            </p:cNvPr>
            <p:cNvSpPr/>
            <p:nvPr/>
          </p:nvSpPr>
          <p:spPr>
            <a:xfrm>
              <a:off x="3460975" y="1767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4847;p28">
              <a:extLst>
                <a:ext uri="{FF2B5EF4-FFF2-40B4-BE49-F238E27FC236}">
                  <a16:creationId xmlns:a16="http://schemas.microsoft.com/office/drawing/2014/main" id="{A1E13E20-CF91-4045-BD1F-D4E207D94014}"/>
                </a:ext>
              </a:extLst>
            </p:cNvPr>
            <p:cNvSpPr/>
            <p:nvPr/>
          </p:nvSpPr>
          <p:spPr>
            <a:xfrm>
              <a:off x="3425950" y="1745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4848;p28">
              <a:extLst>
                <a:ext uri="{FF2B5EF4-FFF2-40B4-BE49-F238E27FC236}">
                  <a16:creationId xmlns:a16="http://schemas.microsoft.com/office/drawing/2014/main" id="{A896F428-B33E-47E7-B889-C24E937DA969}"/>
                </a:ext>
              </a:extLst>
            </p:cNvPr>
            <p:cNvSpPr/>
            <p:nvPr/>
          </p:nvSpPr>
          <p:spPr>
            <a:xfrm>
              <a:off x="3439125" y="1744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4849;p28">
              <a:extLst>
                <a:ext uri="{FF2B5EF4-FFF2-40B4-BE49-F238E27FC236}">
                  <a16:creationId xmlns:a16="http://schemas.microsoft.com/office/drawing/2014/main" id="{0D4DD040-56CC-479E-828F-B32D9866DF01}"/>
                </a:ext>
              </a:extLst>
            </p:cNvPr>
            <p:cNvSpPr/>
            <p:nvPr/>
          </p:nvSpPr>
          <p:spPr>
            <a:xfrm>
              <a:off x="3438925" y="1798825"/>
              <a:ext cx="3600" cy="3800"/>
            </a:xfrm>
            <a:custGeom>
              <a:avLst/>
              <a:gdLst/>
              <a:ahLst/>
              <a:cxnLst/>
              <a:rect l="l" t="t" r="r" b="b"/>
              <a:pathLst>
                <a:path w="144" h="152" extrusionOk="0">
                  <a:moveTo>
                    <a:pt x="106" y="1"/>
                  </a:moveTo>
                  <a:lnTo>
                    <a:pt x="1" y="151"/>
                  </a:lnTo>
                  <a:cubicBezTo>
                    <a:pt x="46" y="114"/>
                    <a:pt x="99" y="68"/>
                    <a:pt x="144" y="1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4850;p28">
              <a:extLst>
                <a:ext uri="{FF2B5EF4-FFF2-40B4-BE49-F238E27FC236}">
                  <a16:creationId xmlns:a16="http://schemas.microsoft.com/office/drawing/2014/main" id="{8017288C-2186-49E8-8A71-BC04A29AF15F}"/>
                </a:ext>
              </a:extLst>
            </p:cNvPr>
            <p:cNvSpPr/>
            <p:nvPr/>
          </p:nvSpPr>
          <p:spPr>
            <a:xfrm>
              <a:off x="3399000" y="140132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4851;p28">
              <a:extLst>
                <a:ext uri="{FF2B5EF4-FFF2-40B4-BE49-F238E27FC236}">
                  <a16:creationId xmlns:a16="http://schemas.microsoft.com/office/drawing/2014/main" id="{9075692B-A414-4AFF-900F-18A40607109B}"/>
                </a:ext>
              </a:extLst>
            </p:cNvPr>
            <p:cNvSpPr/>
            <p:nvPr/>
          </p:nvSpPr>
          <p:spPr>
            <a:xfrm>
              <a:off x="3416700" y="140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4852;p28">
              <a:extLst>
                <a:ext uri="{FF2B5EF4-FFF2-40B4-BE49-F238E27FC236}">
                  <a16:creationId xmlns:a16="http://schemas.microsoft.com/office/drawing/2014/main" id="{A245E6A9-7840-49AF-A7B2-1A0242EFEC20}"/>
                </a:ext>
              </a:extLst>
            </p:cNvPr>
            <p:cNvSpPr/>
            <p:nvPr/>
          </p:nvSpPr>
          <p:spPr>
            <a:xfrm>
              <a:off x="3402600" y="1388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4853;p28">
              <a:extLst>
                <a:ext uri="{FF2B5EF4-FFF2-40B4-BE49-F238E27FC236}">
                  <a16:creationId xmlns:a16="http://schemas.microsoft.com/office/drawing/2014/main" id="{82C4FC71-3D26-44F3-BBDC-D1F70CA5DAA6}"/>
                </a:ext>
              </a:extLst>
            </p:cNvPr>
            <p:cNvSpPr/>
            <p:nvPr/>
          </p:nvSpPr>
          <p:spPr>
            <a:xfrm>
              <a:off x="3409750" y="1371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4854;p28">
              <a:extLst>
                <a:ext uri="{FF2B5EF4-FFF2-40B4-BE49-F238E27FC236}">
                  <a16:creationId xmlns:a16="http://schemas.microsoft.com/office/drawing/2014/main" id="{D0F15640-008A-427A-AD10-70B6CCCE957F}"/>
                </a:ext>
              </a:extLst>
            </p:cNvPr>
            <p:cNvSpPr/>
            <p:nvPr/>
          </p:nvSpPr>
          <p:spPr>
            <a:xfrm>
              <a:off x="3394875" y="137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4855;p28">
              <a:extLst>
                <a:ext uri="{FF2B5EF4-FFF2-40B4-BE49-F238E27FC236}">
                  <a16:creationId xmlns:a16="http://schemas.microsoft.com/office/drawing/2014/main" id="{01CE3EE2-7C79-457B-AA25-6A6E4385F416}"/>
                </a:ext>
              </a:extLst>
            </p:cNvPr>
            <p:cNvSpPr/>
            <p:nvPr/>
          </p:nvSpPr>
          <p:spPr>
            <a:xfrm>
              <a:off x="3388275" y="138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4856;p28">
              <a:extLst>
                <a:ext uri="{FF2B5EF4-FFF2-40B4-BE49-F238E27FC236}">
                  <a16:creationId xmlns:a16="http://schemas.microsoft.com/office/drawing/2014/main" id="{5949FA80-5842-4AE8-98A7-190A47AA8B44}"/>
                </a:ext>
              </a:extLst>
            </p:cNvPr>
            <p:cNvSpPr/>
            <p:nvPr/>
          </p:nvSpPr>
          <p:spPr>
            <a:xfrm>
              <a:off x="3415775" y="1388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4857;p28">
              <a:extLst>
                <a:ext uri="{FF2B5EF4-FFF2-40B4-BE49-F238E27FC236}">
                  <a16:creationId xmlns:a16="http://schemas.microsoft.com/office/drawing/2014/main" id="{2A381AA3-C3F5-4D71-BA78-B09BC9E90B86}"/>
                </a:ext>
              </a:extLst>
            </p:cNvPr>
            <p:cNvSpPr/>
            <p:nvPr/>
          </p:nvSpPr>
          <p:spPr>
            <a:xfrm>
              <a:off x="3400150" y="1369125"/>
              <a:ext cx="2275" cy="2275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83" y="0"/>
                  </a:moveTo>
                  <a:cubicBezTo>
                    <a:pt x="60" y="23"/>
                    <a:pt x="30" y="53"/>
                    <a:pt x="0" y="75"/>
                  </a:cubicBezTo>
                  <a:lnTo>
                    <a:pt x="23" y="9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4858;p28">
              <a:extLst>
                <a:ext uri="{FF2B5EF4-FFF2-40B4-BE49-F238E27FC236}">
                  <a16:creationId xmlns:a16="http://schemas.microsoft.com/office/drawing/2014/main" id="{4CE4270C-295C-4693-92A6-E45F435C38E0}"/>
                </a:ext>
              </a:extLst>
            </p:cNvPr>
            <p:cNvSpPr/>
            <p:nvPr/>
          </p:nvSpPr>
          <p:spPr>
            <a:xfrm>
              <a:off x="3410125" y="14546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4859;p28">
              <a:extLst>
                <a:ext uri="{FF2B5EF4-FFF2-40B4-BE49-F238E27FC236}">
                  <a16:creationId xmlns:a16="http://schemas.microsoft.com/office/drawing/2014/main" id="{7C15A867-AFBC-4C34-94C4-11774ACC3B2C}"/>
                </a:ext>
              </a:extLst>
            </p:cNvPr>
            <p:cNvSpPr/>
            <p:nvPr/>
          </p:nvSpPr>
          <p:spPr>
            <a:xfrm>
              <a:off x="3427825" y="145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4860;p28">
              <a:extLst>
                <a:ext uri="{FF2B5EF4-FFF2-40B4-BE49-F238E27FC236}">
                  <a16:creationId xmlns:a16="http://schemas.microsoft.com/office/drawing/2014/main" id="{563D549F-5327-4156-AAF2-0941E2654865}"/>
                </a:ext>
              </a:extLst>
            </p:cNvPr>
            <p:cNvSpPr/>
            <p:nvPr/>
          </p:nvSpPr>
          <p:spPr>
            <a:xfrm>
              <a:off x="3413700" y="144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4861;p28">
              <a:extLst>
                <a:ext uri="{FF2B5EF4-FFF2-40B4-BE49-F238E27FC236}">
                  <a16:creationId xmlns:a16="http://schemas.microsoft.com/office/drawing/2014/main" id="{6DB8690F-908E-4436-A30D-91A6FFC29993}"/>
                </a:ext>
              </a:extLst>
            </p:cNvPr>
            <p:cNvSpPr/>
            <p:nvPr/>
          </p:nvSpPr>
          <p:spPr>
            <a:xfrm>
              <a:off x="3420850" y="1424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4862;p28">
              <a:extLst>
                <a:ext uri="{FF2B5EF4-FFF2-40B4-BE49-F238E27FC236}">
                  <a16:creationId xmlns:a16="http://schemas.microsoft.com/office/drawing/2014/main" id="{9378413C-9666-464A-B65F-982C7CFC62E4}"/>
                </a:ext>
              </a:extLst>
            </p:cNvPr>
            <p:cNvSpPr/>
            <p:nvPr/>
          </p:nvSpPr>
          <p:spPr>
            <a:xfrm>
              <a:off x="3405975" y="143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4863;p28">
              <a:extLst>
                <a:ext uri="{FF2B5EF4-FFF2-40B4-BE49-F238E27FC236}">
                  <a16:creationId xmlns:a16="http://schemas.microsoft.com/office/drawing/2014/main" id="{10C01C89-03A9-4BDF-861B-BEBF49AB3B94}"/>
                </a:ext>
              </a:extLst>
            </p:cNvPr>
            <p:cNvSpPr/>
            <p:nvPr/>
          </p:nvSpPr>
          <p:spPr>
            <a:xfrm>
              <a:off x="3399375" y="143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4864;p28">
              <a:extLst>
                <a:ext uri="{FF2B5EF4-FFF2-40B4-BE49-F238E27FC236}">
                  <a16:creationId xmlns:a16="http://schemas.microsoft.com/office/drawing/2014/main" id="{66174CD3-9E33-4E9B-86A3-D52C6BFC11FA}"/>
                </a:ext>
              </a:extLst>
            </p:cNvPr>
            <p:cNvSpPr/>
            <p:nvPr/>
          </p:nvSpPr>
          <p:spPr>
            <a:xfrm>
              <a:off x="3426875" y="144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4865;p28">
              <a:extLst>
                <a:ext uri="{FF2B5EF4-FFF2-40B4-BE49-F238E27FC236}">
                  <a16:creationId xmlns:a16="http://schemas.microsoft.com/office/drawing/2014/main" id="{CB42E61F-FFA3-48B7-8677-668B8B0C61D7}"/>
                </a:ext>
              </a:extLst>
            </p:cNvPr>
            <p:cNvSpPr/>
            <p:nvPr/>
          </p:nvSpPr>
          <p:spPr>
            <a:xfrm>
              <a:off x="3391850" y="141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4866;p28">
              <a:extLst>
                <a:ext uri="{FF2B5EF4-FFF2-40B4-BE49-F238E27FC236}">
                  <a16:creationId xmlns:a16="http://schemas.microsoft.com/office/drawing/2014/main" id="{F0101DB6-1275-420C-B06A-13FCFE60F7D2}"/>
                </a:ext>
              </a:extLst>
            </p:cNvPr>
            <p:cNvSpPr/>
            <p:nvPr/>
          </p:nvSpPr>
          <p:spPr>
            <a:xfrm>
              <a:off x="3405025" y="141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4867;p28">
              <a:extLst>
                <a:ext uri="{FF2B5EF4-FFF2-40B4-BE49-F238E27FC236}">
                  <a16:creationId xmlns:a16="http://schemas.microsoft.com/office/drawing/2014/main" id="{2F4F33A9-F252-4720-8871-DD1AD8BA7CF1}"/>
                </a:ext>
              </a:extLst>
            </p:cNvPr>
            <p:cNvSpPr/>
            <p:nvPr/>
          </p:nvSpPr>
          <p:spPr>
            <a:xfrm>
              <a:off x="3410125" y="1409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4868;p28">
              <a:extLst>
                <a:ext uri="{FF2B5EF4-FFF2-40B4-BE49-F238E27FC236}">
                  <a16:creationId xmlns:a16="http://schemas.microsoft.com/office/drawing/2014/main" id="{F7C4B1F4-1240-408F-9F43-B3A883408DF7}"/>
                </a:ext>
              </a:extLst>
            </p:cNvPr>
            <p:cNvSpPr/>
            <p:nvPr/>
          </p:nvSpPr>
          <p:spPr>
            <a:xfrm>
              <a:off x="3421225" y="150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4869;p28">
              <a:extLst>
                <a:ext uri="{FF2B5EF4-FFF2-40B4-BE49-F238E27FC236}">
                  <a16:creationId xmlns:a16="http://schemas.microsoft.com/office/drawing/2014/main" id="{A64626F2-5501-46BD-BD1F-4B823C8417F4}"/>
                </a:ext>
              </a:extLst>
            </p:cNvPr>
            <p:cNvSpPr/>
            <p:nvPr/>
          </p:nvSpPr>
          <p:spPr>
            <a:xfrm>
              <a:off x="3438925" y="1506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4870;p28">
              <a:extLst>
                <a:ext uri="{FF2B5EF4-FFF2-40B4-BE49-F238E27FC236}">
                  <a16:creationId xmlns:a16="http://schemas.microsoft.com/office/drawing/2014/main" id="{F22F6FA5-F500-4B9D-B74C-9A235A57B8FD}"/>
                </a:ext>
              </a:extLst>
            </p:cNvPr>
            <p:cNvSpPr/>
            <p:nvPr/>
          </p:nvSpPr>
          <p:spPr>
            <a:xfrm>
              <a:off x="3424800" y="149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4871;p28">
              <a:extLst>
                <a:ext uri="{FF2B5EF4-FFF2-40B4-BE49-F238E27FC236}">
                  <a16:creationId xmlns:a16="http://schemas.microsoft.com/office/drawing/2014/main" id="{1327CAF1-DB51-48CF-B023-0F4A6DC0B1A2}"/>
                </a:ext>
              </a:extLst>
            </p:cNvPr>
            <p:cNvSpPr/>
            <p:nvPr/>
          </p:nvSpPr>
          <p:spPr>
            <a:xfrm>
              <a:off x="3431975" y="1477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4872;p28">
              <a:extLst>
                <a:ext uri="{FF2B5EF4-FFF2-40B4-BE49-F238E27FC236}">
                  <a16:creationId xmlns:a16="http://schemas.microsoft.com/office/drawing/2014/main" id="{E11E8394-DCD4-4706-9BE6-879D104C5883}"/>
                </a:ext>
              </a:extLst>
            </p:cNvPr>
            <p:cNvSpPr/>
            <p:nvPr/>
          </p:nvSpPr>
          <p:spPr>
            <a:xfrm>
              <a:off x="3417100" y="14836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4873;p28">
              <a:extLst>
                <a:ext uri="{FF2B5EF4-FFF2-40B4-BE49-F238E27FC236}">
                  <a16:creationId xmlns:a16="http://schemas.microsoft.com/office/drawing/2014/main" id="{039CFC52-53B7-4754-969B-28F0CF210F04}"/>
                </a:ext>
              </a:extLst>
            </p:cNvPr>
            <p:cNvSpPr/>
            <p:nvPr/>
          </p:nvSpPr>
          <p:spPr>
            <a:xfrm>
              <a:off x="3410500" y="149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4874;p28">
              <a:extLst>
                <a:ext uri="{FF2B5EF4-FFF2-40B4-BE49-F238E27FC236}">
                  <a16:creationId xmlns:a16="http://schemas.microsoft.com/office/drawing/2014/main" id="{A7247FFC-6717-4B3E-824E-76C076E2856F}"/>
                </a:ext>
              </a:extLst>
            </p:cNvPr>
            <p:cNvSpPr/>
            <p:nvPr/>
          </p:nvSpPr>
          <p:spPr>
            <a:xfrm>
              <a:off x="3438000" y="149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4875;p28">
              <a:extLst>
                <a:ext uri="{FF2B5EF4-FFF2-40B4-BE49-F238E27FC236}">
                  <a16:creationId xmlns:a16="http://schemas.microsoft.com/office/drawing/2014/main" id="{3AE32F89-8EDF-4EE5-918E-DF1568B9735D}"/>
                </a:ext>
              </a:extLst>
            </p:cNvPr>
            <p:cNvSpPr/>
            <p:nvPr/>
          </p:nvSpPr>
          <p:spPr>
            <a:xfrm>
              <a:off x="3402975" y="1472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4876;p28">
              <a:extLst>
                <a:ext uri="{FF2B5EF4-FFF2-40B4-BE49-F238E27FC236}">
                  <a16:creationId xmlns:a16="http://schemas.microsoft.com/office/drawing/2014/main" id="{78D38FB6-E225-4BBE-858E-43DA5DD0F669}"/>
                </a:ext>
              </a:extLst>
            </p:cNvPr>
            <p:cNvSpPr/>
            <p:nvPr/>
          </p:nvSpPr>
          <p:spPr>
            <a:xfrm>
              <a:off x="3416150" y="1471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4877;p28">
              <a:extLst>
                <a:ext uri="{FF2B5EF4-FFF2-40B4-BE49-F238E27FC236}">
                  <a16:creationId xmlns:a16="http://schemas.microsoft.com/office/drawing/2014/main" id="{01863D41-E018-4299-9DCC-C0458BA36FA3}"/>
                </a:ext>
              </a:extLst>
            </p:cNvPr>
            <p:cNvSpPr/>
            <p:nvPr/>
          </p:nvSpPr>
          <p:spPr>
            <a:xfrm>
              <a:off x="3421225" y="1462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4878;p28">
              <a:extLst>
                <a:ext uri="{FF2B5EF4-FFF2-40B4-BE49-F238E27FC236}">
                  <a16:creationId xmlns:a16="http://schemas.microsoft.com/office/drawing/2014/main" id="{5AE59A7F-DA42-4EE8-B038-C14C0AAF77E6}"/>
                </a:ext>
              </a:extLst>
            </p:cNvPr>
            <p:cNvSpPr/>
            <p:nvPr/>
          </p:nvSpPr>
          <p:spPr>
            <a:xfrm>
              <a:off x="3432350" y="1561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4879;p28">
              <a:extLst>
                <a:ext uri="{FF2B5EF4-FFF2-40B4-BE49-F238E27FC236}">
                  <a16:creationId xmlns:a16="http://schemas.microsoft.com/office/drawing/2014/main" id="{9AFD7813-87B9-4A21-ADF7-EFA2EFBB3B97}"/>
                </a:ext>
              </a:extLst>
            </p:cNvPr>
            <p:cNvSpPr/>
            <p:nvPr/>
          </p:nvSpPr>
          <p:spPr>
            <a:xfrm>
              <a:off x="3450050" y="1560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4880;p28">
              <a:extLst>
                <a:ext uri="{FF2B5EF4-FFF2-40B4-BE49-F238E27FC236}">
                  <a16:creationId xmlns:a16="http://schemas.microsoft.com/office/drawing/2014/main" id="{3F242C37-406F-40B3-BE72-490553669C39}"/>
                </a:ext>
              </a:extLst>
            </p:cNvPr>
            <p:cNvSpPr/>
            <p:nvPr/>
          </p:nvSpPr>
          <p:spPr>
            <a:xfrm>
              <a:off x="3435925" y="154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4881;p28">
              <a:extLst>
                <a:ext uri="{FF2B5EF4-FFF2-40B4-BE49-F238E27FC236}">
                  <a16:creationId xmlns:a16="http://schemas.microsoft.com/office/drawing/2014/main" id="{DC557A6F-4A78-4E6E-9B04-19291FABEB8B}"/>
                </a:ext>
              </a:extLst>
            </p:cNvPr>
            <p:cNvSpPr/>
            <p:nvPr/>
          </p:nvSpPr>
          <p:spPr>
            <a:xfrm>
              <a:off x="3443075" y="1531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4882;p28">
              <a:extLst>
                <a:ext uri="{FF2B5EF4-FFF2-40B4-BE49-F238E27FC236}">
                  <a16:creationId xmlns:a16="http://schemas.microsoft.com/office/drawing/2014/main" id="{3EE8B7AC-4F3F-4775-A8CE-E966B5389E32}"/>
                </a:ext>
              </a:extLst>
            </p:cNvPr>
            <p:cNvSpPr/>
            <p:nvPr/>
          </p:nvSpPr>
          <p:spPr>
            <a:xfrm>
              <a:off x="3428200" y="153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4883;p28">
              <a:extLst>
                <a:ext uri="{FF2B5EF4-FFF2-40B4-BE49-F238E27FC236}">
                  <a16:creationId xmlns:a16="http://schemas.microsoft.com/office/drawing/2014/main" id="{7F04C11F-541B-4885-A619-5F1B54AFEDC4}"/>
                </a:ext>
              </a:extLst>
            </p:cNvPr>
            <p:cNvSpPr/>
            <p:nvPr/>
          </p:nvSpPr>
          <p:spPr>
            <a:xfrm>
              <a:off x="3421600" y="154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4884;p28">
              <a:extLst>
                <a:ext uri="{FF2B5EF4-FFF2-40B4-BE49-F238E27FC236}">
                  <a16:creationId xmlns:a16="http://schemas.microsoft.com/office/drawing/2014/main" id="{04991777-453F-4E12-9A04-AF096F89E7E3}"/>
                </a:ext>
              </a:extLst>
            </p:cNvPr>
            <p:cNvSpPr/>
            <p:nvPr/>
          </p:nvSpPr>
          <p:spPr>
            <a:xfrm>
              <a:off x="3449100" y="1547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4885;p28">
              <a:extLst>
                <a:ext uri="{FF2B5EF4-FFF2-40B4-BE49-F238E27FC236}">
                  <a16:creationId xmlns:a16="http://schemas.microsoft.com/office/drawing/2014/main" id="{35134EAD-98E6-49E8-9952-64B583768B9A}"/>
                </a:ext>
              </a:extLst>
            </p:cNvPr>
            <p:cNvSpPr/>
            <p:nvPr/>
          </p:nvSpPr>
          <p:spPr>
            <a:xfrm>
              <a:off x="3414075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4886;p28">
              <a:extLst>
                <a:ext uri="{FF2B5EF4-FFF2-40B4-BE49-F238E27FC236}">
                  <a16:creationId xmlns:a16="http://schemas.microsoft.com/office/drawing/2014/main" id="{3627E8FF-27B7-495A-9ACF-828D8B2C86F3}"/>
                </a:ext>
              </a:extLst>
            </p:cNvPr>
            <p:cNvSpPr/>
            <p:nvPr/>
          </p:nvSpPr>
          <p:spPr>
            <a:xfrm>
              <a:off x="3427250" y="152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4887;p28">
              <a:extLst>
                <a:ext uri="{FF2B5EF4-FFF2-40B4-BE49-F238E27FC236}">
                  <a16:creationId xmlns:a16="http://schemas.microsoft.com/office/drawing/2014/main" id="{16C82898-5C41-4045-9D80-F60E3665278F}"/>
                </a:ext>
              </a:extLst>
            </p:cNvPr>
            <p:cNvSpPr/>
            <p:nvPr/>
          </p:nvSpPr>
          <p:spPr>
            <a:xfrm>
              <a:off x="3432350" y="1516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4888;p28">
              <a:extLst>
                <a:ext uri="{FF2B5EF4-FFF2-40B4-BE49-F238E27FC236}">
                  <a16:creationId xmlns:a16="http://schemas.microsoft.com/office/drawing/2014/main" id="{365A7E35-58EA-4374-B66C-AFE7A4832EF3}"/>
                </a:ext>
              </a:extLst>
            </p:cNvPr>
            <p:cNvSpPr/>
            <p:nvPr/>
          </p:nvSpPr>
          <p:spPr>
            <a:xfrm>
              <a:off x="3443450" y="1614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4889;p28">
              <a:extLst>
                <a:ext uri="{FF2B5EF4-FFF2-40B4-BE49-F238E27FC236}">
                  <a16:creationId xmlns:a16="http://schemas.microsoft.com/office/drawing/2014/main" id="{86BEB60D-64A0-472B-90C2-CAED1806CAC0}"/>
                </a:ext>
              </a:extLst>
            </p:cNvPr>
            <p:cNvSpPr/>
            <p:nvPr/>
          </p:nvSpPr>
          <p:spPr>
            <a:xfrm>
              <a:off x="3461150" y="1613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4890;p28">
              <a:extLst>
                <a:ext uri="{FF2B5EF4-FFF2-40B4-BE49-F238E27FC236}">
                  <a16:creationId xmlns:a16="http://schemas.microsoft.com/office/drawing/2014/main" id="{055197FC-71C4-4FB0-B374-8E6DDC3FA276}"/>
                </a:ext>
              </a:extLst>
            </p:cNvPr>
            <p:cNvSpPr/>
            <p:nvPr/>
          </p:nvSpPr>
          <p:spPr>
            <a:xfrm>
              <a:off x="3454550" y="162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4891;p28">
              <a:extLst>
                <a:ext uri="{FF2B5EF4-FFF2-40B4-BE49-F238E27FC236}">
                  <a16:creationId xmlns:a16="http://schemas.microsoft.com/office/drawing/2014/main" id="{03B37A7A-3E0E-4997-B697-4369D44CE170}"/>
                </a:ext>
              </a:extLst>
            </p:cNvPr>
            <p:cNvSpPr/>
            <p:nvPr/>
          </p:nvSpPr>
          <p:spPr>
            <a:xfrm>
              <a:off x="3447025" y="160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4892;p28">
              <a:extLst>
                <a:ext uri="{FF2B5EF4-FFF2-40B4-BE49-F238E27FC236}">
                  <a16:creationId xmlns:a16="http://schemas.microsoft.com/office/drawing/2014/main" id="{D5942AF9-1F37-41F8-90AB-24AA04CEEA37}"/>
                </a:ext>
              </a:extLst>
            </p:cNvPr>
            <p:cNvSpPr/>
            <p:nvPr/>
          </p:nvSpPr>
          <p:spPr>
            <a:xfrm>
              <a:off x="3454175" y="15845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4893;p28">
              <a:extLst>
                <a:ext uri="{FF2B5EF4-FFF2-40B4-BE49-F238E27FC236}">
                  <a16:creationId xmlns:a16="http://schemas.microsoft.com/office/drawing/2014/main" id="{4467A859-4D4E-45D3-99DE-FA69F2923458}"/>
                </a:ext>
              </a:extLst>
            </p:cNvPr>
            <p:cNvSpPr/>
            <p:nvPr/>
          </p:nvSpPr>
          <p:spPr>
            <a:xfrm>
              <a:off x="3439300" y="1590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4894;p28">
              <a:extLst>
                <a:ext uri="{FF2B5EF4-FFF2-40B4-BE49-F238E27FC236}">
                  <a16:creationId xmlns:a16="http://schemas.microsoft.com/office/drawing/2014/main" id="{94C4556C-340A-4B99-ACC2-0E267707061B}"/>
                </a:ext>
              </a:extLst>
            </p:cNvPr>
            <p:cNvSpPr/>
            <p:nvPr/>
          </p:nvSpPr>
          <p:spPr>
            <a:xfrm>
              <a:off x="3432725" y="159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4895;p28">
              <a:extLst>
                <a:ext uri="{FF2B5EF4-FFF2-40B4-BE49-F238E27FC236}">
                  <a16:creationId xmlns:a16="http://schemas.microsoft.com/office/drawing/2014/main" id="{C0967800-A5A5-4DB2-9B99-8A90AF834A44}"/>
                </a:ext>
              </a:extLst>
            </p:cNvPr>
            <p:cNvSpPr/>
            <p:nvPr/>
          </p:nvSpPr>
          <p:spPr>
            <a:xfrm>
              <a:off x="3460200" y="1601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4896;p28">
              <a:extLst>
                <a:ext uri="{FF2B5EF4-FFF2-40B4-BE49-F238E27FC236}">
                  <a16:creationId xmlns:a16="http://schemas.microsoft.com/office/drawing/2014/main" id="{217391A4-FD8C-4A76-8E5C-EC577E85A837}"/>
                </a:ext>
              </a:extLst>
            </p:cNvPr>
            <p:cNvSpPr/>
            <p:nvPr/>
          </p:nvSpPr>
          <p:spPr>
            <a:xfrm>
              <a:off x="3425175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4897;p28">
              <a:extLst>
                <a:ext uri="{FF2B5EF4-FFF2-40B4-BE49-F238E27FC236}">
                  <a16:creationId xmlns:a16="http://schemas.microsoft.com/office/drawing/2014/main" id="{A714C0B3-25AC-4407-A46A-3152055C42F1}"/>
                </a:ext>
              </a:extLst>
            </p:cNvPr>
            <p:cNvSpPr/>
            <p:nvPr/>
          </p:nvSpPr>
          <p:spPr>
            <a:xfrm>
              <a:off x="3438375" y="1577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4898;p28">
              <a:extLst>
                <a:ext uri="{FF2B5EF4-FFF2-40B4-BE49-F238E27FC236}">
                  <a16:creationId xmlns:a16="http://schemas.microsoft.com/office/drawing/2014/main" id="{8310BDC9-EA18-4113-9A0F-0326B727970D}"/>
                </a:ext>
              </a:extLst>
            </p:cNvPr>
            <p:cNvSpPr/>
            <p:nvPr/>
          </p:nvSpPr>
          <p:spPr>
            <a:xfrm>
              <a:off x="3443450" y="1569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4899;p28">
              <a:extLst>
                <a:ext uri="{FF2B5EF4-FFF2-40B4-BE49-F238E27FC236}">
                  <a16:creationId xmlns:a16="http://schemas.microsoft.com/office/drawing/2014/main" id="{748954A6-524F-4CFC-960F-A41EE03940E8}"/>
                </a:ext>
              </a:extLst>
            </p:cNvPr>
            <p:cNvSpPr/>
            <p:nvPr/>
          </p:nvSpPr>
          <p:spPr>
            <a:xfrm>
              <a:off x="3454550" y="16677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4900;p28">
              <a:extLst>
                <a:ext uri="{FF2B5EF4-FFF2-40B4-BE49-F238E27FC236}">
                  <a16:creationId xmlns:a16="http://schemas.microsoft.com/office/drawing/2014/main" id="{175A999E-FEE9-4F98-B8FA-A0706494E66D}"/>
                </a:ext>
              </a:extLst>
            </p:cNvPr>
            <p:cNvSpPr/>
            <p:nvPr/>
          </p:nvSpPr>
          <p:spPr>
            <a:xfrm>
              <a:off x="3472250" y="166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4901;p28">
              <a:extLst>
                <a:ext uri="{FF2B5EF4-FFF2-40B4-BE49-F238E27FC236}">
                  <a16:creationId xmlns:a16="http://schemas.microsoft.com/office/drawing/2014/main" id="{F1C90B9E-16F7-4EA8-922B-8729AC038CCD}"/>
                </a:ext>
              </a:extLst>
            </p:cNvPr>
            <p:cNvSpPr/>
            <p:nvPr/>
          </p:nvSpPr>
          <p:spPr>
            <a:xfrm>
              <a:off x="3465675" y="167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4902;p28">
              <a:extLst>
                <a:ext uri="{FF2B5EF4-FFF2-40B4-BE49-F238E27FC236}">
                  <a16:creationId xmlns:a16="http://schemas.microsoft.com/office/drawing/2014/main" id="{8067D80E-F920-4949-839B-4F209C877C33}"/>
                </a:ext>
              </a:extLst>
            </p:cNvPr>
            <p:cNvSpPr/>
            <p:nvPr/>
          </p:nvSpPr>
          <p:spPr>
            <a:xfrm>
              <a:off x="3458150" y="16553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4903;p28">
              <a:extLst>
                <a:ext uri="{FF2B5EF4-FFF2-40B4-BE49-F238E27FC236}">
                  <a16:creationId xmlns:a16="http://schemas.microsoft.com/office/drawing/2014/main" id="{B6B030B2-7E5D-4E06-B6CE-27446D2789F1}"/>
                </a:ext>
              </a:extLst>
            </p:cNvPr>
            <p:cNvSpPr/>
            <p:nvPr/>
          </p:nvSpPr>
          <p:spPr>
            <a:xfrm>
              <a:off x="3465300" y="1637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4904;p28">
              <a:extLst>
                <a:ext uri="{FF2B5EF4-FFF2-40B4-BE49-F238E27FC236}">
                  <a16:creationId xmlns:a16="http://schemas.microsoft.com/office/drawing/2014/main" id="{6366F7DC-8688-4C91-8AC7-51605DDD72F1}"/>
                </a:ext>
              </a:extLst>
            </p:cNvPr>
            <p:cNvSpPr/>
            <p:nvPr/>
          </p:nvSpPr>
          <p:spPr>
            <a:xfrm>
              <a:off x="3450425" y="164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4905;p28">
              <a:extLst>
                <a:ext uri="{FF2B5EF4-FFF2-40B4-BE49-F238E27FC236}">
                  <a16:creationId xmlns:a16="http://schemas.microsoft.com/office/drawing/2014/main" id="{5423BCA3-968C-4698-AF35-9102968E3B48}"/>
                </a:ext>
              </a:extLst>
            </p:cNvPr>
            <p:cNvSpPr/>
            <p:nvPr/>
          </p:nvSpPr>
          <p:spPr>
            <a:xfrm>
              <a:off x="3443825" y="165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4906;p28">
              <a:extLst>
                <a:ext uri="{FF2B5EF4-FFF2-40B4-BE49-F238E27FC236}">
                  <a16:creationId xmlns:a16="http://schemas.microsoft.com/office/drawing/2014/main" id="{879F4585-808C-4C68-BC7A-BBF50DA2B717}"/>
                </a:ext>
              </a:extLst>
            </p:cNvPr>
            <p:cNvSpPr/>
            <p:nvPr/>
          </p:nvSpPr>
          <p:spPr>
            <a:xfrm>
              <a:off x="3471325" y="1654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4907;p28">
              <a:extLst>
                <a:ext uri="{FF2B5EF4-FFF2-40B4-BE49-F238E27FC236}">
                  <a16:creationId xmlns:a16="http://schemas.microsoft.com/office/drawing/2014/main" id="{4EC4D9D2-7B94-4F6F-809C-0F61B6F04BBE}"/>
                </a:ext>
              </a:extLst>
            </p:cNvPr>
            <p:cNvSpPr/>
            <p:nvPr/>
          </p:nvSpPr>
          <p:spPr>
            <a:xfrm>
              <a:off x="3436300" y="1632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4908;p28">
              <a:extLst>
                <a:ext uri="{FF2B5EF4-FFF2-40B4-BE49-F238E27FC236}">
                  <a16:creationId xmlns:a16="http://schemas.microsoft.com/office/drawing/2014/main" id="{8D34D180-0EF1-4141-AE9A-9E8CD1C15E82}"/>
                </a:ext>
              </a:extLst>
            </p:cNvPr>
            <p:cNvSpPr/>
            <p:nvPr/>
          </p:nvSpPr>
          <p:spPr>
            <a:xfrm>
              <a:off x="3449475" y="1631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4909;p28">
              <a:extLst>
                <a:ext uri="{FF2B5EF4-FFF2-40B4-BE49-F238E27FC236}">
                  <a16:creationId xmlns:a16="http://schemas.microsoft.com/office/drawing/2014/main" id="{D109AA3C-D622-47CE-B8B3-DBBDEA22E10C}"/>
                </a:ext>
              </a:extLst>
            </p:cNvPr>
            <p:cNvSpPr/>
            <p:nvPr/>
          </p:nvSpPr>
          <p:spPr>
            <a:xfrm>
              <a:off x="3465675" y="1721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4910;p28">
              <a:extLst>
                <a:ext uri="{FF2B5EF4-FFF2-40B4-BE49-F238E27FC236}">
                  <a16:creationId xmlns:a16="http://schemas.microsoft.com/office/drawing/2014/main" id="{9E7C4CC8-2E0E-40DF-A5BE-4B217D07A3A1}"/>
                </a:ext>
              </a:extLst>
            </p:cNvPr>
            <p:cNvSpPr/>
            <p:nvPr/>
          </p:nvSpPr>
          <p:spPr>
            <a:xfrm>
              <a:off x="3483375" y="17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4911;p28">
              <a:extLst>
                <a:ext uri="{FF2B5EF4-FFF2-40B4-BE49-F238E27FC236}">
                  <a16:creationId xmlns:a16="http://schemas.microsoft.com/office/drawing/2014/main" id="{0E7DBA86-8609-4D13-9C3E-584996C5FCC8}"/>
                </a:ext>
              </a:extLst>
            </p:cNvPr>
            <p:cNvSpPr/>
            <p:nvPr/>
          </p:nvSpPr>
          <p:spPr>
            <a:xfrm>
              <a:off x="3476775" y="172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4912;p28">
              <a:extLst>
                <a:ext uri="{FF2B5EF4-FFF2-40B4-BE49-F238E27FC236}">
                  <a16:creationId xmlns:a16="http://schemas.microsoft.com/office/drawing/2014/main" id="{904CA29C-1BA7-4E7A-9864-EA64CD4140A5}"/>
                </a:ext>
              </a:extLst>
            </p:cNvPr>
            <p:cNvSpPr/>
            <p:nvPr/>
          </p:nvSpPr>
          <p:spPr>
            <a:xfrm>
              <a:off x="3469250" y="170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4913;p28">
              <a:extLst>
                <a:ext uri="{FF2B5EF4-FFF2-40B4-BE49-F238E27FC236}">
                  <a16:creationId xmlns:a16="http://schemas.microsoft.com/office/drawing/2014/main" id="{84221412-D2B6-45FF-879D-FD466051F9DB}"/>
                </a:ext>
              </a:extLst>
            </p:cNvPr>
            <p:cNvSpPr/>
            <p:nvPr/>
          </p:nvSpPr>
          <p:spPr>
            <a:xfrm>
              <a:off x="3476400" y="1691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4914;p28">
              <a:extLst>
                <a:ext uri="{FF2B5EF4-FFF2-40B4-BE49-F238E27FC236}">
                  <a16:creationId xmlns:a16="http://schemas.microsoft.com/office/drawing/2014/main" id="{04CE1DB6-6B8E-45E6-82E2-76D106E54A4A}"/>
                </a:ext>
              </a:extLst>
            </p:cNvPr>
            <p:cNvSpPr/>
            <p:nvPr/>
          </p:nvSpPr>
          <p:spPr>
            <a:xfrm>
              <a:off x="3461525" y="16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4915;p28">
              <a:extLst>
                <a:ext uri="{FF2B5EF4-FFF2-40B4-BE49-F238E27FC236}">
                  <a16:creationId xmlns:a16="http://schemas.microsoft.com/office/drawing/2014/main" id="{3123BABE-FD03-43E1-ADEA-61094AAC4F5F}"/>
                </a:ext>
              </a:extLst>
            </p:cNvPr>
            <p:cNvSpPr/>
            <p:nvPr/>
          </p:nvSpPr>
          <p:spPr>
            <a:xfrm>
              <a:off x="3454925" y="1706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4916;p28">
              <a:extLst>
                <a:ext uri="{FF2B5EF4-FFF2-40B4-BE49-F238E27FC236}">
                  <a16:creationId xmlns:a16="http://schemas.microsoft.com/office/drawing/2014/main" id="{77AF071E-4599-4AD1-B512-EF7012EBEF20}"/>
                </a:ext>
              </a:extLst>
            </p:cNvPr>
            <p:cNvSpPr/>
            <p:nvPr/>
          </p:nvSpPr>
          <p:spPr>
            <a:xfrm>
              <a:off x="3482425" y="170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4917;p28">
              <a:extLst>
                <a:ext uri="{FF2B5EF4-FFF2-40B4-BE49-F238E27FC236}">
                  <a16:creationId xmlns:a16="http://schemas.microsoft.com/office/drawing/2014/main" id="{A7127962-830F-45A2-88E8-8006B5A476BA}"/>
                </a:ext>
              </a:extLst>
            </p:cNvPr>
            <p:cNvSpPr/>
            <p:nvPr/>
          </p:nvSpPr>
          <p:spPr>
            <a:xfrm>
              <a:off x="3447400" y="168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4918;p28">
              <a:extLst>
                <a:ext uri="{FF2B5EF4-FFF2-40B4-BE49-F238E27FC236}">
                  <a16:creationId xmlns:a16="http://schemas.microsoft.com/office/drawing/2014/main" id="{61ED06CB-59E4-414E-9990-A4A57ADBBF5F}"/>
                </a:ext>
              </a:extLst>
            </p:cNvPr>
            <p:cNvSpPr/>
            <p:nvPr/>
          </p:nvSpPr>
          <p:spPr>
            <a:xfrm>
              <a:off x="3460575" y="1684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4919;p28">
              <a:extLst>
                <a:ext uri="{FF2B5EF4-FFF2-40B4-BE49-F238E27FC236}">
                  <a16:creationId xmlns:a16="http://schemas.microsoft.com/office/drawing/2014/main" id="{791FE7C1-3248-4AE3-99C2-123D0B7EF27C}"/>
                </a:ext>
              </a:extLst>
            </p:cNvPr>
            <p:cNvSpPr/>
            <p:nvPr/>
          </p:nvSpPr>
          <p:spPr>
            <a:xfrm>
              <a:off x="3476775" y="1774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4920;p28">
              <a:extLst>
                <a:ext uri="{FF2B5EF4-FFF2-40B4-BE49-F238E27FC236}">
                  <a16:creationId xmlns:a16="http://schemas.microsoft.com/office/drawing/2014/main" id="{A35EA2A4-E701-4151-900F-07FCF322C093}"/>
                </a:ext>
              </a:extLst>
            </p:cNvPr>
            <p:cNvSpPr/>
            <p:nvPr/>
          </p:nvSpPr>
          <p:spPr>
            <a:xfrm>
              <a:off x="3494475" y="1773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4921;p28">
              <a:extLst>
                <a:ext uri="{FF2B5EF4-FFF2-40B4-BE49-F238E27FC236}">
                  <a16:creationId xmlns:a16="http://schemas.microsoft.com/office/drawing/2014/main" id="{71A016FB-F42C-450D-8F8F-028B4ABDD97A}"/>
                </a:ext>
              </a:extLst>
            </p:cNvPr>
            <p:cNvSpPr/>
            <p:nvPr/>
          </p:nvSpPr>
          <p:spPr>
            <a:xfrm>
              <a:off x="3487900" y="178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4922;p28">
              <a:extLst>
                <a:ext uri="{FF2B5EF4-FFF2-40B4-BE49-F238E27FC236}">
                  <a16:creationId xmlns:a16="http://schemas.microsoft.com/office/drawing/2014/main" id="{FEA6DF1F-4B05-405F-923E-2C0944C62CBB}"/>
                </a:ext>
              </a:extLst>
            </p:cNvPr>
            <p:cNvSpPr/>
            <p:nvPr/>
          </p:nvSpPr>
          <p:spPr>
            <a:xfrm>
              <a:off x="3480350" y="176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4923;p28">
              <a:extLst>
                <a:ext uri="{FF2B5EF4-FFF2-40B4-BE49-F238E27FC236}">
                  <a16:creationId xmlns:a16="http://schemas.microsoft.com/office/drawing/2014/main" id="{10ABD6CE-B15F-4454-968F-2A49327CB9EA}"/>
                </a:ext>
              </a:extLst>
            </p:cNvPr>
            <p:cNvSpPr/>
            <p:nvPr/>
          </p:nvSpPr>
          <p:spPr>
            <a:xfrm>
              <a:off x="3487525" y="1744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4924;p28">
              <a:extLst>
                <a:ext uri="{FF2B5EF4-FFF2-40B4-BE49-F238E27FC236}">
                  <a16:creationId xmlns:a16="http://schemas.microsoft.com/office/drawing/2014/main" id="{77AD0B9E-80CC-40EE-9FC1-02562396808F}"/>
                </a:ext>
              </a:extLst>
            </p:cNvPr>
            <p:cNvSpPr/>
            <p:nvPr/>
          </p:nvSpPr>
          <p:spPr>
            <a:xfrm>
              <a:off x="3472650" y="1750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4925;p28">
              <a:extLst>
                <a:ext uri="{FF2B5EF4-FFF2-40B4-BE49-F238E27FC236}">
                  <a16:creationId xmlns:a16="http://schemas.microsoft.com/office/drawing/2014/main" id="{8119F71A-2A03-4F2F-86D1-1D7001EA586E}"/>
                </a:ext>
              </a:extLst>
            </p:cNvPr>
            <p:cNvSpPr/>
            <p:nvPr/>
          </p:nvSpPr>
          <p:spPr>
            <a:xfrm>
              <a:off x="3466050" y="1759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4926;p28">
              <a:extLst>
                <a:ext uri="{FF2B5EF4-FFF2-40B4-BE49-F238E27FC236}">
                  <a16:creationId xmlns:a16="http://schemas.microsoft.com/office/drawing/2014/main" id="{8F44F8CD-CA2D-4719-96B6-72DEB5E8FB64}"/>
                </a:ext>
              </a:extLst>
            </p:cNvPr>
            <p:cNvSpPr/>
            <p:nvPr/>
          </p:nvSpPr>
          <p:spPr>
            <a:xfrm>
              <a:off x="3493550" y="17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4927;p28">
              <a:extLst>
                <a:ext uri="{FF2B5EF4-FFF2-40B4-BE49-F238E27FC236}">
                  <a16:creationId xmlns:a16="http://schemas.microsoft.com/office/drawing/2014/main" id="{02359516-E32A-4154-87E1-E9C0A7E3140C}"/>
                </a:ext>
              </a:extLst>
            </p:cNvPr>
            <p:cNvSpPr/>
            <p:nvPr/>
          </p:nvSpPr>
          <p:spPr>
            <a:xfrm>
              <a:off x="3458525" y="17385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4928;p28">
              <a:extLst>
                <a:ext uri="{FF2B5EF4-FFF2-40B4-BE49-F238E27FC236}">
                  <a16:creationId xmlns:a16="http://schemas.microsoft.com/office/drawing/2014/main" id="{835AA8EB-87BE-49B0-80F0-20FEE952E02E}"/>
                </a:ext>
              </a:extLst>
            </p:cNvPr>
            <p:cNvSpPr/>
            <p:nvPr/>
          </p:nvSpPr>
          <p:spPr>
            <a:xfrm>
              <a:off x="3471700" y="173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4929;p28">
              <a:extLst>
                <a:ext uri="{FF2B5EF4-FFF2-40B4-BE49-F238E27FC236}">
                  <a16:creationId xmlns:a16="http://schemas.microsoft.com/office/drawing/2014/main" id="{45AFBEB0-0D72-46E1-971C-55D687F35797}"/>
                </a:ext>
              </a:extLst>
            </p:cNvPr>
            <p:cNvSpPr/>
            <p:nvPr/>
          </p:nvSpPr>
          <p:spPr>
            <a:xfrm>
              <a:off x="3498625" y="1797500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181" y="1"/>
                  </a:moveTo>
                  <a:lnTo>
                    <a:pt x="0" y="264"/>
                  </a:lnTo>
                  <a:cubicBezTo>
                    <a:pt x="46" y="272"/>
                    <a:pt x="83" y="272"/>
                    <a:pt x="129" y="280"/>
                  </a:cubicBez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4930;p28">
              <a:extLst>
                <a:ext uri="{FF2B5EF4-FFF2-40B4-BE49-F238E27FC236}">
                  <a16:creationId xmlns:a16="http://schemas.microsoft.com/office/drawing/2014/main" id="{C3D7AE3D-6265-4298-B8E6-EC06492447F4}"/>
                </a:ext>
              </a:extLst>
            </p:cNvPr>
            <p:cNvSpPr/>
            <p:nvPr/>
          </p:nvSpPr>
          <p:spPr>
            <a:xfrm>
              <a:off x="3471500" y="1791850"/>
              <a:ext cx="5125" cy="5300"/>
            </a:xfrm>
            <a:custGeom>
              <a:avLst/>
              <a:gdLst/>
              <a:ahLst/>
              <a:cxnLst/>
              <a:rect l="l" t="t" r="r" b="b"/>
              <a:pathLst>
                <a:path w="205" h="212" extrusionOk="0">
                  <a:moveTo>
                    <a:pt x="106" y="1"/>
                  </a:moveTo>
                  <a:lnTo>
                    <a:pt x="1" y="159"/>
                  </a:lnTo>
                  <a:cubicBezTo>
                    <a:pt x="31" y="174"/>
                    <a:pt x="69" y="197"/>
                    <a:pt x="99" y="212"/>
                  </a:cubicBezTo>
                  <a:lnTo>
                    <a:pt x="204" y="6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4931;p28">
              <a:extLst>
                <a:ext uri="{FF2B5EF4-FFF2-40B4-BE49-F238E27FC236}">
                  <a16:creationId xmlns:a16="http://schemas.microsoft.com/office/drawing/2014/main" id="{83C3C807-7429-494D-A981-786EFF39AA3D}"/>
                </a:ext>
              </a:extLst>
            </p:cNvPr>
            <p:cNvSpPr/>
            <p:nvPr/>
          </p:nvSpPr>
          <p:spPr>
            <a:xfrm>
              <a:off x="3482800" y="179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4932;p28">
              <a:extLst>
                <a:ext uri="{FF2B5EF4-FFF2-40B4-BE49-F238E27FC236}">
                  <a16:creationId xmlns:a16="http://schemas.microsoft.com/office/drawing/2014/main" id="{9D47FACB-903D-4868-B324-32CE4F3BA54D}"/>
                </a:ext>
              </a:extLst>
            </p:cNvPr>
            <p:cNvSpPr/>
            <p:nvPr/>
          </p:nvSpPr>
          <p:spPr>
            <a:xfrm>
              <a:off x="3431600" y="1394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4933;p28">
              <a:extLst>
                <a:ext uri="{FF2B5EF4-FFF2-40B4-BE49-F238E27FC236}">
                  <a16:creationId xmlns:a16="http://schemas.microsoft.com/office/drawing/2014/main" id="{5B25D5B8-970A-4828-9056-67790D29216F}"/>
                </a:ext>
              </a:extLst>
            </p:cNvPr>
            <p:cNvSpPr/>
            <p:nvPr/>
          </p:nvSpPr>
          <p:spPr>
            <a:xfrm>
              <a:off x="3449300" y="1393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4934;p28">
              <a:extLst>
                <a:ext uri="{FF2B5EF4-FFF2-40B4-BE49-F238E27FC236}">
                  <a16:creationId xmlns:a16="http://schemas.microsoft.com/office/drawing/2014/main" id="{980A2EBE-CCAF-437A-A83D-F92D78769299}"/>
                </a:ext>
              </a:extLst>
            </p:cNvPr>
            <p:cNvSpPr/>
            <p:nvPr/>
          </p:nvSpPr>
          <p:spPr>
            <a:xfrm>
              <a:off x="3435175" y="1382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4935;p28">
              <a:extLst>
                <a:ext uri="{FF2B5EF4-FFF2-40B4-BE49-F238E27FC236}">
                  <a16:creationId xmlns:a16="http://schemas.microsoft.com/office/drawing/2014/main" id="{F9DBA146-52FF-47BD-AC29-1DA1819C0DE9}"/>
                </a:ext>
              </a:extLst>
            </p:cNvPr>
            <p:cNvSpPr/>
            <p:nvPr/>
          </p:nvSpPr>
          <p:spPr>
            <a:xfrm>
              <a:off x="3442325" y="136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4936;p28">
              <a:extLst>
                <a:ext uri="{FF2B5EF4-FFF2-40B4-BE49-F238E27FC236}">
                  <a16:creationId xmlns:a16="http://schemas.microsoft.com/office/drawing/2014/main" id="{F3044D6B-7825-457D-B9BC-FD6A12795819}"/>
                </a:ext>
              </a:extLst>
            </p:cNvPr>
            <p:cNvSpPr/>
            <p:nvPr/>
          </p:nvSpPr>
          <p:spPr>
            <a:xfrm>
              <a:off x="3427450" y="137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4937;p28">
              <a:extLst>
                <a:ext uri="{FF2B5EF4-FFF2-40B4-BE49-F238E27FC236}">
                  <a16:creationId xmlns:a16="http://schemas.microsoft.com/office/drawing/2014/main" id="{F8B31E03-304D-41CE-A5FD-4C4FEB05412B}"/>
                </a:ext>
              </a:extLst>
            </p:cNvPr>
            <p:cNvSpPr/>
            <p:nvPr/>
          </p:nvSpPr>
          <p:spPr>
            <a:xfrm>
              <a:off x="3420850" y="13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4938;p28">
              <a:extLst>
                <a:ext uri="{FF2B5EF4-FFF2-40B4-BE49-F238E27FC236}">
                  <a16:creationId xmlns:a16="http://schemas.microsoft.com/office/drawing/2014/main" id="{D1D1E622-E0D1-484C-B24B-80E4EC900596}"/>
                </a:ext>
              </a:extLst>
            </p:cNvPr>
            <p:cNvSpPr/>
            <p:nvPr/>
          </p:nvSpPr>
          <p:spPr>
            <a:xfrm>
              <a:off x="3448350" y="1381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4939;p28">
              <a:extLst>
                <a:ext uri="{FF2B5EF4-FFF2-40B4-BE49-F238E27FC236}">
                  <a16:creationId xmlns:a16="http://schemas.microsoft.com/office/drawing/2014/main" id="{C0ED738D-FEDC-4A5A-B93B-FF0B6509A011}"/>
                </a:ext>
              </a:extLst>
            </p:cNvPr>
            <p:cNvSpPr/>
            <p:nvPr/>
          </p:nvSpPr>
          <p:spPr>
            <a:xfrm>
              <a:off x="3413325" y="135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4940;p28">
              <a:extLst>
                <a:ext uri="{FF2B5EF4-FFF2-40B4-BE49-F238E27FC236}">
                  <a16:creationId xmlns:a16="http://schemas.microsoft.com/office/drawing/2014/main" id="{F6B91DEC-D269-4454-8474-04CFEA611EA7}"/>
                </a:ext>
              </a:extLst>
            </p:cNvPr>
            <p:cNvSpPr/>
            <p:nvPr/>
          </p:nvSpPr>
          <p:spPr>
            <a:xfrm>
              <a:off x="3426500" y="1358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4941;p28">
              <a:extLst>
                <a:ext uri="{FF2B5EF4-FFF2-40B4-BE49-F238E27FC236}">
                  <a16:creationId xmlns:a16="http://schemas.microsoft.com/office/drawing/2014/main" id="{4E5B7C57-8A47-42B8-B82B-A0536A20C106}"/>
                </a:ext>
              </a:extLst>
            </p:cNvPr>
            <p:cNvSpPr/>
            <p:nvPr/>
          </p:nvSpPr>
          <p:spPr>
            <a:xfrm>
              <a:off x="3431600" y="1350850"/>
              <a:ext cx="8475" cy="5300"/>
            </a:xfrm>
            <a:custGeom>
              <a:avLst/>
              <a:gdLst/>
              <a:ahLst/>
              <a:cxnLst/>
              <a:rect l="l" t="t" r="r" b="b"/>
              <a:pathLst>
                <a:path w="339" h="212" extrusionOk="0">
                  <a:moveTo>
                    <a:pt x="143" y="0"/>
                  </a:moveTo>
                  <a:cubicBezTo>
                    <a:pt x="90" y="16"/>
                    <a:pt x="45" y="31"/>
                    <a:pt x="0" y="46"/>
                  </a:cubicBezTo>
                  <a:lnTo>
                    <a:pt x="279" y="211"/>
                  </a:lnTo>
                  <a:lnTo>
                    <a:pt x="339" y="121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4942;p28">
              <a:extLst>
                <a:ext uri="{FF2B5EF4-FFF2-40B4-BE49-F238E27FC236}">
                  <a16:creationId xmlns:a16="http://schemas.microsoft.com/office/drawing/2014/main" id="{1A637C3D-7DB6-430A-A031-DFE619961ECD}"/>
                </a:ext>
              </a:extLst>
            </p:cNvPr>
            <p:cNvSpPr/>
            <p:nvPr/>
          </p:nvSpPr>
          <p:spPr>
            <a:xfrm>
              <a:off x="3442700" y="144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4943;p28">
              <a:extLst>
                <a:ext uri="{FF2B5EF4-FFF2-40B4-BE49-F238E27FC236}">
                  <a16:creationId xmlns:a16="http://schemas.microsoft.com/office/drawing/2014/main" id="{E39D44D5-8126-4C05-A189-5FF3F22288CE}"/>
                </a:ext>
              </a:extLst>
            </p:cNvPr>
            <p:cNvSpPr/>
            <p:nvPr/>
          </p:nvSpPr>
          <p:spPr>
            <a:xfrm>
              <a:off x="3460400" y="1446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4944;p28">
              <a:extLst>
                <a:ext uri="{FF2B5EF4-FFF2-40B4-BE49-F238E27FC236}">
                  <a16:creationId xmlns:a16="http://schemas.microsoft.com/office/drawing/2014/main" id="{EC9D1C42-F091-4943-8E90-F52D74F75982}"/>
                </a:ext>
              </a:extLst>
            </p:cNvPr>
            <p:cNvSpPr/>
            <p:nvPr/>
          </p:nvSpPr>
          <p:spPr>
            <a:xfrm>
              <a:off x="3446275" y="143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4945;p28">
              <a:extLst>
                <a:ext uri="{FF2B5EF4-FFF2-40B4-BE49-F238E27FC236}">
                  <a16:creationId xmlns:a16="http://schemas.microsoft.com/office/drawing/2014/main" id="{C81616CC-30C2-446F-886C-E4A68E0182ED}"/>
                </a:ext>
              </a:extLst>
            </p:cNvPr>
            <p:cNvSpPr/>
            <p:nvPr/>
          </p:nvSpPr>
          <p:spPr>
            <a:xfrm>
              <a:off x="3453425" y="1417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4946;p28">
              <a:extLst>
                <a:ext uri="{FF2B5EF4-FFF2-40B4-BE49-F238E27FC236}">
                  <a16:creationId xmlns:a16="http://schemas.microsoft.com/office/drawing/2014/main" id="{23CAE585-08A1-42D9-BBF9-2D79D6DC7641}"/>
                </a:ext>
              </a:extLst>
            </p:cNvPr>
            <p:cNvSpPr/>
            <p:nvPr/>
          </p:nvSpPr>
          <p:spPr>
            <a:xfrm>
              <a:off x="3438550" y="1423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4947;p28">
              <a:extLst>
                <a:ext uri="{FF2B5EF4-FFF2-40B4-BE49-F238E27FC236}">
                  <a16:creationId xmlns:a16="http://schemas.microsoft.com/office/drawing/2014/main" id="{3FEE5FBB-C4DC-4B90-9F95-7A451752F01B}"/>
                </a:ext>
              </a:extLst>
            </p:cNvPr>
            <p:cNvSpPr/>
            <p:nvPr/>
          </p:nvSpPr>
          <p:spPr>
            <a:xfrm>
              <a:off x="3431975" y="143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4948;p28">
              <a:extLst>
                <a:ext uri="{FF2B5EF4-FFF2-40B4-BE49-F238E27FC236}">
                  <a16:creationId xmlns:a16="http://schemas.microsoft.com/office/drawing/2014/main" id="{1B927434-B0C8-43ED-A649-F9F6BE1C2254}"/>
                </a:ext>
              </a:extLst>
            </p:cNvPr>
            <p:cNvSpPr/>
            <p:nvPr/>
          </p:nvSpPr>
          <p:spPr>
            <a:xfrm>
              <a:off x="3459450" y="1434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4949;p28">
              <a:extLst>
                <a:ext uri="{FF2B5EF4-FFF2-40B4-BE49-F238E27FC236}">
                  <a16:creationId xmlns:a16="http://schemas.microsoft.com/office/drawing/2014/main" id="{3EF3CEC8-2712-44F1-AC02-DB73E8B6103A}"/>
                </a:ext>
              </a:extLst>
            </p:cNvPr>
            <p:cNvSpPr/>
            <p:nvPr/>
          </p:nvSpPr>
          <p:spPr>
            <a:xfrm>
              <a:off x="3424425" y="1412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4950;p28">
              <a:extLst>
                <a:ext uri="{FF2B5EF4-FFF2-40B4-BE49-F238E27FC236}">
                  <a16:creationId xmlns:a16="http://schemas.microsoft.com/office/drawing/2014/main" id="{C3660194-2F06-478E-9434-DA7EB7F52F36}"/>
                </a:ext>
              </a:extLst>
            </p:cNvPr>
            <p:cNvSpPr/>
            <p:nvPr/>
          </p:nvSpPr>
          <p:spPr>
            <a:xfrm>
              <a:off x="3437625" y="14113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4951;p28">
              <a:extLst>
                <a:ext uri="{FF2B5EF4-FFF2-40B4-BE49-F238E27FC236}">
                  <a16:creationId xmlns:a16="http://schemas.microsoft.com/office/drawing/2014/main" id="{ECCB119D-FD8E-4F78-9B4F-3D38212681C3}"/>
                </a:ext>
              </a:extLst>
            </p:cNvPr>
            <p:cNvSpPr/>
            <p:nvPr/>
          </p:nvSpPr>
          <p:spPr>
            <a:xfrm>
              <a:off x="3442700" y="1402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4952;p28">
              <a:extLst>
                <a:ext uri="{FF2B5EF4-FFF2-40B4-BE49-F238E27FC236}">
                  <a16:creationId xmlns:a16="http://schemas.microsoft.com/office/drawing/2014/main" id="{78B0D342-BB23-43E2-8599-792A38ABA761}"/>
                </a:ext>
              </a:extLst>
            </p:cNvPr>
            <p:cNvSpPr/>
            <p:nvPr/>
          </p:nvSpPr>
          <p:spPr>
            <a:xfrm>
              <a:off x="3453800" y="1501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4953;p28">
              <a:extLst>
                <a:ext uri="{FF2B5EF4-FFF2-40B4-BE49-F238E27FC236}">
                  <a16:creationId xmlns:a16="http://schemas.microsoft.com/office/drawing/2014/main" id="{45B6A07A-2DD7-4F0F-91F0-866DB43C1703}"/>
                </a:ext>
              </a:extLst>
            </p:cNvPr>
            <p:cNvSpPr/>
            <p:nvPr/>
          </p:nvSpPr>
          <p:spPr>
            <a:xfrm>
              <a:off x="3471500" y="1499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4954;p28">
              <a:extLst>
                <a:ext uri="{FF2B5EF4-FFF2-40B4-BE49-F238E27FC236}">
                  <a16:creationId xmlns:a16="http://schemas.microsoft.com/office/drawing/2014/main" id="{E4EE3290-27B8-4841-8E7F-9A66F11C9356}"/>
                </a:ext>
              </a:extLst>
            </p:cNvPr>
            <p:cNvSpPr/>
            <p:nvPr/>
          </p:nvSpPr>
          <p:spPr>
            <a:xfrm>
              <a:off x="3457375" y="14887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4955;p28">
              <a:extLst>
                <a:ext uri="{FF2B5EF4-FFF2-40B4-BE49-F238E27FC236}">
                  <a16:creationId xmlns:a16="http://schemas.microsoft.com/office/drawing/2014/main" id="{35639519-8CF6-45B5-9E8A-ADFDBFA03A9B}"/>
                </a:ext>
              </a:extLst>
            </p:cNvPr>
            <p:cNvSpPr/>
            <p:nvPr/>
          </p:nvSpPr>
          <p:spPr>
            <a:xfrm>
              <a:off x="3464550" y="1471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4956;p28">
              <a:extLst>
                <a:ext uri="{FF2B5EF4-FFF2-40B4-BE49-F238E27FC236}">
                  <a16:creationId xmlns:a16="http://schemas.microsoft.com/office/drawing/2014/main" id="{40B7494B-2E1E-4FA1-8A37-16E31DAAF537}"/>
                </a:ext>
              </a:extLst>
            </p:cNvPr>
            <p:cNvSpPr/>
            <p:nvPr/>
          </p:nvSpPr>
          <p:spPr>
            <a:xfrm>
              <a:off x="3449675" y="147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4957;p28">
              <a:extLst>
                <a:ext uri="{FF2B5EF4-FFF2-40B4-BE49-F238E27FC236}">
                  <a16:creationId xmlns:a16="http://schemas.microsoft.com/office/drawing/2014/main" id="{A17619DC-2435-4863-A0CD-4D85A54B775C}"/>
                </a:ext>
              </a:extLst>
            </p:cNvPr>
            <p:cNvSpPr/>
            <p:nvPr/>
          </p:nvSpPr>
          <p:spPr>
            <a:xfrm>
              <a:off x="3443075" y="1486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4958;p28">
              <a:extLst>
                <a:ext uri="{FF2B5EF4-FFF2-40B4-BE49-F238E27FC236}">
                  <a16:creationId xmlns:a16="http://schemas.microsoft.com/office/drawing/2014/main" id="{7E812F9B-ED15-45F8-BDE7-931209CE4022}"/>
                </a:ext>
              </a:extLst>
            </p:cNvPr>
            <p:cNvSpPr/>
            <p:nvPr/>
          </p:nvSpPr>
          <p:spPr>
            <a:xfrm>
              <a:off x="3470575" y="1487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4959;p28">
              <a:extLst>
                <a:ext uri="{FF2B5EF4-FFF2-40B4-BE49-F238E27FC236}">
                  <a16:creationId xmlns:a16="http://schemas.microsoft.com/office/drawing/2014/main" id="{A5DFF13D-0D3A-446F-A3C5-E859878A7163}"/>
                </a:ext>
              </a:extLst>
            </p:cNvPr>
            <p:cNvSpPr/>
            <p:nvPr/>
          </p:nvSpPr>
          <p:spPr>
            <a:xfrm>
              <a:off x="3435550" y="146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4960;p28">
              <a:extLst>
                <a:ext uri="{FF2B5EF4-FFF2-40B4-BE49-F238E27FC236}">
                  <a16:creationId xmlns:a16="http://schemas.microsoft.com/office/drawing/2014/main" id="{6F482676-DC0E-4E22-B32D-D554E4DA04E8}"/>
                </a:ext>
              </a:extLst>
            </p:cNvPr>
            <p:cNvSpPr/>
            <p:nvPr/>
          </p:nvSpPr>
          <p:spPr>
            <a:xfrm>
              <a:off x="3448725" y="1464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4961;p28">
              <a:extLst>
                <a:ext uri="{FF2B5EF4-FFF2-40B4-BE49-F238E27FC236}">
                  <a16:creationId xmlns:a16="http://schemas.microsoft.com/office/drawing/2014/main" id="{A2646033-9667-44B1-9DC3-F5FDF1F6C58B}"/>
                </a:ext>
              </a:extLst>
            </p:cNvPr>
            <p:cNvSpPr/>
            <p:nvPr/>
          </p:nvSpPr>
          <p:spPr>
            <a:xfrm>
              <a:off x="3453800" y="14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4962;p28">
              <a:extLst>
                <a:ext uri="{FF2B5EF4-FFF2-40B4-BE49-F238E27FC236}">
                  <a16:creationId xmlns:a16="http://schemas.microsoft.com/office/drawing/2014/main" id="{3DC32057-BB4D-44E9-B756-C4C236FA6112}"/>
                </a:ext>
              </a:extLst>
            </p:cNvPr>
            <p:cNvSpPr/>
            <p:nvPr/>
          </p:nvSpPr>
          <p:spPr>
            <a:xfrm>
              <a:off x="3464925" y="155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4963;p28">
              <a:extLst>
                <a:ext uri="{FF2B5EF4-FFF2-40B4-BE49-F238E27FC236}">
                  <a16:creationId xmlns:a16="http://schemas.microsoft.com/office/drawing/2014/main" id="{44DBFB8A-86BC-4536-9C0E-7ADAD0ECFECD}"/>
                </a:ext>
              </a:extLst>
            </p:cNvPr>
            <p:cNvSpPr/>
            <p:nvPr/>
          </p:nvSpPr>
          <p:spPr>
            <a:xfrm>
              <a:off x="3482625" y="15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4964;p28">
              <a:extLst>
                <a:ext uri="{FF2B5EF4-FFF2-40B4-BE49-F238E27FC236}">
                  <a16:creationId xmlns:a16="http://schemas.microsoft.com/office/drawing/2014/main" id="{BC2B3C8A-1C61-4A7B-AB6E-03DB797A5BFE}"/>
                </a:ext>
              </a:extLst>
            </p:cNvPr>
            <p:cNvSpPr/>
            <p:nvPr/>
          </p:nvSpPr>
          <p:spPr>
            <a:xfrm>
              <a:off x="3468500" y="1541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4965;p28">
              <a:extLst>
                <a:ext uri="{FF2B5EF4-FFF2-40B4-BE49-F238E27FC236}">
                  <a16:creationId xmlns:a16="http://schemas.microsoft.com/office/drawing/2014/main" id="{F3E19A5F-9AE5-406F-B531-B095BF252FC8}"/>
                </a:ext>
              </a:extLst>
            </p:cNvPr>
            <p:cNvSpPr/>
            <p:nvPr/>
          </p:nvSpPr>
          <p:spPr>
            <a:xfrm>
              <a:off x="3475650" y="152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4966;p28">
              <a:extLst>
                <a:ext uri="{FF2B5EF4-FFF2-40B4-BE49-F238E27FC236}">
                  <a16:creationId xmlns:a16="http://schemas.microsoft.com/office/drawing/2014/main" id="{AE9BDC6E-0A7B-4A45-B3A6-D04027F237AF}"/>
                </a:ext>
              </a:extLst>
            </p:cNvPr>
            <p:cNvSpPr/>
            <p:nvPr/>
          </p:nvSpPr>
          <p:spPr>
            <a:xfrm>
              <a:off x="3460775" y="153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4967;p28">
              <a:extLst>
                <a:ext uri="{FF2B5EF4-FFF2-40B4-BE49-F238E27FC236}">
                  <a16:creationId xmlns:a16="http://schemas.microsoft.com/office/drawing/2014/main" id="{04A89F1A-E512-4AF5-9B5E-6D745B260989}"/>
                </a:ext>
              </a:extLst>
            </p:cNvPr>
            <p:cNvSpPr/>
            <p:nvPr/>
          </p:nvSpPr>
          <p:spPr>
            <a:xfrm>
              <a:off x="3454175" y="15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4968;p28">
              <a:extLst>
                <a:ext uri="{FF2B5EF4-FFF2-40B4-BE49-F238E27FC236}">
                  <a16:creationId xmlns:a16="http://schemas.microsoft.com/office/drawing/2014/main" id="{87164494-1A32-4883-A91A-FF87965CD16A}"/>
                </a:ext>
              </a:extLst>
            </p:cNvPr>
            <p:cNvSpPr/>
            <p:nvPr/>
          </p:nvSpPr>
          <p:spPr>
            <a:xfrm>
              <a:off x="3481675" y="1541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4969;p28">
              <a:extLst>
                <a:ext uri="{FF2B5EF4-FFF2-40B4-BE49-F238E27FC236}">
                  <a16:creationId xmlns:a16="http://schemas.microsoft.com/office/drawing/2014/main" id="{65E1C1D9-FDF0-42C0-B529-3C1E4AE64CDE}"/>
                </a:ext>
              </a:extLst>
            </p:cNvPr>
            <p:cNvSpPr/>
            <p:nvPr/>
          </p:nvSpPr>
          <p:spPr>
            <a:xfrm>
              <a:off x="3446650" y="151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4970;p28">
              <a:extLst>
                <a:ext uri="{FF2B5EF4-FFF2-40B4-BE49-F238E27FC236}">
                  <a16:creationId xmlns:a16="http://schemas.microsoft.com/office/drawing/2014/main" id="{5362792A-894F-408B-8EB3-4E34C0EEE84C}"/>
                </a:ext>
              </a:extLst>
            </p:cNvPr>
            <p:cNvSpPr/>
            <p:nvPr/>
          </p:nvSpPr>
          <p:spPr>
            <a:xfrm>
              <a:off x="3459825" y="151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4971;p28">
              <a:extLst>
                <a:ext uri="{FF2B5EF4-FFF2-40B4-BE49-F238E27FC236}">
                  <a16:creationId xmlns:a16="http://schemas.microsoft.com/office/drawing/2014/main" id="{165951B9-364D-43EC-9C7A-7C65D8A69279}"/>
                </a:ext>
              </a:extLst>
            </p:cNvPr>
            <p:cNvSpPr/>
            <p:nvPr/>
          </p:nvSpPr>
          <p:spPr>
            <a:xfrm>
              <a:off x="3464925" y="150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4972;p28">
              <a:extLst>
                <a:ext uri="{FF2B5EF4-FFF2-40B4-BE49-F238E27FC236}">
                  <a16:creationId xmlns:a16="http://schemas.microsoft.com/office/drawing/2014/main" id="{D2EA9438-A954-4158-8E2F-ACEC09BE4F68}"/>
                </a:ext>
              </a:extLst>
            </p:cNvPr>
            <p:cNvSpPr/>
            <p:nvPr/>
          </p:nvSpPr>
          <p:spPr>
            <a:xfrm>
              <a:off x="3476025" y="1607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4973;p28">
              <a:extLst>
                <a:ext uri="{FF2B5EF4-FFF2-40B4-BE49-F238E27FC236}">
                  <a16:creationId xmlns:a16="http://schemas.microsoft.com/office/drawing/2014/main" id="{F4665CA7-6973-4B85-8979-712AEDDD9C4F}"/>
                </a:ext>
              </a:extLst>
            </p:cNvPr>
            <p:cNvSpPr/>
            <p:nvPr/>
          </p:nvSpPr>
          <p:spPr>
            <a:xfrm>
              <a:off x="3493725" y="1606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4974;p28">
              <a:extLst>
                <a:ext uri="{FF2B5EF4-FFF2-40B4-BE49-F238E27FC236}">
                  <a16:creationId xmlns:a16="http://schemas.microsoft.com/office/drawing/2014/main" id="{E8A9F3B4-6AF3-442C-B410-E47837053DD4}"/>
                </a:ext>
              </a:extLst>
            </p:cNvPr>
            <p:cNvSpPr/>
            <p:nvPr/>
          </p:nvSpPr>
          <p:spPr>
            <a:xfrm>
              <a:off x="3487150" y="16159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4975;p28">
              <a:extLst>
                <a:ext uri="{FF2B5EF4-FFF2-40B4-BE49-F238E27FC236}">
                  <a16:creationId xmlns:a16="http://schemas.microsoft.com/office/drawing/2014/main" id="{1B6DF71D-6813-4587-9536-2CBEEF2D045F}"/>
                </a:ext>
              </a:extLst>
            </p:cNvPr>
            <p:cNvSpPr/>
            <p:nvPr/>
          </p:nvSpPr>
          <p:spPr>
            <a:xfrm>
              <a:off x="3479600" y="159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4976;p28">
              <a:extLst>
                <a:ext uri="{FF2B5EF4-FFF2-40B4-BE49-F238E27FC236}">
                  <a16:creationId xmlns:a16="http://schemas.microsoft.com/office/drawing/2014/main" id="{FCE0CBB9-63E4-4E40-92FB-D11554789448}"/>
                </a:ext>
              </a:extLst>
            </p:cNvPr>
            <p:cNvSpPr/>
            <p:nvPr/>
          </p:nvSpPr>
          <p:spPr>
            <a:xfrm>
              <a:off x="3486750" y="1577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4977;p28">
              <a:extLst>
                <a:ext uri="{FF2B5EF4-FFF2-40B4-BE49-F238E27FC236}">
                  <a16:creationId xmlns:a16="http://schemas.microsoft.com/office/drawing/2014/main" id="{D07D22EE-CAD5-48F0-A788-40DA0377F695}"/>
                </a:ext>
              </a:extLst>
            </p:cNvPr>
            <p:cNvSpPr/>
            <p:nvPr/>
          </p:nvSpPr>
          <p:spPr>
            <a:xfrm>
              <a:off x="3471875" y="1583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4978;p28">
              <a:extLst>
                <a:ext uri="{FF2B5EF4-FFF2-40B4-BE49-F238E27FC236}">
                  <a16:creationId xmlns:a16="http://schemas.microsoft.com/office/drawing/2014/main" id="{EBA18E1B-CD6B-4BE6-990E-09FC6C79499D}"/>
                </a:ext>
              </a:extLst>
            </p:cNvPr>
            <p:cNvSpPr/>
            <p:nvPr/>
          </p:nvSpPr>
          <p:spPr>
            <a:xfrm>
              <a:off x="3465300" y="159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4979;p28">
              <a:extLst>
                <a:ext uri="{FF2B5EF4-FFF2-40B4-BE49-F238E27FC236}">
                  <a16:creationId xmlns:a16="http://schemas.microsoft.com/office/drawing/2014/main" id="{656603B4-FE3F-42AD-9793-3FCE6E7158A0}"/>
                </a:ext>
              </a:extLst>
            </p:cNvPr>
            <p:cNvSpPr/>
            <p:nvPr/>
          </p:nvSpPr>
          <p:spPr>
            <a:xfrm>
              <a:off x="3492775" y="15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4980;p28">
              <a:extLst>
                <a:ext uri="{FF2B5EF4-FFF2-40B4-BE49-F238E27FC236}">
                  <a16:creationId xmlns:a16="http://schemas.microsoft.com/office/drawing/2014/main" id="{7B7A4666-9DE6-44C5-85EC-DF09EB5AE046}"/>
                </a:ext>
              </a:extLst>
            </p:cNvPr>
            <p:cNvSpPr/>
            <p:nvPr/>
          </p:nvSpPr>
          <p:spPr>
            <a:xfrm>
              <a:off x="3457750" y="157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4981;p28">
              <a:extLst>
                <a:ext uri="{FF2B5EF4-FFF2-40B4-BE49-F238E27FC236}">
                  <a16:creationId xmlns:a16="http://schemas.microsoft.com/office/drawing/2014/main" id="{8A1741CB-CCE6-4A88-9775-CED28C542598}"/>
                </a:ext>
              </a:extLst>
            </p:cNvPr>
            <p:cNvSpPr/>
            <p:nvPr/>
          </p:nvSpPr>
          <p:spPr>
            <a:xfrm>
              <a:off x="3470950" y="157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4982;p28">
              <a:extLst>
                <a:ext uri="{FF2B5EF4-FFF2-40B4-BE49-F238E27FC236}">
                  <a16:creationId xmlns:a16="http://schemas.microsoft.com/office/drawing/2014/main" id="{1E233A24-9BF2-4D87-97E8-5F31799F9C0B}"/>
                </a:ext>
              </a:extLst>
            </p:cNvPr>
            <p:cNvSpPr/>
            <p:nvPr/>
          </p:nvSpPr>
          <p:spPr>
            <a:xfrm>
              <a:off x="3476025" y="1562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4983;p28">
              <a:extLst>
                <a:ext uri="{FF2B5EF4-FFF2-40B4-BE49-F238E27FC236}">
                  <a16:creationId xmlns:a16="http://schemas.microsoft.com/office/drawing/2014/main" id="{5D902499-E3EA-482C-96CB-40663ECF07C6}"/>
                </a:ext>
              </a:extLst>
            </p:cNvPr>
            <p:cNvSpPr/>
            <p:nvPr/>
          </p:nvSpPr>
          <p:spPr>
            <a:xfrm>
              <a:off x="3487150" y="166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4984;p28">
              <a:extLst>
                <a:ext uri="{FF2B5EF4-FFF2-40B4-BE49-F238E27FC236}">
                  <a16:creationId xmlns:a16="http://schemas.microsoft.com/office/drawing/2014/main" id="{C5083516-B0F9-4551-B525-75B4C47EBB68}"/>
                </a:ext>
              </a:extLst>
            </p:cNvPr>
            <p:cNvSpPr/>
            <p:nvPr/>
          </p:nvSpPr>
          <p:spPr>
            <a:xfrm>
              <a:off x="3504850" y="16598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4985;p28">
              <a:extLst>
                <a:ext uri="{FF2B5EF4-FFF2-40B4-BE49-F238E27FC236}">
                  <a16:creationId xmlns:a16="http://schemas.microsoft.com/office/drawing/2014/main" id="{1B8FDFE0-D16D-455F-8A56-5C482FC311DE}"/>
                </a:ext>
              </a:extLst>
            </p:cNvPr>
            <p:cNvSpPr/>
            <p:nvPr/>
          </p:nvSpPr>
          <p:spPr>
            <a:xfrm>
              <a:off x="3498250" y="166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4986;p28">
              <a:extLst>
                <a:ext uri="{FF2B5EF4-FFF2-40B4-BE49-F238E27FC236}">
                  <a16:creationId xmlns:a16="http://schemas.microsoft.com/office/drawing/2014/main" id="{A54631B4-777B-41B9-B7C4-3489A725C8A3}"/>
                </a:ext>
              </a:extLst>
            </p:cNvPr>
            <p:cNvSpPr/>
            <p:nvPr/>
          </p:nvSpPr>
          <p:spPr>
            <a:xfrm>
              <a:off x="3490725" y="1648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4987;p28">
              <a:extLst>
                <a:ext uri="{FF2B5EF4-FFF2-40B4-BE49-F238E27FC236}">
                  <a16:creationId xmlns:a16="http://schemas.microsoft.com/office/drawing/2014/main" id="{B632761D-6BB8-430C-89DC-2DCF97B31ABF}"/>
                </a:ext>
              </a:extLst>
            </p:cNvPr>
            <p:cNvSpPr/>
            <p:nvPr/>
          </p:nvSpPr>
          <p:spPr>
            <a:xfrm>
              <a:off x="3497875" y="163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4988;p28">
              <a:extLst>
                <a:ext uri="{FF2B5EF4-FFF2-40B4-BE49-F238E27FC236}">
                  <a16:creationId xmlns:a16="http://schemas.microsoft.com/office/drawing/2014/main" id="{8D60EDBA-7EFB-4D30-8044-CAA17E1E696D}"/>
                </a:ext>
              </a:extLst>
            </p:cNvPr>
            <p:cNvSpPr/>
            <p:nvPr/>
          </p:nvSpPr>
          <p:spPr>
            <a:xfrm>
              <a:off x="3483000" y="16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4989;p28">
              <a:extLst>
                <a:ext uri="{FF2B5EF4-FFF2-40B4-BE49-F238E27FC236}">
                  <a16:creationId xmlns:a16="http://schemas.microsoft.com/office/drawing/2014/main" id="{E3A1D5B3-DAA0-43C6-AC1B-B8C65EB5F47B}"/>
                </a:ext>
              </a:extLst>
            </p:cNvPr>
            <p:cNvSpPr/>
            <p:nvPr/>
          </p:nvSpPr>
          <p:spPr>
            <a:xfrm>
              <a:off x="3476400" y="1646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4990;p28">
              <a:extLst>
                <a:ext uri="{FF2B5EF4-FFF2-40B4-BE49-F238E27FC236}">
                  <a16:creationId xmlns:a16="http://schemas.microsoft.com/office/drawing/2014/main" id="{7CF2B647-0BB2-4C6A-9F19-D0E0F19EE73B}"/>
                </a:ext>
              </a:extLst>
            </p:cNvPr>
            <p:cNvSpPr/>
            <p:nvPr/>
          </p:nvSpPr>
          <p:spPr>
            <a:xfrm>
              <a:off x="3503900" y="1647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4991;p28">
              <a:extLst>
                <a:ext uri="{FF2B5EF4-FFF2-40B4-BE49-F238E27FC236}">
                  <a16:creationId xmlns:a16="http://schemas.microsoft.com/office/drawing/2014/main" id="{D66A5671-74D2-48A1-A011-C8B890114BD0}"/>
                </a:ext>
              </a:extLst>
            </p:cNvPr>
            <p:cNvSpPr/>
            <p:nvPr/>
          </p:nvSpPr>
          <p:spPr>
            <a:xfrm>
              <a:off x="3468875" y="16252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4992;p28">
              <a:extLst>
                <a:ext uri="{FF2B5EF4-FFF2-40B4-BE49-F238E27FC236}">
                  <a16:creationId xmlns:a16="http://schemas.microsoft.com/office/drawing/2014/main" id="{08DCCBDB-6B2E-4391-A8F1-3E8A44E85163}"/>
                </a:ext>
              </a:extLst>
            </p:cNvPr>
            <p:cNvSpPr/>
            <p:nvPr/>
          </p:nvSpPr>
          <p:spPr>
            <a:xfrm>
              <a:off x="3482050" y="1624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4993;p28">
              <a:extLst>
                <a:ext uri="{FF2B5EF4-FFF2-40B4-BE49-F238E27FC236}">
                  <a16:creationId xmlns:a16="http://schemas.microsoft.com/office/drawing/2014/main" id="{115E56D2-C2A5-4D4B-9EC5-7A15C6A54004}"/>
                </a:ext>
              </a:extLst>
            </p:cNvPr>
            <p:cNvSpPr/>
            <p:nvPr/>
          </p:nvSpPr>
          <p:spPr>
            <a:xfrm>
              <a:off x="3498250" y="1714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4994;p28">
              <a:extLst>
                <a:ext uri="{FF2B5EF4-FFF2-40B4-BE49-F238E27FC236}">
                  <a16:creationId xmlns:a16="http://schemas.microsoft.com/office/drawing/2014/main" id="{B7B62177-C1F1-4871-9A19-3ADA13F2951F}"/>
                </a:ext>
              </a:extLst>
            </p:cNvPr>
            <p:cNvSpPr/>
            <p:nvPr/>
          </p:nvSpPr>
          <p:spPr>
            <a:xfrm>
              <a:off x="3515950" y="17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4995;p28">
              <a:extLst>
                <a:ext uri="{FF2B5EF4-FFF2-40B4-BE49-F238E27FC236}">
                  <a16:creationId xmlns:a16="http://schemas.microsoft.com/office/drawing/2014/main" id="{8E75DBBE-7ECC-416E-B2B8-E5BB00D08C47}"/>
                </a:ext>
              </a:extLst>
            </p:cNvPr>
            <p:cNvSpPr/>
            <p:nvPr/>
          </p:nvSpPr>
          <p:spPr>
            <a:xfrm>
              <a:off x="3509350" y="1722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4996;p28">
              <a:extLst>
                <a:ext uri="{FF2B5EF4-FFF2-40B4-BE49-F238E27FC236}">
                  <a16:creationId xmlns:a16="http://schemas.microsoft.com/office/drawing/2014/main" id="{85A8CCD4-F4E3-46A6-8740-F6DB05803EFE}"/>
                </a:ext>
              </a:extLst>
            </p:cNvPr>
            <p:cNvSpPr/>
            <p:nvPr/>
          </p:nvSpPr>
          <p:spPr>
            <a:xfrm>
              <a:off x="3501825" y="170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4997;p28">
              <a:extLst>
                <a:ext uri="{FF2B5EF4-FFF2-40B4-BE49-F238E27FC236}">
                  <a16:creationId xmlns:a16="http://schemas.microsoft.com/office/drawing/2014/main" id="{5DEC0E90-42F8-46F1-AFEF-ECD7978A4FB2}"/>
                </a:ext>
              </a:extLst>
            </p:cNvPr>
            <p:cNvSpPr/>
            <p:nvPr/>
          </p:nvSpPr>
          <p:spPr>
            <a:xfrm>
              <a:off x="3508975" y="1684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4998;p28">
              <a:extLst>
                <a:ext uri="{FF2B5EF4-FFF2-40B4-BE49-F238E27FC236}">
                  <a16:creationId xmlns:a16="http://schemas.microsoft.com/office/drawing/2014/main" id="{8193AC17-9A8F-433F-AEC9-E6DF08E2ACF1}"/>
                </a:ext>
              </a:extLst>
            </p:cNvPr>
            <p:cNvSpPr/>
            <p:nvPr/>
          </p:nvSpPr>
          <p:spPr>
            <a:xfrm>
              <a:off x="3494100" y="168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4999;p28">
              <a:extLst>
                <a:ext uri="{FF2B5EF4-FFF2-40B4-BE49-F238E27FC236}">
                  <a16:creationId xmlns:a16="http://schemas.microsoft.com/office/drawing/2014/main" id="{8F04F3CC-FE76-47E9-B798-FAB1C82DEE55}"/>
                </a:ext>
              </a:extLst>
            </p:cNvPr>
            <p:cNvSpPr/>
            <p:nvPr/>
          </p:nvSpPr>
          <p:spPr>
            <a:xfrm>
              <a:off x="3487525" y="169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5000;p28">
              <a:extLst>
                <a:ext uri="{FF2B5EF4-FFF2-40B4-BE49-F238E27FC236}">
                  <a16:creationId xmlns:a16="http://schemas.microsoft.com/office/drawing/2014/main" id="{1E9DA945-5072-48AD-96A8-A0FA7708B071}"/>
                </a:ext>
              </a:extLst>
            </p:cNvPr>
            <p:cNvSpPr/>
            <p:nvPr/>
          </p:nvSpPr>
          <p:spPr>
            <a:xfrm>
              <a:off x="3515000" y="170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5001;p28">
              <a:extLst>
                <a:ext uri="{FF2B5EF4-FFF2-40B4-BE49-F238E27FC236}">
                  <a16:creationId xmlns:a16="http://schemas.microsoft.com/office/drawing/2014/main" id="{E479179C-2867-49F0-80ED-6BE04E593A19}"/>
                </a:ext>
              </a:extLst>
            </p:cNvPr>
            <p:cNvSpPr/>
            <p:nvPr/>
          </p:nvSpPr>
          <p:spPr>
            <a:xfrm>
              <a:off x="3479975" y="16785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5002;p28">
              <a:extLst>
                <a:ext uri="{FF2B5EF4-FFF2-40B4-BE49-F238E27FC236}">
                  <a16:creationId xmlns:a16="http://schemas.microsoft.com/office/drawing/2014/main" id="{4B1CE5EE-52E1-40D4-8E11-0A68C50B9697}"/>
                </a:ext>
              </a:extLst>
            </p:cNvPr>
            <p:cNvSpPr/>
            <p:nvPr/>
          </p:nvSpPr>
          <p:spPr>
            <a:xfrm>
              <a:off x="3493175" y="16777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5003;p28">
              <a:extLst>
                <a:ext uri="{FF2B5EF4-FFF2-40B4-BE49-F238E27FC236}">
                  <a16:creationId xmlns:a16="http://schemas.microsoft.com/office/drawing/2014/main" id="{BD65521A-6A87-4D25-B646-47BA36438A42}"/>
                </a:ext>
              </a:extLst>
            </p:cNvPr>
            <p:cNvSpPr/>
            <p:nvPr/>
          </p:nvSpPr>
          <p:spPr>
            <a:xfrm>
              <a:off x="3509350" y="176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5004;p28">
              <a:extLst>
                <a:ext uri="{FF2B5EF4-FFF2-40B4-BE49-F238E27FC236}">
                  <a16:creationId xmlns:a16="http://schemas.microsoft.com/office/drawing/2014/main" id="{C4A2586D-EEB5-4C9C-AC24-48F861258165}"/>
                </a:ext>
              </a:extLst>
            </p:cNvPr>
            <p:cNvSpPr/>
            <p:nvPr/>
          </p:nvSpPr>
          <p:spPr>
            <a:xfrm>
              <a:off x="3527050" y="176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5005;p28">
              <a:extLst>
                <a:ext uri="{FF2B5EF4-FFF2-40B4-BE49-F238E27FC236}">
                  <a16:creationId xmlns:a16="http://schemas.microsoft.com/office/drawing/2014/main" id="{906D3C52-907B-42AC-8740-78CD19CB3CEA}"/>
                </a:ext>
              </a:extLst>
            </p:cNvPr>
            <p:cNvSpPr/>
            <p:nvPr/>
          </p:nvSpPr>
          <p:spPr>
            <a:xfrm>
              <a:off x="3520475" y="177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5006;p28">
              <a:extLst>
                <a:ext uri="{FF2B5EF4-FFF2-40B4-BE49-F238E27FC236}">
                  <a16:creationId xmlns:a16="http://schemas.microsoft.com/office/drawing/2014/main" id="{2E055683-5529-4EE0-9703-0237B1003DDA}"/>
                </a:ext>
              </a:extLst>
            </p:cNvPr>
            <p:cNvSpPr/>
            <p:nvPr/>
          </p:nvSpPr>
          <p:spPr>
            <a:xfrm>
              <a:off x="3512925" y="175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5007;p28">
              <a:extLst>
                <a:ext uri="{FF2B5EF4-FFF2-40B4-BE49-F238E27FC236}">
                  <a16:creationId xmlns:a16="http://schemas.microsoft.com/office/drawing/2014/main" id="{AF76830A-CC81-425F-9088-507545653EF8}"/>
                </a:ext>
              </a:extLst>
            </p:cNvPr>
            <p:cNvSpPr/>
            <p:nvPr/>
          </p:nvSpPr>
          <p:spPr>
            <a:xfrm>
              <a:off x="3520100" y="1737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5008;p28">
              <a:extLst>
                <a:ext uri="{FF2B5EF4-FFF2-40B4-BE49-F238E27FC236}">
                  <a16:creationId xmlns:a16="http://schemas.microsoft.com/office/drawing/2014/main" id="{9A6CB725-0444-4292-AE32-1F1314332F05}"/>
                </a:ext>
              </a:extLst>
            </p:cNvPr>
            <p:cNvSpPr/>
            <p:nvPr/>
          </p:nvSpPr>
          <p:spPr>
            <a:xfrm>
              <a:off x="3505225" y="174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5009;p28">
              <a:extLst>
                <a:ext uri="{FF2B5EF4-FFF2-40B4-BE49-F238E27FC236}">
                  <a16:creationId xmlns:a16="http://schemas.microsoft.com/office/drawing/2014/main" id="{0D7E3B44-34E7-4A53-8653-FBC8BD4B3E9A}"/>
                </a:ext>
              </a:extLst>
            </p:cNvPr>
            <p:cNvSpPr/>
            <p:nvPr/>
          </p:nvSpPr>
          <p:spPr>
            <a:xfrm>
              <a:off x="3498625" y="1752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5010;p28">
              <a:extLst>
                <a:ext uri="{FF2B5EF4-FFF2-40B4-BE49-F238E27FC236}">
                  <a16:creationId xmlns:a16="http://schemas.microsoft.com/office/drawing/2014/main" id="{4B2B3ED7-A44C-4300-9650-D1C3C2D55518}"/>
                </a:ext>
              </a:extLst>
            </p:cNvPr>
            <p:cNvSpPr/>
            <p:nvPr/>
          </p:nvSpPr>
          <p:spPr>
            <a:xfrm>
              <a:off x="3526125" y="175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5011;p28">
              <a:extLst>
                <a:ext uri="{FF2B5EF4-FFF2-40B4-BE49-F238E27FC236}">
                  <a16:creationId xmlns:a16="http://schemas.microsoft.com/office/drawing/2014/main" id="{A3B5EB62-A3C4-432C-92C4-966F1D6E14D3}"/>
                </a:ext>
              </a:extLst>
            </p:cNvPr>
            <p:cNvSpPr/>
            <p:nvPr/>
          </p:nvSpPr>
          <p:spPr>
            <a:xfrm>
              <a:off x="3491100" y="1731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5012;p28">
              <a:extLst>
                <a:ext uri="{FF2B5EF4-FFF2-40B4-BE49-F238E27FC236}">
                  <a16:creationId xmlns:a16="http://schemas.microsoft.com/office/drawing/2014/main" id="{B832D141-1E8F-48C2-BAB4-D4D4AE73508C}"/>
                </a:ext>
              </a:extLst>
            </p:cNvPr>
            <p:cNvSpPr/>
            <p:nvPr/>
          </p:nvSpPr>
          <p:spPr>
            <a:xfrm>
              <a:off x="3504275" y="1731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5013;p28">
              <a:extLst>
                <a:ext uri="{FF2B5EF4-FFF2-40B4-BE49-F238E27FC236}">
                  <a16:creationId xmlns:a16="http://schemas.microsoft.com/office/drawing/2014/main" id="{7095DB31-F81C-4221-B925-3523941D5136}"/>
                </a:ext>
              </a:extLst>
            </p:cNvPr>
            <p:cNvSpPr/>
            <p:nvPr/>
          </p:nvSpPr>
          <p:spPr>
            <a:xfrm>
              <a:off x="3531200" y="179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5014;p28">
              <a:extLst>
                <a:ext uri="{FF2B5EF4-FFF2-40B4-BE49-F238E27FC236}">
                  <a16:creationId xmlns:a16="http://schemas.microsoft.com/office/drawing/2014/main" id="{600047D1-CA38-43C5-9F0C-5FD8ED5E3427}"/>
                </a:ext>
              </a:extLst>
            </p:cNvPr>
            <p:cNvSpPr/>
            <p:nvPr/>
          </p:nvSpPr>
          <p:spPr>
            <a:xfrm>
              <a:off x="3516325" y="1796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5015;p28">
              <a:extLst>
                <a:ext uri="{FF2B5EF4-FFF2-40B4-BE49-F238E27FC236}">
                  <a16:creationId xmlns:a16="http://schemas.microsoft.com/office/drawing/2014/main" id="{9F1E5D61-B57A-455A-AF9F-1F1ACCF26729}"/>
                </a:ext>
              </a:extLst>
            </p:cNvPr>
            <p:cNvSpPr/>
            <p:nvPr/>
          </p:nvSpPr>
          <p:spPr>
            <a:xfrm>
              <a:off x="3502200" y="178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5016;p28">
              <a:extLst>
                <a:ext uri="{FF2B5EF4-FFF2-40B4-BE49-F238E27FC236}">
                  <a16:creationId xmlns:a16="http://schemas.microsoft.com/office/drawing/2014/main" id="{E6F1D6C7-E2D5-4507-A77E-CBB8B8CF035B}"/>
                </a:ext>
              </a:extLst>
            </p:cNvPr>
            <p:cNvSpPr/>
            <p:nvPr/>
          </p:nvSpPr>
          <p:spPr>
            <a:xfrm>
              <a:off x="3515375" y="178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5017;p28">
              <a:extLst>
                <a:ext uri="{FF2B5EF4-FFF2-40B4-BE49-F238E27FC236}">
                  <a16:creationId xmlns:a16="http://schemas.microsoft.com/office/drawing/2014/main" id="{2F2212E2-8369-4012-BEBB-066184701FBB}"/>
                </a:ext>
              </a:extLst>
            </p:cNvPr>
            <p:cNvSpPr/>
            <p:nvPr/>
          </p:nvSpPr>
          <p:spPr>
            <a:xfrm>
              <a:off x="3464175" y="1387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5018;p28">
              <a:extLst>
                <a:ext uri="{FF2B5EF4-FFF2-40B4-BE49-F238E27FC236}">
                  <a16:creationId xmlns:a16="http://schemas.microsoft.com/office/drawing/2014/main" id="{3F144268-30AB-42C1-A516-8035A441A95A}"/>
                </a:ext>
              </a:extLst>
            </p:cNvPr>
            <p:cNvSpPr/>
            <p:nvPr/>
          </p:nvSpPr>
          <p:spPr>
            <a:xfrm>
              <a:off x="3482050" y="1386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5019;p28">
              <a:extLst>
                <a:ext uri="{FF2B5EF4-FFF2-40B4-BE49-F238E27FC236}">
                  <a16:creationId xmlns:a16="http://schemas.microsoft.com/office/drawing/2014/main" id="{C074C484-5673-4379-AD28-980F6DC5078F}"/>
                </a:ext>
              </a:extLst>
            </p:cNvPr>
            <p:cNvSpPr/>
            <p:nvPr/>
          </p:nvSpPr>
          <p:spPr>
            <a:xfrm>
              <a:off x="3467750" y="1375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5020;p28">
              <a:extLst>
                <a:ext uri="{FF2B5EF4-FFF2-40B4-BE49-F238E27FC236}">
                  <a16:creationId xmlns:a16="http://schemas.microsoft.com/office/drawing/2014/main" id="{06E0A70D-15B2-466A-8F65-C490772484E5}"/>
                </a:ext>
              </a:extLst>
            </p:cNvPr>
            <p:cNvSpPr/>
            <p:nvPr/>
          </p:nvSpPr>
          <p:spPr>
            <a:xfrm>
              <a:off x="3474900" y="135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5021;p28">
              <a:extLst>
                <a:ext uri="{FF2B5EF4-FFF2-40B4-BE49-F238E27FC236}">
                  <a16:creationId xmlns:a16="http://schemas.microsoft.com/office/drawing/2014/main" id="{15FB0225-C327-4EC4-9AE2-8EF39E1F8B6D}"/>
                </a:ext>
              </a:extLst>
            </p:cNvPr>
            <p:cNvSpPr/>
            <p:nvPr/>
          </p:nvSpPr>
          <p:spPr>
            <a:xfrm>
              <a:off x="3460200" y="1363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5022;p28">
              <a:extLst>
                <a:ext uri="{FF2B5EF4-FFF2-40B4-BE49-F238E27FC236}">
                  <a16:creationId xmlns:a16="http://schemas.microsoft.com/office/drawing/2014/main" id="{4DE3F4AA-8C43-434D-BB36-D5A2EF822DC7}"/>
                </a:ext>
              </a:extLst>
            </p:cNvPr>
            <p:cNvSpPr/>
            <p:nvPr/>
          </p:nvSpPr>
          <p:spPr>
            <a:xfrm>
              <a:off x="3453425" y="137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5023;p28">
              <a:extLst>
                <a:ext uri="{FF2B5EF4-FFF2-40B4-BE49-F238E27FC236}">
                  <a16:creationId xmlns:a16="http://schemas.microsoft.com/office/drawing/2014/main" id="{14BD0DBC-7B70-4492-85BA-DFE7CD7704BE}"/>
                </a:ext>
              </a:extLst>
            </p:cNvPr>
            <p:cNvSpPr/>
            <p:nvPr/>
          </p:nvSpPr>
          <p:spPr>
            <a:xfrm>
              <a:off x="3480925" y="137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5024;p28">
              <a:extLst>
                <a:ext uri="{FF2B5EF4-FFF2-40B4-BE49-F238E27FC236}">
                  <a16:creationId xmlns:a16="http://schemas.microsoft.com/office/drawing/2014/main" id="{92C55807-B3B4-47AE-8519-59AB61DE3A4A}"/>
                </a:ext>
              </a:extLst>
            </p:cNvPr>
            <p:cNvSpPr/>
            <p:nvPr/>
          </p:nvSpPr>
          <p:spPr>
            <a:xfrm>
              <a:off x="3445900" y="135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5025;p28">
              <a:extLst>
                <a:ext uri="{FF2B5EF4-FFF2-40B4-BE49-F238E27FC236}">
                  <a16:creationId xmlns:a16="http://schemas.microsoft.com/office/drawing/2014/main" id="{1D01A33F-11D4-4492-A693-115FF5A32D47}"/>
                </a:ext>
              </a:extLst>
            </p:cNvPr>
            <p:cNvSpPr/>
            <p:nvPr/>
          </p:nvSpPr>
          <p:spPr>
            <a:xfrm>
              <a:off x="3459075" y="135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5026;p28">
              <a:extLst>
                <a:ext uri="{FF2B5EF4-FFF2-40B4-BE49-F238E27FC236}">
                  <a16:creationId xmlns:a16="http://schemas.microsoft.com/office/drawing/2014/main" id="{0C18B896-D680-4DF0-8E2C-6339787B05A5}"/>
                </a:ext>
              </a:extLst>
            </p:cNvPr>
            <p:cNvSpPr/>
            <p:nvPr/>
          </p:nvSpPr>
          <p:spPr>
            <a:xfrm>
              <a:off x="3478675" y="1351975"/>
              <a:ext cx="2650" cy="1525"/>
            </a:xfrm>
            <a:custGeom>
              <a:avLst/>
              <a:gdLst/>
              <a:ahLst/>
              <a:cxnLst/>
              <a:rect l="l" t="t" r="r" b="b"/>
              <a:pathLst>
                <a:path w="106" h="61" extrusionOk="0">
                  <a:moveTo>
                    <a:pt x="0" y="1"/>
                  </a:moveTo>
                  <a:lnTo>
                    <a:pt x="90" y="61"/>
                  </a:lnTo>
                  <a:lnTo>
                    <a:pt x="106" y="38"/>
                  </a:lnTo>
                  <a:cubicBezTo>
                    <a:pt x="68" y="31"/>
                    <a:pt x="30" y="16"/>
                    <a:pt x="0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5027;p28">
              <a:extLst>
                <a:ext uri="{FF2B5EF4-FFF2-40B4-BE49-F238E27FC236}">
                  <a16:creationId xmlns:a16="http://schemas.microsoft.com/office/drawing/2014/main" id="{A6A81599-00A8-426E-8221-4F0C7FE43000}"/>
                </a:ext>
              </a:extLst>
            </p:cNvPr>
            <p:cNvSpPr/>
            <p:nvPr/>
          </p:nvSpPr>
          <p:spPr>
            <a:xfrm>
              <a:off x="3475275" y="144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5028;p28">
              <a:extLst>
                <a:ext uri="{FF2B5EF4-FFF2-40B4-BE49-F238E27FC236}">
                  <a16:creationId xmlns:a16="http://schemas.microsoft.com/office/drawing/2014/main" id="{7229C5CB-D7E5-49BF-978E-588FA7509D96}"/>
                </a:ext>
              </a:extLst>
            </p:cNvPr>
            <p:cNvSpPr/>
            <p:nvPr/>
          </p:nvSpPr>
          <p:spPr>
            <a:xfrm>
              <a:off x="3493175" y="1439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5029;p28">
              <a:extLst>
                <a:ext uri="{FF2B5EF4-FFF2-40B4-BE49-F238E27FC236}">
                  <a16:creationId xmlns:a16="http://schemas.microsoft.com/office/drawing/2014/main" id="{43D770D7-3BE3-460B-A473-514EACFA4BC1}"/>
                </a:ext>
              </a:extLst>
            </p:cNvPr>
            <p:cNvSpPr/>
            <p:nvPr/>
          </p:nvSpPr>
          <p:spPr>
            <a:xfrm>
              <a:off x="3478850" y="142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5030;p28">
              <a:extLst>
                <a:ext uri="{FF2B5EF4-FFF2-40B4-BE49-F238E27FC236}">
                  <a16:creationId xmlns:a16="http://schemas.microsoft.com/office/drawing/2014/main" id="{3601414B-9E33-4E5B-90A9-9188E6E5441E}"/>
                </a:ext>
              </a:extLst>
            </p:cNvPr>
            <p:cNvSpPr/>
            <p:nvPr/>
          </p:nvSpPr>
          <p:spPr>
            <a:xfrm>
              <a:off x="3486000" y="141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5031;p28">
              <a:extLst>
                <a:ext uri="{FF2B5EF4-FFF2-40B4-BE49-F238E27FC236}">
                  <a16:creationId xmlns:a16="http://schemas.microsoft.com/office/drawing/2014/main" id="{1DC3ECE0-7AAD-4443-8B0B-0AF78E570D56}"/>
                </a:ext>
              </a:extLst>
            </p:cNvPr>
            <p:cNvSpPr/>
            <p:nvPr/>
          </p:nvSpPr>
          <p:spPr>
            <a:xfrm>
              <a:off x="3471325" y="1416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5032;p28">
              <a:extLst>
                <a:ext uri="{FF2B5EF4-FFF2-40B4-BE49-F238E27FC236}">
                  <a16:creationId xmlns:a16="http://schemas.microsoft.com/office/drawing/2014/main" id="{B32C5286-B1D8-4C11-963C-D361CB03FD63}"/>
                </a:ext>
              </a:extLst>
            </p:cNvPr>
            <p:cNvSpPr/>
            <p:nvPr/>
          </p:nvSpPr>
          <p:spPr>
            <a:xfrm>
              <a:off x="3464550" y="142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5033;p28">
              <a:extLst>
                <a:ext uri="{FF2B5EF4-FFF2-40B4-BE49-F238E27FC236}">
                  <a16:creationId xmlns:a16="http://schemas.microsoft.com/office/drawing/2014/main" id="{FAA3E83E-1685-4B2A-8578-3BF08238309F}"/>
                </a:ext>
              </a:extLst>
            </p:cNvPr>
            <p:cNvSpPr/>
            <p:nvPr/>
          </p:nvSpPr>
          <p:spPr>
            <a:xfrm>
              <a:off x="3492025" y="142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5034;p28">
              <a:extLst>
                <a:ext uri="{FF2B5EF4-FFF2-40B4-BE49-F238E27FC236}">
                  <a16:creationId xmlns:a16="http://schemas.microsoft.com/office/drawing/2014/main" id="{B2880BC7-73E4-4270-9C77-A4100B804481}"/>
                </a:ext>
              </a:extLst>
            </p:cNvPr>
            <p:cNvSpPr/>
            <p:nvPr/>
          </p:nvSpPr>
          <p:spPr>
            <a:xfrm>
              <a:off x="3457000" y="1405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5035;p28">
              <a:extLst>
                <a:ext uri="{FF2B5EF4-FFF2-40B4-BE49-F238E27FC236}">
                  <a16:creationId xmlns:a16="http://schemas.microsoft.com/office/drawing/2014/main" id="{A4704957-71B8-4CA0-8093-0256C9380D78}"/>
                </a:ext>
              </a:extLst>
            </p:cNvPr>
            <p:cNvSpPr/>
            <p:nvPr/>
          </p:nvSpPr>
          <p:spPr>
            <a:xfrm>
              <a:off x="3470200" y="1404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5036;p28">
              <a:extLst>
                <a:ext uri="{FF2B5EF4-FFF2-40B4-BE49-F238E27FC236}">
                  <a16:creationId xmlns:a16="http://schemas.microsoft.com/office/drawing/2014/main" id="{8ABA7081-17EF-4A81-A754-3937FA567D48}"/>
                </a:ext>
              </a:extLst>
            </p:cNvPr>
            <p:cNvSpPr/>
            <p:nvPr/>
          </p:nvSpPr>
          <p:spPr>
            <a:xfrm>
              <a:off x="3475275" y="1396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5037;p28">
              <a:extLst>
                <a:ext uri="{FF2B5EF4-FFF2-40B4-BE49-F238E27FC236}">
                  <a16:creationId xmlns:a16="http://schemas.microsoft.com/office/drawing/2014/main" id="{D907F1E7-38D6-4A24-A9C2-020DB2B1F6A9}"/>
                </a:ext>
              </a:extLst>
            </p:cNvPr>
            <p:cNvSpPr/>
            <p:nvPr/>
          </p:nvSpPr>
          <p:spPr>
            <a:xfrm>
              <a:off x="3486375" y="149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5038;p28">
              <a:extLst>
                <a:ext uri="{FF2B5EF4-FFF2-40B4-BE49-F238E27FC236}">
                  <a16:creationId xmlns:a16="http://schemas.microsoft.com/office/drawing/2014/main" id="{69C79D1C-6CD9-4E5F-B86F-E3FADBBD6C46}"/>
                </a:ext>
              </a:extLst>
            </p:cNvPr>
            <p:cNvSpPr/>
            <p:nvPr/>
          </p:nvSpPr>
          <p:spPr>
            <a:xfrm>
              <a:off x="3504275" y="1493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5039;p28">
              <a:extLst>
                <a:ext uri="{FF2B5EF4-FFF2-40B4-BE49-F238E27FC236}">
                  <a16:creationId xmlns:a16="http://schemas.microsoft.com/office/drawing/2014/main" id="{3F67901A-DC88-49E2-AF6D-B4B6A1D23CE4}"/>
                </a:ext>
              </a:extLst>
            </p:cNvPr>
            <p:cNvSpPr/>
            <p:nvPr/>
          </p:nvSpPr>
          <p:spPr>
            <a:xfrm>
              <a:off x="3489950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5040;p28">
              <a:extLst>
                <a:ext uri="{FF2B5EF4-FFF2-40B4-BE49-F238E27FC236}">
                  <a16:creationId xmlns:a16="http://schemas.microsoft.com/office/drawing/2014/main" id="{043FDE86-5818-446C-8B65-40C54C6DA795}"/>
                </a:ext>
              </a:extLst>
            </p:cNvPr>
            <p:cNvSpPr/>
            <p:nvPr/>
          </p:nvSpPr>
          <p:spPr>
            <a:xfrm>
              <a:off x="3497125" y="146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5041;p28">
              <a:extLst>
                <a:ext uri="{FF2B5EF4-FFF2-40B4-BE49-F238E27FC236}">
                  <a16:creationId xmlns:a16="http://schemas.microsoft.com/office/drawing/2014/main" id="{19187CBC-00FD-488F-83C1-1714D4574501}"/>
                </a:ext>
              </a:extLst>
            </p:cNvPr>
            <p:cNvSpPr/>
            <p:nvPr/>
          </p:nvSpPr>
          <p:spPr>
            <a:xfrm>
              <a:off x="3482425" y="1470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5042;p28">
              <a:extLst>
                <a:ext uri="{FF2B5EF4-FFF2-40B4-BE49-F238E27FC236}">
                  <a16:creationId xmlns:a16="http://schemas.microsoft.com/office/drawing/2014/main" id="{CC5A5270-BB4F-492F-8F76-CDB24FBC2D87}"/>
                </a:ext>
              </a:extLst>
            </p:cNvPr>
            <p:cNvSpPr/>
            <p:nvPr/>
          </p:nvSpPr>
          <p:spPr>
            <a:xfrm>
              <a:off x="3475650" y="14794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5043;p28">
              <a:extLst>
                <a:ext uri="{FF2B5EF4-FFF2-40B4-BE49-F238E27FC236}">
                  <a16:creationId xmlns:a16="http://schemas.microsoft.com/office/drawing/2014/main" id="{67388EFF-449E-4F01-A46C-8C9717AC6098}"/>
                </a:ext>
              </a:extLst>
            </p:cNvPr>
            <p:cNvSpPr/>
            <p:nvPr/>
          </p:nvSpPr>
          <p:spPr>
            <a:xfrm>
              <a:off x="3503150" y="1480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5044;p28">
              <a:extLst>
                <a:ext uri="{FF2B5EF4-FFF2-40B4-BE49-F238E27FC236}">
                  <a16:creationId xmlns:a16="http://schemas.microsoft.com/office/drawing/2014/main" id="{EFF5DCFF-FBB4-4211-AA37-934BFCBB273B}"/>
                </a:ext>
              </a:extLst>
            </p:cNvPr>
            <p:cNvSpPr/>
            <p:nvPr/>
          </p:nvSpPr>
          <p:spPr>
            <a:xfrm>
              <a:off x="3468125" y="145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5045;p28">
              <a:extLst>
                <a:ext uri="{FF2B5EF4-FFF2-40B4-BE49-F238E27FC236}">
                  <a16:creationId xmlns:a16="http://schemas.microsoft.com/office/drawing/2014/main" id="{29C32F2B-0843-4423-88D4-B994FEFE18C5}"/>
                </a:ext>
              </a:extLst>
            </p:cNvPr>
            <p:cNvSpPr/>
            <p:nvPr/>
          </p:nvSpPr>
          <p:spPr>
            <a:xfrm>
              <a:off x="3481300" y="1457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5046;p28">
              <a:extLst>
                <a:ext uri="{FF2B5EF4-FFF2-40B4-BE49-F238E27FC236}">
                  <a16:creationId xmlns:a16="http://schemas.microsoft.com/office/drawing/2014/main" id="{C0A0421E-818E-41E8-99ED-67A602B16C90}"/>
                </a:ext>
              </a:extLst>
            </p:cNvPr>
            <p:cNvSpPr/>
            <p:nvPr/>
          </p:nvSpPr>
          <p:spPr>
            <a:xfrm>
              <a:off x="3486375" y="144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5047;p28">
              <a:extLst>
                <a:ext uri="{FF2B5EF4-FFF2-40B4-BE49-F238E27FC236}">
                  <a16:creationId xmlns:a16="http://schemas.microsoft.com/office/drawing/2014/main" id="{970ADD82-F3BB-453C-8606-C138C0CDACF1}"/>
                </a:ext>
              </a:extLst>
            </p:cNvPr>
            <p:cNvSpPr/>
            <p:nvPr/>
          </p:nvSpPr>
          <p:spPr>
            <a:xfrm>
              <a:off x="3497500" y="154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5048;p28">
              <a:extLst>
                <a:ext uri="{FF2B5EF4-FFF2-40B4-BE49-F238E27FC236}">
                  <a16:creationId xmlns:a16="http://schemas.microsoft.com/office/drawing/2014/main" id="{AB2D7927-C5E1-42EF-8436-1A71C0666CB4}"/>
                </a:ext>
              </a:extLst>
            </p:cNvPr>
            <p:cNvSpPr/>
            <p:nvPr/>
          </p:nvSpPr>
          <p:spPr>
            <a:xfrm>
              <a:off x="3515375" y="15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5049;p28">
              <a:extLst>
                <a:ext uri="{FF2B5EF4-FFF2-40B4-BE49-F238E27FC236}">
                  <a16:creationId xmlns:a16="http://schemas.microsoft.com/office/drawing/2014/main" id="{1C6E368D-F63C-4085-AF75-CA6F145CE519}"/>
                </a:ext>
              </a:extLst>
            </p:cNvPr>
            <p:cNvSpPr/>
            <p:nvPr/>
          </p:nvSpPr>
          <p:spPr>
            <a:xfrm>
              <a:off x="3508600" y="155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5050;p28">
              <a:extLst>
                <a:ext uri="{FF2B5EF4-FFF2-40B4-BE49-F238E27FC236}">
                  <a16:creationId xmlns:a16="http://schemas.microsoft.com/office/drawing/2014/main" id="{CD1AD0AD-5C38-4888-B0B6-6519FD7D4193}"/>
                </a:ext>
              </a:extLst>
            </p:cNvPr>
            <p:cNvSpPr/>
            <p:nvPr/>
          </p:nvSpPr>
          <p:spPr>
            <a:xfrm>
              <a:off x="350107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5051;p28">
              <a:extLst>
                <a:ext uri="{FF2B5EF4-FFF2-40B4-BE49-F238E27FC236}">
                  <a16:creationId xmlns:a16="http://schemas.microsoft.com/office/drawing/2014/main" id="{2FB2A10E-3787-4E51-BAF9-ABB3EF9D1635}"/>
                </a:ext>
              </a:extLst>
            </p:cNvPr>
            <p:cNvSpPr/>
            <p:nvPr/>
          </p:nvSpPr>
          <p:spPr>
            <a:xfrm>
              <a:off x="3508225" y="1517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5052;p28">
              <a:extLst>
                <a:ext uri="{FF2B5EF4-FFF2-40B4-BE49-F238E27FC236}">
                  <a16:creationId xmlns:a16="http://schemas.microsoft.com/office/drawing/2014/main" id="{51090E3A-3348-4FF0-9BC3-AC51C6344D9B}"/>
                </a:ext>
              </a:extLst>
            </p:cNvPr>
            <p:cNvSpPr/>
            <p:nvPr/>
          </p:nvSpPr>
          <p:spPr>
            <a:xfrm>
              <a:off x="3493550" y="15233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5053;p28">
              <a:extLst>
                <a:ext uri="{FF2B5EF4-FFF2-40B4-BE49-F238E27FC236}">
                  <a16:creationId xmlns:a16="http://schemas.microsoft.com/office/drawing/2014/main" id="{A232CF78-F873-4729-B2A3-9D751C0810BF}"/>
                </a:ext>
              </a:extLst>
            </p:cNvPr>
            <p:cNvSpPr/>
            <p:nvPr/>
          </p:nvSpPr>
          <p:spPr>
            <a:xfrm>
              <a:off x="3486750" y="15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5054;p28">
              <a:extLst>
                <a:ext uri="{FF2B5EF4-FFF2-40B4-BE49-F238E27FC236}">
                  <a16:creationId xmlns:a16="http://schemas.microsoft.com/office/drawing/2014/main" id="{9ED6B01D-FE4B-4C40-B629-40C19F388510}"/>
                </a:ext>
              </a:extLst>
            </p:cNvPr>
            <p:cNvSpPr/>
            <p:nvPr/>
          </p:nvSpPr>
          <p:spPr>
            <a:xfrm>
              <a:off x="3514250" y="1534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5055;p28">
              <a:extLst>
                <a:ext uri="{FF2B5EF4-FFF2-40B4-BE49-F238E27FC236}">
                  <a16:creationId xmlns:a16="http://schemas.microsoft.com/office/drawing/2014/main" id="{6A549E84-9EF2-4467-BB4D-E4FDE1514042}"/>
                </a:ext>
              </a:extLst>
            </p:cNvPr>
            <p:cNvSpPr/>
            <p:nvPr/>
          </p:nvSpPr>
          <p:spPr>
            <a:xfrm>
              <a:off x="3479225" y="1512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5056;p28">
              <a:extLst>
                <a:ext uri="{FF2B5EF4-FFF2-40B4-BE49-F238E27FC236}">
                  <a16:creationId xmlns:a16="http://schemas.microsoft.com/office/drawing/2014/main" id="{5BA07A65-D0F0-4490-A71E-7DDB4CAAA67D}"/>
                </a:ext>
              </a:extLst>
            </p:cNvPr>
            <p:cNvSpPr/>
            <p:nvPr/>
          </p:nvSpPr>
          <p:spPr>
            <a:xfrm>
              <a:off x="3492400" y="151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5057;p28">
              <a:extLst>
                <a:ext uri="{FF2B5EF4-FFF2-40B4-BE49-F238E27FC236}">
                  <a16:creationId xmlns:a16="http://schemas.microsoft.com/office/drawing/2014/main" id="{EEE85162-A354-45A5-8A35-71EFA896A4B2}"/>
                </a:ext>
              </a:extLst>
            </p:cNvPr>
            <p:cNvSpPr/>
            <p:nvPr/>
          </p:nvSpPr>
          <p:spPr>
            <a:xfrm>
              <a:off x="3497500" y="150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5058;p28">
              <a:extLst>
                <a:ext uri="{FF2B5EF4-FFF2-40B4-BE49-F238E27FC236}">
                  <a16:creationId xmlns:a16="http://schemas.microsoft.com/office/drawing/2014/main" id="{2E444FC2-0CE4-43D3-B8E4-0DE2D8FD1A07}"/>
                </a:ext>
              </a:extLst>
            </p:cNvPr>
            <p:cNvSpPr/>
            <p:nvPr/>
          </p:nvSpPr>
          <p:spPr>
            <a:xfrm>
              <a:off x="3508600" y="160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5059;p28">
              <a:extLst>
                <a:ext uri="{FF2B5EF4-FFF2-40B4-BE49-F238E27FC236}">
                  <a16:creationId xmlns:a16="http://schemas.microsoft.com/office/drawing/2014/main" id="{F5D6D47A-438A-4737-9FB1-57D80515D7B0}"/>
                </a:ext>
              </a:extLst>
            </p:cNvPr>
            <p:cNvSpPr/>
            <p:nvPr/>
          </p:nvSpPr>
          <p:spPr>
            <a:xfrm>
              <a:off x="3526500" y="1599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5060;p28">
              <a:extLst>
                <a:ext uri="{FF2B5EF4-FFF2-40B4-BE49-F238E27FC236}">
                  <a16:creationId xmlns:a16="http://schemas.microsoft.com/office/drawing/2014/main" id="{2698551C-5311-410E-9F3E-F1F042D28EA2}"/>
                </a:ext>
              </a:extLst>
            </p:cNvPr>
            <p:cNvSpPr/>
            <p:nvPr/>
          </p:nvSpPr>
          <p:spPr>
            <a:xfrm>
              <a:off x="3519725" y="160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5061;p28">
              <a:extLst>
                <a:ext uri="{FF2B5EF4-FFF2-40B4-BE49-F238E27FC236}">
                  <a16:creationId xmlns:a16="http://schemas.microsoft.com/office/drawing/2014/main" id="{E10FC454-532C-49DF-9ED8-6C4DBC904873}"/>
                </a:ext>
              </a:extLst>
            </p:cNvPr>
            <p:cNvSpPr/>
            <p:nvPr/>
          </p:nvSpPr>
          <p:spPr>
            <a:xfrm>
              <a:off x="3512175" y="158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5062;p28">
              <a:extLst>
                <a:ext uri="{FF2B5EF4-FFF2-40B4-BE49-F238E27FC236}">
                  <a16:creationId xmlns:a16="http://schemas.microsoft.com/office/drawing/2014/main" id="{77CEC046-3596-405D-BAAB-A64FCE7A75D0}"/>
                </a:ext>
              </a:extLst>
            </p:cNvPr>
            <p:cNvSpPr/>
            <p:nvPr/>
          </p:nvSpPr>
          <p:spPr>
            <a:xfrm>
              <a:off x="3519350" y="15708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5063;p28">
              <a:extLst>
                <a:ext uri="{FF2B5EF4-FFF2-40B4-BE49-F238E27FC236}">
                  <a16:creationId xmlns:a16="http://schemas.microsoft.com/office/drawing/2014/main" id="{892B3609-812D-4B53-B7D9-26B64ED876B2}"/>
                </a:ext>
              </a:extLst>
            </p:cNvPr>
            <p:cNvSpPr/>
            <p:nvPr/>
          </p:nvSpPr>
          <p:spPr>
            <a:xfrm>
              <a:off x="3504650" y="1576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5064;p28">
              <a:extLst>
                <a:ext uri="{FF2B5EF4-FFF2-40B4-BE49-F238E27FC236}">
                  <a16:creationId xmlns:a16="http://schemas.microsoft.com/office/drawing/2014/main" id="{9FC81506-8DE8-470D-91D5-2CD20A6AFFD2}"/>
                </a:ext>
              </a:extLst>
            </p:cNvPr>
            <p:cNvSpPr/>
            <p:nvPr/>
          </p:nvSpPr>
          <p:spPr>
            <a:xfrm>
              <a:off x="3497875" y="158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5065;p28">
              <a:extLst>
                <a:ext uri="{FF2B5EF4-FFF2-40B4-BE49-F238E27FC236}">
                  <a16:creationId xmlns:a16="http://schemas.microsoft.com/office/drawing/2014/main" id="{A1D4EA0C-82E5-496B-AD91-CA761C435E02}"/>
                </a:ext>
              </a:extLst>
            </p:cNvPr>
            <p:cNvSpPr/>
            <p:nvPr/>
          </p:nvSpPr>
          <p:spPr>
            <a:xfrm>
              <a:off x="3525375" y="1587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5066;p28">
              <a:extLst>
                <a:ext uri="{FF2B5EF4-FFF2-40B4-BE49-F238E27FC236}">
                  <a16:creationId xmlns:a16="http://schemas.microsoft.com/office/drawing/2014/main" id="{F255D465-348A-4F05-BE70-40F55BBD1EA6}"/>
                </a:ext>
              </a:extLst>
            </p:cNvPr>
            <p:cNvSpPr/>
            <p:nvPr/>
          </p:nvSpPr>
          <p:spPr>
            <a:xfrm>
              <a:off x="3490350" y="15651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5067;p28">
              <a:extLst>
                <a:ext uri="{FF2B5EF4-FFF2-40B4-BE49-F238E27FC236}">
                  <a16:creationId xmlns:a16="http://schemas.microsoft.com/office/drawing/2014/main" id="{5004B498-E3BC-45FC-83D5-2E18F2CC8F9B}"/>
                </a:ext>
              </a:extLst>
            </p:cNvPr>
            <p:cNvSpPr/>
            <p:nvPr/>
          </p:nvSpPr>
          <p:spPr>
            <a:xfrm>
              <a:off x="3503525" y="15643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5068;p28">
              <a:extLst>
                <a:ext uri="{FF2B5EF4-FFF2-40B4-BE49-F238E27FC236}">
                  <a16:creationId xmlns:a16="http://schemas.microsoft.com/office/drawing/2014/main" id="{C1DF9510-739A-49D9-A466-F9CE02273FD8}"/>
                </a:ext>
              </a:extLst>
            </p:cNvPr>
            <p:cNvSpPr/>
            <p:nvPr/>
          </p:nvSpPr>
          <p:spPr>
            <a:xfrm>
              <a:off x="3519725" y="165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5069;p28">
              <a:extLst>
                <a:ext uri="{FF2B5EF4-FFF2-40B4-BE49-F238E27FC236}">
                  <a16:creationId xmlns:a16="http://schemas.microsoft.com/office/drawing/2014/main" id="{D6F547B3-8033-45B8-B310-FC831BA4304E}"/>
                </a:ext>
              </a:extLst>
            </p:cNvPr>
            <p:cNvSpPr/>
            <p:nvPr/>
          </p:nvSpPr>
          <p:spPr>
            <a:xfrm>
              <a:off x="3537600" y="1653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5070;p28">
              <a:extLst>
                <a:ext uri="{FF2B5EF4-FFF2-40B4-BE49-F238E27FC236}">
                  <a16:creationId xmlns:a16="http://schemas.microsoft.com/office/drawing/2014/main" id="{2CCCFF65-588C-4D83-90F1-E7B6AFC378F5}"/>
                </a:ext>
              </a:extLst>
            </p:cNvPr>
            <p:cNvSpPr/>
            <p:nvPr/>
          </p:nvSpPr>
          <p:spPr>
            <a:xfrm>
              <a:off x="3530825" y="166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5071;p28">
              <a:extLst>
                <a:ext uri="{FF2B5EF4-FFF2-40B4-BE49-F238E27FC236}">
                  <a16:creationId xmlns:a16="http://schemas.microsoft.com/office/drawing/2014/main" id="{9918C125-7A30-4A60-AA47-E98D1245328E}"/>
                </a:ext>
              </a:extLst>
            </p:cNvPr>
            <p:cNvSpPr/>
            <p:nvPr/>
          </p:nvSpPr>
          <p:spPr>
            <a:xfrm>
              <a:off x="3523300" y="1641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5072;p28">
              <a:extLst>
                <a:ext uri="{FF2B5EF4-FFF2-40B4-BE49-F238E27FC236}">
                  <a16:creationId xmlns:a16="http://schemas.microsoft.com/office/drawing/2014/main" id="{665D8310-D677-4B83-AE71-6E71BF5448E0}"/>
                </a:ext>
              </a:extLst>
            </p:cNvPr>
            <p:cNvSpPr/>
            <p:nvPr/>
          </p:nvSpPr>
          <p:spPr>
            <a:xfrm>
              <a:off x="3530450" y="162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5073;p28">
              <a:extLst>
                <a:ext uri="{FF2B5EF4-FFF2-40B4-BE49-F238E27FC236}">
                  <a16:creationId xmlns:a16="http://schemas.microsoft.com/office/drawing/2014/main" id="{4C1E3E89-E386-4388-B030-248040AB262B}"/>
                </a:ext>
              </a:extLst>
            </p:cNvPr>
            <p:cNvSpPr/>
            <p:nvPr/>
          </p:nvSpPr>
          <p:spPr>
            <a:xfrm>
              <a:off x="3515575" y="162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5074;p28">
              <a:extLst>
                <a:ext uri="{FF2B5EF4-FFF2-40B4-BE49-F238E27FC236}">
                  <a16:creationId xmlns:a16="http://schemas.microsoft.com/office/drawing/2014/main" id="{149B0DA4-4276-4B1D-9946-A894A469DF89}"/>
                </a:ext>
              </a:extLst>
            </p:cNvPr>
            <p:cNvSpPr/>
            <p:nvPr/>
          </p:nvSpPr>
          <p:spPr>
            <a:xfrm>
              <a:off x="3508975" y="1639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5075;p28">
              <a:extLst>
                <a:ext uri="{FF2B5EF4-FFF2-40B4-BE49-F238E27FC236}">
                  <a16:creationId xmlns:a16="http://schemas.microsoft.com/office/drawing/2014/main" id="{1C0637CE-C1F7-43D5-A5AC-C4F087D048F6}"/>
                </a:ext>
              </a:extLst>
            </p:cNvPr>
            <p:cNvSpPr/>
            <p:nvPr/>
          </p:nvSpPr>
          <p:spPr>
            <a:xfrm>
              <a:off x="3536475" y="1640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5076;p28">
              <a:extLst>
                <a:ext uri="{FF2B5EF4-FFF2-40B4-BE49-F238E27FC236}">
                  <a16:creationId xmlns:a16="http://schemas.microsoft.com/office/drawing/2014/main" id="{F823A289-B41F-44C3-B704-FD80940CF32D}"/>
                </a:ext>
              </a:extLst>
            </p:cNvPr>
            <p:cNvSpPr/>
            <p:nvPr/>
          </p:nvSpPr>
          <p:spPr>
            <a:xfrm>
              <a:off x="3501450" y="161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5077;p28">
              <a:extLst>
                <a:ext uri="{FF2B5EF4-FFF2-40B4-BE49-F238E27FC236}">
                  <a16:creationId xmlns:a16="http://schemas.microsoft.com/office/drawing/2014/main" id="{CA65A02E-3910-4463-B15C-17C328CB0876}"/>
                </a:ext>
              </a:extLst>
            </p:cNvPr>
            <p:cNvSpPr/>
            <p:nvPr/>
          </p:nvSpPr>
          <p:spPr>
            <a:xfrm>
              <a:off x="3514625" y="161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5078;p28">
              <a:extLst>
                <a:ext uri="{FF2B5EF4-FFF2-40B4-BE49-F238E27FC236}">
                  <a16:creationId xmlns:a16="http://schemas.microsoft.com/office/drawing/2014/main" id="{6E2FCBD7-70D6-42B3-B200-78EDA4B11117}"/>
                </a:ext>
              </a:extLst>
            </p:cNvPr>
            <p:cNvSpPr/>
            <p:nvPr/>
          </p:nvSpPr>
          <p:spPr>
            <a:xfrm>
              <a:off x="3530825" y="170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5079;p28">
              <a:extLst>
                <a:ext uri="{FF2B5EF4-FFF2-40B4-BE49-F238E27FC236}">
                  <a16:creationId xmlns:a16="http://schemas.microsoft.com/office/drawing/2014/main" id="{19347247-74CA-48B5-BF1C-90920620B048}"/>
                </a:ext>
              </a:extLst>
            </p:cNvPr>
            <p:cNvSpPr/>
            <p:nvPr/>
          </p:nvSpPr>
          <p:spPr>
            <a:xfrm>
              <a:off x="3548725" y="1706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5080;p28">
              <a:extLst>
                <a:ext uri="{FF2B5EF4-FFF2-40B4-BE49-F238E27FC236}">
                  <a16:creationId xmlns:a16="http://schemas.microsoft.com/office/drawing/2014/main" id="{9548634F-FA05-4274-8D7C-C36A5A46B4E4}"/>
                </a:ext>
              </a:extLst>
            </p:cNvPr>
            <p:cNvSpPr/>
            <p:nvPr/>
          </p:nvSpPr>
          <p:spPr>
            <a:xfrm>
              <a:off x="3541925" y="171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5081;p28">
              <a:extLst>
                <a:ext uri="{FF2B5EF4-FFF2-40B4-BE49-F238E27FC236}">
                  <a16:creationId xmlns:a16="http://schemas.microsoft.com/office/drawing/2014/main" id="{38B7440D-4F18-4F41-85D9-B92D9F8C3853}"/>
                </a:ext>
              </a:extLst>
            </p:cNvPr>
            <p:cNvSpPr/>
            <p:nvPr/>
          </p:nvSpPr>
          <p:spPr>
            <a:xfrm>
              <a:off x="3534400" y="169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5082;p28">
              <a:extLst>
                <a:ext uri="{FF2B5EF4-FFF2-40B4-BE49-F238E27FC236}">
                  <a16:creationId xmlns:a16="http://schemas.microsoft.com/office/drawing/2014/main" id="{15999021-0927-41EB-A4C8-1D40B7D803DE}"/>
                </a:ext>
              </a:extLst>
            </p:cNvPr>
            <p:cNvSpPr/>
            <p:nvPr/>
          </p:nvSpPr>
          <p:spPr>
            <a:xfrm>
              <a:off x="3541550" y="167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5083;p28">
              <a:extLst>
                <a:ext uri="{FF2B5EF4-FFF2-40B4-BE49-F238E27FC236}">
                  <a16:creationId xmlns:a16="http://schemas.microsoft.com/office/drawing/2014/main" id="{CB5012D2-2172-4499-968D-A0B9CE698224}"/>
                </a:ext>
              </a:extLst>
            </p:cNvPr>
            <p:cNvSpPr/>
            <p:nvPr/>
          </p:nvSpPr>
          <p:spPr>
            <a:xfrm>
              <a:off x="3526675" y="168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5084;p28">
              <a:extLst>
                <a:ext uri="{FF2B5EF4-FFF2-40B4-BE49-F238E27FC236}">
                  <a16:creationId xmlns:a16="http://schemas.microsoft.com/office/drawing/2014/main" id="{B478C1DE-1F66-4314-9162-14E345B376A4}"/>
                </a:ext>
              </a:extLst>
            </p:cNvPr>
            <p:cNvSpPr/>
            <p:nvPr/>
          </p:nvSpPr>
          <p:spPr>
            <a:xfrm>
              <a:off x="3520100" y="169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5085;p28">
              <a:extLst>
                <a:ext uri="{FF2B5EF4-FFF2-40B4-BE49-F238E27FC236}">
                  <a16:creationId xmlns:a16="http://schemas.microsoft.com/office/drawing/2014/main" id="{7941F58D-971D-4ED6-B341-D653FC8E7603}"/>
                </a:ext>
              </a:extLst>
            </p:cNvPr>
            <p:cNvSpPr/>
            <p:nvPr/>
          </p:nvSpPr>
          <p:spPr>
            <a:xfrm>
              <a:off x="3547575" y="1694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5086;p28">
              <a:extLst>
                <a:ext uri="{FF2B5EF4-FFF2-40B4-BE49-F238E27FC236}">
                  <a16:creationId xmlns:a16="http://schemas.microsoft.com/office/drawing/2014/main" id="{C97E351C-0C9F-4EF7-AE89-6C5280809272}"/>
                </a:ext>
              </a:extLst>
            </p:cNvPr>
            <p:cNvSpPr/>
            <p:nvPr/>
          </p:nvSpPr>
          <p:spPr>
            <a:xfrm>
              <a:off x="3512550" y="167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5087;p28">
              <a:extLst>
                <a:ext uri="{FF2B5EF4-FFF2-40B4-BE49-F238E27FC236}">
                  <a16:creationId xmlns:a16="http://schemas.microsoft.com/office/drawing/2014/main" id="{A40EF736-D341-483E-9237-EA97CBB1A3C7}"/>
                </a:ext>
              </a:extLst>
            </p:cNvPr>
            <p:cNvSpPr/>
            <p:nvPr/>
          </p:nvSpPr>
          <p:spPr>
            <a:xfrm>
              <a:off x="3525750" y="1670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5088;p28">
              <a:extLst>
                <a:ext uri="{FF2B5EF4-FFF2-40B4-BE49-F238E27FC236}">
                  <a16:creationId xmlns:a16="http://schemas.microsoft.com/office/drawing/2014/main" id="{C2FBDB7A-83E0-4CEB-A909-27E9324A9148}"/>
                </a:ext>
              </a:extLst>
            </p:cNvPr>
            <p:cNvSpPr/>
            <p:nvPr/>
          </p:nvSpPr>
          <p:spPr>
            <a:xfrm>
              <a:off x="3541925" y="1760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5089;p28">
              <a:extLst>
                <a:ext uri="{FF2B5EF4-FFF2-40B4-BE49-F238E27FC236}">
                  <a16:creationId xmlns:a16="http://schemas.microsoft.com/office/drawing/2014/main" id="{41EC181B-C7D1-41CC-A58D-9D7E0BEEB9E5}"/>
                </a:ext>
              </a:extLst>
            </p:cNvPr>
            <p:cNvSpPr/>
            <p:nvPr/>
          </p:nvSpPr>
          <p:spPr>
            <a:xfrm>
              <a:off x="3559825" y="1759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5090;p28">
              <a:extLst>
                <a:ext uri="{FF2B5EF4-FFF2-40B4-BE49-F238E27FC236}">
                  <a16:creationId xmlns:a16="http://schemas.microsoft.com/office/drawing/2014/main" id="{D19A416D-D310-492B-868C-E540BED89E65}"/>
                </a:ext>
              </a:extLst>
            </p:cNvPr>
            <p:cNvSpPr/>
            <p:nvPr/>
          </p:nvSpPr>
          <p:spPr>
            <a:xfrm>
              <a:off x="3553050" y="176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5091;p28">
              <a:extLst>
                <a:ext uri="{FF2B5EF4-FFF2-40B4-BE49-F238E27FC236}">
                  <a16:creationId xmlns:a16="http://schemas.microsoft.com/office/drawing/2014/main" id="{1B5A65CF-22AF-41B8-9F66-7B788FABC802}"/>
                </a:ext>
              </a:extLst>
            </p:cNvPr>
            <p:cNvSpPr/>
            <p:nvPr/>
          </p:nvSpPr>
          <p:spPr>
            <a:xfrm>
              <a:off x="3545500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5092;p28">
              <a:extLst>
                <a:ext uri="{FF2B5EF4-FFF2-40B4-BE49-F238E27FC236}">
                  <a16:creationId xmlns:a16="http://schemas.microsoft.com/office/drawing/2014/main" id="{86D0734B-BDC3-4347-BE51-EC89706FC732}"/>
                </a:ext>
              </a:extLst>
            </p:cNvPr>
            <p:cNvSpPr/>
            <p:nvPr/>
          </p:nvSpPr>
          <p:spPr>
            <a:xfrm>
              <a:off x="3552675" y="173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5093;p28">
              <a:extLst>
                <a:ext uri="{FF2B5EF4-FFF2-40B4-BE49-F238E27FC236}">
                  <a16:creationId xmlns:a16="http://schemas.microsoft.com/office/drawing/2014/main" id="{44EFC71A-6C3F-4218-95FA-0EF6B9C2E853}"/>
                </a:ext>
              </a:extLst>
            </p:cNvPr>
            <p:cNvSpPr/>
            <p:nvPr/>
          </p:nvSpPr>
          <p:spPr>
            <a:xfrm>
              <a:off x="3537800" y="173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5094;p28">
              <a:extLst>
                <a:ext uri="{FF2B5EF4-FFF2-40B4-BE49-F238E27FC236}">
                  <a16:creationId xmlns:a16="http://schemas.microsoft.com/office/drawing/2014/main" id="{4D48AF38-39F8-44E3-B2AE-D60DB3AC35A4}"/>
                </a:ext>
              </a:extLst>
            </p:cNvPr>
            <p:cNvSpPr/>
            <p:nvPr/>
          </p:nvSpPr>
          <p:spPr>
            <a:xfrm>
              <a:off x="3531200" y="174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5095;p28">
              <a:extLst>
                <a:ext uri="{FF2B5EF4-FFF2-40B4-BE49-F238E27FC236}">
                  <a16:creationId xmlns:a16="http://schemas.microsoft.com/office/drawing/2014/main" id="{413E9DD8-E547-49BA-86E6-5F7E6C638A08}"/>
                </a:ext>
              </a:extLst>
            </p:cNvPr>
            <p:cNvSpPr/>
            <p:nvPr/>
          </p:nvSpPr>
          <p:spPr>
            <a:xfrm>
              <a:off x="3558700" y="1747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5096;p28">
              <a:extLst>
                <a:ext uri="{FF2B5EF4-FFF2-40B4-BE49-F238E27FC236}">
                  <a16:creationId xmlns:a16="http://schemas.microsoft.com/office/drawing/2014/main" id="{52CD99CF-37BE-4E05-A536-B9627EA92A8D}"/>
                </a:ext>
              </a:extLst>
            </p:cNvPr>
            <p:cNvSpPr/>
            <p:nvPr/>
          </p:nvSpPr>
          <p:spPr>
            <a:xfrm>
              <a:off x="3523675" y="1725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5097;p28">
              <a:extLst>
                <a:ext uri="{FF2B5EF4-FFF2-40B4-BE49-F238E27FC236}">
                  <a16:creationId xmlns:a16="http://schemas.microsoft.com/office/drawing/2014/main" id="{74B8A0F2-D27C-46AF-8072-0E8539B48785}"/>
                </a:ext>
              </a:extLst>
            </p:cNvPr>
            <p:cNvSpPr/>
            <p:nvPr/>
          </p:nvSpPr>
          <p:spPr>
            <a:xfrm>
              <a:off x="3536850" y="1724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5098;p28">
              <a:extLst>
                <a:ext uri="{FF2B5EF4-FFF2-40B4-BE49-F238E27FC236}">
                  <a16:creationId xmlns:a16="http://schemas.microsoft.com/office/drawing/2014/main" id="{25647B2A-4FF4-4E67-940D-3C9B8DB26ADD}"/>
                </a:ext>
              </a:extLst>
            </p:cNvPr>
            <p:cNvSpPr/>
            <p:nvPr/>
          </p:nvSpPr>
          <p:spPr>
            <a:xfrm>
              <a:off x="3548900" y="1789600"/>
              <a:ext cx="3600" cy="3025"/>
            </a:xfrm>
            <a:custGeom>
              <a:avLst/>
              <a:gdLst/>
              <a:ahLst/>
              <a:cxnLst/>
              <a:rect l="l" t="t" r="r" b="b"/>
              <a:pathLst>
                <a:path w="144" h="121" extrusionOk="0">
                  <a:moveTo>
                    <a:pt x="68" y="0"/>
                  </a:moveTo>
                  <a:lnTo>
                    <a:pt x="1" y="91"/>
                  </a:lnTo>
                  <a:lnTo>
                    <a:pt x="46" y="121"/>
                  </a:lnTo>
                  <a:cubicBezTo>
                    <a:pt x="83" y="98"/>
                    <a:pt x="114" y="76"/>
                    <a:pt x="144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5099;p28">
              <a:extLst>
                <a:ext uri="{FF2B5EF4-FFF2-40B4-BE49-F238E27FC236}">
                  <a16:creationId xmlns:a16="http://schemas.microsoft.com/office/drawing/2014/main" id="{D5F94B71-637F-4002-A306-CBC465936647}"/>
                </a:ext>
              </a:extLst>
            </p:cNvPr>
            <p:cNvSpPr/>
            <p:nvPr/>
          </p:nvSpPr>
          <p:spPr>
            <a:xfrm>
              <a:off x="3534775" y="1778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5100;p28">
              <a:extLst>
                <a:ext uri="{FF2B5EF4-FFF2-40B4-BE49-F238E27FC236}">
                  <a16:creationId xmlns:a16="http://schemas.microsoft.com/office/drawing/2014/main" id="{477A2E78-9C80-4941-876C-E36E18537D19}"/>
                </a:ext>
              </a:extLst>
            </p:cNvPr>
            <p:cNvSpPr/>
            <p:nvPr/>
          </p:nvSpPr>
          <p:spPr>
            <a:xfrm>
              <a:off x="3547950" y="1777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5101;p28">
              <a:extLst>
                <a:ext uri="{FF2B5EF4-FFF2-40B4-BE49-F238E27FC236}">
                  <a16:creationId xmlns:a16="http://schemas.microsoft.com/office/drawing/2014/main" id="{BA1C6AA2-E9C9-4498-A229-0C67492AE848}"/>
                </a:ext>
              </a:extLst>
            </p:cNvPr>
            <p:cNvSpPr/>
            <p:nvPr/>
          </p:nvSpPr>
          <p:spPr>
            <a:xfrm>
              <a:off x="3496750" y="138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5102;p28">
              <a:extLst>
                <a:ext uri="{FF2B5EF4-FFF2-40B4-BE49-F238E27FC236}">
                  <a16:creationId xmlns:a16="http://schemas.microsoft.com/office/drawing/2014/main" id="{4306F3B1-ACEC-4911-BDCC-6806AD9BA660}"/>
                </a:ext>
              </a:extLst>
            </p:cNvPr>
            <p:cNvSpPr/>
            <p:nvPr/>
          </p:nvSpPr>
          <p:spPr>
            <a:xfrm>
              <a:off x="3514625" y="1379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5103;p28">
              <a:extLst>
                <a:ext uri="{FF2B5EF4-FFF2-40B4-BE49-F238E27FC236}">
                  <a16:creationId xmlns:a16="http://schemas.microsoft.com/office/drawing/2014/main" id="{E0A2426F-750B-4809-81FB-41BBC0A884DF}"/>
                </a:ext>
              </a:extLst>
            </p:cNvPr>
            <p:cNvSpPr/>
            <p:nvPr/>
          </p:nvSpPr>
          <p:spPr>
            <a:xfrm>
              <a:off x="3500500" y="136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5104;p28">
              <a:extLst>
                <a:ext uri="{FF2B5EF4-FFF2-40B4-BE49-F238E27FC236}">
                  <a16:creationId xmlns:a16="http://schemas.microsoft.com/office/drawing/2014/main" id="{C1EC910D-6C99-470D-8E7D-6E5726F12AC5}"/>
                </a:ext>
              </a:extLst>
            </p:cNvPr>
            <p:cNvSpPr/>
            <p:nvPr/>
          </p:nvSpPr>
          <p:spPr>
            <a:xfrm>
              <a:off x="3507475" y="1351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96" y="0"/>
                  </a:moveTo>
                  <a:cubicBezTo>
                    <a:pt x="181" y="8"/>
                    <a:pt x="174" y="15"/>
                    <a:pt x="166" y="23"/>
                  </a:cubicBez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5105;p28">
              <a:extLst>
                <a:ext uri="{FF2B5EF4-FFF2-40B4-BE49-F238E27FC236}">
                  <a16:creationId xmlns:a16="http://schemas.microsoft.com/office/drawing/2014/main" id="{5B839CF4-E35E-4CDB-905C-9E3E4D2F45B8}"/>
                </a:ext>
              </a:extLst>
            </p:cNvPr>
            <p:cNvSpPr/>
            <p:nvPr/>
          </p:nvSpPr>
          <p:spPr>
            <a:xfrm>
              <a:off x="3486000" y="136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5106;p28">
              <a:extLst>
                <a:ext uri="{FF2B5EF4-FFF2-40B4-BE49-F238E27FC236}">
                  <a16:creationId xmlns:a16="http://schemas.microsoft.com/office/drawing/2014/main" id="{7F1AA9BE-CF64-45BF-B9B9-CD275BA8C56D}"/>
                </a:ext>
              </a:extLst>
            </p:cNvPr>
            <p:cNvSpPr/>
            <p:nvPr/>
          </p:nvSpPr>
          <p:spPr>
            <a:xfrm>
              <a:off x="3513700" y="1367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5107;p28">
              <a:extLst>
                <a:ext uri="{FF2B5EF4-FFF2-40B4-BE49-F238E27FC236}">
                  <a16:creationId xmlns:a16="http://schemas.microsoft.com/office/drawing/2014/main" id="{C9A932DE-D169-418A-83ED-91224A645B66}"/>
                </a:ext>
              </a:extLst>
            </p:cNvPr>
            <p:cNvSpPr/>
            <p:nvPr/>
          </p:nvSpPr>
          <p:spPr>
            <a:xfrm>
              <a:off x="3507850" y="143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5108;p28">
              <a:extLst>
                <a:ext uri="{FF2B5EF4-FFF2-40B4-BE49-F238E27FC236}">
                  <a16:creationId xmlns:a16="http://schemas.microsoft.com/office/drawing/2014/main" id="{3C75514B-B59C-4B61-9176-D4CEF32DDAAC}"/>
                </a:ext>
              </a:extLst>
            </p:cNvPr>
            <p:cNvSpPr/>
            <p:nvPr/>
          </p:nvSpPr>
          <p:spPr>
            <a:xfrm>
              <a:off x="3525750" y="1433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5109;p28">
              <a:extLst>
                <a:ext uri="{FF2B5EF4-FFF2-40B4-BE49-F238E27FC236}">
                  <a16:creationId xmlns:a16="http://schemas.microsoft.com/office/drawing/2014/main" id="{6EEABB91-B1B4-49DD-8DF2-F6FD8BDCF7F1}"/>
                </a:ext>
              </a:extLst>
            </p:cNvPr>
            <p:cNvSpPr/>
            <p:nvPr/>
          </p:nvSpPr>
          <p:spPr>
            <a:xfrm>
              <a:off x="3511625" y="1421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5110;p28">
              <a:extLst>
                <a:ext uri="{FF2B5EF4-FFF2-40B4-BE49-F238E27FC236}">
                  <a16:creationId xmlns:a16="http://schemas.microsoft.com/office/drawing/2014/main" id="{721372D4-3792-42F7-87B9-7EF8E2F4AA55}"/>
                </a:ext>
              </a:extLst>
            </p:cNvPr>
            <p:cNvSpPr/>
            <p:nvPr/>
          </p:nvSpPr>
          <p:spPr>
            <a:xfrm>
              <a:off x="3518575" y="140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5111;p28">
              <a:extLst>
                <a:ext uri="{FF2B5EF4-FFF2-40B4-BE49-F238E27FC236}">
                  <a16:creationId xmlns:a16="http://schemas.microsoft.com/office/drawing/2014/main" id="{C2B5B64C-5D71-4728-8414-8B012385E565}"/>
                </a:ext>
              </a:extLst>
            </p:cNvPr>
            <p:cNvSpPr/>
            <p:nvPr/>
          </p:nvSpPr>
          <p:spPr>
            <a:xfrm>
              <a:off x="3503900" y="1409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5112;p28">
              <a:extLst>
                <a:ext uri="{FF2B5EF4-FFF2-40B4-BE49-F238E27FC236}">
                  <a16:creationId xmlns:a16="http://schemas.microsoft.com/office/drawing/2014/main" id="{8D3C4083-D109-41E5-8F43-D9D1A0443793}"/>
                </a:ext>
              </a:extLst>
            </p:cNvPr>
            <p:cNvSpPr/>
            <p:nvPr/>
          </p:nvSpPr>
          <p:spPr>
            <a:xfrm>
              <a:off x="3497125" y="141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5113;p28">
              <a:extLst>
                <a:ext uri="{FF2B5EF4-FFF2-40B4-BE49-F238E27FC236}">
                  <a16:creationId xmlns:a16="http://schemas.microsoft.com/office/drawing/2014/main" id="{90CD5BD7-DC71-4FB1-ABCD-F9BC9989B6A5}"/>
                </a:ext>
              </a:extLst>
            </p:cNvPr>
            <p:cNvSpPr/>
            <p:nvPr/>
          </p:nvSpPr>
          <p:spPr>
            <a:xfrm>
              <a:off x="3524800" y="1420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5114;p28">
              <a:extLst>
                <a:ext uri="{FF2B5EF4-FFF2-40B4-BE49-F238E27FC236}">
                  <a16:creationId xmlns:a16="http://schemas.microsoft.com/office/drawing/2014/main" id="{52A22AC3-54E1-4A7D-A78B-597E73098D0D}"/>
                </a:ext>
              </a:extLst>
            </p:cNvPr>
            <p:cNvSpPr/>
            <p:nvPr/>
          </p:nvSpPr>
          <p:spPr>
            <a:xfrm>
              <a:off x="3489775" y="1398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5115;p28">
              <a:extLst>
                <a:ext uri="{FF2B5EF4-FFF2-40B4-BE49-F238E27FC236}">
                  <a16:creationId xmlns:a16="http://schemas.microsoft.com/office/drawing/2014/main" id="{E8ACCD24-5212-4932-8BCC-41AFC5F5C0B2}"/>
                </a:ext>
              </a:extLst>
            </p:cNvPr>
            <p:cNvSpPr/>
            <p:nvPr/>
          </p:nvSpPr>
          <p:spPr>
            <a:xfrm>
              <a:off x="3502775" y="1397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5116;p28">
              <a:extLst>
                <a:ext uri="{FF2B5EF4-FFF2-40B4-BE49-F238E27FC236}">
                  <a16:creationId xmlns:a16="http://schemas.microsoft.com/office/drawing/2014/main" id="{D0A2324C-E281-40C1-9C63-225B4454E205}"/>
                </a:ext>
              </a:extLst>
            </p:cNvPr>
            <p:cNvSpPr/>
            <p:nvPr/>
          </p:nvSpPr>
          <p:spPr>
            <a:xfrm>
              <a:off x="3507850" y="138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5117;p28">
              <a:extLst>
                <a:ext uri="{FF2B5EF4-FFF2-40B4-BE49-F238E27FC236}">
                  <a16:creationId xmlns:a16="http://schemas.microsoft.com/office/drawing/2014/main" id="{CA019D5F-71CD-4ABD-87B3-D200C8611955}"/>
                </a:ext>
              </a:extLst>
            </p:cNvPr>
            <p:cNvSpPr/>
            <p:nvPr/>
          </p:nvSpPr>
          <p:spPr>
            <a:xfrm>
              <a:off x="3518950" y="1487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5118;p28">
              <a:extLst>
                <a:ext uri="{FF2B5EF4-FFF2-40B4-BE49-F238E27FC236}">
                  <a16:creationId xmlns:a16="http://schemas.microsoft.com/office/drawing/2014/main" id="{AB518AB3-97CA-408B-B172-94CCAC22A188}"/>
                </a:ext>
              </a:extLst>
            </p:cNvPr>
            <p:cNvSpPr/>
            <p:nvPr/>
          </p:nvSpPr>
          <p:spPr>
            <a:xfrm>
              <a:off x="3536850" y="1486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5119;p28">
              <a:extLst>
                <a:ext uri="{FF2B5EF4-FFF2-40B4-BE49-F238E27FC236}">
                  <a16:creationId xmlns:a16="http://schemas.microsoft.com/office/drawing/2014/main" id="{22CC2F5B-B7B4-45B3-ABD6-6B4A6D5F9BA3}"/>
                </a:ext>
              </a:extLst>
            </p:cNvPr>
            <p:cNvSpPr/>
            <p:nvPr/>
          </p:nvSpPr>
          <p:spPr>
            <a:xfrm>
              <a:off x="3522725" y="1475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5120;p28">
              <a:extLst>
                <a:ext uri="{FF2B5EF4-FFF2-40B4-BE49-F238E27FC236}">
                  <a16:creationId xmlns:a16="http://schemas.microsoft.com/office/drawing/2014/main" id="{D095ADE2-BAF3-4C4D-BE68-9EF1AB5FA3A4}"/>
                </a:ext>
              </a:extLst>
            </p:cNvPr>
            <p:cNvSpPr/>
            <p:nvPr/>
          </p:nvSpPr>
          <p:spPr>
            <a:xfrm>
              <a:off x="3529700" y="145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5121;p28">
              <a:extLst>
                <a:ext uri="{FF2B5EF4-FFF2-40B4-BE49-F238E27FC236}">
                  <a16:creationId xmlns:a16="http://schemas.microsoft.com/office/drawing/2014/main" id="{CAC2430C-C2EB-472A-9222-73A14DDBA260}"/>
                </a:ext>
              </a:extLst>
            </p:cNvPr>
            <p:cNvSpPr/>
            <p:nvPr/>
          </p:nvSpPr>
          <p:spPr>
            <a:xfrm>
              <a:off x="3515000" y="1463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5122;p28">
              <a:extLst>
                <a:ext uri="{FF2B5EF4-FFF2-40B4-BE49-F238E27FC236}">
                  <a16:creationId xmlns:a16="http://schemas.microsoft.com/office/drawing/2014/main" id="{3E2B9E36-89EB-4C96-B68E-63D0C36140C1}"/>
                </a:ext>
              </a:extLst>
            </p:cNvPr>
            <p:cNvSpPr/>
            <p:nvPr/>
          </p:nvSpPr>
          <p:spPr>
            <a:xfrm>
              <a:off x="3508225" y="1472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5123;p28">
              <a:extLst>
                <a:ext uri="{FF2B5EF4-FFF2-40B4-BE49-F238E27FC236}">
                  <a16:creationId xmlns:a16="http://schemas.microsoft.com/office/drawing/2014/main" id="{4AFCCC13-712F-42E1-8AE5-0D9EE0F1AB3D}"/>
                </a:ext>
              </a:extLst>
            </p:cNvPr>
            <p:cNvSpPr/>
            <p:nvPr/>
          </p:nvSpPr>
          <p:spPr>
            <a:xfrm>
              <a:off x="3535900" y="1474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5124;p28">
              <a:extLst>
                <a:ext uri="{FF2B5EF4-FFF2-40B4-BE49-F238E27FC236}">
                  <a16:creationId xmlns:a16="http://schemas.microsoft.com/office/drawing/2014/main" id="{0716BE40-EFE8-4FDE-A66D-68D8A8E8D6C1}"/>
                </a:ext>
              </a:extLst>
            </p:cNvPr>
            <p:cNvSpPr/>
            <p:nvPr/>
          </p:nvSpPr>
          <p:spPr>
            <a:xfrm>
              <a:off x="3500875" y="14517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5125;p28">
              <a:extLst>
                <a:ext uri="{FF2B5EF4-FFF2-40B4-BE49-F238E27FC236}">
                  <a16:creationId xmlns:a16="http://schemas.microsoft.com/office/drawing/2014/main" id="{A741B50F-4BF5-4EFC-B9C3-0396BF1AD6BA}"/>
                </a:ext>
              </a:extLst>
            </p:cNvPr>
            <p:cNvSpPr/>
            <p:nvPr/>
          </p:nvSpPr>
          <p:spPr>
            <a:xfrm>
              <a:off x="3513875" y="1451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5126;p28">
              <a:extLst>
                <a:ext uri="{FF2B5EF4-FFF2-40B4-BE49-F238E27FC236}">
                  <a16:creationId xmlns:a16="http://schemas.microsoft.com/office/drawing/2014/main" id="{FFD25FD3-756C-4018-B41A-6B1DE9429EA1}"/>
                </a:ext>
              </a:extLst>
            </p:cNvPr>
            <p:cNvSpPr/>
            <p:nvPr/>
          </p:nvSpPr>
          <p:spPr>
            <a:xfrm>
              <a:off x="3518950" y="144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5127;p28">
              <a:extLst>
                <a:ext uri="{FF2B5EF4-FFF2-40B4-BE49-F238E27FC236}">
                  <a16:creationId xmlns:a16="http://schemas.microsoft.com/office/drawing/2014/main" id="{E9A78FBA-7FD5-40CE-B8CF-23407AB43224}"/>
                </a:ext>
              </a:extLst>
            </p:cNvPr>
            <p:cNvSpPr/>
            <p:nvPr/>
          </p:nvSpPr>
          <p:spPr>
            <a:xfrm>
              <a:off x="3530075" y="1540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5128;p28">
              <a:extLst>
                <a:ext uri="{FF2B5EF4-FFF2-40B4-BE49-F238E27FC236}">
                  <a16:creationId xmlns:a16="http://schemas.microsoft.com/office/drawing/2014/main" id="{74E571E2-8839-4CBC-B043-4651E4059858}"/>
                </a:ext>
              </a:extLst>
            </p:cNvPr>
            <p:cNvSpPr/>
            <p:nvPr/>
          </p:nvSpPr>
          <p:spPr>
            <a:xfrm>
              <a:off x="3547950" y="1539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5129;p28">
              <a:extLst>
                <a:ext uri="{FF2B5EF4-FFF2-40B4-BE49-F238E27FC236}">
                  <a16:creationId xmlns:a16="http://schemas.microsoft.com/office/drawing/2014/main" id="{94BF6576-FCDF-4973-9F50-63FF0A65C71B}"/>
                </a:ext>
              </a:extLst>
            </p:cNvPr>
            <p:cNvSpPr/>
            <p:nvPr/>
          </p:nvSpPr>
          <p:spPr>
            <a:xfrm>
              <a:off x="3541175" y="154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5130;p28">
              <a:extLst>
                <a:ext uri="{FF2B5EF4-FFF2-40B4-BE49-F238E27FC236}">
                  <a16:creationId xmlns:a16="http://schemas.microsoft.com/office/drawing/2014/main" id="{F4ECE452-D58D-4DEB-81C2-8A829F75697B}"/>
                </a:ext>
              </a:extLst>
            </p:cNvPr>
            <p:cNvSpPr/>
            <p:nvPr/>
          </p:nvSpPr>
          <p:spPr>
            <a:xfrm>
              <a:off x="3533850" y="152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5131;p28">
              <a:extLst>
                <a:ext uri="{FF2B5EF4-FFF2-40B4-BE49-F238E27FC236}">
                  <a16:creationId xmlns:a16="http://schemas.microsoft.com/office/drawing/2014/main" id="{06146245-8E66-41C5-87C5-E3F01025E1EE}"/>
                </a:ext>
              </a:extLst>
            </p:cNvPr>
            <p:cNvSpPr/>
            <p:nvPr/>
          </p:nvSpPr>
          <p:spPr>
            <a:xfrm>
              <a:off x="3540800" y="15107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5132;p28">
              <a:extLst>
                <a:ext uri="{FF2B5EF4-FFF2-40B4-BE49-F238E27FC236}">
                  <a16:creationId xmlns:a16="http://schemas.microsoft.com/office/drawing/2014/main" id="{99316CAD-C282-460E-B6B9-AB7E95C6155F}"/>
                </a:ext>
              </a:extLst>
            </p:cNvPr>
            <p:cNvSpPr/>
            <p:nvPr/>
          </p:nvSpPr>
          <p:spPr>
            <a:xfrm>
              <a:off x="3526125" y="1516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5133;p28">
              <a:extLst>
                <a:ext uri="{FF2B5EF4-FFF2-40B4-BE49-F238E27FC236}">
                  <a16:creationId xmlns:a16="http://schemas.microsoft.com/office/drawing/2014/main" id="{A3952BA5-D32A-471D-A086-D68C53561B38}"/>
                </a:ext>
              </a:extLst>
            </p:cNvPr>
            <p:cNvSpPr/>
            <p:nvPr/>
          </p:nvSpPr>
          <p:spPr>
            <a:xfrm>
              <a:off x="3519350" y="15259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5134;p28">
              <a:extLst>
                <a:ext uri="{FF2B5EF4-FFF2-40B4-BE49-F238E27FC236}">
                  <a16:creationId xmlns:a16="http://schemas.microsoft.com/office/drawing/2014/main" id="{84368C5D-90C0-41A9-9D32-775A9F500384}"/>
                </a:ext>
              </a:extLst>
            </p:cNvPr>
            <p:cNvSpPr/>
            <p:nvPr/>
          </p:nvSpPr>
          <p:spPr>
            <a:xfrm>
              <a:off x="3547025" y="1527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5135;p28">
              <a:extLst>
                <a:ext uri="{FF2B5EF4-FFF2-40B4-BE49-F238E27FC236}">
                  <a16:creationId xmlns:a16="http://schemas.microsoft.com/office/drawing/2014/main" id="{4380091E-B3EA-47A3-A765-605D503A8AD2}"/>
                </a:ext>
              </a:extLst>
            </p:cNvPr>
            <p:cNvSpPr/>
            <p:nvPr/>
          </p:nvSpPr>
          <p:spPr>
            <a:xfrm>
              <a:off x="3512000" y="150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5136;p28">
              <a:extLst>
                <a:ext uri="{FF2B5EF4-FFF2-40B4-BE49-F238E27FC236}">
                  <a16:creationId xmlns:a16="http://schemas.microsoft.com/office/drawing/2014/main" id="{2E2FC526-713B-4D87-ACDF-25D5A88909AC}"/>
                </a:ext>
              </a:extLst>
            </p:cNvPr>
            <p:cNvSpPr/>
            <p:nvPr/>
          </p:nvSpPr>
          <p:spPr>
            <a:xfrm>
              <a:off x="3524975" y="1504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5137;p28">
              <a:extLst>
                <a:ext uri="{FF2B5EF4-FFF2-40B4-BE49-F238E27FC236}">
                  <a16:creationId xmlns:a16="http://schemas.microsoft.com/office/drawing/2014/main" id="{557EEB60-9C34-4EDF-B3DD-CE2A0AF39587}"/>
                </a:ext>
              </a:extLst>
            </p:cNvPr>
            <p:cNvSpPr/>
            <p:nvPr/>
          </p:nvSpPr>
          <p:spPr>
            <a:xfrm>
              <a:off x="3530075" y="1495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5138;p28">
              <a:extLst>
                <a:ext uri="{FF2B5EF4-FFF2-40B4-BE49-F238E27FC236}">
                  <a16:creationId xmlns:a16="http://schemas.microsoft.com/office/drawing/2014/main" id="{A49D7848-15A6-46F9-B390-DB66520375A2}"/>
                </a:ext>
              </a:extLst>
            </p:cNvPr>
            <p:cNvSpPr/>
            <p:nvPr/>
          </p:nvSpPr>
          <p:spPr>
            <a:xfrm>
              <a:off x="3541175" y="1594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5139;p28">
              <a:extLst>
                <a:ext uri="{FF2B5EF4-FFF2-40B4-BE49-F238E27FC236}">
                  <a16:creationId xmlns:a16="http://schemas.microsoft.com/office/drawing/2014/main" id="{B317CBDC-87DB-4AF5-91D0-6FFB33C54213}"/>
                </a:ext>
              </a:extLst>
            </p:cNvPr>
            <p:cNvSpPr/>
            <p:nvPr/>
          </p:nvSpPr>
          <p:spPr>
            <a:xfrm>
              <a:off x="3559075" y="1593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5140;p28">
              <a:extLst>
                <a:ext uri="{FF2B5EF4-FFF2-40B4-BE49-F238E27FC236}">
                  <a16:creationId xmlns:a16="http://schemas.microsoft.com/office/drawing/2014/main" id="{9D7A9B5B-25F0-4152-A9ED-669889AB9348}"/>
                </a:ext>
              </a:extLst>
            </p:cNvPr>
            <p:cNvSpPr/>
            <p:nvPr/>
          </p:nvSpPr>
          <p:spPr>
            <a:xfrm>
              <a:off x="3552300" y="160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5141;p28">
              <a:extLst>
                <a:ext uri="{FF2B5EF4-FFF2-40B4-BE49-F238E27FC236}">
                  <a16:creationId xmlns:a16="http://schemas.microsoft.com/office/drawing/2014/main" id="{23B18A03-3F5F-4E69-9B62-95811A782510}"/>
                </a:ext>
              </a:extLst>
            </p:cNvPr>
            <p:cNvSpPr/>
            <p:nvPr/>
          </p:nvSpPr>
          <p:spPr>
            <a:xfrm>
              <a:off x="3544950" y="1581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5142;p28">
              <a:extLst>
                <a:ext uri="{FF2B5EF4-FFF2-40B4-BE49-F238E27FC236}">
                  <a16:creationId xmlns:a16="http://schemas.microsoft.com/office/drawing/2014/main" id="{BAE8DA6A-5266-46BD-8677-23B7080F5808}"/>
                </a:ext>
              </a:extLst>
            </p:cNvPr>
            <p:cNvSpPr/>
            <p:nvPr/>
          </p:nvSpPr>
          <p:spPr>
            <a:xfrm>
              <a:off x="3551925" y="1564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5143;p28">
              <a:extLst>
                <a:ext uri="{FF2B5EF4-FFF2-40B4-BE49-F238E27FC236}">
                  <a16:creationId xmlns:a16="http://schemas.microsoft.com/office/drawing/2014/main" id="{71DD5A7F-5FD5-40C8-8524-28C49BDF07E6}"/>
                </a:ext>
              </a:extLst>
            </p:cNvPr>
            <p:cNvSpPr/>
            <p:nvPr/>
          </p:nvSpPr>
          <p:spPr>
            <a:xfrm>
              <a:off x="3537225" y="1569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5144;p28">
              <a:extLst>
                <a:ext uri="{FF2B5EF4-FFF2-40B4-BE49-F238E27FC236}">
                  <a16:creationId xmlns:a16="http://schemas.microsoft.com/office/drawing/2014/main" id="{D636DFEC-0219-45DB-A86E-C80568D52A10}"/>
                </a:ext>
              </a:extLst>
            </p:cNvPr>
            <p:cNvSpPr/>
            <p:nvPr/>
          </p:nvSpPr>
          <p:spPr>
            <a:xfrm>
              <a:off x="3530450" y="157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5145;p28">
              <a:extLst>
                <a:ext uri="{FF2B5EF4-FFF2-40B4-BE49-F238E27FC236}">
                  <a16:creationId xmlns:a16="http://schemas.microsoft.com/office/drawing/2014/main" id="{35DE387E-D057-451B-9832-A95DEAF50688}"/>
                </a:ext>
              </a:extLst>
            </p:cNvPr>
            <p:cNvSpPr/>
            <p:nvPr/>
          </p:nvSpPr>
          <p:spPr>
            <a:xfrm>
              <a:off x="3558125" y="1580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5146;p28">
              <a:extLst>
                <a:ext uri="{FF2B5EF4-FFF2-40B4-BE49-F238E27FC236}">
                  <a16:creationId xmlns:a16="http://schemas.microsoft.com/office/drawing/2014/main" id="{812EEBE5-4911-4006-B7F0-F7557B8F0E9B}"/>
                </a:ext>
              </a:extLst>
            </p:cNvPr>
            <p:cNvSpPr/>
            <p:nvPr/>
          </p:nvSpPr>
          <p:spPr>
            <a:xfrm>
              <a:off x="3523100" y="155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5147;p28">
              <a:extLst>
                <a:ext uri="{FF2B5EF4-FFF2-40B4-BE49-F238E27FC236}">
                  <a16:creationId xmlns:a16="http://schemas.microsoft.com/office/drawing/2014/main" id="{924AC389-F430-4E63-AA5D-1203C1723E1A}"/>
                </a:ext>
              </a:extLst>
            </p:cNvPr>
            <p:cNvSpPr/>
            <p:nvPr/>
          </p:nvSpPr>
          <p:spPr>
            <a:xfrm>
              <a:off x="3536100" y="1557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5148;p28">
              <a:extLst>
                <a:ext uri="{FF2B5EF4-FFF2-40B4-BE49-F238E27FC236}">
                  <a16:creationId xmlns:a16="http://schemas.microsoft.com/office/drawing/2014/main" id="{0814850B-8143-4436-897F-483745699DDC}"/>
                </a:ext>
              </a:extLst>
            </p:cNvPr>
            <p:cNvSpPr/>
            <p:nvPr/>
          </p:nvSpPr>
          <p:spPr>
            <a:xfrm>
              <a:off x="3552300" y="1647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5149;p28">
              <a:extLst>
                <a:ext uri="{FF2B5EF4-FFF2-40B4-BE49-F238E27FC236}">
                  <a16:creationId xmlns:a16="http://schemas.microsoft.com/office/drawing/2014/main" id="{76763E96-D4C8-4AB0-BA7F-D475CE3A4F80}"/>
                </a:ext>
              </a:extLst>
            </p:cNvPr>
            <p:cNvSpPr/>
            <p:nvPr/>
          </p:nvSpPr>
          <p:spPr>
            <a:xfrm>
              <a:off x="3570175" y="1646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5150;p28">
              <a:extLst>
                <a:ext uri="{FF2B5EF4-FFF2-40B4-BE49-F238E27FC236}">
                  <a16:creationId xmlns:a16="http://schemas.microsoft.com/office/drawing/2014/main" id="{CA919B81-53D9-4CF7-8D0C-D9BB0A0CB238}"/>
                </a:ext>
              </a:extLst>
            </p:cNvPr>
            <p:cNvSpPr/>
            <p:nvPr/>
          </p:nvSpPr>
          <p:spPr>
            <a:xfrm>
              <a:off x="3563400" y="1655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5151;p28">
              <a:extLst>
                <a:ext uri="{FF2B5EF4-FFF2-40B4-BE49-F238E27FC236}">
                  <a16:creationId xmlns:a16="http://schemas.microsoft.com/office/drawing/2014/main" id="{4AE3E3A5-D34F-48B3-8CBC-245ED3B44CA4}"/>
                </a:ext>
              </a:extLst>
            </p:cNvPr>
            <p:cNvSpPr/>
            <p:nvPr/>
          </p:nvSpPr>
          <p:spPr>
            <a:xfrm>
              <a:off x="3556050" y="163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5152;p28">
              <a:extLst>
                <a:ext uri="{FF2B5EF4-FFF2-40B4-BE49-F238E27FC236}">
                  <a16:creationId xmlns:a16="http://schemas.microsoft.com/office/drawing/2014/main" id="{60691FFA-6BEC-4B11-A4EB-2D391B0A30DE}"/>
                </a:ext>
              </a:extLst>
            </p:cNvPr>
            <p:cNvSpPr/>
            <p:nvPr/>
          </p:nvSpPr>
          <p:spPr>
            <a:xfrm>
              <a:off x="3563025" y="161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5153;p28">
              <a:extLst>
                <a:ext uri="{FF2B5EF4-FFF2-40B4-BE49-F238E27FC236}">
                  <a16:creationId xmlns:a16="http://schemas.microsoft.com/office/drawing/2014/main" id="{36D037B3-649B-498B-9C33-4BBD2C6C1E97}"/>
                </a:ext>
              </a:extLst>
            </p:cNvPr>
            <p:cNvSpPr/>
            <p:nvPr/>
          </p:nvSpPr>
          <p:spPr>
            <a:xfrm>
              <a:off x="3548325" y="162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5154;p28">
              <a:extLst>
                <a:ext uri="{FF2B5EF4-FFF2-40B4-BE49-F238E27FC236}">
                  <a16:creationId xmlns:a16="http://schemas.microsoft.com/office/drawing/2014/main" id="{D6F9D6F1-76B7-4A13-B11E-B0577AC0B8F1}"/>
                </a:ext>
              </a:extLst>
            </p:cNvPr>
            <p:cNvSpPr/>
            <p:nvPr/>
          </p:nvSpPr>
          <p:spPr>
            <a:xfrm>
              <a:off x="3541550" y="1632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5155;p28">
              <a:extLst>
                <a:ext uri="{FF2B5EF4-FFF2-40B4-BE49-F238E27FC236}">
                  <a16:creationId xmlns:a16="http://schemas.microsoft.com/office/drawing/2014/main" id="{6BDF1C82-7030-4466-BD63-506BC27F7EA2}"/>
                </a:ext>
              </a:extLst>
            </p:cNvPr>
            <p:cNvSpPr/>
            <p:nvPr/>
          </p:nvSpPr>
          <p:spPr>
            <a:xfrm>
              <a:off x="3569250" y="1634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5156;p28">
              <a:extLst>
                <a:ext uri="{FF2B5EF4-FFF2-40B4-BE49-F238E27FC236}">
                  <a16:creationId xmlns:a16="http://schemas.microsoft.com/office/drawing/2014/main" id="{F4B276F4-4803-400E-BAAB-680865A17318}"/>
                </a:ext>
              </a:extLst>
            </p:cNvPr>
            <p:cNvSpPr/>
            <p:nvPr/>
          </p:nvSpPr>
          <p:spPr>
            <a:xfrm>
              <a:off x="3534225" y="161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5157;p28">
              <a:extLst>
                <a:ext uri="{FF2B5EF4-FFF2-40B4-BE49-F238E27FC236}">
                  <a16:creationId xmlns:a16="http://schemas.microsoft.com/office/drawing/2014/main" id="{2CF62E6E-6085-4F9F-BA7D-7D0A9CAA225F}"/>
                </a:ext>
              </a:extLst>
            </p:cNvPr>
            <p:cNvSpPr/>
            <p:nvPr/>
          </p:nvSpPr>
          <p:spPr>
            <a:xfrm>
              <a:off x="3547200" y="161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5158;p28">
              <a:extLst>
                <a:ext uri="{FF2B5EF4-FFF2-40B4-BE49-F238E27FC236}">
                  <a16:creationId xmlns:a16="http://schemas.microsoft.com/office/drawing/2014/main" id="{3CE0A8DE-0C6A-4DAF-9C85-D8E2322ED24D}"/>
                </a:ext>
              </a:extLst>
            </p:cNvPr>
            <p:cNvSpPr/>
            <p:nvPr/>
          </p:nvSpPr>
          <p:spPr>
            <a:xfrm>
              <a:off x="3563400" y="170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5159;p28">
              <a:extLst>
                <a:ext uri="{FF2B5EF4-FFF2-40B4-BE49-F238E27FC236}">
                  <a16:creationId xmlns:a16="http://schemas.microsoft.com/office/drawing/2014/main" id="{40101E95-B974-4C23-9619-23180B44370B}"/>
                </a:ext>
              </a:extLst>
            </p:cNvPr>
            <p:cNvSpPr/>
            <p:nvPr/>
          </p:nvSpPr>
          <p:spPr>
            <a:xfrm>
              <a:off x="3574500" y="1709000"/>
              <a:ext cx="3225" cy="4175"/>
            </a:xfrm>
            <a:custGeom>
              <a:avLst/>
              <a:gdLst/>
              <a:ahLst/>
              <a:cxnLst/>
              <a:rect l="l" t="t" r="r" b="b"/>
              <a:pathLst>
                <a:path w="129" h="167" extrusionOk="0">
                  <a:moveTo>
                    <a:pt x="69" y="1"/>
                  </a:moveTo>
                  <a:lnTo>
                    <a:pt x="1" y="91"/>
                  </a:lnTo>
                  <a:lnTo>
                    <a:pt x="129" y="166"/>
                  </a:lnTo>
                  <a:cubicBezTo>
                    <a:pt x="106" y="114"/>
                    <a:pt x="91" y="53"/>
                    <a:pt x="6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5160;p28">
              <a:extLst>
                <a:ext uri="{FF2B5EF4-FFF2-40B4-BE49-F238E27FC236}">
                  <a16:creationId xmlns:a16="http://schemas.microsoft.com/office/drawing/2014/main" id="{CE77F220-A000-4DE2-9BC3-4A9D82812B96}"/>
                </a:ext>
              </a:extLst>
            </p:cNvPr>
            <p:cNvSpPr/>
            <p:nvPr/>
          </p:nvSpPr>
          <p:spPr>
            <a:xfrm>
              <a:off x="3571500" y="1688300"/>
              <a:ext cx="975" cy="400"/>
            </a:xfrm>
            <a:custGeom>
              <a:avLst/>
              <a:gdLst/>
              <a:ahLst/>
              <a:cxnLst/>
              <a:rect l="l" t="t" r="r" b="b"/>
              <a:pathLst>
                <a:path w="39" h="16" extrusionOk="0">
                  <a:moveTo>
                    <a:pt x="8" y="0"/>
                  </a:moveTo>
                  <a:lnTo>
                    <a:pt x="0" y="8"/>
                  </a:lnTo>
                  <a:cubicBezTo>
                    <a:pt x="16" y="8"/>
                    <a:pt x="23" y="15"/>
                    <a:pt x="38" y="1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5161;p28">
              <a:extLst>
                <a:ext uri="{FF2B5EF4-FFF2-40B4-BE49-F238E27FC236}">
                  <a16:creationId xmlns:a16="http://schemas.microsoft.com/office/drawing/2014/main" id="{3FC200D7-42E5-439E-BBE9-395F20BB22A4}"/>
                </a:ext>
              </a:extLst>
            </p:cNvPr>
            <p:cNvSpPr/>
            <p:nvPr/>
          </p:nvSpPr>
          <p:spPr>
            <a:xfrm>
              <a:off x="3567175" y="1693175"/>
              <a:ext cx="2850" cy="3250"/>
            </a:xfrm>
            <a:custGeom>
              <a:avLst/>
              <a:gdLst/>
              <a:ahLst/>
              <a:cxnLst/>
              <a:rect l="l" t="t" r="r" b="b"/>
              <a:pathLst>
                <a:path w="114" h="130" extrusionOk="0">
                  <a:moveTo>
                    <a:pt x="45" y="1"/>
                  </a:moveTo>
                  <a:lnTo>
                    <a:pt x="0" y="69"/>
                  </a:lnTo>
                  <a:lnTo>
                    <a:pt x="91" y="129"/>
                  </a:lnTo>
                  <a:lnTo>
                    <a:pt x="113" y="99"/>
                  </a:lnTo>
                  <a:cubicBezTo>
                    <a:pt x="91" y="61"/>
                    <a:pt x="68" y="31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5162;p28">
              <a:extLst>
                <a:ext uri="{FF2B5EF4-FFF2-40B4-BE49-F238E27FC236}">
                  <a16:creationId xmlns:a16="http://schemas.microsoft.com/office/drawing/2014/main" id="{FE117C2D-DDD9-42F4-BF4F-922261ED900B}"/>
                </a:ext>
              </a:extLst>
            </p:cNvPr>
            <p:cNvSpPr/>
            <p:nvPr/>
          </p:nvSpPr>
          <p:spPr>
            <a:xfrm>
              <a:off x="3574125" y="1670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5163;p28">
              <a:extLst>
                <a:ext uri="{FF2B5EF4-FFF2-40B4-BE49-F238E27FC236}">
                  <a16:creationId xmlns:a16="http://schemas.microsoft.com/office/drawing/2014/main" id="{9E790F9E-F5AF-4919-8AB9-EEC4E6765DC9}"/>
                </a:ext>
              </a:extLst>
            </p:cNvPr>
            <p:cNvSpPr/>
            <p:nvPr/>
          </p:nvSpPr>
          <p:spPr>
            <a:xfrm>
              <a:off x="3559450" y="1676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5164;p28">
              <a:extLst>
                <a:ext uri="{FF2B5EF4-FFF2-40B4-BE49-F238E27FC236}">
                  <a16:creationId xmlns:a16="http://schemas.microsoft.com/office/drawing/2014/main" id="{2CE3CBC3-8EF3-4064-AA37-BADFE7A2FBA7}"/>
                </a:ext>
              </a:extLst>
            </p:cNvPr>
            <p:cNvSpPr/>
            <p:nvPr/>
          </p:nvSpPr>
          <p:spPr>
            <a:xfrm>
              <a:off x="3552675" y="168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5165;p28">
              <a:extLst>
                <a:ext uri="{FF2B5EF4-FFF2-40B4-BE49-F238E27FC236}">
                  <a16:creationId xmlns:a16="http://schemas.microsoft.com/office/drawing/2014/main" id="{2EE3FDAA-5BDC-419B-B3CC-E051E5F39191}"/>
                </a:ext>
              </a:extLst>
            </p:cNvPr>
            <p:cNvSpPr/>
            <p:nvPr/>
          </p:nvSpPr>
          <p:spPr>
            <a:xfrm>
              <a:off x="3580350" y="1687350"/>
              <a:ext cx="5675" cy="2475"/>
            </a:xfrm>
            <a:custGeom>
              <a:avLst/>
              <a:gdLst/>
              <a:ahLst/>
              <a:cxnLst/>
              <a:rect l="l" t="t" r="r" b="b"/>
              <a:pathLst>
                <a:path w="227" h="99" extrusionOk="0">
                  <a:moveTo>
                    <a:pt x="61" y="0"/>
                  </a:moveTo>
                  <a:lnTo>
                    <a:pt x="0" y="91"/>
                  </a:lnTo>
                  <a:cubicBezTo>
                    <a:pt x="76" y="98"/>
                    <a:pt x="151" y="98"/>
                    <a:pt x="226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5166;p28">
              <a:extLst>
                <a:ext uri="{FF2B5EF4-FFF2-40B4-BE49-F238E27FC236}">
                  <a16:creationId xmlns:a16="http://schemas.microsoft.com/office/drawing/2014/main" id="{35115F02-DC1A-4B17-ABEA-D48D2EF6C59E}"/>
                </a:ext>
              </a:extLst>
            </p:cNvPr>
            <p:cNvSpPr/>
            <p:nvPr/>
          </p:nvSpPr>
          <p:spPr>
            <a:xfrm>
              <a:off x="3545325" y="1664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5167;p28">
              <a:extLst>
                <a:ext uri="{FF2B5EF4-FFF2-40B4-BE49-F238E27FC236}">
                  <a16:creationId xmlns:a16="http://schemas.microsoft.com/office/drawing/2014/main" id="{B944629C-07DA-43F7-B35D-CF467EC31521}"/>
                </a:ext>
              </a:extLst>
            </p:cNvPr>
            <p:cNvSpPr/>
            <p:nvPr/>
          </p:nvSpPr>
          <p:spPr>
            <a:xfrm>
              <a:off x="3558325" y="16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5168;p28">
              <a:extLst>
                <a:ext uri="{FF2B5EF4-FFF2-40B4-BE49-F238E27FC236}">
                  <a16:creationId xmlns:a16="http://schemas.microsoft.com/office/drawing/2014/main" id="{0E76D1D1-1DFA-42ED-9220-D81C9C6A609C}"/>
                </a:ext>
              </a:extLst>
            </p:cNvPr>
            <p:cNvSpPr/>
            <p:nvPr/>
          </p:nvSpPr>
          <p:spPr>
            <a:xfrm>
              <a:off x="3574500" y="1756275"/>
              <a:ext cx="3050" cy="5100"/>
            </a:xfrm>
            <a:custGeom>
              <a:avLst/>
              <a:gdLst/>
              <a:ahLst/>
              <a:cxnLst/>
              <a:rect l="l" t="t" r="r" b="b"/>
              <a:pathLst>
                <a:path w="122" h="204" extrusionOk="0">
                  <a:moveTo>
                    <a:pt x="121" y="0"/>
                  </a:moveTo>
                  <a:lnTo>
                    <a:pt x="1" y="174"/>
                  </a:lnTo>
                  <a:lnTo>
                    <a:pt x="46" y="204"/>
                  </a:lnTo>
                  <a:cubicBezTo>
                    <a:pt x="76" y="136"/>
                    <a:pt x="99" y="68"/>
                    <a:pt x="12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5169;p28">
              <a:extLst>
                <a:ext uri="{FF2B5EF4-FFF2-40B4-BE49-F238E27FC236}">
                  <a16:creationId xmlns:a16="http://schemas.microsoft.com/office/drawing/2014/main" id="{5624C65E-DC98-4214-A3AD-8AE0F391EC94}"/>
                </a:ext>
              </a:extLst>
            </p:cNvPr>
            <p:cNvSpPr/>
            <p:nvPr/>
          </p:nvSpPr>
          <p:spPr>
            <a:xfrm>
              <a:off x="3578275" y="1745525"/>
              <a:ext cx="1725" cy="3425"/>
            </a:xfrm>
            <a:custGeom>
              <a:avLst/>
              <a:gdLst/>
              <a:ahLst/>
              <a:cxnLst/>
              <a:rect l="l" t="t" r="r" b="b"/>
              <a:pathLst>
                <a:path w="69" h="137" extrusionOk="0">
                  <a:moveTo>
                    <a:pt x="68" y="1"/>
                  </a:moveTo>
                  <a:lnTo>
                    <a:pt x="1" y="106"/>
                  </a:lnTo>
                  <a:lnTo>
                    <a:pt x="46" y="137"/>
                  </a:lnTo>
                  <a:cubicBezTo>
                    <a:pt x="53" y="91"/>
                    <a:pt x="61" y="4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5170;p28">
              <a:extLst>
                <a:ext uri="{FF2B5EF4-FFF2-40B4-BE49-F238E27FC236}">
                  <a16:creationId xmlns:a16="http://schemas.microsoft.com/office/drawing/2014/main" id="{384EBFD0-E967-48CF-B825-3F55E2775381}"/>
                </a:ext>
              </a:extLst>
            </p:cNvPr>
            <p:cNvSpPr/>
            <p:nvPr/>
          </p:nvSpPr>
          <p:spPr>
            <a:xfrm>
              <a:off x="3570550" y="1729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5171;p28">
              <a:extLst>
                <a:ext uri="{FF2B5EF4-FFF2-40B4-BE49-F238E27FC236}">
                  <a16:creationId xmlns:a16="http://schemas.microsoft.com/office/drawing/2014/main" id="{18950FD6-0724-4FF9-936F-1C66EB4B07A5}"/>
                </a:ext>
              </a:extLst>
            </p:cNvPr>
            <p:cNvSpPr/>
            <p:nvPr/>
          </p:nvSpPr>
          <p:spPr>
            <a:xfrm>
              <a:off x="3563775" y="173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5172;p28">
              <a:extLst>
                <a:ext uri="{FF2B5EF4-FFF2-40B4-BE49-F238E27FC236}">
                  <a16:creationId xmlns:a16="http://schemas.microsoft.com/office/drawing/2014/main" id="{AC92B49F-CC48-4BB7-958D-1AA5C34F6B13}"/>
                </a:ext>
              </a:extLst>
            </p:cNvPr>
            <p:cNvSpPr/>
            <p:nvPr/>
          </p:nvSpPr>
          <p:spPr>
            <a:xfrm>
              <a:off x="3556425" y="171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5173;p28">
              <a:extLst>
                <a:ext uri="{FF2B5EF4-FFF2-40B4-BE49-F238E27FC236}">
                  <a16:creationId xmlns:a16="http://schemas.microsoft.com/office/drawing/2014/main" id="{2CA0628D-643F-43BC-95E1-1E0C7D161EE6}"/>
                </a:ext>
              </a:extLst>
            </p:cNvPr>
            <p:cNvSpPr/>
            <p:nvPr/>
          </p:nvSpPr>
          <p:spPr>
            <a:xfrm>
              <a:off x="3569425" y="1717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5174;p28">
              <a:extLst>
                <a:ext uri="{FF2B5EF4-FFF2-40B4-BE49-F238E27FC236}">
                  <a16:creationId xmlns:a16="http://schemas.microsoft.com/office/drawing/2014/main" id="{2798A285-613D-4F6D-BE7A-88C80F8507E4}"/>
                </a:ext>
              </a:extLst>
            </p:cNvPr>
            <p:cNvSpPr/>
            <p:nvPr/>
          </p:nvSpPr>
          <p:spPr>
            <a:xfrm>
              <a:off x="3542875" y="1326375"/>
              <a:ext cx="225" cy="2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5175;p28">
              <a:extLst>
                <a:ext uri="{FF2B5EF4-FFF2-40B4-BE49-F238E27FC236}">
                  <a16:creationId xmlns:a16="http://schemas.microsoft.com/office/drawing/2014/main" id="{BCD04D96-8EE2-4F89-ABE0-27002B3D5F6F}"/>
                </a:ext>
              </a:extLst>
            </p:cNvPr>
            <p:cNvSpPr/>
            <p:nvPr/>
          </p:nvSpPr>
          <p:spPr>
            <a:xfrm>
              <a:off x="3529325" y="137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5176;p28">
              <a:extLst>
                <a:ext uri="{FF2B5EF4-FFF2-40B4-BE49-F238E27FC236}">
                  <a16:creationId xmlns:a16="http://schemas.microsoft.com/office/drawing/2014/main" id="{4983FC28-FAC6-4FF3-8690-C5F0BA18B0B9}"/>
                </a:ext>
              </a:extLst>
            </p:cNvPr>
            <p:cNvSpPr/>
            <p:nvPr/>
          </p:nvSpPr>
          <p:spPr>
            <a:xfrm>
              <a:off x="3547200" y="137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5177;p28">
              <a:extLst>
                <a:ext uri="{FF2B5EF4-FFF2-40B4-BE49-F238E27FC236}">
                  <a16:creationId xmlns:a16="http://schemas.microsoft.com/office/drawing/2014/main" id="{15EBA407-DF25-47D1-8C3A-37D2710037D5}"/>
                </a:ext>
              </a:extLst>
            </p:cNvPr>
            <p:cNvSpPr/>
            <p:nvPr/>
          </p:nvSpPr>
          <p:spPr>
            <a:xfrm>
              <a:off x="3533075" y="136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5178;p28">
              <a:extLst>
                <a:ext uri="{FF2B5EF4-FFF2-40B4-BE49-F238E27FC236}">
                  <a16:creationId xmlns:a16="http://schemas.microsoft.com/office/drawing/2014/main" id="{D99B0AB1-EE08-4F74-9C15-2163A8904374}"/>
                </a:ext>
              </a:extLst>
            </p:cNvPr>
            <p:cNvSpPr/>
            <p:nvPr/>
          </p:nvSpPr>
          <p:spPr>
            <a:xfrm>
              <a:off x="3540250" y="134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5179;p28">
              <a:extLst>
                <a:ext uri="{FF2B5EF4-FFF2-40B4-BE49-F238E27FC236}">
                  <a16:creationId xmlns:a16="http://schemas.microsoft.com/office/drawing/2014/main" id="{5DD16593-00AC-41FB-B680-7E6EB6147383}"/>
                </a:ext>
              </a:extLst>
            </p:cNvPr>
            <p:cNvSpPr/>
            <p:nvPr/>
          </p:nvSpPr>
          <p:spPr>
            <a:xfrm>
              <a:off x="3525375" y="13499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5180;p28">
              <a:extLst>
                <a:ext uri="{FF2B5EF4-FFF2-40B4-BE49-F238E27FC236}">
                  <a16:creationId xmlns:a16="http://schemas.microsoft.com/office/drawing/2014/main" id="{8F246A5E-2D0B-4917-AE5F-0CF10212DA98}"/>
                </a:ext>
              </a:extLst>
            </p:cNvPr>
            <p:cNvSpPr/>
            <p:nvPr/>
          </p:nvSpPr>
          <p:spPr>
            <a:xfrm>
              <a:off x="3518775" y="1359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5181;p28">
              <a:extLst>
                <a:ext uri="{FF2B5EF4-FFF2-40B4-BE49-F238E27FC236}">
                  <a16:creationId xmlns:a16="http://schemas.microsoft.com/office/drawing/2014/main" id="{973F94CC-F52C-44EF-8D7F-77EC0BB73CE5}"/>
                </a:ext>
              </a:extLst>
            </p:cNvPr>
            <p:cNvSpPr/>
            <p:nvPr/>
          </p:nvSpPr>
          <p:spPr>
            <a:xfrm>
              <a:off x="3546275" y="1360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5182;p28">
              <a:extLst>
                <a:ext uri="{FF2B5EF4-FFF2-40B4-BE49-F238E27FC236}">
                  <a16:creationId xmlns:a16="http://schemas.microsoft.com/office/drawing/2014/main" id="{8A18804C-03BD-47E4-AF4E-F710B4A70739}"/>
                </a:ext>
              </a:extLst>
            </p:cNvPr>
            <p:cNvSpPr/>
            <p:nvPr/>
          </p:nvSpPr>
          <p:spPr>
            <a:xfrm>
              <a:off x="3524800" y="1338225"/>
              <a:ext cx="7925" cy="5875"/>
            </a:xfrm>
            <a:custGeom>
              <a:avLst/>
              <a:gdLst/>
              <a:ahLst/>
              <a:cxnLst/>
              <a:rect l="l" t="t" r="r" b="b"/>
              <a:pathLst>
                <a:path w="317" h="235" extrusionOk="0">
                  <a:moveTo>
                    <a:pt x="91" y="1"/>
                  </a:moveTo>
                  <a:cubicBezTo>
                    <a:pt x="61" y="31"/>
                    <a:pt x="31" y="54"/>
                    <a:pt x="0" y="76"/>
                  </a:cubicBezTo>
                  <a:lnTo>
                    <a:pt x="257" y="234"/>
                  </a:lnTo>
                  <a:lnTo>
                    <a:pt x="317" y="14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5183;p28">
              <a:extLst>
                <a:ext uri="{FF2B5EF4-FFF2-40B4-BE49-F238E27FC236}">
                  <a16:creationId xmlns:a16="http://schemas.microsoft.com/office/drawing/2014/main" id="{705424D9-8B98-415D-9E92-050E96B5FC05}"/>
                </a:ext>
              </a:extLst>
            </p:cNvPr>
            <p:cNvSpPr/>
            <p:nvPr/>
          </p:nvSpPr>
          <p:spPr>
            <a:xfrm>
              <a:off x="3532900" y="1331825"/>
              <a:ext cx="4925" cy="3975"/>
            </a:xfrm>
            <a:custGeom>
              <a:avLst/>
              <a:gdLst/>
              <a:ahLst/>
              <a:cxnLst/>
              <a:rect l="l" t="t" r="r" b="b"/>
              <a:pathLst>
                <a:path w="197" h="159" extrusionOk="0">
                  <a:moveTo>
                    <a:pt x="98" y="1"/>
                  </a:moveTo>
                  <a:cubicBezTo>
                    <a:pt x="68" y="23"/>
                    <a:pt x="30" y="53"/>
                    <a:pt x="0" y="76"/>
                  </a:cubicBezTo>
                  <a:lnTo>
                    <a:pt x="136" y="159"/>
                  </a:lnTo>
                  <a:lnTo>
                    <a:pt x="196" y="6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5184;p28">
              <a:extLst>
                <a:ext uri="{FF2B5EF4-FFF2-40B4-BE49-F238E27FC236}">
                  <a16:creationId xmlns:a16="http://schemas.microsoft.com/office/drawing/2014/main" id="{D96AAF2B-FF37-45C7-BD0E-A77B6B4DCEE6}"/>
                </a:ext>
              </a:extLst>
            </p:cNvPr>
            <p:cNvSpPr/>
            <p:nvPr/>
          </p:nvSpPr>
          <p:spPr>
            <a:xfrm>
              <a:off x="3540425" y="1427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5185;p28">
              <a:extLst>
                <a:ext uri="{FF2B5EF4-FFF2-40B4-BE49-F238E27FC236}">
                  <a16:creationId xmlns:a16="http://schemas.microsoft.com/office/drawing/2014/main" id="{76BD8ADA-5C98-40C7-80BB-8E029D5A8D47}"/>
                </a:ext>
              </a:extLst>
            </p:cNvPr>
            <p:cNvSpPr/>
            <p:nvPr/>
          </p:nvSpPr>
          <p:spPr>
            <a:xfrm>
              <a:off x="3558325" y="142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5186;p28">
              <a:extLst>
                <a:ext uri="{FF2B5EF4-FFF2-40B4-BE49-F238E27FC236}">
                  <a16:creationId xmlns:a16="http://schemas.microsoft.com/office/drawing/2014/main" id="{63BFE7BF-6961-4E25-85B6-8E3A3DC57970}"/>
                </a:ext>
              </a:extLst>
            </p:cNvPr>
            <p:cNvSpPr/>
            <p:nvPr/>
          </p:nvSpPr>
          <p:spPr>
            <a:xfrm>
              <a:off x="3544200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5187;p28">
              <a:extLst>
                <a:ext uri="{FF2B5EF4-FFF2-40B4-BE49-F238E27FC236}">
                  <a16:creationId xmlns:a16="http://schemas.microsoft.com/office/drawing/2014/main" id="{78A6E014-712E-4E3A-BA15-E30569B0279D}"/>
                </a:ext>
              </a:extLst>
            </p:cNvPr>
            <p:cNvSpPr/>
            <p:nvPr/>
          </p:nvSpPr>
          <p:spPr>
            <a:xfrm>
              <a:off x="3551150" y="13973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5188;p28">
              <a:extLst>
                <a:ext uri="{FF2B5EF4-FFF2-40B4-BE49-F238E27FC236}">
                  <a16:creationId xmlns:a16="http://schemas.microsoft.com/office/drawing/2014/main" id="{4C3EF724-B46F-482E-8943-68C22BBC20BB}"/>
                </a:ext>
              </a:extLst>
            </p:cNvPr>
            <p:cNvSpPr/>
            <p:nvPr/>
          </p:nvSpPr>
          <p:spPr>
            <a:xfrm>
              <a:off x="3536475" y="140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5189;p28">
              <a:extLst>
                <a:ext uri="{FF2B5EF4-FFF2-40B4-BE49-F238E27FC236}">
                  <a16:creationId xmlns:a16="http://schemas.microsoft.com/office/drawing/2014/main" id="{744D4F3F-7C47-409F-86A9-806BCCE7AECA}"/>
                </a:ext>
              </a:extLst>
            </p:cNvPr>
            <p:cNvSpPr/>
            <p:nvPr/>
          </p:nvSpPr>
          <p:spPr>
            <a:xfrm>
              <a:off x="3529875" y="1412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5190;p28">
              <a:extLst>
                <a:ext uri="{FF2B5EF4-FFF2-40B4-BE49-F238E27FC236}">
                  <a16:creationId xmlns:a16="http://schemas.microsoft.com/office/drawing/2014/main" id="{9CDE1D09-B7D0-4507-8A10-D3E44FBC9D78}"/>
                </a:ext>
              </a:extLst>
            </p:cNvPr>
            <p:cNvSpPr/>
            <p:nvPr/>
          </p:nvSpPr>
          <p:spPr>
            <a:xfrm>
              <a:off x="3557375" y="14141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5191;p28">
              <a:extLst>
                <a:ext uri="{FF2B5EF4-FFF2-40B4-BE49-F238E27FC236}">
                  <a16:creationId xmlns:a16="http://schemas.microsoft.com/office/drawing/2014/main" id="{556A29F9-6A36-4CE6-AD5D-8843AAA10E37}"/>
                </a:ext>
              </a:extLst>
            </p:cNvPr>
            <p:cNvSpPr/>
            <p:nvPr/>
          </p:nvSpPr>
          <p:spPr>
            <a:xfrm>
              <a:off x="3522350" y="13917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5192;p28">
              <a:extLst>
                <a:ext uri="{FF2B5EF4-FFF2-40B4-BE49-F238E27FC236}">
                  <a16:creationId xmlns:a16="http://schemas.microsoft.com/office/drawing/2014/main" id="{6A847A2C-D9E3-4CE4-874B-0A5795856D0B}"/>
                </a:ext>
              </a:extLst>
            </p:cNvPr>
            <p:cNvSpPr/>
            <p:nvPr/>
          </p:nvSpPr>
          <p:spPr>
            <a:xfrm>
              <a:off x="3535525" y="13909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5193;p28">
              <a:extLst>
                <a:ext uri="{FF2B5EF4-FFF2-40B4-BE49-F238E27FC236}">
                  <a16:creationId xmlns:a16="http://schemas.microsoft.com/office/drawing/2014/main" id="{3A3922F7-E459-4E13-BE13-CCEE693F771D}"/>
                </a:ext>
              </a:extLst>
            </p:cNvPr>
            <p:cNvSpPr/>
            <p:nvPr/>
          </p:nvSpPr>
          <p:spPr>
            <a:xfrm>
              <a:off x="3540625" y="1382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5194;p28">
              <a:extLst>
                <a:ext uri="{FF2B5EF4-FFF2-40B4-BE49-F238E27FC236}">
                  <a16:creationId xmlns:a16="http://schemas.microsoft.com/office/drawing/2014/main" id="{76B97D22-2416-418B-ADE6-773C928011CC}"/>
                </a:ext>
              </a:extLst>
            </p:cNvPr>
            <p:cNvSpPr/>
            <p:nvPr/>
          </p:nvSpPr>
          <p:spPr>
            <a:xfrm>
              <a:off x="3551550" y="1480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5195;p28">
              <a:extLst>
                <a:ext uri="{FF2B5EF4-FFF2-40B4-BE49-F238E27FC236}">
                  <a16:creationId xmlns:a16="http://schemas.microsoft.com/office/drawing/2014/main" id="{23D5DE42-497A-490A-8AFD-4958C49BB79F}"/>
                </a:ext>
              </a:extLst>
            </p:cNvPr>
            <p:cNvSpPr/>
            <p:nvPr/>
          </p:nvSpPr>
          <p:spPr>
            <a:xfrm>
              <a:off x="3569425" y="14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5196;p28">
              <a:extLst>
                <a:ext uri="{FF2B5EF4-FFF2-40B4-BE49-F238E27FC236}">
                  <a16:creationId xmlns:a16="http://schemas.microsoft.com/office/drawing/2014/main" id="{B18153FC-AD68-404C-8FC6-644DF9612A69}"/>
                </a:ext>
              </a:extLst>
            </p:cNvPr>
            <p:cNvSpPr/>
            <p:nvPr/>
          </p:nvSpPr>
          <p:spPr>
            <a:xfrm>
              <a:off x="3555300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5197;p28">
              <a:extLst>
                <a:ext uri="{FF2B5EF4-FFF2-40B4-BE49-F238E27FC236}">
                  <a16:creationId xmlns:a16="http://schemas.microsoft.com/office/drawing/2014/main" id="{E4B773A4-4BED-4F89-B635-5FC15B027241}"/>
                </a:ext>
              </a:extLst>
            </p:cNvPr>
            <p:cNvSpPr/>
            <p:nvPr/>
          </p:nvSpPr>
          <p:spPr>
            <a:xfrm>
              <a:off x="3562275" y="1450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5198;p28">
              <a:extLst>
                <a:ext uri="{FF2B5EF4-FFF2-40B4-BE49-F238E27FC236}">
                  <a16:creationId xmlns:a16="http://schemas.microsoft.com/office/drawing/2014/main" id="{EB3A4201-71B7-4685-A9B3-6F5521646FDE}"/>
                </a:ext>
              </a:extLst>
            </p:cNvPr>
            <p:cNvSpPr/>
            <p:nvPr/>
          </p:nvSpPr>
          <p:spPr>
            <a:xfrm>
              <a:off x="3547575" y="145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5199;p28">
              <a:extLst>
                <a:ext uri="{FF2B5EF4-FFF2-40B4-BE49-F238E27FC236}">
                  <a16:creationId xmlns:a16="http://schemas.microsoft.com/office/drawing/2014/main" id="{DEDD3263-11C3-4FC2-970C-23B6DB21D3A6}"/>
                </a:ext>
              </a:extLst>
            </p:cNvPr>
            <p:cNvSpPr/>
            <p:nvPr/>
          </p:nvSpPr>
          <p:spPr>
            <a:xfrm>
              <a:off x="3541000" y="1465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5200;p28">
              <a:extLst>
                <a:ext uri="{FF2B5EF4-FFF2-40B4-BE49-F238E27FC236}">
                  <a16:creationId xmlns:a16="http://schemas.microsoft.com/office/drawing/2014/main" id="{0A28409D-64C3-46EE-B588-589585D53A3B}"/>
                </a:ext>
              </a:extLst>
            </p:cNvPr>
            <p:cNvSpPr/>
            <p:nvPr/>
          </p:nvSpPr>
          <p:spPr>
            <a:xfrm>
              <a:off x="3568475" y="1467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5201;p28">
              <a:extLst>
                <a:ext uri="{FF2B5EF4-FFF2-40B4-BE49-F238E27FC236}">
                  <a16:creationId xmlns:a16="http://schemas.microsoft.com/office/drawing/2014/main" id="{F5496F85-F81A-4776-9535-2F86B313F549}"/>
                </a:ext>
              </a:extLst>
            </p:cNvPr>
            <p:cNvSpPr/>
            <p:nvPr/>
          </p:nvSpPr>
          <p:spPr>
            <a:xfrm>
              <a:off x="3533450" y="1445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5202;p28">
              <a:extLst>
                <a:ext uri="{FF2B5EF4-FFF2-40B4-BE49-F238E27FC236}">
                  <a16:creationId xmlns:a16="http://schemas.microsoft.com/office/drawing/2014/main" id="{9C2E700D-B8EE-46C9-99F0-80F3C4D26E90}"/>
                </a:ext>
              </a:extLst>
            </p:cNvPr>
            <p:cNvSpPr/>
            <p:nvPr/>
          </p:nvSpPr>
          <p:spPr>
            <a:xfrm>
              <a:off x="3546650" y="1444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5203;p28">
              <a:extLst>
                <a:ext uri="{FF2B5EF4-FFF2-40B4-BE49-F238E27FC236}">
                  <a16:creationId xmlns:a16="http://schemas.microsoft.com/office/drawing/2014/main" id="{EB5BB171-35C5-415F-8C2D-18E6CD7E1A0C}"/>
                </a:ext>
              </a:extLst>
            </p:cNvPr>
            <p:cNvSpPr/>
            <p:nvPr/>
          </p:nvSpPr>
          <p:spPr>
            <a:xfrm>
              <a:off x="3551725" y="1435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5204;p28">
              <a:extLst>
                <a:ext uri="{FF2B5EF4-FFF2-40B4-BE49-F238E27FC236}">
                  <a16:creationId xmlns:a16="http://schemas.microsoft.com/office/drawing/2014/main" id="{DFF7B39B-4A63-43EE-B2BE-F7BCA34745EF}"/>
                </a:ext>
              </a:extLst>
            </p:cNvPr>
            <p:cNvSpPr/>
            <p:nvPr/>
          </p:nvSpPr>
          <p:spPr>
            <a:xfrm>
              <a:off x="3562650" y="153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5205;p28">
              <a:extLst>
                <a:ext uri="{FF2B5EF4-FFF2-40B4-BE49-F238E27FC236}">
                  <a16:creationId xmlns:a16="http://schemas.microsoft.com/office/drawing/2014/main" id="{02E6DA68-A091-4B34-9790-B1D4383730DD}"/>
                </a:ext>
              </a:extLst>
            </p:cNvPr>
            <p:cNvSpPr/>
            <p:nvPr/>
          </p:nvSpPr>
          <p:spPr>
            <a:xfrm>
              <a:off x="3580525" y="153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5206;p28">
              <a:extLst>
                <a:ext uri="{FF2B5EF4-FFF2-40B4-BE49-F238E27FC236}">
                  <a16:creationId xmlns:a16="http://schemas.microsoft.com/office/drawing/2014/main" id="{C84B2B79-4D43-465A-91BE-2629EBC52DF3}"/>
                </a:ext>
              </a:extLst>
            </p:cNvPr>
            <p:cNvSpPr/>
            <p:nvPr/>
          </p:nvSpPr>
          <p:spPr>
            <a:xfrm>
              <a:off x="3566425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5207;p28">
              <a:extLst>
                <a:ext uri="{FF2B5EF4-FFF2-40B4-BE49-F238E27FC236}">
                  <a16:creationId xmlns:a16="http://schemas.microsoft.com/office/drawing/2014/main" id="{E648B36F-FE91-45AA-8888-0AED4E7AC6C6}"/>
                </a:ext>
              </a:extLst>
            </p:cNvPr>
            <p:cNvSpPr/>
            <p:nvPr/>
          </p:nvSpPr>
          <p:spPr>
            <a:xfrm>
              <a:off x="3573375" y="150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5208;p28">
              <a:extLst>
                <a:ext uri="{FF2B5EF4-FFF2-40B4-BE49-F238E27FC236}">
                  <a16:creationId xmlns:a16="http://schemas.microsoft.com/office/drawing/2014/main" id="{AE98A5E9-3A5F-4EBE-AA33-441B6735E2E0}"/>
                </a:ext>
              </a:extLst>
            </p:cNvPr>
            <p:cNvSpPr/>
            <p:nvPr/>
          </p:nvSpPr>
          <p:spPr>
            <a:xfrm>
              <a:off x="3558700" y="1509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5209;p28">
              <a:extLst>
                <a:ext uri="{FF2B5EF4-FFF2-40B4-BE49-F238E27FC236}">
                  <a16:creationId xmlns:a16="http://schemas.microsoft.com/office/drawing/2014/main" id="{F944D0C9-7CB6-4A08-9C3F-09F3D379E817}"/>
                </a:ext>
              </a:extLst>
            </p:cNvPr>
            <p:cNvSpPr/>
            <p:nvPr/>
          </p:nvSpPr>
          <p:spPr>
            <a:xfrm>
              <a:off x="3552100" y="1519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5210;p28">
              <a:extLst>
                <a:ext uri="{FF2B5EF4-FFF2-40B4-BE49-F238E27FC236}">
                  <a16:creationId xmlns:a16="http://schemas.microsoft.com/office/drawing/2014/main" id="{FE1D0436-708D-4627-A0EE-2C24B068BA45}"/>
                </a:ext>
              </a:extLst>
            </p:cNvPr>
            <p:cNvSpPr/>
            <p:nvPr/>
          </p:nvSpPr>
          <p:spPr>
            <a:xfrm>
              <a:off x="3579600" y="1520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5211;p28">
              <a:extLst>
                <a:ext uri="{FF2B5EF4-FFF2-40B4-BE49-F238E27FC236}">
                  <a16:creationId xmlns:a16="http://schemas.microsoft.com/office/drawing/2014/main" id="{6F27B34E-337A-4505-B9EA-C165EA6DFF2E}"/>
                </a:ext>
              </a:extLst>
            </p:cNvPr>
            <p:cNvSpPr/>
            <p:nvPr/>
          </p:nvSpPr>
          <p:spPr>
            <a:xfrm>
              <a:off x="3544575" y="149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5212;p28">
              <a:extLst>
                <a:ext uri="{FF2B5EF4-FFF2-40B4-BE49-F238E27FC236}">
                  <a16:creationId xmlns:a16="http://schemas.microsoft.com/office/drawing/2014/main" id="{C0014E10-A1AE-4BE9-B81C-63831A7020EF}"/>
                </a:ext>
              </a:extLst>
            </p:cNvPr>
            <p:cNvSpPr/>
            <p:nvPr/>
          </p:nvSpPr>
          <p:spPr>
            <a:xfrm>
              <a:off x="3557750" y="1497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5213;p28">
              <a:extLst>
                <a:ext uri="{FF2B5EF4-FFF2-40B4-BE49-F238E27FC236}">
                  <a16:creationId xmlns:a16="http://schemas.microsoft.com/office/drawing/2014/main" id="{0899E944-F4ED-4150-B3E1-831C22A28A33}"/>
                </a:ext>
              </a:extLst>
            </p:cNvPr>
            <p:cNvSpPr/>
            <p:nvPr/>
          </p:nvSpPr>
          <p:spPr>
            <a:xfrm>
              <a:off x="3562825" y="1489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5214;p28">
              <a:extLst>
                <a:ext uri="{FF2B5EF4-FFF2-40B4-BE49-F238E27FC236}">
                  <a16:creationId xmlns:a16="http://schemas.microsoft.com/office/drawing/2014/main" id="{D127F1D3-4E46-459D-B7EF-E3C2C773F2EE}"/>
                </a:ext>
              </a:extLst>
            </p:cNvPr>
            <p:cNvSpPr/>
            <p:nvPr/>
          </p:nvSpPr>
          <p:spPr>
            <a:xfrm>
              <a:off x="3573750" y="1587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5215;p28">
              <a:extLst>
                <a:ext uri="{FF2B5EF4-FFF2-40B4-BE49-F238E27FC236}">
                  <a16:creationId xmlns:a16="http://schemas.microsoft.com/office/drawing/2014/main" id="{5B12AD39-DC61-4D5A-A2B8-F371C5C2436A}"/>
                </a:ext>
              </a:extLst>
            </p:cNvPr>
            <p:cNvSpPr/>
            <p:nvPr/>
          </p:nvSpPr>
          <p:spPr>
            <a:xfrm>
              <a:off x="3591650" y="1586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5216;p28">
              <a:extLst>
                <a:ext uri="{FF2B5EF4-FFF2-40B4-BE49-F238E27FC236}">
                  <a16:creationId xmlns:a16="http://schemas.microsoft.com/office/drawing/2014/main" id="{2E679368-1FB1-4DE2-9652-331FA25AA83C}"/>
                </a:ext>
              </a:extLst>
            </p:cNvPr>
            <p:cNvSpPr/>
            <p:nvPr/>
          </p:nvSpPr>
          <p:spPr>
            <a:xfrm>
              <a:off x="3585050" y="159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5217;p28">
              <a:extLst>
                <a:ext uri="{FF2B5EF4-FFF2-40B4-BE49-F238E27FC236}">
                  <a16:creationId xmlns:a16="http://schemas.microsoft.com/office/drawing/2014/main" id="{3524FF3A-8594-40D1-AEC8-530DDF3DF98B}"/>
                </a:ext>
              </a:extLst>
            </p:cNvPr>
            <p:cNvSpPr/>
            <p:nvPr/>
          </p:nvSpPr>
          <p:spPr>
            <a:xfrm>
              <a:off x="3577525" y="1574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5218;p28">
              <a:extLst>
                <a:ext uri="{FF2B5EF4-FFF2-40B4-BE49-F238E27FC236}">
                  <a16:creationId xmlns:a16="http://schemas.microsoft.com/office/drawing/2014/main" id="{3A445343-01ED-4EB0-B192-B43D4D687306}"/>
                </a:ext>
              </a:extLst>
            </p:cNvPr>
            <p:cNvSpPr/>
            <p:nvPr/>
          </p:nvSpPr>
          <p:spPr>
            <a:xfrm>
              <a:off x="3584500" y="1557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5219;p28">
              <a:extLst>
                <a:ext uri="{FF2B5EF4-FFF2-40B4-BE49-F238E27FC236}">
                  <a16:creationId xmlns:a16="http://schemas.microsoft.com/office/drawing/2014/main" id="{FE8CAC17-6305-4521-95EF-A0D23D3F8790}"/>
                </a:ext>
              </a:extLst>
            </p:cNvPr>
            <p:cNvSpPr/>
            <p:nvPr/>
          </p:nvSpPr>
          <p:spPr>
            <a:xfrm>
              <a:off x="3569800" y="156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5220;p28">
              <a:extLst>
                <a:ext uri="{FF2B5EF4-FFF2-40B4-BE49-F238E27FC236}">
                  <a16:creationId xmlns:a16="http://schemas.microsoft.com/office/drawing/2014/main" id="{BA53E4BF-8133-4ECF-921B-D5F40FF8BD4E}"/>
                </a:ext>
              </a:extLst>
            </p:cNvPr>
            <p:cNvSpPr/>
            <p:nvPr/>
          </p:nvSpPr>
          <p:spPr>
            <a:xfrm>
              <a:off x="3563225" y="1572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5221;p28">
              <a:extLst>
                <a:ext uri="{FF2B5EF4-FFF2-40B4-BE49-F238E27FC236}">
                  <a16:creationId xmlns:a16="http://schemas.microsoft.com/office/drawing/2014/main" id="{0EAE7E5B-A49F-485E-ADBD-5002600E39E3}"/>
                </a:ext>
              </a:extLst>
            </p:cNvPr>
            <p:cNvSpPr/>
            <p:nvPr/>
          </p:nvSpPr>
          <p:spPr>
            <a:xfrm>
              <a:off x="3590700" y="15740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5222;p28">
              <a:extLst>
                <a:ext uri="{FF2B5EF4-FFF2-40B4-BE49-F238E27FC236}">
                  <a16:creationId xmlns:a16="http://schemas.microsoft.com/office/drawing/2014/main" id="{99F385D0-E4B0-4232-B443-285D9C1E8CFB}"/>
                </a:ext>
              </a:extLst>
            </p:cNvPr>
            <p:cNvSpPr/>
            <p:nvPr/>
          </p:nvSpPr>
          <p:spPr>
            <a:xfrm>
              <a:off x="3555675" y="1551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5223;p28">
              <a:extLst>
                <a:ext uri="{FF2B5EF4-FFF2-40B4-BE49-F238E27FC236}">
                  <a16:creationId xmlns:a16="http://schemas.microsoft.com/office/drawing/2014/main" id="{1C1BA793-BADC-4C90-BD80-7B295D487250}"/>
                </a:ext>
              </a:extLst>
            </p:cNvPr>
            <p:cNvSpPr/>
            <p:nvPr/>
          </p:nvSpPr>
          <p:spPr>
            <a:xfrm>
              <a:off x="3568850" y="1550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5224;p28">
              <a:extLst>
                <a:ext uri="{FF2B5EF4-FFF2-40B4-BE49-F238E27FC236}">
                  <a16:creationId xmlns:a16="http://schemas.microsoft.com/office/drawing/2014/main" id="{D33D40D0-771D-4449-BC20-E2728766F6D5}"/>
                </a:ext>
              </a:extLst>
            </p:cNvPr>
            <p:cNvSpPr/>
            <p:nvPr/>
          </p:nvSpPr>
          <p:spPr>
            <a:xfrm>
              <a:off x="3573950" y="1542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5225;p28">
              <a:extLst>
                <a:ext uri="{FF2B5EF4-FFF2-40B4-BE49-F238E27FC236}">
                  <a16:creationId xmlns:a16="http://schemas.microsoft.com/office/drawing/2014/main" id="{3A08D240-0749-40B0-807B-B23D2B437213}"/>
                </a:ext>
              </a:extLst>
            </p:cNvPr>
            <p:cNvSpPr/>
            <p:nvPr/>
          </p:nvSpPr>
          <p:spPr>
            <a:xfrm>
              <a:off x="3584875" y="164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5226;p28">
              <a:extLst>
                <a:ext uri="{FF2B5EF4-FFF2-40B4-BE49-F238E27FC236}">
                  <a16:creationId xmlns:a16="http://schemas.microsoft.com/office/drawing/2014/main" id="{18198D2D-B78D-4934-B7BC-1C1570B157D2}"/>
                </a:ext>
              </a:extLst>
            </p:cNvPr>
            <p:cNvSpPr/>
            <p:nvPr/>
          </p:nvSpPr>
          <p:spPr>
            <a:xfrm>
              <a:off x="3602750" y="16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5227;p28">
              <a:extLst>
                <a:ext uri="{FF2B5EF4-FFF2-40B4-BE49-F238E27FC236}">
                  <a16:creationId xmlns:a16="http://schemas.microsoft.com/office/drawing/2014/main" id="{05C4A981-6934-4A1E-A8BC-0B61B2BF36F7}"/>
                </a:ext>
              </a:extLst>
            </p:cNvPr>
            <p:cNvSpPr/>
            <p:nvPr/>
          </p:nvSpPr>
          <p:spPr>
            <a:xfrm>
              <a:off x="3596175" y="16489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5228;p28">
              <a:extLst>
                <a:ext uri="{FF2B5EF4-FFF2-40B4-BE49-F238E27FC236}">
                  <a16:creationId xmlns:a16="http://schemas.microsoft.com/office/drawing/2014/main" id="{19349008-21BB-49BB-A288-F2EC07E42496}"/>
                </a:ext>
              </a:extLst>
            </p:cNvPr>
            <p:cNvSpPr/>
            <p:nvPr/>
          </p:nvSpPr>
          <p:spPr>
            <a:xfrm>
              <a:off x="3588625" y="162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5229;p28">
              <a:extLst>
                <a:ext uri="{FF2B5EF4-FFF2-40B4-BE49-F238E27FC236}">
                  <a16:creationId xmlns:a16="http://schemas.microsoft.com/office/drawing/2014/main" id="{95AE521C-7705-4E26-BE8E-5212766B7524}"/>
                </a:ext>
              </a:extLst>
            </p:cNvPr>
            <p:cNvSpPr/>
            <p:nvPr/>
          </p:nvSpPr>
          <p:spPr>
            <a:xfrm>
              <a:off x="3595600" y="1610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5230;p28">
              <a:extLst>
                <a:ext uri="{FF2B5EF4-FFF2-40B4-BE49-F238E27FC236}">
                  <a16:creationId xmlns:a16="http://schemas.microsoft.com/office/drawing/2014/main" id="{6B6CC8DB-416A-471E-8E22-1AE9FD5466B2}"/>
                </a:ext>
              </a:extLst>
            </p:cNvPr>
            <p:cNvSpPr/>
            <p:nvPr/>
          </p:nvSpPr>
          <p:spPr>
            <a:xfrm>
              <a:off x="3580925" y="16161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5231;p28">
              <a:extLst>
                <a:ext uri="{FF2B5EF4-FFF2-40B4-BE49-F238E27FC236}">
                  <a16:creationId xmlns:a16="http://schemas.microsoft.com/office/drawing/2014/main" id="{A040F65A-9319-4DB8-A494-7BF756AC2A08}"/>
                </a:ext>
              </a:extLst>
            </p:cNvPr>
            <p:cNvSpPr/>
            <p:nvPr/>
          </p:nvSpPr>
          <p:spPr>
            <a:xfrm>
              <a:off x="3574325" y="1625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5232;p28">
              <a:extLst>
                <a:ext uri="{FF2B5EF4-FFF2-40B4-BE49-F238E27FC236}">
                  <a16:creationId xmlns:a16="http://schemas.microsoft.com/office/drawing/2014/main" id="{432503C6-B418-4E0B-955B-E98C1B3B1A5A}"/>
                </a:ext>
              </a:extLst>
            </p:cNvPr>
            <p:cNvSpPr/>
            <p:nvPr/>
          </p:nvSpPr>
          <p:spPr>
            <a:xfrm>
              <a:off x="3601825" y="1627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5233;p28">
              <a:extLst>
                <a:ext uri="{FF2B5EF4-FFF2-40B4-BE49-F238E27FC236}">
                  <a16:creationId xmlns:a16="http://schemas.microsoft.com/office/drawing/2014/main" id="{2D7A4395-6A9D-44E1-8DE6-4DA718749DCD}"/>
                </a:ext>
              </a:extLst>
            </p:cNvPr>
            <p:cNvSpPr/>
            <p:nvPr/>
          </p:nvSpPr>
          <p:spPr>
            <a:xfrm>
              <a:off x="3566800" y="160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5234;p28">
              <a:extLst>
                <a:ext uri="{FF2B5EF4-FFF2-40B4-BE49-F238E27FC236}">
                  <a16:creationId xmlns:a16="http://schemas.microsoft.com/office/drawing/2014/main" id="{B09E2AB0-CDC1-4A92-8D80-DDA907318603}"/>
                </a:ext>
              </a:extLst>
            </p:cNvPr>
            <p:cNvSpPr/>
            <p:nvPr/>
          </p:nvSpPr>
          <p:spPr>
            <a:xfrm>
              <a:off x="3579975" y="1603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5235;p28">
              <a:extLst>
                <a:ext uri="{FF2B5EF4-FFF2-40B4-BE49-F238E27FC236}">
                  <a16:creationId xmlns:a16="http://schemas.microsoft.com/office/drawing/2014/main" id="{4AFDDD3F-BB76-463C-A72B-505AC64111D3}"/>
                </a:ext>
              </a:extLst>
            </p:cNvPr>
            <p:cNvSpPr/>
            <p:nvPr/>
          </p:nvSpPr>
          <p:spPr>
            <a:xfrm>
              <a:off x="3599750" y="1681500"/>
              <a:ext cx="6800" cy="7200"/>
            </a:xfrm>
            <a:custGeom>
              <a:avLst/>
              <a:gdLst/>
              <a:ahLst/>
              <a:cxnLst/>
              <a:rect l="l" t="t" r="r" b="b"/>
              <a:pathLst>
                <a:path w="272" h="288" extrusionOk="0">
                  <a:moveTo>
                    <a:pt x="181" y="1"/>
                  </a:moveTo>
                  <a:lnTo>
                    <a:pt x="0" y="265"/>
                  </a:lnTo>
                  <a:lnTo>
                    <a:pt x="30" y="287"/>
                  </a:lnTo>
                  <a:cubicBezTo>
                    <a:pt x="68" y="280"/>
                    <a:pt x="98" y="272"/>
                    <a:pt x="128" y="265"/>
                  </a:cubicBez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5236;p28">
              <a:extLst>
                <a:ext uri="{FF2B5EF4-FFF2-40B4-BE49-F238E27FC236}">
                  <a16:creationId xmlns:a16="http://schemas.microsoft.com/office/drawing/2014/main" id="{861BAA35-C9A7-4451-82F1-A5CFC8F2E2B2}"/>
                </a:ext>
              </a:extLst>
            </p:cNvPr>
            <p:cNvSpPr/>
            <p:nvPr/>
          </p:nvSpPr>
          <p:spPr>
            <a:xfrm>
              <a:off x="3606700" y="1663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5237;p28">
              <a:extLst>
                <a:ext uri="{FF2B5EF4-FFF2-40B4-BE49-F238E27FC236}">
                  <a16:creationId xmlns:a16="http://schemas.microsoft.com/office/drawing/2014/main" id="{F73EB944-FA91-4F98-A531-C7EDA0B0110B}"/>
                </a:ext>
              </a:extLst>
            </p:cNvPr>
            <p:cNvSpPr/>
            <p:nvPr/>
          </p:nvSpPr>
          <p:spPr>
            <a:xfrm>
              <a:off x="3592025" y="166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5238;p28">
              <a:extLst>
                <a:ext uri="{FF2B5EF4-FFF2-40B4-BE49-F238E27FC236}">
                  <a16:creationId xmlns:a16="http://schemas.microsoft.com/office/drawing/2014/main" id="{9B35E485-35B3-4A61-9C1E-9A8F8171AC20}"/>
                </a:ext>
              </a:extLst>
            </p:cNvPr>
            <p:cNvSpPr/>
            <p:nvPr/>
          </p:nvSpPr>
          <p:spPr>
            <a:xfrm>
              <a:off x="3585425" y="1678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5239;p28">
              <a:extLst>
                <a:ext uri="{FF2B5EF4-FFF2-40B4-BE49-F238E27FC236}">
                  <a16:creationId xmlns:a16="http://schemas.microsoft.com/office/drawing/2014/main" id="{95D8B280-16D8-41D6-8E1A-168EFC42A45E}"/>
                </a:ext>
              </a:extLst>
            </p:cNvPr>
            <p:cNvSpPr/>
            <p:nvPr/>
          </p:nvSpPr>
          <p:spPr>
            <a:xfrm>
              <a:off x="3612925" y="1680575"/>
              <a:ext cx="5475" cy="3775"/>
            </a:xfrm>
            <a:custGeom>
              <a:avLst/>
              <a:gdLst/>
              <a:ahLst/>
              <a:cxnLst/>
              <a:rect l="l" t="t" r="r" b="b"/>
              <a:pathLst>
                <a:path w="219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136" y="128"/>
                    <a:pt x="174" y="113"/>
                    <a:pt x="219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5240;p28">
              <a:extLst>
                <a:ext uri="{FF2B5EF4-FFF2-40B4-BE49-F238E27FC236}">
                  <a16:creationId xmlns:a16="http://schemas.microsoft.com/office/drawing/2014/main" id="{954A9C81-D4D1-4D4E-A647-099875DDF1DA}"/>
                </a:ext>
              </a:extLst>
            </p:cNvPr>
            <p:cNvSpPr/>
            <p:nvPr/>
          </p:nvSpPr>
          <p:spPr>
            <a:xfrm>
              <a:off x="3577900" y="16581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5241;p28">
              <a:extLst>
                <a:ext uri="{FF2B5EF4-FFF2-40B4-BE49-F238E27FC236}">
                  <a16:creationId xmlns:a16="http://schemas.microsoft.com/office/drawing/2014/main" id="{092F3CAC-B829-417D-878E-DB87CA29D124}"/>
                </a:ext>
              </a:extLst>
            </p:cNvPr>
            <p:cNvSpPr/>
            <p:nvPr/>
          </p:nvSpPr>
          <p:spPr>
            <a:xfrm>
              <a:off x="3591075" y="1657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5242;p28">
              <a:extLst>
                <a:ext uri="{FF2B5EF4-FFF2-40B4-BE49-F238E27FC236}">
                  <a16:creationId xmlns:a16="http://schemas.microsoft.com/office/drawing/2014/main" id="{E44138EB-6FB7-46B0-8CAF-9DA55A12A50F}"/>
                </a:ext>
              </a:extLst>
            </p:cNvPr>
            <p:cNvSpPr/>
            <p:nvPr/>
          </p:nvSpPr>
          <p:spPr>
            <a:xfrm>
              <a:off x="3550975" y="1317150"/>
              <a:ext cx="5675" cy="510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226" y="0"/>
                  </a:moveTo>
                  <a:cubicBezTo>
                    <a:pt x="159" y="45"/>
                    <a:pt x="83" y="98"/>
                    <a:pt x="0" y="151"/>
                  </a:cubicBezTo>
                  <a:lnTo>
                    <a:pt x="91" y="20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5243;p28">
              <a:extLst>
                <a:ext uri="{FF2B5EF4-FFF2-40B4-BE49-F238E27FC236}">
                  <a16:creationId xmlns:a16="http://schemas.microsoft.com/office/drawing/2014/main" id="{A3B90A27-11D0-47FF-8210-B794B38634D9}"/>
                </a:ext>
              </a:extLst>
            </p:cNvPr>
            <p:cNvSpPr/>
            <p:nvPr/>
          </p:nvSpPr>
          <p:spPr>
            <a:xfrm>
              <a:off x="3568675" y="1313000"/>
              <a:ext cx="7000" cy="6625"/>
            </a:xfrm>
            <a:custGeom>
              <a:avLst/>
              <a:gdLst/>
              <a:ahLst/>
              <a:cxnLst/>
              <a:rect l="l" t="t" r="r" b="b"/>
              <a:pathLst>
                <a:path w="28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279" y="257"/>
                  </a:lnTo>
                  <a:cubicBezTo>
                    <a:pt x="249" y="189"/>
                    <a:pt x="226" y="136"/>
                    <a:pt x="196" y="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5244;p28">
              <a:extLst>
                <a:ext uri="{FF2B5EF4-FFF2-40B4-BE49-F238E27FC236}">
                  <a16:creationId xmlns:a16="http://schemas.microsoft.com/office/drawing/2014/main" id="{6AF7D669-90D3-470F-A37F-F5F25D08FDA7}"/>
                </a:ext>
              </a:extLst>
            </p:cNvPr>
            <p:cNvSpPr/>
            <p:nvPr/>
          </p:nvSpPr>
          <p:spPr>
            <a:xfrm>
              <a:off x="3562075" y="1322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5245;p28">
              <a:extLst>
                <a:ext uri="{FF2B5EF4-FFF2-40B4-BE49-F238E27FC236}">
                  <a16:creationId xmlns:a16="http://schemas.microsoft.com/office/drawing/2014/main" id="{3BA15E30-6408-45DA-86EE-662330616FBE}"/>
                </a:ext>
              </a:extLst>
            </p:cNvPr>
            <p:cNvSpPr/>
            <p:nvPr/>
          </p:nvSpPr>
          <p:spPr>
            <a:xfrm>
              <a:off x="3562075" y="1367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5246;p28">
              <a:extLst>
                <a:ext uri="{FF2B5EF4-FFF2-40B4-BE49-F238E27FC236}">
                  <a16:creationId xmlns:a16="http://schemas.microsoft.com/office/drawing/2014/main" id="{3136E600-F96F-42B0-BF5D-C84D81D9A8BD}"/>
                </a:ext>
              </a:extLst>
            </p:cNvPr>
            <p:cNvSpPr/>
            <p:nvPr/>
          </p:nvSpPr>
          <p:spPr>
            <a:xfrm>
              <a:off x="3579775" y="1366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5247;p28">
              <a:extLst>
                <a:ext uri="{FF2B5EF4-FFF2-40B4-BE49-F238E27FC236}">
                  <a16:creationId xmlns:a16="http://schemas.microsoft.com/office/drawing/2014/main" id="{A6C82F87-3CB8-4109-A574-26236EF252B4}"/>
                </a:ext>
              </a:extLst>
            </p:cNvPr>
            <p:cNvSpPr/>
            <p:nvPr/>
          </p:nvSpPr>
          <p:spPr>
            <a:xfrm>
              <a:off x="3565650" y="135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5248;p28">
              <a:extLst>
                <a:ext uri="{FF2B5EF4-FFF2-40B4-BE49-F238E27FC236}">
                  <a16:creationId xmlns:a16="http://schemas.microsoft.com/office/drawing/2014/main" id="{B017FB6A-85AE-4EA9-921F-2F3C80CBB351}"/>
                </a:ext>
              </a:extLst>
            </p:cNvPr>
            <p:cNvSpPr/>
            <p:nvPr/>
          </p:nvSpPr>
          <p:spPr>
            <a:xfrm>
              <a:off x="3572825" y="133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5249;p28">
              <a:extLst>
                <a:ext uri="{FF2B5EF4-FFF2-40B4-BE49-F238E27FC236}">
                  <a16:creationId xmlns:a16="http://schemas.microsoft.com/office/drawing/2014/main" id="{6D10AF7C-688C-4609-A302-15CAC36EADB4}"/>
                </a:ext>
              </a:extLst>
            </p:cNvPr>
            <p:cNvSpPr/>
            <p:nvPr/>
          </p:nvSpPr>
          <p:spPr>
            <a:xfrm>
              <a:off x="3557950" y="1342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5250;p28">
              <a:extLst>
                <a:ext uri="{FF2B5EF4-FFF2-40B4-BE49-F238E27FC236}">
                  <a16:creationId xmlns:a16="http://schemas.microsoft.com/office/drawing/2014/main" id="{24851372-300A-4AD2-82FD-B641E88BC81C}"/>
                </a:ext>
              </a:extLst>
            </p:cNvPr>
            <p:cNvSpPr/>
            <p:nvPr/>
          </p:nvSpPr>
          <p:spPr>
            <a:xfrm>
              <a:off x="3551350" y="1352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5251;p28">
              <a:extLst>
                <a:ext uri="{FF2B5EF4-FFF2-40B4-BE49-F238E27FC236}">
                  <a16:creationId xmlns:a16="http://schemas.microsoft.com/office/drawing/2014/main" id="{B4E46273-A993-4BD6-A239-0B47FAD2CA92}"/>
                </a:ext>
              </a:extLst>
            </p:cNvPr>
            <p:cNvSpPr/>
            <p:nvPr/>
          </p:nvSpPr>
          <p:spPr>
            <a:xfrm>
              <a:off x="3578850" y="1354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5252;p28">
              <a:extLst>
                <a:ext uri="{FF2B5EF4-FFF2-40B4-BE49-F238E27FC236}">
                  <a16:creationId xmlns:a16="http://schemas.microsoft.com/office/drawing/2014/main" id="{552708D1-F4D2-49CA-BB2F-12359761D68B}"/>
                </a:ext>
              </a:extLst>
            </p:cNvPr>
            <p:cNvSpPr/>
            <p:nvPr/>
          </p:nvSpPr>
          <p:spPr>
            <a:xfrm>
              <a:off x="3543825" y="133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5253;p28">
              <a:extLst>
                <a:ext uri="{FF2B5EF4-FFF2-40B4-BE49-F238E27FC236}">
                  <a16:creationId xmlns:a16="http://schemas.microsoft.com/office/drawing/2014/main" id="{9A5538F4-A9F7-4187-8786-5C1DA03211D2}"/>
                </a:ext>
              </a:extLst>
            </p:cNvPr>
            <p:cNvSpPr/>
            <p:nvPr/>
          </p:nvSpPr>
          <p:spPr>
            <a:xfrm>
              <a:off x="3557000" y="1330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5254;p28">
              <a:extLst>
                <a:ext uri="{FF2B5EF4-FFF2-40B4-BE49-F238E27FC236}">
                  <a16:creationId xmlns:a16="http://schemas.microsoft.com/office/drawing/2014/main" id="{C1271AC2-736A-4D3F-A59C-42E0026EBFE8}"/>
                </a:ext>
              </a:extLst>
            </p:cNvPr>
            <p:cNvSpPr/>
            <p:nvPr/>
          </p:nvSpPr>
          <p:spPr>
            <a:xfrm>
              <a:off x="3576400" y="1327300"/>
              <a:ext cx="4350" cy="5675"/>
            </a:xfrm>
            <a:custGeom>
              <a:avLst/>
              <a:gdLst/>
              <a:ahLst/>
              <a:cxnLst/>
              <a:rect l="l" t="t" r="r" b="b"/>
              <a:pathLst>
                <a:path w="174" h="227" extrusionOk="0">
                  <a:moveTo>
                    <a:pt x="121" y="1"/>
                  </a:moveTo>
                  <a:lnTo>
                    <a:pt x="0" y="174"/>
                  </a:lnTo>
                  <a:lnTo>
                    <a:pt x="91" y="227"/>
                  </a:lnTo>
                  <a:lnTo>
                    <a:pt x="174" y="114"/>
                  </a:lnTo>
                  <a:cubicBezTo>
                    <a:pt x="151" y="76"/>
                    <a:pt x="136" y="39"/>
                    <a:pt x="12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5255;p28">
              <a:extLst>
                <a:ext uri="{FF2B5EF4-FFF2-40B4-BE49-F238E27FC236}">
                  <a16:creationId xmlns:a16="http://schemas.microsoft.com/office/drawing/2014/main" id="{29514E6B-AE20-47BB-8F1F-8F84D99C982B}"/>
                </a:ext>
              </a:extLst>
            </p:cNvPr>
            <p:cNvSpPr/>
            <p:nvPr/>
          </p:nvSpPr>
          <p:spPr>
            <a:xfrm>
              <a:off x="3573200" y="1420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5256;p28">
              <a:extLst>
                <a:ext uri="{FF2B5EF4-FFF2-40B4-BE49-F238E27FC236}">
                  <a16:creationId xmlns:a16="http://schemas.microsoft.com/office/drawing/2014/main" id="{280DEAB1-F0C1-4DEC-8ACC-3CBA78EE7881}"/>
                </a:ext>
              </a:extLst>
            </p:cNvPr>
            <p:cNvSpPr/>
            <p:nvPr/>
          </p:nvSpPr>
          <p:spPr>
            <a:xfrm>
              <a:off x="3590900" y="1419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61" y="1"/>
                  </a:moveTo>
                  <a:lnTo>
                    <a:pt x="0" y="91"/>
                  </a:lnTo>
                  <a:lnTo>
                    <a:pt x="166" y="189"/>
                  </a:lnTo>
                  <a:cubicBezTo>
                    <a:pt x="174" y="151"/>
                    <a:pt x="181" y="114"/>
                    <a:pt x="189" y="7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5257;p28">
              <a:extLst>
                <a:ext uri="{FF2B5EF4-FFF2-40B4-BE49-F238E27FC236}">
                  <a16:creationId xmlns:a16="http://schemas.microsoft.com/office/drawing/2014/main" id="{A5026213-289F-4883-8151-67D9FEFBA730}"/>
                </a:ext>
              </a:extLst>
            </p:cNvPr>
            <p:cNvSpPr/>
            <p:nvPr/>
          </p:nvSpPr>
          <p:spPr>
            <a:xfrm>
              <a:off x="3576775" y="1408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5258;p28">
              <a:extLst>
                <a:ext uri="{FF2B5EF4-FFF2-40B4-BE49-F238E27FC236}">
                  <a16:creationId xmlns:a16="http://schemas.microsoft.com/office/drawing/2014/main" id="{FDB52C0D-897B-4E42-8FC5-CE35555783E7}"/>
                </a:ext>
              </a:extLst>
            </p:cNvPr>
            <p:cNvSpPr/>
            <p:nvPr/>
          </p:nvSpPr>
          <p:spPr>
            <a:xfrm>
              <a:off x="3583925" y="139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5259;p28">
              <a:extLst>
                <a:ext uri="{FF2B5EF4-FFF2-40B4-BE49-F238E27FC236}">
                  <a16:creationId xmlns:a16="http://schemas.microsoft.com/office/drawing/2014/main" id="{BC79D59D-C7A7-4767-AA2F-8D65E0818F35}"/>
                </a:ext>
              </a:extLst>
            </p:cNvPr>
            <p:cNvSpPr/>
            <p:nvPr/>
          </p:nvSpPr>
          <p:spPr>
            <a:xfrm>
              <a:off x="3569050" y="1396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5260;p28">
              <a:extLst>
                <a:ext uri="{FF2B5EF4-FFF2-40B4-BE49-F238E27FC236}">
                  <a16:creationId xmlns:a16="http://schemas.microsoft.com/office/drawing/2014/main" id="{97EDC263-DFBA-48A1-93EF-9E515085A87C}"/>
                </a:ext>
              </a:extLst>
            </p:cNvPr>
            <p:cNvSpPr/>
            <p:nvPr/>
          </p:nvSpPr>
          <p:spPr>
            <a:xfrm>
              <a:off x="3562450" y="140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5261;p28">
              <a:extLst>
                <a:ext uri="{FF2B5EF4-FFF2-40B4-BE49-F238E27FC236}">
                  <a16:creationId xmlns:a16="http://schemas.microsoft.com/office/drawing/2014/main" id="{D5D22927-E2EE-4D95-90E3-DD23308FB758}"/>
                </a:ext>
              </a:extLst>
            </p:cNvPr>
            <p:cNvSpPr/>
            <p:nvPr/>
          </p:nvSpPr>
          <p:spPr>
            <a:xfrm>
              <a:off x="3589950" y="1407350"/>
              <a:ext cx="7000" cy="6425"/>
            </a:xfrm>
            <a:custGeom>
              <a:avLst/>
              <a:gdLst/>
              <a:ahLst/>
              <a:cxnLst/>
              <a:rect l="l" t="t" r="r" b="b"/>
              <a:pathLst>
                <a:path w="28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cubicBezTo>
                    <a:pt x="279" y="219"/>
                    <a:pt x="279" y="181"/>
                    <a:pt x="279" y="13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5262;p28">
              <a:extLst>
                <a:ext uri="{FF2B5EF4-FFF2-40B4-BE49-F238E27FC236}">
                  <a16:creationId xmlns:a16="http://schemas.microsoft.com/office/drawing/2014/main" id="{C4DFB02E-1C7D-46A0-8CD6-A020FE4BF838}"/>
                </a:ext>
              </a:extLst>
            </p:cNvPr>
            <p:cNvSpPr/>
            <p:nvPr/>
          </p:nvSpPr>
          <p:spPr>
            <a:xfrm>
              <a:off x="3554925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5263;p28">
              <a:extLst>
                <a:ext uri="{FF2B5EF4-FFF2-40B4-BE49-F238E27FC236}">
                  <a16:creationId xmlns:a16="http://schemas.microsoft.com/office/drawing/2014/main" id="{B4BDD21C-AD5C-478B-99D6-E060FD8C1C51}"/>
                </a:ext>
              </a:extLst>
            </p:cNvPr>
            <p:cNvSpPr/>
            <p:nvPr/>
          </p:nvSpPr>
          <p:spPr>
            <a:xfrm>
              <a:off x="3568100" y="1384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5264;p28">
              <a:extLst>
                <a:ext uri="{FF2B5EF4-FFF2-40B4-BE49-F238E27FC236}">
                  <a16:creationId xmlns:a16="http://schemas.microsoft.com/office/drawing/2014/main" id="{92708ECC-FB4E-40DD-9BD9-1D3FAE29D8B5}"/>
                </a:ext>
              </a:extLst>
            </p:cNvPr>
            <p:cNvSpPr/>
            <p:nvPr/>
          </p:nvSpPr>
          <p:spPr>
            <a:xfrm>
              <a:off x="3573200" y="1375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5265;p28">
              <a:extLst>
                <a:ext uri="{FF2B5EF4-FFF2-40B4-BE49-F238E27FC236}">
                  <a16:creationId xmlns:a16="http://schemas.microsoft.com/office/drawing/2014/main" id="{CE9F6BF6-A5E9-4365-AEAC-93A81C584745}"/>
                </a:ext>
              </a:extLst>
            </p:cNvPr>
            <p:cNvSpPr/>
            <p:nvPr/>
          </p:nvSpPr>
          <p:spPr>
            <a:xfrm>
              <a:off x="3584300" y="1474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5266;p28">
              <a:extLst>
                <a:ext uri="{FF2B5EF4-FFF2-40B4-BE49-F238E27FC236}">
                  <a16:creationId xmlns:a16="http://schemas.microsoft.com/office/drawing/2014/main" id="{0D326208-513D-46FA-8A5C-64D220F450A0}"/>
                </a:ext>
              </a:extLst>
            </p:cNvPr>
            <p:cNvSpPr/>
            <p:nvPr/>
          </p:nvSpPr>
          <p:spPr>
            <a:xfrm>
              <a:off x="3602000" y="147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5267;p28">
              <a:extLst>
                <a:ext uri="{FF2B5EF4-FFF2-40B4-BE49-F238E27FC236}">
                  <a16:creationId xmlns:a16="http://schemas.microsoft.com/office/drawing/2014/main" id="{CEE70484-4089-4575-87DD-C26E95B959E8}"/>
                </a:ext>
              </a:extLst>
            </p:cNvPr>
            <p:cNvSpPr/>
            <p:nvPr/>
          </p:nvSpPr>
          <p:spPr>
            <a:xfrm>
              <a:off x="3587875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5268;p28">
              <a:extLst>
                <a:ext uri="{FF2B5EF4-FFF2-40B4-BE49-F238E27FC236}">
                  <a16:creationId xmlns:a16="http://schemas.microsoft.com/office/drawing/2014/main" id="{BC5D2DEC-4694-4F33-AF69-BDBDD4C01621}"/>
                </a:ext>
              </a:extLst>
            </p:cNvPr>
            <p:cNvSpPr/>
            <p:nvPr/>
          </p:nvSpPr>
          <p:spPr>
            <a:xfrm>
              <a:off x="3595025" y="14438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5269;p28">
              <a:extLst>
                <a:ext uri="{FF2B5EF4-FFF2-40B4-BE49-F238E27FC236}">
                  <a16:creationId xmlns:a16="http://schemas.microsoft.com/office/drawing/2014/main" id="{A8D53EBB-3BBA-4C07-97D8-2D2CDAE3015D}"/>
                </a:ext>
              </a:extLst>
            </p:cNvPr>
            <p:cNvSpPr/>
            <p:nvPr/>
          </p:nvSpPr>
          <p:spPr>
            <a:xfrm>
              <a:off x="3580150" y="1449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5270;p28">
              <a:extLst>
                <a:ext uri="{FF2B5EF4-FFF2-40B4-BE49-F238E27FC236}">
                  <a16:creationId xmlns:a16="http://schemas.microsoft.com/office/drawing/2014/main" id="{C708CE5A-8A67-4E3A-BC82-90DD34882D5F}"/>
                </a:ext>
              </a:extLst>
            </p:cNvPr>
            <p:cNvSpPr/>
            <p:nvPr/>
          </p:nvSpPr>
          <p:spPr>
            <a:xfrm>
              <a:off x="3573575" y="1458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5271;p28">
              <a:extLst>
                <a:ext uri="{FF2B5EF4-FFF2-40B4-BE49-F238E27FC236}">
                  <a16:creationId xmlns:a16="http://schemas.microsoft.com/office/drawing/2014/main" id="{A7357D15-5D87-42D5-83AB-E68704D6225F}"/>
                </a:ext>
              </a:extLst>
            </p:cNvPr>
            <p:cNvSpPr/>
            <p:nvPr/>
          </p:nvSpPr>
          <p:spPr>
            <a:xfrm>
              <a:off x="3601075" y="14606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5272;p28">
              <a:extLst>
                <a:ext uri="{FF2B5EF4-FFF2-40B4-BE49-F238E27FC236}">
                  <a16:creationId xmlns:a16="http://schemas.microsoft.com/office/drawing/2014/main" id="{3D398EA0-3132-4737-862A-0612F8BB6099}"/>
                </a:ext>
              </a:extLst>
            </p:cNvPr>
            <p:cNvSpPr/>
            <p:nvPr/>
          </p:nvSpPr>
          <p:spPr>
            <a:xfrm>
              <a:off x="3566050" y="143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5273;p28">
              <a:extLst>
                <a:ext uri="{FF2B5EF4-FFF2-40B4-BE49-F238E27FC236}">
                  <a16:creationId xmlns:a16="http://schemas.microsoft.com/office/drawing/2014/main" id="{7C9CBE40-08FA-4128-857D-16D89741301D}"/>
                </a:ext>
              </a:extLst>
            </p:cNvPr>
            <p:cNvSpPr/>
            <p:nvPr/>
          </p:nvSpPr>
          <p:spPr>
            <a:xfrm>
              <a:off x="3579225" y="1437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5274;p28">
              <a:extLst>
                <a:ext uri="{FF2B5EF4-FFF2-40B4-BE49-F238E27FC236}">
                  <a16:creationId xmlns:a16="http://schemas.microsoft.com/office/drawing/2014/main" id="{380076F5-8C57-483C-9C7E-0B005CA5ED93}"/>
                </a:ext>
              </a:extLst>
            </p:cNvPr>
            <p:cNvSpPr/>
            <p:nvPr/>
          </p:nvSpPr>
          <p:spPr>
            <a:xfrm>
              <a:off x="3598625" y="1433325"/>
              <a:ext cx="5850" cy="6250"/>
            </a:xfrm>
            <a:custGeom>
              <a:avLst/>
              <a:gdLst/>
              <a:ahLst/>
              <a:cxnLst/>
              <a:rect l="l" t="t" r="r" b="b"/>
              <a:pathLst>
                <a:path w="234" h="250" extrusionOk="0">
                  <a:moveTo>
                    <a:pt x="136" y="1"/>
                  </a:moveTo>
                  <a:lnTo>
                    <a:pt x="0" y="196"/>
                  </a:lnTo>
                  <a:lnTo>
                    <a:pt x="90" y="249"/>
                  </a:lnTo>
                  <a:lnTo>
                    <a:pt x="234" y="53"/>
                  </a:lnTo>
                  <a:cubicBezTo>
                    <a:pt x="196" y="31"/>
                    <a:pt x="166" y="16"/>
                    <a:pt x="13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5275;p28">
              <a:extLst>
                <a:ext uri="{FF2B5EF4-FFF2-40B4-BE49-F238E27FC236}">
                  <a16:creationId xmlns:a16="http://schemas.microsoft.com/office/drawing/2014/main" id="{960D7FE9-81C6-4EF1-970E-F097D5A41DF9}"/>
                </a:ext>
              </a:extLst>
            </p:cNvPr>
            <p:cNvSpPr/>
            <p:nvPr/>
          </p:nvSpPr>
          <p:spPr>
            <a:xfrm>
              <a:off x="3584300" y="1429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5276;p28">
              <a:extLst>
                <a:ext uri="{FF2B5EF4-FFF2-40B4-BE49-F238E27FC236}">
                  <a16:creationId xmlns:a16="http://schemas.microsoft.com/office/drawing/2014/main" id="{18732DC9-7016-43BE-827C-0911ECD6EB0B}"/>
                </a:ext>
              </a:extLst>
            </p:cNvPr>
            <p:cNvSpPr/>
            <p:nvPr/>
          </p:nvSpPr>
          <p:spPr>
            <a:xfrm>
              <a:off x="3595425" y="152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5277;p28">
              <a:extLst>
                <a:ext uri="{FF2B5EF4-FFF2-40B4-BE49-F238E27FC236}">
                  <a16:creationId xmlns:a16="http://schemas.microsoft.com/office/drawing/2014/main" id="{CDA800E6-4C4D-45D2-8F68-6383698FEE6E}"/>
                </a:ext>
              </a:extLst>
            </p:cNvPr>
            <p:cNvSpPr/>
            <p:nvPr/>
          </p:nvSpPr>
          <p:spPr>
            <a:xfrm>
              <a:off x="3613125" y="15261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5278;p28">
              <a:extLst>
                <a:ext uri="{FF2B5EF4-FFF2-40B4-BE49-F238E27FC236}">
                  <a16:creationId xmlns:a16="http://schemas.microsoft.com/office/drawing/2014/main" id="{E3753C92-5BB0-414D-A0EF-D007A6F087BA}"/>
                </a:ext>
              </a:extLst>
            </p:cNvPr>
            <p:cNvSpPr/>
            <p:nvPr/>
          </p:nvSpPr>
          <p:spPr>
            <a:xfrm>
              <a:off x="3599000" y="1514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5279;p28">
              <a:extLst>
                <a:ext uri="{FF2B5EF4-FFF2-40B4-BE49-F238E27FC236}">
                  <a16:creationId xmlns:a16="http://schemas.microsoft.com/office/drawing/2014/main" id="{690263DA-BC0A-4261-9A3B-38AEC4166BDF}"/>
                </a:ext>
              </a:extLst>
            </p:cNvPr>
            <p:cNvSpPr/>
            <p:nvPr/>
          </p:nvSpPr>
          <p:spPr>
            <a:xfrm>
              <a:off x="3606150" y="1497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5280;p28">
              <a:extLst>
                <a:ext uri="{FF2B5EF4-FFF2-40B4-BE49-F238E27FC236}">
                  <a16:creationId xmlns:a16="http://schemas.microsoft.com/office/drawing/2014/main" id="{39D97D9E-D502-4FA4-89FF-A0E6E27C49D9}"/>
                </a:ext>
              </a:extLst>
            </p:cNvPr>
            <p:cNvSpPr/>
            <p:nvPr/>
          </p:nvSpPr>
          <p:spPr>
            <a:xfrm>
              <a:off x="3591275" y="150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5281;p28">
              <a:extLst>
                <a:ext uri="{FF2B5EF4-FFF2-40B4-BE49-F238E27FC236}">
                  <a16:creationId xmlns:a16="http://schemas.microsoft.com/office/drawing/2014/main" id="{69B438C1-AB95-457D-B259-38D872B5D320}"/>
                </a:ext>
              </a:extLst>
            </p:cNvPr>
            <p:cNvSpPr/>
            <p:nvPr/>
          </p:nvSpPr>
          <p:spPr>
            <a:xfrm>
              <a:off x="3584675" y="1512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5282;p28">
              <a:extLst>
                <a:ext uri="{FF2B5EF4-FFF2-40B4-BE49-F238E27FC236}">
                  <a16:creationId xmlns:a16="http://schemas.microsoft.com/office/drawing/2014/main" id="{3F5311F8-1753-4B85-82D6-A9E3FCC9D3A6}"/>
                </a:ext>
              </a:extLst>
            </p:cNvPr>
            <p:cNvSpPr/>
            <p:nvPr/>
          </p:nvSpPr>
          <p:spPr>
            <a:xfrm>
              <a:off x="3612175" y="15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5283;p28">
              <a:extLst>
                <a:ext uri="{FF2B5EF4-FFF2-40B4-BE49-F238E27FC236}">
                  <a16:creationId xmlns:a16="http://schemas.microsoft.com/office/drawing/2014/main" id="{9F93CC02-D93A-460D-BED2-6058C59AF726}"/>
                </a:ext>
              </a:extLst>
            </p:cNvPr>
            <p:cNvSpPr/>
            <p:nvPr/>
          </p:nvSpPr>
          <p:spPr>
            <a:xfrm>
              <a:off x="3577150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5284;p28">
              <a:extLst>
                <a:ext uri="{FF2B5EF4-FFF2-40B4-BE49-F238E27FC236}">
                  <a16:creationId xmlns:a16="http://schemas.microsoft.com/office/drawing/2014/main" id="{EAC4F071-E1A6-4E1D-9B0D-C5CD31A32951}"/>
                </a:ext>
              </a:extLst>
            </p:cNvPr>
            <p:cNvSpPr/>
            <p:nvPr/>
          </p:nvSpPr>
          <p:spPr>
            <a:xfrm>
              <a:off x="3590325" y="1490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5285;p28">
              <a:extLst>
                <a:ext uri="{FF2B5EF4-FFF2-40B4-BE49-F238E27FC236}">
                  <a16:creationId xmlns:a16="http://schemas.microsoft.com/office/drawing/2014/main" id="{FE55E71F-E94F-4743-A3B8-72821326A167}"/>
                </a:ext>
              </a:extLst>
            </p:cNvPr>
            <p:cNvSpPr/>
            <p:nvPr/>
          </p:nvSpPr>
          <p:spPr>
            <a:xfrm>
              <a:off x="3595425" y="14822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5286;p28">
              <a:extLst>
                <a:ext uri="{FF2B5EF4-FFF2-40B4-BE49-F238E27FC236}">
                  <a16:creationId xmlns:a16="http://schemas.microsoft.com/office/drawing/2014/main" id="{32A05D24-A13F-4B74-A130-D7296C61BE6F}"/>
                </a:ext>
              </a:extLst>
            </p:cNvPr>
            <p:cNvSpPr/>
            <p:nvPr/>
          </p:nvSpPr>
          <p:spPr>
            <a:xfrm>
              <a:off x="3606525" y="158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5287;p28">
              <a:extLst>
                <a:ext uri="{FF2B5EF4-FFF2-40B4-BE49-F238E27FC236}">
                  <a16:creationId xmlns:a16="http://schemas.microsoft.com/office/drawing/2014/main" id="{49D8DAEB-BA55-4FB7-B65F-F1517C7CEA8D}"/>
                </a:ext>
              </a:extLst>
            </p:cNvPr>
            <p:cNvSpPr/>
            <p:nvPr/>
          </p:nvSpPr>
          <p:spPr>
            <a:xfrm>
              <a:off x="3624225" y="1579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5288;p28">
              <a:extLst>
                <a:ext uri="{FF2B5EF4-FFF2-40B4-BE49-F238E27FC236}">
                  <a16:creationId xmlns:a16="http://schemas.microsoft.com/office/drawing/2014/main" id="{39A6AA67-B67E-4723-B94E-8E49251264F1}"/>
                </a:ext>
              </a:extLst>
            </p:cNvPr>
            <p:cNvSpPr/>
            <p:nvPr/>
          </p:nvSpPr>
          <p:spPr>
            <a:xfrm>
              <a:off x="3617625" y="158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5289;p28">
              <a:extLst>
                <a:ext uri="{FF2B5EF4-FFF2-40B4-BE49-F238E27FC236}">
                  <a16:creationId xmlns:a16="http://schemas.microsoft.com/office/drawing/2014/main" id="{7B963893-CBBB-4087-8D0B-F646FD1CBF66}"/>
                </a:ext>
              </a:extLst>
            </p:cNvPr>
            <p:cNvSpPr/>
            <p:nvPr/>
          </p:nvSpPr>
          <p:spPr>
            <a:xfrm>
              <a:off x="3610100" y="156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5290;p28">
              <a:extLst>
                <a:ext uri="{FF2B5EF4-FFF2-40B4-BE49-F238E27FC236}">
                  <a16:creationId xmlns:a16="http://schemas.microsoft.com/office/drawing/2014/main" id="{9E33A328-283E-45BD-AE42-E83D09A89724}"/>
                </a:ext>
              </a:extLst>
            </p:cNvPr>
            <p:cNvSpPr/>
            <p:nvPr/>
          </p:nvSpPr>
          <p:spPr>
            <a:xfrm>
              <a:off x="3617250" y="1552325"/>
              <a:ext cx="5500" cy="6250"/>
            </a:xfrm>
            <a:custGeom>
              <a:avLst/>
              <a:gdLst/>
              <a:ahLst/>
              <a:cxnLst/>
              <a:rect l="l" t="t" r="r" b="b"/>
              <a:pathLst>
                <a:path w="220" h="250" extrusionOk="0">
                  <a:moveTo>
                    <a:pt x="129" y="1"/>
                  </a:moveTo>
                  <a:lnTo>
                    <a:pt x="1" y="197"/>
                  </a:lnTo>
                  <a:lnTo>
                    <a:pt x="91" y="249"/>
                  </a:lnTo>
                  <a:lnTo>
                    <a:pt x="219" y="69"/>
                  </a:lnTo>
                  <a:cubicBezTo>
                    <a:pt x="189" y="46"/>
                    <a:pt x="159" y="24"/>
                    <a:pt x="12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5291;p28">
              <a:extLst>
                <a:ext uri="{FF2B5EF4-FFF2-40B4-BE49-F238E27FC236}">
                  <a16:creationId xmlns:a16="http://schemas.microsoft.com/office/drawing/2014/main" id="{0921F6B7-20F0-4CD2-B238-21EDA75AF181}"/>
                </a:ext>
              </a:extLst>
            </p:cNvPr>
            <p:cNvSpPr/>
            <p:nvPr/>
          </p:nvSpPr>
          <p:spPr>
            <a:xfrm>
              <a:off x="3602375" y="15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5292;p28">
              <a:extLst>
                <a:ext uri="{FF2B5EF4-FFF2-40B4-BE49-F238E27FC236}">
                  <a16:creationId xmlns:a16="http://schemas.microsoft.com/office/drawing/2014/main" id="{CB663397-6CA7-4ABD-BDE6-16E68E613A2D}"/>
                </a:ext>
              </a:extLst>
            </p:cNvPr>
            <p:cNvSpPr/>
            <p:nvPr/>
          </p:nvSpPr>
          <p:spPr>
            <a:xfrm>
              <a:off x="3595800" y="1565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5293;p28">
              <a:extLst>
                <a:ext uri="{FF2B5EF4-FFF2-40B4-BE49-F238E27FC236}">
                  <a16:creationId xmlns:a16="http://schemas.microsoft.com/office/drawing/2014/main" id="{3FF00796-56FA-4ADE-88A5-914C862332EF}"/>
                </a:ext>
              </a:extLst>
            </p:cNvPr>
            <p:cNvSpPr/>
            <p:nvPr/>
          </p:nvSpPr>
          <p:spPr>
            <a:xfrm>
              <a:off x="3623275" y="15672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5294;p28">
              <a:extLst>
                <a:ext uri="{FF2B5EF4-FFF2-40B4-BE49-F238E27FC236}">
                  <a16:creationId xmlns:a16="http://schemas.microsoft.com/office/drawing/2014/main" id="{2D9D5EED-A5B0-40B0-9C37-AA694F8D9F49}"/>
                </a:ext>
              </a:extLst>
            </p:cNvPr>
            <p:cNvSpPr/>
            <p:nvPr/>
          </p:nvSpPr>
          <p:spPr>
            <a:xfrm>
              <a:off x="3588250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5295;p28">
              <a:extLst>
                <a:ext uri="{FF2B5EF4-FFF2-40B4-BE49-F238E27FC236}">
                  <a16:creationId xmlns:a16="http://schemas.microsoft.com/office/drawing/2014/main" id="{7E554552-F402-4E8E-B408-5FACE39A218F}"/>
                </a:ext>
              </a:extLst>
            </p:cNvPr>
            <p:cNvSpPr/>
            <p:nvPr/>
          </p:nvSpPr>
          <p:spPr>
            <a:xfrm>
              <a:off x="3601450" y="1543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5296;p28">
              <a:extLst>
                <a:ext uri="{FF2B5EF4-FFF2-40B4-BE49-F238E27FC236}">
                  <a16:creationId xmlns:a16="http://schemas.microsoft.com/office/drawing/2014/main" id="{630788BD-E1AE-4D79-82F1-BE6FEA737D30}"/>
                </a:ext>
              </a:extLst>
            </p:cNvPr>
            <p:cNvSpPr/>
            <p:nvPr/>
          </p:nvSpPr>
          <p:spPr>
            <a:xfrm>
              <a:off x="3606525" y="153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5297;p28">
              <a:extLst>
                <a:ext uri="{FF2B5EF4-FFF2-40B4-BE49-F238E27FC236}">
                  <a16:creationId xmlns:a16="http://schemas.microsoft.com/office/drawing/2014/main" id="{3F1B9092-403A-49C7-8845-04E89424D06C}"/>
                </a:ext>
              </a:extLst>
            </p:cNvPr>
            <p:cNvSpPr/>
            <p:nvPr/>
          </p:nvSpPr>
          <p:spPr>
            <a:xfrm>
              <a:off x="3617625" y="1633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5298;p28">
              <a:extLst>
                <a:ext uri="{FF2B5EF4-FFF2-40B4-BE49-F238E27FC236}">
                  <a16:creationId xmlns:a16="http://schemas.microsoft.com/office/drawing/2014/main" id="{76834991-23B3-47B8-836C-6456768B0602}"/>
                </a:ext>
              </a:extLst>
            </p:cNvPr>
            <p:cNvSpPr/>
            <p:nvPr/>
          </p:nvSpPr>
          <p:spPr>
            <a:xfrm>
              <a:off x="3635325" y="16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5299;p28">
              <a:extLst>
                <a:ext uri="{FF2B5EF4-FFF2-40B4-BE49-F238E27FC236}">
                  <a16:creationId xmlns:a16="http://schemas.microsoft.com/office/drawing/2014/main" id="{CEF7A7B3-FB3E-4799-86C9-97E461D3C806}"/>
                </a:ext>
              </a:extLst>
            </p:cNvPr>
            <p:cNvSpPr/>
            <p:nvPr/>
          </p:nvSpPr>
          <p:spPr>
            <a:xfrm>
              <a:off x="3628750" y="1642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5300;p28">
              <a:extLst>
                <a:ext uri="{FF2B5EF4-FFF2-40B4-BE49-F238E27FC236}">
                  <a16:creationId xmlns:a16="http://schemas.microsoft.com/office/drawing/2014/main" id="{75A83495-3546-4621-BFE6-F8E385E80A21}"/>
                </a:ext>
              </a:extLst>
            </p:cNvPr>
            <p:cNvSpPr/>
            <p:nvPr/>
          </p:nvSpPr>
          <p:spPr>
            <a:xfrm>
              <a:off x="3621200" y="1621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5301;p28">
              <a:extLst>
                <a:ext uri="{FF2B5EF4-FFF2-40B4-BE49-F238E27FC236}">
                  <a16:creationId xmlns:a16="http://schemas.microsoft.com/office/drawing/2014/main" id="{101D6ACE-45D2-458E-BE11-24A60A33944C}"/>
                </a:ext>
              </a:extLst>
            </p:cNvPr>
            <p:cNvSpPr/>
            <p:nvPr/>
          </p:nvSpPr>
          <p:spPr>
            <a:xfrm>
              <a:off x="3628375" y="1603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5302;p28">
              <a:extLst>
                <a:ext uri="{FF2B5EF4-FFF2-40B4-BE49-F238E27FC236}">
                  <a16:creationId xmlns:a16="http://schemas.microsoft.com/office/drawing/2014/main" id="{B8EB5D55-71A2-48A4-92B0-62513B4BC2A5}"/>
                </a:ext>
              </a:extLst>
            </p:cNvPr>
            <p:cNvSpPr/>
            <p:nvPr/>
          </p:nvSpPr>
          <p:spPr>
            <a:xfrm>
              <a:off x="3613500" y="1609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5303;p28">
              <a:extLst>
                <a:ext uri="{FF2B5EF4-FFF2-40B4-BE49-F238E27FC236}">
                  <a16:creationId xmlns:a16="http://schemas.microsoft.com/office/drawing/2014/main" id="{DB3483FF-2CB5-4F48-A61A-730D28B7F9B7}"/>
                </a:ext>
              </a:extLst>
            </p:cNvPr>
            <p:cNvSpPr/>
            <p:nvPr/>
          </p:nvSpPr>
          <p:spPr>
            <a:xfrm>
              <a:off x="3606900" y="1618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5304;p28">
              <a:extLst>
                <a:ext uri="{FF2B5EF4-FFF2-40B4-BE49-F238E27FC236}">
                  <a16:creationId xmlns:a16="http://schemas.microsoft.com/office/drawing/2014/main" id="{4D2D51D1-BD6D-4581-936D-3FD39CA4E7FD}"/>
                </a:ext>
              </a:extLst>
            </p:cNvPr>
            <p:cNvSpPr/>
            <p:nvPr/>
          </p:nvSpPr>
          <p:spPr>
            <a:xfrm>
              <a:off x="3634400" y="1620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5305;p28">
              <a:extLst>
                <a:ext uri="{FF2B5EF4-FFF2-40B4-BE49-F238E27FC236}">
                  <a16:creationId xmlns:a16="http://schemas.microsoft.com/office/drawing/2014/main" id="{0E48BB5A-88A6-458B-9FB2-0C9F6BD1D690}"/>
                </a:ext>
              </a:extLst>
            </p:cNvPr>
            <p:cNvSpPr/>
            <p:nvPr/>
          </p:nvSpPr>
          <p:spPr>
            <a:xfrm>
              <a:off x="3599375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5306;p28">
              <a:extLst>
                <a:ext uri="{FF2B5EF4-FFF2-40B4-BE49-F238E27FC236}">
                  <a16:creationId xmlns:a16="http://schemas.microsoft.com/office/drawing/2014/main" id="{9B3C68B3-70F4-4B83-83FA-71689F6F6400}"/>
                </a:ext>
              </a:extLst>
            </p:cNvPr>
            <p:cNvSpPr/>
            <p:nvPr/>
          </p:nvSpPr>
          <p:spPr>
            <a:xfrm>
              <a:off x="3612550" y="15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5307;p28">
              <a:extLst>
                <a:ext uri="{FF2B5EF4-FFF2-40B4-BE49-F238E27FC236}">
                  <a16:creationId xmlns:a16="http://schemas.microsoft.com/office/drawing/2014/main" id="{39385004-069D-4E03-B689-749226EE8791}"/>
                </a:ext>
              </a:extLst>
            </p:cNvPr>
            <p:cNvSpPr/>
            <p:nvPr/>
          </p:nvSpPr>
          <p:spPr>
            <a:xfrm>
              <a:off x="3639475" y="1657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5308;p28">
              <a:extLst>
                <a:ext uri="{FF2B5EF4-FFF2-40B4-BE49-F238E27FC236}">
                  <a16:creationId xmlns:a16="http://schemas.microsoft.com/office/drawing/2014/main" id="{515E0B6A-E572-4DAE-806B-80B9D329173E}"/>
                </a:ext>
              </a:extLst>
            </p:cNvPr>
            <p:cNvSpPr/>
            <p:nvPr/>
          </p:nvSpPr>
          <p:spPr>
            <a:xfrm>
              <a:off x="3624600" y="166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5309;p28">
              <a:extLst>
                <a:ext uri="{FF2B5EF4-FFF2-40B4-BE49-F238E27FC236}">
                  <a16:creationId xmlns:a16="http://schemas.microsoft.com/office/drawing/2014/main" id="{C0287A46-BBE6-4B89-8602-9CB6EDCA6C45}"/>
                </a:ext>
              </a:extLst>
            </p:cNvPr>
            <p:cNvSpPr/>
            <p:nvPr/>
          </p:nvSpPr>
          <p:spPr>
            <a:xfrm>
              <a:off x="3618000" y="1672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5310;p28">
              <a:extLst>
                <a:ext uri="{FF2B5EF4-FFF2-40B4-BE49-F238E27FC236}">
                  <a16:creationId xmlns:a16="http://schemas.microsoft.com/office/drawing/2014/main" id="{D64F2911-2570-41AD-AF35-7D71355D233E}"/>
                </a:ext>
              </a:extLst>
            </p:cNvPr>
            <p:cNvSpPr/>
            <p:nvPr/>
          </p:nvSpPr>
          <p:spPr>
            <a:xfrm>
              <a:off x="3610475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5311;p28">
              <a:extLst>
                <a:ext uri="{FF2B5EF4-FFF2-40B4-BE49-F238E27FC236}">
                  <a16:creationId xmlns:a16="http://schemas.microsoft.com/office/drawing/2014/main" id="{3B6CADC7-CB34-4A86-8AA9-1A9C7D40748A}"/>
                </a:ext>
              </a:extLst>
            </p:cNvPr>
            <p:cNvSpPr/>
            <p:nvPr/>
          </p:nvSpPr>
          <p:spPr>
            <a:xfrm>
              <a:off x="3623650" y="1650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5312;p28">
              <a:extLst>
                <a:ext uri="{FF2B5EF4-FFF2-40B4-BE49-F238E27FC236}">
                  <a16:creationId xmlns:a16="http://schemas.microsoft.com/office/drawing/2014/main" id="{1540F662-5124-4310-AEE2-CADC3EBB1414}"/>
                </a:ext>
              </a:extLst>
            </p:cNvPr>
            <p:cNvSpPr/>
            <p:nvPr/>
          </p:nvSpPr>
          <p:spPr>
            <a:xfrm>
              <a:off x="3583925" y="1345575"/>
              <a:ext cx="4350" cy="5100"/>
            </a:xfrm>
            <a:custGeom>
              <a:avLst/>
              <a:gdLst/>
              <a:ahLst/>
              <a:cxnLst/>
              <a:rect l="l" t="t" r="r" b="b"/>
              <a:pathLst>
                <a:path w="174" h="204" extrusionOk="0">
                  <a:moveTo>
                    <a:pt x="61" y="1"/>
                  </a:moveTo>
                  <a:lnTo>
                    <a:pt x="1" y="91"/>
                  </a:lnTo>
                  <a:lnTo>
                    <a:pt x="174" y="204"/>
                  </a:lnTo>
                  <a:cubicBezTo>
                    <a:pt x="159" y="151"/>
                    <a:pt x="144" y="98"/>
                    <a:pt x="121" y="3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5313;p28">
              <a:extLst>
                <a:ext uri="{FF2B5EF4-FFF2-40B4-BE49-F238E27FC236}">
                  <a16:creationId xmlns:a16="http://schemas.microsoft.com/office/drawing/2014/main" id="{1AEEDA0D-0F03-450D-98A2-532CFEEC167E}"/>
                </a:ext>
              </a:extLst>
            </p:cNvPr>
            <p:cNvSpPr/>
            <p:nvPr/>
          </p:nvSpPr>
          <p:spPr>
            <a:xfrm>
              <a:off x="3595025" y="1398875"/>
              <a:ext cx="2300" cy="3775"/>
            </a:xfrm>
            <a:custGeom>
              <a:avLst/>
              <a:gdLst/>
              <a:ahLst/>
              <a:cxnLst/>
              <a:rect l="l" t="t" r="r" b="b"/>
              <a:pathLst>
                <a:path w="92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91" y="106"/>
                    <a:pt x="91" y="68"/>
                    <a:pt x="91" y="2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5314;p28">
              <a:extLst>
                <a:ext uri="{FF2B5EF4-FFF2-40B4-BE49-F238E27FC236}">
                  <a16:creationId xmlns:a16="http://schemas.microsoft.com/office/drawing/2014/main" id="{34C05EE0-767A-4F30-B15B-4C7050C4551F}"/>
                </a:ext>
              </a:extLst>
            </p:cNvPr>
            <p:cNvSpPr/>
            <p:nvPr/>
          </p:nvSpPr>
          <p:spPr>
            <a:xfrm>
              <a:off x="3587500" y="137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5315;p28">
              <a:extLst>
                <a:ext uri="{FF2B5EF4-FFF2-40B4-BE49-F238E27FC236}">
                  <a16:creationId xmlns:a16="http://schemas.microsoft.com/office/drawing/2014/main" id="{2F4C2BE9-6D11-41D7-92BD-2BF11042284D}"/>
                </a:ext>
              </a:extLst>
            </p:cNvPr>
            <p:cNvSpPr/>
            <p:nvPr/>
          </p:nvSpPr>
          <p:spPr>
            <a:xfrm>
              <a:off x="3616875" y="1467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5316;p28">
              <a:extLst>
                <a:ext uri="{FF2B5EF4-FFF2-40B4-BE49-F238E27FC236}">
                  <a16:creationId xmlns:a16="http://schemas.microsoft.com/office/drawing/2014/main" id="{387153ED-A5CA-4BA6-A1E7-D49D716AB6F2}"/>
                </a:ext>
              </a:extLst>
            </p:cNvPr>
            <p:cNvSpPr/>
            <p:nvPr/>
          </p:nvSpPr>
          <p:spPr>
            <a:xfrm>
              <a:off x="3628000" y="1475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5317;p28">
              <a:extLst>
                <a:ext uri="{FF2B5EF4-FFF2-40B4-BE49-F238E27FC236}">
                  <a16:creationId xmlns:a16="http://schemas.microsoft.com/office/drawing/2014/main" id="{C784B6E9-054B-4EEA-9717-C5A7E98D898A}"/>
                </a:ext>
              </a:extLst>
            </p:cNvPr>
            <p:cNvSpPr/>
            <p:nvPr/>
          </p:nvSpPr>
          <p:spPr>
            <a:xfrm>
              <a:off x="3620450" y="145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5318;p28">
              <a:extLst>
                <a:ext uri="{FF2B5EF4-FFF2-40B4-BE49-F238E27FC236}">
                  <a16:creationId xmlns:a16="http://schemas.microsoft.com/office/drawing/2014/main" id="{DA16AFD8-BC27-412B-8B7A-53336702ABC6}"/>
                </a:ext>
              </a:extLst>
            </p:cNvPr>
            <p:cNvSpPr/>
            <p:nvPr/>
          </p:nvSpPr>
          <p:spPr>
            <a:xfrm>
              <a:off x="3612750" y="1442750"/>
              <a:ext cx="8100" cy="6600"/>
            </a:xfrm>
            <a:custGeom>
              <a:avLst/>
              <a:gdLst/>
              <a:ahLst/>
              <a:cxnLst/>
              <a:rect l="l" t="t" r="r" b="b"/>
              <a:pathLst>
                <a:path w="324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24" y="188"/>
                  </a:lnTo>
                  <a:cubicBezTo>
                    <a:pt x="301" y="166"/>
                    <a:pt x="279" y="143"/>
                    <a:pt x="256" y="12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5319;p28">
              <a:extLst>
                <a:ext uri="{FF2B5EF4-FFF2-40B4-BE49-F238E27FC236}">
                  <a16:creationId xmlns:a16="http://schemas.microsoft.com/office/drawing/2014/main" id="{BAEC8D8A-7FD3-4CDA-9755-B5C00D9FF0E0}"/>
                </a:ext>
              </a:extLst>
            </p:cNvPr>
            <p:cNvSpPr/>
            <p:nvPr/>
          </p:nvSpPr>
          <p:spPr>
            <a:xfrm>
              <a:off x="3606150" y="1452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5320;p28">
              <a:extLst>
                <a:ext uri="{FF2B5EF4-FFF2-40B4-BE49-F238E27FC236}">
                  <a16:creationId xmlns:a16="http://schemas.microsoft.com/office/drawing/2014/main" id="{483E6397-7F67-4023-9326-0082E267389A}"/>
                </a:ext>
              </a:extLst>
            </p:cNvPr>
            <p:cNvSpPr/>
            <p:nvPr/>
          </p:nvSpPr>
          <p:spPr>
            <a:xfrm>
              <a:off x="3628000" y="1520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5321;p28">
              <a:extLst>
                <a:ext uri="{FF2B5EF4-FFF2-40B4-BE49-F238E27FC236}">
                  <a16:creationId xmlns:a16="http://schemas.microsoft.com/office/drawing/2014/main" id="{85BEF39F-43E6-4548-A01E-7F8968901494}"/>
                </a:ext>
              </a:extLst>
            </p:cNvPr>
            <p:cNvSpPr/>
            <p:nvPr/>
          </p:nvSpPr>
          <p:spPr>
            <a:xfrm>
              <a:off x="3631575" y="15079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5322;p28">
              <a:extLst>
                <a:ext uri="{FF2B5EF4-FFF2-40B4-BE49-F238E27FC236}">
                  <a16:creationId xmlns:a16="http://schemas.microsoft.com/office/drawing/2014/main" id="{586612E3-464B-4F1E-B03F-1644FE684ED9}"/>
                </a:ext>
              </a:extLst>
            </p:cNvPr>
            <p:cNvSpPr/>
            <p:nvPr/>
          </p:nvSpPr>
          <p:spPr>
            <a:xfrm>
              <a:off x="3638725" y="1495100"/>
              <a:ext cx="1350" cy="2850"/>
            </a:xfrm>
            <a:custGeom>
              <a:avLst/>
              <a:gdLst/>
              <a:ahLst/>
              <a:cxnLst/>
              <a:rect l="l" t="t" r="r" b="b"/>
              <a:pathLst>
                <a:path w="54" h="114" extrusionOk="0">
                  <a:moveTo>
                    <a:pt x="53" y="0"/>
                  </a:moveTo>
                  <a:lnTo>
                    <a:pt x="0" y="83"/>
                  </a:lnTo>
                  <a:lnTo>
                    <a:pt x="53" y="113"/>
                  </a:lnTo>
                  <a:cubicBezTo>
                    <a:pt x="53" y="75"/>
                    <a:pt x="53" y="3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5323;p28">
              <a:extLst>
                <a:ext uri="{FF2B5EF4-FFF2-40B4-BE49-F238E27FC236}">
                  <a16:creationId xmlns:a16="http://schemas.microsoft.com/office/drawing/2014/main" id="{447285E7-6745-4641-926B-AFA883FFFFCC}"/>
                </a:ext>
              </a:extLst>
            </p:cNvPr>
            <p:cNvSpPr/>
            <p:nvPr/>
          </p:nvSpPr>
          <p:spPr>
            <a:xfrm>
              <a:off x="3623850" y="1496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5324;p28">
              <a:extLst>
                <a:ext uri="{FF2B5EF4-FFF2-40B4-BE49-F238E27FC236}">
                  <a16:creationId xmlns:a16="http://schemas.microsoft.com/office/drawing/2014/main" id="{86013AD2-34E5-4F29-87E1-253A0205E56A}"/>
                </a:ext>
              </a:extLst>
            </p:cNvPr>
            <p:cNvSpPr/>
            <p:nvPr/>
          </p:nvSpPr>
          <p:spPr>
            <a:xfrm>
              <a:off x="3617250" y="1505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5325;p28">
              <a:extLst>
                <a:ext uri="{FF2B5EF4-FFF2-40B4-BE49-F238E27FC236}">
                  <a16:creationId xmlns:a16="http://schemas.microsoft.com/office/drawing/2014/main" id="{00997FB8-3F8D-4658-90B3-1E6D6AFBB508}"/>
                </a:ext>
              </a:extLst>
            </p:cNvPr>
            <p:cNvSpPr/>
            <p:nvPr/>
          </p:nvSpPr>
          <p:spPr>
            <a:xfrm>
              <a:off x="3609725" y="1484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5326;p28">
              <a:extLst>
                <a:ext uri="{FF2B5EF4-FFF2-40B4-BE49-F238E27FC236}">
                  <a16:creationId xmlns:a16="http://schemas.microsoft.com/office/drawing/2014/main" id="{5554DDB8-0399-4B91-95AB-2038638076F9}"/>
                </a:ext>
              </a:extLst>
            </p:cNvPr>
            <p:cNvSpPr/>
            <p:nvPr/>
          </p:nvSpPr>
          <p:spPr>
            <a:xfrm>
              <a:off x="3622900" y="1483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5327;p28">
              <a:extLst>
                <a:ext uri="{FF2B5EF4-FFF2-40B4-BE49-F238E27FC236}">
                  <a16:creationId xmlns:a16="http://schemas.microsoft.com/office/drawing/2014/main" id="{8196E7B5-1674-471A-9F0D-F116FDCFF62A}"/>
                </a:ext>
              </a:extLst>
            </p:cNvPr>
            <p:cNvSpPr/>
            <p:nvPr/>
          </p:nvSpPr>
          <p:spPr>
            <a:xfrm>
              <a:off x="3639100" y="1574175"/>
              <a:ext cx="5850" cy="7750"/>
            </a:xfrm>
            <a:custGeom>
              <a:avLst/>
              <a:gdLst/>
              <a:ahLst/>
              <a:cxnLst/>
              <a:rect l="l" t="t" r="r" b="b"/>
              <a:pathLst>
                <a:path w="234" h="310" extrusionOk="0">
                  <a:moveTo>
                    <a:pt x="166" y="1"/>
                  </a:moveTo>
                  <a:lnTo>
                    <a:pt x="1" y="249"/>
                  </a:lnTo>
                  <a:lnTo>
                    <a:pt x="91" y="309"/>
                  </a:lnTo>
                  <a:lnTo>
                    <a:pt x="234" y="99"/>
                  </a:lnTo>
                  <a:cubicBezTo>
                    <a:pt x="211" y="68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5328;p28">
              <a:extLst>
                <a:ext uri="{FF2B5EF4-FFF2-40B4-BE49-F238E27FC236}">
                  <a16:creationId xmlns:a16="http://schemas.microsoft.com/office/drawing/2014/main" id="{AA528A35-EF36-449B-8AF6-C4E74A1710CC}"/>
                </a:ext>
              </a:extLst>
            </p:cNvPr>
            <p:cNvSpPr/>
            <p:nvPr/>
          </p:nvSpPr>
          <p:spPr>
            <a:xfrm>
              <a:off x="3628375" y="15593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45" y="1"/>
                  </a:moveTo>
                  <a:lnTo>
                    <a:pt x="0" y="68"/>
                  </a:lnTo>
                  <a:lnTo>
                    <a:pt x="271" y="242"/>
                  </a:lnTo>
                  <a:lnTo>
                    <a:pt x="286" y="227"/>
                  </a:lnTo>
                  <a:cubicBezTo>
                    <a:pt x="211" y="144"/>
                    <a:pt x="128" y="68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5329;p28">
              <a:extLst>
                <a:ext uri="{FF2B5EF4-FFF2-40B4-BE49-F238E27FC236}">
                  <a16:creationId xmlns:a16="http://schemas.microsoft.com/office/drawing/2014/main" id="{6EBBA865-0F0A-4756-BE7E-BFF7FFB0840D}"/>
                </a:ext>
              </a:extLst>
            </p:cNvPr>
            <p:cNvSpPr/>
            <p:nvPr/>
          </p:nvSpPr>
          <p:spPr>
            <a:xfrm>
              <a:off x="3620825" y="1538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5330;p28">
              <a:extLst>
                <a:ext uri="{FF2B5EF4-FFF2-40B4-BE49-F238E27FC236}">
                  <a16:creationId xmlns:a16="http://schemas.microsoft.com/office/drawing/2014/main" id="{D60EE3AA-2B30-49D9-A380-E2D5E1EA1186}"/>
                </a:ext>
              </a:extLst>
            </p:cNvPr>
            <p:cNvSpPr/>
            <p:nvPr/>
          </p:nvSpPr>
          <p:spPr>
            <a:xfrm>
              <a:off x="3650200" y="1626900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5331;p28">
              <a:extLst>
                <a:ext uri="{FF2B5EF4-FFF2-40B4-BE49-F238E27FC236}">
                  <a16:creationId xmlns:a16="http://schemas.microsoft.com/office/drawing/2014/main" id="{2C929FED-D87B-4C5D-9633-0F65816D0652}"/>
                </a:ext>
              </a:extLst>
            </p:cNvPr>
            <p:cNvSpPr/>
            <p:nvPr/>
          </p:nvSpPr>
          <p:spPr>
            <a:xfrm>
              <a:off x="3653800" y="1614850"/>
              <a:ext cx="4525" cy="7750"/>
            </a:xfrm>
            <a:custGeom>
              <a:avLst/>
              <a:gdLst/>
              <a:ahLst/>
              <a:cxnLst/>
              <a:rect l="l" t="t" r="r" b="b"/>
              <a:pathLst>
                <a:path w="181" h="310" extrusionOk="0">
                  <a:moveTo>
                    <a:pt x="181" y="1"/>
                  </a:moveTo>
                  <a:lnTo>
                    <a:pt x="0" y="257"/>
                  </a:lnTo>
                  <a:lnTo>
                    <a:pt x="90" y="309"/>
                  </a:lnTo>
                  <a:lnTo>
                    <a:pt x="181" y="181"/>
                  </a:lnTo>
                  <a:cubicBezTo>
                    <a:pt x="181" y="121"/>
                    <a:pt x="181" y="61"/>
                    <a:pt x="18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5332;p28">
              <a:extLst>
                <a:ext uri="{FF2B5EF4-FFF2-40B4-BE49-F238E27FC236}">
                  <a16:creationId xmlns:a16="http://schemas.microsoft.com/office/drawing/2014/main" id="{D722EE6E-D1A1-4330-8214-320E363DFE1A}"/>
                </a:ext>
              </a:extLst>
            </p:cNvPr>
            <p:cNvSpPr/>
            <p:nvPr/>
          </p:nvSpPr>
          <p:spPr>
            <a:xfrm>
              <a:off x="3646075" y="1602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5333;p28">
              <a:extLst>
                <a:ext uri="{FF2B5EF4-FFF2-40B4-BE49-F238E27FC236}">
                  <a16:creationId xmlns:a16="http://schemas.microsoft.com/office/drawing/2014/main" id="{758257A1-167A-4386-835C-1B7DA439EFFA}"/>
                </a:ext>
              </a:extLst>
            </p:cNvPr>
            <p:cNvSpPr/>
            <p:nvPr/>
          </p:nvSpPr>
          <p:spPr>
            <a:xfrm>
              <a:off x="3639475" y="161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5334;p28">
              <a:extLst>
                <a:ext uri="{FF2B5EF4-FFF2-40B4-BE49-F238E27FC236}">
                  <a16:creationId xmlns:a16="http://schemas.microsoft.com/office/drawing/2014/main" id="{861AA62F-4A6D-4071-B581-8F4A17F0694C}"/>
                </a:ext>
              </a:extLst>
            </p:cNvPr>
            <p:cNvSpPr/>
            <p:nvPr/>
          </p:nvSpPr>
          <p:spPr>
            <a:xfrm>
              <a:off x="3631950" y="15913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5335;p28">
              <a:extLst>
                <a:ext uri="{FF2B5EF4-FFF2-40B4-BE49-F238E27FC236}">
                  <a16:creationId xmlns:a16="http://schemas.microsoft.com/office/drawing/2014/main" id="{2FC1EDD3-A53D-4784-B4E3-FAF83E221E91}"/>
                </a:ext>
              </a:extLst>
            </p:cNvPr>
            <p:cNvSpPr/>
            <p:nvPr/>
          </p:nvSpPr>
          <p:spPr>
            <a:xfrm>
              <a:off x="3645125" y="15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5336;p28">
              <a:extLst>
                <a:ext uri="{FF2B5EF4-FFF2-40B4-BE49-F238E27FC236}">
                  <a16:creationId xmlns:a16="http://schemas.microsoft.com/office/drawing/2014/main" id="{AD3B29D2-DF8F-49ED-87A7-CEA4F2EE61C4}"/>
                </a:ext>
              </a:extLst>
            </p:cNvPr>
            <p:cNvSpPr/>
            <p:nvPr/>
          </p:nvSpPr>
          <p:spPr>
            <a:xfrm>
              <a:off x="3643050" y="164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5337;p28">
              <a:extLst>
                <a:ext uri="{FF2B5EF4-FFF2-40B4-BE49-F238E27FC236}">
                  <a16:creationId xmlns:a16="http://schemas.microsoft.com/office/drawing/2014/main" id="{A20785C0-DFD6-4C35-B374-EBEFB540F515}"/>
                </a:ext>
              </a:extLst>
            </p:cNvPr>
            <p:cNvSpPr/>
            <p:nvPr/>
          </p:nvSpPr>
          <p:spPr>
            <a:xfrm>
              <a:off x="3155900" y="1295300"/>
              <a:ext cx="480200" cy="548650"/>
            </a:xfrm>
            <a:custGeom>
              <a:avLst/>
              <a:gdLst/>
              <a:ahLst/>
              <a:cxnLst/>
              <a:rect l="l" t="t" r="r" b="b"/>
              <a:pathLst>
                <a:path w="19208" h="21946" extrusionOk="0">
                  <a:moveTo>
                    <a:pt x="15585" y="0"/>
                  </a:moveTo>
                  <a:cubicBezTo>
                    <a:pt x="15585" y="0"/>
                    <a:pt x="13935" y="874"/>
                    <a:pt x="12760" y="2192"/>
                  </a:cubicBezTo>
                  <a:cubicBezTo>
                    <a:pt x="12346" y="1853"/>
                    <a:pt x="11841" y="1627"/>
                    <a:pt x="11262" y="1567"/>
                  </a:cubicBezTo>
                  <a:cubicBezTo>
                    <a:pt x="11170" y="1558"/>
                    <a:pt x="11078" y="1554"/>
                    <a:pt x="10987" y="1554"/>
                  </a:cubicBezTo>
                  <a:cubicBezTo>
                    <a:pt x="9896" y="1554"/>
                    <a:pt x="8869" y="2165"/>
                    <a:pt x="8271" y="3096"/>
                  </a:cubicBezTo>
                  <a:cubicBezTo>
                    <a:pt x="7652" y="2577"/>
                    <a:pt x="6870" y="2290"/>
                    <a:pt x="6089" y="2290"/>
                  </a:cubicBezTo>
                  <a:cubicBezTo>
                    <a:pt x="5635" y="2290"/>
                    <a:pt x="5182" y="2387"/>
                    <a:pt x="4761" y="2592"/>
                  </a:cubicBezTo>
                  <a:cubicBezTo>
                    <a:pt x="3270" y="3322"/>
                    <a:pt x="2765" y="5137"/>
                    <a:pt x="3631" y="6636"/>
                  </a:cubicBezTo>
                  <a:cubicBezTo>
                    <a:pt x="3707" y="6764"/>
                    <a:pt x="3820" y="6907"/>
                    <a:pt x="3948" y="7051"/>
                  </a:cubicBezTo>
                  <a:cubicBezTo>
                    <a:pt x="3790" y="6990"/>
                    <a:pt x="3646" y="6953"/>
                    <a:pt x="3518" y="6930"/>
                  </a:cubicBezTo>
                  <a:cubicBezTo>
                    <a:pt x="3336" y="6900"/>
                    <a:pt x="3156" y="6885"/>
                    <a:pt x="2980" y="6885"/>
                  </a:cubicBezTo>
                  <a:cubicBezTo>
                    <a:pt x="1493" y="6885"/>
                    <a:pt x="263" y="7926"/>
                    <a:pt x="121" y="9401"/>
                  </a:cubicBezTo>
                  <a:cubicBezTo>
                    <a:pt x="1" y="10598"/>
                    <a:pt x="634" y="11743"/>
                    <a:pt x="1643" y="12398"/>
                  </a:cubicBezTo>
                  <a:cubicBezTo>
                    <a:pt x="822" y="13370"/>
                    <a:pt x="581" y="14764"/>
                    <a:pt x="1146" y="15901"/>
                  </a:cubicBezTo>
                  <a:cubicBezTo>
                    <a:pt x="1447" y="16534"/>
                    <a:pt x="1952" y="16986"/>
                    <a:pt x="2539" y="17234"/>
                  </a:cubicBezTo>
                  <a:cubicBezTo>
                    <a:pt x="1063" y="19012"/>
                    <a:pt x="875" y="21942"/>
                    <a:pt x="875" y="21942"/>
                  </a:cubicBezTo>
                  <a:cubicBezTo>
                    <a:pt x="875" y="21942"/>
                    <a:pt x="963" y="21946"/>
                    <a:pt x="1119" y="21946"/>
                  </a:cubicBezTo>
                  <a:cubicBezTo>
                    <a:pt x="2020" y="21946"/>
                    <a:pt x="5190" y="21820"/>
                    <a:pt x="6712" y="20111"/>
                  </a:cubicBezTo>
                  <a:cubicBezTo>
                    <a:pt x="7066" y="20345"/>
                    <a:pt x="7488" y="20503"/>
                    <a:pt x="7947" y="20548"/>
                  </a:cubicBezTo>
                  <a:cubicBezTo>
                    <a:pt x="8040" y="20557"/>
                    <a:pt x="8132" y="20561"/>
                    <a:pt x="8224" y="20561"/>
                  </a:cubicBezTo>
                  <a:cubicBezTo>
                    <a:pt x="9320" y="20561"/>
                    <a:pt x="10347" y="19951"/>
                    <a:pt x="10945" y="19019"/>
                  </a:cubicBezTo>
                  <a:cubicBezTo>
                    <a:pt x="11564" y="19539"/>
                    <a:pt x="12346" y="19826"/>
                    <a:pt x="13127" y="19826"/>
                  </a:cubicBezTo>
                  <a:cubicBezTo>
                    <a:pt x="13581" y="19826"/>
                    <a:pt x="14034" y="19729"/>
                    <a:pt x="14455" y="19524"/>
                  </a:cubicBezTo>
                  <a:cubicBezTo>
                    <a:pt x="15939" y="18793"/>
                    <a:pt x="16444" y="16978"/>
                    <a:pt x="15577" y="15479"/>
                  </a:cubicBezTo>
                  <a:cubicBezTo>
                    <a:pt x="15510" y="15351"/>
                    <a:pt x="15397" y="15208"/>
                    <a:pt x="15269" y="15065"/>
                  </a:cubicBezTo>
                  <a:lnTo>
                    <a:pt x="15269" y="15065"/>
                  </a:lnTo>
                  <a:cubicBezTo>
                    <a:pt x="15419" y="15118"/>
                    <a:pt x="15570" y="15163"/>
                    <a:pt x="15690" y="15185"/>
                  </a:cubicBezTo>
                  <a:cubicBezTo>
                    <a:pt x="15873" y="15216"/>
                    <a:pt x="16053" y="15230"/>
                    <a:pt x="16229" y="15230"/>
                  </a:cubicBezTo>
                  <a:cubicBezTo>
                    <a:pt x="17716" y="15230"/>
                    <a:pt x="18947" y="14189"/>
                    <a:pt x="19095" y="12715"/>
                  </a:cubicBezTo>
                  <a:cubicBezTo>
                    <a:pt x="19208" y="11517"/>
                    <a:pt x="18583" y="10372"/>
                    <a:pt x="17574" y="9717"/>
                  </a:cubicBezTo>
                  <a:cubicBezTo>
                    <a:pt x="18387" y="8745"/>
                    <a:pt x="18628" y="7352"/>
                    <a:pt x="18071" y="6215"/>
                  </a:cubicBezTo>
                  <a:cubicBezTo>
                    <a:pt x="17732" y="5529"/>
                    <a:pt x="17174" y="5055"/>
                    <a:pt x="16519" y="4821"/>
                  </a:cubicBezTo>
                  <a:cubicBezTo>
                    <a:pt x="17137" y="2659"/>
                    <a:pt x="15585" y="0"/>
                    <a:pt x="155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5338;p28">
              <a:extLst>
                <a:ext uri="{FF2B5EF4-FFF2-40B4-BE49-F238E27FC236}">
                  <a16:creationId xmlns:a16="http://schemas.microsoft.com/office/drawing/2014/main" id="{667290E3-E74A-4C9C-8ABA-B9BB6632F304}"/>
                </a:ext>
              </a:extLst>
            </p:cNvPr>
            <p:cNvSpPr/>
            <p:nvPr/>
          </p:nvSpPr>
          <p:spPr>
            <a:xfrm>
              <a:off x="3152900" y="1292125"/>
              <a:ext cx="486225" cy="554925"/>
            </a:xfrm>
            <a:custGeom>
              <a:avLst/>
              <a:gdLst/>
              <a:ahLst/>
              <a:cxnLst/>
              <a:rect l="l" t="t" r="r" b="b"/>
              <a:pathLst>
                <a:path w="19449" h="22197" extrusionOk="0">
                  <a:moveTo>
                    <a:pt x="15660" y="301"/>
                  </a:moveTo>
                  <a:cubicBezTo>
                    <a:pt x="15931" y="813"/>
                    <a:pt x="17046" y="3073"/>
                    <a:pt x="16518" y="4918"/>
                  </a:cubicBezTo>
                  <a:cubicBezTo>
                    <a:pt x="16503" y="4978"/>
                    <a:pt x="16534" y="5046"/>
                    <a:pt x="16594" y="5069"/>
                  </a:cubicBezTo>
                  <a:cubicBezTo>
                    <a:pt x="17242" y="5295"/>
                    <a:pt x="17769" y="5769"/>
                    <a:pt x="18078" y="6394"/>
                  </a:cubicBezTo>
                  <a:cubicBezTo>
                    <a:pt x="18605" y="7464"/>
                    <a:pt x="18409" y="8789"/>
                    <a:pt x="17596" y="9769"/>
                  </a:cubicBezTo>
                  <a:cubicBezTo>
                    <a:pt x="17573" y="9791"/>
                    <a:pt x="17558" y="9829"/>
                    <a:pt x="17565" y="9867"/>
                  </a:cubicBezTo>
                  <a:cubicBezTo>
                    <a:pt x="17573" y="9904"/>
                    <a:pt x="17596" y="9934"/>
                    <a:pt x="17626" y="9949"/>
                  </a:cubicBezTo>
                  <a:cubicBezTo>
                    <a:pt x="18620" y="10597"/>
                    <a:pt x="19200" y="11727"/>
                    <a:pt x="19087" y="12827"/>
                  </a:cubicBezTo>
                  <a:cubicBezTo>
                    <a:pt x="19019" y="13565"/>
                    <a:pt x="18658" y="14213"/>
                    <a:pt x="18078" y="14657"/>
                  </a:cubicBezTo>
                  <a:cubicBezTo>
                    <a:pt x="17585" y="15037"/>
                    <a:pt x="16984" y="15235"/>
                    <a:pt x="16349" y="15235"/>
                  </a:cubicBezTo>
                  <a:cubicBezTo>
                    <a:pt x="16179" y="15235"/>
                    <a:pt x="16007" y="15221"/>
                    <a:pt x="15833" y="15192"/>
                  </a:cubicBezTo>
                  <a:cubicBezTo>
                    <a:pt x="15728" y="15169"/>
                    <a:pt x="15600" y="15139"/>
                    <a:pt x="15426" y="15071"/>
                  </a:cubicBezTo>
                  <a:cubicBezTo>
                    <a:pt x="15414" y="15068"/>
                    <a:pt x="15400" y="15066"/>
                    <a:pt x="15387" y="15066"/>
                  </a:cubicBezTo>
                  <a:cubicBezTo>
                    <a:pt x="15346" y="15066"/>
                    <a:pt x="15306" y="15084"/>
                    <a:pt x="15283" y="15124"/>
                  </a:cubicBezTo>
                  <a:cubicBezTo>
                    <a:pt x="15253" y="15169"/>
                    <a:pt x="15253" y="15230"/>
                    <a:pt x="15291" y="15275"/>
                  </a:cubicBezTo>
                  <a:cubicBezTo>
                    <a:pt x="15434" y="15440"/>
                    <a:pt x="15532" y="15561"/>
                    <a:pt x="15592" y="15666"/>
                  </a:cubicBezTo>
                  <a:cubicBezTo>
                    <a:pt x="16006" y="16389"/>
                    <a:pt x="16112" y="17195"/>
                    <a:pt x="15878" y="17941"/>
                  </a:cubicBezTo>
                  <a:cubicBezTo>
                    <a:pt x="15667" y="18642"/>
                    <a:pt x="15185" y="19207"/>
                    <a:pt x="14515" y="19538"/>
                  </a:cubicBezTo>
                  <a:cubicBezTo>
                    <a:pt x="14114" y="19733"/>
                    <a:pt x="13676" y="19828"/>
                    <a:pt x="13235" y="19828"/>
                  </a:cubicBezTo>
                  <a:cubicBezTo>
                    <a:pt x="12500" y="19828"/>
                    <a:pt x="11755" y="19564"/>
                    <a:pt x="11148" y="19056"/>
                  </a:cubicBezTo>
                  <a:cubicBezTo>
                    <a:pt x="11123" y="19037"/>
                    <a:pt x="11093" y="19024"/>
                    <a:pt x="11063" y="19024"/>
                  </a:cubicBezTo>
                  <a:cubicBezTo>
                    <a:pt x="11056" y="19024"/>
                    <a:pt x="11049" y="19024"/>
                    <a:pt x="11043" y="19026"/>
                  </a:cubicBezTo>
                  <a:cubicBezTo>
                    <a:pt x="11012" y="19033"/>
                    <a:pt x="10975" y="19048"/>
                    <a:pt x="10960" y="19078"/>
                  </a:cubicBezTo>
                  <a:cubicBezTo>
                    <a:pt x="10363" y="20001"/>
                    <a:pt x="9364" y="20560"/>
                    <a:pt x="8345" y="20560"/>
                  </a:cubicBezTo>
                  <a:cubicBezTo>
                    <a:pt x="8257" y="20560"/>
                    <a:pt x="8170" y="20556"/>
                    <a:pt x="8082" y="20547"/>
                  </a:cubicBezTo>
                  <a:cubicBezTo>
                    <a:pt x="7653" y="20502"/>
                    <a:pt x="7254" y="20366"/>
                    <a:pt x="6900" y="20133"/>
                  </a:cubicBezTo>
                  <a:cubicBezTo>
                    <a:pt x="6879" y="20121"/>
                    <a:pt x="6855" y="20115"/>
                    <a:pt x="6832" y="20115"/>
                  </a:cubicBezTo>
                  <a:cubicBezTo>
                    <a:pt x="6796" y="20115"/>
                    <a:pt x="6761" y="20128"/>
                    <a:pt x="6734" y="20156"/>
                  </a:cubicBezTo>
                  <a:cubicBezTo>
                    <a:pt x="5256" y="21822"/>
                    <a:pt x="2092" y="21941"/>
                    <a:pt x="1223" y="21941"/>
                  </a:cubicBezTo>
                  <a:cubicBezTo>
                    <a:pt x="1188" y="21941"/>
                    <a:pt x="1157" y="21941"/>
                    <a:pt x="1130" y="21941"/>
                  </a:cubicBezTo>
                  <a:cubicBezTo>
                    <a:pt x="1190" y="21361"/>
                    <a:pt x="1499" y="18950"/>
                    <a:pt x="2757" y="17444"/>
                  </a:cubicBezTo>
                  <a:cubicBezTo>
                    <a:pt x="2780" y="17414"/>
                    <a:pt x="2787" y="17369"/>
                    <a:pt x="2780" y="17331"/>
                  </a:cubicBezTo>
                  <a:cubicBezTo>
                    <a:pt x="2772" y="17293"/>
                    <a:pt x="2742" y="17263"/>
                    <a:pt x="2712" y="17248"/>
                  </a:cubicBezTo>
                  <a:cubicBezTo>
                    <a:pt x="2124" y="17000"/>
                    <a:pt x="1657" y="16555"/>
                    <a:pt x="1379" y="15975"/>
                  </a:cubicBezTo>
                  <a:cubicBezTo>
                    <a:pt x="851" y="14906"/>
                    <a:pt x="1040" y="13580"/>
                    <a:pt x="1861" y="12601"/>
                  </a:cubicBezTo>
                  <a:cubicBezTo>
                    <a:pt x="1883" y="12578"/>
                    <a:pt x="1891" y="12541"/>
                    <a:pt x="1883" y="12503"/>
                  </a:cubicBezTo>
                  <a:cubicBezTo>
                    <a:pt x="1883" y="12465"/>
                    <a:pt x="1861" y="12435"/>
                    <a:pt x="1831" y="12420"/>
                  </a:cubicBezTo>
                  <a:cubicBezTo>
                    <a:pt x="829" y="11772"/>
                    <a:pt x="256" y="10642"/>
                    <a:pt x="362" y="9543"/>
                  </a:cubicBezTo>
                  <a:cubicBezTo>
                    <a:pt x="437" y="8805"/>
                    <a:pt x="791" y="8157"/>
                    <a:pt x="1371" y="7712"/>
                  </a:cubicBezTo>
                  <a:cubicBezTo>
                    <a:pt x="1864" y="7332"/>
                    <a:pt x="2465" y="7135"/>
                    <a:pt x="3100" y="7135"/>
                  </a:cubicBezTo>
                  <a:cubicBezTo>
                    <a:pt x="3270" y="7135"/>
                    <a:pt x="3442" y="7149"/>
                    <a:pt x="3616" y="7178"/>
                  </a:cubicBezTo>
                  <a:cubicBezTo>
                    <a:pt x="3729" y="7200"/>
                    <a:pt x="3857" y="7230"/>
                    <a:pt x="4023" y="7298"/>
                  </a:cubicBezTo>
                  <a:cubicBezTo>
                    <a:pt x="4035" y="7302"/>
                    <a:pt x="4049" y="7304"/>
                    <a:pt x="4062" y="7304"/>
                  </a:cubicBezTo>
                  <a:cubicBezTo>
                    <a:pt x="4103" y="7304"/>
                    <a:pt x="4145" y="7285"/>
                    <a:pt x="4173" y="7245"/>
                  </a:cubicBezTo>
                  <a:cubicBezTo>
                    <a:pt x="4203" y="7200"/>
                    <a:pt x="4196" y="7140"/>
                    <a:pt x="4158" y="7095"/>
                  </a:cubicBezTo>
                  <a:cubicBezTo>
                    <a:pt x="4015" y="6929"/>
                    <a:pt x="3925" y="6809"/>
                    <a:pt x="3864" y="6703"/>
                  </a:cubicBezTo>
                  <a:cubicBezTo>
                    <a:pt x="3443" y="5980"/>
                    <a:pt x="3345" y="5174"/>
                    <a:pt x="3571" y="4428"/>
                  </a:cubicBezTo>
                  <a:cubicBezTo>
                    <a:pt x="3781" y="3728"/>
                    <a:pt x="4271" y="3163"/>
                    <a:pt x="4934" y="2832"/>
                  </a:cubicBezTo>
                  <a:cubicBezTo>
                    <a:pt x="5338" y="2636"/>
                    <a:pt x="5776" y="2541"/>
                    <a:pt x="6218" y="2541"/>
                  </a:cubicBezTo>
                  <a:cubicBezTo>
                    <a:pt x="6953" y="2541"/>
                    <a:pt x="7697" y="2805"/>
                    <a:pt x="8308" y="3314"/>
                  </a:cubicBezTo>
                  <a:cubicBezTo>
                    <a:pt x="8333" y="3332"/>
                    <a:pt x="8358" y="3346"/>
                    <a:pt x="8387" y="3346"/>
                  </a:cubicBezTo>
                  <a:cubicBezTo>
                    <a:pt x="8393" y="3346"/>
                    <a:pt x="8400" y="3345"/>
                    <a:pt x="8406" y="3344"/>
                  </a:cubicBezTo>
                  <a:cubicBezTo>
                    <a:pt x="8444" y="3336"/>
                    <a:pt x="8474" y="3321"/>
                    <a:pt x="8497" y="3291"/>
                  </a:cubicBezTo>
                  <a:cubicBezTo>
                    <a:pt x="9086" y="2368"/>
                    <a:pt x="10091" y="1810"/>
                    <a:pt x="11106" y="1810"/>
                  </a:cubicBezTo>
                  <a:cubicBezTo>
                    <a:pt x="11193" y="1810"/>
                    <a:pt x="11280" y="1814"/>
                    <a:pt x="11366" y="1822"/>
                  </a:cubicBezTo>
                  <a:cubicBezTo>
                    <a:pt x="11901" y="1875"/>
                    <a:pt x="12398" y="2078"/>
                    <a:pt x="12798" y="2417"/>
                  </a:cubicBezTo>
                  <a:cubicBezTo>
                    <a:pt x="12822" y="2435"/>
                    <a:pt x="12851" y="2444"/>
                    <a:pt x="12879" y="2444"/>
                  </a:cubicBezTo>
                  <a:cubicBezTo>
                    <a:pt x="12913" y="2444"/>
                    <a:pt x="12946" y="2431"/>
                    <a:pt x="12971" y="2402"/>
                  </a:cubicBezTo>
                  <a:cubicBezTo>
                    <a:pt x="13950" y="1310"/>
                    <a:pt x="15276" y="512"/>
                    <a:pt x="15660" y="301"/>
                  </a:cubicBezTo>
                  <a:close/>
                  <a:moveTo>
                    <a:pt x="15703" y="1"/>
                  </a:moveTo>
                  <a:cubicBezTo>
                    <a:pt x="15683" y="1"/>
                    <a:pt x="15663" y="5"/>
                    <a:pt x="15645" y="14"/>
                  </a:cubicBezTo>
                  <a:cubicBezTo>
                    <a:pt x="15577" y="52"/>
                    <a:pt x="14033" y="873"/>
                    <a:pt x="12865" y="2146"/>
                  </a:cubicBezTo>
                  <a:cubicBezTo>
                    <a:pt x="12444" y="1822"/>
                    <a:pt x="11939" y="1626"/>
                    <a:pt x="11397" y="1574"/>
                  </a:cubicBezTo>
                  <a:cubicBezTo>
                    <a:pt x="11300" y="1564"/>
                    <a:pt x="11203" y="1560"/>
                    <a:pt x="11107" y="1560"/>
                  </a:cubicBezTo>
                  <a:cubicBezTo>
                    <a:pt x="10049" y="1560"/>
                    <a:pt x="9003" y="2117"/>
                    <a:pt x="8361" y="3035"/>
                  </a:cubicBezTo>
                  <a:cubicBezTo>
                    <a:pt x="7727" y="2543"/>
                    <a:pt x="6969" y="2287"/>
                    <a:pt x="6219" y="2287"/>
                  </a:cubicBezTo>
                  <a:cubicBezTo>
                    <a:pt x="5741" y="2287"/>
                    <a:pt x="5266" y="2391"/>
                    <a:pt x="4828" y="2606"/>
                  </a:cubicBezTo>
                  <a:cubicBezTo>
                    <a:pt x="4098" y="2967"/>
                    <a:pt x="3563" y="3585"/>
                    <a:pt x="3330" y="4353"/>
                  </a:cubicBezTo>
                  <a:cubicBezTo>
                    <a:pt x="3081" y="5167"/>
                    <a:pt x="3194" y="6048"/>
                    <a:pt x="3646" y="6831"/>
                  </a:cubicBezTo>
                  <a:cubicBezTo>
                    <a:pt x="3661" y="6861"/>
                    <a:pt x="3691" y="6899"/>
                    <a:pt x="3714" y="6944"/>
                  </a:cubicBezTo>
                  <a:cubicBezTo>
                    <a:pt x="3699" y="6937"/>
                    <a:pt x="3676" y="6937"/>
                    <a:pt x="3661" y="6929"/>
                  </a:cubicBezTo>
                  <a:cubicBezTo>
                    <a:pt x="3475" y="6899"/>
                    <a:pt x="3290" y="6885"/>
                    <a:pt x="3107" y="6885"/>
                  </a:cubicBezTo>
                  <a:cubicBezTo>
                    <a:pt x="2413" y="6885"/>
                    <a:pt x="1757" y="7099"/>
                    <a:pt x="1221" y="7517"/>
                  </a:cubicBezTo>
                  <a:cubicBezTo>
                    <a:pt x="588" y="7999"/>
                    <a:pt x="196" y="8714"/>
                    <a:pt x="113" y="9513"/>
                  </a:cubicBezTo>
                  <a:cubicBezTo>
                    <a:pt x="0" y="10673"/>
                    <a:pt x="573" y="11848"/>
                    <a:pt x="1575" y="12548"/>
                  </a:cubicBezTo>
                  <a:cubicBezTo>
                    <a:pt x="769" y="13587"/>
                    <a:pt x="603" y="14966"/>
                    <a:pt x="1153" y="16088"/>
                  </a:cubicBezTo>
                  <a:cubicBezTo>
                    <a:pt x="1439" y="16676"/>
                    <a:pt x="1891" y="17128"/>
                    <a:pt x="2463" y="17406"/>
                  </a:cubicBezTo>
                  <a:cubicBezTo>
                    <a:pt x="1062" y="19199"/>
                    <a:pt x="874" y="21941"/>
                    <a:pt x="867" y="22061"/>
                  </a:cubicBezTo>
                  <a:cubicBezTo>
                    <a:pt x="867" y="22091"/>
                    <a:pt x="874" y="22129"/>
                    <a:pt x="897" y="22152"/>
                  </a:cubicBezTo>
                  <a:cubicBezTo>
                    <a:pt x="919" y="22174"/>
                    <a:pt x="957" y="22189"/>
                    <a:pt x="987" y="22189"/>
                  </a:cubicBezTo>
                  <a:cubicBezTo>
                    <a:pt x="1010" y="22189"/>
                    <a:pt x="1108" y="22197"/>
                    <a:pt x="1266" y="22197"/>
                  </a:cubicBezTo>
                  <a:cubicBezTo>
                    <a:pt x="2215" y="22197"/>
                    <a:pt x="5280" y="22061"/>
                    <a:pt x="6855" y="20404"/>
                  </a:cubicBezTo>
                  <a:cubicBezTo>
                    <a:pt x="7216" y="20623"/>
                    <a:pt x="7623" y="20751"/>
                    <a:pt x="8060" y="20796"/>
                  </a:cubicBezTo>
                  <a:cubicBezTo>
                    <a:pt x="8156" y="20805"/>
                    <a:pt x="8253" y="20810"/>
                    <a:pt x="8349" y="20810"/>
                  </a:cubicBezTo>
                  <a:cubicBezTo>
                    <a:pt x="9406" y="20810"/>
                    <a:pt x="10447" y="20252"/>
                    <a:pt x="11095" y="19335"/>
                  </a:cubicBezTo>
                  <a:cubicBezTo>
                    <a:pt x="11730" y="19826"/>
                    <a:pt x="12487" y="20083"/>
                    <a:pt x="13237" y="20083"/>
                  </a:cubicBezTo>
                  <a:cubicBezTo>
                    <a:pt x="13715" y="20083"/>
                    <a:pt x="14191" y="19978"/>
                    <a:pt x="14628" y="19764"/>
                  </a:cubicBezTo>
                  <a:cubicBezTo>
                    <a:pt x="15359" y="19402"/>
                    <a:pt x="15886" y="18785"/>
                    <a:pt x="16119" y="18016"/>
                  </a:cubicBezTo>
                  <a:cubicBezTo>
                    <a:pt x="16368" y="17203"/>
                    <a:pt x="16262" y="16322"/>
                    <a:pt x="15810" y="15538"/>
                  </a:cubicBezTo>
                  <a:cubicBezTo>
                    <a:pt x="15788" y="15508"/>
                    <a:pt x="15765" y="15471"/>
                    <a:pt x="15735" y="15425"/>
                  </a:cubicBezTo>
                  <a:lnTo>
                    <a:pt x="15735" y="15425"/>
                  </a:lnTo>
                  <a:cubicBezTo>
                    <a:pt x="15758" y="15433"/>
                    <a:pt x="15773" y="15433"/>
                    <a:pt x="15795" y="15440"/>
                  </a:cubicBezTo>
                  <a:cubicBezTo>
                    <a:pt x="15980" y="15470"/>
                    <a:pt x="16164" y="15485"/>
                    <a:pt x="16345" y="15485"/>
                  </a:cubicBezTo>
                  <a:cubicBezTo>
                    <a:pt x="17036" y="15485"/>
                    <a:pt x="17691" y="15271"/>
                    <a:pt x="18228" y="14853"/>
                  </a:cubicBezTo>
                  <a:cubicBezTo>
                    <a:pt x="18869" y="14371"/>
                    <a:pt x="19260" y="13655"/>
                    <a:pt x="19336" y="12849"/>
                  </a:cubicBezTo>
                  <a:cubicBezTo>
                    <a:pt x="19449" y="11697"/>
                    <a:pt x="18884" y="10522"/>
                    <a:pt x="17874" y="9821"/>
                  </a:cubicBezTo>
                  <a:cubicBezTo>
                    <a:pt x="18680" y="8782"/>
                    <a:pt x="18853" y="7404"/>
                    <a:pt x="18304" y="6281"/>
                  </a:cubicBezTo>
                  <a:cubicBezTo>
                    <a:pt x="17987" y="5634"/>
                    <a:pt x="17452" y="5136"/>
                    <a:pt x="16790" y="4873"/>
                  </a:cubicBezTo>
                  <a:cubicBezTo>
                    <a:pt x="17332" y="2703"/>
                    <a:pt x="15878" y="173"/>
                    <a:pt x="15818" y="60"/>
                  </a:cubicBezTo>
                  <a:cubicBezTo>
                    <a:pt x="15792" y="23"/>
                    <a:pt x="15748" y="1"/>
                    <a:pt x="1570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5339;p28">
              <a:extLst>
                <a:ext uri="{FF2B5EF4-FFF2-40B4-BE49-F238E27FC236}">
                  <a16:creationId xmlns:a16="http://schemas.microsoft.com/office/drawing/2014/main" id="{AC502E5B-1D0B-4504-A448-F2390E39DB98}"/>
                </a:ext>
              </a:extLst>
            </p:cNvPr>
            <p:cNvSpPr/>
            <p:nvPr/>
          </p:nvSpPr>
          <p:spPr>
            <a:xfrm>
              <a:off x="3351550" y="1280425"/>
              <a:ext cx="265925" cy="184550"/>
            </a:xfrm>
            <a:custGeom>
              <a:avLst/>
              <a:gdLst/>
              <a:ahLst/>
              <a:cxnLst/>
              <a:rect l="l" t="t" r="r" b="b"/>
              <a:pathLst>
                <a:path w="10637" h="7382" extrusionOk="0">
                  <a:moveTo>
                    <a:pt x="6983" y="0"/>
                  </a:moveTo>
                  <a:cubicBezTo>
                    <a:pt x="6983" y="1"/>
                    <a:pt x="1" y="3684"/>
                    <a:pt x="4513" y="7382"/>
                  </a:cubicBezTo>
                  <a:cubicBezTo>
                    <a:pt x="10636" y="6260"/>
                    <a:pt x="6983" y="1"/>
                    <a:pt x="6983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5340;p28">
              <a:extLst>
                <a:ext uri="{FF2B5EF4-FFF2-40B4-BE49-F238E27FC236}">
                  <a16:creationId xmlns:a16="http://schemas.microsoft.com/office/drawing/2014/main" id="{1C134BFB-A6A7-4E3F-99C1-AD8D6D277CE7}"/>
                </a:ext>
              </a:extLst>
            </p:cNvPr>
            <p:cNvSpPr/>
            <p:nvPr/>
          </p:nvSpPr>
          <p:spPr>
            <a:xfrm>
              <a:off x="3420850" y="1277250"/>
              <a:ext cx="153300" cy="190950"/>
            </a:xfrm>
            <a:custGeom>
              <a:avLst/>
              <a:gdLst/>
              <a:ahLst/>
              <a:cxnLst/>
              <a:rect l="l" t="t" r="r" b="b"/>
              <a:pathLst>
                <a:path w="6132" h="7638" extrusionOk="0">
                  <a:moveTo>
                    <a:pt x="4166" y="301"/>
                  </a:moveTo>
                  <a:cubicBezTo>
                    <a:pt x="4460" y="851"/>
                    <a:pt x="5740" y="3449"/>
                    <a:pt x="4866" y="5362"/>
                  </a:cubicBezTo>
                  <a:cubicBezTo>
                    <a:pt x="4384" y="6394"/>
                    <a:pt x="3345" y="7072"/>
                    <a:pt x="1771" y="7373"/>
                  </a:cubicBezTo>
                  <a:cubicBezTo>
                    <a:pt x="739" y="6515"/>
                    <a:pt x="264" y="5581"/>
                    <a:pt x="362" y="4609"/>
                  </a:cubicBezTo>
                  <a:cubicBezTo>
                    <a:pt x="581" y="2440"/>
                    <a:pt x="3556" y="640"/>
                    <a:pt x="4166" y="301"/>
                  </a:cubicBezTo>
                  <a:close/>
                  <a:moveTo>
                    <a:pt x="4215" y="1"/>
                  </a:moveTo>
                  <a:cubicBezTo>
                    <a:pt x="4196" y="1"/>
                    <a:pt x="4177" y="5"/>
                    <a:pt x="4158" y="14"/>
                  </a:cubicBezTo>
                  <a:cubicBezTo>
                    <a:pt x="4000" y="97"/>
                    <a:pt x="370" y="2041"/>
                    <a:pt x="114" y="4579"/>
                  </a:cubicBezTo>
                  <a:cubicBezTo>
                    <a:pt x="1" y="5656"/>
                    <a:pt x="528" y="6673"/>
                    <a:pt x="1658" y="7607"/>
                  </a:cubicBezTo>
                  <a:cubicBezTo>
                    <a:pt x="1680" y="7622"/>
                    <a:pt x="1710" y="7637"/>
                    <a:pt x="1741" y="7637"/>
                  </a:cubicBezTo>
                  <a:cubicBezTo>
                    <a:pt x="1748" y="7637"/>
                    <a:pt x="1756" y="7637"/>
                    <a:pt x="1763" y="7629"/>
                  </a:cubicBezTo>
                  <a:cubicBezTo>
                    <a:pt x="3450" y="7321"/>
                    <a:pt x="4573" y="6590"/>
                    <a:pt x="5092" y="5468"/>
                  </a:cubicBezTo>
                  <a:cubicBezTo>
                    <a:pt x="6132" y="3208"/>
                    <a:pt x="4399" y="188"/>
                    <a:pt x="4324" y="60"/>
                  </a:cubicBezTo>
                  <a:cubicBezTo>
                    <a:pt x="4298" y="23"/>
                    <a:pt x="4257" y="1"/>
                    <a:pt x="42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5341;p28">
              <a:extLst>
                <a:ext uri="{FF2B5EF4-FFF2-40B4-BE49-F238E27FC236}">
                  <a16:creationId xmlns:a16="http://schemas.microsoft.com/office/drawing/2014/main" id="{C32E33B2-6890-4B6A-94FE-7A08D54F9B5A}"/>
                </a:ext>
              </a:extLst>
            </p:cNvPr>
            <p:cNvSpPr/>
            <p:nvPr/>
          </p:nvSpPr>
          <p:spPr>
            <a:xfrm>
              <a:off x="3464350" y="1303200"/>
              <a:ext cx="57650" cy="161775"/>
            </a:xfrm>
            <a:custGeom>
              <a:avLst/>
              <a:gdLst/>
              <a:ahLst/>
              <a:cxnLst/>
              <a:rect l="l" t="t" r="r" b="b"/>
              <a:pathLst>
                <a:path w="2306" h="6471" extrusionOk="0">
                  <a:moveTo>
                    <a:pt x="2305" y="1"/>
                  </a:moveTo>
                  <a:lnTo>
                    <a:pt x="1" y="6471"/>
                  </a:lnTo>
                  <a:cubicBezTo>
                    <a:pt x="1703" y="2683"/>
                    <a:pt x="2305" y="1"/>
                    <a:pt x="230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5342;p28">
              <a:extLst>
                <a:ext uri="{FF2B5EF4-FFF2-40B4-BE49-F238E27FC236}">
                  <a16:creationId xmlns:a16="http://schemas.microsoft.com/office/drawing/2014/main" id="{9AAC7F23-5AED-4144-9314-74CF03FA8CFB}"/>
                </a:ext>
              </a:extLst>
            </p:cNvPr>
            <p:cNvSpPr/>
            <p:nvPr/>
          </p:nvSpPr>
          <p:spPr>
            <a:xfrm>
              <a:off x="3460775" y="1300125"/>
              <a:ext cx="64625" cy="168075"/>
            </a:xfrm>
            <a:custGeom>
              <a:avLst/>
              <a:gdLst/>
              <a:ahLst/>
              <a:cxnLst/>
              <a:rect l="l" t="t" r="r" b="b"/>
              <a:pathLst>
                <a:path w="2585" h="6723" extrusionOk="0">
                  <a:moveTo>
                    <a:pt x="2445" y="0"/>
                  </a:moveTo>
                  <a:cubicBezTo>
                    <a:pt x="2387" y="0"/>
                    <a:pt x="2334" y="42"/>
                    <a:pt x="2320" y="101"/>
                  </a:cubicBezTo>
                  <a:cubicBezTo>
                    <a:pt x="2313" y="124"/>
                    <a:pt x="1703" y="2813"/>
                    <a:pt x="31" y="6541"/>
                  </a:cubicBezTo>
                  <a:cubicBezTo>
                    <a:pt x="0" y="6609"/>
                    <a:pt x="31" y="6684"/>
                    <a:pt x="91" y="6707"/>
                  </a:cubicBezTo>
                  <a:cubicBezTo>
                    <a:pt x="106" y="6714"/>
                    <a:pt x="129" y="6722"/>
                    <a:pt x="144" y="6722"/>
                  </a:cubicBezTo>
                  <a:cubicBezTo>
                    <a:pt x="189" y="6722"/>
                    <a:pt x="234" y="6692"/>
                    <a:pt x="257" y="6647"/>
                  </a:cubicBezTo>
                  <a:cubicBezTo>
                    <a:pt x="1944" y="2888"/>
                    <a:pt x="2561" y="184"/>
                    <a:pt x="2569" y="154"/>
                  </a:cubicBezTo>
                  <a:cubicBezTo>
                    <a:pt x="2584" y="86"/>
                    <a:pt x="2539" y="18"/>
                    <a:pt x="2471" y="3"/>
                  </a:cubicBezTo>
                  <a:cubicBezTo>
                    <a:pt x="2462" y="1"/>
                    <a:pt x="2453" y="0"/>
                    <a:pt x="244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5343;p28">
              <a:extLst>
                <a:ext uri="{FF2B5EF4-FFF2-40B4-BE49-F238E27FC236}">
                  <a16:creationId xmlns:a16="http://schemas.microsoft.com/office/drawing/2014/main" id="{407D083C-E2D8-47C6-B908-DE4195AE8732}"/>
                </a:ext>
              </a:extLst>
            </p:cNvPr>
            <p:cNvSpPr/>
            <p:nvPr/>
          </p:nvSpPr>
          <p:spPr>
            <a:xfrm>
              <a:off x="3503525" y="1340500"/>
              <a:ext cx="32225" cy="25250"/>
            </a:xfrm>
            <a:custGeom>
              <a:avLst/>
              <a:gdLst/>
              <a:ahLst/>
              <a:cxnLst/>
              <a:rect l="l" t="t" r="r" b="b"/>
              <a:pathLst>
                <a:path w="1289" h="1010" extrusionOk="0">
                  <a:moveTo>
                    <a:pt x="1288" y="0"/>
                  </a:moveTo>
                  <a:cubicBezTo>
                    <a:pt x="1145" y="60"/>
                    <a:pt x="0" y="1010"/>
                    <a:pt x="0" y="1010"/>
                  </a:cubicBezTo>
                  <a:lnTo>
                    <a:pt x="1288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5344;p28">
              <a:extLst>
                <a:ext uri="{FF2B5EF4-FFF2-40B4-BE49-F238E27FC236}">
                  <a16:creationId xmlns:a16="http://schemas.microsoft.com/office/drawing/2014/main" id="{66A68BB5-DD25-4300-99BB-4F3082A657AB}"/>
                </a:ext>
              </a:extLst>
            </p:cNvPr>
            <p:cNvSpPr/>
            <p:nvPr/>
          </p:nvSpPr>
          <p:spPr>
            <a:xfrm>
              <a:off x="3499950" y="1337375"/>
              <a:ext cx="39375" cy="31575"/>
            </a:xfrm>
            <a:custGeom>
              <a:avLst/>
              <a:gdLst/>
              <a:ahLst/>
              <a:cxnLst/>
              <a:rect l="l" t="t" r="r" b="b"/>
              <a:pathLst>
                <a:path w="1575" h="1263" extrusionOk="0">
                  <a:moveTo>
                    <a:pt x="1433" y="1"/>
                  </a:moveTo>
                  <a:cubicBezTo>
                    <a:pt x="1415" y="1"/>
                    <a:pt x="1396" y="4"/>
                    <a:pt x="1379" y="12"/>
                  </a:cubicBezTo>
                  <a:cubicBezTo>
                    <a:pt x="1235" y="72"/>
                    <a:pt x="332" y="818"/>
                    <a:pt x="60" y="1044"/>
                  </a:cubicBezTo>
                  <a:cubicBezTo>
                    <a:pt x="8" y="1089"/>
                    <a:pt x="0" y="1165"/>
                    <a:pt x="45" y="1217"/>
                  </a:cubicBezTo>
                  <a:cubicBezTo>
                    <a:pt x="68" y="1247"/>
                    <a:pt x="106" y="1263"/>
                    <a:pt x="143" y="1263"/>
                  </a:cubicBezTo>
                  <a:cubicBezTo>
                    <a:pt x="166" y="1263"/>
                    <a:pt x="196" y="1255"/>
                    <a:pt x="219" y="1232"/>
                  </a:cubicBezTo>
                  <a:cubicBezTo>
                    <a:pt x="768" y="780"/>
                    <a:pt x="1386" y="283"/>
                    <a:pt x="1477" y="238"/>
                  </a:cubicBezTo>
                  <a:cubicBezTo>
                    <a:pt x="1544" y="216"/>
                    <a:pt x="1574" y="140"/>
                    <a:pt x="1544" y="80"/>
                  </a:cubicBezTo>
                  <a:cubicBezTo>
                    <a:pt x="1528" y="30"/>
                    <a:pt x="1482" y="1"/>
                    <a:pt x="14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5345;p28">
              <a:extLst>
                <a:ext uri="{FF2B5EF4-FFF2-40B4-BE49-F238E27FC236}">
                  <a16:creationId xmlns:a16="http://schemas.microsoft.com/office/drawing/2014/main" id="{326732FB-FD21-4413-9CA5-35287B0F64EC}"/>
                </a:ext>
              </a:extLst>
            </p:cNvPr>
            <p:cNvSpPr/>
            <p:nvPr/>
          </p:nvSpPr>
          <p:spPr>
            <a:xfrm>
              <a:off x="3496550" y="1311875"/>
              <a:ext cx="12275" cy="32600"/>
            </a:xfrm>
            <a:custGeom>
              <a:avLst/>
              <a:gdLst/>
              <a:ahLst/>
              <a:cxnLst/>
              <a:rect l="l" t="t" r="r" b="b"/>
              <a:pathLst>
                <a:path w="491" h="1304" extrusionOk="0">
                  <a:moveTo>
                    <a:pt x="1" y="0"/>
                  </a:moveTo>
                  <a:cubicBezTo>
                    <a:pt x="8" y="128"/>
                    <a:pt x="490" y="1303"/>
                    <a:pt x="490" y="130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5346;p28">
              <a:extLst>
                <a:ext uri="{FF2B5EF4-FFF2-40B4-BE49-F238E27FC236}">
                  <a16:creationId xmlns:a16="http://schemas.microsoft.com/office/drawing/2014/main" id="{9B1DFDA0-FFEB-466F-BA8E-FB53011167DF}"/>
                </a:ext>
              </a:extLst>
            </p:cNvPr>
            <p:cNvSpPr/>
            <p:nvPr/>
          </p:nvSpPr>
          <p:spPr>
            <a:xfrm>
              <a:off x="3493350" y="1308650"/>
              <a:ext cx="19050" cy="39025"/>
            </a:xfrm>
            <a:custGeom>
              <a:avLst/>
              <a:gdLst/>
              <a:ahLst/>
              <a:cxnLst/>
              <a:rect l="l" t="t" r="r" b="b"/>
              <a:pathLst>
                <a:path w="762" h="1561" extrusionOk="0">
                  <a:moveTo>
                    <a:pt x="140" y="1"/>
                  </a:moveTo>
                  <a:cubicBezTo>
                    <a:pt x="136" y="1"/>
                    <a:pt x="132" y="1"/>
                    <a:pt x="129" y="1"/>
                  </a:cubicBezTo>
                  <a:cubicBezTo>
                    <a:pt x="53" y="1"/>
                    <a:pt x="1" y="62"/>
                    <a:pt x="8" y="129"/>
                  </a:cubicBezTo>
                  <a:cubicBezTo>
                    <a:pt x="8" y="265"/>
                    <a:pt x="355" y="1124"/>
                    <a:pt x="498" y="1478"/>
                  </a:cubicBezTo>
                  <a:cubicBezTo>
                    <a:pt x="520" y="1530"/>
                    <a:pt x="565" y="1560"/>
                    <a:pt x="618" y="1560"/>
                  </a:cubicBezTo>
                  <a:cubicBezTo>
                    <a:pt x="633" y="1560"/>
                    <a:pt x="648" y="1553"/>
                    <a:pt x="663" y="1553"/>
                  </a:cubicBezTo>
                  <a:cubicBezTo>
                    <a:pt x="731" y="1523"/>
                    <a:pt x="761" y="1447"/>
                    <a:pt x="731" y="1387"/>
                  </a:cubicBezTo>
                  <a:cubicBezTo>
                    <a:pt x="505" y="837"/>
                    <a:pt x="272" y="212"/>
                    <a:pt x="257" y="122"/>
                  </a:cubicBezTo>
                  <a:cubicBezTo>
                    <a:pt x="250" y="51"/>
                    <a:pt x="196" y="1"/>
                    <a:pt x="1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5347;p28">
              <a:extLst>
                <a:ext uri="{FF2B5EF4-FFF2-40B4-BE49-F238E27FC236}">
                  <a16:creationId xmlns:a16="http://schemas.microsoft.com/office/drawing/2014/main" id="{50F1C61B-2867-49F8-B1F8-8B42CBE67CCA}"/>
                </a:ext>
              </a:extLst>
            </p:cNvPr>
            <p:cNvSpPr/>
            <p:nvPr/>
          </p:nvSpPr>
          <p:spPr>
            <a:xfrm>
              <a:off x="3158350" y="1678075"/>
              <a:ext cx="198925" cy="151000"/>
            </a:xfrm>
            <a:custGeom>
              <a:avLst/>
              <a:gdLst/>
              <a:ahLst/>
              <a:cxnLst/>
              <a:rect l="l" t="t" r="r" b="b"/>
              <a:pathLst>
                <a:path w="7957" h="6040" extrusionOk="0">
                  <a:moveTo>
                    <a:pt x="4425" y="1"/>
                  </a:moveTo>
                  <a:cubicBezTo>
                    <a:pt x="386" y="1"/>
                    <a:pt x="1" y="6036"/>
                    <a:pt x="1" y="6036"/>
                  </a:cubicBezTo>
                  <a:cubicBezTo>
                    <a:pt x="1" y="6036"/>
                    <a:pt x="89" y="6039"/>
                    <a:pt x="245" y="6039"/>
                  </a:cubicBezTo>
                  <a:cubicBezTo>
                    <a:pt x="1587" y="6039"/>
                    <a:pt x="7957" y="5761"/>
                    <a:pt x="6418" y="417"/>
                  </a:cubicBezTo>
                  <a:cubicBezTo>
                    <a:pt x="5670" y="127"/>
                    <a:pt x="5009" y="1"/>
                    <a:pt x="442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5348;p28">
              <a:extLst>
                <a:ext uri="{FF2B5EF4-FFF2-40B4-BE49-F238E27FC236}">
                  <a16:creationId xmlns:a16="http://schemas.microsoft.com/office/drawing/2014/main" id="{A71CA163-769F-4D91-9E0C-54BEB682513C}"/>
                </a:ext>
              </a:extLst>
            </p:cNvPr>
            <p:cNvSpPr/>
            <p:nvPr/>
          </p:nvSpPr>
          <p:spPr>
            <a:xfrm>
              <a:off x="3155150" y="1674975"/>
              <a:ext cx="177800" cy="157200"/>
            </a:xfrm>
            <a:custGeom>
              <a:avLst/>
              <a:gdLst/>
              <a:ahLst/>
              <a:cxnLst/>
              <a:rect l="l" t="t" r="r" b="b"/>
              <a:pathLst>
                <a:path w="7112" h="6288" extrusionOk="0">
                  <a:moveTo>
                    <a:pt x="4548" y="253"/>
                  </a:moveTo>
                  <a:cubicBezTo>
                    <a:pt x="5130" y="253"/>
                    <a:pt x="5763" y="382"/>
                    <a:pt x="6441" y="639"/>
                  </a:cubicBezTo>
                  <a:cubicBezTo>
                    <a:pt x="6840" y="2055"/>
                    <a:pt x="6689" y="3215"/>
                    <a:pt x="5996" y="4096"/>
                  </a:cubicBezTo>
                  <a:cubicBezTo>
                    <a:pt x="4604" y="5872"/>
                    <a:pt x="1383" y="6033"/>
                    <a:pt x="414" y="6033"/>
                  </a:cubicBezTo>
                  <a:cubicBezTo>
                    <a:pt x="356" y="6033"/>
                    <a:pt x="306" y="6033"/>
                    <a:pt x="264" y="6032"/>
                  </a:cubicBezTo>
                  <a:cubicBezTo>
                    <a:pt x="340" y="5339"/>
                    <a:pt x="769" y="2032"/>
                    <a:pt x="2757" y="759"/>
                  </a:cubicBezTo>
                  <a:cubicBezTo>
                    <a:pt x="3284" y="422"/>
                    <a:pt x="3883" y="253"/>
                    <a:pt x="4548" y="253"/>
                  </a:cubicBezTo>
                  <a:close/>
                  <a:moveTo>
                    <a:pt x="4554" y="0"/>
                  </a:moveTo>
                  <a:cubicBezTo>
                    <a:pt x="3840" y="0"/>
                    <a:pt x="3195" y="184"/>
                    <a:pt x="2622" y="548"/>
                  </a:cubicBezTo>
                  <a:cubicBezTo>
                    <a:pt x="294" y="2032"/>
                    <a:pt x="16" y="5979"/>
                    <a:pt x="1" y="6152"/>
                  </a:cubicBezTo>
                  <a:cubicBezTo>
                    <a:pt x="1" y="6182"/>
                    <a:pt x="16" y="6220"/>
                    <a:pt x="38" y="6243"/>
                  </a:cubicBezTo>
                  <a:cubicBezTo>
                    <a:pt x="61" y="6265"/>
                    <a:pt x="91" y="6280"/>
                    <a:pt x="121" y="6280"/>
                  </a:cubicBezTo>
                  <a:cubicBezTo>
                    <a:pt x="151" y="6280"/>
                    <a:pt x="249" y="6288"/>
                    <a:pt x="407" y="6288"/>
                  </a:cubicBezTo>
                  <a:cubicBezTo>
                    <a:pt x="1402" y="6288"/>
                    <a:pt x="4708" y="6137"/>
                    <a:pt x="6192" y="4254"/>
                  </a:cubicBezTo>
                  <a:cubicBezTo>
                    <a:pt x="6945" y="3297"/>
                    <a:pt x="7111" y="2032"/>
                    <a:pt x="6667" y="511"/>
                  </a:cubicBezTo>
                  <a:cubicBezTo>
                    <a:pt x="6659" y="473"/>
                    <a:pt x="6629" y="435"/>
                    <a:pt x="6591" y="428"/>
                  </a:cubicBezTo>
                  <a:cubicBezTo>
                    <a:pt x="5862" y="142"/>
                    <a:pt x="5181" y="0"/>
                    <a:pt x="45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5349;p28">
              <a:extLst>
                <a:ext uri="{FF2B5EF4-FFF2-40B4-BE49-F238E27FC236}">
                  <a16:creationId xmlns:a16="http://schemas.microsoft.com/office/drawing/2014/main" id="{CBC074C5-425E-46F8-8CE9-7D4A5539D864}"/>
                </a:ext>
              </a:extLst>
            </p:cNvPr>
            <p:cNvSpPr/>
            <p:nvPr/>
          </p:nvSpPr>
          <p:spPr>
            <a:xfrm>
              <a:off x="3179450" y="1694125"/>
              <a:ext cx="130325" cy="115450"/>
            </a:xfrm>
            <a:custGeom>
              <a:avLst/>
              <a:gdLst/>
              <a:ahLst/>
              <a:cxnLst/>
              <a:rect l="l" t="t" r="r" b="b"/>
              <a:pathLst>
                <a:path w="5213" h="4618" extrusionOk="0">
                  <a:moveTo>
                    <a:pt x="5213" y="1"/>
                  </a:moveTo>
                  <a:lnTo>
                    <a:pt x="5213" y="1"/>
                  </a:lnTo>
                  <a:cubicBezTo>
                    <a:pt x="1695" y="1635"/>
                    <a:pt x="0" y="4618"/>
                    <a:pt x="0" y="4618"/>
                  </a:cubicBezTo>
                  <a:lnTo>
                    <a:pt x="0" y="4618"/>
                  </a:lnTo>
                  <a:lnTo>
                    <a:pt x="5213" y="1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5350;p28">
              <a:extLst>
                <a:ext uri="{FF2B5EF4-FFF2-40B4-BE49-F238E27FC236}">
                  <a16:creationId xmlns:a16="http://schemas.microsoft.com/office/drawing/2014/main" id="{C7E30E81-7FB9-4ADF-AB8A-DEBC48CE0A7A}"/>
                </a:ext>
              </a:extLst>
            </p:cNvPr>
            <p:cNvSpPr/>
            <p:nvPr/>
          </p:nvSpPr>
          <p:spPr>
            <a:xfrm>
              <a:off x="3175875" y="1690975"/>
              <a:ext cx="137475" cy="121800"/>
            </a:xfrm>
            <a:custGeom>
              <a:avLst/>
              <a:gdLst/>
              <a:ahLst/>
              <a:cxnLst/>
              <a:rect l="l" t="t" r="r" b="b"/>
              <a:pathLst>
                <a:path w="5499" h="4872" extrusionOk="0">
                  <a:moveTo>
                    <a:pt x="5355" y="1"/>
                  </a:moveTo>
                  <a:cubicBezTo>
                    <a:pt x="5336" y="1"/>
                    <a:pt x="5315" y="5"/>
                    <a:pt x="5295" y="14"/>
                  </a:cubicBezTo>
                  <a:cubicBezTo>
                    <a:pt x="1785" y="1641"/>
                    <a:pt x="53" y="4653"/>
                    <a:pt x="38" y="4684"/>
                  </a:cubicBezTo>
                  <a:cubicBezTo>
                    <a:pt x="0" y="4744"/>
                    <a:pt x="23" y="4819"/>
                    <a:pt x="83" y="4857"/>
                  </a:cubicBezTo>
                  <a:cubicBezTo>
                    <a:pt x="106" y="4864"/>
                    <a:pt x="128" y="4872"/>
                    <a:pt x="143" y="4872"/>
                  </a:cubicBezTo>
                  <a:cubicBezTo>
                    <a:pt x="189" y="4872"/>
                    <a:pt x="234" y="4849"/>
                    <a:pt x="256" y="4812"/>
                  </a:cubicBezTo>
                  <a:cubicBezTo>
                    <a:pt x="271" y="4782"/>
                    <a:pt x="1966" y="1836"/>
                    <a:pt x="5408" y="240"/>
                  </a:cubicBezTo>
                  <a:cubicBezTo>
                    <a:pt x="5469" y="210"/>
                    <a:pt x="5499" y="134"/>
                    <a:pt x="5469" y="74"/>
                  </a:cubicBezTo>
                  <a:cubicBezTo>
                    <a:pt x="5447" y="26"/>
                    <a:pt x="5403" y="1"/>
                    <a:pt x="535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5351;p28">
              <a:extLst>
                <a:ext uri="{FF2B5EF4-FFF2-40B4-BE49-F238E27FC236}">
                  <a16:creationId xmlns:a16="http://schemas.microsoft.com/office/drawing/2014/main" id="{2568215E-378D-436E-81CB-60DA329A7B32}"/>
                </a:ext>
              </a:extLst>
            </p:cNvPr>
            <p:cNvSpPr/>
            <p:nvPr/>
          </p:nvSpPr>
          <p:spPr>
            <a:xfrm>
              <a:off x="3233125" y="1745150"/>
              <a:ext cx="6800" cy="47475"/>
            </a:xfrm>
            <a:custGeom>
              <a:avLst/>
              <a:gdLst/>
              <a:ahLst/>
              <a:cxnLst/>
              <a:rect l="l" t="t" r="r" b="b"/>
              <a:pathLst>
                <a:path w="272" h="1899" extrusionOk="0">
                  <a:moveTo>
                    <a:pt x="271" y="1899"/>
                  </a:moveTo>
                  <a:lnTo>
                    <a:pt x="0" y="1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5352;p28">
              <a:extLst>
                <a:ext uri="{FF2B5EF4-FFF2-40B4-BE49-F238E27FC236}">
                  <a16:creationId xmlns:a16="http://schemas.microsoft.com/office/drawing/2014/main" id="{32056970-929F-43FC-8868-7B172DAA9A1D}"/>
                </a:ext>
              </a:extLst>
            </p:cNvPr>
            <p:cNvSpPr/>
            <p:nvPr/>
          </p:nvSpPr>
          <p:spPr>
            <a:xfrm>
              <a:off x="3229725" y="1741950"/>
              <a:ext cx="13575" cy="53900"/>
            </a:xfrm>
            <a:custGeom>
              <a:avLst/>
              <a:gdLst/>
              <a:ahLst/>
              <a:cxnLst/>
              <a:rect l="l" t="t" r="r" b="b"/>
              <a:pathLst>
                <a:path w="543" h="2156" extrusionOk="0">
                  <a:moveTo>
                    <a:pt x="136" y="0"/>
                  </a:moveTo>
                  <a:cubicBezTo>
                    <a:pt x="131" y="0"/>
                    <a:pt x="126" y="0"/>
                    <a:pt x="121" y="1"/>
                  </a:cubicBezTo>
                  <a:cubicBezTo>
                    <a:pt x="53" y="16"/>
                    <a:pt x="0" y="76"/>
                    <a:pt x="16" y="144"/>
                  </a:cubicBezTo>
                  <a:lnTo>
                    <a:pt x="279" y="2050"/>
                  </a:lnTo>
                  <a:cubicBezTo>
                    <a:pt x="287" y="2110"/>
                    <a:pt x="347" y="2155"/>
                    <a:pt x="407" y="2155"/>
                  </a:cubicBezTo>
                  <a:lnTo>
                    <a:pt x="422" y="2155"/>
                  </a:lnTo>
                  <a:cubicBezTo>
                    <a:pt x="490" y="2140"/>
                    <a:pt x="543" y="2080"/>
                    <a:pt x="528" y="2012"/>
                  </a:cubicBezTo>
                  <a:lnTo>
                    <a:pt x="264" y="114"/>
                  </a:lnTo>
                  <a:cubicBezTo>
                    <a:pt x="250" y="44"/>
                    <a:pt x="197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5353;p28">
              <a:extLst>
                <a:ext uri="{FF2B5EF4-FFF2-40B4-BE49-F238E27FC236}">
                  <a16:creationId xmlns:a16="http://schemas.microsoft.com/office/drawing/2014/main" id="{844B720A-B1BB-449E-840B-1167D51BFF97}"/>
                </a:ext>
              </a:extLst>
            </p:cNvPr>
            <p:cNvSpPr/>
            <p:nvPr/>
          </p:nvSpPr>
          <p:spPr>
            <a:xfrm>
              <a:off x="3192450" y="1757200"/>
              <a:ext cx="28625" cy="11700"/>
            </a:xfrm>
            <a:custGeom>
              <a:avLst/>
              <a:gdLst/>
              <a:ahLst/>
              <a:cxnLst/>
              <a:rect l="l" t="t" r="r" b="b"/>
              <a:pathLst>
                <a:path w="1145" h="468" extrusionOk="0">
                  <a:moveTo>
                    <a:pt x="1145" y="1"/>
                  </a:moveTo>
                  <a:lnTo>
                    <a:pt x="0" y="468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5354;p28">
              <a:extLst>
                <a:ext uri="{FF2B5EF4-FFF2-40B4-BE49-F238E27FC236}">
                  <a16:creationId xmlns:a16="http://schemas.microsoft.com/office/drawing/2014/main" id="{4CA69F61-C3B7-4248-A388-A59C70CA0BF4}"/>
                </a:ext>
              </a:extLst>
            </p:cNvPr>
            <p:cNvSpPr/>
            <p:nvPr/>
          </p:nvSpPr>
          <p:spPr>
            <a:xfrm>
              <a:off x="3188850" y="1754000"/>
              <a:ext cx="35825" cy="18100"/>
            </a:xfrm>
            <a:custGeom>
              <a:avLst/>
              <a:gdLst/>
              <a:ahLst/>
              <a:cxnLst/>
              <a:rect l="l" t="t" r="r" b="b"/>
              <a:pathLst>
                <a:path w="1433" h="724" extrusionOk="0">
                  <a:moveTo>
                    <a:pt x="1286" y="1"/>
                  </a:moveTo>
                  <a:cubicBezTo>
                    <a:pt x="1272" y="1"/>
                    <a:pt x="1257" y="3"/>
                    <a:pt x="1244" y="8"/>
                  </a:cubicBezTo>
                  <a:lnTo>
                    <a:pt x="91" y="483"/>
                  </a:lnTo>
                  <a:cubicBezTo>
                    <a:pt x="31" y="506"/>
                    <a:pt x="1" y="581"/>
                    <a:pt x="24" y="649"/>
                  </a:cubicBezTo>
                  <a:cubicBezTo>
                    <a:pt x="46" y="694"/>
                    <a:pt x="91" y="724"/>
                    <a:pt x="144" y="724"/>
                  </a:cubicBezTo>
                  <a:cubicBezTo>
                    <a:pt x="159" y="724"/>
                    <a:pt x="174" y="724"/>
                    <a:pt x="189" y="716"/>
                  </a:cubicBezTo>
                  <a:lnTo>
                    <a:pt x="1342" y="242"/>
                  </a:lnTo>
                  <a:cubicBezTo>
                    <a:pt x="1402" y="212"/>
                    <a:pt x="1432" y="144"/>
                    <a:pt x="1409" y="76"/>
                  </a:cubicBezTo>
                  <a:cubicBezTo>
                    <a:pt x="1386" y="30"/>
                    <a:pt x="1336" y="1"/>
                    <a:pt x="12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5355;p28">
              <a:extLst>
                <a:ext uri="{FF2B5EF4-FFF2-40B4-BE49-F238E27FC236}">
                  <a16:creationId xmlns:a16="http://schemas.microsoft.com/office/drawing/2014/main" id="{25F2615B-44F6-44C4-9A25-8D58382D7F7E}"/>
                </a:ext>
              </a:extLst>
            </p:cNvPr>
            <p:cNvSpPr/>
            <p:nvPr/>
          </p:nvSpPr>
          <p:spPr>
            <a:xfrm>
              <a:off x="3371525" y="1510400"/>
              <a:ext cx="246500" cy="265650"/>
            </a:xfrm>
            <a:custGeom>
              <a:avLst/>
              <a:gdLst/>
              <a:ahLst/>
              <a:cxnLst/>
              <a:rect l="l" t="t" r="r" b="b"/>
              <a:pathLst>
                <a:path w="9860" h="10626" extrusionOk="0">
                  <a:moveTo>
                    <a:pt x="6587" y="1"/>
                  </a:moveTo>
                  <a:cubicBezTo>
                    <a:pt x="4808" y="1"/>
                    <a:pt x="121" y="1768"/>
                    <a:pt x="121" y="1768"/>
                  </a:cubicBezTo>
                  <a:cubicBezTo>
                    <a:pt x="121" y="1768"/>
                    <a:pt x="121" y="1791"/>
                    <a:pt x="121" y="1836"/>
                  </a:cubicBezTo>
                  <a:cubicBezTo>
                    <a:pt x="0" y="1881"/>
                    <a:pt x="38" y="7621"/>
                    <a:pt x="784" y="8924"/>
                  </a:cubicBezTo>
                  <a:cubicBezTo>
                    <a:pt x="1405" y="10000"/>
                    <a:pt x="2567" y="10626"/>
                    <a:pt x="3724" y="10626"/>
                  </a:cubicBezTo>
                  <a:cubicBezTo>
                    <a:pt x="4179" y="10626"/>
                    <a:pt x="4634" y="10529"/>
                    <a:pt x="5054" y="10325"/>
                  </a:cubicBezTo>
                  <a:cubicBezTo>
                    <a:pt x="6546" y="9594"/>
                    <a:pt x="7050" y="7779"/>
                    <a:pt x="6184" y="6280"/>
                  </a:cubicBezTo>
                  <a:cubicBezTo>
                    <a:pt x="6109" y="6152"/>
                    <a:pt x="5996" y="6009"/>
                    <a:pt x="5868" y="5866"/>
                  </a:cubicBezTo>
                  <a:lnTo>
                    <a:pt x="5868" y="5866"/>
                  </a:lnTo>
                  <a:cubicBezTo>
                    <a:pt x="6018" y="5919"/>
                    <a:pt x="6169" y="5964"/>
                    <a:pt x="6297" y="5986"/>
                  </a:cubicBezTo>
                  <a:cubicBezTo>
                    <a:pt x="6479" y="6017"/>
                    <a:pt x="6660" y="6031"/>
                    <a:pt x="6836" y="6031"/>
                  </a:cubicBezTo>
                  <a:cubicBezTo>
                    <a:pt x="8322" y="6031"/>
                    <a:pt x="9553" y="4990"/>
                    <a:pt x="9694" y="3516"/>
                  </a:cubicBezTo>
                  <a:cubicBezTo>
                    <a:pt x="9860" y="1866"/>
                    <a:pt x="8594" y="307"/>
                    <a:pt x="6877" y="21"/>
                  </a:cubicBezTo>
                  <a:cubicBezTo>
                    <a:pt x="6792" y="7"/>
                    <a:pt x="6695" y="1"/>
                    <a:pt x="6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5356;p28">
              <a:extLst>
                <a:ext uri="{FF2B5EF4-FFF2-40B4-BE49-F238E27FC236}">
                  <a16:creationId xmlns:a16="http://schemas.microsoft.com/office/drawing/2014/main" id="{91957933-7214-4984-A5D6-540DA274E68A}"/>
                </a:ext>
              </a:extLst>
            </p:cNvPr>
            <p:cNvSpPr/>
            <p:nvPr/>
          </p:nvSpPr>
          <p:spPr>
            <a:xfrm>
              <a:off x="3368125" y="1507350"/>
              <a:ext cx="253100" cy="271725"/>
            </a:xfrm>
            <a:custGeom>
              <a:avLst/>
              <a:gdLst/>
              <a:ahLst/>
              <a:cxnLst/>
              <a:rect l="l" t="t" r="r" b="b"/>
              <a:pathLst>
                <a:path w="10124" h="10869" extrusionOk="0">
                  <a:moveTo>
                    <a:pt x="6710" y="250"/>
                  </a:moveTo>
                  <a:cubicBezTo>
                    <a:pt x="6818" y="250"/>
                    <a:pt x="6914" y="257"/>
                    <a:pt x="6998" y="271"/>
                  </a:cubicBezTo>
                  <a:cubicBezTo>
                    <a:pt x="8648" y="542"/>
                    <a:pt x="9860" y="2041"/>
                    <a:pt x="9710" y="3623"/>
                  </a:cubicBezTo>
                  <a:cubicBezTo>
                    <a:pt x="9634" y="4361"/>
                    <a:pt x="9273" y="5009"/>
                    <a:pt x="8700" y="5453"/>
                  </a:cubicBezTo>
                  <a:cubicBezTo>
                    <a:pt x="8207" y="5833"/>
                    <a:pt x="7607" y="6031"/>
                    <a:pt x="6968" y="6031"/>
                  </a:cubicBezTo>
                  <a:cubicBezTo>
                    <a:pt x="6797" y="6031"/>
                    <a:pt x="6623" y="6016"/>
                    <a:pt x="6448" y="5988"/>
                  </a:cubicBezTo>
                  <a:cubicBezTo>
                    <a:pt x="6343" y="5965"/>
                    <a:pt x="6215" y="5935"/>
                    <a:pt x="6049" y="5867"/>
                  </a:cubicBezTo>
                  <a:cubicBezTo>
                    <a:pt x="6034" y="5864"/>
                    <a:pt x="6020" y="5862"/>
                    <a:pt x="6006" y="5862"/>
                  </a:cubicBezTo>
                  <a:cubicBezTo>
                    <a:pt x="5961" y="5862"/>
                    <a:pt x="5921" y="5880"/>
                    <a:pt x="5898" y="5920"/>
                  </a:cubicBezTo>
                  <a:cubicBezTo>
                    <a:pt x="5868" y="5965"/>
                    <a:pt x="5868" y="6025"/>
                    <a:pt x="5906" y="6071"/>
                  </a:cubicBezTo>
                  <a:cubicBezTo>
                    <a:pt x="6057" y="6236"/>
                    <a:pt x="6147" y="6357"/>
                    <a:pt x="6207" y="6462"/>
                  </a:cubicBezTo>
                  <a:cubicBezTo>
                    <a:pt x="6621" y="7185"/>
                    <a:pt x="6727" y="7991"/>
                    <a:pt x="6501" y="8737"/>
                  </a:cubicBezTo>
                  <a:cubicBezTo>
                    <a:pt x="6283" y="9438"/>
                    <a:pt x="5800" y="10002"/>
                    <a:pt x="5138" y="10334"/>
                  </a:cubicBezTo>
                  <a:cubicBezTo>
                    <a:pt x="4735" y="10531"/>
                    <a:pt x="4299" y="10624"/>
                    <a:pt x="3862" y="10624"/>
                  </a:cubicBezTo>
                  <a:cubicBezTo>
                    <a:pt x="2748" y="10624"/>
                    <a:pt x="1628" y="10017"/>
                    <a:pt x="1033" y="8978"/>
                  </a:cubicBezTo>
                  <a:cubicBezTo>
                    <a:pt x="332" y="7765"/>
                    <a:pt x="264" y="2455"/>
                    <a:pt x="362" y="2018"/>
                  </a:cubicBezTo>
                  <a:cubicBezTo>
                    <a:pt x="370" y="2011"/>
                    <a:pt x="377" y="1996"/>
                    <a:pt x="377" y="1973"/>
                  </a:cubicBezTo>
                  <a:cubicBezTo>
                    <a:pt x="992" y="1747"/>
                    <a:pt x="5095" y="250"/>
                    <a:pt x="6710" y="250"/>
                  </a:cubicBezTo>
                  <a:close/>
                  <a:moveTo>
                    <a:pt x="6722" y="0"/>
                  </a:moveTo>
                  <a:cubicBezTo>
                    <a:pt x="4926" y="0"/>
                    <a:pt x="417" y="1692"/>
                    <a:pt x="212" y="1770"/>
                  </a:cubicBezTo>
                  <a:cubicBezTo>
                    <a:pt x="166" y="1785"/>
                    <a:pt x="129" y="1830"/>
                    <a:pt x="129" y="1883"/>
                  </a:cubicBezTo>
                  <a:lnTo>
                    <a:pt x="129" y="1920"/>
                  </a:lnTo>
                  <a:cubicBezTo>
                    <a:pt x="129" y="1928"/>
                    <a:pt x="129" y="1928"/>
                    <a:pt x="129" y="1928"/>
                  </a:cubicBezTo>
                  <a:cubicBezTo>
                    <a:pt x="1" y="2297"/>
                    <a:pt x="76" y="7833"/>
                    <a:pt x="814" y="9106"/>
                  </a:cubicBezTo>
                  <a:cubicBezTo>
                    <a:pt x="1454" y="10221"/>
                    <a:pt x="2660" y="10869"/>
                    <a:pt x="3857" y="10869"/>
                  </a:cubicBezTo>
                  <a:cubicBezTo>
                    <a:pt x="4332" y="10869"/>
                    <a:pt x="4806" y="10771"/>
                    <a:pt x="5243" y="10560"/>
                  </a:cubicBezTo>
                  <a:cubicBezTo>
                    <a:pt x="5974" y="10198"/>
                    <a:pt x="6508" y="9581"/>
                    <a:pt x="6742" y="8812"/>
                  </a:cubicBezTo>
                  <a:cubicBezTo>
                    <a:pt x="6991" y="7999"/>
                    <a:pt x="6878" y="7118"/>
                    <a:pt x="6426" y="6334"/>
                  </a:cubicBezTo>
                  <a:cubicBezTo>
                    <a:pt x="6403" y="6304"/>
                    <a:pt x="6380" y="6266"/>
                    <a:pt x="6350" y="6221"/>
                  </a:cubicBezTo>
                  <a:lnTo>
                    <a:pt x="6350" y="6221"/>
                  </a:lnTo>
                  <a:cubicBezTo>
                    <a:pt x="6373" y="6229"/>
                    <a:pt x="6388" y="6229"/>
                    <a:pt x="6411" y="6236"/>
                  </a:cubicBezTo>
                  <a:cubicBezTo>
                    <a:pt x="6597" y="6266"/>
                    <a:pt x="6782" y="6281"/>
                    <a:pt x="6964" y="6281"/>
                  </a:cubicBezTo>
                  <a:cubicBezTo>
                    <a:pt x="7659" y="6281"/>
                    <a:pt x="8314" y="6066"/>
                    <a:pt x="8851" y="5649"/>
                  </a:cubicBezTo>
                  <a:cubicBezTo>
                    <a:pt x="9484" y="5167"/>
                    <a:pt x="9875" y="4451"/>
                    <a:pt x="9958" y="3645"/>
                  </a:cubicBezTo>
                  <a:cubicBezTo>
                    <a:pt x="10124" y="1943"/>
                    <a:pt x="8813" y="309"/>
                    <a:pt x="7036" y="22"/>
                  </a:cubicBezTo>
                  <a:cubicBezTo>
                    <a:pt x="6944" y="7"/>
                    <a:pt x="6839" y="0"/>
                    <a:pt x="672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5357;p28">
              <a:extLst>
                <a:ext uri="{FF2B5EF4-FFF2-40B4-BE49-F238E27FC236}">
                  <a16:creationId xmlns:a16="http://schemas.microsoft.com/office/drawing/2014/main" id="{87280AD0-8B8F-4972-AA9B-F057635DA136}"/>
                </a:ext>
              </a:extLst>
            </p:cNvPr>
            <p:cNvSpPr/>
            <p:nvPr/>
          </p:nvSpPr>
          <p:spPr>
            <a:xfrm>
              <a:off x="3324625" y="1319250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3457" y="1"/>
                  </a:moveTo>
                  <a:cubicBezTo>
                    <a:pt x="1920" y="1"/>
                    <a:pt x="512" y="1212"/>
                    <a:pt x="249" y="2831"/>
                  </a:cubicBezTo>
                  <a:cubicBezTo>
                    <a:pt x="1" y="4323"/>
                    <a:pt x="1989" y="9595"/>
                    <a:pt x="1989" y="9595"/>
                  </a:cubicBezTo>
                  <a:lnTo>
                    <a:pt x="2065" y="9595"/>
                  </a:lnTo>
                  <a:cubicBezTo>
                    <a:pt x="2076" y="9624"/>
                    <a:pt x="2470" y="9644"/>
                    <a:pt x="3069" y="9644"/>
                  </a:cubicBezTo>
                  <a:cubicBezTo>
                    <a:pt x="4784" y="9644"/>
                    <a:pt x="8185" y="9483"/>
                    <a:pt x="9145" y="8925"/>
                  </a:cubicBezTo>
                  <a:cubicBezTo>
                    <a:pt x="10651" y="8059"/>
                    <a:pt x="11276" y="6153"/>
                    <a:pt x="10546" y="4661"/>
                  </a:cubicBezTo>
                  <a:cubicBezTo>
                    <a:pt x="10057" y="3664"/>
                    <a:pt x="9087" y="3108"/>
                    <a:pt x="8047" y="3108"/>
                  </a:cubicBezTo>
                  <a:cubicBezTo>
                    <a:pt x="7532" y="3108"/>
                    <a:pt x="7000" y="3245"/>
                    <a:pt x="6501" y="3532"/>
                  </a:cubicBezTo>
                  <a:cubicBezTo>
                    <a:pt x="6380" y="3607"/>
                    <a:pt x="6237" y="3720"/>
                    <a:pt x="6094" y="3848"/>
                  </a:cubicBezTo>
                  <a:cubicBezTo>
                    <a:pt x="6147" y="3690"/>
                    <a:pt x="6192" y="3547"/>
                    <a:pt x="6215" y="3419"/>
                  </a:cubicBezTo>
                  <a:cubicBezTo>
                    <a:pt x="6493" y="1701"/>
                    <a:pt x="5386" y="180"/>
                    <a:pt x="3737" y="14"/>
                  </a:cubicBezTo>
                  <a:cubicBezTo>
                    <a:pt x="3643" y="5"/>
                    <a:pt x="3550" y="1"/>
                    <a:pt x="3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5358;p28">
              <a:extLst>
                <a:ext uri="{FF2B5EF4-FFF2-40B4-BE49-F238E27FC236}">
                  <a16:creationId xmlns:a16="http://schemas.microsoft.com/office/drawing/2014/main" id="{20F213C4-E092-4971-A3E2-E237B227FEEC}"/>
                </a:ext>
              </a:extLst>
            </p:cNvPr>
            <p:cNvSpPr/>
            <p:nvPr/>
          </p:nvSpPr>
          <p:spPr>
            <a:xfrm>
              <a:off x="3321625" y="1316225"/>
              <a:ext cx="288500" cy="247250"/>
            </a:xfrm>
            <a:custGeom>
              <a:avLst/>
              <a:gdLst/>
              <a:ahLst/>
              <a:cxnLst/>
              <a:rect l="l" t="t" r="r" b="b"/>
              <a:pathLst>
                <a:path w="11540" h="9890" extrusionOk="0">
                  <a:moveTo>
                    <a:pt x="3572" y="249"/>
                  </a:moveTo>
                  <a:cubicBezTo>
                    <a:pt x="3664" y="249"/>
                    <a:pt x="3757" y="254"/>
                    <a:pt x="3849" y="263"/>
                  </a:cubicBezTo>
                  <a:cubicBezTo>
                    <a:pt x="4580" y="338"/>
                    <a:pt x="5228" y="693"/>
                    <a:pt x="5679" y="1272"/>
                  </a:cubicBezTo>
                  <a:cubicBezTo>
                    <a:pt x="6154" y="1898"/>
                    <a:pt x="6342" y="2696"/>
                    <a:pt x="6207" y="3517"/>
                  </a:cubicBezTo>
                  <a:cubicBezTo>
                    <a:pt x="6192" y="3623"/>
                    <a:pt x="6154" y="3751"/>
                    <a:pt x="6094" y="3924"/>
                  </a:cubicBezTo>
                  <a:cubicBezTo>
                    <a:pt x="6071" y="3977"/>
                    <a:pt x="6094" y="4037"/>
                    <a:pt x="6139" y="4067"/>
                  </a:cubicBezTo>
                  <a:cubicBezTo>
                    <a:pt x="6163" y="4084"/>
                    <a:pt x="6188" y="4092"/>
                    <a:pt x="6213" y="4092"/>
                  </a:cubicBezTo>
                  <a:cubicBezTo>
                    <a:pt x="6243" y="4092"/>
                    <a:pt x="6272" y="4080"/>
                    <a:pt x="6297" y="4059"/>
                  </a:cubicBezTo>
                  <a:cubicBezTo>
                    <a:pt x="6455" y="3916"/>
                    <a:pt x="6583" y="3818"/>
                    <a:pt x="6689" y="3758"/>
                  </a:cubicBezTo>
                  <a:cubicBezTo>
                    <a:pt x="7154" y="3489"/>
                    <a:pt x="7660" y="3353"/>
                    <a:pt x="8162" y="3353"/>
                  </a:cubicBezTo>
                  <a:cubicBezTo>
                    <a:pt x="8433" y="3353"/>
                    <a:pt x="8702" y="3393"/>
                    <a:pt x="8964" y="3472"/>
                  </a:cubicBezTo>
                  <a:cubicBezTo>
                    <a:pt x="9664" y="3683"/>
                    <a:pt x="10229" y="4172"/>
                    <a:pt x="10553" y="4835"/>
                  </a:cubicBezTo>
                  <a:cubicBezTo>
                    <a:pt x="11253" y="6266"/>
                    <a:pt x="10651" y="8104"/>
                    <a:pt x="9205" y="8940"/>
                  </a:cubicBezTo>
                  <a:cubicBezTo>
                    <a:pt x="8258" y="9484"/>
                    <a:pt x="4856" y="9646"/>
                    <a:pt x="3173" y="9646"/>
                  </a:cubicBezTo>
                  <a:cubicBezTo>
                    <a:pt x="2686" y="9646"/>
                    <a:pt x="2343" y="9633"/>
                    <a:pt x="2245" y="9611"/>
                  </a:cubicBezTo>
                  <a:cubicBezTo>
                    <a:pt x="2230" y="9603"/>
                    <a:pt x="2215" y="9596"/>
                    <a:pt x="2200" y="9596"/>
                  </a:cubicBezTo>
                  <a:cubicBezTo>
                    <a:pt x="1959" y="8933"/>
                    <a:pt x="271" y="4315"/>
                    <a:pt x="490" y="2975"/>
                  </a:cubicBezTo>
                  <a:cubicBezTo>
                    <a:pt x="745" y="1422"/>
                    <a:pt x="2095" y="249"/>
                    <a:pt x="3572" y="249"/>
                  </a:cubicBezTo>
                  <a:close/>
                  <a:moveTo>
                    <a:pt x="3578" y="0"/>
                  </a:moveTo>
                  <a:cubicBezTo>
                    <a:pt x="1979" y="0"/>
                    <a:pt x="518" y="1254"/>
                    <a:pt x="241" y="2930"/>
                  </a:cubicBezTo>
                  <a:cubicBezTo>
                    <a:pt x="0" y="4436"/>
                    <a:pt x="1913" y="9543"/>
                    <a:pt x="1996" y="9761"/>
                  </a:cubicBezTo>
                  <a:cubicBezTo>
                    <a:pt x="2011" y="9806"/>
                    <a:pt x="2056" y="9837"/>
                    <a:pt x="2109" y="9837"/>
                  </a:cubicBezTo>
                  <a:lnTo>
                    <a:pt x="2147" y="9844"/>
                  </a:lnTo>
                  <a:lnTo>
                    <a:pt x="2154" y="9844"/>
                  </a:lnTo>
                  <a:cubicBezTo>
                    <a:pt x="2245" y="9874"/>
                    <a:pt x="2644" y="9889"/>
                    <a:pt x="3209" y="9889"/>
                  </a:cubicBezTo>
                  <a:cubicBezTo>
                    <a:pt x="4971" y="9889"/>
                    <a:pt x="8368" y="9709"/>
                    <a:pt x="9325" y="9159"/>
                  </a:cubicBezTo>
                  <a:cubicBezTo>
                    <a:pt x="10884" y="8262"/>
                    <a:pt x="11540" y="6274"/>
                    <a:pt x="10779" y="4722"/>
                  </a:cubicBezTo>
                  <a:cubicBezTo>
                    <a:pt x="10425" y="3992"/>
                    <a:pt x="9807" y="3464"/>
                    <a:pt x="9039" y="3231"/>
                  </a:cubicBezTo>
                  <a:cubicBezTo>
                    <a:pt x="8752" y="3144"/>
                    <a:pt x="8460" y="3101"/>
                    <a:pt x="8167" y="3101"/>
                  </a:cubicBezTo>
                  <a:cubicBezTo>
                    <a:pt x="7619" y="3101"/>
                    <a:pt x="7071" y="3250"/>
                    <a:pt x="6561" y="3540"/>
                  </a:cubicBezTo>
                  <a:cubicBezTo>
                    <a:pt x="6523" y="3562"/>
                    <a:pt x="6485" y="3585"/>
                    <a:pt x="6448" y="3615"/>
                  </a:cubicBezTo>
                  <a:cubicBezTo>
                    <a:pt x="6448" y="3600"/>
                    <a:pt x="6455" y="3577"/>
                    <a:pt x="6455" y="3562"/>
                  </a:cubicBezTo>
                  <a:cubicBezTo>
                    <a:pt x="6606" y="2666"/>
                    <a:pt x="6395" y="1800"/>
                    <a:pt x="5875" y="1122"/>
                  </a:cubicBezTo>
                  <a:cubicBezTo>
                    <a:pt x="5386" y="482"/>
                    <a:pt x="4678" y="90"/>
                    <a:pt x="3872" y="15"/>
                  </a:cubicBezTo>
                  <a:cubicBezTo>
                    <a:pt x="3773" y="5"/>
                    <a:pt x="3675" y="0"/>
                    <a:pt x="357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5359;p28">
              <a:extLst>
                <a:ext uri="{FF2B5EF4-FFF2-40B4-BE49-F238E27FC236}">
                  <a16:creationId xmlns:a16="http://schemas.microsoft.com/office/drawing/2014/main" id="{55A46F0F-7153-4553-88B7-79B2CD0C4548}"/>
                </a:ext>
              </a:extLst>
            </p:cNvPr>
            <p:cNvSpPr/>
            <p:nvPr/>
          </p:nvSpPr>
          <p:spPr>
            <a:xfrm>
              <a:off x="3135575" y="1337675"/>
              <a:ext cx="246325" cy="265650"/>
            </a:xfrm>
            <a:custGeom>
              <a:avLst/>
              <a:gdLst/>
              <a:ahLst/>
              <a:cxnLst/>
              <a:rect l="l" t="t" r="r" b="b"/>
              <a:pathLst>
                <a:path w="9853" h="10626" extrusionOk="0">
                  <a:moveTo>
                    <a:pt x="6129" y="1"/>
                  </a:moveTo>
                  <a:cubicBezTo>
                    <a:pt x="5674" y="1"/>
                    <a:pt x="5219" y="97"/>
                    <a:pt x="4798" y="302"/>
                  </a:cubicBezTo>
                  <a:cubicBezTo>
                    <a:pt x="3307" y="1032"/>
                    <a:pt x="2802" y="2847"/>
                    <a:pt x="3669" y="4346"/>
                  </a:cubicBezTo>
                  <a:cubicBezTo>
                    <a:pt x="3744" y="4474"/>
                    <a:pt x="3857" y="4617"/>
                    <a:pt x="3985" y="4761"/>
                  </a:cubicBezTo>
                  <a:cubicBezTo>
                    <a:pt x="3834" y="4700"/>
                    <a:pt x="3684" y="4663"/>
                    <a:pt x="3563" y="4640"/>
                  </a:cubicBezTo>
                  <a:cubicBezTo>
                    <a:pt x="3381" y="4610"/>
                    <a:pt x="3201" y="4595"/>
                    <a:pt x="3024" y="4595"/>
                  </a:cubicBezTo>
                  <a:cubicBezTo>
                    <a:pt x="1538" y="4595"/>
                    <a:pt x="307" y="5636"/>
                    <a:pt x="159" y="7111"/>
                  </a:cubicBezTo>
                  <a:cubicBezTo>
                    <a:pt x="0" y="8760"/>
                    <a:pt x="1258" y="10319"/>
                    <a:pt x="2976" y="10606"/>
                  </a:cubicBezTo>
                  <a:cubicBezTo>
                    <a:pt x="3060" y="10619"/>
                    <a:pt x="3158" y="10626"/>
                    <a:pt x="3265" y="10626"/>
                  </a:cubicBezTo>
                  <a:cubicBezTo>
                    <a:pt x="5045" y="10626"/>
                    <a:pt x="9732" y="8858"/>
                    <a:pt x="9732" y="8858"/>
                  </a:cubicBezTo>
                  <a:cubicBezTo>
                    <a:pt x="9732" y="8858"/>
                    <a:pt x="9732" y="8835"/>
                    <a:pt x="9740" y="8790"/>
                  </a:cubicBezTo>
                  <a:cubicBezTo>
                    <a:pt x="9852" y="8745"/>
                    <a:pt x="9815" y="3006"/>
                    <a:pt x="9069" y="1702"/>
                  </a:cubicBezTo>
                  <a:cubicBezTo>
                    <a:pt x="8447" y="627"/>
                    <a:pt x="7286" y="1"/>
                    <a:pt x="61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5360;p28">
              <a:extLst>
                <a:ext uri="{FF2B5EF4-FFF2-40B4-BE49-F238E27FC236}">
                  <a16:creationId xmlns:a16="http://schemas.microsoft.com/office/drawing/2014/main" id="{CAB6C651-7AB8-4B99-90B5-807C0D6DB3B1}"/>
                </a:ext>
              </a:extLst>
            </p:cNvPr>
            <p:cNvSpPr/>
            <p:nvPr/>
          </p:nvSpPr>
          <p:spPr>
            <a:xfrm>
              <a:off x="3132175" y="1334525"/>
              <a:ext cx="253125" cy="271875"/>
            </a:xfrm>
            <a:custGeom>
              <a:avLst/>
              <a:gdLst/>
              <a:ahLst/>
              <a:cxnLst/>
              <a:rect l="l" t="t" r="r" b="b"/>
              <a:pathLst>
                <a:path w="10125" h="10875" extrusionOk="0">
                  <a:moveTo>
                    <a:pt x="6265" y="250"/>
                  </a:moveTo>
                  <a:cubicBezTo>
                    <a:pt x="7377" y="250"/>
                    <a:pt x="8497" y="857"/>
                    <a:pt x="9092" y="1896"/>
                  </a:cubicBezTo>
                  <a:cubicBezTo>
                    <a:pt x="9800" y="3109"/>
                    <a:pt x="9860" y="8419"/>
                    <a:pt x="9763" y="8856"/>
                  </a:cubicBezTo>
                  <a:cubicBezTo>
                    <a:pt x="9755" y="8864"/>
                    <a:pt x="9747" y="8879"/>
                    <a:pt x="9747" y="8901"/>
                  </a:cubicBezTo>
                  <a:cubicBezTo>
                    <a:pt x="9130" y="9127"/>
                    <a:pt x="5017" y="10626"/>
                    <a:pt x="3413" y="10626"/>
                  </a:cubicBezTo>
                  <a:cubicBezTo>
                    <a:pt x="3307" y="10626"/>
                    <a:pt x="3209" y="10619"/>
                    <a:pt x="3127" y="10603"/>
                  </a:cubicBezTo>
                  <a:cubicBezTo>
                    <a:pt x="1477" y="10332"/>
                    <a:pt x="264" y="8833"/>
                    <a:pt x="423" y="7252"/>
                  </a:cubicBezTo>
                  <a:cubicBezTo>
                    <a:pt x="490" y="6514"/>
                    <a:pt x="852" y="5866"/>
                    <a:pt x="1432" y="5421"/>
                  </a:cubicBezTo>
                  <a:cubicBezTo>
                    <a:pt x="1919" y="5041"/>
                    <a:pt x="2518" y="4844"/>
                    <a:pt x="3157" y="4844"/>
                  </a:cubicBezTo>
                  <a:cubicBezTo>
                    <a:pt x="3328" y="4844"/>
                    <a:pt x="3501" y="4858"/>
                    <a:pt x="3676" y="4887"/>
                  </a:cubicBezTo>
                  <a:cubicBezTo>
                    <a:pt x="3782" y="4909"/>
                    <a:pt x="3910" y="4939"/>
                    <a:pt x="4083" y="5007"/>
                  </a:cubicBezTo>
                  <a:cubicBezTo>
                    <a:pt x="4096" y="5011"/>
                    <a:pt x="4109" y="5013"/>
                    <a:pt x="4122" y="5013"/>
                  </a:cubicBezTo>
                  <a:cubicBezTo>
                    <a:pt x="4163" y="5013"/>
                    <a:pt x="4204" y="4994"/>
                    <a:pt x="4226" y="4954"/>
                  </a:cubicBezTo>
                  <a:cubicBezTo>
                    <a:pt x="4256" y="4909"/>
                    <a:pt x="4256" y="4849"/>
                    <a:pt x="4219" y="4804"/>
                  </a:cubicBezTo>
                  <a:cubicBezTo>
                    <a:pt x="4076" y="4638"/>
                    <a:pt x="3978" y="4517"/>
                    <a:pt x="3918" y="4412"/>
                  </a:cubicBezTo>
                  <a:cubicBezTo>
                    <a:pt x="3503" y="3689"/>
                    <a:pt x="3398" y="2883"/>
                    <a:pt x="3624" y="2137"/>
                  </a:cubicBezTo>
                  <a:cubicBezTo>
                    <a:pt x="3842" y="1437"/>
                    <a:pt x="4324" y="872"/>
                    <a:pt x="4995" y="540"/>
                  </a:cubicBezTo>
                  <a:cubicBezTo>
                    <a:pt x="5396" y="343"/>
                    <a:pt x="5830" y="250"/>
                    <a:pt x="6265" y="250"/>
                  </a:cubicBezTo>
                  <a:close/>
                  <a:moveTo>
                    <a:pt x="6263" y="1"/>
                  </a:moveTo>
                  <a:cubicBezTo>
                    <a:pt x="5791" y="1"/>
                    <a:pt x="5318" y="102"/>
                    <a:pt x="4882" y="315"/>
                  </a:cubicBezTo>
                  <a:cubicBezTo>
                    <a:pt x="4151" y="676"/>
                    <a:pt x="3624" y="1294"/>
                    <a:pt x="3390" y="2062"/>
                  </a:cubicBezTo>
                  <a:cubicBezTo>
                    <a:pt x="3142" y="2875"/>
                    <a:pt x="3247" y="3757"/>
                    <a:pt x="3699" y="4540"/>
                  </a:cubicBezTo>
                  <a:cubicBezTo>
                    <a:pt x="3722" y="4570"/>
                    <a:pt x="3744" y="4608"/>
                    <a:pt x="3774" y="4653"/>
                  </a:cubicBezTo>
                  <a:cubicBezTo>
                    <a:pt x="3752" y="4646"/>
                    <a:pt x="3737" y="4646"/>
                    <a:pt x="3714" y="4638"/>
                  </a:cubicBezTo>
                  <a:cubicBezTo>
                    <a:pt x="3529" y="4608"/>
                    <a:pt x="3346" y="4593"/>
                    <a:pt x="3164" y="4593"/>
                  </a:cubicBezTo>
                  <a:cubicBezTo>
                    <a:pt x="2473" y="4593"/>
                    <a:pt x="1817" y="4808"/>
                    <a:pt x="1274" y="5226"/>
                  </a:cubicBezTo>
                  <a:cubicBezTo>
                    <a:pt x="641" y="5708"/>
                    <a:pt x="249" y="6423"/>
                    <a:pt x="166" y="7229"/>
                  </a:cubicBezTo>
                  <a:cubicBezTo>
                    <a:pt x="1" y="8931"/>
                    <a:pt x="1311" y="10566"/>
                    <a:pt x="3089" y="10852"/>
                  </a:cubicBezTo>
                  <a:cubicBezTo>
                    <a:pt x="3179" y="10867"/>
                    <a:pt x="3285" y="10875"/>
                    <a:pt x="3398" y="10875"/>
                  </a:cubicBezTo>
                  <a:cubicBezTo>
                    <a:pt x="5190" y="10875"/>
                    <a:pt x="9710" y="9180"/>
                    <a:pt x="9913" y="9105"/>
                  </a:cubicBezTo>
                  <a:cubicBezTo>
                    <a:pt x="9958" y="9090"/>
                    <a:pt x="9996" y="9044"/>
                    <a:pt x="9996" y="8992"/>
                  </a:cubicBezTo>
                  <a:lnTo>
                    <a:pt x="9996" y="8954"/>
                  </a:lnTo>
                  <a:cubicBezTo>
                    <a:pt x="9996" y="8946"/>
                    <a:pt x="9996" y="8946"/>
                    <a:pt x="9996" y="8946"/>
                  </a:cubicBezTo>
                  <a:cubicBezTo>
                    <a:pt x="10124" y="8577"/>
                    <a:pt x="10049" y="3041"/>
                    <a:pt x="9311" y="1768"/>
                  </a:cubicBezTo>
                  <a:cubicBezTo>
                    <a:pt x="8668" y="650"/>
                    <a:pt x="7463" y="1"/>
                    <a:pt x="626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5361;p28">
              <a:extLst>
                <a:ext uri="{FF2B5EF4-FFF2-40B4-BE49-F238E27FC236}">
                  <a16:creationId xmlns:a16="http://schemas.microsoft.com/office/drawing/2014/main" id="{3BEC60CD-B07E-4EF5-9CD4-9BA7348E761E}"/>
                </a:ext>
              </a:extLst>
            </p:cNvPr>
            <p:cNvSpPr/>
            <p:nvPr/>
          </p:nvSpPr>
          <p:spPr>
            <a:xfrm>
              <a:off x="3146875" y="1553375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8212" y="0"/>
                  </a:moveTo>
                  <a:cubicBezTo>
                    <a:pt x="6496" y="0"/>
                    <a:pt x="3098" y="161"/>
                    <a:pt x="2132" y="720"/>
                  </a:cubicBezTo>
                  <a:cubicBezTo>
                    <a:pt x="625" y="1586"/>
                    <a:pt x="0" y="3492"/>
                    <a:pt x="731" y="4983"/>
                  </a:cubicBezTo>
                  <a:cubicBezTo>
                    <a:pt x="1219" y="5980"/>
                    <a:pt x="2190" y="6536"/>
                    <a:pt x="3229" y="6536"/>
                  </a:cubicBezTo>
                  <a:cubicBezTo>
                    <a:pt x="3744" y="6536"/>
                    <a:pt x="4277" y="6400"/>
                    <a:pt x="4776" y="6113"/>
                  </a:cubicBezTo>
                  <a:cubicBezTo>
                    <a:pt x="4904" y="6037"/>
                    <a:pt x="5039" y="5924"/>
                    <a:pt x="5182" y="5796"/>
                  </a:cubicBezTo>
                  <a:lnTo>
                    <a:pt x="5182" y="5796"/>
                  </a:lnTo>
                  <a:cubicBezTo>
                    <a:pt x="5130" y="5955"/>
                    <a:pt x="5085" y="6098"/>
                    <a:pt x="5062" y="6226"/>
                  </a:cubicBezTo>
                  <a:cubicBezTo>
                    <a:pt x="4783" y="7943"/>
                    <a:pt x="5890" y="9465"/>
                    <a:pt x="7540" y="9630"/>
                  </a:cubicBezTo>
                  <a:cubicBezTo>
                    <a:pt x="7634" y="9639"/>
                    <a:pt x="7727" y="9644"/>
                    <a:pt x="7820" y="9644"/>
                  </a:cubicBezTo>
                  <a:cubicBezTo>
                    <a:pt x="9356" y="9644"/>
                    <a:pt x="10765" y="8433"/>
                    <a:pt x="11027" y="6813"/>
                  </a:cubicBezTo>
                  <a:cubicBezTo>
                    <a:pt x="11276" y="5322"/>
                    <a:pt x="9288" y="49"/>
                    <a:pt x="9288" y="49"/>
                  </a:cubicBezTo>
                  <a:lnTo>
                    <a:pt x="9220" y="49"/>
                  </a:lnTo>
                  <a:cubicBezTo>
                    <a:pt x="9206" y="20"/>
                    <a:pt x="8812" y="0"/>
                    <a:pt x="8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5362;p28">
              <a:extLst>
                <a:ext uri="{FF2B5EF4-FFF2-40B4-BE49-F238E27FC236}">
                  <a16:creationId xmlns:a16="http://schemas.microsoft.com/office/drawing/2014/main" id="{65011CF9-FDAC-4A94-B437-864779365B0A}"/>
                </a:ext>
              </a:extLst>
            </p:cNvPr>
            <p:cNvSpPr/>
            <p:nvPr/>
          </p:nvSpPr>
          <p:spPr>
            <a:xfrm>
              <a:off x="3143475" y="1550150"/>
              <a:ext cx="288525" cy="247375"/>
            </a:xfrm>
            <a:custGeom>
              <a:avLst/>
              <a:gdLst/>
              <a:ahLst/>
              <a:cxnLst/>
              <a:rect l="l" t="t" r="r" b="b"/>
              <a:pathLst>
                <a:path w="11541" h="9895" extrusionOk="0">
                  <a:moveTo>
                    <a:pt x="8359" y="248"/>
                  </a:moveTo>
                  <a:cubicBezTo>
                    <a:pt x="8847" y="248"/>
                    <a:pt x="9190" y="262"/>
                    <a:pt x="9288" y="284"/>
                  </a:cubicBezTo>
                  <a:cubicBezTo>
                    <a:pt x="9303" y="291"/>
                    <a:pt x="9318" y="299"/>
                    <a:pt x="9333" y="299"/>
                  </a:cubicBezTo>
                  <a:cubicBezTo>
                    <a:pt x="9574" y="962"/>
                    <a:pt x="11261" y="5579"/>
                    <a:pt x="11043" y="6920"/>
                  </a:cubicBezTo>
                  <a:cubicBezTo>
                    <a:pt x="10788" y="8473"/>
                    <a:pt x="9438" y="9645"/>
                    <a:pt x="7960" y="9645"/>
                  </a:cubicBezTo>
                  <a:cubicBezTo>
                    <a:pt x="7869" y="9645"/>
                    <a:pt x="7776" y="9640"/>
                    <a:pt x="7684" y="9631"/>
                  </a:cubicBezTo>
                  <a:cubicBezTo>
                    <a:pt x="6953" y="9556"/>
                    <a:pt x="6305" y="9202"/>
                    <a:pt x="5861" y="8622"/>
                  </a:cubicBezTo>
                  <a:cubicBezTo>
                    <a:pt x="5379" y="7997"/>
                    <a:pt x="5190" y="7198"/>
                    <a:pt x="5326" y="6377"/>
                  </a:cubicBezTo>
                  <a:cubicBezTo>
                    <a:pt x="5341" y="6272"/>
                    <a:pt x="5379" y="6136"/>
                    <a:pt x="5439" y="5971"/>
                  </a:cubicBezTo>
                  <a:cubicBezTo>
                    <a:pt x="5462" y="5918"/>
                    <a:pt x="5439" y="5858"/>
                    <a:pt x="5394" y="5827"/>
                  </a:cubicBezTo>
                  <a:cubicBezTo>
                    <a:pt x="5373" y="5810"/>
                    <a:pt x="5348" y="5803"/>
                    <a:pt x="5323" y="5803"/>
                  </a:cubicBezTo>
                  <a:cubicBezTo>
                    <a:pt x="5292" y="5803"/>
                    <a:pt x="5260" y="5814"/>
                    <a:pt x="5236" y="5835"/>
                  </a:cubicBezTo>
                  <a:cubicBezTo>
                    <a:pt x="5077" y="5978"/>
                    <a:pt x="4949" y="6076"/>
                    <a:pt x="4844" y="6136"/>
                  </a:cubicBezTo>
                  <a:cubicBezTo>
                    <a:pt x="4379" y="6405"/>
                    <a:pt x="3873" y="6541"/>
                    <a:pt x="3371" y="6541"/>
                  </a:cubicBezTo>
                  <a:cubicBezTo>
                    <a:pt x="3100" y="6541"/>
                    <a:pt x="2830" y="6502"/>
                    <a:pt x="2569" y="6422"/>
                  </a:cubicBezTo>
                  <a:cubicBezTo>
                    <a:pt x="1869" y="6212"/>
                    <a:pt x="1304" y="5722"/>
                    <a:pt x="980" y="5059"/>
                  </a:cubicBezTo>
                  <a:cubicBezTo>
                    <a:pt x="279" y="3628"/>
                    <a:pt x="889" y="1790"/>
                    <a:pt x="2328" y="954"/>
                  </a:cubicBezTo>
                  <a:cubicBezTo>
                    <a:pt x="3274" y="411"/>
                    <a:pt x="6676" y="248"/>
                    <a:pt x="8359" y="248"/>
                  </a:cubicBezTo>
                  <a:close/>
                  <a:moveTo>
                    <a:pt x="8333" y="1"/>
                  </a:moveTo>
                  <a:cubicBezTo>
                    <a:pt x="6577" y="1"/>
                    <a:pt x="3172" y="182"/>
                    <a:pt x="2208" y="736"/>
                  </a:cubicBezTo>
                  <a:cubicBezTo>
                    <a:pt x="648" y="1632"/>
                    <a:pt x="1" y="3621"/>
                    <a:pt x="754" y="5172"/>
                  </a:cubicBezTo>
                  <a:cubicBezTo>
                    <a:pt x="1108" y="5895"/>
                    <a:pt x="1733" y="6430"/>
                    <a:pt x="2494" y="6664"/>
                  </a:cubicBezTo>
                  <a:cubicBezTo>
                    <a:pt x="2780" y="6750"/>
                    <a:pt x="3073" y="6793"/>
                    <a:pt x="3366" y="6793"/>
                  </a:cubicBezTo>
                  <a:cubicBezTo>
                    <a:pt x="3913" y="6793"/>
                    <a:pt x="4462" y="6644"/>
                    <a:pt x="4972" y="6355"/>
                  </a:cubicBezTo>
                  <a:cubicBezTo>
                    <a:pt x="5010" y="6332"/>
                    <a:pt x="5047" y="6309"/>
                    <a:pt x="5085" y="6279"/>
                  </a:cubicBezTo>
                  <a:lnTo>
                    <a:pt x="5085" y="6279"/>
                  </a:lnTo>
                  <a:cubicBezTo>
                    <a:pt x="5085" y="6294"/>
                    <a:pt x="5077" y="6317"/>
                    <a:pt x="5077" y="6332"/>
                  </a:cubicBezTo>
                  <a:cubicBezTo>
                    <a:pt x="4927" y="7228"/>
                    <a:pt x="5138" y="8095"/>
                    <a:pt x="5657" y="8773"/>
                  </a:cubicBezTo>
                  <a:cubicBezTo>
                    <a:pt x="6147" y="9405"/>
                    <a:pt x="6855" y="9804"/>
                    <a:pt x="7661" y="9880"/>
                  </a:cubicBezTo>
                  <a:cubicBezTo>
                    <a:pt x="7759" y="9887"/>
                    <a:pt x="7857" y="9895"/>
                    <a:pt x="7955" y="9895"/>
                  </a:cubicBezTo>
                  <a:cubicBezTo>
                    <a:pt x="9552" y="9895"/>
                    <a:pt x="11013" y="8637"/>
                    <a:pt x="11292" y="6965"/>
                  </a:cubicBezTo>
                  <a:cubicBezTo>
                    <a:pt x="11540" y="5458"/>
                    <a:pt x="9619" y="352"/>
                    <a:pt x="9544" y="133"/>
                  </a:cubicBezTo>
                  <a:cubicBezTo>
                    <a:pt x="9521" y="88"/>
                    <a:pt x="9476" y="58"/>
                    <a:pt x="9424" y="58"/>
                  </a:cubicBezTo>
                  <a:lnTo>
                    <a:pt x="9386" y="50"/>
                  </a:lnTo>
                  <a:lnTo>
                    <a:pt x="9378" y="50"/>
                  </a:lnTo>
                  <a:cubicBezTo>
                    <a:pt x="9289" y="19"/>
                    <a:pt x="8896" y="1"/>
                    <a:pt x="83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5363;p28">
              <a:extLst>
                <a:ext uri="{FF2B5EF4-FFF2-40B4-BE49-F238E27FC236}">
                  <a16:creationId xmlns:a16="http://schemas.microsoft.com/office/drawing/2014/main" id="{2307951A-6477-4E76-BD7A-5CA0883BD294}"/>
                </a:ext>
              </a:extLst>
            </p:cNvPr>
            <p:cNvSpPr/>
            <p:nvPr/>
          </p:nvSpPr>
          <p:spPr>
            <a:xfrm>
              <a:off x="3274550" y="1415450"/>
              <a:ext cx="202450" cy="288675"/>
            </a:xfrm>
            <a:custGeom>
              <a:avLst/>
              <a:gdLst/>
              <a:ahLst/>
              <a:cxnLst/>
              <a:rect l="l" t="t" r="r" b="b"/>
              <a:pathLst>
                <a:path w="8098" h="11547" extrusionOk="0">
                  <a:moveTo>
                    <a:pt x="8097" y="0"/>
                  </a:moveTo>
                  <a:lnTo>
                    <a:pt x="0" y="11547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5364;p28">
              <a:extLst>
                <a:ext uri="{FF2B5EF4-FFF2-40B4-BE49-F238E27FC236}">
                  <a16:creationId xmlns:a16="http://schemas.microsoft.com/office/drawing/2014/main" id="{2D2454A4-0037-4C13-AB99-9EA8EDC695CE}"/>
                </a:ext>
              </a:extLst>
            </p:cNvPr>
            <p:cNvSpPr/>
            <p:nvPr/>
          </p:nvSpPr>
          <p:spPr>
            <a:xfrm>
              <a:off x="3270975" y="1412275"/>
              <a:ext cx="209600" cy="295050"/>
            </a:xfrm>
            <a:custGeom>
              <a:avLst/>
              <a:gdLst/>
              <a:ahLst/>
              <a:cxnLst/>
              <a:rect l="l" t="t" r="r" b="b"/>
              <a:pathLst>
                <a:path w="8384" h="11802" extrusionOk="0">
                  <a:moveTo>
                    <a:pt x="8240" y="1"/>
                  </a:moveTo>
                  <a:cubicBezTo>
                    <a:pt x="8199" y="1"/>
                    <a:pt x="8158" y="19"/>
                    <a:pt x="8135" y="52"/>
                  </a:cubicBezTo>
                  <a:lnTo>
                    <a:pt x="45" y="11606"/>
                  </a:lnTo>
                  <a:cubicBezTo>
                    <a:pt x="0" y="11659"/>
                    <a:pt x="15" y="11742"/>
                    <a:pt x="75" y="11779"/>
                  </a:cubicBezTo>
                  <a:cubicBezTo>
                    <a:pt x="98" y="11794"/>
                    <a:pt x="121" y="11802"/>
                    <a:pt x="143" y="11802"/>
                  </a:cubicBezTo>
                  <a:cubicBezTo>
                    <a:pt x="188" y="11802"/>
                    <a:pt x="226" y="11787"/>
                    <a:pt x="249" y="11749"/>
                  </a:cubicBezTo>
                  <a:lnTo>
                    <a:pt x="8338" y="195"/>
                  </a:lnTo>
                  <a:cubicBezTo>
                    <a:pt x="8383" y="142"/>
                    <a:pt x="8368" y="59"/>
                    <a:pt x="8308" y="22"/>
                  </a:cubicBezTo>
                  <a:cubicBezTo>
                    <a:pt x="8288" y="7"/>
                    <a:pt x="8264" y="1"/>
                    <a:pt x="82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5365;p28">
              <a:extLst>
                <a:ext uri="{FF2B5EF4-FFF2-40B4-BE49-F238E27FC236}">
                  <a16:creationId xmlns:a16="http://schemas.microsoft.com/office/drawing/2014/main" id="{C260649C-3E33-41EB-BE91-C1B9DCC0A4BC}"/>
                </a:ext>
              </a:extLst>
            </p:cNvPr>
            <p:cNvSpPr/>
            <p:nvPr/>
          </p:nvSpPr>
          <p:spPr>
            <a:xfrm>
              <a:off x="3233125" y="1455925"/>
              <a:ext cx="288875" cy="202250"/>
            </a:xfrm>
            <a:custGeom>
              <a:avLst/>
              <a:gdLst/>
              <a:ahLst/>
              <a:cxnLst/>
              <a:rect l="l" t="t" r="r" b="b"/>
              <a:pathLst>
                <a:path w="11555" h="8090" extrusionOk="0">
                  <a:moveTo>
                    <a:pt x="11554" y="8090"/>
                  </a:moveTo>
                  <a:lnTo>
                    <a:pt x="0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5366;p28">
              <a:extLst>
                <a:ext uri="{FF2B5EF4-FFF2-40B4-BE49-F238E27FC236}">
                  <a16:creationId xmlns:a16="http://schemas.microsoft.com/office/drawing/2014/main" id="{A4DAC889-250E-4326-9B5B-954752EFD0E8}"/>
                </a:ext>
              </a:extLst>
            </p:cNvPr>
            <p:cNvSpPr/>
            <p:nvPr/>
          </p:nvSpPr>
          <p:spPr>
            <a:xfrm>
              <a:off x="3229525" y="1452775"/>
              <a:ext cx="296050" cy="208625"/>
            </a:xfrm>
            <a:custGeom>
              <a:avLst/>
              <a:gdLst/>
              <a:ahLst/>
              <a:cxnLst/>
              <a:rect l="l" t="t" r="r" b="b"/>
              <a:pathLst>
                <a:path w="11842" h="8345" extrusionOk="0">
                  <a:moveTo>
                    <a:pt x="150" y="0"/>
                  </a:moveTo>
                  <a:cubicBezTo>
                    <a:pt x="109" y="0"/>
                    <a:pt x="70" y="20"/>
                    <a:pt x="46" y="59"/>
                  </a:cubicBezTo>
                  <a:cubicBezTo>
                    <a:pt x="1" y="111"/>
                    <a:pt x="16" y="187"/>
                    <a:pt x="76" y="232"/>
                  </a:cubicBezTo>
                  <a:lnTo>
                    <a:pt x="11631" y="8321"/>
                  </a:lnTo>
                  <a:cubicBezTo>
                    <a:pt x="11646" y="8337"/>
                    <a:pt x="11676" y="8344"/>
                    <a:pt x="11698" y="8344"/>
                  </a:cubicBezTo>
                  <a:cubicBezTo>
                    <a:pt x="11736" y="8344"/>
                    <a:pt x="11774" y="8329"/>
                    <a:pt x="11804" y="8291"/>
                  </a:cubicBezTo>
                  <a:cubicBezTo>
                    <a:pt x="11842" y="8231"/>
                    <a:pt x="11827" y="8156"/>
                    <a:pt x="11774" y="8118"/>
                  </a:cubicBezTo>
                  <a:lnTo>
                    <a:pt x="219" y="21"/>
                  </a:lnTo>
                  <a:cubicBezTo>
                    <a:pt x="197" y="7"/>
                    <a:pt x="173" y="0"/>
                    <a:pt x="1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5367;p28">
              <a:extLst>
                <a:ext uri="{FF2B5EF4-FFF2-40B4-BE49-F238E27FC236}">
                  <a16:creationId xmlns:a16="http://schemas.microsoft.com/office/drawing/2014/main" id="{3C3F7A1E-6030-426F-97B2-0A5AA2DDEF5D}"/>
                </a:ext>
              </a:extLst>
            </p:cNvPr>
            <p:cNvSpPr/>
            <p:nvPr/>
          </p:nvSpPr>
          <p:spPr>
            <a:xfrm>
              <a:off x="3246100" y="1437750"/>
              <a:ext cx="258000" cy="237475"/>
            </a:xfrm>
            <a:custGeom>
              <a:avLst/>
              <a:gdLst/>
              <a:ahLst/>
              <a:cxnLst/>
              <a:rect l="l" t="t" r="r" b="b"/>
              <a:pathLst>
                <a:path w="10320" h="9499" extrusionOk="0">
                  <a:moveTo>
                    <a:pt x="5164" y="0"/>
                  </a:moveTo>
                  <a:cubicBezTo>
                    <a:pt x="4865" y="0"/>
                    <a:pt x="4561" y="28"/>
                    <a:pt x="4256" y="87"/>
                  </a:cubicBezTo>
                  <a:cubicBezTo>
                    <a:pt x="1680" y="584"/>
                    <a:pt x="1" y="3077"/>
                    <a:pt x="498" y="5653"/>
                  </a:cubicBezTo>
                  <a:cubicBezTo>
                    <a:pt x="936" y="7919"/>
                    <a:pt x="2928" y="9499"/>
                    <a:pt x="5159" y="9499"/>
                  </a:cubicBezTo>
                  <a:cubicBezTo>
                    <a:pt x="5458" y="9499"/>
                    <a:pt x="5760" y="9471"/>
                    <a:pt x="6064" y="9412"/>
                  </a:cubicBezTo>
                  <a:cubicBezTo>
                    <a:pt x="8640" y="8915"/>
                    <a:pt x="10320" y="6422"/>
                    <a:pt x="9823" y="3846"/>
                  </a:cubicBezTo>
                  <a:cubicBezTo>
                    <a:pt x="9384" y="1574"/>
                    <a:pt x="7394" y="0"/>
                    <a:pt x="5164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5368;p28">
              <a:extLst>
                <a:ext uri="{FF2B5EF4-FFF2-40B4-BE49-F238E27FC236}">
                  <a16:creationId xmlns:a16="http://schemas.microsoft.com/office/drawing/2014/main" id="{CC838ABF-C397-4B41-ACE1-8C541E2DD150}"/>
                </a:ext>
              </a:extLst>
            </p:cNvPr>
            <p:cNvSpPr/>
            <p:nvPr/>
          </p:nvSpPr>
          <p:spPr>
            <a:xfrm>
              <a:off x="3242725" y="1434550"/>
              <a:ext cx="258175" cy="243775"/>
            </a:xfrm>
            <a:custGeom>
              <a:avLst/>
              <a:gdLst/>
              <a:ahLst/>
              <a:cxnLst/>
              <a:rect l="l" t="t" r="r" b="b"/>
              <a:pathLst>
                <a:path w="10327" h="9751" extrusionOk="0">
                  <a:moveTo>
                    <a:pt x="5303" y="253"/>
                  </a:moveTo>
                  <a:cubicBezTo>
                    <a:pt x="6214" y="253"/>
                    <a:pt x="7111" y="524"/>
                    <a:pt x="7886" y="1044"/>
                  </a:cubicBezTo>
                  <a:cubicBezTo>
                    <a:pt x="8903" y="1737"/>
                    <a:pt x="9596" y="2784"/>
                    <a:pt x="9837" y="3996"/>
                  </a:cubicBezTo>
                  <a:cubicBezTo>
                    <a:pt x="10071" y="5209"/>
                    <a:pt x="9815" y="6444"/>
                    <a:pt x="9122" y="7461"/>
                  </a:cubicBezTo>
                  <a:cubicBezTo>
                    <a:pt x="8436" y="8486"/>
                    <a:pt x="7382" y="9178"/>
                    <a:pt x="6177" y="9412"/>
                  </a:cubicBezTo>
                  <a:cubicBezTo>
                    <a:pt x="5878" y="9471"/>
                    <a:pt x="5578" y="9501"/>
                    <a:pt x="5281" y="9501"/>
                  </a:cubicBezTo>
                  <a:cubicBezTo>
                    <a:pt x="4369" y="9501"/>
                    <a:pt x="3477" y="9226"/>
                    <a:pt x="2704" y="8704"/>
                  </a:cubicBezTo>
                  <a:cubicBezTo>
                    <a:pt x="1680" y="8019"/>
                    <a:pt x="987" y="6964"/>
                    <a:pt x="753" y="5751"/>
                  </a:cubicBezTo>
                  <a:cubicBezTo>
                    <a:pt x="271" y="3251"/>
                    <a:pt x="1913" y="818"/>
                    <a:pt x="4414" y="336"/>
                  </a:cubicBezTo>
                  <a:cubicBezTo>
                    <a:pt x="4715" y="283"/>
                    <a:pt x="5009" y="253"/>
                    <a:pt x="5303" y="253"/>
                  </a:cubicBezTo>
                  <a:close/>
                  <a:moveTo>
                    <a:pt x="5294" y="0"/>
                  </a:moveTo>
                  <a:cubicBezTo>
                    <a:pt x="4987" y="0"/>
                    <a:pt x="4677" y="29"/>
                    <a:pt x="4369" y="87"/>
                  </a:cubicBezTo>
                  <a:cubicBezTo>
                    <a:pt x="1733" y="599"/>
                    <a:pt x="0" y="3160"/>
                    <a:pt x="512" y="5804"/>
                  </a:cubicBezTo>
                  <a:cubicBezTo>
                    <a:pt x="753" y="7077"/>
                    <a:pt x="1484" y="8184"/>
                    <a:pt x="2569" y="8915"/>
                  </a:cubicBezTo>
                  <a:cubicBezTo>
                    <a:pt x="3382" y="9465"/>
                    <a:pt x="4324" y="9751"/>
                    <a:pt x="5288" y="9751"/>
                  </a:cubicBezTo>
                  <a:cubicBezTo>
                    <a:pt x="5597" y="9751"/>
                    <a:pt x="5905" y="9721"/>
                    <a:pt x="6222" y="9661"/>
                  </a:cubicBezTo>
                  <a:cubicBezTo>
                    <a:pt x="7502" y="9412"/>
                    <a:pt x="8602" y="8681"/>
                    <a:pt x="9333" y="7604"/>
                  </a:cubicBezTo>
                  <a:cubicBezTo>
                    <a:pt x="10063" y="6527"/>
                    <a:pt x="10327" y="5232"/>
                    <a:pt x="10078" y="3951"/>
                  </a:cubicBezTo>
                  <a:cubicBezTo>
                    <a:pt x="9830" y="2671"/>
                    <a:pt x="9099" y="1563"/>
                    <a:pt x="8022" y="840"/>
                  </a:cubicBezTo>
                  <a:cubicBezTo>
                    <a:pt x="7204" y="286"/>
                    <a:pt x="6261" y="0"/>
                    <a:pt x="52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5369;p28">
              <a:extLst>
                <a:ext uri="{FF2B5EF4-FFF2-40B4-BE49-F238E27FC236}">
                  <a16:creationId xmlns:a16="http://schemas.microsoft.com/office/drawing/2014/main" id="{87556C42-CFA8-4F69-B8D9-9BF946E69CBE}"/>
                </a:ext>
              </a:extLst>
            </p:cNvPr>
            <p:cNvSpPr/>
            <p:nvPr/>
          </p:nvSpPr>
          <p:spPr>
            <a:xfrm>
              <a:off x="3364175" y="1497325"/>
              <a:ext cx="53700" cy="71325"/>
            </a:xfrm>
            <a:custGeom>
              <a:avLst/>
              <a:gdLst/>
              <a:ahLst/>
              <a:cxnLst/>
              <a:rect l="l" t="t" r="r" b="b"/>
              <a:pathLst>
                <a:path w="2148" h="2853" extrusionOk="0">
                  <a:moveTo>
                    <a:pt x="834" y="1"/>
                  </a:moveTo>
                  <a:cubicBezTo>
                    <a:pt x="755" y="1"/>
                    <a:pt x="675" y="13"/>
                    <a:pt x="596" y="39"/>
                  </a:cubicBezTo>
                  <a:cubicBezTo>
                    <a:pt x="204" y="175"/>
                    <a:pt x="0" y="604"/>
                    <a:pt x="136" y="988"/>
                  </a:cubicBezTo>
                  <a:lnTo>
                    <a:pt x="603" y="2352"/>
                  </a:lnTo>
                  <a:cubicBezTo>
                    <a:pt x="710" y="2661"/>
                    <a:pt x="996" y="2853"/>
                    <a:pt x="1305" y="2853"/>
                  </a:cubicBezTo>
                  <a:cubicBezTo>
                    <a:pt x="1386" y="2853"/>
                    <a:pt x="1470" y="2839"/>
                    <a:pt x="1552" y="2811"/>
                  </a:cubicBezTo>
                  <a:cubicBezTo>
                    <a:pt x="1944" y="2675"/>
                    <a:pt x="2147" y="2254"/>
                    <a:pt x="2012" y="1862"/>
                  </a:cubicBezTo>
                  <a:lnTo>
                    <a:pt x="1545" y="506"/>
                  </a:lnTo>
                  <a:cubicBezTo>
                    <a:pt x="1436" y="194"/>
                    <a:pt x="1146" y="1"/>
                    <a:pt x="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5370;p28">
              <a:extLst>
                <a:ext uri="{FF2B5EF4-FFF2-40B4-BE49-F238E27FC236}">
                  <a16:creationId xmlns:a16="http://schemas.microsoft.com/office/drawing/2014/main" id="{5BBB4BD3-BD8B-4F18-B63E-5E050B2CB358}"/>
                </a:ext>
              </a:extLst>
            </p:cNvPr>
            <p:cNvSpPr/>
            <p:nvPr/>
          </p:nvSpPr>
          <p:spPr>
            <a:xfrm>
              <a:off x="3363425" y="1495025"/>
              <a:ext cx="57075" cy="75975"/>
            </a:xfrm>
            <a:custGeom>
              <a:avLst/>
              <a:gdLst/>
              <a:ahLst/>
              <a:cxnLst/>
              <a:rect l="l" t="t" r="r" b="b"/>
              <a:pathLst>
                <a:path w="2283" h="3039" extrusionOk="0">
                  <a:moveTo>
                    <a:pt x="867" y="184"/>
                  </a:moveTo>
                  <a:cubicBezTo>
                    <a:pt x="964" y="184"/>
                    <a:pt x="1062" y="206"/>
                    <a:pt x="1153" y="252"/>
                  </a:cubicBezTo>
                  <a:cubicBezTo>
                    <a:pt x="1311" y="327"/>
                    <a:pt x="1424" y="463"/>
                    <a:pt x="1484" y="628"/>
                  </a:cubicBezTo>
                  <a:lnTo>
                    <a:pt x="1951" y="1984"/>
                  </a:lnTo>
                  <a:cubicBezTo>
                    <a:pt x="2011" y="2150"/>
                    <a:pt x="1996" y="2331"/>
                    <a:pt x="1921" y="2481"/>
                  </a:cubicBezTo>
                  <a:cubicBezTo>
                    <a:pt x="1846" y="2639"/>
                    <a:pt x="1718" y="2760"/>
                    <a:pt x="1552" y="2813"/>
                  </a:cubicBezTo>
                  <a:cubicBezTo>
                    <a:pt x="1483" y="2838"/>
                    <a:pt x="1412" y="2850"/>
                    <a:pt x="1342" y="2850"/>
                  </a:cubicBezTo>
                  <a:cubicBezTo>
                    <a:pt x="1244" y="2850"/>
                    <a:pt x="1147" y="2826"/>
                    <a:pt x="1055" y="2783"/>
                  </a:cubicBezTo>
                  <a:cubicBezTo>
                    <a:pt x="897" y="2707"/>
                    <a:pt x="776" y="2579"/>
                    <a:pt x="723" y="2413"/>
                  </a:cubicBezTo>
                  <a:lnTo>
                    <a:pt x="256" y="1050"/>
                  </a:lnTo>
                  <a:cubicBezTo>
                    <a:pt x="196" y="884"/>
                    <a:pt x="204" y="711"/>
                    <a:pt x="287" y="553"/>
                  </a:cubicBezTo>
                  <a:cubicBezTo>
                    <a:pt x="362" y="395"/>
                    <a:pt x="490" y="282"/>
                    <a:pt x="656" y="222"/>
                  </a:cubicBezTo>
                  <a:cubicBezTo>
                    <a:pt x="723" y="199"/>
                    <a:pt x="799" y="184"/>
                    <a:pt x="867" y="184"/>
                  </a:cubicBezTo>
                  <a:close/>
                  <a:moveTo>
                    <a:pt x="869" y="1"/>
                  </a:moveTo>
                  <a:cubicBezTo>
                    <a:pt x="777" y="1"/>
                    <a:pt x="685" y="16"/>
                    <a:pt x="595" y="48"/>
                  </a:cubicBezTo>
                  <a:cubicBezTo>
                    <a:pt x="384" y="116"/>
                    <a:pt x="211" y="267"/>
                    <a:pt x="113" y="470"/>
                  </a:cubicBezTo>
                  <a:cubicBezTo>
                    <a:pt x="15" y="673"/>
                    <a:pt x="0" y="899"/>
                    <a:pt x="76" y="1110"/>
                  </a:cubicBezTo>
                  <a:lnTo>
                    <a:pt x="543" y="2474"/>
                  </a:lnTo>
                  <a:cubicBezTo>
                    <a:pt x="618" y="2685"/>
                    <a:pt x="769" y="2858"/>
                    <a:pt x="972" y="2956"/>
                  </a:cubicBezTo>
                  <a:cubicBezTo>
                    <a:pt x="1085" y="3008"/>
                    <a:pt x="1213" y="3039"/>
                    <a:pt x="1334" y="3039"/>
                  </a:cubicBezTo>
                  <a:cubicBezTo>
                    <a:pt x="1431" y="3039"/>
                    <a:pt x="1522" y="3024"/>
                    <a:pt x="1612" y="2993"/>
                  </a:cubicBezTo>
                  <a:cubicBezTo>
                    <a:pt x="2049" y="2843"/>
                    <a:pt x="2283" y="2361"/>
                    <a:pt x="2132" y="1924"/>
                  </a:cubicBezTo>
                  <a:lnTo>
                    <a:pt x="1665" y="568"/>
                  </a:lnTo>
                  <a:cubicBezTo>
                    <a:pt x="1590" y="350"/>
                    <a:pt x="1439" y="184"/>
                    <a:pt x="1236" y="86"/>
                  </a:cubicBezTo>
                  <a:cubicBezTo>
                    <a:pt x="1119" y="30"/>
                    <a:pt x="994" y="1"/>
                    <a:pt x="86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5371;p28">
              <a:extLst>
                <a:ext uri="{FF2B5EF4-FFF2-40B4-BE49-F238E27FC236}">
                  <a16:creationId xmlns:a16="http://schemas.microsoft.com/office/drawing/2014/main" id="{A639911F-11ED-4348-89C7-4E1AA8451FFF}"/>
                </a:ext>
              </a:extLst>
            </p:cNvPr>
            <p:cNvSpPr/>
            <p:nvPr/>
          </p:nvSpPr>
          <p:spPr>
            <a:xfrm>
              <a:off x="3367750" y="1514925"/>
              <a:ext cx="29600" cy="40000"/>
            </a:xfrm>
            <a:custGeom>
              <a:avLst/>
              <a:gdLst/>
              <a:ahLst/>
              <a:cxnLst/>
              <a:rect l="l" t="t" r="r" b="b"/>
              <a:pathLst>
                <a:path w="1184" h="1600" extrusionOk="0">
                  <a:moveTo>
                    <a:pt x="454" y="0"/>
                  </a:moveTo>
                  <a:cubicBezTo>
                    <a:pt x="411" y="0"/>
                    <a:pt x="367" y="7"/>
                    <a:pt x="324" y="21"/>
                  </a:cubicBezTo>
                  <a:cubicBezTo>
                    <a:pt x="114" y="96"/>
                    <a:pt x="1" y="322"/>
                    <a:pt x="76" y="533"/>
                  </a:cubicBezTo>
                  <a:lnTo>
                    <a:pt x="219" y="940"/>
                  </a:lnTo>
                  <a:lnTo>
                    <a:pt x="347" y="1324"/>
                  </a:lnTo>
                  <a:cubicBezTo>
                    <a:pt x="408" y="1493"/>
                    <a:pt x="565" y="1599"/>
                    <a:pt x="735" y="1599"/>
                  </a:cubicBezTo>
                  <a:cubicBezTo>
                    <a:pt x="776" y="1599"/>
                    <a:pt x="818" y="1593"/>
                    <a:pt x="859" y="1580"/>
                  </a:cubicBezTo>
                  <a:cubicBezTo>
                    <a:pt x="1070" y="1504"/>
                    <a:pt x="1183" y="1278"/>
                    <a:pt x="1108" y="1068"/>
                  </a:cubicBezTo>
                  <a:lnTo>
                    <a:pt x="859" y="329"/>
                  </a:lnTo>
                  <a:lnTo>
                    <a:pt x="837" y="269"/>
                  </a:lnTo>
                  <a:cubicBezTo>
                    <a:pt x="777" y="101"/>
                    <a:pt x="621" y="0"/>
                    <a:pt x="4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5372;p28">
              <a:extLst>
                <a:ext uri="{FF2B5EF4-FFF2-40B4-BE49-F238E27FC236}">
                  <a16:creationId xmlns:a16="http://schemas.microsoft.com/office/drawing/2014/main" id="{24D969E0-31E4-4ED2-9235-2D2DC45C8FD2}"/>
                </a:ext>
              </a:extLst>
            </p:cNvPr>
            <p:cNvSpPr/>
            <p:nvPr/>
          </p:nvSpPr>
          <p:spPr>
            <a:xfrm>
              <a:off x="3365125" y="1512550"/>
              <a:ext cx="34850" cy="44700"/>
            </a:xfrm>
            <a:custGeom>
              <a:avLst/>
              <a:gdLst/>
              <a:ahLst/>
              <a:cxnLst/>
              <a:rect l="l" t="t" r="r" b="b"/>
              <a:pathLst>
                <a:path w="1394" h="1788" extrusionOk="0">
                  <a:moveTo>
                    <a:pt x="558" y="191"/>
                  </a:moveTo>
                  <a:cubicBezTo>
                    <a:pt x="686" y="191"/>
                    <a:pt x="806" y="266"/>
                    <a:pt x="851" y="394"/>
                  </a:cubicBezTo>
                  <a:lnTo>
                    <a:pt x="1122" y="1193"/>
                  </a:lnTo>
                  <a:cubicBezTo>
                    <a:pt x="1183" y="1351"/>
                    <a:pt x="1092" y="1524"/>
                    <a:pt x="934" y="1584"/>
                  </a:cubicBezTo>
                  <a:cubicBezTo>
                    <a:pt x="902" y="1595"/>
                    <a:pt x="869" y="1600"/>
                    <a:pt x="837" y="1600"/>
                  </a:cubicBezTo>
                  <a:cubicBezTo>
                    <a:pt x="710" y="1600"/>
                    <a:pt x="591" y="1521"/>
                    <a:pt x="542" y="1389"/>
                  </a:cubicBezTo>
                  <a:lnTo>
                    <a:pt x="271" y="598"/>
                  </a:lnTo>
                  <a:cubicBezTo>
                    <a:pt x="219" y="439"/>
                    <a:pt x="301" y="259"/>
                    <a:pt x="460" y="206"/>
                  </a:cubicBezTo>
                  <a:cubicBezTo>
                    <a:pt x="497" y="198"/>
                    <a:pt x="527" y="191"/>
                    <a:pt x="558" y="191"/>
                  </a:cubicBezTo>
                  <a:close/>
                  <a:moveTo>
                    <a:pt x="554" y="1"/>
                  </a:moveTo>
                  <a:cubicBezTo>
                    <a:pt x="502" y="1"/>
                    <a:pt x="450" y="9"/>
                    <a:pt x="399" y="25"/>
                  </a:cubicBezTo>
                  <a:cubicBezTo>
                    <a:pt x="143" y="116"/>
                    <a:pt x="0" y="402"/>
                    <a:pt x="91" y="658"/>
                  </a:cubicBezTo>
                  <a:lnTo>
                    <a:pt x="369" y="1456"/>
                  </a:lnTo>
                  <a:cubicBezTo>
                    <a:pt x="437" y="1660"/>
                    <a:pt x="633" y="1788"/>
                    <a:pt x="836" y="1788"/>
                  </a:cubicBezTo>
                  <a:cubicBezTo>
                    <a:pt x="889" y="1788"/>
                    <a:pt x="942" y="1780"/>
                    <a:pt x="994" y="1758"/>
                  </a:cubicBezTo>
                  <a:cubicBezTo>
                    <a:pt x="1258" y="1667"/>
                    <a:pt x="1394" y="1389"/>
                    <a:pt x="1303" y="1132"/>
                  </a:cubicBezTo>
                  <a:lnTo>
                    <a:pt x="1032" y="334"/>
                  </a:lnTo>
                  <a:cubicBezTo>
                    <a:pt x="960" y="129"/>
                    <a:pt x="761" y="1"/>
                    <a:pt x="5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5373;p28">
              <a:extLst>
                <a:ext uri="{FF2B5EF4-FFF2-40B4-BE49-F238E27FC236}">
                  <a16:creationId xmlns:a16="http://schemas.microsoft.com/office/drawing/2014/main" id="{73C6F08F-1810-4F76-A0A4-3C532994B23D}"/>
                </a:ext>
              </a:extLst>
            </p:cNvPr>
            <p:cNvSpPr/>
            <p:nvPr/>
          </p:nvSpPr>
          <p:spPr>
            <a:xfrm>
              <a:off x="3315225" y="1514200"/>
              <a:ext cx="53675" cy="71400"/>
            </a:xfrm>
            <a:custGeom>
              <a:avLst/>
              <a:gdLst/>
              <a:ahLst/>
              <a:cxnLst/>
              <a:rect l="l" t="t" r="r" b="b"/>
              <a:pathLst>
                <a:path w="2147" h="2856" extrusionOk="0">
                  <a:moveTo>
                    <a:pt x="836" y="1"/>
                  </a:moveTo>
                  <a:cubicBezTo>
                    <a:pt x="756" y="1"/>
                    <a:pt x="674" y="14"/>
                    <a:pt x="595" y="42"/>
                  </a:cubicBezTo>
                  <a:cubicBezTo>
                    <a:pt x="203" y="178"/>
                    <a:pt x="0" y="599"/>
                    <a:pt x="128" y="991"/>
                  </a:cubicBezTo>
                  <a:lnTo>
                    <a:pt x="603" y="2354"/>
                  </a:lnTo>
                  <a:cubicBezTo>
                    <a:pt x="710" y="2659"/>
                    <a:pt x="998" y="2855"/>
                    <a:pt x="1308" y="2855"/>
                  </a:cubicBezTo>
                  <a:cubicBezTo>
                    <a:pt x="1389" y="2855"/>
                    <a:pt x="1471" y="2842"/>
                    <a:pt x="1552" y="2814"/>
                  </a:cubicBezTo>
                  <a:cubicBezTo>
                    <a:pt x="1936" y="2678"/>
                    <a:pt x="2147" y="2257"/>
                    <a:pt x="2011" y="1865"/>
                  </a:cubicBezTo>
                  <a:lnTo>
                    <a:pt x="1544" y="502"/>
                  </a:lnTo>
                  <a:cubicBezTo>
                    <a:pt x="1437" y="197"/>
                    <a:pt x="1144" y="1"/>
                    <a:pt x="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5374;p28">
              <a:extLst>
                <a:ext uri="{FF2B5EF4-FFF2-40B4-BE49-F238E27FC236}">
                  <a16:creationId xmlns:a16="http://schemas.microsoft.com/office/drawing/2014/main" id="{AE3F61AA-4B3D-4D05-9C60-BFA5D82BE07D}"/>
                </a:ext>
              </a:extLst>
            </p:cNvPr>
            <p:cNvSpPr/>
            <p:nvPr/>
          </p:nvSpPr>
          <p:spPr>
            <a:xfrm>
              <a:off x="3314450" y="1511950"/>
              <a:ext cx="55025" cy="76000"/>
            </a:xfrm>
            <a:custGeom>
              <a:avLst/>
              <a:gdLst/>
              <a:ahLst/>
              <a:cxnLst/>
              <a:rect l="l" t="t" r="r" b="b"/>
              <a:pathLst>
                <a:path w="2201" h="3040" extrusionOk="0">
                  <a:moveTo>
                    <a:pt x="867" y="185"/>
                  </a:moveTo>
                  <a:cubicBezTo>
                    <a:pt x="965" y="185"/>
                    <a:pt x="1063" y="207"/>
                    <a:pt x="1153" y="253"/>
                  </a:cubicBezTo>
                  <a:cubicBezTo>
                    <a:pt x="1312" y="328"/>
                    <a:pt x="1425" y="463"/>
                    <a:pt x="1485" y="629"/>
                  </a:cubicBezTo>
                  <a:lnTo>
                    <a:pt x="1952" y="1985"/>
                  </a:lnTo>
                  <a:cubicBezTo>
                    <a:pt x="2012" y="2151"/>
                    <a:pt x="1997" y="2324"/>
                    <a:pt x="1922" y="2482"/>
                  </a:cubicBezTo>
                  <a:cubicBezTo>
                    <a:pt x="1846" y="2640"/>
                    <a:pt x="1711" y="2761"/>
                    <a:pt x="1553" y="2814"/>
                  </a:cubicBezTo>
                  <a:cubicBezTo>
                    <a:pt x="1483" y="2839"/>
                    <a:pt x="1412" y="2851"/>
                    <a:pt x="1340" y="2851"/>
                  </a:cubicBezTo>
                  <a:cubicBezTo>
                    <a:pt x="1240" y="2851"/>
                    <a:pt x="1140" y="2827"/>
                    <a:pt x="1048" y="2783"/>
                  </a:cubicBezTo>
                  <a:cubicBezTo>
                    <a:pt x="897" y="2708"/>
                    <a:pt x="777" y="2572"/>
                    <a:pt x="724" y="2414"/>
                  </a:cubicBezTo>
                  <a:lnTo>
                    <a:pt x="250" y="1051"/>
                  </a:lnTo>
                  <a:cubicBezTo>
                    <a:pt x="197" y="885"/>
                    <a:pt x="204" y="712"/>
                    <a:pt x="280" y="554"/>
                  </a:cubicBezTo>
                  <a:cubicBezTo>
                    <a:pt x="355" y="396"/>
                    <a:pt x="491" y="283"/>
                    <a:pt x="656" y="222"/>
                  </a:cubicBezTo>
                  <a:cubicBezTo>
                    <a:pt x="724" y="200"/>
                    <a:pt x="799" y="185"/>
                    <a:pt x="867" y="185"/>
                  </a:cubicBezTo>
                  <a:close/>
                  <a:moveTo>
                    <a:pt x="860" y="0"/>
                  </a:moveTo>
                  <a:cubicBezTo>
                    <a:pt x="771" y="0"/>
                    <a:pt x="682" y="14"/>
                    <a:pt x="596" y="42"/>
                  </a:cubicBezTo>
                  <a:cubicBezTo>
                    <a:pt x="385" y="117"/>
                    <a:pt x="212" y="268"/>
                    <a:pt x="114" y="471"/>
                  </a:cubicBezTo>
                  <a:cubicBezTo>
                    <a:pt x="16" y="674"/>
                    <a:pt x="1" y="900"/>
                    <a:pt x="76" y="1111"/>
                  </a:cubicBezTo>
                  <a:lnTo>
                    <a:pt x="543" y="2475"/>
                  </a:lnTo>
                  <a:cubicBezTo>
                    <a:pt x="619" y="2685"/>
                    <a:pt x="769" y="2859"/>
                    <a:pt x="973" y="2957"/>
                  </a:cubicBezTo>
                  <a:cubicBezTo>
                    <a:pt x="1086" y="3009"/>
                    <a:pt x="1214" y="3039"/>
                    <a:pt x="1334" y="3039"/>
                  </a:cubicBezTo>
                  <a:cubicBezTo>
                    <a:pt x="1432" y="3039"/>
                    <a:pt x="1522" y="3024"/>
                    <a:pt x="1613" y="2994"/>
                  </a:cubicBezTo>
                  <a:cubicBezTo>
                    <a:pt x="1824" y="2919"/>
                    <a:pt x="1997" y="2768"/>
                    <a:pt x="2095" y="2565"/>
                  </a:cubicBezTo>
                  <a:cubicBezTo>
                    <a:pt x="2193" y="2362"/>
                    <a:pt x="2200" y="2136"/>
                    <a:pt x="2133" y="1925"/>
                  </a:cubicBezTo>
                  <a:lnTo>
                    <a:pt x="1658" y="561"/>
                  </a:lnTo>
                  <a:cubicBezTo>
                    <a:pt x="1590" y="351"/>
                    <a:pt x="1440" y="185"/>
                    <a:pt x="1236" y="87"/>
                  </a:cubicBezTo>
                  <a:cubicBezTo>
                    <a:pt x="1116" y="29"/>
                    <a:pt x="988" y="0"/>
                    <a:pt x="8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5375;p28">
              <a:extLst>
                <a:ext uri="{FF2B5EF4-FFF2-40B4-BE49-F238E27FC236}">
                  <a16:creationId xmlns:a16="http://schemas.microsoft.com/office/drawing/2014/main" id="{DBBFAAB1-57F4-4166-BA8B-F82F8403BDF0}"/>
                </a:ext>
              </a:extLst>
            </p:cNvPr>
            <p:cNvSpPr/>
            <p:nvPr/>
          </p:nvSpPr>
          <p:spPr>
            <a:xfrm>
              <a:off x="3318800" y="1531800"/>
              <a:ext cx="29575" cy="39975"/>
            </a:xfrm>
            <a:custGeom>
              <a:avLst/>
              <a:gdLst/>
              <a:ahLst/>
              <a:cxnLst/>
              <a:rect l="l" t="t" r="r" b="b"/>
              <a:pathLst>
                <a:path w="1183" h="1599" extrusionOk="0">
                  <a:moveTo>
                    <a:pt x="458" y="0"/>
                  </a:moveTo>
                  <a:cubicBezTo>
                    <a:pt x="414" y="0"/>
                    <a:pt x="369" y="8"/>
                    <a:pt x="324" y="23"/>
                  </a:cubicBezTo>
                  <a:cubicBezTo>
                    <a:pt x="113" y="99"/>
                    <a:pt x="0" y="325"/>
                    <a:pt x="76" y="536"/>
                  </a:cubicBezTo>
                  <a:lnTo>
                    <a:pt x="204" y="920"/>
                  </a:lnTo>
                  <a:lnTo>
                    <a:pt x="211" y="927"/>
                  </a:lnTo>
                  <a:lnTo>
                    <a:pt x="219" y="942"/>
                  </a:lnTo>
                  <a:lnTo>
                    <a:pt x="347" y="1327"/>
                  </a:lnTo>
                  <a:cubicBezTo>
                    <a:pt x="406" y="1493"/>
                    <a:pt x="559" y="1599"/>
                    <a:pt x="725" y="1599"/>
                  </a:cubicBezTo>
                  <a:cubicBezTo>
                    <a:pt x="769" y="1599"/>
                    <a:pt x="814" y="1591"/>
                    <a:pt x="859" y="1575"/>
                  </a:cubicBezTo>
                  <a:cubicBezTo>
                    <a:pt x="1070" y="1507"/>
                    <a:pt x="1183" y="1274"/>
                    <a:pt x="1107" y="1063"/>
                  </a:cubicBezTo>
                  <a:lnTo>
                    <a:pt x="1085" y="1003"/>
                  </a:lnTo>
                  <a:lnTo>
                    <a:pt x="957" y="634"/>
                  </a:lnTo>
                  <a:lnTo>
                    <a:pt x="851" y="332"/>
                  </a:lnTo>
                  <a:lnTo>
                    <a:pt x="836" y="272"/>
                  </a:lnTo>
                  <a:cubicBezTo>
                    <a:pt x="777" y="106"/>
                    <a:pt x="624" y="0"/>
                    <a:pt x="4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5376;p28">
              <a:extLst>
                <a:ext uri="{FF2B5EF4-FFF2-40B4-BE49-F238E27FC236}">
                  <a16:creationId xmlns:a16="http://schemas.microsoft.com/office/drawing/2014/main" id="{5E77D074-EF0B-448F-9A9E-AC61C584DF11}"/>
                </a:ext>
              </a:extLst>
            </p:cNvPr>
            <p:cNvSpPr/>
            <p:nvPr/>
          </p:nvSpPr>
          <p:spPr>
            <a:xfrm>
              <a:off x="3316150" y="1529525"/>
              <a:ext cx="34875" cy="44675"/>
            </a:xfrm>
            <a:custGeom>
              <a:avLst/>
              <a:gdLst/>
              <a:ahLst/>
              <a:cxnLst/>
              <a:rect l="l" t="t" r="r" b="b"/>
              <a:pathLst>
                <a:path w="1395" h="1787" extrusionOk="0">
                  <a:moveTo>
                    <a:pt x="558" y="190"/>
                  </a:moveTo>
                  <a:cubicBezTo>
                    <a:pt x="603" y="190"/>
                    <a:pt x="649" y="197"/>
                    <a:pt x="694" y="220"/>
                  </a:cubicBezTo>
                  <a:cubicBezTo>
                    <a:pt x="769" y="258"/>
                    <a:pt x="822" y="318"/>
                    <a:pt x="852" y="393"/>
                  </a:cubicBezTo>
                  <a:lnTo>
                    <a:pt x="1123" y="1192"/>
                  </a:lnTo>
                  <a:cubicBezTo>
                    <a:pt x="1183" y="1350"/>
                    <a:pt x="1093" y="1523"/>
                    <a:pt x="935" y="1576"/>
                  </a:cubicBezTo>
                  <a:cubicBezTo>
                    <a:pt x="902" y="1589"/>
                    <a:pt x="867" y="1595"/>
                    <a:pt x="833" y="1595"/>
                  </a:cubicBezTo>
                  <a:cubicBezTo>
                    <a:pt x="788" y="1595"/>
                    <a:pt x="744" y="1585"/>
                    <a:pt x="701" y="1568"/>
                  </a:cubicBezTo>
                  <a:cubicBezTo>
                    <a:pt x="626" y="1531"/>
                    <a:pt x="573" y="1470"/>
                    <a:pt x="543" y="1387"/>
                  </a:cubicBezTo>
                  <a:lnTo>
                    <a:pt x="272" y="597"/>
                  </a:lnTo>
                  <a:cubicBezTo>
                    <a:pt x="212" y="438"/>
                    <a:pt x="302" y="258"/>
                    <a:pt x="460" y="205"/>
                  </a:cubicBezTo>
                  <a:cubicBezTo>
                    <a:pt x="490" y="190"/>
                    <a:pt x="528" y="190"/>
                    <a:pt x="558" y="190"/>
                  </a:cubicBezTo>
                  <a:close/>
                  <a:moveTo>
                    <a:pt x="556" y="1"/>
                  </a:moveTo>
                  <a:cubicBezTo>
                    <a:pt x="503" y="1"/>
                    <a:pt x="450" y="8"/>
                    <a:pt x="400" y="24"/>
                  </a:cubicBezTo>
                  <a:cubicBezTo>
                    <a:pt x="136" y="114"/>
                    <a:pt x="1" y="401"/>
                    <a:pt x="91" y="657"/>
                  </a:cubicBezTo>
                  <a:lnTo>
                    <a:pt x="362" y="1448"/>
                  </a:lnTo>
                  <a:cubicBezTo>
                    <a:pt x="407" y="1576"/>
                    <a:pt x="498" y="1674"/>
                    <a:pt x="618" y="1734"/>
                  </a:cubicBezTo>
                  <a:cubicBezTo>
                    <a:pt x="686" y="1772"/>
                    <a:pt x="762" y="1787"/>
                    <a:pt x="837" y="1787"/>
                  </a:cubicBezTo>
                  <a:cubicBezTo>
                    <a:pt x="890" y="1787"/>
                    <a:pt x="942" y="1779"/>
                    <a:pt x="995" y="1757"/>
                  </a:cubicBezTo>
                  <a:cubicBezTo>
                    <a:pt x="1251" y="1666"/>
                    <a:pt x="1394" y="1387"/>
                    <a:pt x="1304" y="1124"/>
                  </a:cubicBezTo>
                  <a:lnTo>
                    <a:pt x="1025" y="333"/>
                  </a:lnTo>
                  <a:cubicBezTo>
                    <a:pt x="987" y="205"/>
                    <a:pt x="897" y="107"/>
                    <a:pt x="777" y="47"/>
                  </a:cubicBezTo>
                  <a:cubicBezTo>
                    <a:pt x="706" y="16"/>
                    <a:pt x="631" y="1"/>
                    <a:pt x="55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5377;p28">
              <a:extLst>
                <a:ext uri="{FF2B5EF4-FFF2-40B4-BE49-F238E27FC236}">
                  <a16:creationId xmlns:a16="http://schemas.microsoft.com/office/drawing/2014/main" id="{0769FFA5-8EA5-41AF-B86A-81AAFAA2ABC9}"/>
                </a:ext>
              </a:extLst>
            </p:cNvPr>
            <p:cNvSpPr/>
            <p:nvPr/>
          </p:nvSpPr>
          <p:spPr>
            <a:xfrm>
              <a:off x="3373400" y="1577550"/>
              <a:ext cx="13950" cy="7925"/>
            </a:xfrm>
            <a:custGeom>
              <a:avLst/>
              <a:gdLst/>
              <a:ahLst/>
              <a:cxnLst/>
              <a:rect l="l" t="t" r="r" b="b"/>
              <a:pathLst>
                <a:path w="558" h="317" extrusionOk="0">
                  <a:moveTo>
                    <a:pt x="373" y="0"/>
                  </a:moveTo>
                  <a:cubicBezTo>
                    <a:pt x="330" y="0"/>
                    <a:pt x="282" y="8"/>
                    <a:pt x="234" y="24"/>
                  </a:cubicBezTo>
                  <a:cubicBezTo>
                    <a:pt x="91" y="77"/>
                    <a:pt x="1" y="174"/>
                    <a:pt x="23" y="242"/>
                  </a:cubicBezTo>
                  <a:cubicBezTo>
                    <a:pt x="37" y="290"/>
                    <a:pt x="96" y="316"/>
                    <a:pt x="174" y="316"/>
                  </a:cubicBezTo>
                  <a:cubicBezTo>
                    <a:pt x="219" y="316"/>
                    <a:pt x="271" y="307"/>
                    <a:pt x="324" y="287"/>
                  </a:cubicBezTo>
                  <a:cubicBezTo>
                    <a:pt x="460" y="242"/>
                    <a:pt x="558" y="144"/>
                    <a:pt x="528" y="69"/>
                  </a:cubicBezTo>
                  <a:cubicBezTo>
                    <a:pt x="513" y="25"/>
                    <a:pt x="452" y="0"/>
                    <a:pt x="373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5378;p28">
              <a:extLst>
                <a:ext uri="{FF2B5EF4-FFF2-40B4-BE49-F238E27FC236}">
                  <a16:creationId xmlns:a16="http://schemas.microsoft.com/office/drawing/2014/main" id="{82153423-9B19-4042-948F-34292E673761}"/>
                </a:ext>
              </a:extLst>
            </p:cNvPr>
            <p:cNvSpPr/>
            <p:nvPr/>
          </p:nvSpPr>
          <p:spPr>
            <a:xfrm>
              <a:off x="3370575" y="1575250"/>
              <a:ext cx="19425" cy="12500"/>
            </a:xfrm>
            <a:custGeom>
              <a:avLst/>
              <a:gdLst/>
              <a:ahLst/>
              <a:cxnLst/>
              <a:rect l="l" t="t" r="r" b="b"/>
              <a:pathLst>
                <a:path w="777" h="500" extrusionOk="0">
                  <a:moveTo>
                    <a:pt x="496" y="184"/>
                  </a:moveTo>
                  <a:cubicBezTo>
                    <a:pt x="521" y="184"/>
                    <a:pt x="540" y="188"/>
                    <a:pt x="550" y="191"/>
                  </a:cubicBezTo>
                  <a:cubicBezTo>
                    <a:pt x="535" y="221"/>
                    <a:pt x="490" y="259"/>
                    <a:pt x="407" y="289"/>
                  </a:cubicBezTo>
                  <a:cubicBezTo>
                    <a:pt x="357" y="306"/>
                    <a:pt x="317" y="311"/>
                    <a:pt x="286" y="311"/>
                  </a:cubicBezTo>
                  <a:cubicBezTo>
                    <a:pt x="262" y="311"/>
                    <a:pt x="244" y="307"/>
                    <a:pt x="234" y="304"/>
                  </a:cubicBezTo>
                  <a:cubicBezTo>
                    <a:pt x="242" y="282"/>
                    <a:pt x="294" y="236"/>
                    <a:pt x="377" y="206"/>
                  </a:cubicBezTo>
                  <a:cubicBezTo>
                    <a:pt x="423" y="190"/>
                    <a:pt x="464" y="184"/>
                    <a:pt x="496" y="184"/>
                  </a:cubicBezTo>
                  <a:close/>
                  <a:moveTo>
                    <a:pt x="499" y="0"/>
                  </a:moveTo>
                  <a:cubicBezTo>
                    <a:pt x="441" y="0"/>
                    <a:pt x="374" y="10"/>
                    <a:pt x="317" y="33"/>
                  </a:cubicBezTo>
                  <a:cubicBezTo>
                    <a:pt x="121" y="101"/>
                    <a:pt x="1" y="244"/>
                    <a:pt x="46" y="364"/>
                  </a:cubicBezTo>
                  <a:cubicBezTo>
                    <a:pt x="68" y="440"/>
                    <a:pt x="136" y="485"/>
                    <a:pt x="227" y="500"/>
                  </a:cubicBezTo>
                  <a:lnTo>
                    <a:pt x="287" y="500"/>
                  </a:lnTo>
                  <a:cubicBezTo>
                    <a:pt x="340" y="500"/>
                    <a:pt x="407" y="492"/>
                    <a:pt x="468" y="470"/>
                  </a:cubicBezTo>
                  <a:cubicBezTo>
                    <a:pt x="663" y="402"/>
                    <a:pt x="776" y="259"/>
                    <a:pt x="731" y="131"/>
                  </a:cubicBezTo>
                  <a:cubicBezTo>
                    <a:pt x="709" y="63"/>
                    <a:pt x="641" y="18"/>
                    <a:pt x="550" y="3"/>
                  </a:cubicBezTo>
                  <a:cubicBezTo>
                    <a:pt x="534" y="1"/>
                    <a:pt x="517" y="0"/>
                    <a:pt x="4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5379;p28">
              <a:extLst>
                <a:ext uri="{FF2B5EF4-FFF2-40B4-BE49-F238E27FC236}">
                  <a16:creationId xmlns:a16="http://schemas.microsoft.com/office/drawing/2014/main" id="{46E47AE4-36C1-4A6E-83C0-B094C254A520}"/>
                </a:ext>
              </a:extLst>
            </p:cNvPr>
            <p:cNvSpPr/>
            <p:nvPr/>
          </p:nvSpPr>
          <p:spPr>
            <a:xfrm>
              <a:off x="3418775" y="1543725"/>
              <a:ext cx="51075" cy="30275"/>
            </a:xfrm>
            <a:custGeom>
              <a:avLst/>
              <a:gdLst/>
              <a:ahLst/>
              <a:cxnLst/>
              <a:rect l="l" t="t" r="r" b="b"/>
              <a:pathLst>
                <a:path w="2043" h="1211" extrusionOk="0">
                  <a:moveTo>
                    <a:pt x="1349" y="1"/>
                  </a:moveTo>
                  <a:cubicBezTo>
                    <a:pt x="1192" y="1"/>
                    <a:pt x="1019" y="29"/>
                    <a:pt x="844" y="89"/>
                  </a:cubicBezTo>
                  <a:cubicBezTo>
                    <a:pt x="332" y="270"/>
                    <a:pt x="1" y="639"/>
                    <a:pt x="99" y="925"/>
                  </a:cubicBezTo>
                  <a:cubicBezTo>
                    <a:pt x="162" y="1111"/>
                    <a:pt x="391" y="1211"/>
                    <a:pt x="684" y="1211"/>
                  </a:cubicBezTo>
                  <a:cubicBezTo>
                    <a:pt x="842" y="1211"/>
                    <a:pt x="1019" y="1182"/>
                    <a:pt x="1198" y="1121"/>
                  </a:cubicBezTo>
                  <a:cubicBezTo>
                    <a:pt x="1711" y="947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9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5380;p28">
              <a:extLst>
                <a:ext uri="{FF2B5EF4-FFF2-40B4-BE49-F238E27FC236}">
                  <a16:creationId xmlns:a16="http://schemas.microsoft.com/office/drawing/2014/main" id="{AFF3C0CE-60B4-49DB-A76E-33E1D1DE7680}"/>
                </a:ext>
              </a:extLst>
            </p:cNvPr>
            <p:cNvSpPr/>
            <p:nvPr/>
          </p:nvSpPr>
          <p:spPr>
            <a:xfrm>
              <a:off x="3415950" y="1541275"/>
              <a:ext cx="56525" cy="35200"/>
            </a:xfrm>
            <a:custGeom>
              <a:avLst/>
              <a:gdLst/>
              <a:ahLst/>
              <a:cxnLst/>
              <a:rect l="l" t="t" r="r" b="b"/>
              <a:pathLst>
                <a:path w="2261" h="1408" extrusionOk="0">
                  <a:moveTo>
                    <a:pt x="1470" y="194"/>
                  </a:moveTo>
                  <a:cubicBezTo>
                    <a:pt x="1718" y="194"/>
                    <a:pt x="1914" y="270"/>
                    <a:pt x="1967" y="413"/>
                  </a:cubicBezTo>
                  <a:cubicBezTo>
                    <a:pt x="2050" y="646"/>
                    <a:pt x="1733" y="970"/>
                    <a:pt x="1281" y="1128"/>
                  </a:cubicBezTo>
                  <a:cubicBezTo>
                    <a:pt x="1113" y="1188"/>
                    <a:pt x="945" y="1216"/>
                    <a:pt x="794" y="1216"/>
                  </a:cubicBezTo>
                  <a:cubicBezTo>
                    <a:pt x="735" y="1216"/>
                    <a:pt x="679" y="1212"/>
                    <a:pt x="626" y="1204"/>
                  </a:cubicBezTo>
                  <a:cubicBezTo>
                    <a:pt x="453" y="1166"/>
                    <a:pt x="332" y="1098"/>
                    <a:pt x="302" y="993"/>
                  </a:cubicBezTo>
                  <a:cubicBezTo>
                    <a:pt x="219" y="759"/>
                    <a:pt x="536" y="435"/>
                    <a:pt x="988" y="277"/>
                  </a:cubicBezTo>
                  <a:cubicBezTo>
                    <a:pt x="1153" y="217"/>
                    <a:pt x="1319" y="194"/>
                    <a:pt x="1470" y="194"/>
                  </a:cubicBezTo>
                  <a:close/>
                  <a:moveTo>
                    <a:pt x="1466" y="0"/>
                  </a:moveTo>
                  <a:cubicBezTo>
                    <a:pt x="1299" y="0"/>
                    <a:pt x="1115" y="31"/>
                    <a:pt x="927" y="96"/>
                  </a:cubicBezTo>
                  <a:cubicBezTo>
                    <a:pt x="355" y="292"/>
                    <a:pt x="1" y="714"/>
                    <a:pt x="121" y="1053"/>
                  </a:cubicBezTo>
                  <a:cubicBezTo>
                    <a:pt x="182" y="1226"/>
                    <a:pt x="347" y="1339"/>
                    <a:pt x="588" y="1384"/>
                  </a:cubicBezTo>
                  <a:cubicBezTo>
                    <a:pt x="656" y="1399"/>
                    <a:pt x="724" y="1407"/>
                    <a:pt x="799" y="1407"/>
                  </a:cubicBezTo>
                  <a:cubicBezTo>
                    <a:pt x="972" y="1407"/>
                    <a:pt x="1161" y="1369"/>
                    <a:pt x="1342" y="1309"/>
                  </a:cubicBezTo>
                  <a:cubicBezTo>
                    <a:pt x="1906" y="1113"/>
                    <a:pt x="2260" y="691"/>
                    <a:pt x="2148" y="353"/>
                  </a:cubicBezTo>
                  <a:cubicBezTo>
                    <a:pt x="2067" y="126"/>
                    <a:pt x="1802" y="0"/>
                    <a:pt x="146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5381;p28">
              <a:extLst>
                <a:ext uri="{FF2B5EF4-FFF2-40B4-BE49-F238E27FC236}">
                  <a16:creationId xmlns:a16="http://schemas.microsoft.com/office/drawing/2014/main" id="{4618BA21-BBB5-44C0-B039-EBD2EAB3E8BE}"/>
                </a:ext>
              </a:extLst>
            </p:cNvPr>
            <p:cNvSpPr/>
            <p:nvPr/>
          </p:nvSpPr>
          <p:spPr>
            <a:xfrm>
              <a:off x="3290550" y="1587975"/>
              <a:ext cx="51050" cy="30275"/>
            </a:xfrm>
            <a:custGeom>
              <a:avLst/>
              <a:gdLst/>
              <a:ahLst/>
              <a:cxnLst/>
              <a:rect l="l" t="t" r="r" b="b"/>
              <a:pathLst>
                <a:path w="2042" h="1211" extrusionOk="0">
                  <a:moveTo>
                    <a:pt x="1348" y="1"/>
                  </a:moveTo>
                  <a:cubicBezTo>
                    <a:pt x="1192" y="1"/>
                    <a:pt x="1018" y="29"/>
                    <a:pt x="844" y="89"/>
                  </a:cubicBezTo>
                  <a:cubicBezTo>
                    <a:pt x="332" y="270"/>
                    <a:pt x="0" y="639"/>
                    <a:pt x="98" y="925"/>
                  </a:cubicBezTo>
                  <a:cubicBezTo>
                    <a:pt x="162" y="1111"/>
                    <a:pt x="390" y="1211"/>
                    <a:pt x="683" y="1211"/>
                  </a:cubicBezTo>
                  <a:cubicBezTo>
                    <a:pt x="841" y="1211"/>
                    <a:pt x="1018" y="1182"/>
                    <a:pt x="1198" y="1121"/>
                  </a:cubicBezTo>
                  <a:cubicBezTo>
                    <a:pt x="1703" y="948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5382;p28">
              <a:extLst>
                <a:ext uri="{FF2B5EF4-FFF2-40B4-BE49-F238E27FC236}">
                  <a16:creationId xmlns:a16="http://schemas.microsoft.com/office/drawing/2014/main" id="{F055D015-7D0D-4C38-ADD2-C91A0B2214E4}"/>
                </a:ext>
              </a:extLst>
            </p:cNvPr>
            <p:cNvSpPr/>
            <p:nvPr/>
          </p:nvSpPr>
          <p:spPr>
            <a:xfrm>
              <a:off x="3287725" y="1585650"/>
              <a:ext cx="56525" cy="35075"/>
            </a:xfrm>
            <a:custGeom>
              <a:avLst/>
              <a:gdLst/>
              <a:ahLst/>
              <a:cxnLst/>
              <a:rect l="l" t="t" r="r" b="b"/>
              <a:pathLst>
                <a:path w="2261" h="1403" extrusionOk="0">
                  <a:moveTo>
                    <a:pt x="1462" y="188"/>
                  </a:moveTo>
                  <a:cubicBezTo>
                    <a:pt x="1525" y="188"/>
                    <a:pt x="1585" y="193"/>
                    <a:pt x="1642" y="204"/>
                  </a:cubicBezTo>
                  <a:cubicBezTo>
                    <a:pt x="1816" y="235"/>
                    <a:pt x="1929" y="310"/>
                    <a:pt x="1966" y="408"/>
                  </a:cubicBezTo>
                  <a:cubicBezTo>
                    <a:pt x="2049" y="641"/>
                    <a:pt x="1733" y="965"/>
                    <a:pt x="1281" y="1123"/>
                  </a:cubicBezTo>
                  <a:cubicBezTo>
                    <a:pt x="1111" y="1183"/>
                    <a:pt x="940" y="1212"/>
                    <a:pt x="790" y="1212"/>
                  </a:cubicBezTo>
                  <a:cubicBezTo>
                    <a:pt x="541" y="1212"/>
                    <a:pt x="346" y="1133"/>
                    <a:pt x="294" y="988"/>
                  </a:cubicBezTo>
                  <a:cubicBezTo>
                    <a:pt x="219" y="754"/>
                    <a:pt x="535" y="430"/>
                    <a:pt x="987" y="272"/>
                  </a:cubicBezTo>
                  <a:cubicBezTo>
                    <a:pt x="1147" y="219"/>
                    <a:pt x="1311" y="188"/>
                    <a:pt x="1462" y="188"/>
                  </a:cubicBezTo>
                  <a:close/>
                  <a:moveTo>
                    <a:pt x="1473" y="0"/>
                  </a:moveTo>
                  <a:cubicBezTo>
                    <a:pt x="1300" y="0"/>
                    <a:pt x="1109" y="32"/>
                    <a:pt x="927" y="91"/>
                  </a:cubicBezTo>
                  <a:cubicBezTo>
                    <a:pt x="354" y="295"/>
                    <a:pt x="0" y="709"/>
                    <a:pt x="121" y="1048"/>
                  </a:cubicBezTo>
                  <a:cubicBezTo>
                    <a:pt x="196" y="1274"/>
                    <a:pt x="460" y="1402"/>
                    <a:pt x="799" y="1402"/>
                  </a:cubicBezTo>
                  <a:cubicBezTo>
                    <a:pt x="965" y="1402"/>
                    <a:pt x="1153" y="1364"/>
                    <a:pt x="1341" y="1304"/>
                  </a:cubicBezTo>
                  <a:cubicBezTo>
                    <a:pt x="1906" y="1108"/>
                    <a:pt x="2260" y="687"/>
                    <a:pt x="2147" y="348"/>
                  </a:cubicBezTo>
                  <a:cubicBezTo>
                    <a:pt x="2087" y="182"/>
                    <a:pt x="1921" y="61"/>
                    <a:pt x="1673" y="16"/>
                  </a:cubicBezTo>
                  <a:cubicBezTo>
                    <a:pt x="1610" y="5"/>
                    <a:pt x="1543" y="0"/>
                    <a:pt x="14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5383;p28">
              <a:extLst>
                <a:ext uri="{FF2B5EF4-FFF2-40B4-BE49-F238E27FC236}">
                  <a16:creationId xmlns:a16="http://schemas.microsoft.com/office/drawing/2014/main" id="{43596AC1-0FB3-4759-8F0D-8F410BD3DE86}"/>
                </a:ext>
              </a:extLst>
            </p:cNvPr>
            <p:cNvSpPr/>
            <p:nvPr/>
          </p:nvSpPr>
          <p:spPr>
            <a:xfrm>
              <a:off x="3301275" y="159770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3" y="0"/>
                  </a:moveTo>
                  <a:cubicBezTo>
                    <a:pt x="294" y="0"/>
                    <a:pt x="249" y="8"/>
                    <a:pt x="204" y="24"/>
                  </a:cubicBezTo>
                  <a:cubicBezTo>
                    <a:pt x="84" y="61"/>
                    <a:pt x="1" y="152"/>
                    <a:pt x="23" y="227"/>
                  </a:cubicBezTo>
                  <a:cubicBezTo>
                    <a:pt x="38" y="271"/>
                    <a:pt x="93" y="296"/>
                    <a:pt x="165" y="296"/>
                  </a:cubicBezTo>
                  <a:cubicBezTo>
                    <a:pt x="205" y="296"/>
                    <a:pt x="249" y="288"/>
                    <a:pt x="294" y="272"/>
                  </a:cubicBezTo>
                  <a:cubicBezTo>
                    <a:pt x="415" y="227"/>
                    <a:pt x="498" y="137"/>
                    <a:pt x="475" y="69"/>
                  </a:cubicBezTo>
                  <a:cubicBezTo>
                    <a:pt x="461" y="25"/>
                    <a:pt x="405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5384;p28">
              <a:extLst>
                <a:ext uri="{FF2B5EF4-FFF2-40B4-BE49-F238E27FC236}">
                  <a16:creationId xmlns:a16="http://schemas.microsoft.com/office/drawing/2014/main" id="{98DA384E-BD0F-44B6-9267-84D15249AB58}"/>
                </a:ext>
              </a:extLst>
            </p:cNvPr>
            <p:cNvSpPr/>
            <p:nvPr/>
          </p:nvSpPr>
          <p:spPr>
            <a:xfrm>
              <a:off x="3426125" y="155665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5" y="0"/>
                  </a:moveTo>
                  <a:cubicBezTo>
                    <a:pt x="297" y="0"/>
                    <a:pt x="254" y="8"/>
                    <a:pt x="211" y="24"/>
                  </a:cubicBezTo>
                  <a:cubicBezTo>
                    <a:pt x="83" y="69"/>
                    <a:pt x="1" y="159"/>
                    <a:pt x="31" y="227"/>
                  </a:cubicBezTo>
                  <a:cubicBezTo>
                    <a:pt x="45" y="271"/>
                    <a:pt x="101" y="296"/>
                    <a:pt x="171" y="296"/>
                  </a:cubicBezTo>
                  <a:cubicBezTo>
                    <a:pt x="209" y="296"/>
                    <a:pt x="252" y="288"/>
                    <a:pt x="294" y="272"/>
                  </a:cubicBezTo>
                  <a:cubicBezTo>
                    <a:pt x="422" y="235"/>
                    <a:pt x="498" y="144"/>
                    <a:pt x="475" y="69"/>
                  </a:cubicBezTo>
                  <a:cubicBezTo>
                    <a:pt x="461" y="25"/>
                    <a:pt x="405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5385;p28">
              <a:extLst>
                <a:ext uri="{FF2B5EF4-FFF2-40B4-BE49-F238E27FC236}">
                  <a16:creationId xmlns:a16="http://schemas.microsoft.com/office/drawing/2014/main" id="{40296171-A338-45EF-8AD7-CDF527A6F935}"/>
                </a:ext>
              </a:extLst>
            </p:cNvPr>
            <p:cNvSpPr/>
            <p:nvPr/>
          </p:nvSpPr>
          <p:spPr>
            <a:xfrm>
              <a:off x="3349475" y="1576825"/>
              <a:ext cx="71225" cy="39300"/>
            </a:xfrm>
            <a:custGeom>
              <a:avLst/>
              <a:gdLst/>
              <a:ahLst/>
              <a:cxnLst/>
              <a:rect l="l" t="t" r="r" b="b"/>
              <a:pathLst>
                <a:path w="2849" h="1572" extrusionOk="0">
                  <a:moveTo>
                    <a:pt x="2394" y="1"/>
                  </a:moveTo>
                  <a:cubicBezTo>
                    <a:pt x="2268" y="1"/>
                    <a:pt x="2145" y="61"/>
                    <a:pt x="2065" y="173"/>
                  </a:cubicBezTo>
                  <a:cubicBezTo>
                    <a:pt x="1974" y="316"/>
                    <a:pt x="1861" y="437"/>
                    <a:pt x="1748" y="527"/>
                  </a:cubicBezTo>
                  <a:cubicBezTo>
                    <a:pt x="1718" y="550"/>
                    <a:pt x="1688" y="573"/>
                    <a:pt x="1658" y="595"/>
                  </a:cubicBezTo>
                  <a:cubicBezTo>
                    <a:pt x="1475" y="704"/>
                    <a:pt x="1276" y="760"/>
                    <a:pt x="1061" y="760"/>
                  </a:cubicBezTo>
                  <a:cubicBezTo>
                    <a:pt x="905" y="760"/>
                    <a:pt x="740" y="731"/>
                    <a:pt x="566" y="670"/>
                  </a:cubicBezTo>
                  <a:cubicBezTo>
                    <a:pt x="526" y="657"/>
                    <a:pt x="485" y="651"/>
                    <a:pt x="444" y="651"/>
                  </a:cubicBezTo>
                  <a:cubicBezTo>
                    <a:pt x="280" y="651"/>
                    <a:pt x="123" y="756"/>
                    <a:pt x="69" y="919"/>
                  </a:cubicBezTo>
                  <a:cubicBezTo>
                    <a:pt x="1" y="1115"/>
                    <a:pt x="91" y="1318"/>
                    <a:pt x="265" y="1401"/>
                  </a:cubicBezTo>
                  <a:cubicBezTo>
                    <a:pt x="295" y="1424"/>
                    <a:pt x="332" y="1446"/>
                    <a:pt x="362" y="1461"/>
                  </a:cubicBezTo>
                  <a:cubicBezTo>
                    <a:pt x="415" y="1476"/>
                    <a:pt x="460" y="1491"/>
                    <a:pt x="513" y="1507"/>
                  </a:cubicBezTo>
                  <a:cubicBezTo>
                    <a:pt x="611" y="1529"/>
                    <a:pt x="701" y="1544"/>
                    <a:pt x="799" y="1559"/>
                  </a:cubicBezTo>
                  <a:cubicBezTo>
                    <a:pt x="874" y="1568"/>
                    <a:pt x="949" y="1572"/>
                    <a:pt x="1024" y="1572"/>
                  </a:cubicBezTo>
                  <a:cubicBezTo>
                    <a:pt x="1077" y="1572"/>
                    <a:pt x="1130" y="1570"/>
                    <a:pt x="1184" y="1567"/>
                  </a:cubicBezTo>
                  <a:cubicBezTo>
                    <a:pt x="1274" y="1559"/>
                    <a:pt x="1372" y="1544"/>
                    <a:pt x="1470" y="1522"/>
                  </a:cubicBezTo>
                  <a:cubicBezTo>
                    <a:pt x="1718" y="1469"/>
                    <a:pt x="1997" y="1348"/>
                    <a:pt x="2268" y="1130"/>
                  </a:cubicBezTo>
                  <a:cubicBezTo>
                    <a:pt x="2389" y="1032"/>
                    <a:pt x="2479" y="942"/>
                    <a:pt x="2554" y="859"/>
                  </a:cubicBezTo>
                  <a:cubicBezTo>
                    <a:pt x="2652" y="746"/>
                    <a:pt x="2697" y="655"/>
                    <a:pt x="2713" y="640"/>
                  </a:cubicBezTo>
                  <a:cubicBezTo>
                    <a:pt x="2713" y="633"/>
                    <a:pt x="2720" y="625"/>
                    <a:pt x="2728" y="618"/>
                  </a:cubicBezTo>
                  <a:cubicBezTo>
                    <a:pt x="2848" y="437"/>
                    <a:pt x="2803" y="188"/>
                    <a:pt x="2615" y="68"/>
                  </a:cubicBezTo>
                  <a:cubicBezTo>
                    <a:pt x="2547" y="23"/>
                    <a:pt x="2470" y="1"/>
                    <a:pt x="23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5386;p28">
              <a:extLst>
                <a:ext uri="{FF2B5EF4-FFF2-40B4-BE49-F238E27FC236}">
                  <a16:creationId xmlns:a16="http://schemas.microsoft.com/office/drawing/2014/main" id="{DB1870AF-9385-46B6-A21A-E8D8526AE14C}"/>
                </a:ext>
              </a:extLst>
            </p:cNvPr>
            <p:cNvSpPr/>
            <p:nvPr/>
          </p:nvSpPr>
          <p:spPr>
            <a:xfrm>
              <a:off x="3346850" y="1574550"/>
              <a:ext cx="75150" cy="43900"/>
            </a:xfrm>
            <a:custGeom>
              <a:avLst/>
              <a:gdLst/>
              <a:ahLst/>
              <a:cxnLst/>
              <a:rect l="l" t="t" r="r" b="b"/>
              <a:pathLst>
                <a:path w="3006" h="1756" extrusionOk="0">
                  <a:moveTo>
                    <a:pt x="2503" y="185"/>
                  </a:moveTo>
                  <a:cubicBezTo>
                    <a:pt x="2560" y="185"/>
                    <a:pt x="2617" y="201"/>
                    <a:pt x="2667" y="234"/>
                  </a:cubicBezTo>
                  <a:cubicBezTo>
                    <a:pt x="2735" y="279"/>
                    <a:pt x="2780" y="355"/>
                    <a:pt x="2802" y="430"/>
                  </a:cubicBezTo>
                  <a:cubicBezTo>
                    <a:pt x="2818" y="513"/>
                    <a:pt x="2795" y="588"/>
                    <a:pt x="2750" y="664"/>
                  </a:cubicBezTo>
                  <a:lnTo>
                    <a:pt x="2735" y="686"/>
                  </a:lnTo>
                  <a:cubicBezTo>
                    <a:pt x="2727" y="701"/>
                    <a:pt x="2674" y="777"/>
                    <a:pt x="2584" y="890"/>
                  </a:cubicBezTo>
                  <a:cubicBezTo>
                    <a:pt x="2501" y="980"/>
                    <a:pt x="2411" y="1070"/>
                    <a:pt x="2313" y="1146"/>
                  </a:cubicBezTo>
                  <a:cubicBezTo>
                    <a:pt x="2087" y="1334"/>
                    <a:pt x="1831" y="1462"/>
                    <a:pt x="1552" y="1522"/>
                  </a:cubicBezTo>
                  <a:cubicBezTo>
                    <a:pt x="1462" y="1545"/>
                    <a:pt x="1371" y="1552"/>
                    <a:pt x="1281" y="1560"/>
                  </a:cubicBezTo>
                  <a:cubicBezTo>
                    <a:pt x="1235" y="1566"/>
                    <a:pt x="1189" y="1568"/>
                    <a:pt x="1143" y="1568"/>
                  </a:cubicBezTo>
                  <a:cubicBezTo>
                    <a:pt x="1068" y="1568"/>
                    <a:pt x="994" y="1562"/>
                    <a:pt x="919" y="1552"/>
                  </a:cubicBezTo>
                  <a:cubicBezTo>
                    <a:pt x="822" y="1545"/>
                    <a:pt x="731" y="1530"/>
                    <a:pt x="641" y="1507"/>
                  </a:cubicBezTo>
                  <a:cubicBezTo>
                    <a:pt x="603" y="1492"/>
                    <a:pt x="550" y="1477"/>
                    <a:pt x="505" y="1462"/>
                  </a:cubicBezTo>
                  <a:cubicBezTo>
                    <a:pt x="490" y="1454"/>
                    <a:pt x="467" y="1447"/>
                    <a:pt x="452" y="1432"/>
                  </a:cubicBezTo>
                  <a:cubicBezTo>
                    <a:pt x="437" y="1424"/>
                    <a:pt x="422" y="1417"/>
                    <a:pt x="407" y="1409"/>
                  </a:cubicBezTo>
                  <a:cubicBezTo>
                    <a:pt x="279" y="1341"/>
                    <a:pt x="211" y="1183"/>
                    <a:pt x="257" y="1040"/>
                  </a:cubicBezTo>
                  <a:cubicBezTo>
                    <a:pt x="287" y="965"/>
                    <a:pt x="339" y="905"/>
                    <a:pt x="415" y="867"/>
                  </a:cubicBezTo>
                  <a:cubicBezTo>
                    <a:pt x="452" y="852"/>
                    <a:pt x="498" y="837"/>
                    <a:pt x="543" y="837"/>
                  </a:cubicBezTo>
                  <a:cubicBezTo>
                    <a:pt x="580" y="837"/>
                    <a:pt x="611" y="844"/>
                    <a:pt x="641" y="852"/>
                  </a:cubicBezTo>
                  <a:cubicBezTo>
                    <a:pt x="826" y="915"/>
                    <a:pt x="1002" y="946"/>
                    <a:pt x="1168" y="946"/>
                  </a:cubicBezTo>
                  <a:cubicBezTo>
                    <a:pt x="1401" y="946"/>
                    <a:pt x="1615" y="884"/>
                    <a:pt x="1808" y="761"/>
                  </a:cubicBezTo>
                  <a:cubicBezTo>
                    <a:pt x="1846" y="739"/>
                    <a:pt x="1884" y="716"/>
                    <a:pt x="1914" y="694"/>
                  </a:cubicBezTo>
                  <a:cubicBezTo>
                    <a:pt x="2034" y="596"/>
                    <a:pt x="2147" y="468"/>
                    <a:pt x="2253" y="317"/>
                  </a:cubicBezTo>
                  <a:cubicBezTo>
                    <a:pt x="2310" y="232"/>
                    <a:pt x="2406" y="185"/>
                    <a:pt x="2503" y="185"/>
                  </a:cubicBezTo>
                  <a:close/>
                  <a:moveTo>
                    <a:pt x="2502" y="0"/>
                  </a:moveTo>
                  <a:cubicBezTo>
                    <a:pt x="2345" y="0"/>
                    <a:pt x="2189" y="75"/>
                    <a:pt x="2094" y="212"/>
                  </a:cubicBezTo>
                  <a:cubicBezTo>
                    <a:pt x="2004" y="347"/>
                    <a:pt x="1906" y="460"/>
                    <a:pt x="1801" y="543"/>
                  </a:cubicBezTo>
                  <a:cubicBezTo>
                    <a:pt x="1771" y="566"/>
                    <a:pt x="1740" y="581"/>
                    <a:pt x="1710" y="603"/>
                  </a:cubicBezTo>
                  <a:cubicBezTo>
                    <a:pt x="1544" y="708"/>
                    <a:pt x="1361" y="760"/>
                    <a:pt x="1161" y="760"/>
                  </a:cubicBezTo>
                  <a:cubicBezTo>
                    <a:pt x="1016" y="760"/>
                    <a:pt x="863" y="732"/>
                    <a:pt x="701" y="679"/>
                  </a:cubicBezTo>
                  <a:cubicBezTo>
                    <a:pt x="649" y="659"/>
                    <a:pt x="595" y="650"/>
                    <a:pt x="541" y="650"/>
                  </a:cubicBezTo>
                  <a:cubicBezTo>
                    <a:pt x="468" y="650"/>
                    <a:pt x="396" y="667"/>
                    <a:pt x="332" y="701"/>
                  </a:cubicBezTo>
                  <a:cubicBezTo>
                    <a:pt x="211" y="761"/>
                    <a:pt x="121" y="859"/>
                    <a:pt x="83" y="980"/>
                  </a:cubicBezTo>
                  <a:cubicBezTo>
                    <a:pt x="1" y="1213"/>
                    <a:pt x="106" y="1469"/>
                    <a:pt x="324" y="1582"/>
                  </a:cubicBezTo>
                  <a:cubicBezTo>
                    <a:pt x="339" y="1582"/>
                    <a:pt x="347" y="1590"/>
                    <a:pt x="362" y="1598"/>
                  </a:cubicBezTo>
                  <a:cubicBezTo>
                    <a:pt x="385" y="1613"/>
                    <a:pt x="407" y="1628"/>
                    <a:pt x="437" y="1635"/>
                  </a:cubicBezTo>
                  <a:cubicBezTo>
                    <a:pt x="498" y="1658"/>
                    <a:pt x="550" y="1673"/>
                    <a:pt x="596" y="1688"/>
                  </a:cubicBezTo>
                  <a:cubicBezTo>
                    <a:pt x="693" y="1711"/>
                    <a:pt x="791" y="1733"/>
                    <a:pt x="897" y="1741"/>
                  </a:cubicBezTo>
                  <a:cubicBezTo>
                    <a:pt x="980" y="1748"/>
                    <a:pt x="1055" y="1756"/>
                    <a:pt x="1138" y="1756"/>
                  </a:cubicBezTo>
                  <a:cubicBezTo>
                    <a:pt x="1191" y="1756"/>
                    <a:pt x="1243" y="1756"/>
                    <a:pt x="1296" y="1748"/>
                  </a:cubicBezTo>
                  <a:cubicBezTo>
                    <a:pt x="1401" y="1741"/>
                    <a:pt x="1499" y="1726"/>
                    <a:pt x="1597" y="1703"/>
                  </a:cubicBezTo>
                  <a:cubicBezTo>
                    <a:pt x="1899" y="1635"/>
                    <a:pt x="2185" y="1500"/>
                    <a:pt x="2433" y="1296"/>
                  </a:cubicBezTo>
                  <a:cubicBezTo>
                    <a:pt x="2539" y="1206"/>
                    <a:pt x="2637" y="1115"/>
                    <a:pt x="2727" y="1010"/>
                  </a:cubicBezTo>
                  <a:cubicBezTo>
                    <a:pt x="2825" y="890"/>
                    <a:pt x="2885" y="807"/>
                    <a:pt x="2893" y="784"/>
                  </a:cubicBezTo>
                  <a:lnTo>
                    <a:pt x="2908" y="761"/>
                  </a:lnTo>
                  <a:cubicBezTo>
                    <a:pt x="2983" y="656"/>
                    <a:pt x="3006" y="520"/>
                    <a:pt x="2983" y="392"/>
                  </a:cubicBezTo>
                  <a:cubicBezTo>
                    <a:pt x="2961" y="264"/>
                    <a:pt x="2885" y="151"/>
                    <a:pt x="2772" y="84"/>
                  </a:cubicBezTo>
                  <a:cubicBezTo>
                    <a:pt x="2691" y="27"/>
                    <a:pt x="2596" y="0"/>
                    <a:pt x="250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5387;p28">
              <a:extLst>
                <a:ext uri="{FF2B5EF4-FFF2-40B4-BE49-F238E27FC236}">
                  <a16:creationId xmlns:a16="http://schemas.microsoft.com/office/drawing/2014/main" id="{31EAC267-2D6F-415F-8D0D-D874F0A82914}"/>
                </a:ext>
              </a:extLst>
            </p:cNvPr>
            <p:cNvSpPr/>
            <p:nvPr/>
          </p:nvSpPr>
          <p:spPr>
            <a:xfrm>
              <a:off x="3397875" y="1585475"/>
              <a:ext cx="15275" cy="13025"/>
            </a:xfrm>
            <a:custGeom>
              <a:avLst/>
              <a:gdLst/>
              <a:ahLst/>
              <a:cxnLst/>
              <a:rect l="l" t="t" r="r" b="b"/>
              <a:pathLst>
                <a:path w="611" h="521" extrusionOk="0">
                  <a:moveTo>
                    <a:pt x="611" y="520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5388;p28">
              <a:extLst>
                <a:ext uri="{FF2B5EF4-FFF2-40B4-BE49-F238E27FC236}">
                  <a16:creationId xmlns:a16="http://schemas.microsoft.com/office/drawing/2014/main" id="{EFE4231F-86AB-4D7E-AD56-0131FA1DD346}"/>
                </a:ext>
              </a:extLst>
            </p:cNvPr>
            <p:cNvSpPr/>
            <p:nvPr/>
          </p:nvSpPr>
          <p:spPr>
            <a:xfrm>
              <a:off x="3395250" y="1583125"/>
              <a:ext cx="20550" cy="17625"/>
            </a:xfrm>
            <a:custGeom>
              <a:avLst/>
              <a:gdLst/>
              <a:ahLst/>
              <a:cxnLst/>
              <a:rect l="l" t="t" r="r" b="b"/>
              <a:pathLst>
                <a:path w="822" h="705" extrusionOk="0">
                  <a:moveTo>
                    <a:pt x="110" y="1"/>
                  </a:moveTo>
                  <a:cubicBezTo>
                    <a:pt x="82" y="1"/>
                    <a:pt x="52" y="12"/>
                    <a:pt x="30" y="34"/>
                  </a:cubicBezTo>
                  <a:cubicBezTo>
                    <a:pt x="0" y="72"/>
                    <a:pt x="8" y="132"/>
                    <a:pt x="45" y="170"/>
                  </a:cubicBezTo>
                  <a:lnTo>
                    <a:pt x="656" y="682"/>
                  </a:lnTo>
                  <a:cubicBezTo>
                    <a:pt x="678" y="697"/>
                    <a:pt x="693" y="705"/>
                    <a:pt x="716" y="705"/>
                  </a:cubicBezTo>
                  <a:cubicBezTo>
                    <a:pt x="746" y="705"/>
                    <a:pt x="769" y="697"/>
                    <a:pt x="791" y="675"/>
                  </a:cubicBezTo>
                  <a:cubicBezTo>
                    <a:pt x="821" y="629"/>
                    <a:pt x="821" y="569"/>
                    <a:pt x="776" y="539"/>
                  </a:cubicBezTo>
                  <a:lnTo>
                    <a:pt x="166" y="19"/>
                  </a:lnTo>
                  <a:cubicBezTo>
                    <a:pt x="150" y="7"/>
                    <a:pt x="131" y="1"/>
                    <a:pt x="11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5389;p28">
              <a:extLst>
                <a:ext uri="{FF2B5EF4-FFF2-40B4-BE49-F238E27FC236}">
                  <a16:creationId xmlns:a16="http://schemas.microsoft.com/office/drawing/2014/main" id="{713584D7-9CAB-469C-91D6-28CFAB037E49}"/>
                </a:ext>
              </a:extLst>
            </p:cNvPr>
            <p:cNvSpPr/>
            <p:nvPr/>
          </p:nvSpPr>
          <p:spPr>
            <a:xfrm>
              <a:off x="3384125" y="1594525"/>
              <a:ext cx="7750" cy="18275"/>
            </a:xfrm>
            <a:custGeom>
              <a:avLst/>
              <a:gdLst/>
              <a:ahLst/>
              <a:cxnLst/>
              <a:rect l="l" t="t" r="r" b="b"/>
              <a:pathLst>
                <a:path w="310" h="731" extrusionOk="0">
                  <a:moveTo>
                    <a:pt x="1" y="0"/>
                  </a:moveTo>
                  <a:lnTo>
                    <a:pt x="310" y="7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5390;p28">
              <a:extLst>
                <a:ext uri="{FF2B5EF4-FFF2-40B4-BE49-F238E27FC236}">
                  <a16:creationId xmlns:a16="http://schemas.microsoft.com/office/drawing/2014/main" id="{0081CE2B-741B-4052-BBFF-69CFFDE3B0C5}"/>
                </a:ext>
              </a:extLst>
            </p:cNvPr>
            <p:cNvSpPr/>
            <p:nvPr/>
          </p:nvSpPr>
          <p:spPr>
            <a:xfrm>
              <a:off x="3381300" y="1592150"/>
              <a:ext cx="13225" cy="23100"/>
            </a:xfrm>
            <a:custGeom>
              <a:avLst/>
              <a:gdLst/>
              <a:ahLst/>
              <a:cxnLst/>
              <a:rect l="l" t="t" r="r" b="b"/>
              <a:pathLst>
                <a:path w="529" h="924" extrusionOk="0">
                  <a:moveTo>
                    <a:pt x="105" y="0"/>
                  </a:moveTo>
                  <a:cubicBezTo>
                    <a:pt x="95" y="0"/>
                    <a:pt x="86" y="2"/>
                    <a:pt x="76" y="5"/>
                  </a:cubicBezTo>
                  <a:cubicBezTo>
                    <a:pt x="23" y="27"/>
                    <a:pt x="1" y="80"/>
                    <a:pt x="23" y="133"/>
                  </a:cubicBezTo>
                  <a:lnTo>
                    <a:pt x="332" y="863"/>
                  </a:lnTo>
                  <a:cubicBezTo>
                    <a:pt x="347" y="901"/>
                    <a:pt x="385" y="924"/>
                    <a:pt x="423" y="924"/>
                  </a:cubicBezTo>
                  <a:cubicBezTo>
                    <a:pt x="430" y="924"/>
                    <a:pt x="445" y="916"/>
                    <a:pt x="460" y="916"/>
                  </a:cubicBezTo>
                  <a:cubicBezTo>
                    <a:pt x="506" y="894"/>
                    <a:pt x="528" y="841"/>
                    <a:pt x="506" y="788"/>
                  </a:cubicBezTo>
                  <a:lnTo>
                    <a:pt x="197" y="57"/>
                  </a:lnTo>
                  <a:cubicBezTo>
                    <a:pt x="179" y="22"/>
                    <a:pt x="142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5391;p28">
              <a:extLst>
                <a:ext uri="{FF2B5EF4-FFF2-40B4-BE49-F238E27FC236}">
                  <a16:creationId xmlns:a16="http://schemas.microsoft.com/office/drawing/2014/main" id="{0184A6B6-D175-4A66-AF67-5579B7D70CC5}"/>
                </a:ext>
              </a:extLst>
            </p:cNvPr>
            <p:cNvSpPr/>
            <p:nvPr/>
          </p:nvSpPr>
          <p:spPr>
            <a:xfrm>
              <a:off x="3363800" y="1595275"/>
              <a:ext cx="5850" cy="19600"/>
            </a:xfrm>
            <a:custGeom>
              <a:avLst/>
              <a:gdLst/>
              <a:ahLst/>
              <a:cxnLst/>
              <a:rect l="l" t="t" r="r" b="b"/>
              <a:pathLst>
                <a:path w="234" h="784" extrusionOk="0">
                  <a:moveTo>
                    <a:pt x="234" y="0"/>
                  </a:moveTo>
                  <a:lnTo>
                    <a:pt x="0" y="78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5392;p28">
              <a:extLst>
                <a:ext uri="{FF2B5EF4-FFF2-40B4-BE49-F238E27FC236}">
                  <a16:creationId xmlns:a16="http://schemas.microsoft.com/office/drawing/2014/main" id="{79A63D95-43FA-46D0-80D3-C54CA1C1DBCE}"/>
                </a:ext>
              </a:extLst>
            </p:cNvPr>
            <p:cNvSpPr/>
            <p:nvPr/>
          </p:nvSpPr>
          <p:spPr>
            <a:xfrm>
              <a:off x="3361150" y="1592900"/>
              <a:ext cx="11150" cy="24225"/>
            </a:xfrm>
            <a:custGeom>
              <a:avLst/>
              <a:gdLst/>
              <a:ahLst/>
              <a:cxnLst/>
              <a:rect l="l" t="t" r="r" b="b"/>
              <a:pathLst>
                <a:path w="446" h="969" extrusionOk="0">
                  <a:moveTo>
                    <a:pt x="342" y="1"/>
                  </a:moveTo>
                  <a:cubicBezTo>
                    <a:pt x="300" y="1"/>
                    <a:pt x="262" y="28"/>
                    <a:pt x="250" y="65"/>
                  </a:cubicBezTo>
                  <a:lnTo>
                    <a:pt x="16" y="848"/>
                  </a:lnTo>
                  <a:cubicBezTo>
                    <a:pt x="1" y="901"/>
                    <a:pt x="31" y="954"/>
                    <a:pt x="76" y="969"/>
                  </a:cubicBezTo>
                  <a:lnTo>
                    <a:pt x="106" y="969"/>
                  </a:lnTo>
                  <a:cubicBezTo>
                    <a:pt x="144" y="969"/>
                    <a:pt x="182" y="946"/>
                    <a:pt x="197" y="901"/>
                  </a:cubicBezTo>
                  <a:lnTo>
                    <a:pt x="430" y="118"/>
                  </a:lnTo>
                  <a:cubicBezTo>
                    <a:pt x="445" y="73"/>
                    <a:pt x="415" y="20"/>
                    <a:pt x="370" y="5"/>
                  </a:cubicBezTo>
                  <a:cubicBezTo>
                    <a:pt x="361" y="2"/>
                    <a:pt x="351" y="1"/>
                    <a:pt x="34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5393;p28">
              <a:extLst>
                <a:ext uri="{FF2B5EF4-FFF2-40B4-BE49-F238E27FC236}">
                  <a16:creationId xmlns:a16="http://schemas.microsoft.com/office/drawing/2014/main" id="{157DA304-D1A3-4A43-BE27-59DA91D90F49}"/>
                </a:ext>
              </a:extLst>
            </p:cNvPr>
            <p:cNvSpPr/>
            <p:nvPr/>
          </p:nvSpPr>
          <p:spPr>
            <a:xfrm>
              <a:off x="3359850" y="1466925"/>
              <a:ext cx="35800" cy="22925"/>
            </a:xfrm>
            <a:custGeom>
              <a:avLst/>
              <a:gdLst/>
              <a:ahLst/>
              <a:cxnLst/>
              <a:rect l="l" t="t" r="r" b="b"/>
              <a:pathLst>
                <a:path w="1432" h="917" extrusionOk="0">
                  <a:moveTo>
                    <a:pt x="776" y="0"/>
                  </a:moveTo>
                  <a:cubicBezTo>
                    <a:pt x="748" y="0"/>
                    <a:pt x="721" y="2"/>
                    <a:pt x="693" y="5"/>
                  </a:cubicBezTo>
                  <a:cubicBezTo>
                    <a:pt x="490" y="27"/>
                    <a:pt x="309" y="118"/>
                    <a:pt x="181" y="276"/>
                  </a:cubicBezTo>
                  <a:cubicBezTo>
                    <a:pt x="53" y="434"/>
                    <a:pt x="0" y="630"/>
                    <a:pt x="15" y="833"/>
                  </a:cubicBezTo>
                  <a:cubicBezTo>
                    <a:pt x="23" y="879"/>
                    <a:pt x="60" y="916"/>
                    <a:pt x="113" y="916"/>
                  </a:cubicBezTo>
                  <a:lnTo>
                    <a:pt x="121" y="916"/>
                  </a:lnTo>
                  <a:cubicBezTo>
                    <a:pt x="173" y="909"/>
                    <a:pt x="211" y="863"/>
                    <a:pt x="204" y="811"/>
                  </a:cubicBezTo>
                  <a:cubicBezTo>
                    <a:pt x="189" y="660"/>
                    <a:pt x="234" y="517"/>
                    <a:pt x="332" y="397"/>
                  </a:cubicBezTo>
                  <a:cubicBezTo>
                    <a:pt x="422" y="276"/>
                    <a:pt x="558" y="208"/>
                    <a:pt x="708" y="193"/>
                  </a:cubicBezTo>
                  <a:cubicBezTo>
                    <a:pt x="729" y="191"/>
                    <a:pt x="750" y="190"/>
                    <a:pt x="770" y="190"/>
                  </a:cubicBezTo>
                  <a:cubicBezTo>
                    <a:pt x="965" y="190"/>
                    <a:pt x="1141" y="286"/>
                    <a:pt x="1243" y="449"/>
                  </a:cubicBezTo>
                  <a:cubicBezTo>
                    <a:pt x="1262" y="478"/>
                    <a:pt x="1294" y="492"/>
                    <a:pt x="1326" y="492"/>
                  </a:cubicBezTo>
                  <a:cubicBezTo>
                    <a:pt x="1344" y="492"/>
                    <a:pt x="1362" y="487"/>
                    <a:pt x="1379" y="479"/>
                  </a:cubicBezTo>
                  <a:cubicBezTo>
                    <a:pt x="1416" y="449"/>
                    <a:pt x="1431" y="389"/>
                    <a:pt x="1401" y="344"/>
                  </a:cubicBezTo>
                  <a:cubicBezTo>
                    <a:pt x="1265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5394;p28">
              <a:extLst>
                <a:ext uri="{FF2B5EF4-FFF2-40B4-BE49-F238E27FC236}">
                  <a16:creationId xmlns:a16="http://schemas.microsoft.com/office/drawing/2014/main" id="{01D31F0E-C0B1-45D6-9C8D-F1DA885AACCB}"/>
                </a:ext>
              </a:extLst>
            </p:cNvPr>
            <p:cNvSpPr/>
            <p:nvPr/>
          </p:nvSpPr>
          <p:spPr>
            <a:xfrm>
              <a:off x="3299775" y="1487650"/>
              <a:ext cx="36000" cy="22900"/>
            </a:xfrm>
            <a:custGeom>
              <a:avLst/>
              <a:gdLst/>
              <a:ahLst/>
              <a:cxnLst/>
              <a:rect l="l" t="t" r="r" b="b"/>
              <a:pathLst>
                <a:path w="1440" h="916" extrusionOk="0">
                  <a:moveTo>
                    <a:pt x="776" y="0"/>
                  </a:moveTo>
                  <a:cubicBezTo>
                    <a:pt x="749" y="0"/>
                    <a:pt x="721" y="1"/>
                    <a:pt x="693" y="4"/>
                  </a:cubicBezTo>
                  <a:cubicBezTo>
                    <a:pt x="498" y="19"/>
                    <a:pt x="317" y="117"/>
                    <a:pt x="189" y="276"/>
                  </a:cubicBezTo>
                  <a:cubicBezTo>
                    <a:pt x="61" y="434"/>
                    <a:pt x="0" y="630"/>
                    <a:pt x="23" y="833"/>
                  </a:cubicBezTo>
                  <a:cubicBezTo>
                    <a:pt x="23" y="878"/>
                    <a:pt x="68" y="916"/>
                    <a:pt x="113" y="916"/>
                  </a:cubicBezTo>
                  <a:lnTo>
                    <a:pt x="121" y="916"/>
                  </a:lnTo>
                  <a:cubicBezTo>
                    <a:pt x="174" y="908"/>
                    <a:pt x="211" y="863"/>
                    <a:pt x="211" y="810"/>
                  </a:cubicBezTo>
                  <a:cubicBezTo>
                    <a:pt x="196" y="660"/>
                    <a:pt x="234" y="517"/>
                    <a:pt x="332" y="396"/>
                  </a:cubicBezTo>
                  <a:cubicBezTo>
                    <a:pt x="430" y="276"/>
                    <a:pt x="565" y="208"/>
                    <a:pt x="716" y="193"/>
                  </a:cubicBezTo>
                  <a:cubicBezTo>
                    <a:pt x="736" y="191"/>
                    <a:pt x="756" y="189"/>
                    <a:pt x="776" y="189"/>
                  </a:cubicBezTo>
                  <a:cubicBezTo>
                    <a:pt x="965" y="189"/>
                    <a:pt x="1142" y="285"/>
                    <a:pt x="1251" y="449"/>
                  </a:cubicBezTo>
                  <a:cubicBezTo>
                    <a:pt x="1270" y="478"/>
                    <a:pt x="1299" y="491"/>
                    <a:pt x="1329" y="491"/>
                  </a:cubicBezTo>
                  <a:cubicBezTo>
                    <a:pt x="1345" y="491"/>
                    <a:pt x="1363" y="487"/>
                    <a:pt x="1379" y="479"/>
                  </a:cubicBezTo>
                  <a:cubicBezTo>
                    <a:pt x="1424" y="449"/>
                    <a:pt x="1439" y="389"/>
                    <a:pt x="1409" y="343"/>
                  </a:cubicBezTo>
                  <a:cubicBezTo>
                    <a:pt x="1266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5395;p28">
              <a:extLst>
                <a:ext uri="{FF2B5EF4-FFF2-40B4-BE49-F238E27FC236}">
                  <a16:creationId xmlns:a16="http://schemas.microsoft.com/office/drawing/2014/main" id="{F479C620-AD15-419F-8E55-E58B0354068F}"/>
                </a:ext>
              </a:extLst>
            </p:cNvPr>
            <p:cNvSpPr/>
            <p:nvPr/>
          </p:nvSpPr>
          <p:spPr>
            <a:xfrm>
              <a:off x="3248750" y="1482725"/>
              <a:ext cx="54050" cy="123675"/>
            </a:xfrm>
            <a:custGeom>
              <a:avLst/>
              <a:gdLst/>
              <a:ahLst/>
              <a:cxnLst/>
              <a:rect l="l" t="t" r="r" b="b"/>
              <a:pathLst>
                <a:path w="2162" h="4947" extrusionOk="0">
                  <a:moveTo>
                    <a:pt x="1954" y="1"/>
                  </a:moveTo>
                  <a:cubicBezTo>
                    <a:pt x="1907" y="1"/>
                    <a:pt x="1860" y="18"/>
                    <a:pt x="1823" y="51"/>
                  </a:cubicBezTo>
                  <a:cubicBezTo>
                    <a:pt x="1748" y="119"/>
                    <a:pt x="0" y="1776"/>
                    <a:pt x="1145" y="4826"/>
                  </a:cubicBezTo>
                  <a:cubicBezTo>
                    <a:pt x="1175" y="4901"/>
                    <a:pt x="1243" y="4947"/>
                    <a:pt x="1318" y="4947"/>
                  </a:cubicBezTo>
                  <a:cubicBezTo>
                    <a:pt x="1341" y="4947"/>
                    <a:pt x="1364" y="4947"/>
                    <a:pt x="1386" y="4939"/>
                  </a:cubicBezTo>
                  <a:cubicBezTo>
                    <a:pt x="1484" y="4901"/>
                    <a:pt x="1537" y="4788"/>
                    <a:pt x="1499" y="4698"/>
                  </a:cubicBezTo>
                  <a:cubicBezTo>
                    <a:pt x="445" y="1889"/>
                    <a:pt x="2011" y="390"/>
                    <a:pt x="2079" y="329"/>
                  </a:cubicBezTo>
                  <a:cubicBezTo>
                    <a:pt x="2154" y="254"/>
                    <a:pt x="2162" y="141"/>
                    <a:pt x="2087" y="58"/>
                  </a:cubicBezTo>
                  <a:cubicBezTo>
                    <a:pt x="2052" y="20"/>
                    <a:pt x="2003" y="1"/>
                    <a:pt x="1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4" name="Google Shape;5396;p28">
            <a:extLst>
              <a:ext uri="{FF2B5EF4-FFF2-40B4-BE49-F238E27FC236}">
                <a16:creationId xmlns:a16="http://schemas.microsoft.com/office/drawing/2014/main" id="{ABF3CBA2-C625-42F6-B4B4-9F60BECC9D68}"/>
              </a:ext>
            </a:extLst>
          </p:cNvPr>
          <p:cNvGrpSpPr/>
          <p:nvPr/>
        </p:nvGrpSpPr>
        <p:grpSpPr>
          <a:xfrm rot="915886" flipH="1">
            <a:off x="936070" y="548257"/>
            <a:ext cx="839489" cy="821336"/>
            <a:chOff x="5123525" y="2120950"/>
            <a:chExt cx="240475" cy="235275"/>
          </a:xfrm>
        </p:grpSpPr>
        <p:sp>
          <p:nvSpPr>
            <p:cNvPr id="3785" name="Google Shape;5397;p28">
              <a:extLst>
                <a:ext uri="{FF2B5EF4-FFF2-40B4-BE49-F238E27FC236}">
                  <a16:creationId xmlns:a16="http://schemas.microsoft.com/office/drawing/2014/main" id="{5F73480F-8BA6-4DB1-9120-8DB133B6E46B}"/>
                </a:ext>
              </a:extLst>
            </p:cNvPr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5398;p28">
              <a:extLst>
                <a:ext uri="{FF2B5EF4-FFF2-40B4-BE49-F238E27FC236}">
                  <a16:creationId xmlns:a16="http://schemas.microsoft.com/office/drawing/2014/main" id="{C414C39C-6D25-4632-B92C-C15F4E6E83E1}"/>
                </a:ext>
              </a:extLst>
            </p:cNvPr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5399;p28">
              <a:extLst>
                <a:ext uri="{FF2B5EF4-FFF2-40B4-BE49-F238E27FC236}">
                  <a16:creationId xmlns:a16="http://schemas.microsoft.com/office/drawing/2014/main" id="{BCB658BC-BE22-4BF9-9B94-DE7862AC98A8}"/>
                </a:ext>
              </a:extLst>
            </p:cNvPr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5400;p28">
              <a:extLst>
                <a:ext uri="{FF2B5EF4-FFF2-40B4-BE49-F238E27FC236}">
                  <a16:creationId xmlns:a16="http://schemas.microsoft.com/office/drawing/2014/main" id="{8407D1C9-23F6-40EC-8031-01DBFE3580FB}"/>
                </a:ext>
              </a:extLst>
            </p:cNvPr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5401;p28">
              <a:extLst>
                <a:ext uri="{FF2B5EF4-FFF2-40B4-BE49-F238E27FC236}">
                  <a16:creationId xmlns:a16="http://schemas.microsoft.com/office/drawing/2014/main" id="{FC9EB585-151C-4121-B2F0-550AA1FB96AA}"/>
                </a:ext>
              </a:extLst>
            </p:cNvPr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5402;p28">
              <a:extLst>
                <a:ext uri="{FF2B5EF4-FFF2-40B4-BE49-F238E27FC236}">
                  <a16:creationId xmlns:a16="http://schemas.microsoft.com/office/drawing/2014/main" id="{712363B9-2EDE-4170-ABC6-DB9B18348E4F}"/>
                </a:ext>
              </a:extLst>
            </p:cNvPr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5403;p28">
              <a:extLst>
                <a:ext uri="{FF2B5EF4-FFF2-40B4-BE49-F238E27FC236}">
                  <a16:creationId xmlns:a16="http://schemas.microsoft.com/office/drawing/2014/main" id="{AE658D85-B530-470B-8646-CAB4DA0610F3}"/>
                </a:ext>
              </a:extLst>
            </p:cNvPr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5404;p28">
              <a:extLst>
                <a:ext uri="{FF2B5EF4-FFF2-40B4-BE49-F238E27FC236}">
                  <a16:creationId xmlns:a16="http://schemas.microsoft.com/office/drawing/2014/main" id="{C371A877-05D3-4CEF-9623-B195F4228C58}"/>
                </a:ext>
              </a:extLst>
            </p:cNvPr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5405;p28">
              <a:extLst>
                <a:ext uri="{FF2B5EF4-FFF2-40B4-BE49-F238E27FC236}">
                  <a16:creationId xmlns:a16="http://schemas.microsoft.com/office/drawing/2014/main" id="{7981DC7E-4FC2-4C80-8638-FB9A7E99A994}"/>
                </a:ext>
              </a:extLst>
            </p:cNvPr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5406;p28">
              <a:extLst>
                <a:ext uri="{FF2B5EF4-FFF2-40B4-BE49-F238E27FC236}">
                  <a16:creationId xmlns:a16="http://schemas.microsoft.com/office/drawing/2014/main" id="{0341EC28-A465-4F90-B1E6-CA34EE1B37A2}"/>
                </a:ext>
              </a:extLst>
            </p:cNvPr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5407;p28">
              <a:extLst>
                <a:ext uri="{FF2B5EF4-FFF2-40B4-BE49-F238E27FC236}">
                  <a16:creationId xmlns:a16="http://schemas.microsoft.com/office/drawing/2014/main" id="{030B4BEE-9B8C-4B74-A623-75516E94B254}"/>
                </a:ext>
              </a:extLst>
            </p:cNvPr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5408;p28">
              <a:extLst>
                <a:ext uri="{FF2B5EF4-FFF2-40B4-BE49-F238E27FC236}">
                  <a16:creationId xmlns:a16="http://schemas.microsoft.com/office/drawing/2014/main" id="{00C5CC84-8E4D-4647-859D-94A9D1325965}"/>
                </a:ext>
              </a:extLst>
            </p:cNvPr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5409;p28">
              <a:extLst>
                <a:ext uri="{FF2B5EF4-FFF2-40B4-BE49-F238E27FC236}">
                  <a16:creationId xmlns:a16="http://schemas.microsoft.com/office/drawing/2014/main" id="{CA0F1894-4CFA-4293-A998-4A86B2EF9E64}"/>
                </a:ext>
              </a:extLst>
            </p:cNvPr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5410;p28">
              <a:extLst>
                <a:ext uri="{FF2B5EF4-FFF2-40B4-BE49-F238E27FC236}">
                  <a16:creationId xmlns:a16="http://schemas.microsoft.com/office/drawing/2014/main" id="{444D379C-3731-4399-A36B-089D80A97166}"/>
                </a:ext>
              </a:extLst>
            </p:cNvPr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5411;p28">
              <a:extLst>
                <a:ext uri="{FF2B5EF4-FFF2-40B4-BE49-F238E27FC236}">
                  <a16:creationId xmlns:a16="http://schemas.microsoft.com/office/drawing/2014/main" id="{4387AF4C-0AC6-40A5-B319-C475BAFC4429}"/>
                </a:ext>
              </a:extLst>
            </p:cNvPr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5412;p28">
              <a:extLst>
                <a:ext uri="{FF2B5EF4-FFF2-40B4-BE49-F238E27FC236}">
                  <a16:creationId xmlns:a16="http://schemas.microsoft.com/office/drawing/2014/main" id="{83F8AC81-FB77-4B42-827A-ED387177E89C}"/>
                </a:ext>
              </a:extLst>
            </p:cNvPr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5413;p28">
              <a:extLst>
                <a:ext uri="{FF2B5EF4-FFF2-40B4-BE49-F238E27FC236}">
                  <a16:creationId xmlns:a16="http://schemas.microsoft.com/office/drawing/2014/main" id="{FA0CB57F-91BF-4B96-81C8-DB6C5FBAFF43}"/>
                </a:ext>
              </a:extLst>
            </p:cNvPr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5414;p28">
              <a:extLst>
                <a:ext uri="{FF2B5EF4-FFF2-40B4-BE49-F238E27FC236}">
                  <a16:creationId xmlns:a16="http://schemas.microsoft.com/office/drawing/2014/main" id="{F5C493D6-AFBA-4456-B8D5-5F617B48C65F}"/>
                </a:ext>
              </a:extLst>
            </p:cNvPr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5415;p28">
              <a:extLst>
                <a:ext uri="{FF2B5EF4-FFF2-40B4-BE49-F238E27FC236}">
                  <a16:creationId xmlns:a16="http://schemas.microsoft.com/office/drawing/2014/main" id="{2B098F20-382D-4724-9EB8-7A98347E4418}"/>
                </a:ext>
              </a:extLst>
            </p:cNvPr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5416;p28">
              <a:extLst>
                <a:ext uri="{FF2B5EF4-FFF2-40B4-BE49-F238E27FC236}">
                  <a16:creationId xmlns:a16="http://schemas.microsoft.com/office/drawing/2014/main" id="{E1032DB3-0525-4F5C-98C6-B6739BCDD215}"/>
                </a:ext>
              </a:extLst>
            </p:cNvPr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5417;p28">
              <a:extLst>
                <a:ext uri="{FF2B5EF4-FFF2-40B4-BE49-F238E27FC236}">
                  <a16:creationId xmlns:a16="http://schemas.microsoft.com/office/drawing/2014/main" id="{D9071F72-B3C6-445F-B742-6803106A0C97}"/>
                </a:ext>
              </a:extLst>
            </p:cNvPr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5418;p28">
              <a:extLst>
                <a:ext uri="{FF2B5EF4-FFF2-40B4-BE49-F238E27FC236}">
                  <a16:creationId xmlns:a16="http://schemas.microsoft.com/office/drawing/2014/main" id="{83684E31-CB78-4254-AB61-70B737036BCA}"/>
                </a:ext>
              </a:extLst>
            </p:cNvPr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5419;p28">
              <a:extLst>
                <a:ext uri="{FF2B5EF4-FFF2-40B4-BE49-F238E27FC236}">
                  <a16:creationId xmlns:a16="http://schemas.microsoft.com/office/drawing/2014/main" id="{D9800FC0-E9CA-47C1-987F-2CEFCAF317CB}"/>
                </a:ext>
              </a:extLst>
            </p:cNvPr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5420;p28">
              <a:extLst>
                <a:ext uri="{FF2B5EF4-FFF2-40B4-BE49-F238E27FC236}">
                  <a16:creationId xmlns:a16="http://schemas.microsoft.com/office/drawing/2014/main" id="{7C6FC0DE-ADE0-4AC0-89AE-7FFCB3972A2A}"/>
                </a:ext>
              </a:extLst>
            </p:cNvPr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5421;p28">
              <a:extLst>
                <a:ext uri="{FF2B5EF4-FFF2-40B4-BE49-F238E27FC236}">
                  <a16:creationId xmlns:a16="http://schemas.microsoft.com/office/drawing/2014/main" id="{F5F00F91-BB8E-4CFB-9B86-7FD7CC19D042}"/>
                </a:ext>
              </a:extLst>
            </p:cNvPr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5422;p28">
              <a:extLst>
                <a:ext uri="{FF2B5EF4-FFF2-40B4-BE49-F238E27FC236}">
                  <a16:creationId xmlns:a16="http://schemas.microsoft.com/office/drawing/2014/main" id="{AFE09ED5-3036-4A32-9598-13201AF7AAE0}"/>
                </a:ext>
              </a:extLst>
            </p:cNvPr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5423;p28">
              <a:extLst>
                <a:ext uri="{FF2B5EF4-FFF2-40B4-BE49-F238E27FC236}">
                  <a16:creationId xmlns:a16="http://schemas.microsoft.com/office/drawing/2014/main" id="{B294FD37-8A85-4AB0-B66D-03101FA4AB8A}"/>
                </a:ext>
              </a:extLst>
            </p:cNvPr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5424;p28">
              <a:extLst>
                <a:ext uri="{FF2B5EF4-FFF2-40B4-BE49-F238E27FC236}">
                  <a16:creationId xmlns:a16="http://schemas.microsoft.com/office/drawing/2014/main" id="{62642965-222F-4378-A732-BC8922AE9DB3}"/>
                </a:ext>
              </a:extLst>
            </p:cNvPr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5425;p28">
              <a:extLst>
                <a:ext uri="{FF2B5EF4-FFF2-40B4-BE49-F238E27FC236}">
                  <a16:creationId xmlns:a16="http://schemas.microsoft.com/office/drawing/2014/main" id="{B5FE4361-A996-4C9C-BA69-6199D40EEA7E}"/>
                </a:ext>
              </a:extLst>
            </p:cNvPr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5426;p28">
              <a:extLst>
                <a:ext uri="{FF2B5EF4-FFF2-40B4-BE49-F238E27FC236}">
                  <a16:creationId xmlns:a16="http://schemas.microsoft.com/office/drawing/2014/main" id="{B9F735ED-723E-4F32-8F39-A6A2F592E382}"/>
                </a:ext>
              </a:extLst>
            </p:cNvPr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5427;p28">
              <a:extLst>
                <a:ext uri="{FF2B5EF4-FFF2-40B4-BE49-F238E27FC236}">
                  <a16:creationId xmlns:a16="http://schemas.microsoft.com/office/drawing/2014/main" id="{3CCF940D-DC81-49AE-910D-F6517ABBE6D1}"/>
                </a:ext>
              </a:extLst>
            </p:cNvPr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5428;p28">
              <a:extLst>
                <a:ext uri="{FF2B5EF4-FFF2-40B4-BE49-F238E27FC236}">
                  <a16:creationId xmlns:a16="http://schemas.microsoft.com/office/drawing/2014/main" id="{188835E5-40A0-48E4-BDA2-8EA03B41E8A9}"/>
                </a:ext>
              </a:extLst>
            </p:cNvPr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5429;p28">
              <a:extLst>
                <a:ext uri="{FF2B5EF4-FFF2-40B4-BE49-F238E27FC236}">
                  <a16:creationId xmlns:a16="http://schemas.microsoft.com/office/drawing/2014/main" id="{3423C407-D5CE-47AF-95DC-007D123AE55C}"/>
                </a:ext>
              </a:extLst>
            </p:cNvPr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5430;p28">
              <a:extLst>
                <a:ext uri="{FF2B5EF4-FFF2-40B4-BE49-F238E27FC236}">
                  <a16:creationId xmlns:a16="http://schemas.microsoft.com/office/drawing/2014/main" id="{00BDC297-96D4-4BE2-8338-E4667624DCBE}"/>
                </a:ext>
              </a:extLst>
            </p:cNvPr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5431;p28">
              <a:extLst>
                <a:ext uri="{FF2B5EF4-FFF2-40B4-BE49-F238E27FC236}">
                  <a16:creationId xmlns:a16="http://schemas.microsoft.com/office/drawing/2014/main" id="{08E848C0-393A-49D0-9D7D-5029F3FAF35B}"/>
                </a:ext>
              </a:extLst>
            </p:cNvPr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5432;p28">
              <a:extLst>
                <a:ext uri="{FF2B5EF4-FFF2-40B4-BE49-F238E27FC236}">
                  <a16:creationId xmlns:a16="http://schemas.microsoft.com/office/drawing/2014/main" id="{9652427F-68EA-4F91-BDAE-0E5538EB6D83}"/>
                </a:ext>
              </a:extLst>
            </p:cNvPr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5433;p28">
              <a:extLst>
                <a:ext uri="{FF2B5EF4-FFF2-40B4-BE49-F238E27FC236}">
                  <a16:creationId xmlns:a16="http://schemas.microsoft.com/office/drawing/2014/main" id="{B1576BCF-8A21-4B46-97B2-9CFEFA54F819}"/>
                </a:ext>
              </a:extLst>
            </p:cNvPr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5434;p28">
              <a:extLst>
                <a:ext uri="{FF2B5EF4-FFF2-40B4-BE49-F238E27FC236}">
                  <a16:creationId xmlns:a16="http://schemas.microsoft.com/office/drawing/2014/main" id="{705CE924-F3D7-4C76-8982-4976DD713278}"/>
                </a:ext>
              </a:extLst>
            </p:cNvPr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5435;p28">
              <a:extLst>
                <a:ext uri="{FF2B5EF4-FFF2-40B4-BE49-F238E27FC236}">
                  <a16:creationId xmlns:a16="http://schemas.microsoft.com/office/drawing/2014/main" id="{FBF61040-5F1D-4B06-A7B7-4C2076305469}"/>
                </a:ext>
              </a:extLst>
            </p:cNvPr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5436;p28">
              <a:extLst>
                <a:ext uri="{FF2B5EF4-FFF2-40B4-BE49-F238E27FC236}">
                  <a16:creationId xmlns:a16="http://schemas.microsoft.com/office/drawing/2014/main" id="{03FA4550-B5EC-40C3-892D-956694CFD598}"/>
                </a:ext>
              </a:extLst>
            </p:cNvPr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5437;p28">
              <a:extLst>
                <a:ext uri="{FF2B5EF4-FFF2-40B4-BE49-F238E27FC236}">
                  <a16:creationId xmlns:a16="http://schemas.microsoft.com/office/drawing/2014/main" id="{F4A4C8DB-2002-4107-A0F9-DB3812BD7506}"/>
                </a:ext>
              </a:extLst>
            </p:cNvPr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5438;p28">
              <a:extLst>
                <a:ext uri="{FF2B5EF4-FFF2-40B4-BE49-F238E27FC236}">
                  <a16:creationId xmlns:a16="http://schemas.microsoft.com/office/drawing/2014/main" id="{FB340686-C1AE-46D9-9588-49FBA405FBDA}"/>
                </a:ext>
              </a:extLst>
            </p:cNvPr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5439;p28">
              <a:extLst>
                <a:ext uri="{FF2B5EF4-FFF2-40B4-BE49-F238E27FC236}">
                  <a16:creationId xmlns:a16="http://schemas.microsoft.com/office/drawing/2014/main" id="{88F8EB23-C7D7-496A-825E-FC8AC1C886A8}"/>
                </a:ext>
              </a:extLst>
            </p:cNvPr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5440;p28">
              <a:extLst>
                <a:ext uri="{FF2B5EF4-FFF2-40B4-BE49-F238E27FC236}">
                  <a16:creationId xmlns:a16="http://schemas.microsoft.com/office/drawing/2014/main" id="{9AB15CE5-CA79-4E7E-B19B-ABA532DD3832}"/>
                </a:ext>
              </a:extLst>
            </p:cNvPr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5441;p28">
              <a:extLst>
                <a:ext uri="{FF2B5EF4-FFF2-40B4-BE49-F238E27FC236}">
                  <a16:creationId xmlns:a16="http://schemas.microsoft.com/office/drawing/2014/main" id="{ED429AA2-DDDC-490E-8AB3-6359312088AE}"/>
                </a:ext>
              </a:extLst>
            </p:cNvPr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5442;p28">
              <a:extLst>
                <a:ext uri="{FF2B5EF4-FFF2-40B4-BE49-F238E27FC236}">
                  <a16:creationId xmlns:a16="http://schemas.microsoft.com/office/drawing/2014/main" id="{04502146-BA5C-4E7A-B2A3-A77B0E200254}"/>
                </a:ext>
              </a:extLst>
            </p:cNvPr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5443;p28">
              <a:extLst>
                <a:ext uri="{FF2B5EF4-FFF2-40B4-BE49-F238E27FC236}">
                  <a16:creationId xmlns:a16="http://schemas.microsoft.com/office/drawing/2014/main" id="{37A3E647-E3D0-413C-869A-AF1074A373E9}"/>
                </a:ext>
              </a:extLst>
            </p:cNvPr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5444;p28">
              <a:extLst>
                <a:ext uri="{FF2B5EF4-FFF2-40B4-BE49-F238E27FC236}">
                  <a16:creationId xmlns:a16="http://schemas.microsoft.com/office/drawing/2014/main" id="{2A6C3FBE-12F3-4846-8EFB-45E3A0B3BBCC}"/>
                </a:ext>
              </a:extLst>
            </p:cNvPr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5445;p28">
              <a:extLst>
                <a:ext uri="{FF2B5EF4-FFF2-40B4-BE49-F238E27FC236}">
                  <a16:creationId xmlns:a16="http://schemas.microsoft.com/office/drawing/2014/main" id="{E53480A8-C325-47BF-BFA0-85BBE7AA1F0A}"/>
                </a:ext>
              </a:extLst>
            </p:cNvPr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5446;p28">
              <a:extLst>
                <a:ext uri="{FF2B5EF4-FFF2-40B4-BE49-F238E27FC236}">
                  <a16:creationId xmlns:a16="http://schemas.microsoft.com/office/drawing/2014/main" id="{E18AC6D1-BF8F-4FD0-B34C-F30A04C3D643}"/>
                </a:ext>
              </a:extLst>
            </p:cNvPr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5447;p28">
              <a:extLst>
                <a:ext uri="{FF2B5EF4-FFF2-40B4-BE49-F238E27FC236}">
                  <a16:creationId xmlns:a16="http://schemas.microsoft.com/office/drawing/2014/main" id="{4DB5F72D-A316-4EDC-9AAE-BC837898D650}"/>
                </a:ext>
              </a:extLst>
            </p:cNvPr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5448;p28">
              <a:extLst>
                <a:ext uri="{FF2B5EF4-FFF2-40B4-BE49-F238E27FC236}">
                  <a16:creationId xmlns:a16="http://schemas.microsoft.com/office/drawing/2014/main" id="{4B495594-9696-4689-8190-7EEA0E4A5BFA}"/>
                </a:ext>
              </a:extLst>
            </p:cNvPr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5449;p28">
              <a:extLst>
                <a:ext uri="{FF2B5EF4-FFF2-40B4-BE49-F238E27FC236}">
                  <a16:creationId xmlns:a16="http://schemas.microsoft.com/office/drawing/2014/main" id="{99BFE887-7EE9-4BC1-95E1-A72DFE96D489}"/>
                </a:ext>
              </a:extLst>
            </p:cNvPr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5450;p28">
              <a:extLst>
                <a:ext uri="{FF2B5EF4-FFF2-40B4-BE49-F238E27FC236}">
                  <a16:creationId xmlns:a16="http://schemas.microsoft.com/office/drawing/2014/main" id="{3C49A429-BF39-4299-B86C-B28B574FDD5D}"/>
                </a:ext>
              </a:extLst>
            </p:cNvPr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5451;p28">
              <a:extLst>
                <a:ext uri="{FF2B5EF4-FFF2-40B4-BE49-F238E27FC236}">
                  <a16:creationId xmlns:a16="http://schemas.microsoft.com/office/drawing/2014/main" id="{B180802E-6B66-413B-9D4F-8CF88D783823}"/>
                </a:ext>
              </a:extLst>
            </p:cNvPr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5452;p28">
              <a:extLst>
                <a:ext uri="{FF2B5EF4-FFF2-40B4-BE49-F238E27FC236}">
                  <a16:creationId xmlns:a16="http://schemas.microsoft.com/office/drawing/2014/main" id="{8EA7DFBE-1B12-4B61-9953-26449B5957D1}"/>
                </a:ext>
              </a:extLst>
            </p:cNvPr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5453;p28">
              <a:extLst>
                <a:ext uri="{FF2B5EF4-FFF2-40B4-BE49-F238E27FC236}">
                  <a16:creationId xmlns:a16="http://schemas.microsoft.com/office/drawing/2014/main" id="{7B3F9FC1-685E-4E9C-A25B-F8BA50E338B0}"/>
                </a:ext>
              </a:extLst>
            </p:cNvPr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5454;p28">
              <a:extLst>
                <a:ext uri="{FF2B5EF4-FFF2-40B4-BE49-F238E27FC236}">
                  <a16:creationId xmlns:a16="http://schemas.microsoft.com/office/drawing/2014/main" id="{32741932-18D6-4982-A04D-60688A4D17F0}"/>
                </a:ext>
              </a:extLst>
            </p:cNvPr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5455;p28">
              <a:extLst>
                <a:ext uri="{FF2B5EF4-FFF2-40B4-BE49-F238E27FC236}">
                  <a16:creationId xmlns:a16="http://schemas.microsoft.com/office/drawing/2014/main" id="{C55AFF31-B69A-4051-B5CA-1D6EBA029BB1}"/>
                </a:ext>
              </a:extLst>
            </p:cNvPr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5456;p28">
              <a:extLst>
                <a:ext uri="{FF2B5EF4-FFF2-40B4-BE49-F238E27FC236}">
                  <a16:creationId xmlns:a16="http://schemas.microsoft.com/office/drawing/2014/main" id="{D8A39675-9DDA-491F-A3AF-481F167E7AFA}"/>
                </a:ext>
              </a:extLst>
            </p:cNvPr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5457;p28">
              <a:extLst>
                <a:ext uri="{FF2B5EF4-FFF2-40B4-BE49-F238E27FC236}">
                  <a16:creationId xmlns:a16="http://schemas.microsoft.com/office/drawing/2014/main" id="{08D47024-12E8-49D8-B1BF-BE37C364CECC}"/>
                </a:ext>
              </a:extLst>
            </p:cNvPr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5458;p28">
              <a:extLst>
                <a:ext uri="{FF2B5EF4-FFF2-40B4-BE49-F238E27FC236}">
                  <a16:creationId xmlns:a16="http://schemas.microsoft.com/office/drawing/2014/main" id="{AEEF06FF-3133-4F4F-8E39-74D9338AD61F}"/>
                </a:ext>
              </a:extLst>
            </p:cNvPr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5459;p28">
              <a:extLst>
                <a:ext uri="{FF2B5EF4-FFF2-40B4-BE49-F238E27FC236}">
                  <a16:creationId xmlns:a16="http://schemas.microsoft.com/office/drawing/2014/main" id="{FCD11402-F243-402F-A298-C0CC87A0294C}"/>
                </a:ext>
              </a:extLst>
            </p:cNvPr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5460;p28">
              <a:extLst>
                <a:ext uri="{FF2B5EF4-FFF2-40B4-BE49-F238E27FC236}">
                  <a16:creationId xmlns:a16="http://schemas.microsoft.com/office/drawing/2014/main" id="{4DE74965-C94E-499F-A857-787811B1F8FA}"/>
                </a:ext>
              </a:extLst>
            </p:cNvPr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5461;p28">
              <a:extLst>
                <a:ext uri="{FF2B5EF4-FFF2-40B4-BE49-F238E27FC236}">
                  <a16:creationId xmlns:a16="http://schemas.microsoft.com/office/drawing/2014/main" id="{E652B963-724A-4DD0-9FA3-B7B066926D88}"/>
                </a:ext>
              </a:extLst>
            </p:cNvPr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5462;p28">
              <a:extLst>
                <a:ext uri="{FF2B5EF4-FFF2-40B4-BE49-F238E27FC236}">
                  <a16:creationId xmlns:a16="http://schemas.microsoft.com/office/drawing/2014/main" id="{A779C1A5-F4CF-4101-BF94-95D0948503A7}"/>
                </a:ext>
              </a:extLst>
            </p:cNvPr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5463;p28">
              <a:extLst>
                <a:ext uri="{FF2B5EF4-FFF2-40B4-BE49-F238E27FC236}">
                  <a16:creationId xmlns:a16="http://schemas.microsoft.com/office/drawing/2014/main" id="{61566A30-7308-4FF7-9BF9-F59B27F628C9}"/>
                </a:ext>
              </a:extLst>
            </p:cNvPr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5464;p28">
              <a:extLst>
                <a:ext uri="{FF2B5EF4-FFF2-40B4-BE49-F238E27FC236}">
                  <a16:creationId xmlns:a16="http://schemas.microsoft.com/office/drawing/2014/main" id="{93EF4B43-66B7-499E-A7C7-8D950274342C}"/>
                </a:ext>
              </a:extLst>
            </p:cNvPr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5465;p28">
              <a:extLst>
                <a:ext uri="{FF2B5EF4-FFF2-40B4-BE49-F238E27FC236}">
                  <a16:creationId xmlns:a16="http://schemas.microsoft.com/office/drawing/2014/main" id="{BE57CFF6-1D4F-43EB-BD56-A465F6CBF46F}"/>
                </a:ext>
              </a:extLst>
            </p:cNvPr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5466;p28">
              <a:extLst>
                <a:ext uri="{FF2B5EF4-FFF2-40B4-BE49-F238E27FC236}">
                  <a16:creationId xmlns:a16="http://schemas.microsoft.com/office/drawing/2014/main" id="{A07DF15A-2E85-42FB-BEA5-ED01F6ACABEE}"/>
                </a:ext>
              </a:extLst>
            </p:cNvPr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5467;p28">
              <a:extLst>
                <a:ext uri="{FF2B5EF4-FFF2-40B4-BE49-F238E27FC236}">
                  <a16:creationId xmlns:a16="http://schemas.microsoft.com/office/drawing/2014/main" id="{64C716CA-B2ED-4FFD-821B-53E001EDB0C9}"/>
                </a:ext>
              </a:extLst>
            </p:cNvPr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5468;p28">
              <a:extLst>
                <a:ext uri="{FF2B5EF4-FFF2-40B4-BE49-F238E27FC236}">
                  <a16:creationId xmlns:a16="http://schemas.microsoft.com/office/drawing/2014/main" id="{CD0C334C-175B-40A8-ACC2-E1F4BE73D90F}"/>
                </a:ext>
              </a:extLst>
            </p:cNvPr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5469;p28">
              <a:extLst>
                <a:ext uri="{FF2B5EF4-FFF2-40B4-BE49-F238E27FC236}">
                  <a16:creationId xmlns:a16="http://schemas.microsoft.com/office/drawing/2014/main" id="{F5993878-89B9-4D10-AEA1-EF9E3FA78062}"/>
                </a:ext>
              </a:extLst>
            </p:cNvPr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5470;p28">
              <a:extLst>
                <a:ext uri="{FF2B5EF4-FFF2-40B4-BE49-F238E27FC236}">
                  <a16:creationId xmlns:a16="http://schemas.microsoft.com/office/drawing/2014/main" id="{22C89BA6-5BD6-4EBE-814F-4D0831F93E99}"/>
                </a:ext>
              </a:extLst>
            </p:cNvPr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5471;p28">
              <a:extLst>
                <a:ext uri="{FF2B5EF4-FFF2-40B4-BE49-F238E27FC236}">
                  <a16:creationId xmlns:a16="http://schemas.microsoft.com/office/drawing/2014/main" id="{0DCF98BA-A061-4DBB-ACB1-D50879675CB8}"/>
                </a:ext>
              </a:extLst>
            </p:cNvPr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5472;p28">
              <a:extLst>
                <a:ext uri="{FF2B5EF4-FFF2-40B4-BE49-F238E27FC236}">
                  <a16:creationId xmlns:a16="http://schemas.microsoft.com/office/drawing/2014/main" id="{B4B7D94F-BBCD-4705-888C-7FED06DBA109}"/>
                </a:ext>
              </a:extLst>
            </p:cNvPr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5473;p28">
              <a:extLst>
                <a:ext uri="{FF2B5EF4-FFF2-40B4-BE49-F238E27FC236}">
                  <a16:creationId xmlns:a16="http://schemas.microsoft.com/office/drawing/2014/main" id="{0B34A329-4D53-41CD-B522-C2A4E2301EA5}"/>
                </a:ext>
              </a:extLst>
            </p:cNvPr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5474;p28">
              <a:extLst>
                <a:ext uri="{FF2B5EF4-FFF2-40B4-BE49-F238E27FC236}">
                  <a16:creationId xmlns:a16="http://schemas.microsoft.com/office/drawing/2014/main" id="{9FA4AE99-AE83-40C2-924E-F7D16E148010}"/>
                </a:ext>
              </a:extLst>
            </p:cNvPr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5475;p28">
              <a:extLst>
                <a:ext uri="{FF2B5EF4-FFF2-40B4-BE49-F238E27FC236}">
                  <a16:creationId xmlns:a16="http://schemas.microsoft.com/office/drawing/2014/main" id="{7475F2F8-AECE-45BD-BC77-CAA1643CEF07}"/>
                </a:ext>
              </a:extLst>
            </p:cNvPr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5476;p28">
              <a:extLst>
                <a:ext uri="{FF2B5EF4-FFF2-40B4-BE49-F238E27FC236}">
                  <a16:creationId xmlns:a16="http://schemas.microsoft.com/office/drawing/2014/main" id="{1F885B86-D1E9-4E63-843E-24FE311B8F56}"/>
                </a:ext>
              </a:extLst>
            </p:cNvPr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5477;p28">
              <a:extLst>
                <a:ext uri="{FF2B5EF4-FFF2-40B4-BE49-F238E27FC236}">
                  <a16:creationId xmlns:a16="http://schemas.microsoft.com/office/drawing/2014/main" id="{89E43DA0-6829-421F-94BB-576CAD3C2396}"/>
                </a:ext>
              </a:extLst>
            </p:cNvPr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5478;p28">
              <a:extLst>
                <a:ext uri="{FF2B5EF4-FFF2-40B4-BE49-F238E27FC236}">
                  <a16:creationId xmlns:a16="http://schemas.microsoft.com/office/drawing/2014/main" id="{ED9A856E-8A30-4AB8-A645-D39D9F5F322D}"/>
                </a:ext>
              </a:extLst>
            </p:cNvPr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5479;p28">
              <a:extLst>
                <a:ext uri="{FF2B5EF4-FFF2-40B4-BE49-F238E27FC236}">
                  <a16:creationId xmlns:a16="http://schemas.microsoft.com/office/drawing/2014/main" id="{06855082-2A56-4419-BB95-DD134F2EA727}"/>
                </a:ext>
              </a:extLst>
            </p:cNvPr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5480;p28">
              <a:extLst>
                <a:ext uri="{FF2B5EF4-FFF2-40B4-BE49-F238E27FC236}">
                  <a16:creationId xmlns:a16="http://schemas.microsoft.com/office/drawing/2014/main" id="{81A3EBE0-4FE9-41DF-A273-3E04D5CE05CA}"/>
                </a:ext>
              </a:extLst>
            </p:cNvPr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5481;p28">
              <a:extLst>
                <a:ext uri="{FF2B5EF4-FFF2-40B4-BE49-F238E27FC236}">
                  <a16:creationId xmlns:a16="http://schemas.microsoft.com/office/drawing/2014/main" id="{0641BDEC-00BB-4416-98D3-C3EC5EF2FA76}"/>
                </a:ext>
              </a:extLst>
            </p:cNvPr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5482;p28">
              <a:extLst>
                <a:ext uri="{FF2B5EF4-FFF2-40B4-BE49-F238E27FC236}">
                  <a16:creationId xmlns:a16="http://schemas.microsoft.com/office/drawing/2014/main" id="{5B92B673-C7A5-47A9-8A29-E364480D3FCA}"/>
                </a:ext>
              </a:extLst>
            </p:cNvPr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5483;p28">
              <a:extLst>
                <a:ext uri="{FF2B5EF4-FFF2-40B4-BE49-F238E27FC236}">
                  <a16:creationId xmlns:a16="http://schemas.microsoft.com/office/drawing/2014/main" id="{C0DDD57F-EBD7-40D8-B7BF-87F3C45D1191}"/>
                </a:ext>
              </a:extLst>
            </p:cNvPr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5484;p28">
              <a:extLst>
                <a:ext uri="{FF2B5EF4-FFF2-40B4-BE49-F238E27FC236}">
                  <a16:creationId xmlns:a16="http://schemas.microsoft.com/office/drawing/2014/main" id="{270F3DE0-5E08-4A92-A4EE-21FFD8EFA82C}"/>
                </a:ext>
              </a:extLst>
            </p:cNvPr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5485;p28">
              <a:extLst>
                <a:ext uri="{FF2B5EF4-FFF2-40B4-BE49-F238E27FC236}">
                  <a16:creationId xmlns:a16="http://schemas.microsoft.com/office/drawing/2014/main" id="{A08DB581-0A1F-4E54-8652-973BB7B1565E}"/>
                </a:ext>
              </a:extLst>
            </p:cNvPr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5486;p28">
              <a:extLst>
                <a:ext uri="{FF2B5EF4-FFF2-40B4-BE49-F238E27FC236}">
                  <a16:creationId xmlns:a16="http://schemas.microsoft.com/office/drawing/2014/main" id="{2C941940-E2D9-4237-8A90-DE1542B3E4AF}"/>
                </a:ext>
              </a:extLst>
            </p:cNvPr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5487;p28">
              <a:extLst>
                <a:ext uri="{FF2B5EF4-FFF2-40B4-BE49-F238E27FC236}">
                  <a16:creationId xmlns:a16="http://schemas.microsoft.com/office/drawing/2014/main" id="{AF265867-7C88-40E9-8DD2-32D6B7DA9704}"/>
                </a:ext>
              </a:extLst>
            </p:cNvPr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5488;p28">
              <a:extLst>
                <a:ext uri="{FF2B5EF4-FFF2-40B4-BE49-F238E27FC236}">
                  <a16:creationId xmlns:a16="http://schemas.microsoft.com/office/drawing/2014/main" id="{11B1CAC3-6D96-446C-AE64-A0457DD34CC9}"/>
                </a:ext>
              </a:extLst>
            </p:cNvPr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5489;p28">
              <a:extLst>
                <a:ext uri="{FF2B5EF4-FFF2-40B4-BE49-F238E27FC236}">
                  <a16:creationId xmlns:a16="http://schemas.microsoft.com/office/drawing/2014/main" id="{3484406F-A52D-4373-BC1E-ACE1731035BF}"/>
                </a:ext>
              </a:extLst>
            </p:cNvPr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5490;p28">
              <a:extLst>
                <a:ext uri="{FF2B5EF4-FFF2-40B4-BE49-F238E27FC236}">
                  <a16:creationId xmlns:a16="http://schemas.microsoft.com/office/drawing/2014/main" id="{B3F2C156-85EE-429C-84B2-8708B370D878}"/>
                </a:ext>
              </a:extLst>
            </p:cNvPr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5491;p28">
              <a:extLst>
                <a:ext uri="{FF2B5EF4-FFF2-40B4-BE49-F238E27FC236}">
                  <a16:creationId xmlns:a16="http://schemas.microsoft.com/office/drawing/2014/main" id="{A8424C5E-7C02-42BC-AB87-FFF7C048C206}"/>
                </a:ext>
              </a:extLst>
            </p:cNvPr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5492;p28">
              <a:extLst>
                <a:ext uri="{FF2B5EF4-FFF2-40B4-BE49-F238E27FC236}">
                  <a16:creationId xmlns:a16="http://schemas.microsoft.com/office/drawing/2014/main" id="{C491EEBC-1DA0-45A4-9718-609FB98E5059}"/>
                </a:ext>
              </a:extLst>
            </p:cNvPr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5493;p28">
              <a:extLst>
                <a:ext uri="{FF2B5EF4-FFF2-40B4-BE49-F238E27FC236}">
                  <a16:creationId xmlns:a16="http://schemas.microsoft.com/office/drawing/2014/main" id="{4D5DB1A6-C5FF-4182-922C-DE4A340CCE27}"/>
                </a:ext>
              </a:extLst>
            </p:cNvPr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5494;p28">
              <a:extLst>
                <a:ext uri="{FF2B5EF4-FFF2-40B4-BE49-F238E27FC236}">
                  <a16:creationId xmlns:a16="http://schemas.microsoft.com/office/drawing/2014/main" id="{17022E5D-3684-4BAF-8D64-3817FD799514}"/>
                </a:ext>
              </a:extLst>
            </p:cNvPr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5495;p28">
              <a:extLst>
                <a:ext uri="{FF2B5EF4-FFF2-40B4-BE49-F238E27FC236}">
                  <a16:creationId xmlns:a16="http://schemas.microsoft.com/office/drawing/2014/main" id="{B7AE4F96-C509-489C-9F93-EC20C60978C7}"/>
                </a:ext>
              </a:extLst>
            </p:cNvPr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5496;p28">
              <a:extLst>
                <a:ext uri="{FF2B5EF4-FFF2-40B4-BE49-F238E27FC236}">
                  <a16:creationId xmlns:a16="http://schemas.microsoft.com/office/drawing/2014/main" id="{44E285DB-593A-41D7-BA3D-B42973A3EA3D}"/>
                </a:ext>
              </a:extLst>
            </p:cNvPr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5497;p28">
              <a:extLst>
                <a:ext uri="{FF2B5EF4-FFF2-40B4-BE49-F238E27FC236}">
                  <a16:creationId xmlns:a16="http://schemas.microsoft.com/office/drawing/2014/main" id="{32E4310E-DA56-4C41-A086-107037F66C99}"/>
                </a:ext>
              </a:extLst>
            </p:cNvPr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5498;p28">
              <a:extLst>
                <a:ext uri="{FF2B5EF4-FFF2-40B4-BE49-F238E27FC236}">
                  <a16:creationId xmlns:a16="http://schemas.microsoft.com/office/drawing/2014/main" id="{D63AE663-ECBA-47FF-A301-B5F2F5CF7E20}"/>
                </a:ext>
              </a:extLst>
            </p:cNvPr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5499;p28">
              <a:extLst>
                <a:ext uri="{FF2B5EF4-FFF2-40B4-BE49-F238E27FC236}">
                  <a16:creationId xmlns:a16="http://schemas.microsoft.com/office/drawing/2014/main" id="{29592B11-36BE-4FC2-BFBF-92EC95770817}"/>
                </a:ext>
              </a:extLst>
            </p:cNvPr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5500;p28">
              <a:extLst>
                <a:ext uri="{FF2B5EF4-FFF2-40B4-BE49-F238E27FC236}">
                  <a16:creationId xmlns:a16="http://schemas.microsoft.com/office/drawing/2014/main" id="{EC07B786-4AC9-4EF0-B225-46204EC8ABBA}"/>
                </a:ext>
              </a:extLst>
            </p:cNvPr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5501;p28">
              <a:extLst>
                <a:ext uri="{FF2B5EF4-FFF2-40B4-BE49-F238E27FC236}">
                  <a16:creationId xmlns:a16="http://schemas.microsoft.com/office/drawing/2014/main" id="{C0505CB3-BADC-4857-8396-5F56F09FCD68}"/>
                </a:ext>
              </a:extLst>
            </p:cNvPr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5502;p28">
              <a:extLst>
                <a:ext uri="{FF2B5EF4-FFF2-40B4-BE49-F238E27FC236}">
                  <a16:creationId xmlns:a16="http://schemas.microsoft.com/office/drawing/2014/main" id="{0B3434FB-A3BD-4596-ACA3-90DB921D6F2A}"/>
                </a:ext>
              </a:extLst>
            </p:cNvPr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5503;p28">
              <a:extLst>
                <a:ext uri="{FF2B5EF4-FFF2-40B4-BE49-F238E27FC236}">
                  <a16:creationId xmlns:a16="http://schemas.microsoft.com/office/drawing/2014/main" id="{BA2BAD60-CEAA-4335-9A3A-B15AC3C960C2}"/>
                </a:ext>
              </a:extLst>
            </p:cNvPr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5504;p28">
              <a:extLst>
                <a:ext uri="{FF2B5EF4-FFF2-40B4-BE49-F238E27FC236}">
                  <a16:creationId xmlns:a16="http://schemas.microsoft.com/office/drawing/2014/main" id="{6C814245-AC99-4C9E-B7FB-21367CD27FE1}"/>
                </a:ext>
              </a:extLst>
            </p:cNvPr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5505;p28">
              <a:extLst>
                <a:ext uri="{FF2B5EF4-FFF2-40B4-BE49-F238E27FC236}">
                  <a16:creationId xmlns:a16="http://schemas.microsoft.com/office/drawing/2014/main" id="{53B3CB4B-FCD6-4B77-B455-2FD07144F7D0}"/>
                </a:ext>
              </a:extLst>
            </p:cNvPr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5506;p28">
              <a:extLst>
                <a:ext uri="{FF2B5EF4-FFF2-40B4-BE49-F238E27FC236}">
                  <a16:creationId xmlns:a16="http://schemas.microsoft.com/office/drawing/2014/main" id="{9434B77E-5DE9-41A5-A646-4CDF550807DE}"/>
                </a:ext>
              </a:extLst>
            </p:cNvPr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5507;p28">
              <a:extLst>
                <a:ext uri="{FF2B5EF4-FFF2-40B4-BE49-F238E27FC236}">
                  <a16:creationId xmlns:a16="http://schemas.microsoft.com/office/drawing/2014/main" id="{D2C8FE31-6F60-485A-BE64-44E1187BB372}"/>
                </a:ext>
              </a:extLst>
            </p:cNvPr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5508;p28">
              <a:extLst>
                <a:ext uri="{FF2B5EF4-FFF2-40B4-BE49-F238E27FC236}">
                  <a16:creationId xmlns:a16="http://schemas.microsoft.com/office/drawing/2014/main" id="{B1065756-2CFF-457E-958D-7E6DAA02C2EF}"/>
                </a:ext>
              </a:extLst>
            </p:cNvPr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5509;p28">
              <a:extLst>
                <a:ext uri="{FF2B5EF4-FFF2-40B4-BE49-F238E27FC236}">
                  <a16:creationId xmlns:a16="http://schemas.microsoft.com/office/drawing/2014/main" id="{BF1ADF3E-9FE3-489C-A7E3-698C7FA717A1}"/>
                </a:ext>
              </a:extLst>
            </p:cNvPr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5510;p28">
              <a:extLst>
                <a:ext uri="{FF2B5EF4-FFF2-40B4-BE49-F238E27FC236}">
                  <a16:creationId xmlns:a16="http://schemas.microsoft.com/office/drawing/2014/main" id="{69D8F312-3B02-4AF3-A3B0-452728EF7DCD}"/>
                </a:ext>
              </a:extLst>
            </p:cNvPr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5511;p28">
              <a:extLst>
                <a:ext uri="{FF2B5EF4-FFF2-40B4-BE49-F238E27FC236}">
                  <a16:creationId xmlns:a16="http://schemas.microsoft.com/office/drawing/2014/main" id="{131CB153-3262-401E-BC5E-D179492DA3F1}"/>
                </a:ext>
              </a:extLst>
            </p:cNvPr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5512;p28">
              <a:extLst>
                <a:ext uri="{FF2B5EF4-FFF2-40B4-BE49-F238E27FC236}">
                  <a16:creationId xmlns:a16="http://schemas.microsoft.com/office/drawing/2014/main" id="{10027533-B401-4BDD-9324-AA5EE9E701A8}"/>
                </a:ext>
              </a:extLst>
            </p:cNvPr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5513;p28">
              <a:extLst>
                <a:ext uri="{FF2B5EF4-FFF2-40B4-BE49-F238E27FC236}">
                  <a16:creationId xmlns:a16="http://schemas.microsoft.com/office/drawing/2014/main" id="{480CDEF8-C329-48F3-9746-C925F187CEF1}"/>
                </a:ext>
              </a:extLst>
            </p:cNvPr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5514;p28">
              <a:extLst>
                <a:ext uri="{FF2B5EF4-FFF2-40B4-BE49-F238E27FC236}">
                  <a16:creationId xmlns:a16="http://schemas.microsoft.com/office/drawing/2014/main" id="{8C126815-FAF6-4A52-83F3-AFBF592DF0DC}"/>
                </a:ext>
              </a:extLst>
            </p:cNvPr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5515;p28">
              <a:extLst>
                <a:ext uri="{FF2B5EF4-FFF2-40B4-BE49-F238E27FC236}">
                  <a16:creationId xmlns:a16="http://schemas.microsoft.com/office/drawing/2014/main" id="{26865995-5379-407D-AD85-2814EB900CAD}"/>
                </a:ext>
              </a:extLst>
            </p:cNvPr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5516;p28">
              <a:extLst>
                <a:ext uri="{FF2B5EF4-FFF2-40B4-BE49-F238E27FC236}">
                  <a16:creationId xmlns:a16="http://schemas.microsoft.com/office/drawing/2014/main" id="{4509F702-AE5C-485C-92E0-CD48E1442750}"/>
                </a:ext>
              </a:extLst>
            </p:cNvPr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5517;p28">
              <a:extLst>
                <a:ext uri="{FF2B5EF4-FFF2-40B4-BE49-F238E27FC236}">
                  <a16:creationId xmlns:a16="http://schemas.microsoft.com/office/drawing/2014/main" id="{EDEF195C-39FB-4F2D-BAE3-6E04711FBBB2}"/>
                </a:ext>
              </a:extLst>
            </p:cNvPr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5518;p28">
              <a:extLst>
                <a:ext uri="{FF2B5EF4-FFF2-40B4-BE49-F238E27FC236}">
                  <a16:creationId xmlns:a16="http://schemas.microsoft.com/office/drawing/2014/main" id="{4FFC75F7-4864-43F9-AA1C-D0E9CCEDC578}"/>
                </a:ext>
              </a:extLst>
            </p:cNvPr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5519;p28">
              <a:extLst>
                <a:ext uri="{FF2B5EF4-FFF2-40B4-BE49-F238E27FC236}">
                  <a16:creationId xmlns:a16="http://schemas.microsoft.com/office/drawing/2014/main" id="{A3B1557E-287C-4B01-A32C-495E447E9AB2}"/>
                </a:ext>
              </a:extLst>
            </p:cNvPr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5520;p28">
              <a:extLst>
                <a:ext uri="{FF2B5EF4-FFF2-40B4-BE49-F238E27FC236}">
                  <a16:creationId xmlns:a16="http://schemas.microsoft.com/office/drawing/2014/main" id="{CDF59128-6981-43CF-B43E-8AB571EF972B}"/>
                </a:ext>
              </a:extLst>
            </p:cNvPr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5521;p28">
              <a:extLst>
                <a:ext uri="{FF2B5EF4-FFF2-40B4-BE49-F238E27FC236}">
                  <a16:creationId xmlns:a16="http://schemas.microsoft.com/office/drawing/2014/main" id="{3CC2672B-4D6E-4DD2-ABEE-594514845EC0}"/>
                </a:ext>
              </a:extLst>
            </p:cNvPr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5522;p28">
              <a:extLst>
                <a:ext uri="{FF2B5EF4-FFF2-40B4-BE49-F238E27FC236}">
                  <a16:creationId xmlns:a16="http://schemas.microsoft.com/office/drawing/2014/main" id="{AC65D3B0-2323-440C-AC2E-7110E4EB84DC}"/>
                </a:ext>
              </a:extLst>
            </p:cNvPr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5523;p28">
              <a:extLst>
                <a:ext uri="{FF2B5EF4-FFF2-40B4-BE49-F238E27FC236}">
                  <a16:creationId xmlns:a16="http://schemas.microsoft.com/office/drawing/2014/main" id="{70DD060F-8D73-4C10-9703-FA2F57CBB3BF}"/>
                </a:ext>
              </a:extLst>
            </p:cNvPr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5524;p28">
              <a:extLst>
                <a:ext uri="{FF2B5EF4-FFF2-40B4-BE49-F238E27FC236}">
                  <a16:creationId xmlns:a16="http://schemas.microsoft.com/office/drawing/2014/main" id="{C9EA0E9B-CB03-4C55-BD42-D3107AF492AC}"/>
                </a:ext>
              </a:extLst>
            </p:cNvPr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5525;p28">
              <a:extLst>
                <a:ext uri="{FF2B5EF4-FFF2-40B4-BE49-F238E27FC236}">
                  <a16:creationId xmlns:a16="http://schemas.microsoft.com/office/drawing/2014/main" id="{C88C74AF-75B9-4E79-B317-D4D0B4216C70}"/>
                </a:ext>
              </a:extLst>
            </p:cNvPr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5526;p28">
              <a:extLst>
                <a:ext uri="{FF2B5EF4-FFF2-40B4-BE49-F238E27FC236}">
                  <a16:creationId xmlns:a16="http://schemas.microsoft.com/office/drawing/2014/main" id="{5EEF4FC3-3A51-4C33-907B-D85C760AFA05}"/>
                </a:ext>
              </a:extLst>
            </p:cNvPr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5527;p28">
              <a:extLst>
                <a:ext uri="{FF2B5EF4-FFF2-40B4-BE49-F238E27FC236}">
                  <a16:creationId xmlns:a16="http://schemas.microsoft.com/office/drawing/2014/main" id="{71C1069A-71B5-424D-8665-C1C94984B1FC}"/>
                </a:ext>
              </a:extLst>
            </p:cNvPr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5528;p28">
              <a:extLst>
                <a:ext uri="{FF2B5EF4-FFF2-40B4-BE49-F238E27FC236}">
                  <a16:creationId xmlns:a16="http://schemas.microsoft.com/office/drawing/2014/main" id="{1FE6597E-0DC9-4736-9717-3D45B76A8E05}"/>
                </a:ext>
              </a:extLst>
            </p:cNvPr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5529;p28">
              <a:extLst>
                <a:ext uri="{FF2B5EF4-FFF2-40B4-BE49-F238E27FC236}">
                  <a16:creationId xmlns:a16="http://schemas.microsoft.com/office/drawing/2014/main" id="{DE7CD352-BA7B-420B-983D-3E7DFE902688}"/>
                </a:ext>
              </a:extLst>
            </p:cNvPr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5530;p28">
              <a:extLst>
                <a:ext uri="{FF2B5EF4-FFF2-40B4-BE49-F238E27FC236}">
                  <a16:creationId xmlns:a16="http://schemas.microsoft.com/office/drawing/2014/main" id="{8AE27941-5CD6-4505-92B0-8B75B3A7C729}"/>
                </a:ext>
              </a:extLst>
            </p:cNvPr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5531;p28">
              <a:extLst>
                <a:ext uri="{FF2B5EF4-FFF2-40B4-BE49-F238E27FC236}">
                  <a16:creationId xmlns:a16="http://schemas.microsoft.com/office/drawing/2014/main" id="{A823A7AC-A1FD-4D5D-826C-C13D49FFF281}"/>
                </a:ext>
              </a:extLst>
            </p:cNvPr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5532;p28">
              <a:extLst>
                <a:ext uri="{FF2B5EF4-FFF2-40B4-BE49-F238E27FC236}">
                  <a16:creationId xmlns:a16="http://schemas.microsoft.com/office/drawing/2014/main" id="{0E20209D-AE7D-4A8C-B470-5CF1B390EC7B}"/>
                </a:ext>
              </a:extLst>
            </p:cNvPr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5533;p28">
              <a:extLst>
                <a:ext uri="{FF2B5EF4-FFF2-40B4-BE49-F238E27FC236}">
                  <a16:creationId xmlns:a16="http://schemas.microsoft.com/office/drawing/2014/main" id="{725977A2-7375-44F5-9299-E85EF641D9E1}"/>
                </a:ext>
              </a:extLst>
            </p:cNvPr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5534;p28">
              <a:extLst>
                <a:ext uri="{FF2B5EF4-FFF2-40B4-BE49-F238E27FC236}">
                  <a16:creationId xmlns:a16="http://schemas.microsoft.com/office/drawing/2014/main" id="{844D9284-8BC1-4782-80B8-71D49686013C}"/>
                </a:ext>
              </a:extLst>
            </p:cNvPr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5535;p28">
              <a:extLst>
                <a:ext uri="{FF2B5EF4-FFF2-40B4-BE49-F238E27FC236}">
                  <a16:creationId xmlns:a16="http://schemas.microsoft.com/office/drawing/2014/main" id="{14C7664C-B9DA-44DC-ADAA-025D55B4A483}"/>
                </a:ext>
              </a:extLst>
            </p:cNvPr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5536;p28">
              <a:extLst>
                <a:ext uri="{FF2B5EF4-FFF2-40B4-BE49-F238E27FC236}">
                  <a16:creationId xmlns:a16="http://schemas.microsoft.com/office/drawing/2014/main" id="{746FE445-0389-4BD1-A65C-9BC981B61A56}"/>
                </a:ext>
              </a:extLst>
            </p:cNvPr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5537;p28">
              <a:extLst>
                <a:ext uri="{FF2B5EF4-FFF2-40B4-BE49-F238E27FC236}">
                  <a16:creationId xmlns:a16="http://schemas.microsoft.com/office/drawing/2014/main" id="{4CE7DF4D-6655-4839-89A0-6D452817729C}"/>
                </a:ext>
              </a:extLst>
            </p:cNvPr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5538;p28">
              <a:extLst>
                <a:ext uri="{FF2B5EF4-FFF2-40B4-BE49-F238E27FC236}">
                  <a16:creationId xmlns:a16="http://schemas.microsoft.com/office/drawing/2014/main" id="{FE86CD98-B177-476F-B8BC-E487EDD61136}"/>
                </a:ext>
              </a:extLst>
            </p:cNvPr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5539;p28">
              <a:extLst>
                <a:ext uri="{FF2B5EF4-FFF2-40B4-BE49-F238E27FC236}">
                  <a16:creationId xmlns:a16="http://schemas.microsoft.com/office/drawing/2014/main" id="{AE8C1BA7-3BC1-4869-9AD7-180057702078}"/>
                </a:ext>
              </a:extLst>
            </p:cNvPr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5540;p28">
              <a:extLst>
                <a:ext uri="{FF2B5EF4-FFF2-40B4-BE49-F238E27FC236}">
                  <a16:creationId xmlns:a16="http://schemas.microsoft.com/office/drawing/2014/main" id="{EA53A9CB-CD77-4E6D-94FC-7F98E08FD5FC}"/>
                </a:ext>
              </a:extLst>
            </p:cNvPr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5541;p28">
              <a:extLst>
                <a:ext uri="{FF2B5EF4-FFF2-40B4-BE49-F238E27FC236}">
                  <a16:creationId xmlns:a16="http://schemas.microsoft.com/office/drawing/2014/main" id="{C6B0AD6B-E86E-491E-8910-45C9F7770281}"/>
                </a:ext>
              </a:extLst>
            </p:cNvPr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5542;p28">
              <a:extLst>
                <a:ext uri="{FF2B5EF4-FFF2-40B4-BE49-F238E27FC236}">
                  <a16:creationId xmlns:a16="http://schemas.microsoft.com/office/drawing/2014/main" id="{6BA88647-9577-4FC1-869F-5DD24BBF2620}"/>
                </a:ext>
              </a:extLst>
            </p:cNvPr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5543;p28">
              <a:extLst>
                <a:ext uri="{FF2B5EF4-FFF2-40B4-BE49-F238E27FC236}">
                  <a16:creationId xmlns:a16="http://schemas.microsoft.com/office/drawing/2014/main" id="{64817FC6-A1B6-405E-83C6-6BE1AE642A08}"/>
                </a:ext>
              </a:extLst>
            </p:cNvPr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5544;p28">
              <a:extLst>
                <a:ext uri="{FF2B5EF4-FFF2-40B4-BE49-F238E27FC236}">
                  <a16:creationId xmlns:a16="http://schemas.microsoft.com/office/drawing/2014/main" id="{C66E6DDF-9ECD-4EE7-920F-C47AD6A5C54D}"/>
                </a:ext>
              </a:extLst>
            </p:cNvPr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5545;p28">
              <a:extLst>
                <a:ext uri="{FF2B5EF4-FFF2-40B4-BE49-F238E27FC236}">
                  <a16:creationId xmlns:a16="http://schemas.microsoft.com/office/drawing/2014/main" id="{6F880B51-E68D-458B-B368-C69349B12632}"/>
                </a:ext>
              </a:extLst>
            </p:cNvPr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5546;p28">
              <a:extLst>
                <a:ext uri="{FF2B5EF4-FFF2-40B4-BE49-F238E27FC236}">
                  <a16:creationId xmlns:a16="http://schemas.microsoft.com/office/drawing/2014/main" id="{CD0F46A0-729F-44C7-9707-3E5FE4889DB3}"/>
                </a:ext>
              </a:extLst>
            </p:cNvPr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5547;p28">
              <a:extLst>
                <a:ext uri="{FF2B5EF4-FFF2-40B4-BE49-F238E27FC236}">
                  <a16:creationId xmlns:a16="http://schemas.microsoft.com/office/drawing/2014/main" id="{119385A3-813E-4D2F-9273-E7E6A2D4CC37}"/>
                </a:ext>
              </a:extLst>
            </p:cNvPr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5548;p28">
              <a:extLst>
                <a:ext uri="{FF2B5EF4-FFF2-40B4-BE49-F238E27FC236}">
                  <a16:creationId xmlns:a16="http://schemas.microsoft.com/office/drawing/2014/main" id="{2859B3F2-AC07-4CD8-BC6E-FA78373BB9FC}"/>
                </a:ext>
              </a:extLst>
            </p:cNvPr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5549;p28">
              <a:extLst>
                <a:ext uri="{FF2B5EF4-FFF2-40B4-BE49-F238E27FC236}">
                  <a16:creationId xmlns:a16="http://schemas.microsoft.com/office/drawing/2014/main" id="{1C2532E4-34BA-4765-8933-2A6DFC9CB2B5}"/>
                </a:ext>
              </a:extLst>
            </p:cNvPr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5550;p28">
              <a:extLst>
                <a:ext uri="{FF2B5EF4-FFF2-40B4-BE49-F238E27FC236}">
                  <a16:creationId xmlns:a16="http://schemas.microsoft.com/office/drawing/2014/main" id="{BD55491A-B316-4232-9F13-940579E446C7}"/>
                </a:ext>
              </a:extLst>
            </p:cNvPr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5551;p28">
              <a:extLst>
                <a:ext uri="{FF2B5EF4-FFF2-40B4-BE49-F238E27FC236}">
                  <a16:creationId xmlns:a16="http://schemas.microsoft.com/office/drawing/2014/main" id="{B4997422-45D0-458B-B404-F528B1F9CEEC}"/>
                </a:ext>
              </a:extLst>
            </p:cNvPr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5552;p28">
              <a:extLst>
                <a:ext uri="{FF2B5EF4-FFF2-40B4-BE49-F238E27FC236}">
                  <a16:creationId xmlns:a16="http://schemas.microsoft.com/office/drawing/2014/main" id="{93DFE0BC-25EE-4D40-BEC0-31B72D685EA4}"/>
                </a:ext>
              </a:extLst>
            </p:cNvPr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5553;p28">
              <a:extLst>
                <a:ext uri="{FF2B5EF4-FFF2-40B4-BE49-F238E27FC236}">
                  <a16:creationId xmlns:a16="http://schemas.microsoft.com/office/drawing/2014/main" id="{E27896F8-6BBC-4968-9F52-C554D216B011}"/>
                </a:ext>
              </a:extLst>
            </p:cNvPr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5554;p28">
              <a:extLst>
                <a:ext uri="{FF2B5EF4-FFF2-40B4-BE49-F238E27FC236}">
                  <a16:creationId xmlns:a16="http://schemas.microsoft.com/office/drawing/2014/main" id="{82057785-858E-4C1B-8D29-EAB5495DB8D7}"/>
                </a:ext>
              </a:extLst>
            </p:cNvPr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5555;p28">
              <a:extLst>
                <a:ext uri="{FF2B5EF4-FFF2-40B4-BE49-F238E27FC236}">
                  <a16:creationId xmlns:a16="http://schemas.microsoft.com/office/drawing/2014/main" id="{27340E02-F8A2-43D0-BE9D-6FD39CE16150}"/>
                </a:ext>
              </a:extLst>
            </p:cNvPr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5556;p28">
              <a:extLst>
                <a:ext uri="{FF2B5EF4-FFF2-40B4-BE49-F238E27FC236}">
                  <a16:creationId xmlns:a16="http://schemas.microsoft.com/office/drawing/2014/main" id="{5D199AC3-E2B4-4022-92E9-1DD76BF8D1A0}"/>
                </a:ext>
              </a:extLst>
            </p:cNvPr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5557;p28">
              <a:extLst>
                <a:ext uri="{FF2B5EF4-FFF2-40B4-BE49-F238E27FC236}">
                  <a16:creationId xmlns:a16="http://schemas.microsoft.com/office/drawing/2014/main" id="{0BD25CB1-31B4-4B9B-944E-A5E23715AC16}"/>
                </a:ext>
              </a:extLst>
            </p:cNvPr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5558;p28">
              <a:extLst>
                <a:ext uri="{FF2B5EF4-FFF2-40B4-BE49-F238E27FC236}">
                  <a16:creationId xmlns:a16="http://schemas.microsoft.com/office/drawing/2014/main" id="{DACBE865-00E6-46F2-A451-347157093A2C}"/>
                </a:ext>
              </a:extLst>
            </p:cNvPr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5559;p28">
              <a:extLst>
                <a:ext uri="{FF2B5EF4-FFF2-40B4-BE49-F238E27FC236}">
                  <a16:creationId xmlns:a16="http://schemas.microsoft.com/office/drawing/2014/main" id="{70CF29B6-9113-49E6-A118-53DF0A411171}"/>
                </a:ext>
              </a:extLst>
            </p:cNvPr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5560;p28">
              <a:extLst>
                <a:ext uri="{FF2B5EF4-FFF2-40B4-BE49-F238E27FC236}">
                  <a16:creationId xmlns:a16="http://schemas.microsoft.com/office/drawing/2014/main" id="{D637B668-4557-4BED-81FA-7837BFF44961}"/>
                </a:ext>
              </a:extLst>
            </p:cNvPr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5561;p28">
              <a:extLst>
                <a:ext uri="{FF2B5EF4-FFF2-40B4-BE49-F238E27FC236}">
                  <a16:creationId xmlns:a16="http://schemas.microsoft.com/office/drawing/2014/main" id="{C233DC7C-13A1-47E6-9DAA-C3FE0904EFBF}"/>
                </a:ext>
              </a:extLst>
            </p:cNvPr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5562;p28">
              <a:extLst>
                <a:ext uri="{FF2B5EF4-FFF2-40B4-BE49-F238E27FC236}">
                  <a16:creationId xmlns:a16="http://schemas.microsoft.com/office/drawing/2014/main" id="{0DCCD946-42A6-4AC7-9C1B-F980073F07F2}"/>
                </a:ext>
              </a:extLst>
            </p:cNvPr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5563;p28">
              <a:extLst>
                <a:ext uri="{FF2B5EF4-FFF2-40B4-BE49-F238E27FC236}">
                  <a16:creationId xmlns:a16="http://schemas.microsoft.com/office/drawing/2014/main" id="{2B56AF6E-91CD-4CDE-8951-057C7DBE16EA}"/>
                </a:ext>
              </a:extLst>
            </p:cNvPr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5564;p28">
              <a:extLst>
                <a:ext uri="{FF2B5EF4-FFF2-40B4-BE49-F238E27FC236}">
                  <a16:creationId xmlns:a16="http://schemas.microsoft.com/office/drawing/2014/main" id="{8DC9E822-4C05-42D2-A24A-7F9CFD064EE2}"/>
                </a:ext>
              </a:extLst>
            </p:cNvPr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5565;p28">
              <a:extLst>
                <a:ext uri="{FF2B5EF4-FFF2-40B4-BE49-F238E27FC236}">
                  <a16:creationId xmlns:a16="http://schemas.microsoft.com/office/drawing/2014/main" id="{B3D26C40-0A63-41FB-8ECD-2F8F9FD4F441}"/>
                </a:ext>
              </a:extLst>
            </p:cNvPr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5566;p28">
              <a:extLst>
                <a:ext uri="{FF2B5EF4-FFF2-40B4-BE49-F238E27FC236}">
                  <a16:creationId xmlns:a16="http://schemas.microsoft.com/office/drawing/2014/main" id="{6F5344D9-F470-4F59-A0D4-7DF1AB5E3EF8}"/>
                </a:ext>
              </a:extLst>
            </p:cNvPr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5567;p28">
              <a:extLst>
                <a:ext uri="{FF2B5EF4-FFF2-40B4-BE49-F238E27FC236}">
                  <a16:creationId xmlns:a16="http://schemas.microsoft.com/office/drawing/2014/main" id="{CFB20B59-2722-4692-B7DA-D0050F7CFCB1}"/>
                </a:ext>
              </a:extLst>
            </p:cNvPr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5568;p28">
              <a:extLst>
                <a:ext uri="{FF2B5EF4-FFF2-40B4-BE49-F238E27FC236}">
                  <a16:creationId xmlns:a16="http://schemas.microsoft.com/office/drawing/2014/main" id="{79CAAE05-E53C-414D-9961-E82230D4D7AA}"/>
                </a:ext>
              </a:extLst>
            </p:cNvPr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5569;p28">
              <a:extLst>
                <a:ext uri="{FF2B5EF4-FFF2-40B4-BE49-F238E27FC236}">
                  <a16:creationId xmlns:a16="http://schemas.microsoft.com/office/drawing/2014/main" id="{50209E33-D48F-43D0-AA38-62A58497E21B}"/>
                </a:ext>
              </a:extLst>
            </p:cNvPr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5570;p28">
              <a:extLst>
                <a:ext uri="{FF2B5EF4-FFF2-40B4-BE49-F238E27FC236}">
                  <a16:creationId xmlns:a16="http://schemas.microsoft.com/office/drawing/2014/main" id="{D4165F62-6ACA-4B26-AF79-8D1244E87E6C}"/>
                </a:ext>
              </a:extLst>
            </p:cNvPr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5571;p28">
              <a:extLst>
                <a:ext uri="{FF2B5EF4-FFF2-40B4-BE49-F238E27FC236}">
                  <a16:creationId xmlns:a16="http://schemas.microsoft.com/office/drawing/2014/main" id="{78910265-58B4-4C2B-AD5B-F23F3ACE8318}"/>
                </a:ext>
              </a:extLst>
            </p:cNvPr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5572;p28">
              <a:extLst>
                <a:ext uri="{FF2B5EF4-FFF2-40B4-BE49-F238E27FC236}">
                  <a16:creationId xmlns:a16="http://schemas.microsoft.com/office/drawing/2014/main" id="{121B299C-1FF5-41E9-9250-4B3A5BC756DB}"/>
                </a:ext>
              </a:extLst>
            </p:cNvPr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5573;p28">
              <a:extLst>
                <a:ext uri="{FF2B5EF4-FFF2-40B4-BE49-F238E27FC236}">
                  <a16:creationId xmlns:a16="http://schemas.microsoft.com/office/drawing/2014/main" id="{FA237C3F-DAD2-4514-978E-B53D72DE0317}"/>
                </a:ext>
              </a:extLst>
            </p:cNvPr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5574;p28">
              <a:extLst>
                <a:ext uri="{FF2B5EF4-FFF2-40B4-BE49-F238E27FC236}">
                  <a16:creationId xmlns:a16="http://schemas.microsoft.com/office/drawing/2014/main" id="{0C1008BF-C6D9-43FA-98E0-C4239619CC70}"/>
                </a:ext>
              </a:extLst>
            </p:cNvPr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5575;p28">
              <a:extLst>
                <a:ext uri="{FF2B5EF4-FFF2-40B4-BE49-F238E27FC236}">
                  <a16:creationId xmlns:a16="http://schemas.microsoft.com/office/drawing/2014/main" id="{66C36CCB-E4B6-4821-9F2F-C0FD7863E456}"/>
                </a:ext>
              </a:extLst>
            </p:cNvPr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5576;p28">
              <a:extLst>
                <a:ext uri="{FF2B5EF4-FFF2-40B4-BE49-F238E27FC236}">
                  <a16:creationId xmlns:a16="http://schemas.microsoft.com/office/drawing/2014/main" id="{D37B1CB6-F0E6-416F-A7BE-114A9E789431}"/>
                </a:ext>
              </a:extLst>
            </p:cNvPr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5577;p28">
              <a:extLst>
                <a:ext uri="{FF2B5EF4-FFF2-40B4-BE49-F238E27FC236}">
                  <a16:creationId xmlns:a16="http://schemas.microsoft.com/office/drawing/2014/main" id="{134847A7-A8C2-4E78-88AD-291C372A86E7}"/>
                </a:ext>
              </a:extLst>
            </p:cNvPr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5578;p28">
              <a:extLst>
                <a:ext uri="{FF2B5EF4-FFF2-40B4-BE49-F238E27FC236}">
                  <a16:creationId xmlns:a16="http://schemas.microsoft.com/office/drawing/2014/main" id="{9171216A-118C-4811-8D6C-D89245694AD2}"/>
                </a:ext>
              </a:extLst>
            </p:cNvPr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5579;p28">
              <a:extLst>
                <a:ext uri="{FF2B5EF4-FFF2-40B4-BE49-F238E27FC236}">
                  <a16:creationId xmlns:a16="http://schemas.microsoft.com/office/drawing/2014/main" id="{FCB7CDE7-6574-442C-9F98-B48BA31EC4FE}"/>
                </a:ext>
              </a:extLst>
            </p:cNvPr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5580;p28">
              <a:extLst>
                <a:ext uri="{FF2B5EF4-FFF2-40B4-BE49-F238E27FC236}">
                  <a16:creationId xmlns:a16="http://schemas.microsoft.com/office/drawing/2014/main" id="{5F41FBBA-983B-4F32-A639-80A7B9D06F6D}"/>
                </a:ext>
              </a:extLst>
            </p:cNvPr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5581;p28">
              <a:extLst>
                <a:ext uri="{FF2B5EF4-FFF2-40B4-BE49-F238E27FC236}">
                  <a16:creationId xmlns:a16="http://schemas.microsoft.com/office/drawing/2014/main" id="{BCA89729-981D-4F7B-9D0F-C993E5D4E09E}"/>
                </a:ext>
              </a:extLst>
            </p:cNvPr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5582;p28">
              <a:extLst>
                <a:ext uri="{FF2B5EF4-FFF2-40B4-BE49-F238E27FC236}">
                  <a16:creationId xmlns:a16="http://schemas.microsoft.com/office/drawing/2014/main" id="{0B6A8E4B-0C87-4ABC-98A9-15F25B0728F4}"/>
                </a:ext>
              </a:extLst>
            </p:cNvPr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5583;p28">
              <a:extLst>
                <a:ext uri="{FF2B5EF4-FFF2-40B4-BE49-F238E27FC236}">
                  <a16:creationId xmlns:a16="http://schemas.microsoft.com/office/drawing/2014/main" id="{8215F31C-2DEC-4A67-94CC-0ED11B328897}"/>
                </a:ext>
              </a:extLst>
            </p:cNvPr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5584;p28">
              <a:extLst>
                <a:ext uri="{FF2B5EF4-FFF2-40B4-BE49-F238E27FC236}">
                  <a16:creationId xmlns:a16="http://schemas.microsoft.com/office/drawing/2014/main" id="{989DDE1F-FEF7-495C-8882-145E4B523EC7}"/>
                </a:ext>
              </a:extLst>
            </p:cNvPr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5585;p28">
              <a:extLst>
                <a:ext uri="{FF2B5EF4-FFF2-40B4-BE49-F238E27FC236}">
                  <a16:creationId xmlns:a16="http://schemas.microsoft.com/office/drawing/2014/main" id="{2427310F-BC3F-47BC-B7B2-C18A3D29CB2D}"/>
                </a:ext>
              </a:extLst>
            </p:cNvPr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5586;p28">
              <a:extLst>
                <a:ext uri="{FF2B5EF4-FFF2-40B4-BE49-F238E27FC236}">
                  <a16:creationId xmlns:a16="http://schemas.microsoft.com/office/drawing/2014/main" id="{2DA6432B-F19F-44A7-93C1-C0B86B0E8C84}"/>
                </a:ext>
              </a:extLst>
            </p:cNvPr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5587;p28">
              <a:extLst>
                <a:ext uri="{FF2B5EF4-FFF2-40B4-BE49-F238E27FC236}">
                  <a16:creationId xmlns:a16="http://schemas.microsoft.com/office/drawing/2014/main" id="{32E99F03-9614-4E18-A8CE-A28E991660CE}"/>
                </a:ext>
              </a:extLst>
            </p:cNvPr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5588;p28">
              <a:extLst>
                <a:ext uri="{FF2B5EF4-FFF2-40B4-BE49-F238E27FC236}">
                  <a16:creationId xmlns:a16="http://schemas.microsoft.com/office/drawing/2014/main" id="{3F073D59-6D53-4BF3-B9A0-117C43FBF270}"/>
                </a:ext>
              </a:extLst>
            </p:cNvPr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5589;p28">
              <a:extLst>
                <a:ext uri="{FF2B5EF4-FFF2-40B4-BE49-F238E27FC236}">
                  <a16:creationId xmlns:a16="http://schemas.microsoft.com/office/drawing/2014/main" id="{D7143DF1-58F2-49AD-ADA1-DB80AEA736AC}"/>
                </a:ext>
              </a:extLst>
            </p:cNvPr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5590;p28">
              <a:extLst>
                <a:ext uri="{FF2B5EF4-FFF2-40B4-BE49-F238E27FC236}">
                  <a16:creationId xmlns:a16="http://schemas.microsoft.com/office/drawing/2014/main" id="{B8B2B75B-12F1-43F5-B3C0-898D14BA39C3}"/>
                </a:ext>
              </a:extLst>
            </p:cNvPr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5591;p28">
              <a:extLst>
                <a:ext uri="{FF2B5EF4-FFF2-40B4-BE49-F238E27FC236}">
                  <a16:creationId xmlns:a16="http://schemas.microsoft.com/office/drawing/2014/main" id="{008BB40F-B764-4BDA-BB95-47CF9623D735}"/>
                </a:ext>
              </a:extLst>
            </p:cNvPr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5592;p28">
              <a:extLst>
                <a:ext uri="{FF2B5EF4-FFF2-40B4-BE49-F238E27FC236}">
                  <a16:creationId xmlns:a16="http://schemas.microsoft.com/office/drawing/2014/main" id="{C2B2DEA0-0B2E-423E-A27E-45C6DAC4E3A6}"/>
                </a:ext>
              </a:extLst>
            </p:cNvPr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5593;p28">
              <a:extLst>
                <a:ext uri="{FF2B5EF4-FFF2-40B4-BE49-F238E27FC236}">
                  <a16:creationId xmlns:a16="http://schemas.microsoft.com/office/drawing/2014/main" id="{BC6F80C9-AA94-4D05-AA00-13191C326F5A}"/>
                </a:ext>
              </a:extLst>
            </p:cNvPr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5594;p28">
              <a:extLst>
                <a:ext uri="{FF2B5EF4-FFF2-40B4-BE49-F238E27FC236}">
                  <a16:creationId xmlns:a16="http://schemas.microsoft.com/office/drawing/2014/main" id="{D01D7E0C-AF65-40DC-9CCF-1B2CC43E2A4D}"/>
                </a:ext>
              </a:extLst>
            </p:cNvPr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5595;p28">
              <a:extLst>
                <a:ext uri="{FF2B5EF4-FFF2-40B4-BE49-F238E27FC236}">
                  <a16:creationId xmlns:a16="http://schemas.microsoft.com/office/drawing/2014/main" id="{F587FF40-4E12-4AAB-B2AA-E05161FA34F3}"/>
                </a:ext>
              </a:extLst>
            </p:cNvPr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5596;p28">
              <a:extLst>
                <a:ext uri="{FF2B5EF4-FFF2-40B4-BE49-F238E27FC236}">
                  <a16:creationId xmlns:a16="http://schemas.microsoft.com/office/drawing/2014/main" id="{A7F487F4-9E3F-4A8B-B1B1-192B5BBCBF1E}"/>
                </a:ext>
              </a:extLst>
            </p:cNvPr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5597;p28">
              <a:extLst>
                <a:ext uri="{FF2B5EF4-FFF2-40B4-BE49-F238E27FC236}">
                  <a16:creationId xmlns:a16="http://schemas.microsoft.com/office/drawing/2014/main" id="{2BF6457C-1266-413C-8B3D-51CBB9C119CB}"/>
                </a:ext>
              </a:extLst>
            </p:cNvPr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5598;p28">
              <a:extLst>
                <a:ext uri="{FF2B5EF4-FFF2-40B4-BE49-F238E27FC236}">
                  <a16:creationId xmlns:a16="http://schemas.microsoft.com/office/drawing/2014/main" id="{F9D570E1-2BCC-4E1C-A55F-83F4BA8DC282}"/>
                </a:ext>
              </a:extLst>
            </p:cNvPr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5599;p28">
              <a:extLst>
                <a:ext uri="{FF2B5EF4-FFF2-40B4-BE49-F238E27FC236}">
                  <a16:creationId xmlns:a16="http://schemas.microsoft.com/office/drawing/2014/main" id="{565255CC-9F37-4CFA-B63F-675DAC28C326}"/>
                </a:ext>
              </a:extLst>
            </p:cNvPr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5600;p28">
              <a:extLst>
                <a:ext uri="{FF2B5EF4-FFF2-40B4-BE49-F238E27FC236}">
                  <a16:creationId xmlns:a16="http://schemas.microsoft.com/office/drawing/2014/main" id="{70CB7254-6BF4-4CCA-9419-F03CACDC7E09}"/>
                </a:ext>
              </a:extLst>
            </p:cNvPr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5601;p28">
              <a:extLst>
                <a:ext uri="{FF2B5EF4-FFF2-40B4-BE49-F238E27FC236}">
                  <a16:creationId xmlns:a16="http://schemas.microsoft.com/office/drawing/2014/main" id="{B1EA9196-88C9-405B-8AFA-0B21298C77B7}"/>
                </a:ext>
              </a:extLst>
            </p:cNvPr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5602;p28">
              <a:extLst>
                <a:ext uri="{FF2B5EF4-FFF2-40B4-BE49-F238E27FC236}">
                  <a16:creationId xmlns:a16="http://schemas.microsoft.com/office/drawing/2014/main" id="{D7BD8E38-A0E7-4A85-9AAF-F7B516C3C64E}"/>
                </a:ext>
              </a:extLst>
            </p:cNvPr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5603;p28">
              <a:extLst>
                <a:ext uri="{FF2B5EF4-FFF2-40B4-BE49-F238E27FC236}">
                  <a16:creationId xmlns:a16="http://schemas.microsoft.com/office/drawing/2014/main" id="{8C4366F7-18BB-4ED0-A1E7-BAC7B50BC7E7}"/>
                </a:ext>
              </a:extLst>
            </p:cNvPr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5604;p28">
              <a:extLst>
                <a:ext uri="{FF2B5EF4-FFF2-40B4-BE49-F238E27FC236}">
                  <a16:creationId xmlns:a16="http://schemas.microsoft.com/office/drawing/2014/main" id="{D2844D75-1CAD-4423-9C7A-59A5E97F0114}"/>
                </a:ext>
              </a:extLst>
            </p:cNvPr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5605;p28">
              <a:extLst>
                <a:ext uri="{FF2B5EF4-FFF2-40B4-BE49-F238E27FC236}">
                  <a16:creationId xmlns:a16="http://schemas.microsoft.com/office/drawing/2014/main" id="{70AA1E70-D299-4E79-8491-20D341D96343}"/>
                </a:ext>
              </a:extLst>
            </p:cNvPr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5606;p28">
              <a:extLst>
                <a:ext uri="{FF2B5EF4-FFF2-40B4-BE49-F238E27FC236}">
                  <a16:creationId xmlns:a16="http://schemas.microsoft.com/office/drawing/2014/main" id="{8AF7543A-98DB-4E6A-8BAE-331FB61BE712}"/>
                </a:ext>
              </a:extLst>
            </p:cNvPr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5607;p28">
              <a:extLst>
                <a:ext uri="{FF2B5EF4-FFF2-40B4-BE49-F238E27FC236}">
                  <a16:creationId xmlns:a16="http://schemas.microsoft.com/office/drawing/2014/main" id="{9CA025C7-0EF3-40A9-AD8E-50067536E047}"/>
                </a:ext>
              </a:extLst>
            </p:cNvPr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5608;p28">
              <a:extLst>
                <a:ext uri="{FF2B5EF4-FFF2-40B4-BE49-F238E27FC236}">
                  <a16:creationId xmlns:a16="http://schemas.microsoft.com/office/drawing/2014/main" id="{F70F3C4C-AC2E-41D1-A462-C547043DEF06}"/>
                </a:ext>
              </a:extLst>
            </p:cNvPr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5609;p28">
              <a:extLst>
                <a:ext uri="{FF2B5EF4-FFF2-40B4-BE49-F238E27FC236}">
                  <a16:creationId xmlns:a16="http://schemas.microsoft.com/office/drawing/2014/main" id="{D4F4B1A0-C3F4-4CF0-AB5E-0C19C488EF0E}"/>
                </a:ext>
              </a:extLst>
            </p:cNvPr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5610;p28">
              <a:extLst>
                <a:ext uri="{FF2B5EF4-FFF2-40B4-BE49-F238E27FC236}">
                  <a16:creationId xmlns:a16="http://schemas.microsoft.com/office/drawing/2014/main" id="{7B0ACE52-9791-4BFC-BD61-3BDE9886780C}"/>
                </a:ext>
              </a:extLst>
            </p:cNvPr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5611;p28">
              <a:extLst>
                <a:ext uri="{FF2B5EF4-FFF2-40B4-BE49-F238E27FC236}">
                  <a16:creationId xmlns:a16="http://schemas.microsoft.com/office/drawing/2014/main" id="{B770C7CD-45CF-4C0E-A09E-E86D1E106E7F}"/>
                </a:ext>
              </a:extLst>
            </p:cNvPr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5612;p28">
              <a:extLst>
                <a:ext uri="{FF2B5EF4-FFF2-40B4-BE49-F238E27FC236}">
                  <a16:creationId xmlns:a16="http://schemas.microsoft.com/office/drawing/2014/main" id="{A301B672-A70A-48F9-80E8-DF05662AD2C4}"/>
                </a:ext>
              </a:extLst>
            </p:cNvPr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5613;p28">
              <a:extLst>
                <a:ext uri="{FF2B5EF4-FFF2-40B4-BE49-F238E27FC236}">
                  <a16:creationId xmlns:a16="http://schemas.microsoft.com/office/drawing/2014/main" id="{69B7588C-31E8-419A-B3BE-1C7ABCC3A83C}"/>
                </a:ext>
              </a:extLst>
            </p:cNvPr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5614;p28">
              <a:extLst>
                <a:ext uri="{FF2B5EF4-FFF2-40B4-BE49-F238E27FC236}">
                  <a16:creationId xmlns:a16="http://schemas.microsoft.com/office/drawing/2014/main" id="{E4D15AD9-CC2F-4D67-9EB7-E9932C278E68}"/>
                </a:ext>
              </a:extLst>
            </p:cNvPr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5615;p28">
              <a:extLst>
                <a:ext uri="{FF2B5EF4-FFF2-40B4-BE49-F238E27FC236}">
                  <a16:creationId xmlns:a16="http://schemas.microsoft.com/office/drawing/2014/main" id="{E39D4EF7-A18D-4D45-8C01-9F26400A3F54}"/>
                </a:ext>
              </a:extLst>
            </p:cNvPr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5616;p28">
              <a:extLst>
                <a:ext uri="{FF2B5EF4-FFF2-40B4-BE49-F238E27FC236}">
                  <a16:creationId xmlns:a16="http://schemas.microsoft.com/office/drawing/2014/main" id="{35B44A6C-16D5-4ADE-98BA-AF112773DB26}"/>
                </a:ext>
              </a:extLst>
            </p:cNvPr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5617;p28">
              <a:extLst>
                <a:ext uri="{FF2B5EF4-FFF2-40B4-BE49-F238E27FC236}">
                  <a16:creationId xmlns:a16="http://schemas.microsoft.com/office/drawing/2014/main" id="{766FC585-EC24-49E3-8B4C-E5964D1CE647}"/>
                </a:ext>
              </a:extLst>
            </p:cNvPr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5618;p28">
              <a:extLst>
                <a:ext uri="{FF2B5EF4-FFF2-40B4-BE49-F238E27FC236}">
                  <a16:creationId xmlns:a16="http://schemas.microsoft.com/office/drawing/2014/main" id="{C0D1A249-7103-4141-8842-97DEE03CE137}"/>
                </a:ext>
              </a:extLst>
            </p:cNvPr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5619;p28">
              <a:extLst>
                <a:ext uri="{FF2B5EF4-FFF2-40B4-BE49-F238E27FC236}">
                  <a16:creationId xmlns:a16="http://schemas.microsoft.com/office/drawing/2014/main" id="{D49BE0B1-28DF-49AB-8A21-CE0748EC8CFC}"/>
                </a:ext>
              </a:extLst>
            </p:cNvPr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5620;p28">
              <a:extLst>
                <a:ext uri="{FF2B5EF4-FFF2-40B4-BE49-F238E27FC236}">
                  <a16:creationId xmlns:a16="http://schemas.microsoft.com/office/drawing/2014/main" id="{9920DE83-C4F3-40C1-96AC-52CFC98A0134}"/>
                </a:ext>
              </a:extLst>
            </p:cNvPr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5621;p28">
              <a:extLst>
                <a:ext uri="{FF2B5EF4-FFF2-40B4-BE49-F238E27FC236}">
                  <a16:creationId xmlns:a16="http://schemas.microsoft.com/office/drawing/2014/main" id="{B221BFB5-E38B-4C9C-B92B-B2C151A31F3D}"/>
                </a:ext>
              </a:extLst>
            </p:cNvPr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5622;p28">
              <a:extLst>
                <a:ext uri="{FF2B5EF4-FFF2-40B4-BE49-F238E27FC236}">
                  <a16:creationId xmlns:a16="http://schemas.microsoft.com/office/drawing/2014/main" id="{DAB54E0D-C9CF-4EA8-A4AE-BA7B80E90BEE}"/>
                </a:ext>
              </a:extLst>
            </p:cNvPr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5623;p28">
              <a:extLst>
                <a:ext uri="{FF2B5EF4-FFF2-40B4-BE49-F238E27FC236}">
                  <a16:creationId xmlns:a16="http://schemas.microsoft.com/office/drawing/2014/main" id="{8F638F4A-CDB1-4BAB-8C28-1F801900D04A}"/>
                </a:ext>
              </a:extLst>
            </p:cNvPr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5624;p28">
              <a:extLst>
                <a:ext uri="{FF2B5EF4-FFF2-40B4-BE49-F238E27FC236}">
                  <a16:creationId xmlns:a16="http://schemas.microsoft.com/office/drawing/2014/main" id="{61D10C2A-8209-4D16-ACF0-6FCF92F29A06}"/>
                </a:ext>
              </a:extLst>
            </p:cNvPr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5625;p28">
              <a:extLst>
                <a:ext uri="{FF2B5EF4-FFF2-40B4-BE49-F238E27FC236}">
                  <a16:creationId xmlns:a16="http://schemas.microsoft.com/office/drawing/2014/main" id="{5F191A78-C2C7-4280-A147-FB98125A48A1}"/>
                </a:ext>
              </a:extLst>
            </p:cNvPr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5626;p28">
              <a:extLst>
                <a:ext uri="{FF2B5EF4-FFF2-40B4-BE49-F238E27FC236}">
                  <a16:creationId xmlns:a16="http://schemas.microsoft.com/office/drawing/2014/main" id="{9E7AFEBF-BE06-4FF8-98EA-F692C0DE0BD5}"/>
                </a:ext>
              </a:extLst>
            </p:cNvPr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5627;p28">
              <a:extLst>
                <a:ext uri="{FF2B5EF4-FFF2-40B4-BE49-F238E27FC236}">
                  <a16:creationId xmlns:a16="http://schemas.microsoft.com/office/drawing/2014/main" id="{73CAA5D2-3FF4-4966-A9EA-D2C03D1CF7F3}"/>
                </a:ext>
              </a:extLst>
            </p:cNvPr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5628;p28">
              <a:extLst>
                <a:ext uri="{FF2B5EF4-FFF2-40B4-BE49-F238E27FC236}">
                  <a16:creationId xmlns:a16="http://schemas.microsoft.com/office/drawing/2014/main" id="{02770391-09B2-44D3-BD07-A7352C534173}"/>
                </a:ext>
              </a:extLst>
            </p:cNvPr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5629;p28">
              <a:extLst>
                <a:ext uri="{FF2B5EF4-FFF2-40B4-BE49-F238E27FC236}">
                  <a16:creationId xmlns:a16="http://schemas.microsoft.com/office/drawing/2014/main" id="{09864FAA-98D1-4FA7-9D30-9082C01D5265}"/>
                </a:ext>
              </a:extLst>
            </p:cNvPr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5630;p28">
              <a:extLst>
                <a:ext uri="{FF2B5EF4-FFF2-40B4-BE49-F238E27FC236}">
                  <a16:creationId xmlns:a16="http://schemas.microsoft.com/office/drawing/2014/main" id="{6DE93B9E-5F68-4341-85F8-2D05903B4B72}"/>
                </a:ext>
              </a:extLst>
            </p:cNvPr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5631;p28">
              <a:extLst>
                <a:ext uri="{FF2B5EF4-FFF2-40B4-BE49-F238E27FC236}">
                  <a16:creationId xmlns:a16="http://schemas.microsoft.com/office/drawing/2014/main" id="{2F29ECCA-1BFD-462D-B22F-68DBFB636EC1}"/>
                </a:ext>
              </a:extLst>
            </p:cNvPr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5632;p28">
              <a:extLst>
                <a:ext uri="{FF2B5EF4-FFF2-40B4-BE49-F238E27FC236}">
                  <a16:creationId xmlns:a16="http://schemas.microsoft.com/office/drawing/2014/main" id="{47AF6084-6631-4A5D-B82C-3D72A8AB4064}"/>
                </a:ext>
              </a:extLst>
            </p:cNvPr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5633;p28">
              <a:extLst>
                <a:ext uri="{FF2B5EF4-FFF2-40B4-BE49-F238E27FC236}">
                  <a16:creationId xmlns:a16="http://schemas.microsoft.com/office/drawing/2014/main" id="{2CAF09FF-1848-457B-A567-CB620DF50CC5}"/>
                </a:ext>
              </a:extLst>
            </p:cNvPr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5634;p28">
              <a:extLst>
                <a:ext uri="{FF2B5EF4-FFF2-40B4-BE49-F238E27FC236}">
                  <a16:creationId xmlns:a16="http://schemas.microsoft.com/office/drawing/2014/main" id="{D75A0C05-A437-4289-A501-2D03B08AC4E1}"/>
                </a:ext>
              </a:extLst>
            </p:cNvPr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5635;p28">
              <a:extLst>
                <a:ext uri="{FF2B5EF4-FFF2-40B4-BE49-F238E27FC236}">
                  <a16:creationId xmlns:a16="http://schemas.microsoft.com/office/drawing/2014/main" id="{998C98C5-8B68-410A-BC96-FF9C64533DD0}"/>
                </a:ext>
              </a:extLst>
            </p:cNvPr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5636;p28">
              <a:extLst>
                <a:ext uri="{FF2B5EF4-FFF2-40B4-BE49-F238E27FC236}">
                  <a16:creationId xmlns:a16="http://schemas.microsoft.com/office/drawing/2014/main" id="{47BA6C0E-B277-42AA-AEBC-B8FE29B8A5ED}"/>
                </a:ext>
              </a:extLst>
            </p:cNvPr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 descr="Shape, rectangle&#10;&#10;Description automatically generated">
            <a:extLst>
              <a:ext uri="{FF2B5EF4-FFF2-40B4-BE49-F238E27FC236}">
                <a16:creationId xmlns:a16="http://schemas.microsoft.com/office/drawing/2014/main" id="{F0F31384-3777-4F26-A5AD-F8AE6DF6517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0194" t="13808" r="7378" b="13183"/>
          <a:stretch/>
        </p:blipFill>
        <p:spPr>
          <a:xfrm>
            <a:off x="701335" y="1180730"/>
            <a:ext cx="7537142" cy="3755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763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F6E372A-5DB3-4743-8A9D-A2124FFEF192}"/>
              </a:ext>
            </a:extLst>
          </p:cNvPr>
          <p:cNvGrpSpPr/>
          <p:nvPr/>
        </p:nvGrpSpPr>
        <p:grpSpPr>
          <a:xfrm>
            <a:off x="6564906" y="1924821"/>
            <a:ext cx="2337998" cy="659983"/>
            <a:chOff x="6920512" y="1924821"/>
            <a:chExt cx="1982392" cy="659983"/>
          </a:xfrm>
          <a:solidFill>
            <a:srgbClr val="FFC000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DD74DB-6082-4BF2-BE30-33114ED76EE7}"/>
                </a:ext>
              </a:extLst>
            </p:cNvPr>
            <p:cNvSpPr/>
            <p:nvPr/>
          </p:nvSpPr>
          <p:spPr>
            <a:xfrm>
              <a:off x="6920513" y="1924821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4F37CB8-3720-4109-B8CB-C327272CF1B8}"/>
                </a:ext>
              </a:extLst>
            </p:cNvPr>
            <p:cNvSpPr/>
            <p:nvPr/>
          </p:nvSpPr>
          <p:spPr>
            <a:xfrm>
              <a:off x="6920512" y="1982621"/>
              <a:ext cx="1982391" cy="544381"/>
            </a:xfrm>
            <a:prstGeom prst="rect">
              <a:avLst/>
            </a:prstGeom>
            <a:grpFill/>
            <a:effectLst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Ha</a:t>
              </a:r>
              <a:r>
                <a:rPr lang="en-US" sz="3200" b="1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lf past 6 </a:t>
              </a:r>
              <a:endParaRPr lang="en-US" sz="3200" b="1" cap="none" spc="28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4262822-A47F-44C6-85BE-F03DB2750922}"/>
              </a:ext>
            </a:extLst>
          </p:cNvPr>
          <p:cNvGrpSpPr/>
          <p:nvPr/>
        </p:nvGrpSpPr>
        <p:grpSpPr>
          <a:xfrm>
            <a:off x="6564906" y="2806070"/>
            <a:ext cx="2337997" cy="659983"/>
            <a:chOff x="6920512" y="2806070"/>
            <a:chExt cx="1982391" cy="659983"/>
          </a:xfrm>
          <a:solidFill>
            <a:srgbClr val="FFC000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A164F73-10CE-4236-9365-3A4189A55D44}"/>
                </a:ext>
              </a:extLst>
            </p:cNvPr>
            <p:cNvSpPr/>
            <p:nvPr/>
          </p:nvSpPr>
          <p:spPr>
            <a:xfrm>
              <a:off x="6920512" y="2806070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F9CEAE4-7DE8-4961-85BC-ED55AAAC9295}"/>
                </a:ext>
              </a:extLst>
            </p:cNvPr>
            <p:cNvSpPr/>
            <p:nvPr/>
          </p:nvSpPr>
          <p:spPr>
            <a:xfrm>
              <a:off x="7054140" y="2883428"/>
              <a:ext cx="1848762" cy="519439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038" b="1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Half past 8</a:t>
              </a:r>
              <a:endParaRPr lang="en-US" sz="3038" b="1" cap="none" spc="28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190B3F1-8F7C-48BE-B415-3194C38982BD}"/>
              </a:ext>
            </a:extLst>
          </p:cNvPr>
          <p:cNvGrpSpPr/>
          <p:nvPr/>
        </p:nvGrpSpPr>
        <p:grpSpPr>
          <a:xfrm>
            <a:off x="6564904" y="3822479"/>
            <a:ext cx="2337998" cy="659983"/>
            <a:chOff x="6920511" y="3822479"/>
            <a:chExt cx="1982392" cy="659983"/>
          </a:xfrm>
          <a:solidFill>
            <a:srgbClr val="FFC000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AF0BA04-18BA-40B8-A735-A04C24D7C47E}"/>
                </a:ext>
              </a:extLst>
            </p:cNvPr>
            <p:cNvSpPr/>
            <p:nvPr/>
          </p:nvSpPr>
          <p:spPr>
            <a:xfrm>
              <a:off x="6920512" y="3822479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DE0865B-050D-4A0E-9319-55731D366B21}"/>
                </a:ext>
              </a:extLst>
            </p:cNvPr>
            <p:cNvSpPr/>
            <p:nvPr/>
          </p:nvSpPr>
          <p:spPr>
            <a:xfrm>
              <a:off x="6920511" y="3892783"/>
              <a:ext cx="1982391" cy="519439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038" b="1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Quarter to 8</a:t>
              </a:r>
              <a:endParaRPr lang="en-US" sz="3038" b="1" cap="none" spc="28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999355" y="3893500"/>
            <a:ext cx="443743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It’s _ _ _ _ _ _ 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B1B63AB-195D-4C8C-B0BC-25AD419DC8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2800" y="106045"/>
            <a:ext cx="770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4" name="Picture 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D22E9179-58E8-4972-8183-EBA84F3D053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9450" y="74011"/>
            <a:ext cx="1455500" cy="144553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4922E238-9850-45A2-B496-C25EC222BAD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8810" r="5992"/>
          <a:stretch/>
        </p:blipFill>
        <p:spPr>
          <a:xfrm>
            <a:off x="2419586" y="1242076"/>
            <a:ext cx="3403748" cy="2660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1928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2.09877E-6 L -0.46215 0.20339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108" y="1015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ino-bling-achievem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1DD74DB-6082-4BF2-BE30-33114ED76EE7}"/>
              </a:ext>
            </a:extLst>
          </p:cNvPr>
          <p:cNvSpPr/>
          <p:nvPr/>
        </p:nvSpPr>
        <p:spPr>
          <a:xfrm>
            <a:off x="3469378" y="2252419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/s/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3538031" y="1265168"/>
            <a:ext cx="149592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Play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highlight>
                  <a:srgbClr val="FFFF00"/>
                </a:highlight>
                <a:latin typeface="Comic Sans MS" panose="030F0702030302020204" pitchFamily="66" charset="0"/>
              </a:rPr>
              <a:t>s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7DF1044-241A-4DBC-84F7-4E948C6288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8575" y="336740"/>
            <a:ext cx="842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S- sound?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5" name="Picture 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041C5659-5831-42F4-8E3F-87C1E3A11B6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79050" y="3697968"/>
            <a:ext cx="1455500" cy="1445531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EF651985-DFAB-41FA-9B54-DBC96807AA76}"/>
              </a:ext>
            </a:extLst>
          </p:cNvPr>
          <p:cNvSpPr/>
          <p:nvPr/>
        </p:nvSpPr>
        <p:spPr>
          <a:xfrm>
            <a:off x="3469378" y="3271841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/z/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197D3E6-D22B-46FC-9319-2487D46314F4}"/>
              </a:ext>
            </a:extLst>
          </p:cNvPr>
          <p:cNvSpPr/>
          <p:nvPr/>
        </p:nvSpPr>
        <p:spPr>
          <a:xfrm>
            <a:off x="3469378" y="4291263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  <a:r>
              <a:rPr lang="en-US" sz="32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iz</a:t>
            </a:r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</a:p>
        </p:txBody>
      </p:sp>
      <p:pic>
        <p:nvPicPr>
          <p:cNvPr id="8194" name="Picture 2" descr="Free Play Cliparts, Download Free Play Cliparts png images, Free ClipArts  on Clipart Library">
            <a:extLst>
              <a:ext uri="{FF2B5EF4-FFF2-40B4-BE49-F238E27FC236}">
                <a16:creationId xmlns:a16="http://schemas.microsoft.com/office/drawing/2014/main" id="{5D3519B1-3652-45A0-AFBD-C500484724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4559" y="1184038"/>
            <a:ext cx="1338494" cy="9389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867472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332C"/>
                                      </p:to>
                                    </p:animClr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ame-succes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1DD74DB-6082-4BF2-BE30-33114ED76EE7}"/>
              </a:ext>
            </a:extLst>
          </p:cNvPr>
          <p:cNvSpPr/>
          <p:nvPr/>
        </p:nvSpPr>
        <p:spPr>
          <a:xfrm>
            <a:off x="3469378" y="2252419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/s/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3389753" y="1265168"/>
            <a:ext cx="179247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Walk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highlight>
                  <a:srgbClr val="FFFF00"/>
                </a:highlight>
                <a:latin typeface="Comic Sans MS" panose="030F0702030302020204" pitchFamily="66" charset="0"/>
              </a:rPr>
              <a:t>s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7DF1044-241A-4DBC-84F7-4E948C6288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8575" y="336740"/>
            <a:ext cx="842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S- sound?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5" name="Picture 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041C5659-5831-42F4-8E3F-87C1E3A11B6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79050" y="3697968"/>
            <a:ext cx="1455500" cy="1445531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EF651985-DFAB-41FA-9B54-DBC96807AA76}"/>
              </a:ext>
            </a:extLst>
          </p:cNvPr>
          <p:cNvSpPr/>
          <p:nvPr/>
        </p:nvSpPr>
        <p:spPr>
          <a:xfrm>
            <a:off x="3469378" y="3271841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/z/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197D3E6-D22B-46FC-9319-2487D46314F4}"/>
              </a:ext>
            </a:extLst>
          </p:cNvPr>
          <p:cNvSpPr/>
          <p:nvPr/>
        </p:nvSpPr>
        <p:spPr>
          <a:xfrm>
            <a:off x="3469378" y="4291263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  <a:r>
              <a:rPr lang="en-US" sz="32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iz</a:t>
            </a:r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</a:p>
        </p:txBody>
      </p:sp>
      <p:pic>
        <p:nvPicPr>
          <p:cNvPr id="6" name="Picture 5" descr="A person in a dress&#10;&#10;Description automatically generated with low confidence">
            <a:extLst>
              <a:ext uri="{FF2B5EF4-FFF2-40B4-BE49-F238E27FC236}">
                <a16:creationId xmlns:a16="http://schemas.microsoft.com/office/drawing/2014/main" id="{8B66BD1A-C0B6-43E4-80FE-A3397A331137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5113537" y="1225186"/>
            <a:ext cx="821064" cy="9183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032916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E2170"/>
                                      </p:to>
                                    </p:animClr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7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ame-succes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1DD74DB-6082-4BF2-BE30-33114ED76EE7}"/>
              </a:ext>
            </a:extLst>
          </p:cNvPr>
          <p:cNvSpPr/>
          <p:nvPr/>
        </p:nvSpPr>
        <p:spPr>
          <a:xfrm>
            <a:off x="3469378" y="2252419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/s/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3363303" y="1265168"/>
            <a:ext cx="184537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Clean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highlight>
                  <a:srgbClr val="FFFF00"/>
                </a:highlight>
                <a:latin typeface="Comic Sans MS" panose="030F0702030302020204" pitchFamily="66" charset="0"/>
              </a:rPr>
              <a:t>s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7DF1044-241A-4DBC-84F7-4E948C6288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8575" y="336740"/>
            <a:ext cx="842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S- sound?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5" name="Picture 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041C5659-5831-42F4-8E3F-87C1E3A11B6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79050" y="3697968"/>
            <a:ext cx="1455500" cy="1445531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EF651985-DFAB-41FA-9B54-DBC96807AA76}"/>
              </a:ext>
            </a:extLst>
          </p:cNvPr>
          <p:cNvSpPr/>
          <p:nvPr/>
        </p:nvSpPr>
        <p:spPr>
          <a:xfrm>
            <a:off x="3469378" y="3271841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/z/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197D3E6-D22B-46FC-9319-2487D46314F4}"/>
              </a:ext>
            </a:extLst>
          </p:cNvPr>
          <p:cNvSpPr/>
          <p:nvPr/>
        </p:nvSpPr>
        <p:spPr>
          <a:xfrm>
            <a:off x="3469378" y="4291263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  <a:r>
              <a:rPr lang="en-US" sz="32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iz</a:t>
            </a:r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</a:p>
        </p:txBody>
      </p:sp>
      <p:pic>
        <p:nvPicPr>
          <p:cNvPr id="9218" name="Picture 2" descr="Cleaning clip art pictures free clipart images - Cliparting.com">
            <a:extLst>
              <a:ext uri="{FF2B5EF4-FFF2-40B4-BE49-F238E27FC236}">
                <a16:creationId xmlns:a16="http://schemas.microsoft.com/office/drawing/2014/main" id="{E8034742-93F9-4A2D-BD75-232BCAAA2A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8681" y="1295943"/>
            <a:ext cx="901667" cy="8176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453955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E2170"/>
                                      </p:to>
                                    </p:animClr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ame-succes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1DD74DB-6082-4BF2-BE30-33114ED76EE7}"/>
              </a:ext>
            </a:extLst>
          </p:cNvPr>
          <p:cNvSpPr/>
          <p:nvPr/>
        </p:nvSpPr>
        <p:spPr>
          <a:xfrm>
            <a:off x="3469378" y="2252419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/s/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3103618" y="1265168"/>
            <a:ext cx="236475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Teache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highlight>
                  <a:srgbClr val="FFFF00"/>
                </a:highlight>
                <a:latin typeface="Comic Sans MS" panose="030F0702030302020204" pitchFamily="66" charset="0"/>
              </a:rPr>
              <a:t>s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7DF1044-241A-4DBC-84F7-4E948C6288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8575" y="336740"/>
            <a:ext cx="842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S- sound?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5" name="Picture 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041C5659-5831-42F4-8E3F-87C1E3A11B6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79050" y="3697968"/>
            <a:ext cx="1455500" cy="1445531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EF651985-DFAB-41FA-9B54-DBC96807AA76}"/>
              </a:ext>
            </a:extLst>
          </p:cNvPr>
          <p:cNvSpPr/>
          <p:nvPr/>
        </p:nvSpPr>
        <p:spPr>
          <a:xfrm>
            <a:off x="3469378" y="3271841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/z/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197D3E6-D22B-46FC-9319-2487D46314F4}"/>
              </a:ext>
            </a:extLst>
          </p:cNvPr>
          <p:cNvSpPr/>
          <p:nvPr/>
        </p:nvSpPr>
        <p:spPr>
          <a:xfrm>
            <a:off x="3469378" y="4291263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  <a:r>
              <a:rPr lang="en-US" sz="32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iz</a:t>
            </a:r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</a:p>
        </p:txBody>
      </p:sp>
      <p:pic>
        <p:nvPicPr>
          <p:cNvPr id="8" name="Picture 7" descr="A picture containing text, vector graphics, clipart&#10;&#10;Description automatically generated">
            <a:extLst>
              <a:ext uri="{FF2B5EF4-FFF2-40B4-BE49-F238E27FC236}">
                <a16:creationId xmlns:a16="http://schemas.microsoft.com/office/drawing/2014/main" id="{53922741-1A5A-47A5-A2B8-931408CD9B9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01217" y="985142"/>
            <a:ext cx="1469254" cy="20989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40216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E2170"/>
                                      </p:to>
                                    </p:animClr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1DD74DB-6082-4BF2-BE30-33114ED76EE7}"/>
              </a:ext>
            </a:extLst>
          </p:cNvPr>
          <p:cNvSpPr/>
          <p:nvPr/>
        </p:nvSpPr>
        <p:spPr>
          <a:xfrm>
            <a:off x="3469378" y="2252419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/s/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3023469" y="1265168"/>
            <a:ext cx="252505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Watche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highlight>
                  <a:srgbClr val="FFFF00"/>
                </a:highlight>
                <a:latin typeface="Comic Sans MS" panose="030F0702030302020204" pitchFamily="66" charset="0"/>
              </a:rPr>
              <a:t>s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7DF1044-241A-4DBC-84F7-4E948C6288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8575" y="336740"/>
            <a:ext cx="842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S- sound?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5" name="Picture 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041C5659-5831-42F4-8E3F-87C1E3A11B6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79050" y="3697968"/>
            <a:ext cx="1455500" cy="1445531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EF651985-DFAB-41FA-9B54-DBC96807AA76}"/>
              </a:ext>
            </a:extLst>
          </p:cNvPr>
          <p:cNvSpPr/>
          <p:nvPr/>
        </p:nvSpPr>
        <p:spPr>
          <a:xfrm>
            <a:off x="3469378" y="3271841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/z/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197D3E6-D22B-46FC-9319-2487D46314F4}"/>
              </a:ext>
            </a:extLst>
          </p:cNvPr>
          <p:cNvSpPr/>
          <p:nvPr/>
        </p:nvSpPr>
        <p:spPr>
          <a:xfrm>
            <a:off x="3469378" y="4291263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  <a:r>
              <a:rPr lang="en-US" sz="32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iz</a:t>
            </a:r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</a:p>
        </p:txBody>
      </p:sp>
      <p:pic>
        <p:nvPicPr>
          <p:cNvPr id="10242" name="Picture 2" descr="Kid watching TV. A boy smiling happily seeing himself show up on TV ,  #spon, #TV, #watching, #Kid, #boy, #show #… | Time kids, Kids clipart,  Camping crafts for kids">
            <a:extLst>
              <a:ext uri="{FF2B5EF4-FFF2-40B4-BE49-F238E27FC236}">
                <a16:creationId xmlns:a16="http://schemas.microsoft.com/office/drawing/2014/main" id="{A77D2033-BEDB-4638-AB0D-00EE64E573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8519" y="939459"/>
            <a:ext cx="1798437" cy="1420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579985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E2170"/>
                                      </p:to>
                                    </p:animClr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1DD74DB-6082-4BF2-BE30-33114ED76EE7}"/>
              </a:ext>
            </a:extLst>
          </p:cNvPr>
          <p:cNvSpPr/>
          <p:nvPr/>
        </p:nvSpPr>
        <p:spPr>
          <a:xfrm>
            <a:off x="3469378" y="2252419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/s/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3602953" y="1265168"/>
            <a:ext cx="136608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Eat</a:t>
            </a:r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highlight>
                  <a:srgbClr val="FFFF00"/>
                </a:highlight>
                <a:latin typeface="Comic Sans MS" panose="030F0702030302020204" pitchFamily="66" charset="0"/>
              </a:rPr>
              <a:t>s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highlight>
                <a:srgbClr val="FFFF00"/>
              </a:highligh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7DF1044-241A-4DBC-84F7-4E948C6288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8575" y="336740"/>
            <a:ext cx="842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S- sound?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5" name="Picture 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041C5659-5831-42F4-8E3F-87C1E3A11B6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79050" y="3697968"/>
            <a:ext cx="1455500" cy="1445531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EF651985-DFAB-41FA-9B54-DBC96807AA76}"/>
              </a:ext>
            </a:extLst>
          </p:cNvPr>
          <p:cNvSpPr/>
          <p:nvPr/>
        </p:nvSpPr>
        <p:spPr>
          <a:xfrm>
            <a:off x="3469378" y="3271841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/z/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197D3E6-D22B-46FC-9319-2487D46314F4}"/>
              </a:ext>
            </a:extLst>
          </p:cNvPr>
          <p:cNvSpPr/>
          <p:nvPr/>
        </p:nvSpPr>
        <p:spPr>
          <a:xfrm>
            <a:off x="3469378" y="4291263"/>
            <a:ext cx="1982391" cy="659983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  <a:r>
              <a:rPr lang="en-US" sz="32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iz</a:t>
            </a:r>
            <a:r>
              <a:rPr lang="en-US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ras Bold ITC" panose="020B0907030504020204" pitchFamily="34" charset="0"/>
              </a:rPr>
              <a:t>/</a:t>
            </a:r>
          </a:p>
        </p:txBody>
      </p:sp>
      <p:pic>
        <p:nvPicPr>
          <p:cNvPr id="8" name="Picture 7" descr="A cartoon of a child&#10;&#10;Description automatically generated with low confidence">
            <a:extLst>
              <a:ext uri="{FF2B5EF4-FFF2-40B4-BE49-F238E27FC236}">
                <a16:creationId xmlns:a16="http://schemas.microsoft.com/office/drawing/2014/main" id="{13CEA7B6-08A7-4A60-B7C5-444ECFB1C52A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807451" y="1194656"/>
            <a:ext cx="1075068" cy="10577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890036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E2170"/>
                                      </p:to>
                                    </p:animClr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ame-succes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0" name="Google Shape;4300;p28"/>
          <p:cNvGrpSpPr/>
          <p:nvPr/>
        </p:nvGrpSpPr>
        <p:grpSpPr>
          <a:xfrm>
            <a:off x="7346409" y="545403"/>
            <a:ext cx="1148322" cy="1263340"/>
            <a:chOff x="3132175" y="1277250"/>
            <a:chExt cx="526150" cy="578850"/>
          </a:xfrm>
        </p:grpSpPr>
        <p:sp>
          <p:nvSpPr>
            <p:cNvPr id="4301" name="Google Shape;4301;p28"/>
            <p:cNvSpPr/>
            <p:nvPr/>
          </p:nvSpPr>
          <p:spPr>
            <a:xfrm>
              <a:off x="3204875" y="183610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15" y="1"/>
                  </a:moveTo>
                  <a:cubicBezTo>
                    <a:pt x="8" y="39"/>
                    <a:pt x="8" y="76"/>
                    <a:pt x="0" y="114"/>
                  </a:cubicBezTo>
                  <a:lnTo>
                    <a:pt x="121" y="197"/>
                  </a:lnTo>
                  <a:lnTo>
                    <a:pt x="181" y="10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28"/>
            <p:cNvSpPr/>
            <p:nvPr/>
          </p:nvSpPr>
          <p:spPr>
            <a:xfrm>
              <a:off x="3206750" y="1825750"/>
              <a:ext cx="1725" cy="3050"/>
            </a:xfrm>
            <a:custGeom>
              <a:avLst/>
              <a:gdLst/>
              <a:ahLst/>
              <a:cxnLst/>
              <a:rect l="l" t="t" r="r" b="b"/>
              <a:pathLst>
                <a:path w="69" h="122" extrusionOk="0">
                  <a:moveTo>
                    <a:pt x="23" y="1"/>
                  </a:moveTo>
                  <a:cubicBezTo>
                    <a:pt x="16" y="38"/>
                    <a:pt x="8" y="76"/>
                    <a:pt x="1" y="114"/>
                  </a:cubicBezTo>
                  <a:lnTo>
                    <a:pt x="8" y="121"/>
                  </a:lnTo>
                  <a:lnTo>
                    <a:pt x="68" y="3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28"/>
            <p:cNvSpPr/>
            <p:nvPr/>
          </p:nvSpPr>
          <p:spPr>
            <a:xfrm>
              <a:off x="3208625" y="184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28"/>
            <p:cNvSpPr/>
            <p:nvPr/>
          </p:nvSpPr>
          <p:spPr>
            <a:xfrm>
              <a:off x="3184525" y="1564200"/>
              <a:ext cx="1925" cy="3225"/>
            </a:xfrm>
            <a:custGeom>
              <a:avLst/>
              <a:gdLst/>
              <a:ahLst/>
              <a:cxnLst/>
              <a:rect l="l" t="t" r="r" b="b"/>
              <a:pathLst>
                <a:path w="77" h="129" extrusionOk="0">
                  <a:moveTo>
                    <a:pt x="1" y="0"/>
                  </a:moveTo>
                  <a:cubicBezTo>
                    <a:pt x="8" y="46"/>
                    <a:pt x="16" y="91"/>
                    <a:pt x="23" y="128"/>
                  </a:cubicBezTo>
                  <a:lnTo>
                    <a:pt x="76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28"/>
            <p:cNvSpPr/>
            <p:nvPr/>
          </p:nvSpPr>
          <p:spPr>
            <a:xfrm>
              <a:off x="3183400" y="155195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1" y="1"/>
                  </a:moveTo>
                  <a:cubicBezTo>
                    <a:pt x="1" y="46"/>
                    <a:pt x="1" y="91"/>
                    <a:pt x="1" y="129"/>
                  </a:cubicBezTo>
                  <a:lnTo>
                    <a:pt x="23" y="144"/>
                  </a:lnTo>
                  <a:lnTo>
                    <a:pt x="83" y="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28"/>
            <p:cNvSpPr/>
            <p:nvPr/>
          </p:nvSpPr>
          <p:spPr>
            <a:xfrm>
              <a:off x="3183775" y="1540850"/>
              <a:ext cx="6800" cy="6250"/>
            </a:xfrm>
            <a:custGeom>
              <a:avLst/>
              <a:gdLst/>
              <a:ahLst/>
              <a:cxnLst/>
              <a:rect l="l" t="t" r="r" b="b"/>
              <a:pathLst>
                <a:path w="272" h="250" extrusionOk="0">
                  <a:moveTo>
                    <a:pt x="16" y="0"/>
                  </a:moveTo>
                  <a:cubicBezTo>
                    <a:pt x="8" y="38"/>
                    <a:pt x="1" y="83"/>
                    <a:pt x="1" y="121"/>
                  </a:cubicBezTo>
                  <a:lnTo>
                    <a:pt x="211" y="249"/>
                  </a:lnTo>
                  <a:lnTo>
                    <a:pt x="272" y="15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28"/>
            <p:cNvSpPr/>
            <p:nvPr/>
          </p:nvSpPr>
          <p:spPr>
            <a:xfrm>
              <a:off x="3187925" y="1573225"/>
              <a:ext cx="4725" cy="6625"/>
            </a:xfrm>
            <a:custGeom>
              <a:avLst/>
              <a:gdLst/>
              <a:ahLst/>
              <a:cxnLst/>
              <a:rect l="l" t="t" r="r" b="b"/>
              <a:pathLst>
                <a:path w="189" h="265" extrusionOk="0">
                  <a:moveTo>
                    <a:pt x="98" y="1"/>
                  </a:moveTo>
                  <a:lnTo>
                    <a:pt x="0" y="144"/>
                  </a:lnTo>
                  <a:cubicBezTo>
                    <a:pt x="15" y="182"/>
                    <a:pt x="30" y="227"/>
                    <a:pt x="45" y="265"/>
                  </a:cubicBezTo>
                  <a:lnTo>
                    <a:pt x="189" y="5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28"/>
            <p:cNvSpPr/>
            <p:nvPr/>
          </p:nvSpPr>
          <p:spPr>
            <a:xfrm>
              <a:off x="3201850" y="1667775"/>
              <a:ext cx="6800" cy="6600"/>
            </a:xfrm>
            <a:custGeom>
              <a:avLst/>
              <a:gdLst/>
              <a:ahLst/>
              <a:cxnLst/>
              <a:rect l="l" t="t" r="r" b="b"/>
              <a:pathLst>
                <a:path w="272" h="264" extrusionOk="0">
                  <a:moveTo>
                    <a:pt x="1" y="0"/>
                  </a:moveTo>
                  <a:cubicBezTo>
                    <a:pt x="1" y="45"/>
                    <a:pt x="1" y="83"/>
                    <a:pt x="1" y="128"/>
                  </a:cubicBezTo>
                  <a:lnTo>
                    <a:pt x="212" y="264"/>
                  </a:lnTo>
                  <a:lnTo>
                    <a:pt x="272" y="17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28"/>
            <p:cNvSpPr/>
            <p:nvPr/>
          </p:nvSpPr>
          <p:spPr>
            <a:xfrm>
              <a:off x="3202800" y="1657225"/>
              <a:ext cx="4925" cy="4925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23" y="0"/>
                  </a:moveTo>
                  <a:cubicBezTo>
                    <a:pt x="15" y="38"/>
                    <a:pt x="8" y="76"/>
                    <a:pt x="0" y="113"/>
                  </a:cubicBezTo>
                  <a:lnTo>
                    <a:pt x="136" y="196"/>
                  </a:lnTo>
                  <a:lnTo>
                    <a:pt x="196" y="10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28"/>
            <p:cNvSpPr/>
            <p:nvPr/>
          </p:nvSpPr>
          <p:spPr>
            <a:xfrm>
              <a:off x="3205250" y="1647250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cubicBezTo>
                    <a:pt x="23" y="38"/>
                    <a:pt x="8" y="68"/>
                    <a:pt x="0" y="106"/>
                  </a:cubicBezTo>
                  <a:lnTo>
                    <a:pt x="241" y="256"/>
                  </a:lnTo>
                  <a:lnTo>
                    <a:pt x="302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28"/>
            <p:cNvSpPr/>
            <p:nvPr/>
          </p:nvSpPr>
          <p:spPr>
            <a:xfrm>
              <a:off x="3205425" y="1692250"/>
              <a:ext cx="5875" cy="8125"/>
            </a:xfrm>
            <a:custGeom>
              <a:avLst/>
              <a:gdLst/>
              <a:ahLst/>
              <a:cxnLst/>
              <a:rect l="l" t="t" r="r" b="b"/>
              <a:pathLst>
                <a:path w="235" h="325" extrusionOk="0">
                  <a:moveTo>
                    <a:pt x="144" y="0"/>
                  </a:moveTo>
                  <a:lnTo>
                    <a:pt x="1" y="196"/>
                  </a:lnTo>
                  <a:cubicBezTo>
                    <a:pt x="16" y="234"/>
                    <a:pt x="31" y="279"/>
                    <a:pt x="46" y="317"/>
                  </a:cubicBezTo>
                  <a:lnTo>
                    <a:pt x="54" y="324"/>
                  </a:lnTo>
                  <a:lnTo>
                    <a:pt x="234" y="5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28"/>
            <p:cNvSpPr/>
            <p:nvPr/>
          </p:nvSpPr>
          <p:spPr>
            <a:xfrm>
              <a:off x="3211075" y="1708825"/>
              <a:ext cx="7750" cy="6600"/>
            </a:xfrm>
            <a:custGeom>
              <a:avLst/>
              <a:gdLst/>
              <a:ahLst/>
              <a:cxnLst/>
              <a:rect l="l" t="t" r="r" b="b"/>
              <a:pathLst>
                <a:path w="310" h="264" extrusionOk="0">
                  <a:moveTo>
                    <a:pt x="38" y="0"/>
                  </a:moveTo>
                  <a:lnTo>
                    <a:pt x="1" y="53"/>
                  </a:lnTo>
                  <a:cubicBezTo>
                    <a:pt x="23" y="75"/>
                    <a:pt x="38" y="113"/>
                    <a:pt x="53" y="143"/>
                  </a:cubicBezTo>
                  <a:lnTo>
                    <a:pt x="249" y="264"/>
                  </a:lnTo>
                  <a:lnTo>
                    <a:pt x="310" y="1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28"/>
            <p:cNvSpPr/>
            <p:nvPr/>
          </p:nvSpPr>
          <p:spPr>
            <a:xfrm>
              <a:off x="3208075" y="167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28"/>
            <p:cNvSpPr/>
            <p:nvPr/>
          </p:nvSpPr>
          <p:spPr>
            <a:xfrm>
              <a:off x="3222575" y="1774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28"/>
            <p:cNvSpPr/>
            <p:nvPr/>
          </p:nvSpPr>
          <p:spPr>
            <a:xfrm>
              <a:off x="3218050" y="1784700"/>
              <a:ext cx="6250" cy="5675"/>
            </a:xfrm>
            <a:custGeom>
              <a:avLst/>
              <a:gdLst/>
              <a:ahLst/>
              <a:cxnLst/>
              <a:rect l="l" t="t" r="r" b="b"/>
              <a:pathLst>
                <a:path w="250" h="227" extrusionOk="0">
                  <a:moveTo>
                    <a:pt x="38" y="1"/>
                  </a:moveTo>
                  <a:cubicBezTo>
                    <a:pt x="23" y="38"/>
                    <a:pt x="16" y="76"/>
                    <a:pt x="0" y="106"/>
                  </a:cubicBezTo>
                  <a:lnTo>
                    <a:pt x="189" y="227"/>
                  </a:lnTo>
                  <a:lnTo>
                    <a:pt x="249" y="1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28"/>
            <p:cNvSpPr/>
            <p:nvPr/>
          </p:nvSpPr>
          <p:spPr>
            <a:xfrm>
              <a:off x="3226525" y="1765125"/>
              <a:ext cx="3400" cy="3600"/>
            </a:xfrm>
            <a:custGeom>
              <a:avLst/>
              <a:gdLst/>
              <a:ahLst/>
              <a:cxnLst/>
              <a:rect l="l" t="t" r="r" b="b"/>
              <a:pathLst>
                <a:path w="136" h="144" extrusionOk="0">
                  <a:moveTo>
                    <a:pt x="53" y="0"/>
                  </a:moveTo>
                  <a:cubicBezTo>
                    <a:pt x="38" y="30"/>
                    <a:pt x="15" y="61"/>
                    <a:pt x="0" y="98"/>
                  </a:cubicBezTo>
                  <a:lnTo>
                    <a:pt x="76" y="143"/>
                  </a:lnTo>
                  <a:lnTo>
                    <a:pt x="136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28"/>
            <p:cNvSpPr/>
            <p:nvPr/>
          </p:nvSpPr>
          <p:spPr>
            <a:xfrm>
              <a:off x="3215800" y="1828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28"/>
            <p:cNvSpPr/>
            <p:nvPr/>
          </p:nvSpPr>
          <p:spPr>
            <a:xfrm>
              <a:off x="3233675" y="18276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28"/>
            <p:cNvSpPr/>
            <p:nvPr/>
          </p:nvSpPr>
          <p:spPr>
            <a:xfrm>
              <a:off x="3226900" y="1837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28"/>
            <p:cNvSpPr/>
            <p:nvPr/>
          </p:nvSpPr>
          <p:spPr>
            <a:xfrm>
              <a:off x="3219550" y="1816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28"/>
            <p:cNvSpPr/>
            <p:nvPr/>
          </p:nvSpPr>
          <p:spPr>
            <a:xfrm>
              <a:off x="3226525" y="17986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28"/>
            <p:cNvSpPr/>
            <p:nvPr/>
          </p:nvSpPr>
          <p:spPr>
            <a:xfrm>
              <a:off x="3211825" y="1804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84"/>
                  </a:lnTo>
                  <a:cubicBezTo>
                    <a:pt x="1" y="91"/>
                    <a:pt x="1" y="91"/>
                    <a:pt x="1" y="99"/>
                  </a:cubicBez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28"/>
            <p:cNvSpPr/>
            <p:nvPr/>
          </p:nvSpPr>
          <p:spPr>
            <a:xfrm>
              <a:off x="3208825" y="1815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31" y="1"/>
                  </a:moveTo>
                  <a:cubicBezTo>
                    <a:pt x="15" y="39"/>
                    <a:pt x="8" y="76"/>
                    <a:pt x="0" y="114"/>
                  </a:cubicBezTo>
                  <a:lnTo>
                    <a:pt x="128" y="189"/>
                  </a:lnTo>
                  <a:lnTo>
                    <a:pt x="189" y="9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28"/>
            <p:cNvSpPr/>
            <p:nvPr/>
          </p:nvSpPr>
          <p:spPr>
            <a:xfrm>
              <a:off x="3232550" y="181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28"/>
            <p:cNvSpPr/>
            <p:nvPr/>
          </p:nvSpPr>
          <p:spPr>
            <a:xfrm>
              <a:off x="3214850" y="1794300"/>
              <a:ext cx="4350" cy="4375"/>
            </a:xfrm>
            <a:custGeom>
              <a:avLst/>
              <a:gdLst/>
              <a:ahLst/>
              <a:cxnLst/>
              <a:rect l="l" t="t" r="r" b="b"/>
              <a:pathLst>
                <a:path w="174" h="175" extrusionOk="0">
                  <a:moveTo>
                    <a:pt x="31" y="1"/>
                  </a:moveTo>
                  <a:cubicBezTo>
                    <a:pt x="23" y="31"/>
                    <a:pt x="8" y="69"/>
                    <a:pt x="0" y="106"/>
                  </a:cubicBezTo>
                  <a:lnTo>
                    <a:pt x="113" y="174"/>
                  </a:lnTo>
                  <a:lnTo>
                    <a:pt x="174" y="84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28"/>
            <p:cNvSpPr/>
            <p:nvPr/>
          </p:nvSpPr>
          <p:spPr>
            <a:xfrm>
              <a:off x="3239525" y="1851925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13" y="1"/>
                  </a:moveTo>
                  <a:lnTo>
                    <a:pt x="0" y="166"/>
                  </a:lnTo>
                  <a:cubicBezTo>
                    <a:pt x="45" y="166"/>
                    <a:pt x="91" y="159"/>
                    <a:pt x="136" y="151"/>
                  </a:cubicBezTo>
                  <a:lnTo>
                    <a:pt x="203" y="6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28"/>
            <p:cNvSpPr/>
            <p:nvPr/>
          </p:nvSpPr>
          <p:spPr>
            <a:xfrm>
              <a:off x="3221825" y="184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28"/>
            <p:cNvSpPr/>
            <p:nvPr/>
          </p:nvSpPr>
          <p:spPr>
            <a:xfrm>
              <a:off x="3201300" y="1502425"/>
              <a:ext cx="6800" cy="5300"/>
            </a:xfrm>
            <a:custGeom>
              <a:avLst/>
              <a:gdLst/>
              <a:ahLst/>
              <a:cxnLst/>
              <a:rect l="l" t="t" r="r" b="b"/>
              <a:pathLst>
                <a:path w="272" h="212" extrusionOk="0">
                  <a:moveTo>
                    <a:pt x="75" y="1"/>
                  </a:moveTo>
                  <a:cubicBezTo>
                    <a:pt x="53" y="31"/>
                    <a:pt x="23" y="54"/>
                    <a:pt x="0" y="84"/>
                  </a:cubicBezTo>
                  <a:lnTo>
                    <a:pt x="203" y="212"/>
                  </a:lnTo>
                  <a:lnTo>
                    <a:pt x="271" y="12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28"/>
            <p:cNvSpPr/>
            <p:nvPr/>
          </p:nvSpPr>
          <p:spPr>
            <a:xfrm>
              <a:off x="3192825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28"/>
            <p:cNvSpPr/>
            <p:nvPr/>
          </p:nvSpPr>
          <p:spPr>
            <a:xfrm>
              <a:off x="3210700" y="155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28"/>
            <p:cNvSpPr/>
            <p:nvPr/>
          </p:nvSpPr>
          <p:spPr>
            <a:xfrm>
              <a:off x="3196575" y="154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28"/>
            <p:cNvSpPr/>
            <p:nvPr/>
          </p:nvSpPr>
          <p:spPr>
            <a:xfrm>
              <a:off x="3203550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28"/>
            <p:cNvSpPr/>
            <p:nvPr/>
          </p:nvSpPr>
          <p:spPr>
            <a:xfrm>
              <a:off x="3188850" y="153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28"/>
            <p:cNvSpPr/>
            <p:nvPr/>
          </p:nvSpPr>
          <p:spPr>
            <a:xfrm>
              <a:off x="3209775" y="1542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28"/>
            <p:cNvSpPr/>
            <p:nvPr/>
          </p:nvSpPr>
          <p:spPr>
            <a:xfrm>
              <a:off x="3189625" y="1519750"/>
              <a:ext cx="6600" cy="5675"/>
            </a:xfrm>
            <a:custGeom>
              <a:avLst/>
              <a:gdLst/>
              <a:ahLst/>
              <a:cxnLst/>
              <a:rect l="l" t="t" r="r" b="b"/>
              <a:pathLst>
                <a:path w="264" h="227" extrusionOk="0">
                  <a:moveTo>
                    <a:pt x="45" y="1"/>
                  </a:moveTo>
                  <a:cubicBezTo>
                    <a:pt x="30" y="39"/>
                    <a:pt x="15" y="69"/>
                    <a:pt x="0" y="99"/>
                  </a:cubicBezTo>
                  <a:lnTo>
                    <a:pt x="203" y="227"/>
                  </a:lnTo>
                  <a:lnTo>
                    <a:pt x="264" y="13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28"/>
            <p:cNvSpPr/>
            <p:nvPr/>
          </p:nvSpPr>
          <p:spPr>
            <a:xfrm>
              <a:off x="3207325" y="15129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28"/>
            <p:cNvSpPr/>
            <p:nvPr/>
          </p:nvSpPr>
          <p:spPr>
            <a:xfrm>
              <a:off x="3194325" y="1511275"/>
              <a:ext cx="7000" cy="5875"/>
            </a:xfrm>
            <a:custGeom>
              <a:avLst/>
              <a:gdLst/>
              <a:ahLst/>
              <a:cxnLst/>
              <a:rect l="l" t="t" r="r" b="b"/>
              <a:pathLst>
                <a:path w="280" h="235" extrusionOk="0">
                  <a:moveTo>
                    <a:pt x="61" y="1"/>
                  </a:moveTo>
                  <a:cubicBezTo>
                    <a:pt x="38" y="31"/>
                    <a:pt x="15" y="61"/>
                    <a:pt x="0" y="99"/>
                  </a:cubicBezTo>
                  <a:lnTo>
                    <a:pt x="219" y="234"/>
                  </a:lnTo>
                  <a:lnTo>
                    <a:pt x="279" y="14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28"/>
            <p:cNvSpPr/>
            <p:nvPr/>
          </p:nvSpPr>
          <p:spPr>
            <a:xfrm>
              <a:off x="3209575" y="1609400"/>
              <a:ext cx="1350" cy="1150"/>
            </a:xfrm>
            <a:custGeom>
              <a:avLst/>
              <a:gdLst/>
              <a:ahLst/>
              <a:cxnLst/>
              <a:rect l="l" t="t" r="r" b="b"/>
              <a:pathLst>
                <a:path w="54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5"/>
                    <a:pt x="31" y="30"/>
                    <a:pt x="46" y="45"/>
                  </a:cubicBezTo>
                  <a:lnTo>
                    <a:pt x="53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28"/>
            <p:cNvSpPr/>
            <p:nvPr/>
          </p:nvSpPr>
          <p:spPr>
            <a:xfrm>
              <a:off x="3221825" y="160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28"/>
            <p:cNvSpPr/>
            <p:nvPr/>
          </p:nvSpPr>
          <p:spPr>
            <a:xfrm>
              <a:off x="3207700" y="159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28"/>
            <p:cNvSpPr/>
            <p:nvPr/>
          </p:nvSpPr>
          <p:spPr>
            <a:xfrm>
              <a:off x="3214650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28"/>
            <p:cNvSpPr/>
            <p:nvPr/>
          </p:nvSpPr>
          <p:spPr>
            <a:xfrm>
              <a:off x="3199975" y="15845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28"/>
            <p:cNvSpPr/>
            <p:nvPr/>
          </p:nvSpPr>
          <p:spPr>
            <a:xfrm>
              <a:off x="3197525" y="1595650"/>
              <a:ext cx="4175" cy="4175"/>
            </a:xfrm>
            <a:custGeom>
              <a:avLst/>
              <a:gdLst/>
              <a:ahLst/>
              <a:cxnLst/>
              <a:rect l="l" t="t" r="r" b="b"/>
              <a:pathLst>
                <a:path w="167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38" y="53"/>
                    <a:pt x="83" y="113"/>
                    <a:pt x="121" y="166"/>
                  </a:cubicBezTo>
                  <a:lnTo>
                    <a:pt x="166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28"/>
            <p:cNvSpPr/>
            <p:nvPr/>
          </p:nvSpPr>
          <p:spPr>
            <a:xfrm>
              <a:off x="3220875" y="1595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28"/>
            <p:cNvSpPr/>
            <p:nvPr/>
          </p:nvSpPr>
          <p:spPr>
            <a:xfrm>
              <a:off x="3199025" y="1572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28"/>
            <p:cNvSpPr/>
            <p:nvPr/>
          </p:nvSpPr>
          <p:spPr>
            <a:xfrm>
              <a:off x="3218425" y="156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28"/>
            <p:cNvSpPr/>
            <p:nvPr/>
          </p:nvSpPr>
          <p:spPr>
            <a:xfrm>
              <a:off x="3204125" y="1563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28"/>
            <p:cNvSpPr/>
            <p:nvPr/>
          </p:nvSpPr>
          <p:spPr>
            <a:xfrm>
              <a:off x="3215025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28"/>
            <p:cNvSpPr/>
            <p:nvPr/>
          </p:nvSpPr>
          <p:spPr>
            <a:xfrm>
              <a:off x="3232925" y="16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28"/>
            <p:cNvSpPr/>
            <p:nvPr/>
          </p:nvSpPr>
          <p:spPr>
            <a:xfrm>
              <a:off x="3226325" y="1670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28"/>
            <p:cNvSpPr/>
            <p:nvPr/>
          </p:nvSpPr>
          <p:spPr>
            <a:xfrm>
              <a:off x="3218800" y="1649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28"/>
            <p:cNvSpPr/>
            <p:nvPr/>
          </p:nvSpPr>
          <p:spPr>
            <a:xfrm>
              <a:off x="3225775" y="16320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28"/>
            <p:cNvSpPr/>
            <p:nvPr/>
          </p:nvSpPr>
          <p:spPr>
            <a:xfrm>
              <a:off x="3211075" y="163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28"/>
            <p:cNvSpPr/>
            <p:nvPr/>
          </p:nvSpPr>
          <p:spPr>
            <a:xfrm>
              <a:off x="3231975" y="1648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28"/>
            <p:cNvSpPr/>
            <p:nvPr/>
          </p:nvSpPr>
          <p:spPr>
            <a:xfrm>
              <a:off x="3213900" y="162785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61" y="0"/>
                  </a:moveTo>
                  <a:cubicBezTo>
                    <a:pt x="38" y="30"/>
                    <a:pt x="23" y="61"/>
                    <a:pt x="1" y="91"/>
                  </a:cubicBezTo>
                  <a:lnTo>
                    <a:pt x="121" y="166"/>
                  </a:lnTo>
                  <a:lnTo>
                    <a:pt x="182" y="7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28"/>
            <p:cNvSpPr/>
            <p:nvPr/>
          </p:nvSpPr>
          <p:spPr>
            <a:xfrm>
              <a:off x="3219375" y="1619925"/>
              <a:ext cx="4150" cy="3800"/>
            </a:xfrm>
            <a:custGeom>
              <a:avLst/>
              <a:gdLst/>
              <a:ahLst/>
              <a:cxnLst/>
              <a:rect l="l" t="t" r="r" b="b"/>
              <a:pathLst>
                <a:path w="166" h="152" extrusionOk="0">
                  <a:moveTo>
                    <a:pt x="68" y="1"/>
                  </a:moveTo>
                  <a:cubicBezTo>
                    <a:pt x="45" y="24"/>
                    <a:pt x="23" y="54"/>
                    <a:pt x="0" y="84"/>
                  </a:cubicBezTo>
                  <a:lnTo>
                    <a:pt x="106" y="152"/>
                  </a:lnTo>
                  <a:lnTo>
                    <a:pt x="166" y="6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28"/>
            <p:cNvSpPr/>
            <p:nvPr/>
          </p:nvSpPr>
          <p:spPr>
            <a:xfrm>
              <a:off x="3226150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28"/>
            <p:cNvSpPr/>
            <p:nvPr/>
          </p:nvSpPr>
          <p:spPr>
            <a:xfrm>
              <a:off x="3244025" y="171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28"/>
            <p:cNvSpPr/>
            <p:nvPr/>
          </p:nvSpPr>
          <p:spPr>
            <a:xfrm>
              <a:off x="3237450" y="17237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28"/>
            <p:cNvSpPr/>
            <p:nvPr/>
          </p:nvSpPr>
          <p:spPr>
            <a:xfrm>
              <a:off x="3229900" y="17029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28"/>
            <p:cNvSpPr/>
            <p:nvPr/>
          </p:nvSpPr>
          <p:spPr>
            <a:xfrm>
              <a:off x="3236875" y="168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28"/>
            <p:cNvSpPr/>
            <p:nvPr/>
          </p:nvSpPr>
          <p:spPr>
            <a:xfrm>
              <a:off x="3222200" y="169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28"/>
            <p:cNvSpPr/>
            <p:nvPr/>
          </p:nvSpPr>
          <p:spPr>
            <a:xfrm>
              <a:off x="3215600" y="1700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28"/>
            <p:cNvSpPr/>
            <p:nvPr/>
          </p:nvSpPr>
          <p:spPr>
            <a:xfrm>
              <a:off x="3243100" y="1702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28"/>
            <p:cNvSpPr/>
            <p:nvPr/>
          </p:nvSpPr>
          <p:spPr>
            <a:xfrm>
              <a:off x="3221250" y="1678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28"/>
            <p:cNvSpPr/>
            <p:nvPr/>
          </p:nvSpPr>
          <p:spPr>
            <a:xfrm>
              <a:off x="3237250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28"/>
            <p:cNvSpPr/>
            <p:nvPr/>
          </p:nvSpPr>
          <p:spPr>
            <a:xfrm>
              <a:off x="3255150" y="176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28"/>
            <p:cNvSpPr/>
            <p:nvPr/>
          </p:nvSpPr>
          <p:spPr>
            <a:xfrm>
              <a:off x="3248550" y="177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28"/>
            <p:cNvSpPr/>
            <p:nvPr/>
          </p:nvSpPr>
          <p:spPr>
            <a:xfrm>
              <a:off x="3241025" y="1756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28"/>
            <p:cNvSpPr/>
            <p:nvPr/>
          </p:nvSpPr>
          <p:spPr>
            <a:xfrm>
              <a:off x="3248000" y="1738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28"/>
            <p:cNvSpPr/>
            <p:nvPr/>
          </p:nvSpPr>
          <p:spPr>
            <a:xfrm>
              <a:off x="3237450" y="1746850"/>
              <a:ext cx="4350" cy="3975"/>
            </a:xfrm>
            <a:custGeom>
              <a:avLst/>
              <a:gdLst/>
              <a:ahLst/>
              <a:cxnLst/>
              <a:rect l="l" t="t" r="r" b="b"/>
              <a:pathLst>
                <a:path w="174" h="159" extrusionOk="0">
                  <a:moveTo>
                    <a:pt x="61" y="1"/>
                  </a:moveTo>
                  <a:cubicBezTo>
                    <a:pt x="38" y="31"/>
                    <a:pt x="15" y="61"/>
                    <a:pt x="0" y="91"/>
                  </a:cubicBezTo>
                  <a:lnTo>
                    <a:pt x="106" y="159"/>
                  </a:lnTo>
                  <a:lnTo>
                    <a:pt x="174" y="68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28"/>
            <p:cNvSpPr/>
            <p:nvPr/>
          </p:nvSpPr>
          <p:spPr>
            <a:xfrm>
              <a:off x="3231225" y="1756450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53" y="1"/>
                  </a:moveTo>
                  <a:cubicBezTo>
                    <a:pt x="38" y="31"/>
                    <a:pt x="16" y="69"/>
                    <a:pt x="1" y="99"/>
                  </a:cubicBezTo>
                  <a:lnTo>
                    <a:pt x="91" y="151"/>
                  </a:lnTo>
                  <a:lnTo>
                    <a:pt x="151" y="6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28"/>
            <p:cNvSpPr/>
            <p:nvPr/>
          </p:nvSpPr>
          <p:spPr>
            <a:xfrm>
              <a:off x="3254200" y="1755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28"/>
            <p:cNvSpPr/>
            <p:nvPr/>
          </p:nvSpPr>
          <p:spPr>
            <a:xfrm>
              <a:off x="3232725" y="1732175"/>
              <a:ext cx="7950" cy="5675"/>
            </a:xfrm>
            <a:custGeom>
              <a:avLst/>
              <a:gdLst/>
              <a:ahLst/>
              <a:cxnLst/>
              <a:rect l="l" t="t" r="r" b="b"/>
              <a:pathLst>
                <a:path w="318" h="227" extrusionOk="0">
                  <a:moveTo>
                    <a:pt x="46" y="0"/>
                  </a:moveTo>
                  <a:lnTo>
                    <a:pt x="1" y="60"/>
                  </a:lnTo>
                  <a:cubicBezTo>
                    <a:pt x="91" y="121"/>
                    <a:pt x="182" y="173"/>
                    <a:pt x="280" y="226"/>
                  </a:cubicBezTo>
                  <a:lnTo>
                    <a:pt x="317" y="16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28"/>
            <p:cNvSpPr/>
            <p:nvPr/>
          </p:nvSpPr>
          <p:spPr>
            <a:xfrm>
              <a:off x="3248375" y="18220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28"/>
            <p:cNvSpPr/>
            <p:nvPr/>
          </p:nvSpPr>
          <p:spPr>
            <a:xfrm>
              <a:off x="3266250" y="182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28"/>
            <p:cNvSpPr/>
            <p:nvPr/>
          </p:nvSpPr>
          <p:spPr>
            <a:xfrm>
              <a:off x="3259675" y="1830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28"/>
            <p:cNvSpPr/>
            <p:nvPr/>
          </p:nvSpPr>
          <p:spPr>
            <a:xfrm>
              <a:off x="3252125" y="180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28"/>
            <p:cNvSpPr/>
            <p:nvPr/>
          </p:nvSpPr>
          <p:spPr>
            <a:xfrm>
              <a:off x="3259100" y="179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28"/>
            <p:cNvSpPr/>
            <p:nvPr/>
          </p:nvSpPr>
          <p:spPr>
            <a:xfrm>
              <a:off x="3244400" y="179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28"/>
            <p:cNvSpPr/>
            <p:nvPr/>
          </p:nvSpPr>
          <p:spPr>
            <a:xfrm>
              <a:off x="3237625" y="1806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28"/>
            <p:cNvSpPr/>
            <p:nvPr/>
          </p:nvSpPr>
          <p:spPr>
            <a:xfrm>
              <a:off x="3265325" y="1808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28"/>
            <p:cNvSpPr/>
            <p:nvPr/>
          </p:nvSpPr>
          <p:spPr>
            <a:xfrm>
              <a:off x="3230300" y="178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28"/>
            <p:cNvSpPr/>
            <p:nvPr/>
          </p:nvSpPr>
          <p:spPr>
            <a:xfrm>
              <a:off x="3243475" y="1785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28"/>
            <p:cNvSpPr/>
            <p:nvPr/>
          </p:nvSpPr>
          <p:spPr>
            <a:xfrm>
              <a:off x="3270775" y="1845150"/>
              <a:ext cx="6425" cy="6250"/>
            </a:xfrm>
            <a:custGeom>
              <a:avLst/>
              <a:gdLst/>
              <a:ahLst/>
              <a:cxnLst/>
              <a:rect l="l" t="t" r="r" b="b"/>
              <a:pathLst>
                <a:path w="257" h="250" extrusionOk="0">
                  <a:moveTo>
                    <a:pt x="166" y="0"/>
                  </a:moveTo>
                  <a:lnTo>
                    <a:pt x="0" y="249"/>
                  </a:lnTo>
                  <a:cubicBezTo>
                    <a:pt x="46" y="234"/>
                    <a:pt x="98" y="219"/>
                    <a:pt x="151" y="211"/>
                  </a:cubicBezTo>
                  <a:lnTo>
                    <a:pt x="257" y="61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28"/>
            <p:cNvSpPr/>
            <p:nvPr/>
          </p:nvSpPr>
          <p:spPr>
            <a:xfrm>
              <a:off x="3255525" y="1850800"/>
              <a:ext cx="5300" cy="3025"/>
            </a:xfrm>
            <a:custGeom>
              <a:avLst/>
              <a:gdLst/>
              <a:ahLst/>
              <a:cxnLst/>
              <a:rect l="l" t="t" r="r" b="b"/>
              <a:pathLst>
                <a:path w="212" h="121" extrusionOk="0">
                  <a:moveTo>
                    <a:pt x="61" y="0"/>
                  </a:moveTo>
                  <a:lnTo>
                    <a:pt x="0" y="91"/>
                  </a:lnTo>
                  <a:lnTo>
                    <a:pt x="46" y="121"/>
                  </a:lnTo>
                  <a:cubicBezTo>
                    <a:pt x="106" y="113"/>
                    <a:pt x="159" y="106"/>
                    <a:pt x="211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28"/>
            <p:cNvSpPr/>
            <p:nvPr/>
          </p:nvSpPr>
          <p:spPr>
            <a:xfrm>
              <a:off x="3241400" y="183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28"/>
            <p:cNvSpPr/>
            <p:nvPr/>
          </p:nvSpPr>
          <p:spPr>
            <a:xfrm>
              <a:off x="3254575" y="1838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28"/>
            <p:cNvSpPr/>
            <p:nvPr/>
          </p:nvSpPr>
          <p:spPr>
            <a:xfrm>
              <a:off x="3214475" y="149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28"/>
            <p:cNvSpPr/>
            <p:nvPr/>
          </p:nvSpPr>
          <p:spPr>
            <a:xfrm>
              <a:off x="3232175" y="14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28"/>
            <p:cNvSpPr/>
            <p:nvPr/>
          </p:nvSpPr>
          <p:spPr>
            <a:xfrm>
              <a:off x="3219175" y="1489075"/>
              <a:ext cx="2675" cy="2075"/>
            </a:xfrm>
            <a:custGeom>
              <a:avLst/>
              <a:gdLst/>
              <a:ahLst/>
              <a:cxnLst/>
              <a:rect l="l" t="t" r="r" b="b"/>
              <a:pathLst>
                <a:path w="107" h="83" extrusionOk="0">
                  <a:moveTo>
                    <a:pt x="106" y="0"/>
                  </a:moveTo>
                  <a:cubicBezTo>
                    <a:pt x="68" y="15"/>
                    <a:pt x="38" y="38"/>
                    <a:pt x="1" y="53"/>
                  </a:cubicBezTo>
                  <a:lnTo>
                    <a:pt x="46" y="8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28"/>
            <p:cNvSpPr/>
            <p:nvPr/>
          </p:nvSpPr>
          <p:spPr>
            <a:xfrm>
              <a:off x="3231975" y="1483800"/>
              <a:ext cx="7750" cy="4925"/>
            </a:xfrm>
            <a:custGeom>
              <a:avLst/>
              <a:gdLst/>
              <a:ahLst/>
              <a:cxnLst/>
              <a:rect l="l" t="t" r="r" b="b"/>
              <a:pathLst>
                <a:path w="310" h="197" extrusionOk="0">
                  <a:moveTo>
                    <a:pt x="144" y="0"/>
                  </a:moveTo>
                  <a:cubicBezTo>
                    <a:pt x="99" y="15"/>
                    <a:pt x="54" y="30"/>
                    <a:pt x="1" y="45"/>
                  </a:cubicBezTo>
                  <a:lnTo>
                    <a:pt x="242" y="196"/>
                  </a:lnTo>
                  <a:lnTo>
                    <a:pt x="310" y="106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28"/>
            <p:cNvSpPr/>
            <p:nvPr/>
          </p:nvSpPr>
          <p:spPr>
            <a:xfrm>
              <a:off x="3225575" y="1548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28"/>
            <p:cNvSpPr/>
            <p:nvPr/>
          </p:nvSpPr>
          <p:spPr>
            <a:xfrm>
              <a:off x="3243275" y="154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28"/>
            <p:cNvSpPr/>
            <p:nvPr/>
          </p:nvSpPr>
          <p:spPr>
            <a:xfrm>
              <a:off x="3229150" y="153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28"/>
            <p:cNvSpPr/>
            <p:nvPr/>
          </p:nvSpPr>
          <p:spPr>
            <a:xfrm>
              <a:off x="3236325" y="15186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28"/>
            <p:cNvSpPr/>
            <p:nvPr/>
          </p:nvSpPr>
          <p:spPr>
            <a:xfrm>
              <a:off x="3221450" y="15244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28"/>
            <p:cNvSpPr/>
            <p:nvPr/>
          </p:nvSpPr>
          <p:spPr>
            <a:xfrm>
              <a:off x="3214850" y="1533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28"/>
            <p:cNvSpPr/>
            <p:nvPr/>
          </p:nvSpPr>
          <p:spPr>
            <a:xfrm>
              <a:off x="3242350" y="153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28"/>
            <p:cNvSpPr/>
            <p:nvPr/>
          </p:nvSpPr>
          <p:spPr>
            <a:xfrm>
              <a:off x="3220500" y="151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28"/>
            <p:cNvSpPr/>
            <p:nvPr/>
          </p:nvSpPr>
          <p:spPr>
            <a:xfrm>
              <a:off x="3225575" y="150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28"/>
            <p:cNvSpPr/>
            <p:nvPr/>
          </p:nvSpPr>
          <p:spPr>
            <a:xfrm>
              <a:off x="3236700" y="1602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28"/>
            <p:cNvSpPr/>
            <p:nvPr/>
          </p:nvSpPr>
          <p:spPr>
            <a:xfrm>
              <a:off x="3254400" y="1600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28"/>
            <p:cNvSpPr/>
            <p:nvPr/>
          </p:nvSpPr>
          <p:spPr>
            <a:xfrm>
              <a:off x="3247800" y="161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28"/>
            <p:cNvSpPr/>
            <p:nvPr/>
          </p:nvSpPr>
          <p:spPr>
            <a:xfrm>
              <a:off x="3240275" y="158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28"/>
            <p:cNvSpPr/>
            <p:nvPr/>
          </p:nvSpPr>
          <p:spPr>
            <a:xfrm>
              <a:off x="3247425" y="15719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28"/>
            <p:cNvSpPr/>
            <p:nvPr/>
          </p:nvSpPr>
          <p:spPr>
            <a:xfrm>
              <a:off x="3232550" y="157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28"/>
            <p:cNvSpPr/>
            <p:nvPr/>
          </p:nvSpPr>
          <p:spPr>
            <a:xfrm>
              <a:off x="3225950" y="1587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28"/>
            <p:cNvSpPr/>
            <p:nvPr/>
          </p:nvSpPr>
          <p:spPr>
            <a:xfrm>
              <a:off x="3253450" y="158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28"/>
            <p:cNvSpPr/>
            <p:nvPr/>
          </p:nvSpPr>
          <p:spPr>
            <a:xfrm>
              <a:off x="3231600" y="156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28"/>
            <p:cNvSpPr/>
            <p:nvPr/>
          </p:nvSpPr>
          <p:spPr>
            <a:xfrm>
              <a:off x="3236700" y="155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28"/>
            <p:cNvSpPr/>
            <p:nvPr/>
          </p:nvSpPr>
          <p:spPr>
            <a:xfrm>
              <a:off x="3247800" y="1655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28"/>
            <p:cNvSpPr/>
            <p:nvPr/>
          </p:nvSpPr>
          <p:spPr>
            <a:xfrm>
              <a:off x="3265500" y="1654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28"/>
            <p:cNvSpPr/>
            <p:nvPr/>
          </p:nvSpPr>
          <p:spPr>
            <a:xfrm>
              <a:off x="3258900" y="1663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28"/>
            <p:cNvSpPr/>
            <p:nvPr/>
          </p:nvSpPr>
          <p:spPr>
            <a:xfrm>
              <a:off x="3251375" y="1642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28"/>
            <p:cNvSpPr/>
            <p:nvPr/>
          </p:nvSpPr>
          <p:spPr>
            <a:xfrm>
              <a:off x="3258525" y="16252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28"/>
            <p:cNvSpPr/>
            <p:nvPr/>
          </p:nvSpPr>
          <p:spPr>
            <a:xfrm>
              <a:off x="3243650" y="163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28"/>
            <p:cNvSpPr/>
            <p:nvPr/>
          </p:nvSpPr>
          <p:spPr>
            <a:xfrm>
              <a:off x="3237075" y="16404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28"/>
            <p:cNvSpPr/>
            <p:nvPr/>
          </p:nvSpPr>
          <p:spPr>
            <a:xfrm>
              <a:off x="3264550" y="164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28"/>
            <p:cNvSpPr/>
            <p:nvPr/>
          </p:nvSpPr>
          <p:spPr>
            <a:xfrm>
              <a:off x="3229525" y="161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28"/>
            <p:cNvSpPr/>
            <p:nvPr/>
          </p:nvSpPr>
          <p:spPr>
            <a:xfrm>
              <a:off x="3242725" y="16188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28"/>
            <p:cNvSpPr/>
            <p:nvPr/>
          </p:nvSpPr>
          <p:spPr>
            <a:xfrm>
              <a:off x="3258900" y="1708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28"/>
            <p:cNvSpPr/>
            <p:nvPr/>
          </p:nvSpPr>
          <p:spPr>
            <a:xfrm>
              <a:off x="3276600" y="1707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28"/>
            <p:cNvSpPr/>
            <p:nvPr/>
          </p:nvSpPr>
          <p:spPr>
            <a:xfrm>
              <a:off x="3270025" y="1716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28"/>
            <p:cNvSpPr/>
            <p:nvPr/>
          </p:nvSpPr>
          <p:spPr>
            <a:xfrm>
              <a:off x="3262500" y="169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28"/>
            <p:cNvSpPr/>
            <p:nvPr/>
          </p:nvSpPr>
          <p:spPr>
            <a:xfrm>
              <a:off x="3269650" y="1678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28"/>
            <p:cNvSpPr/>
            <p:nvPr/>
          </p:nvSpPr>
          <p:spPr>
            <a:xfrm>
              <a:off x="3254775" y="168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28"/>
            <p:cNvSpPr/>
            <p:nvPr/>
          </p:nvSpPr>
          <p:spPr>
            <a:xfrm>
              <a:off x="3248175" y="1693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28"/>
            <p:cNvSpPr/>
            <p:nvPr/>
          </p:nvSpPr>
          <p:spPr>
            <a:xfrm>
              <a:off x="3275675" y="169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28"/>
            <p:cNvSpPr/>
            <p:nvPr/>
          </p:nvSpPr>
          <p:spPr>
            <a:xfrm>
              <a:off x="3240650" y="167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28"/>
            <p:cNvSpPr/>
            <p:nvPr/>
          </p:nvSpPr>
          <p:spPr>
            <a:xfrm>
              <a:off x="3253825" y="167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28"/>
            <p:cNvSpPr/>
            <p:nvPr/>
          </p:nvSpPr>
          <p:spPr>
            <a:xfrm>
              <a:off x="3270025" y="1761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28"/>
            <p:cNvSpPr/>
            <p:nvPr/>
          </p:nvSpPr>
          <p:spPr>
            <a:xfrm>
              <a:off x="3287725" y="1760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28"/>
            <p:cNvSpPr/>
            <p:nvPr/>
          </p:nvSpPr>
          <p:spPr>
            <a:xfrm>
              <a:off x="3281125" y="17702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28"/>
            <p:cNvSpPr/>
            <p:nvPr/>
          </p:nvSpPr>
          <p:spPr>
            <a:xfrm>
              <a:off x="3273600" y="174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28"/>
            <p:cNvSpPr/>
            <p:nvPr/>
          </p:nvSpPr>
          <p:spPr>
            <a:xfrm>
              <a:off x="3280750" y="17318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28"/>
            <p:cNvSpPr/>
            <p:nvPr/>
          </p:nvSpPr>
          <p:spPr>
            <a:xfrm>
              <a:off x="3265875" y="173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28"/>
            <p:cNvSpPr/>
            <p:nvPr/>
          </p:nvSpPr>
          <p:spPr>
            <a:xfrm>
              <a:off x="3259300" y="1746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28"/>
            <p:cNvSpPr/>
            <p:nvPr/>
          </p:nvSpPr>
          <p:spPr>
            <a:xfrm>
              <a:off x="3286775" y="174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28"/>
            <p:cNvSpPr/>
            <p:nvPr/>
          </p:nvSpPr>
          <p:spPr>
            <a:xfrm>
              <a:off x="3251750" y="1726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28"/>
            <p:cNvSpPr/>
            <p:nvPr/>
          </p:nvSpPr>
          <p:spPr>
            <a:xfrm>
              <a:off x="3264925" y="1725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28"/>
            <p:cNvSpPr/>
            <p:nvPr/>
          </p:nvSpPr>
          <p:spPr>
            <a:xfrm>
              <a:off x="3281125" y="1815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28"/>
            <p:cNvSpPr/>
            <p:nvPr/>
          </p:nvSpPr>
          <p:spPr>
            <a:xfrm>
              <a:off x="3298825" y="181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28"/>
            <p:cNvSpPr/>
            <p:nvPr/>
          </p:nvSpPr>
          <p:spPr>
            <a:xfrm>
              <a:off x="3292250" y="1823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28"/>
            <p:cNvSpPr/>
            <p:nvPr/>
          </p:nvSpPr>
          <p:spPr>
            <a:xfrm>
              <a:off x="3284700" y="180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28"/>
            <p:cNvSpPr/>
            <p:nvPr/>
          </p:nvSpPr>
          <p:spPr>
            <a:xfrm>
              <a:off x="3291875" y="178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28"/>
            <p:cNvSpPr/>
            <p:nvPr/>
          </p:nvSpPr>
          <p:spPr>
            <a:xfrm>
              <a:off x="3277000" y="17907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28"/>
            <p:cNvSpPr/>
            <p:nvPr/>
          </p:nvSpPr>
          <p:spPr>
            <a:xfrm>
              <a:off x="3270400" y="1800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28"/>
            <p:cNvSpPr/>
            <p:nvPr/>
          </p:nvSpPr>
          <p:spPr>
            <a:xfrm>
              <a:off x="3297900" y="180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28"/>
            <p:cNvSpPr/>
            <p:nvPr/>
          </p:nvSpPr>
          <p:spPr>
            <a:xfrm>
              <a:off x="3262875" y="177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28"/>
            <p:cNvSpPr/>
            <p:nvPr/>
          </p:nvSpPr>
          <p:spPr>
            <a:xfrm>
              <a:off x="3276050" y="1778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28"/>
            <p:cNvSpPr/>
            <p:nvPr/>
          </p:nvSpPr>
          <p:spPr>
            <a:xfrm>
              <a:off x="3306000" y="1838375"/>
              <a:ext cx="3025" cy="2275"/>
            </a:xfrm>
            <a:custGeom>
              <a:avLst/>
              <a:gdLst/>
              <a:ahLst/>
              <a:cxnLst/>
              <a:rect l="l" t="t" r="r" b="b"/>
              <a:pathLst>
                <a:path w="121" h="91" extrusionOk="0">
                  <a:moveTo>
                    <a:pt x="60" y="0"/>
                  </a:moveTo>
                  <a:lnTo>
                    <a:pt x="0" y="91"/>
                  </a:lnTo>
                  <a:cubicBezTo>
                    <a:pt x="38" y="68"/>
                    <a:pt x="75" y="53"/>
                    <a:pt x="121" y="38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28"/>
            <p:cNvSpPr/>
            <p:nvPr/>
          </p:nvSpPr>
          <p:spPr>
            <a:xfrm>
              <a:off x="3288100" y="18440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61" y="0"/>
                  </a:moveTo>
                  <a:lnTo>
                    <a:pt x="0" y="91"/>
                  </a:lnTo>
                  <a:lnTo>
                    <a:pt x="23" y="106"/>
                  </a:lnTo>
                  <a:cubicBezTo>
                    <a:pt x="68" y="91"/>
                    <a:pt x="113" y="76"/>
                    <a:pt x="159" y="6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28"/>
            <p:cNvSpPr/>
            <p:nvPr/>
          </p:nvSpPr>
          <p:spPr>
            <a:xfrm>
              <a:off x="3273975" y="1832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28"/>
            <p:cNvSpPr/>
            <p:nvPr/>
          </p:nvSpPr>
          <p:spPr>
            <a:xfrm>
              <a:off x="3287150" y="1831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28"/>
            <p:cNvSpPr/>
            <p:nvPr/>
          </p:nvSpPr>
          <p:spPr>
            <a:xfrm>
              <a:off x="3260975" y="1437850"/>
              <a:ext cx="1150" cy="2275"/>
            </a:xfrm>
            <a:custGeom>
              <a:avLst/>
              <a:gdLst/>
              <a:ahLst/>
              <a:cxnLst/>
              <a:rect l="l" t="t" r="r" b="b"/>
              <a:pathLst>
                <a:path w="46" h="91" extrusionOk="0">
                  <a:moveTo>
                    <a:pt x="1" y="0"/>
                  </a:moveTo>
                  <a:cubicBezTo>
                    <a:pt x="1" y="30"/>
                    <a:pt x="1" y="61"/>
                    <a:pt x="1" y="91"/>
                  </a:cubicBezTo>
                  <a:lnTo>
                    <a:pt x="46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28"/>
            <p:cNvSpPr/>
            <p:nvPr/>
          </p:nvSpPr>
          <p:spPr>
            <a:xfrm>
              <a:off x="3247050" y="1488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28"/>
            <p:cNvSpPr/>
            <p:nvPr/>
          </p:nvSpPr>
          <p:spPr>
            <a:xfrm>
              <a:off x="3264750" y="148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28"/>
            <p:cNvSpPr/>
            <p:nvPr/>
          </p:nvSpPr>
          <p:spPr>
            <a:xfrm>
              <a:off x="3250625" y="1481350"/>
              <a:ext cx="4550" cy="3025"/>
            </a:xfrm>
            <a:custGeom>
              <a:avLst/>
              <a:gdLst/>
              <a:ahLst/>
              <a:cxnLst/>
              <a:rect l="l" t="t" r="r" b="b"/>
              <a:pathLst>
                <a:path w="182" h="121" extrusionOk="0">
                  <a:moveTo>
                    <a:pt x="46" y="0"/>
                  </a:moveTo>
                  <a:lnTo>
                    <a:pt x="1" y="61"/>
                  </a:lnTo>
                  <a:lnTo>
                    <a:pt x="91" y="12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28"/>
            <p:cNvSpPr/>
            <p:nvPr/>
          </p:nvSpPr>
          <p:spPr>
            <a:xfrm>
              <a:off x="3258150" y="154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28"/>
            <p:cNvSpPr/>
            <p:nvPr/>
          </p:nvSpPr>
          <p:spPr>
            <a:xfrm>
              <a:off x="3275850" y="154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28"/>
            <p:cNvSpPr/>
            <p:nvPr/>
          </p:nvSpPr>
          <p:spPr>
            <a:xfrm>
              <a:off x="3269275" y="155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28"/>
            <p:cNvSpPr/>
            <p:nvPr/>
          </p:nvSpPr>
          <p:spPr>
            <a:xfrm>
              <a:off x="3261725" y="152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28"/>
            <p:cNvSpPr/>
            <p:nvPr/>
          </p:nvSpPr>
          <p:spPr>
            <a:xfrm>
              <a:off x="3268900" y="1511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28"/>
            <p:cNvSpPr/>
            <p:nvPr/>
          </p:nvSpPr>
          <p:spPr>
            <a:xfrm>
              <a:off x="3254025" y="151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28"/>
            <p:cNvSpPr/>
            <p:nvPr/>
          </p:nvSpPr>
          <p:spPr>
            <a:xfrm>
              <a:off x="3247425" y="1527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28"/>
            <p:cNvSpPr/>
            <p:nvPr/>
          </p:nvSpPr>
          <p:spPr>
            <a:xfrm>
              <a:off x="3274925" y="152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28"/>
            <p:cNvSpPr/>
            <p:nvPr/>
          </p:nvSpPr>
          <p:spPr>
            <a:xfrm>
              <a:off x="3239900" y="150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28"/>
            <p:cNvSpPr/>
            <p:nvPr/>
          </p:nvSpPr>
          <p:spPr>
            <a:xfrm>
              <a:off x="3253075" y="150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28"/>
            <p:cNvSpPr/>
            <p:nvPr/>
          </p:nvSpPr>
          <p:spPr>
            <a:xfrm>
              <a:off x="3258150" y="149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28"/>
            <p:cNvSpPr/>
            <p:nvPr/>
          </p:nvSpPr>
          <p:spPr>
            <a:xfrm>
              <a:off x="3269275" y="159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28"/>
            <p:cNvSpPr/>
            <p:nvPr/>
          </p:nvSpPr>
          <p:spPr>
            <a:xfrm>
              <a:off x="3286975" y="1594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28"/>
            <p:cNvSpPr/>
            <p:nvPr/>
          </p:nvSpPr>
          <p:spPr>
            <a:xfrm>
              <a:off x="3280375" y="160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6" y="68"/>
                  </a:ln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28"/>
            <p:cNvSpPr/>
            <p:nvPr/>
          </p:nvSpPr>
          <p:spPr>
            <a:xfrm>
              <a:off x="3272850" y="158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28"/>
            <p:cNvSpPr/>
            <p:nvPr/>
          </p:nvSpPr>
          <p:spPr>
            <a:xfrm>
              <a:off x="3280000" y="156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28"/>
            <p:cNvSpPr/>
            <p:nvPr/>
          </p:nvSpPr>
          <p:spPr>
            <a:xfrm>
              <a:off x="3265125" y="1570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28"/>
            <p:cNvSpPr/>
            <p:nvPr/>
          </p:nvSpPr>
          <p:spPr>
            <a:xfrm>
              <a:off x="3258525" y="158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28"/>
            <p:cNvSpPr/>
            <p:nvPr/>
          </p:nvSpPr>
          <p:spPr>
            <a:xfrm>
              <a:off x="3286025" y="158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28"/>
            <p:cNvSpPr/>
            <p:nvPr/>
          </p:nvSpPr>
          <p:spPr>
            <a:xfrm>
              <a:off x="3251000" y="155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28"/>
            <p:cNvSpPr/>
            <p:nvPr/>
          </p:nvSpPr>
          <p:spPr>
            <a:xfrm>
              <a:off x="3264175" y="155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28"/>
            <p:cNvSpPr/>
            <p:nvPr/>
          </p:nvSpPr>
          <p:spPr>
            <a:xfrm>
              <a:off x="3280375" y="164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28"/>
            <p:cNvSpPr/>
            <p:nvPr/>
          </p:nvSpPr>
          <p:spPr>
            <a:xfrm>
              <a:off x="3298075" y="1647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28"/>
            <p:cNvSpPr/>
            <p:nvPr/>
          </p:nvSpPr>
          <p:spPr>
            <a:xfrm>
              <a:off x="3291500" y="16568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28"/>
            <p:cNvSpPr/>
            <p:nvPr/>
          </p:nvSpPr>
          <p:spPr>
            <a:xfrm>
              <a:off x="3283950" y="163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28"/>
            <p:cNvSpPr/>
            <p:nvPr/>
          </p:nvSpPr>
          <p:spPr>
            <a:xfrm>
              <a:off x="3291100" y="1618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28"/>
            <p:cNvSpPr/>
            <p:nvPr/>
          </p:nvSpPr>
          <p:spPr>
            <a:xfrm>
              <a:off x="3276225" y="162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28"/>
            <p:cNvSpPr/>
            <p:nvPr/>
          </p:nvSpPr>
          <p:spPr>
            <a:xfrm>
              <a:off x="3269650" y="1633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28"/>
            <p:cNvSpPr/>
            <p:nvPr/>
          </p:nvSpPr>
          <p:spPr>
            <a:xfrm>
              <a:off x="3297125" y="1635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28"/>
            <p:cNvSpPr/>
            <p:nvPr/>
          </p:nvSpPr>
          <p:spPr>
            <a:xfrm>
              <a:off x="3262100" y="161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28"/>
            <p:cNvSpPr/>
            <p:nvPr/>
          </p:nvSpPr>
          <p:spPr>
            <a:xfrm>
              <a:off x="3275300" y="1611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28"/>
            <p:cNvSpPr/>
            <p:nvPr/>
          </p:nvSpPr>
          <p:spPr>
            <a:xfrm>
              <a:off x="3291500" y="170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28"/>
            <p:cNvSpPr/>
            <p:nvPr/>
          </p:nvSpPr>
          <p:spPr>
            <a:xfrm>
              <a:off x="3309200" y="17007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28"/>
            <p:cNvSpPr/>
            <p:nvPr/>
          </p:nvSpPr>
          <p:spPr>
            <a:xfrm>
              <a:off x="3302600" y="171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28"/>
            <p:cNvSpPr/>
            <p:nvPr/>
          </p:nvSpPr>
          <p:spPr>
            <a:xfrm>
              <a:off x="3295075" y="168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28"/>
            <p:cNvSpPr/>
            <p:nvPr/>
          </p:nvSpPr>
          <p:spPr>
            <a:xfrm>
              <a:off x="3302225" y="167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28"/>
            <p:cNvSpPr/>
            <p:nvPr/>
          </p:nvSpPr>
          <p:spPr>
            <a:xfrm>
              <a:off x="3287350" y="167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28"/>
            <p:cNvSpPr/>
            <p:nvPr/>
          </p:nvSpPr>
          <p:spPr>
            <a:xfrm>
              <a:off x="3280750" y="16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28"/>
            <p:cNvSpPr/>
            <p:nvPr/>
          </p:nvSpPr>
          <p:spPr>
            <a:xfrm>
              <a:off x="3308250" y="168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28"/>
            <p:cNvSpPr/>
            <p:nvPr/>
          </p:nvSpPr>
          <p:spPr>
            <a:xfrm>
              <a:off x="3273225" y="166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28"/>
            <p:cNvSpPr/>
            <p:nvPr/>
          </p:nvSpPr>
          <p:spPr>
            <a:xfrm>
              <a:off x="3286400" y="166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28"/>
            <p:cNvSpPr/>
            <p:nvPr/>
          </p:nvSpPr>
          <p:spPr>
            <a:xfrm>
              <a:off x="3302600" y="1755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28"/>
            <p:cNvSpPr/>
            <p:nvPr/>
          </p:nvSpPr>
          <p:spPr>
            <a:xfrm>
              <a:off x="3320300" y="1754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28"/>
            <p:cNvSpPr/>
            <p:nvPr/>
          </p:nvSpPr>
          <p:spPr>
            <a:xfrm>
              <a:off x="3313700" y="176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28"/>
            <p:cNvSpPr/>
            <p:nvPr/>
          </p:nvSpPr>
          <p:spPr>
            <a:xfrm>
              <a:off x="3306175" y="17425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28"/>
            <p:cNvSpPr/>
            <p:nvPr/>
          </p:nvSpPr>
          <p:spPr>
            <a:xfrm>
              <a:off x="3313325" y="172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28"/>
            <p:cNvSpPr/>
            <p:nvPr/>
          </p:nvSpPr>
          <p:spPr>
            <a:xfrm>
              <a:off x="3298450" y="173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28"/>
            <p:cNvSpPr/>
            <p:nvPr/>
          </p:nvSpPr>
          <p:spPr>
            <a:xfrm>
              <a:off x="3291875" y="174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28"/>
            <p:cNvSpPr/>
            <p:nvPr/>
          </p:nvSpPr>
          <p:spPr>
            <a:xfrm>
              <a:off x="3319350" y="1741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28"/>
            <p:cNvSpPr/>
            <p:nvPr/>
          </p:nvSpPr>
          <p:spPr>
            <a:xfrm>
              <a:off x="3284325" y="171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28"/>
            <p:cNvSpPr/>
            <p:nvPr/>
          </p:nvSpPr>
          <p:spPr>
            <a:xfrm>
              <a:off x="3297525" y="1718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28"/>
            <p:cNvSpPr/>
            <p:nvPr/>
          </p:nvSpPr>
          <p:spPr>
            <a:xfrm>
              <a:off x="3313700" y="180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28"/>
            <p:cNvSpPr/>
            <p:nvPr/>
          </p:nvSpPr>
          <p:spPr>
            <a:xfrm>
              <a:off x="3331400" y="180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28"/>
            <p:cNvSpPr/>
            <p:nvPr/>
          </p:nvSpPr>
          <p:spPr>
            <a:xfrm>
              <a:off x="3324825" y="181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28"/>
            <p:cNvSpPr/>
            <p:nvPr/>
          </p:nvSpPr>
          <p:spPr>
            <a:xfrm>
              <a:off x="3317275" y="17958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28"/>
            <p:cNvSpPr/>
            <p:nvPr/>
          </p:nvSpPr>
          <p:spPr>
            <a:xfrm>
              <a:off x="3324450" y="177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28"/>
            <p:cNvSpPr/>
            <p:nvPr/>
          </p:nvSpPr>
          <p:spPr>
            <a:xfrm>
              <a:off x="3309575" y="178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28"/>
            <p:cNvSpPr/>
            <p:nvPr/>
          </p:nvSpPr>
          <p:spPr>
            <a:xfrm>
              <a:off x="3302975" y="1793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28"/>
            <p:cNvSpPr/>
            <p:nvPr/>
          </p:nvSpPr>
          <p:spPr>
            <a:xfrm>
              <a:off x="3330475" y="179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28"/>
            <p:cNvSpPr/>
            <p:nvPr/>
          </p:nvSpPr>
          <p:spPr>
            <a:xfrm>
              <a:off x="3295450" y="177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28"/>
            <p:cNvSpPr/>
            <p:nvPr/>
          </p:nvSpPr>
          <p:spPr>
            <a:xfrm>
              <a:off x="3308625" y="177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28"/>
            <p:cNvSpPr/>
            <p:nvPr/>
          </p:nvSpPr>
          <p:spPr>
            <a:xfrm>
              <a:off x="3306550" y="1825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3319725" y="1825000"/>
              <a:ext cx="8325" cy="5875"/>
            </a:xfrm>
            <a:custGeom>
              <a:avLst/>
              <a:gdLst/>
              <a:ahLst/>
              <a:cxnLst/>
              <a:rect l="l" t="t" r="r" b="b"/>
              <a:pathLst>
                <a:path w="333" h="235" extrusionOk="0">
                  <a:moveTo>
                    <a:pt x="61" y="1"/>
                  </a:moveTo>
                  <a:lnTo>
                    <a:pt x="1" y="91"/>
                  </a:lnTo>
                  <a:lnTo>
                    <a:pt x="227" y="234"/>
                  </a:lnTo>
                  <a:cubicBezTo>
                    <a:pt x="264" y="211"/>
                    <a:pt x="295" y="189"/>
                    <a:pt x="332" y="16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28"/>
            <p:cNvSpPr/>
            <p:nvPr/>
          </p:nvSpPr>
          <p:spPr>
            <a:xfrm>
              <a:off x="3268525" y="1428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28"/>
            <p:cNvSpPr/>
            <p:nvPr/>
          </p:nvSpPr>
          <p:spPr>
            <a:xfrm>
              <a:off x="3286400" y="1427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28"/>
            <p:cNvSpPr/>
            <p:nvPr/>
          </p:nvSpPr>
          <p:spPr>
            <a:xfrm>
              <a:off x="3272100" y="141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28"/>
            <p:cNvSpPr/>
            <p:nvPr/>
          </p:nvSpPr>
          <p:spPr>
            <a:xfrm>
              <a:off x="3279250" y="139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28"/>
            <p:cNvSpPr/>
            <p:nvPr/>
          </p:nvSpPr>
          <p:spPr>
            <a:xfrm>
              <a:off x="3266825" y="1405450"/>
              <a:ext cx="6050" cy="5300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53" y="1"/>
                  </a:moveTo>
                  <a:cubicBezTo>
                    <a:pt x="30" y="38"/>
                    <a:pt x="15" y="69"/>
                    <a:pt x="0" y="99"/>
                  </a:cubicBezTo>
                  <a:lnTo>
                    <a:pt x="181" y="212"/>
                  </a:lnTo>
                  <a:lnTo>
                    <a:pt x="241" y="12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28"/>
            <p:cNvSpPr/>
            <p:nvPr/>
          </p:nvSpPr>
          <p:spPr>
            <a:xfrm>
              <a:off x="3263050" y="1416375"/>
              <a:ext cx="3225" cy="3800"/>
            </a:xfrm>
            <a:custGeom>
              <a:avLst/>
              <a:gdLst/>
              <a:ahLst/>
              <a:cxnLst/>
              <a:rect l="l" t="t" r="r" b="b"/>
              <a:pathLst>
                <a:path w="129" h="152" extrusionOk="0">
                  <a:moveTo>
                    <a:pt x="31" y="1"/>
                  </a:moveTo>
                  <a:cubicBezTo>
                    <a:pt x="23" y="38"/>
                    <a:pt x="8" y="76"/>
                    <a:pt x="1" y="114"/>
                  </a:cubicBezTo>
                  <a:lnTo>
                    <a:pt x="68" y="151"/>
                  </a:lnTo>
                  <a:lnTo>
                    <a:pt x="12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28"/>
            <p:cNvSpPr/>
            <p:nvPr/>
          </p:nvSpPr>
          <p:spPr>
            <a:xfrm>
              <a:off x="3285275" y="141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28"/>
            <p:cNvSpPr/>
            <p:nvPr/>
          </p:nvSpPr>
          <p:spPr>
            <a:xfrm>
              <a:off x="3279625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28"/>
            <p:cNvSpPr/>
            <p:nvPr/>
          </p:nvSpPr>
          <p:spPr>
            <a:xfrm>
              <a:off x="3297525" y="14807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28"/>
            <p:cNvSpPr/>
            <p:nvPr/>
          </p:nvSpPr>
          <p:spPr>
            <a:xfrm>
              <a:off x="3283200" y="1469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28"/>
            <p:cNvSpPr/>
            <p:nvPr/>
          </p:nvSpPr>
          <p:spPr>
            <a:xfrm>
              <a:off x="3290350" y="145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28"/>
            <p:cNvSpPr/>
            <p:nvPr/>
          </p:nvSpPr>
          <p:spPr>
            <a:xfrm>
              <a:off x="3275475" y="145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28"/>
            <p:cNvSpPr/>
            <p:nvPr/>
          </p:nvSpPr>
          <p:spPr>
            <a:xfrm>
              <a:off x="3268900" y="146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28"/>
            <p:cNvSpPr/>
            <p:nvPr/>
          </p:nvSpPr>
          <p:spPr>
            <a:xfrm>
              <a:off x="3296375" y="1468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28"/>
            <p:cNvSpPr/>
            <p:nvPr/>
          </p:nvSpPr>
          <p:spPr>
            <a:xfrm>
              <a:off x="3262500" y="1446125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43" y="1"/>
                  </a:moveTo>
                  <a:lnTo>
                    <a:pt x="0" y="204"/>
                  </a:lnTo>
                  <a:cubicBezTo>
                    <a:pt x="8" y="242"/>
                    <a:pt x="15" y="279"/>
                    <a:pt x="23" y="310"/>
                  </a:cubicBezTo>
                  <a:lnTo>
                    <a:pt x="53" y="325"/>
                  </a:lnTo>
                  <a:lnTo>
                    <a:pt x="234" y="6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28"/>
            <p:cNvSpPr/>
            <p:nvPr/>
          </p:nvSpPr>
          <p:spPr>
            <a:xfrm>
              <a:off x="3274550" y="1445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28"/>
            <p:cNvSpPr/>
            <p:nvPr/>
          </p:nvSpPr>
          <p:spPr>
            <a:xfrm>
              <a:off x="3279625" y="143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28"/>
            <p:cNvSpPr/>
            <p:nvPr/>
          </p:nvSpPr>
          <p:spPr>
            <a:xfrm>
              <a:off x="329072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28"/>
            <p:cNvSpPr/>
            <p:nvPr/>
          </p:nvSpPr>
          <p:spPr>
            <a:xfrm>
              <a:off x="3308625" y="1534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28"/>
            <p:cNvSpPr/>
            <p:nvPr/>
          </p:nvSpPr>
          <p:spPr>
            <a:xfrm>
              <a:off x="3301850" y="154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28"/>
            <p:cNvSpPr/>
            <p:nvPr/>
          </p:nvSpPr>
          <p:spPr>
            <a:xfrm>
              <a:off x="3294325" y="1522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28"/>
            <p:cNvSpPr/>
            <p:nvPr/>
          </p:nvSpPr>
          <p:spPr>
            <a:xfrm>
              <a:off x="3301475" y="150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28"/>
            <p:cNvSpPr/>
            <p:nvPr/>
          </p:nvSpPr>
          <p:spPr>
            <a:xfrm>
              <a:off x="3286600" y="151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28"/>
            <p:cNvSpPr/>
            <p:nvPr/>
          </p:nvSpPr>
          <p:spPr>
            <a:xfrm>
              <a:off x="3280000" y="15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28"/>
            <p:cNvSpPr/>
            <p:nvPr/>
          </p:nvSpPr>
          <p:spPr>
            <a:xfrm>
              <a:off x="3307500" y="152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28"/>
            <p:cNvSpPr/>
            <p:nvPr/>
          </p:nvSpPr>
          <p:spPr>
            <a:xfrm>
              <a:off x="3272475" y="149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28"/>
            <p:cNvSpPr/>
            <p:nvPr/>
          </p:nvSpPr>
          <p:spPr>
            <a:xfrm>
              <a:off x="3285650" y="149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28"/>
            <p:cNvSpPr/>
            <p:nvPr/>
          </p:nvSpPr>
          <p:spPr>
            <a:xfrm>
              <a:off x="3290725" y="149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28"/>
            <p:cNvSpPr/>
            <p:nvPr/>
          </p:nvSpPr>
          <p:spPr>
            <a:xfrm>
              <a:off x="3301850" y="1588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28"/>
            <p:cNvSpPr/>
            <p:nvPr/>
          </p:nvSpPr>
          <p:spPr>
            <a:xfrm>
              <a:off x="3319550" y="1587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28"/>
            <p:cNvSpPr/>
            <p:nvPr/>
          </p:nvSpPr>
          <p:spPr>
            <a:xfrm>
              <a:off x="3312950" y="15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28"/>
            <p:cNvSpPr/>
            <p:nvPr/>
          </p:nvSpPr>
          <p:spPr>
            <a:xfrm>
              <a:off x="3305425" y="157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28"/>
            <p:cNvSpPr/>
            <p:nvPr/>
          </p:nvSpPr>
          <p:spPr>
            <a:xfrm>
              <a:off x="3312575" y="155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28"/>
            <p:cNvSpPr/>
            <p:nvPr/>
          </p:nvSpPr>
          <p:spPr>
            <a:xfrm>
              <a:off x="3297700" y="15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28"/>
            <p:cNvSpPr/>
            <p:nvPr/>
          </p:nvSpPr>
          <p:spPr>
            <a:xfrm>
              <a:off x="3291100" y="157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28"/>
            <p:cNvSpPr/>
            <p:nvPr/>
          </p:nvSpPr>
          <p:spPr>
            <a:xfrm>
              <a:off x="3318600" y="157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28"/>
            <p:cNvSpPr/>
            <p:nvPr/>
          </p:nvSpPr>
          <p:spPr>
            <a:xfrm>
              <a:off x="3283575" y="155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28"/>
            <p:cNvSpPr/>
            <p:nvPr/>
          </p:nvSpPr>
          <p:spPr>
            <a:xfrm>
              <a:off x="3296750" y="155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28"/>
            <p:cNvSpPr/>
            <p:nvPr/>
          </p:nvSpPr>
          <p:spPr>
            <a:xfrm>
              <a:off x="3312950" y="164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28"/>
            <p:cNvSpPr/>
            <p:nvPr/>
          </p:nvSpPr>
          <p:spPr>
            <a:xfrm>
              <a:off x="3330650" y="164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28"/>
            <p:cNvSpPr/>
            <p:nvPr/>
          </p:nvSpPr>
          <p:spPr>
            <a:xfrm>
              <a:off x="3324075" y="165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28"/>
            <p:cNvSpPr/>
            <p:nvPr/>
          </p:nvSpPr>
          <p:spPr>
            <a:xfrm>
              <a:off x="3316525" y="162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28"/>
            <p:cNvSpPr/>
            <p:nvPr/>
          </p:nvSpPr>
          <p:spPr>
            <a:xfrm>
              <a:off x="3323700" y="161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28"/>
            <p:cNvSpPr/>
            <p:nvPr/>
          </p:nvSpPr>
          <p:spPr>
            <a:xfrm>
              <a:off x="3308800" y="161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28"/>
            <p:cNvSpPr/>
            <p:nvPr/>
          </p:nvSpPr>
          <p:spPr>
            <a:xfrm>
              <a:off x="3302225" y="162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28"/>
            <p:cNvSpPr/>
            <p:nvPr/>
          </p:nvSpPr>
          <p:spPr>
            <a:xfrm>
              <a:off x="3329725" y="16284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28"/>
            <p:cNvSpPr/>
            <p:nvPr/>
          </p:nvSpPr>
          <p:spPr>
            <a:xfrm>
              <a:off x="3294700" y="1606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28"/>
            <p:cNvSpPr/>
            <p:nvPr/>
          </p:nvSpPr>
          <p:spPr>
            <a:xfrm>
              <a:off x="3307875" y="160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28"/>
            <p:cNvSpPr/>
            <p:nvPr/>
          </p:nvSpPr>
          <p:spPr>
            <a:xfrm>
              <a:off x="3324075" y="169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28"/>
            <p:cNvSpPr/>
            <p:nvPr/>
          </p:nvSpPr>
          <p:spPr>
            <a:xfrm>
              <a:off x="3341775" y="169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28"/>
            <p:cNvSpPr/>
            <p:nvPr/>
          </p:nvSpPr>
          <p:spPr>
            <a:xfrm>
              <a:off x="3335175" y="170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28"/>
            <p:cNvSpPr/>
            <p:nvPr/>
          </p:nvSpPr>
          <p:spPr>
            <a:xfrm>
              <a:off x="3327650" y="16824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28"/>
            <p:cNvSpPr/>
            <p:nvPr/>
          </p:nvSpPr>
          <p:spPr>
            <a:xfrm>
              <a:off x="3334800" y="1664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28"/>
            <p:cNvSpPr/>
            <p:nvPr/>
          </p:nvSpPr>
          <p:spPr>
            <a:xfrm>
              <a:off x="3319925" y="1670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28"/>
            <p:cNvSpPr/>
            <p:nvPr/>
          </p:nvSpPr>
          <p:spPr>
            <a:xfrm>
              <a:off x="3313325" y="1680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28"/>
            <p:cNvSpPr/>
            <p:nvPr/>
          </p:nvSpPr>
          <p:spPr>
            <a:xfrm>
              <a:off x="3340825" y="168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28"/>
            <p:cNvSpPr/>
            <p:nvPr/>
          </p:nvSpPr>
          <p:spPr>
            <a:xfrm>
              <a:off x="3305800" y="165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28"/>
            <p:cNvSpPr/>
            <p:nvPr/>
          </p:nvSpPr>
          <p:spPr>
            <a:xfrm>
              <a:off x="3318975" y="165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28"/>
            <p:cNvSpPr/>
            <p:nvPr/>
          </p:nvSpPr>
          <p:spPr>
            <a:xfrm>
              <a:off x="3335175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28"/>
            <p:cNvSpPr/>
            <p:nvPr/>
          </p:nvSpPr>
          <p:spPr>
            <a:xfrm>
              <a:off x="3352875" y="174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28"/>
            <p:cNvSpPr/>
            <p:nvPr/>
          </p:nvSpPr>
          <p:spPr>
            <a:xfrm>
              <a:off x="3346275" y="1756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28"/>
            <p:cNvSpPr/>
            <p:nvPr/>
          </p:nvSpPr>
          <p:spPr>
            <a:xfrm>
              <a:off x="3338750" y="173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28"/>
            <p:cNvSpPr/>
            <p:nvPr/>
          </p:nvSpPr>
          <p:spPr>
            <a:xfrm>
              <a:off x="3345900" y="171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28"/>
            <p:cNvSpPr/>
            <p:nvPr/>
          </p:nvSpPr>
          <p:spPr>
            <a:xfrm>
              <a:off x="3331025" y="1723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28"/>
            <p:cNvSpPr/>
            <p:nvPr/>
          </p:nvSpPr>
          <p:spPr>
            <a:xfrm>
              <a:off x="3324450" y="173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28"/>
            <p:cNvSpPr/>
            <p:nvPr/>
          </p:nvSpPr>
          <p:spPr>
            <a:xfrm>
              <a:off x="3351925" y="1735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28"/>
            <p:cNvSpPr/>
            <p:nvPr/>
          </p:nvSpPr>
          <p:spPr>
            <a:xfrm>
              <a:off x="3316900" y="171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28"/>
            <p:cNvSpPr/>
            <p:nvPr/>
          </p:nvSpPr>
          <p:spPr>
            <a:xfrm>
              <a:off x="3330100" y="171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28"/>
            <p:cNvSpPr/>
            <p:nvPr/>
          </p:nvSpPr>
          <p:spPr>
            <a:xfrm>
              <a:off x="3346275" y="1801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28"/>
            <p:cNvSpPr/>
            <p:nvPr/>
          </p:nvSpPr>
          <p:spPr>
            <a:xfrm>
              <a:off x="3363975" y="180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28"/>
            <p:cNvSpPr/>
            <p:nvPr/>
          </p:nvSpPr>
          <p:spPr>
            <a:xfrm>
              <a:off x="3357400" y="18099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28"/>
            <p:cNvSpPr/>
            <p:nvPr/>
          </p:nvSpPr>
          <p:spPr>
            <a:xfrm>
              <a:off x="3349875" y="178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28"/>
            <p:cNvSpPr/>
            <p:nvPr/>
          </p:nvSpPr>
          <p:spPr>
            <a:xfrm>
              <a:off x="3357025" y="1771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28"/>
            <p:cNvSpPr/>
            <p:nvPr/>
          </p:nvSpPr>
          <p:spPr>
            <a:xfrm>
              <a:off x="3342150" y="177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28"/>
            <p:cNvSpPr/>
            <p:nvPr/>
          </p:nvSpPr>
          <p:spPr>
            <a:xfrm>
              <a:off x="3335550" y="178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28"/>
            <p:cNvSpPr/>
            <p:nvPr/>
          </p:nvSpPr>
          <p:spPr>
            <a:xfrm>
              <a:off x="3363050" y="178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28"/>
            <p:cNvSpPr/>
            <p:nvPr/>
          </p:nvSpPr>
          <p:spPr>
            <a:xfrm>
              <a:off x="3328025" y="1765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28"/>
            <p:cNvSpPr/>
            <p:nvPr/>
          </p:nvSpPr>
          <p:spPr>
            <a:xfrm>
              <a:off x="3341200" y="176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28"/>
            <p:cNvSpPr/>
            <p:nvPr/>
          </p:nvSpPr>
          <p:spPr>
            <a:xfrm>
              <a:off x="3371700" y="181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28"/>
            <p:cNvSpPr/>
            <p:nvPr/>
          </p:nvSpPr>
          <p:spPr>
            <a:xfrm>
              <a:off x="3309000" y="1369300"/>
              <a:ext cx="7175" cy="4550"/>
            </a:xfrm>
            <a:custGeom>
              <a:avLst/>
              <a:gdLst/>
              <a:ahLst/>
              <a:cxnLst/>
              <a:rect l="l" t="t" r="r" b="b"/>
              <a:pathLst>
                <a:path w="287" h="182" extrusionOk="0">
                  <a:moveTo>
                    <a:pt x="136" y="1"/>
                  </a:moveTo>
                  <a:cubicBezTo>
                    <a:pt x="91" y="8"/>
                    <a:pt x="46" y="23"/>
                    <a:pt x="1" y="38"/>
                  </a:cubicBezTo>
                  <a:lnTo>
                    <a:pt x="226" y="181"/>
                  </a:lnTo>
                  <a:lnTo>
                    <a:pt x="287" y="99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28"/>
            <p:cNvSpPr/>
            <p:nvPr/>
          </p:nvSpPr>
          <p:spPr>
            <a:xfrm>
              <a:off x="3301100" y="137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28"/>
            <p:cNvSpPr/>
            <p:nvPr/>
          </p:nvSpPr>
          <p:spPr>
            <a:xfrm>
              <a:off x="3301100" y="14218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28"/>
            <p:cNvSpPr/>
            <p:nvPr/>
          </p:nvSpPr>
          <p:spPr>
            <a:xfrm>
              <a:off x="3318975" y="14207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28"/>
            <p:cNvSpPr/>
            <p:nvPr/>
          </p:nvSpPr>
          <p:spPr>
            <a:xfrm>
              <a:off x="3304850" y="1409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28"/>
            <p:cNvSpPr/>
            <p:nvPr/>
          </p:nvSpPr>
          <p:spPr>
            <a:xfrm>
              <a:off x="3311825" y="139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28"/>
            <p:cNvSpPr/>
            <p:nvPr/>
          </p:nvSpPr>
          <p:spPr>
            <a:xfrm>
              <a:off x="3297125" y="1397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28"/>
            <p:cNvSpPr/>
            <p:nvPr/>
          </p:nvSpPr>
          <p:spPr>
            <a:xfrm>
              <a:off x="3290350" y="140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28"/>
            <p:cNvSpPr/>
            <p:nvPr/>
          </p:nvSpPr>
          <p:spPr>
            <a:xfrm>
              <a:off x="3317850" y="1408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8"/>
            <p:cNvSpPr/>
            <p:nvPr/>
          </p:nvSpPr>
          <p:spPr>
            <a:xfrm>
              <a:off x="3282825" y="138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8"/>
            <p:cNvSpPr/>
            <p:nvPr/>
          </p:nvSpPr>
          <p:spPr>
            <a:xfrm>
              <a:off x="3296000" y="1385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8"/>
            <p:cNvSpPr/>
            <p:nvPr/>
          </p:nvSpPr>
          <p:spPr>
            <a:xfrm>
              <a:off x="3312200" y="147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8"/>
            <p:cNvSpPr/>
            <p:nvPr/>
          </p:nvSpPr>
          <p:spPr>
            <a:xfrm>
              <a:off x="3330100" y="1474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28"/>
            <p:cNvSpPr/>
            <p:nvPr/>
          </p:nvSpPr>
          <p:spPr>
            <a:xfrm>
              <a:off x="3315975" y="1462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28"/>
            <p:cNvSpPr/>
            <p:nvPr/>
          </p:nvSpPr>
          <p:spPr>
            <a:xfrm>
              <a:off x="3322925" y="144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28"/>
            <p:cNvSpPr/>
            <p:nvPr/>
          </p:nvSpPr>
          <p:spPr>
            <a:xfrm>
              <a:off x="3308250" y="1450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28"/>
            <p:cNvSpPr/>
            <p:nvPr/>
          </p:nvSpPr>
          <p:spPr>
            <a:xfrm>
              <a:off x="3301475" y="1460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28"/>
            <p:cNvSpPr/>
            <p:nvPr/>
          </p:nvSpPr>
          <p:spPr>
            <a:xfrm>
              <a:off x="3328950" y="1461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8"/>
            <p:cNvSpPr/>
            <p:nvPr/>
          </p:nvSpPr>
          <p:spPr>
            <a:xfrm>
              <a:off x="3293925" y="143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28"/>
            <p:cNvSpPr/>
            <p:nvPr/>
          </p:nvSpPr>
          <p:spPr>
            <a:xfrm>
              <a:off x="3307125" y="1438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28"/>
            <p:cNvSpPr/>
            <p:nvPr/>
          </p:nvSpPr>
          <p:spPr>
            <a:xfrm>
              <a:off x="3312200" y="143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28"/>
            <p:cNvSpPr/>
            <p:nvPr/>
          </p:nvSpPr>
          <p:spPr>
            <a:xfrm>
              <a:off x="3323300" y="152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28"/>
            <p:cNvSpPr/>
            <p:nvPr/>
          </p:nvSpPr>
          <p:spPr>
            <a:xfrm>
              <a:off x="3341200" y="1527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28"/>
            <p:cNvSpPr/>
            <p:nvPr/>
          </p:nvSpPr>
          <p:spPr>
            <a:xfrm>
              <a:off x="3334425" y="15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28"/>
            <p:cNvSpPr/>
            <p:nvPr/>
          </p:nvSpPr>
          <p:spPr>
            <a:xfrm>
              <a:off x="3327075" y="151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28"/>
            <p:cNvSpPr/>
            <p:nvPr/>
          </p:nvSpPr>
          <p:spPr>
            <a:xfrm>
              <a:off x="3334050" y="1498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28"/>
            <p:cNvSpPr/>
            <p:nvPr/>
          </p:nvSpPr>
          <p:spPr>
            <a:xfrm>
              <a:off x="3319350" y="1503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28"/>
            <p:cNvSpPr/>
            <p:nvPr/>
          </p:nvSpPr>
          <p:spPr>
            <a:xfrm>
              <a:off x="3312575" y="1513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28"/>
            <p:cNvSpPr/>
            <p:nvPr/>
          </p:nvSpPr>
          <p:spPr>
            <a:xfrm>
              <a:off x="3340075" y="151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28"/>
            <p:cNvSpPr/>
            <p:nvPr/>
          </p:nvSpPr>
          <p:spPr>
            <a:xfrm>
              <a:off x="3305050" y="149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28"/>
            <p:cNvSpPr/>
            <p:nvPr/>
          </p:nvSpPr>
          <p:spPr>
            <a:xfrm>
              <a:off x="3318225" y="149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28"/>
            <p:cNvSpPr/>
            <p:nvPr/>
          </p:nvSpPr>
          <p:spPr>
            <a:xfrm>
              <a:off x="3323300" y="148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28"/>
            <p:cNvSpPr/>
            <p:nvPr/>
          </p:nvSpPr>
          <p:spPr>
            <a:xfrm>
              <a:off x="3334425" y="158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28"/>
            <p:cNvSpPr/>
            <p:nvPr/>
          </p:nvSpPr>
          <p:spPr>
            <a:xfrm>
              <a:off x="3352300" y="15805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28"/>
            <p:cNvSpPr/>
            <p:nvPr/>
          </p:nvSpPr>
          <p:spPr>
            <a:xfrm>
              <a:off x="3345525" y="159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28"/>
            <p:cNvSpPr/>
            <p:nvPr/>
          </p:nvSpPr>
          <p:spPr>
            <a:xfrm>
              <a:off x="3338200" y="15691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28"/>
            <p:cNvSpPr/>
            <p:nvPr/>
          </p:nvSpPr>
          <p:spPr>
            <a:xfrm>
              <a:off x="3345150" y="155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28"/>
            <p:cNvSpPr/>
            <p:nvPr/>
          </p:nvSpPr>
          <p:spPr>
            <a:xfrm>
              <a:off x="3330475" y="1557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28"/>
            <p:cNvSpPr/>
            <p:nvPr/>
          </p:nvSpPr>
          <p:spPr>
            <a:xfrm>
              <a:off x="3323700" y="15666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28"/>
            <p:cNvSpPr/>
            <p:nvPr/>
          </p:nvSpPr>
          <p:spPr>
            <a:xfrm>
              <a:off x="3351175" y="156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28"/>
            <p:cNvSpPr/>
            <p:nvPr/>
          </p:nvSpPr>
          <p:spPr>
            <a:xfrm>
              <a:off x="3316150" y="1545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28"/>
            <p:cNvSpPr/>
            <p:nvPr/>
          </p:nvSpPr>
          <p:spPr>
            <a:xfrm>
              <a:off x="3329350" y="1545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28"/>
            <p:cNvSpPr/>
            <p:nvPr/>
          </p:nvSpPr>
          <p:spPr>
            <a:xfrm>
              <a:off x="3345525" y="163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28"/>
            <p:cNvSpPr/>
            <p:nvPr/>
          </p:nvSpPr>
          <p:spPr>
            <a:xfrm>
              <a:off x="3363425" y="1633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28"/>
            <p:cNvSpPr/>
            <p:nvPr/>
          </p:nvSpPr>
          <p:spPr>
            <a:xfrm>
              <a:off x="3356650" y="16432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28"/>
            <p:cNvSpPr/>
            <p:nvPr/>
          </p:nvSpPr>
          <p:spPr>
            <a:xfrm>
              <a:off x="3349300" y="162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8"/>
            <p:cNvSpPr/>
            <p:nvPr/>
          </p:nvSpPr>
          <p:spPr>
            <a:xfrm>
              <a:off x="3356275" y="160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28"/>
            <p:cNvSpPr/>
            <p:nvPr/>
          </p:nvSpPr>
          <p:spPr>
            <a:xfrm>
              <a:off x="3341575" y="1610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28"/>
            <p:cNvSpPr/>
            <p:nvPr/>
          </p:nvSpPr>
          <p:spPr>
            <a:xfrm>
              <a:off x="3334800" y="16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28"/>
            <p:cNvSpPr/>
            <p:nvPr/>
          </p:nvSpPr>
          <p:spPr>
            <a:xfrm>
              <a:off x="3362300" y="1621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28"/>
            <p:cNvSpPr/>
            <p:nvPr/>
          </p:nvSpPr>
          <p:spPr>
            <a:xfrm>
              <a:off x="3327275" y="1599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28"/>
            <p:cNvSpPr/>
            <p:nvPr/>
          </p:nvSpPr>
          <p:spPr>
            <a:xfrm>
              <a:off x="3340450" y="1598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28"/>
            <p:cNvSpPr/>
            <p:nvPr/>
          </p:nvSpPr>
          <p:spPr>
            <a:xfrm>
              <a:off x="3356650" y="168810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28"/>
            <p:cNvSpPr/>
            <p:nvPr/>
          </p:nvSpPr>
          <p:spPr>
            <a:xfrm>
              <a:off x="3374525" y="168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28"/>
            <p:cNvSpPr/>
            <p:nvPr/>
          </p:nvSpPr>
          <p:spPr>
            <a:xfrm>
              <a:off x="3367750" y="169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28"/>
            <p:cNvSpPr/>
            <p:nvPr/>
          </p:nvSpPr>
          <p:spPr>
            <a:xfrm>
              <a:off x="3360225" y="1675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28"/>
            <p:cNvSpPr/>
            <p:nvPr/>
          </p:nvSpPr>
          <p:spPr>
            <a:xfrm>
              <a:off x="3367375" y="16581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28"/>
            <p:cNvSpPr/>
            <p:nvPr/>
          </p:nvSpPr>
          <p:spPr>
            <a:xfrm>
              <a:off x="3352700" y="1663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28"/>
            <p:cNvSpPr/>
            <p:nvPr/>
          </p:nvSpPr>
          <p:spPr>
            <a:xfrm>
              <a:off x="3345900" y="167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28"/>
            <p:cNvSpPr/>
            <p:nvPr/>
          </p:nvSpPr>
          <p:spPr>
            <a:xfrm>
              <a:off x="3373400" y="167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28"/>
            <p:cNvSpPr/>
            <p:nvPr/>
          </p:nvSpPr>
          <p:spPr>
            <a:xfrm>
              <a:off x="3338375" y="1652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28"/>
            <p:cNvSpPr/>
            <p:nvPr/>
          </p:nvSpPr>
          <p:spPr>
            <a:xfrm>
              <a:off x="3351550" y="1651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28"/>
            <p:cNvSpPr/>
            <p:nvPr/>
          </p:nvSpPr>
          <p:spPr>
            <a:xfrm>
              <a:off x="3367750" y="17414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28"/>
            <p:cNvSpPr/>
            <p:nvPr/>
          </p:nvSpPr>
          <p:spPr>
            <a:xfrm>
              <a:off x="3385650" y="1740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28"/>
            <p:cNvSpPr/>
            <p:nvPr/>
          </p:nvSpPr>
          <p:spPr>
            <a:xfrm>
              <a:off x="3378850" y="174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28"/>
            <p:cNvSpPr/>
            <p:nvPr/>
          </p:nvSpPr>
          <p:spPr>
            <a:xfrm>
              <a:off x="3371325" y="1728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28"/>
            <p:cNvSpPr/>
            <p:nvPr/>
          </p:nvSpPr>
          <p:spPr>
            <a:xfrm>
              <a:off x="3378475" y="171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28"/>
            <p:cNvSpPr/>
            <p:nvPr/>
          </p:nvSpPr>
          <p:spPr>
            <a:xfrm>
              <a:off x="3363800" y="1717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3357025" y="172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3384500" y="172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28"/>
            <p:cNvSpPr/>
            <p:nvPr/>
          </p:nvSpPr>
          <p:spPr>
            <a:xfrm>
              <a:off x="3349475" y="170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28"/>
            <p:cNvSpPr/>
            <p:nvPr/>
          </p:nvSpPr>
          <p:spPr>
            <a:xfrm>
              <a:off x="3362675" y="1704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28"/>
            <p:cNvSpPr/>
            <p:nvPr/>
          </p:nvSpPr>
          <p:spPr>
            <a:xfrm>
              <a:off x="3378850" y="179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28"/>
            <p:cNvSpPr/>
            <p:nvPr/>
          </p:nvSpPr>
          <p:spPr>
            <a:xfrm>
              <a:off x="3396750" y="179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28"/>
            <p:cNvSpPr/>
            <p:nvPr/>
          </p:nvSpPr>
          <p:spPr>
            <a:xfrm>
              <a:off x="3389975" y="180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28"/>
            <p:cNvSpPr/>
            <p:nvPr/>
          </p:nvSpPr>
          <p:spPr>
            <a:xfrm>
              <a:off x="3382450" y="178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28"/>
            <p:cNvSpPr/>
            <p:nvPr/>
          </p:nvSpPr>
          <p:spPr>
            <a:xfrm>
              <a:off x="3389600" y="1764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28"/>
            <p:cNvSpPr/>
            <p:nvPr/>
          </p:nvSpPr>
          <p:spPr>
            <a:xfrm>
              <a:off x="3374900" y="1770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28"/>
            <p:cNvSpPr/>
            <p:nvPr/>
          </p:nvSpPr>
          <p:spPr>
            <a:xfrm>
              <a:off x="3368125" y="177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28"/>
            <p:cNvSpPr/>
            <p:nvPr/>
          </p:nvSpPr>
          <p:spPr>
            <a:xfrm>
              <a:off x="3395625" y="1781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28"/>
            <p:cNvSpPr/>
            <p:nvPr/>
          </p:nvSpPr>
          <p:spPr>
            <a:xfrm>
              <a:off x="3360600" y="1759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28"/>
            <p:cNvSpPr/>
            <p:nvPr/>
          </p:nvSpPr>
          <p:spPr>
            <a:xfrm>
              <a:off x="3373775" y="175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28"/>
            <p:cNvSpPr/>
            <p:nvPr/>
          </p:nvSpPr>
          <p:spPr>
            <a:xfrm>
              <a:off x="3403150" y="181802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91" y="1"/>
                  </a:moveTo>
                  <a:lnTo>
                    <a:pt x="1" y="129"/>
                  </a:lnTo>
                  <a:cubicBezTo>
                    <a:pt x="53" y="114"/>
                    <a:pt x="106" y="106"/>
                    <a:pt x="159" y="91"/>
                  </a:cubicBezTo>
                  <a:lnTo>
                    <a:pt x="181" y="5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28"/>
            <p:cNvSpPr/>
            <p:nvPr/>
          </p:nvSpPr>
          <p:spPr>
            <a:xfrm>
              <a:off x="3384900" y="18114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28"/>
            <p:cNvSpPr/>
            <p:nvPr/>
          </p:nvSpPr>
          <p:spPr>
            <a:xfrm>
              <a:off x="3404475" y="180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28"/>
            <p:cNvSpPr/>
            <p:nvPr/>
          </p:nvSpPr>
          <p:spPr>
            <a:xfrm>
              <a:off x="3322550" y="136667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182" y="0"/>
                  </a:moveTo>
                  <a:cubicBezTo>
                    <a:pt x="136" y="0"/>
                    <a:pt x="91" y="8"/>
                    <a:pt x="39" y="15"/>
                  </a:cubicBezTo>
                  <a:lnTo>
                    <a:pt x="1" y="68"/>
                  </a:lnTo>
                  <a:lnTo>
                    <a:pt x="99" y="12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28"/>
            <p:cNvSpPr/>
            <p:nvPr/>
          </p:nvSpPr>
          <p:spPr>
            <a:xfrm>
              <a:off x="3333675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28"/>
            <p:cNvSpPr/>
            <p:nvPr/>
          </p:nvSpPr>
          <p:spPr>
            <a:xfrm>
              <a:off x="3351550" y="14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28"/>
            <p:cNvSpPr/>
            <p:nvPr/>
          </p:nvSpPr>
          <p:spPr>
            <a:xfrm>
              <a:off x="3337425" y="1402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28"/>
            <p:cNvSpPr/>
            <p:nvPr/>
          </p:nvSpPr>
          <p:spPr>
            <a:xfrm>
              <a:off x="3344400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28"/>
            <p:cNvSpPr/>
            <p:nvPr/>
          </p:nvSpPr>
          <p:spPr>
            <a:xfrm>
              <a:off x="3329725" y="1390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28"/>
            <p:cNvSpPr/>
            <p:nvPr/>
          </p:nvSpPr>
          <p:spPr>
            <a:xfrm>
              <a:off x="3322925" y="140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28"/>
            <p:cNvSpPr/>
            <p:nvPr/>
          </p:nvSpPr>
          <p:spPr>
            <a:xfrm>
              <a:off x="3350625" y="1401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28"/>
            <p:cNvSpPr/>
            <p:nvPr/>
          </p:nvSpPr>
          <p:spPr>
            <a:xfrm>
              <a:off x="3315600" y="1379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28"/>
            <p:cNvSpPr/>
            <p:nvPr/>
          </p:nvSpPr>
          <p:spPr>
            <a:xfrm>
              <a:off x="3328775" y="1378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28"/>
            <p:cNvSpPr/>
            <p:nvPr/>
          </p:nvSpPr>
          <p:spPr>
            <a:xfrm>
              <a:off x="3333850" y="1370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28"/>
            <p:cNvSpPr/>
            <p:nvPr/>
          </p:nvSpPr>
          <p:spPr>
            <a:xfrm>
              <a:off x="3344775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28"/>
            <p:cNvSpPr/>
            <p:nvPr/>
          </p:nvSpPr>
          <p:spPr>
            <a:xfrm>
              <a:off x="3362675" y="1467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28"/>
            <p:cNvSpPr/>
            <p:nvPr/>
          </p:nvSpPr>
          <p:spPr>
            <a:xfrm>
              <a:off x="3356075" y="14766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28"/>
            <p:cNvSpPr/>
            <p:nvPr/>
          </p:nvSpPr>
          <p:spPr>
            <a:xfrm>
              <a:off x="3348550" y="14557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28"/>
            <p:cNvSpPr/>
            <p:nvPr/>
          </p:nvSpPr>
          <p:spPr>
            <a:xfrm>
              <a:off x="3355500" y="143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28"/>
            <p:cNvSpPr/>
            <p:nvPr/>
          </p:nvSpPr>
          <p:spPr>
            <a:xfrm>
              <a:off x="3340825" y="1443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28"/>
            <p:cNvSpPr/>
            <p:nvPr/>
          </p:nvSpPr>
          <p:spPr>
            <a:xfrm>
              <a:off x="3334050" y="14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28"/>
            <p:cNvSpPr/>
            <p:nvPr/>
          </p:nvSpPr>
          <p:spPr>
            <a:xfrm>
              <a:off x="3361725" y="1454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28"/>
            <p:cNvSpPr/>
            <p:nvPr/>
          </p:nvSpPr>
          <p:spPr>
            <a:xfrm>
              <a:off x="3326700" y="1432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28"/>
            <p:cNvSpPr/>
            <p:nvPr/>
          </p:nvSpPr>
          <p:spPr>
            <a:xfrm>
              <a:off x="3339875" y="1431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28"/>
            <p:cNvSpPr/>
            <p:nvPr/>
          </p:nvSpPr>
          <p:spPr>
            <a:xfrm>
              <a:off x="3344975" y="1423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28"/>
            <p:cNvSpPr/>
            <p:nvPr/>
          </p:nvSpPr>
          <p:spPr>
            <a:xfrm>
              <a:off x="3355900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28"/>
            <p:cNvSpPr/>
            <p:nvPr/>
          </p:nvSpPr>
          <p:spPr>
            <a:xfrm>
              <a:off x="3373775" y="152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28"/>
            <p:cNvSpPr/>
            <p:nvPr/>
          </p:nvSpPr>
          <p:spPr>
            <a:xfrm>
              <a:off x="3359650" y="15090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28"/>
            <p:cNvSpPr/>
            <p:nvPr/>
          </p:nvSpPr>
          <p:spPr>
            <a:xfrm>
              <a:off x="3366625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28"/>
            <p:cNvSpPr/>
            <p:nvPr/>
          </p:nvSpPr>
          <p:spPr>
            <a:xfrm>
              <a:off x="3351925" y="14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28"/>
            <p:cNvSpPr/>
            <p:nvPr/>
          </p:nvSpPr>
          <p:spPr>
            <a:xfrm>
              <a:off x="3345150" y="150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28"/>
            <p:cNvSpPr/>
            <p:nvPr/>
          </p:nvSpPr>
          <p:spPr>
            <a:xfrm>
              <a:off x="3372825" y="1508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28"/>
            <p:cNvSpPr/>
            <p:nvPr/>
          </p:nvSpPr>
          <p:spPr>
            <a:xfrm>
              <a:off x="3337800" y="148587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28"/>
            <p:cNvSpPr/>
            <p:nvPr/>
          </p:nvSpPr>
          <p:spPr>
            <a:xfrm>
              <a:off x="3351000" y="1484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28"/>
            <p:cNvSpPr/>
            <p:nvPr/>
          </p:nvSpPr>
          <p:spPr>
            <a:xfrm>
              <a:off x="3367000" y="157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28"/>
            <p:cNvSpPr/>
            <p:nvPr/>
          </p:nvSpPr>
          <p:spPr>
            <a:xfrm>
              <a:off x="3384900" y="15736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28"/>
            <p:cNvSpPr/>
            <p:nvPr/>
          </p:nvSpPr>
          <p:spPr>
            <a:xfrm>
              <a:off x="3378300" y="15832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28"/>
            <p:cNvSpPr/>
            <p:nvPr/>
          </p:nvSpPr>
          <p:spPr>
            <a:xfrm>
              <a:off x="3370775" y="1562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28"/>
            <p:cNvSpPr/>
            <p:nvPr/>
          </p:nvSpPr>
          <p:spPr>
            <a:xfrm>
              <a:off x="3377725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28"/>
            <p:cNvSpPr/>
            <p:nvPr/>
          </p:nvSpPr>
          <p:spPr>
            <a:xfrm>
              <a:off x="3363050" y="155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28"/>
            <p:cNvSpPr/>
            <p:nvPr/>
          </p:nvSpPr>
          <p:spPr>
            <a:xfrm>
              <a:off x="3356275" y="155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28"/>
            <p:cNvSpPr/>
            <p:nvPr/>
          </p:nvSpPr>
          <p:spPr>
            <a:xfrm>
              <a:off x="3383950" y="15615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28"/>
            <p:cNvSpPr/>
            <p:nvPr/>
          </p:nvSpPr>
          <p:spPr>
            <a:xfrm>
              <a:off x="3348925" y="153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28"/>
            <p:cNvSpPr/>
            <p:nvPr/>
          </p:nvSpPr>
          <p:spPr>
            <a:xfrm>
              <a:off x="3362100" y="1538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28"/>
            <p:cNvSpPr/>
            <p:nvPr/>
          </p:nvSpPr>
          <p:spPr>
            <a:xfrm>
              <a:off x="3367175" y="1529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28"/>
            <p:cNvSpPr/>
            <p:nvPr/>
          </p:nvSpPr>
          <p:spPr>
            <a:xfrm>
              <a:off x="3378100" y="16280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28"/>
            <p:cNvSpPr/>
            <p:nvPr/>
          </p:nvSpPr>
          <p:spPr>
            <a:xfrm>
              <a:off x="3396000" y="162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28"/>
            <p:cNvSpPr/>
            <p:nvPr/>
          </p:nvSpPr>
          <p:spPr>
            <a:xfrm>
              <a:off x="3389400" y="1636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28"/>
            <p:cNvSpPr/>
            <p:nvPr/>
          </p:nvSpPr>
          <p:spPr>
            <a:xfrm>
              <a:off x="3381875" y="161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28"/>
            <p:cNvSpPr/>
            <p:nvPr/>
          </p:nvSpPr>
          <p:spPr>
            <a:xfrm>
              <a:off x="3388850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28"/>
            <p:cNvSpPr/>
            <p:nvPr/>
          </p:nvSpPr>
          <p:spPr>
            <a:xfrm>
              <a:off x="3374150" y="1603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28"/>
            <p:cNvSpPr/>
            <p:nvPr/>
          </p:nvSpPr>
          <p:spPr>
            <a:xfrm>
              <a:off x="3367375" y="16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28"/>
            <p:cNvSpPr/>
            <p:nvPr/>
          </p:nvSpPr>
          <p:spPr>
            <a:xfrm>
              <a:off x="3395050" y="16146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28"/>
            <p:cNvSpPr/>
            <p:nvPr/>
          </p:nvSpPr>
          <p:spPr>
            <a:xfrm>
              <a:off x="3360025" y="159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28"/>
            <p:cNvSpPr/>
            <p:nvPr/>
          </p:nvSpPr>
          <p:spPr>
            <a:xfrm>
              <a:off x="3373225" y="159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28"/>
            <p:cNvSpPr/>
            <p:nvPr/>
          </p:nvSpPr>
          <p:spPr>
            <a:xfrm>
              <a:off x="3389225" y="168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28"/>
            <p:cNvSpPr/>
            <p:nvPr/>
          </p:nvSpPr>
          <p:spPr>
            <a:xfrm>
              <a:off x="3407100" y="168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28"/>
            <p:cNvSpPr/>
            <p:nvPr/>
          </p:nvSpPr>
          <p:spPr>
            <a:xfrm>
              <a:off x="3400525" y="168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28"/>
            <p:cNvSpPr/>
            <p:nvPr/>
          </p:nvSpPr>
          <p:spPr>
            <a:xfrm>
              <a:off x="3392975" y="16689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28"/>
            <p:cNvSpPr/>
            <p:nvPr/>
          </p:nvSpPr>
          <p:spPr>
            <a:xfrm>
              <a:off x="3399950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28"/>
            <p:cNvSpPr/>
            <p:nvPr/>
          </p:nvSpPr>
          <p:spPr>
            <a:xfrm>
              <a:off x="3385275" y="1657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28"/>
            <p:cNvSpPr/>
            <p:nvPr/>
          </p:nvSpPr>
          <p:spPr>
            <a:xfrm>
              <a:off x="3378475" y="166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28"/>
            <p:cNvSpPr/>
            <p:nvPr/>
          </p:nvSpPr>
          <p:spPr>
            <a:xfrm>
              <a:off x="3406175" y="1667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28"/>
            <p:cNvSpPr/>
            <p:nvPr/>
          </p:nvSpPr>
          <p:spPr>
            <a:xfrm>
              <a:off x="3371150" y="1645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28"/>
            <p:cNvSpPr/>
            <p:nvPr/>
          </p:nvSpPr>
          <p:spPr>
            <a:xfrm>
              <a:off x="3384325" y="1644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28"/>
            <p:cNvSpPr/>
            <p:nvPr/>
          </p:nvSpPr>
          <p:spPr>
            <a:xfrm>
              <a:off x="3400325" y="173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28"/>
            <p:cNvSpPr/>
            <p:nvPr/>
          </p:nvSpPr>
          <p:spPr>
            <a:xfrm>
              <a:off x="3418225" y="173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28"/>
            <p:cNvSpPr/>
            <p:nvPr/>
          </p:nvSpPr>
          <p:spPr>
            <a:xfrm>
              <a:off x="3411625" y="1742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28"/>
            <p:cNvSpPr/>
            <p:nvPr/>
          </p:nvSpPr>
          <p:spPr>
            <a:xfrm>
              <a:off x="3404100" y="1722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28"/>
            <p:cNvSpPr/>
            <p:nvPr/>
          </p:nvSpPr>
          <p:spPr>
            <a:xfrm>
              <a:off x="3411050" y="170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28"/>
            <p:cNvSpPr/>
            <p:nvPr/>
          </p:nvSpPr>
          <p:spPr>
            <a:xfrm>
              <a:off x="3396375" y="1710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28"/>
            <p:cNvSpPr/>
            <p:nvPr/>
          </p:nvSpPr>
          <p:spPr>
            <a:xfrm>
              <a:off x="3389600" y="171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28"/>
            <p:cNvSpPr/>
            <p:nvPr/>
          </p:nvSpPr>
          <p:spPr>
            <a:xfrm>
              <a:off x="3417275" y="1721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28"/>
            <p:cNvSpPr/>
            <p:nvPr/>
          </p:nvSpPr>
          <p:spPr>
            <a:xfrm>
              <a:off x="3382250" y="169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28"/>
            <p:cNvSpPr/>
            <p:nvPr/>
          </p:nvSpPr>
          <p:spPr>
            <a:xfrm>
              <a:off x="3395250" y="169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28"/>
            <p:cNvSpPr/>
            <p:nvPr/>
          </p:nvSpPr>
          <p:spPr>
            <a:xfrm>
              <a:off x="3411450" y="178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28"/>
            <p:cNvSpPr/>
            <p:nvPr/>
          </p:nvSpPr>
          <p:spPr>
            <a:xfrm>
              <a:off x="3429325" y="17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28"/>
            <p:cNvSpPr/>
            <p:nvPr/>
          </p:nvSpPr>
          <p:spPr>
            <a:xfrm>
              <a:off x="3422725" y="1796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28"/>
            <p:cNvSpPr/>
            <p:nvPr/>
          </p:nvSpPr>
          <p:spPr>
            <a:xfrm>
              <a:off x="3415200" y="177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28"/>
            <p:cNvSpPr/>
            <p:nvPr/>
          </p:nvSpPr>
          <p:spPr>
            <a:xfrm>
              <a:off x="3422175" y="175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28"/>
            <p:cNvSpPr/>
            <p:nvPr/>
          </p:nvSpPr>
          <p:spPr>
            <a:xfrm>
              <a:off x="3407475" y="1763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28"/>
            <p:cNvSpPr/>
            <p:nvPr/>
          </p:nvSpPr>
          <p:spPr>
            <a:xfrm>
              <a:off x="3400700" y="177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28"/>
            <p:cNvSpPr/>
            <p:nvPr/>
          </p:nvSpPr>
          <p:spPr>
            <a:xfrm>
              <a:off x="3428375" y="1774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28"/>
            <p:cNvSpPr/>
            <p:nvPr/>
          </p:nvSpPr>
          <p:spPr>
            <a:xfrm>
              <a:off x="3393350" y="17523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28"/>
            <p:cNvSpPr/>
            <p:nvPr/>
          </p:nvSpPr>
          <p:spPr>
            <a:xfrm>
              <a:off x="3406350" y="175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28"/>
            <p:cNvSpPr/>
            <p:nvPr/>
          </p:nvSpPr>
          <p:spPr>
            <a:xfrm>
              <a:off x="3417475" y="1804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28"/>
            <p:cNvSpPr/>
            <p:nvPr/>
          </p:nvSpPr>
          <p:spPr>
            <a:xfrm>
              <a:off x="3366250" y="1408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28"/>
            <p:cNvSpPr/>
            <p:nvPr/>
          </p:nvSpPr>
          <p:spPr>
            <a:xfrm>
              <a:off x="3384125" y="140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28"/>
            <p:cNvSpPr/>
            <p:nvPr/>
          </p:nvSpPr>
          <p:spPr>
            <a:xfrm>
              <a:off x="3377550" y="1416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28"/>
            <p:cNvSpPr/>
            <p:nvPr/>
          </p:nvSpPr>
          <p:spPr>
            <a:xfrm>
              <a:off x="3370000" y="139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28"/>
            <p:cNvSpPr/>
            <p:nvPr/>
          </p:nvSpPr>
          <p:spPr>
            <a:xfrm>
              <a:off x="3377175" y="1380800"/>
              <a:ext cx="4925" cy="5475"/>
            </a:xfrm>
            <a:custGeom>
              <a:avLst/>
              <a:gdLst/>
              <a:ahLst/>
              <a:cxnLst/>
              <a:rect l="l" t="t" r="r" b="b"/>
              <a:pathLst>
                <a:path w="197" h="219" extrusionOk="0">
                  <a:moveTo>
                    <a:pt x="106" y="0"/>
                  </a:moveTo>
                  <a:lnTo>
                    <a:pt x="0" y="158"/>
                  </a:lnTo>
                  <a:lnTo>
                    <a:pt x="91" y="219"/>
                  </a:lnTo>
                  <a:lnTo>
                    <a:pt x="196" y="60"/>
                  </a:lnTo>
                  <a:cubicBezTo>
                    <a:pt x="166" y="38"/>
                    <a:pt x="136" y="23"/>
                    <a:pt x="10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28"/>
            <p:cNvSpPr/>
            <p:nvPr/>
          </p:nvSpPr>
          <p:spPr>
            <a:xfrm>
              <a:off x="3362300" y="138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28"/>
            <p:cNvSpPr/>
            <p:nvPr/>
          </p:nvSpPr>
          <p:spPr>
            <a:xfrm>
              <a:off x="3355700" y="1393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28"/>
            <p:cNvSpPr/>
            <p:nvPr/>
          </p:nvSpPr>
          <p:spPr>
            <a:xfrm>
              <a:off x="3383200" y="139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28"/>
            <p:cNvSpPr/>
            <p:nvPr/>
          </p:nvSpPr>
          <p:spPr>
            <a:xfrm>
              <a:off x="3348175" y="1372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28"/>
            <p:cNvSpPr/>
            <p:nvPr/>
          </p:nvSpPr>
          <p:spPr>
            <a:xfrm>
              <a:off x="3361350" y="1371950"/>
              <a:ext cx="8300" cy="6225"/>
            </a:xfrm>
            <a:custGeom>
              <a:avLst/>
              <a:gdLst/>
              <a:ahLst/>
              <a:cxnLst/>
              <a:rect l="l" t="t" r="r" b="b"/>
              <a:pathLst>
                <a:path w="332" h="249" extrusionOk="0">
                  <a:moveTo>
                    <a:pt x="53" y="0"/>
                  </a:moveTo>
                  <a:lnTo>
                    <a:pt x="0" y="75"/>
                  </a:lnTo>
                  <a:lnTo>
                    <a:pt x="272" y="249"/>
                  </a:lnTo>
                  <a:lnTo>
                    <a:pt x="332" y="158"/>
                  </a:lnTo>
                  <a:lnTo>
                    <a:pt x="136" y="38"/>
                  </a:lnTo>
                  <a:cubicBezTo>
                    <a:pt x="106" y="23"/>
                    <a:pt x="83" y="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28"/>
            <p:cNvSpPr/>
            <p:nvPr/>
          </p:nvSpPr>
          <p:spPr>
            <a:xfrm>
              <a:off x="3377350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28"/>
            <p:cNvSpPr/>
            <p:nvPr/>
          </p:nvSpPr>
          <p:spPr>
            <a:xfrm>
              <a:off x="3395250" y="146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28"/>
            <p:cNvSpPr/>
            <p:nvPr/>
          </p:nvSpPr>
          <p:spPr>
            <a:xfrm>
              <a:off x="3381125" y="144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28"/>
            <p:cNvSpPr/>
            <p:nvPr/>
          </p:nvSpPr>
          <p:spPr>
            <a:xfrm>
              <a:off x="3388275" y="1431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28"/>
            <p:cNvSpPr/>
            <p:nvPr/>
          </p:nvSpPr>
          <p:spPr>
            <a:xfrm>
              <a:off x="3373400" y="1437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28"/>
            <p:cNvSpPr/>
            <p:nvPr/>
          </p:nvSpPr>
          <p:spPr>
            <a:xfrm>
              <a:off x="3366800" y="14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28"/>
            <p:cNvSpPr/>
            <p:nvPr/>
          </p:nvSpPr>
          <p:spPr>
            <a:xfrm>
              <a:off x="3394300" y="1448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28"/>
            <p:cNvSpPr/>
            <p:nvPr/>
          </p:nvSpPr>
          <p:spPr>
            <a:xfrm>
              <a:off x="3359275" y="142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28"/>
            <p:cNvSpPr/>
            <p:nvPr/>
          </p:nvSpPr>
          <p:spPr>
            <a:xfrm>
              <a:off x="3372450" y="1424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28"/>
            <p:cNvSpPr/>
            <p:nvPr/>
          </p:nvSpPr>
          <p:spPr>
            <a:xfrm>
              <a:off x="3388475" y="15146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28"/>
            <p:cNvSpPr/>
            <p:nvPr/>
          </p:nvSpPr>
          <p:spPr>
            <a:xfrm>
              <a:off x="3406350" y="1513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28"/>
            <p:cNvSpPr/>
            <p:nvPr/>
          </p:nvSpPr>
          <p:spPr>
            <a:xfrm>
              <a:off x="3392225" y="150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28"/>
            <p:cNvSpPr/>
            <p:nvPr/>
          </p:nvSpPr>
          <p:spPr>
            <a:xfrm>
              <a:off x="3399375" y="14847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28"/>
            <p:cNvSpPr/>
            <p:nvPr/>
          </p:nvSpPr>
          <p:spPr>
            <a:xfrm>
              <a:off x="3384500" y="14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28"/>
            <p:cNvSpPr/>
            <p:nvPr/>
          </p:nvSpPr>
          <p:spPr>
            <a:xfrm>
              <a:off x="3377925" y="1499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28"/>
            <p:cNvSpPr/>
            <p:nvPr/>
          </p:nvSpPr>
          <p:spPr>
            <a:xfrm>
              <a:off x="3405425" y="1501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28"/>
            <p:cNvSpPr/>
            <p:nvPr/>
          </p:nvSpPr>
          <p:spPr>
            <a:xfrm>
              <a:off x="3370400" y="1479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28"/>
            <p:cNvSpPr/>
            <p:nvPr/>
          </p:nvSpPr>
          <p:spPr>
            <a:xfrm>
              <a:off x="3383575" y="1478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28"/>
            <p:cNvSpPr/>
            <p:nvPr/>
          </p:nvSpPr>
          <p:spPr>
            <a:xfrm>
              <a:off x="3388650" y="14698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28"/>
            <p:cNvSpPr/>
            <p:nvPr/>
          </p:nvSpPr>
          <p:spPr>
            <a:xfrm>
              <a:off x="3399575" y="156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28"/>
            <p:cNvSpPr/>
            <p:nvPr/>
          </p:nvSpPr>
          <p:spPr>
            <a:xfrm>
              <a:off x="3417475" y="156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28"/>
            <p:cNvSpPr/>
            <p:nvPr/>
          </p:nvSpPr>
          <p:spPr>
            <a:xfrm>
              <a:off x="3410875" y="157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28"/>
            <p:cNvSpPr/>
            <p:nvPr/>
          </p:nvSpPr>
          <p:spPr>
            <a:xfrm>
              <a:off x="3403350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28"/>
            <p:cNvSpPr/>
            <p:nvPr/>
          </p:nvSpPr>
          <p:spPr>
            <a:xfrm>
              <a:off x="3410500" y="153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28"/>
            <p:cNvSpPr/>
            <p:nvPr/>
          </p:nvSpPr>
          <p:spPr>
            <a:xfrm>
              <a:off x="3395625" y="154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28"/>
            <p:cNvSpPr/>
            <p:nvPr/>
          </p:nvSpPr>
          <p:spPr>
            <a:xfrm>
              <a:off x="3389025" y="15531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28"/>
            <p:cNvSpPr/>
            <p:nvPr/>
          </p:nvSpPr>
          <p:spPr>
            <a:xfrm>
              <a:off x="3416525" y="1554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28"/>
            <p:cNvSpPr/>
            <p:nvPr/>
          </p:nvSpPr>
          <p:spPr>
            <a:xfrm>
              <a:off x="3381500" y="153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28"/>
            <p:cNvSpPr/>
            <p:nvPr/>
          </p:nvSpPr>
          <p:spPr>
            <a:xfrm>
              <a:off x="3394675" y="1531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28"/>
            <p:cNvSpPr/>
            <p:nvPr/>
          </p:nvSpPr>
          <p:spPr>
            <a:xfrm>
              <a:off x="3399775" y="1522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28"/>
            <p:cNvSpPr/>
            <p:nvPr/>
          </p:nvSpPr>
          <p:spPr>
            <a:xfrm>
              <a:off x="3410675" y="162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28"/>
            <p:cNvSpPr/>
            <p:nvPr/>
          </p:nvSpPr>
          <p:spPr>
            <a:xfrm>
              <a:off x="3428575" y="16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28"/>
            <p:cNvSpPr/>
            <p:nvPr/>
          </p:nvSpPr>
          <p:spPr>
            <a:xfrm>
              <a:off x="3421975" y="1629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28"/>
            <p:cNvSpPr/>
            <p:nvPr/>
          </p:nvSpPr>
          <p:spPr>
            <a:xfrm>
              <a:off x="3414450" y="160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28"/>
            <p:cNvSpPr/>
            <p:nvPr/>
          </p:nvSpPr>
          <p:spPr>
            <a:xfrm>
              <a:off x="3421600" y="1591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28"/>
            <p:cNvSpPr/>
            <p:nvPr/>
          </p:nvSpPr>
          <p:spPr>
            <a:xfrm>
              <a:off x="3406725" y="159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28"/>
            <p:cNvSpPr/>
            <p:nvPr/>
          </p:nvSpPr>
          <p:spPr>
            <a:xfrm>
              <a:off x="3400150" y="160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28"/>
            <p:cNvSpPr/>
            <p:nvPr/>
          </p:nvSpPr>
          <p:spPr>
            <a:xfrm>
              <a:off x="3427625" y="160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28"/>
            <p:cNvSpPr/>
            <p:nvPr/>
          </p:nvSpPr>
          <p:spPr>
            <a:xfrm>
              <a:off x="3392600" y="1585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28"/>
            <p:cNvSpPr/>
            <p:nvPr/>
          </p:nvSpPr>
          <p:spPr>
            <a:xfrm>
              <a:off x="3405800" y="1584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28"/>
            <p:cNvSpPr/>
            <p:nvPr/>
          </p:nvSpPr>
          <p:spPr>
            <a:xfrm>
              <a:off x="3421800" y="167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28"/>
            <p:cNvSpPr/>
            <p:nvPr/>
          </p:nvSpPr>
          <p:spPr>
            <a:xfrm>
              <a:off x="3439675" y="1673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28"/>
            <p:cNvSpPr/>
            <p:nvPr/>
          </p:nvSpPr>
          <p:spPr>
            <a:xfrm>
              <a:off x="3433100" y="1682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28"/>
            <p:cNvSpPr/>
            <p:nvPr/>
          </p:nvSpPr>
          <p:spPr>
            <a:xfrm>
              <a:off x="3425550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28"/>
            <p:cNvSpPr/>
            <p:nvPr/>
          </p:nvSpPr>
          <p:spPr>
            <a:xfrm>
              <a:off x="3432725" y="1644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28"/>
            <p:cNvSpPr/>
            <p:nvPr/>
          </p:nvSpPr>
          <p:spPr>
            <a:xfrm>
              <a:off x="3417850" y="165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28"/>
            <p:cNvSpPr/>
            <p:nvPr/>
          </p:nvSpPr>
          <p:spPr>
            <a:xfrm>
              <a:off x="3411250" y="1659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28"/>
            <p:cNvSpPr/>
            <p:nvPr/>
          </p:nvSpPr>
          <p:spPr>
            <a:xfrm>
              <a:off x="3438750" y="166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28"/>
            <p:cNvSpPr/>
            <p:nvPr/>
          </p:nvSpPr>
          <p:spPr>
            <a:xfrm>
              <a:off x="3403725" y="1638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28"/>
            <p:cNvSpPr/>
            <p:nvPr/>
          </p:nvSpPr>
          <p:spPr>
            <a:xfrm>
              <a:off x="3416900" y="1638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28"/>
            <p:cNvSpPr/>
            <p:nvPr/>
          </p:nvSpPr>
          <p:spPr>
            <a:xfrm>
              <a:off x="3432900" y="172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28"/>
            <p:cNvSpPr/>
            <p:nvPr/>
          </p:nvSpPr>
          <p:spPr>
            <a:xfrm>
              <a:off x="3450800" y="1726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28"/>
            <p:cNvSpPr/>
            <p:nvPr/>
          </p:nvSpPr>
          <p:spPr>
            <a:xfrm>
              <a:off x="3444200" y="17361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28"/>
            <p:cNvSpPr/>
            <p:nvPr/>
          </p:nvSpPr>
          <p:spPr>
            <a:xfrm>
              <a:off x="3436675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28"/>
            <p:cNvSpPr/>
            <p:nvPr/>
          </p:nvSpPr>
          <p:spPr>
            <a:xfrm>
              <a:off x="3443825" y="169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28"/>
            <p:cNvSpPr/>
            <p:nvPr/>
          </p:nvSpPr>
          <p:spPr>
            <a:xfrm>
              <a:off x="3428950" y="170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28"/>
            <p:cNvSpPr/>
            <p:nvPr/>
          </p:nvSpPr>
          <p:spPr>
            <a:xfrm>
              <a:off x="3422350" y="171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28"/>
            <p:cNvSpPr/>
            <p:nvPr/>
          </p:nvSpPr>
          <p:spPr>
            <a:xfrm>
              <a:off x="3449850" y="1714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28"/>
            <p:cNvSpPr/>
            <p:nvPr/>
          </p:nvSpPr>
          <p:spPr>
            <a:xfrm>
              <a:off x="3414825" y="169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28"/>
            <p:cNvSpPr/>
            <p:nvPr/>
          </p:nvSpPr>
          <p:spPr>
            <a:xfrm>
              <a:off x="3428000" y="1691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28"/>
            <p:cNvSpPr/>
            <p:nvPr/>
          </p:nvSpPr>
          <p:spPr>
            <a:xfrm>
              <a:off x="3444025" y="1781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28"/>
            <p:cNvSpPr/>
            <p:nvPr/>
          </p:nvSpPr>
          <p:spPr>
            <a:xfrm>
              <a:off x="3461900" y="178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28"/>
            <p:cNvSpPr/>
            <p:nvPr/>
          </p:nvSpPr>
          <p:spPr>
            <a:xfrm>
              <a:off x="3447775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28"/>
            <p:cNvSpPr/>
            <p:nvPr/>
          </p:nvSpPr>
          <p:spPr>
            <a:xfrm>
              <a:off x="3454925" y="1751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28"/>
            <p:cNvSpPr/>
            <p:nvPr/>
          </p:nvSpPr>
          <p:spPr>
            <a:xfrm>
              <a:off x="3440050" y="175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28"/>
            <p:cNvSpPr/>
            <p:nvPr/>
          </p:nvSpPr>
          <p:spPr>
            <a:xfrm>
              <a:off x="3433475" y="1766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28"/>
            <p:cNvSpPr/>
            <p:nvPr/>
          </p:nvSpPr>
          <p:spPr>
            <a:xfrm>
              <a:off x="3460975" y="1767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28"/>
            <p:cNvSpPr/>
            <p:nvPr/>
          </p:nvSpPr>
          <p:spPr>
            <a:xfrm>
              <a:off x="3425950" y="1745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28"/>
            <p:cNvSpPr/>
            <p:nvPr/>
          </p:nvSpPr>
          <p:spPr>
            <a:xfrm>
              <a:off x="3439125" y="1744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28"/>
            <p:cNvSpPr/>
            <p:nvPr/>
          </p:nvSpPr>
          <p:spPr>
            <a:xfrm>
              <a:off x="3438925" y="1798825"/>
              <a:ext cx="3600" cy="3800"/>
            </a:xfrm>
            <a:custGeom>
              <a:avLst/>
              <a:gdLst/>
              <a:ahLst/>
              <a:cxnLst/>
              <a:rect l="l" t="t" r="r" b="b"/>
              <a:pathLst>
                <a:path w="144" h="152" extrusionOk="0">
                  <a:moveTo>
                    <a:pt x="106" y="1"/>
                  </a:moveTo>
                  <a:lnTo>
                    <a:pt x="1" y="151"/>
                  </a:lnTo>
                  <a:cubicBezTo>
                    <a:pt x="46" y="114"/>
                    <a:pt x="99" y="68"/>
                    <a:pt x="144" y="1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28"/>
            <p:cNvSpPr/>
            <p:nvPr/>
          </p:nvSpPr>
          <p:spPr>
            <a:xfrm>
              <a:off x="3399000" y="140132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28"/>
            <p:cNvSpPr/>
            <p:nvPr/>
          </p:nvSpPr>
          <p:spPr>
            <a:xfrm>
              <a:off x="3416700" y="140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28"/>
            <p:cNvSpPr/>
            <p:nvPr/>
          </p:nvSpPr>
          <p:spPr>
            <a:xfrm>
              <a:off x="3402600" y="1388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28"/>
            <p:cNvSpPr/>
            <p:nvPr/>
          </p:nvSpPr>
          <p:spPr>
            <a:xfrm>
              <a:off x="3409750" y="1371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28"/>
            <p:cNvSpPr/>
            <p:nvPr/>
          </p:nvSpPr>
          <p:spPr>
            <a:xfrm>
              <a:off x="3394875" y="137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28"/>
            <p:cNvSpPr/>
            <p:nvPr/>
          </p:nvSpPr>
          <p:spPr>
            <a:xfrm>
              <a:off x="3388275" y="138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28"/>
            <p:cNvSpPr/>
            <p:nvPr/>
          </p:nvSpPr>
          <p:spPr>
            <a:xfrm>
              <a:off x="3415775" y="1388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28"/>
            <p:cNvSpPr/>
            <p:nvPr/>
          </p:nvSpPr>
          <p:spPr>
            <a:xfrm>
              <a:off x="3400150" y="1369125"/>
              <a:ext cx="2275" cy="2275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83" y="0"/>
                  </a:moveTo>
                  <a:cubicBezTo>
                    <a:pt x="60" y="23"/>
                    <a:pt x="30" y="53"/>
                    <a:pt x="0" y="75"/>
                  </a:cubicBezTo>
                  <a:lnTo>
                    <a:pt x="23" y="9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28"/>
            <p:cNvSpPr/>
            <p:nvPr/>
          </p:nvSpPr>
          <p:spPr>
            <a:xfrm>
              <a:off x="3410125" y="14546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28"/>
            <p:cNvSpPr/>
            <p:nvPr/>
          </p:nvSpPr>
          <p:spPr>
            <a:xfrm>
              <a:off x="3427825" y="145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28"/>
            <p:cNvSpPr/>
            <p:nvPr/>
          </p:nvSpPr>
          <p:spPr>
            <a:xfrm>
              <a:off x="3413700" y="144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28"/>
            <p:cNvSpPr/>
            <p:nvPr/>
          </p:nvSpPr>
          <p:spPr>
            <a:xfrm>
              <a:off x="3420850" y="1424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28"/>
            <p:cNvSpPr/>
            <p:nvPr/>
          </p:nvSpPr>
          <p:spPr>
            <a:xfrm>
              <a:off x="3405975" y="143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28"/>
            <p:cNvSpPr/>
            <p:nvPr/>
          </p:nvSpPr>
          <p:spPr>
            <a:xfrm>
              <a:off x="3399375" y="143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28"/>
            <p:cNvSpPr/>
            <p:nvPr/>
          </p:nvSpPr>
          <p:spPr>
            <a:xfrm>
              <a:off x="3426875" y="144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28"/>
            <p:cNvSpPr/>
            <p:nvPr/>
          </p:nvSpPr>
          <p:spPr>
            <a:xfrm>
              <a:off x="3391850" y="141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28"/>
            <p:cNvSpPr/>
            <p:nvPr/>
          </p:nvSpPr>
          <p:spPr>
            <a:xfrm>
              <a:off x="3405025" y="141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28"/>
            <p:cNvSpPr/>
            <p:nvPr/>
          </p:nvSpPr>
          <p:spPr>
            <a:xfrm>
              <a:off x="3410125" y="1409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28"/>
            <p:cNvSpPr/>
            <p:nvPr/>
          </p:nvSpPr>
          <p:spPr>
            <a:xfrm>
              <a:off x="3421225" y="150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28"/>
            <p:cNvSpPr/>
            <p:nvPr/>
          </p:nvSpPr>
          <p:spPr>
            <a:xfrm>
              <a:off x="3438925" y="1506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28"/>
            <p:cNvSpPr/>
            <p:nvPr/>
          </p:nvSpPr>
          <p:spPr>
            <a:xfrm>
              <a:off x="3424800" y="149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28"/>
            <p:cNvSpPr/>
            <p:nvPr/>
          </p:nvSpPr>
          <p:spPr>
            <a:xfrm>
              <a:off x="3431975" y="1477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28"/>
            <p:cNvSpPr/>
            <p:nvPr/>
          </p:nvSpPr>
          <p:spPr>
            <a:xfrm>
              <a:off x="3417100" y="14836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28"/>
            <p:cNvSpPr/>
            <p:nvPr/>
          </p:nvSpPr>
          <p:spPr>
            <a:xfrm>
              <a:off x="3410500" y="149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28"/>
            <p:cNvSpPr/>
            <p:nvPr/>
          </p:nvSpPr>
          <p:spPr>
            <a:xfrm>
              <a:off x="3438000" y="149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28"/>
            <p:cNvSpPr/>
            <p:nvPr/>
          </p:nvSpPr>
          <p:spPr>
            <a:xfrm>
              <a:off x="3402975" y="1472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28"/>
            <p:cNvSpPr/>
            <p:nvPr/>
          </p:nvSpPr>
          <p:spPr>
            <a:xfrm>
              <a:off x="3416150" y="1471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28"/>
            <p:cNvSpPr/>
            <p:nvPr/>
          </p:nvSpPr>
          <p:spPr>
            <a:xfrm>
              <a:off x="3421225" y="1462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28"/>
            <p:cNvSpPr/>
            <p:nvPr/>
          </p:nvSpPr>
          <p:spPr>
            <a:xfrm>
              <a:off x="3432350" y="1561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28"/>
            <p:cNvSpPr/>
            <p:nvPr/>
          </p:nvSpPr>
          <p:spPr>
            <a:xfrm>
              <a:off x="3450050" y="1560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28"/>
            <p:cNvSpPr/>
            <p:nvPr/>
          </p:nvSpPr>
          <p:spPr>
            <a:xfrm>
              <a:off x="3435925" y="154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28"/>
            <p:cNvSpPr/>
            <p:nvPr/>
          </p:nvSpPr>
          <p:spPr>
            <a:xfrm>
              <a:off x="3443075" y="1531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28"/>
            <p:cNvSpPr/>
            <p:nvPr/>
          </p:nvSpPr>
          <p:spPr>
            <a:xfrm>
              <a:off x="3428200" y="153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28"/>
            <p:cNvSpPr/>
            <p:nvPr/>
          </p:nvSpPr>
          <p:spPr>
            <a:xfrm>
              <a:off x="3421600" y="154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28"/>
            <p:cNvSpPr/>
            <p:nvPr/>
          </p:nvSpPr>
          <p:spPr>
            <a:xfrm>
              <a:off x="3449100" y="1547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28"/>
            <p:cNvSpPr/>
            <p:nvPr/>
          </p:nvSpPr>
          <p:spPr>
            <a:xfrm>
              <a:off x="3414075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28"/>
            <p:cNvSpPr/>
            <p:nvPr/>
          </p:nvSpPr>
          <p:spPr>
            <a:xfrm>
              <a:off x="3427250" y="152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28"/>
            <p:cNvSpPr/>
            <p:nvPr/>
          </p:nvSpPr>
          <p:spPr>
            <a:xfrm>
              <a:off x="3432350" y="1516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28"/>
            <p:cNvSpPr/>
            <p:nvPr/>
          </p:nvSpPr>
          <p:spPr>
            <a:xfrm>
              <a:off x="3443450" y="1614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28"/>
            <p:cNvSpPr/>
            <p:nvPr/>
          </p:nvSpPr>
          <p:spPr>
            <a:xfrm>
              <a:off x="3461150" y="1613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28"/>
            <p:cNvSpPr/>
            <p:nvPr/>
          </p:nvSpPr>
          <p:spPr>
            <a:xfrm>
              <a:off x="3454550" y="162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28"/>
            <p:cNvSpPr/>
            <p:nvPr/>
          </p:nvSpPr>
          <p:spPr>
            <a:xfrm>
              <a:off x="3447025" y="160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28"/>
            <p:cNvSpPr/>
            <p:nvPr/>
          </p:nvSpPr>
          <p:spPr>
            <a:xfrm>
              <a:off x="3454175" y="15845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28"/>
            <p:cNvSpPr/>
            <p:nvPr/>
          </p:nvSpPr>
          <p:spPr>
            <a:xfrm>
              <a:off x="3439300" y="1590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28"/>
            <p:cNvSpPr/>
            <p:nvPr/>
          </p:nvSpPr>
          <p:spPr>
            <a:xfrm>
              <a:off x="3432725" y="159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28"/>
            <p:cNvSpPr/>
            <p:nvPr/>
          </p:nvSpPr>
          <p:spPr>
            <a:xfrm>
              <a:off x="3460200" y="1601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28"/>
            <p:cNvSpPr/>
            <p:nvPr/>
          </p:nvSpPr>
          <p:spPr>
            <a:xfrm>
              <a:off x="3425175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28"/>
            <p:cNvSpPr/>
            <p:nvPr/>
          </p:nvSpPr>
          <p:spPr>
            <a:xfrm>
              <a:off x="3438375" y="1577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28"/>
            <p:cNvSpPr/>
            <p:nvPr/>
          </p:nvSpPr>
          <p:spPr>
            <a:xfrm>
              <a:off x="3443450" y="1569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28"/>
            <p:cNvSpPr/>
            <p:nvPr/>
          </p:nvSpPr>
          <p:spPr>
            <a:xfrm>
              <a:off x="3454550" y="16677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28"/>
            <p:cNvSpPr/>
            <p:nvPr/>
          </p:nvSpPr>
          <p:spPr>
            <a:xfrm>
              <a:off x="3472250" y="166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28"/>
            <p:cNvSpPr/>
            <p:nvPr/>
          </p:nvSpPr>
          <p:spPr>
            <a:xfrm>
              <a:off x="3465675" y="167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28"/>
            <p:cNvSpPr/>
            <p:nvPr/>
          </p:nvSpPr>
          <p:spPr>
            <a:xfrm>
              <a:off x="3458150" y="16553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28"/>
            <p:cNvSpPr/>
            <p:nvPr/>
          </p:nvSpPr>
          <p:spPr>
            <a:xfrm>
              <a:off x="3465300" y="1637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28"/>
            <p:cNvSpPr/>
            <p:nvPr/>
          </p:nvSpPr>
          <p:spPr>
            <a:xfrm>
              <a:off x="3450425" y="164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28"/>
            <p:cNvSpPr/>
            <p:nvPr/>
          </p:nvSpPr>
          <p:spPr>
            <a:xfrm>
              <a:off x="3443825" y="165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28"/>
            <p:cNvSpPr/>
            <p:nvPr/>
          </p:nvSpPr>
          <p:spPr>
            <a:xfrm>
              <a:off x="3471325" y="1654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28"/>
            <p:cNvSpPr/>
            <p:nvPr/>
          </p:nvSpPr>
          <p:spPr>
            <a:xfrm>
              <a:off x="3436300" y="1632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28"/>
            <p:cNvSpPr/>
            <p:nvPr/>
          </p:nvSpPr>
          <p:spPr>
            <a:xfrm>
              <a:off x="3449475" y="1631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28"/>
            <p:cNvSpPr/>
            <p:nvPr/>
          </p:nvSpPr>
          <p:spPr>
            <a:xfrm>
              <a:off x="3465675" y="1721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28"/>
            <p:cNvSpPr/>
            <p:nvPr/>
          </p:nvSpPr>
          <p:spPr>
            <a:xfrm>
              <a:off x="3483375" y="17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28"/>
            <p:cNvSpPr/>
            <p:nvPr/>
          </p:nvSpPr>
          <p:spPr>
            <a:xfrm>
              <a:off x="3476775" y="172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28"/>
            <p:cNvSpPr/>
            <p:nvPr/>
          </p:nvSpPr>
          <p:spPr>
            <a:xfrm>
              <a:off x="3469250" y="170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28"/>
            <p:cNvSpPr/>
            <p:nvPr/>
          </p:nvSpPr>
          <p:spPr>
            <a:xfrm>
              <a:off x="3476400" y="1691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28"/>
            <p:cNvSpPr/>
            <p:nvPr/>
          </p:nvSpPr>
          <p:spPr>
            <a:xfrm>
              <a:off x="3461525" y="16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28"/>
            <p:cNvSpPr/>
            <p:nvPr/>
          </p:nvSpPr>
          <p:spPr>
            <a:xfrm>
              <a:off x="3454925" y="1706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28"/>
            <p:cNvSpPr/>
            <p:nvPr/>
          </p:nvSpPr>
          <p:spPr>
            <a:xfrm>
              <a:off x="3482425" y="170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28"/>
            <p:cNvSpPr/>
            <p:nvPr/>
          </p:nvSpPr>
          <p:spPr>
            <a:xfrm>
              <a:off x="3447400" y="168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28"/>
            <p:cNvSpPr/>
            <p:nvPr/>
          </p:nvSpPr>
          <p:spPr>
            <a:xfrm>
              <a:off x="3460575" y="1684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28"/>
            <p:cNvSpPr/>
            <p:nvPr/>
          </p:nvSpPr>
          <p:spPr>
            <a:xfrm>
              <a:off x="3476775" y="1774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28"/>
            <p:cNvSpPr/>
            <p:nvPr/>
          </p:nvSpPr>
          <p:spPr>
            <a:xfrm>
              <a:off x="3494475" y="1773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28"/>
            <p:cNvSpPr/>
            <p:nvPr/>
          </p:nvSpPr>
          <p:spPr>
            <a:xfrm>
              <a:off x="3487900" y="178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28"/>
            <p:cNvSpPr/>
            <p:nvPr/>
          </p:nvSpPr>
          <p:spPr>
            <a:xfrm>
              <a:off x="3480350" y="176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28"/>
            <p:cNvSpPr/>
            <p:nvPr/>
          </p:nvSpPr>
          <p:spPr>
            <a:xfrm>
              <a:off x="3487525" y="1744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28"/>
            <p:cNvSpPr/>
            <p:nvPr/>
          </p:nvSpPr>
          <p:spPr>
            <a:xfrm>
              <a:off x="3472650" y="1750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28"/>
            <p:cNvSpPr/>
            <p:nvPr/>
          </p:nvSpPr>
          <p:spPr>
            <a:xfrm>
              <a:off x="3466050" y="1759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28"/>
            <p:cNvSpPr/>
            <p:nvPr/>
          </p:nvSpPr>
          <p:spPr>
            <a:xfrm>
              <a:off x="3493550" y="17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28"/>
            <p:cNvSpPr/>
            <p:nvPr/>
          </p:nvSpPr>
          <p:spPr>
            <a:xfrm>
              <a:off x="3458525" y="17385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28"/>
            <p:cNvSpPr/>
            <p:nvPr/>
          </p:nvSpPr>
          <p:spPr>
            <a:xfrm>
              <a:off x="3471700" y="173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28"/>
            <p:cNvSpPr/>
            <p:nvPr/>
          </p:nvSpPr>
          <p:spPr>
            <a:xfrm>
              <a:off x="3498625" y="1797500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181" y="1"/>
                  </a:moveTo>
                  <a:lnTo>
                    <a:pt x="0" y="264"/>
                  </a:lnTo>
                  <a:cubicBezTo>
                    <a:pt x="46" y="272"/>
                    <a:pt x="83" y="272"/>
                    <a:pt x="129" y="280"/>
                  </a:cubicBez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28"/>
            <p:cNvSpPr/>
            <p:nvPr/>
          </p:nvSpPr>
          <p:spPr>
            <a:xfrm>
              <a:off x="3471500" y="1791850"/>
              <a:ext cx="5125" cy="5300"/>
            </a:xfrm>
            <a:custGeom>
              <a:avLst/>
              <a:gdLst/>
              <a:ahLst/>
              <a:cxnLst/>
              <a:rect l="l" t="t" r="r" b="b"/>
              <a:pathLst>
                <a:path w="205" h="212" extrusionOk="0">
                  <a:moveTo>
                    <a:pt x="106" y="1"/>
                  </a:moveTo>
                  <a:lnTo>
                    <a:pt x="1" y="159"/>
                  </a:lnTo>
                  <a:cubicBezTo>
                    <a:pt x="31" y="174"/>
                    <a:pt x="69" y="197"/>
                    <a:pt x="99" y="212"/>
                  </a:cubicBezTo>
                  <a:lnTo>
                    <a:pt x="204" y="6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28"/>
            <p:cNvSpPr/>
            <p:nvPr/>
          </p:nvSpPr>
          <p:spPr>
            <a:xfrm>
              <a:off x="3482800" y="179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28"/>
            <p:cNvSpPr/>
            <p:nvPr/>
          </p:nvSpPr>
          <p:spPr>
            <a:xfrm>
              <a:off x="3431600" y="1394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28"/>
            <p:cNvSpPr/>
            <p:nvPr/>
          </p:nvSpPr>
          <p:spPr>
            <a:xfrm>
              <a:off x="3449300" y="1393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28"/>
            <p:cNvSpPr/>
            <p:nvPr/>
          </p:nvSpPr>
          <p:spPr>
            <a:xfrm>
              <a:off x="3435175" y="1382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28"/>
            <p:cNvSpPr/>
            <p:nvPr/>
          </p:nvSpPr>
          <p:spPr>
            <a:xfrm>
              <a:off x="3442325" y="136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28"/>
            <p:cNvSpPr/>
            <p:nvPr/>
          </p:nvSpPr>
          <p:spPr>
            <a:xfrm>
              <a:off x="3427450" y="137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28"/>
            <p:cNvSpPr/>
            <p:nvPr/>
          </p:nvSpPr>
          <p:spPr>
            <a:xfrm>
              <a:off x="3420850" y="13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28"/>
            <p:cNvSpPr/>
            <p:nvPr/>
          </p:nvSpPr>
          <p:spPr>
            <a:xfrm>
              <a:off x="3448350" y="1381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28"/>
            <p:cNvSpPr/>
            <p:nvPr/>
          </p:nvSpPr>
          <p:spPr>
            <a:xfrm>
              <a:off x="3413325" y="135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28"/>
            <p:cNvSpPr/>
            <p:nvPr/>
          </p:nvSpPr>
          <p:spPr>
            <a:xfrm>
              <a:off x="3426500" y="1358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28"/>
            <p:cNvSpPr/>
            <p:nvPr/>
          </p:nvSpPr>
          <p:spPr>
            <a:xfrm>
              <a:off x="3431600" y="1350850"/>
              <a:ext cx="8475" cy="5300"/>
            </a:xfrm>
            <a:custGeom>
              <a:avLst/>
              <a:gdLst/>
              <a:ahLst/>
              <a:cxnLst/>
              <a:rect l="l" t="t" r="r" b="b"/>
              <a:pathLst>
                <a:path w="339" h="212" extrusionOk="0">
                  <a:moveTo>
                    <a:pt x="143" y="0"/>
                  </a:moveTo>
                  <a:cubicBezTo>
                    <a:pt x="90" y="16"/>
                    <a:pt x="45" y="31"/>
                    <a:pt x="0" y="46"/>
                  </a:cubicBezTo>
                  <a:lnTo>
                    <a:pt x="279" y="211"/>
                  </a:lnTo>
                  <a:lnTo>
                    <a:pt x="339" y="121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28"/>
            <p:cNvSpPr/>
            <p:nvPr/>
          </p:nvSpPr>
          <p:spPr>
            <a:xfrm>
              <a:off x="3442700" y="144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28"/>
            <p:cNvSpPr/>
            <p:nvPr/>
          </p:nvSpPr>
          <p:spPr>
            <a:xfrm>
              <a:off x="3460400" y="1446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8"/>
            <p:cNvSpPr/>
            <p:nvPr/>
          </p:nvSpPr>
          <p:spPr>
            <a:xfrm>
              <a:off x="3446275" y="143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8"/>
            <p:cNvSpPr/>
            <p:nvPr/>
          </p:nvSpPr>
          <p:spPr>
            <a:xfrm>
              <a:off x="3453425" y="1417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8"/>
            <p:cNvSpPr/>
            <p:nvPr/>
          </p:nvSpPr>
          <p:spPr>
            <a:xfrm>
              <a:off x="3438550" y="1423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8"/>
            <p:cNvSpPr/>
            <p:nvPr/>
          </p:nvSpPr>
          <p:spPr>
            <a:xfrm>
              <a:off x="3431975" y="143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8"/>
            <p:cNvSpPr/>
            <p:nvPr/>
          </p:nvSpPr>
          <p:spPr>
            <a:xfrm>
              <a:off x="3459450" y="1434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8"/>
            <p:cNvSpPr/>
            <p:nvPr/>
          </p:nvSpPr>
          <p:spPr>
            <a:xfrm>
              <a:off x="3424425" y="1412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8"/>
            <p:cNvSpPr/>
            <p:nvPr/>
          </p:nvSpPr>
          <p:spPr>
            <a:xfrm>
              <a:off x="3437625" y="14113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8"/>
            <p:cNvSpPr/>
            <p:nvPr/>
          </p:nvSpPr>
          <p:spPr>
            <a:xfrm>
              <a:off x="3442700" y="1402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8"/>
            <p:cNvSpPr/>
            <p:nvPr/>
          </p:nvSpPr>
          <p:spPr>
            <a:xfrm>
              <a:off x="3453800" y="1501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8"/>
            <p:cNvSpPr/>
            <p:nvPr/>
          </p:nvSpPr>
          <p:spPr>
            <a:xfrm>
              <a:off x="3471500" y="1499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8"/>
            <p:cNvSpPr/>
            <p:nvPr/>
          </p:nvSpPr>
          <p:spPr>
            <a:xfrm>
              <a:off x="3457375" y="14887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8"/>
            <p:cNvSpPr/>
            <p:nvPr/>
          </p:nvSpPr>
          <p:spPr>
            <a:xfrm>
              <a:off x="3464550" y="1471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8"/>
            <p:cNvSpPr/>
            <p:nvPr/>
          </p:nvSpPr>
          <p:spPr>
            <a:xfrm>
              <a:off x="3449675" y="147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8"/>
            <p:cNvSpPr/>
            <p:nvPr/>
          </p:nvSpPr>
          <p:spPr>
            <a:xfrm>
              <a:off x="3443075" y="1486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8"/>
            <p:cNvSpPr/>
            <p:nvPr/>
          </p:nvSpPr>
          <p:spPr>
            <a:xfrm>
              <a:off x="3470575" y="1487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8"/>
            <p:cNvSpPr/>
            <p:nvPr/>
          </p:nvSpPr>
          <p:spPr>
            <a:xfrm>
              <a:off x="3435550" y="146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8"/>
            <p:cNvSpPr/>
            <p:nvPr/>
          </p:nvSpPr>
          <p:spPr>
            <a:xfrm>
              <a:off x="3448725" y="1464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8"/>
            <p:cNvSpPr/>
            <p:nvPr/>
          </p:nvSpPr>
          <p:spPr>
            <a:xfrm>
              <a:off x="3453800" y="14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8"/>
            <p:cNvSpPr/>
            <p:nvPr/>
          </p:nvSpPr>
          <p:spPr>
            <a:xfrm>
              <a:off x="3464925" y="155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8"/>
            <p:cNvSpPr/>
            <p:nvPr/>
          </p:nvSpPr>
          <p:spPr>
            <a:xfrm>
              <a:off x="3482625" y="15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8"/>
            <p:cNvSpPr/>
            <p:nvPr/>
          </p:nvSpPr>
          <p:spPr>
            <a:xfrm>
              <a:off x="3468500" y="1541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8"/>
            <p:cNvSpPr/>
            <p:nvPr/>
          </p:nvSpPr>
          <p:spPr>
            <a:xfrm>
              <a:off x="3475650" y="152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8"/>
            <p:cNvSpPr/>
            <p:nvPr/>
          </p:nvSpPr>
          <p:spPr>
            <a:xfrm>
              <a:off x="3460775" y="153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8"/>
            <p:cNvSpPr/>
            <p:nvPr/>
          </p:nvSpPr>
          <p:spPr>
            <a:xfrm>
              <a:off x="3454175" y="15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8"/>
            <p:cNvSpPr/>
            <p:nvPr/>
          </p:nvSpPr>
          <p:spPr>
            <a:xfrm>
              <a:off x="3481675" y="1541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8"/>
            <p:cNvSpPr/>
            <p:nvPr/>
          </p:nvSpPr>
          <p:spPr>
            <a:xfrm>
              <a:off x="3446650" y="151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8"/>
            <p:cNvSpPr/>
            <p:nvPr/>
          </p:nvSpPr>
          <p:spPr>
            <a:xfrm>
              <a:off x="3459825" y="151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8"/>
            <p:cNvSpPr/>
            <p:nvPr/>
          </p:nvSpPr>
          <p:spPr>
            <a:xfrm>
              <a:off x="3464925" y="150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8"/>
            <p:cNvSpPr/>
            <p:nvPr/>
          </p:nvSpPr>
          <p:spPr>
            <a:xfrm>
              <a:off x="3476025" y="1607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8"/>
            <p:cNvSpPr/>
            <p:nvPr/>
          </p:nvSpPr>
          <p:spPr>
            <a:xfrm>
              <a:off x="3493725" y="1606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8"/>
            <p:cNvSpPr/>
            <p:nvPr/>
          </p:nvSpPr>
          <p:spPr>
            <a:xfrm>
              <a:off x="3487150" y="16159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8"/>
            <p:cNvSpPr/>
            <p:nvPr/>
          </p:nvSpPr>
          <p:spPr>
            <a:xfrm>
              <a:off x="3479600" y="159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8"/>
            <p:cNvSpPr/>
            <p:nvPr/>
          </p:nvSpPr>
          <p:spPr>
            <a:xfrm>
              <a:off x="3486750" y="1577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8"/>
            <p:cNvSpPr/>
            <p:nvPr/>
          </p:nvSpPr>
          <p:spPr>
            <a:xfrm>
              <a:off x="3471875" y="1583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8"/>
            <p:cNvSpPr/>
            <p:nvPr/>
          </p:nvSpPr>
          <p:spPr>
            <a:xfrm>
              <a:off x="3465300" y="159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8"/>
            <p:cNvSpPr/>
            <p:nvPr/>
          </p:nvSpPr>
          <p:spPr>
            <a:xfrm>
              <a:off x="3492775" y="15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8"/>
            <p:cNvSpPr/>
            <p:nvPr/>
          </p:nvSpPr>
          <p:spPr>
            <a:xfrm>
              <a:off x="3457750" y="157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8"/>
            <p:cNvSpPr/>
            <p:nvPr/>
          </p:nvSpPr>
          <p:spPr>
            <a:xfrm>
              <a:off x="3470950" y="157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8"/>
            <p:cNvSpPr/>
            <p:nvPr/>
          </p:nvSpPr>
          <p:spPr>
            <a:xfrm>
              <a:off x="3476025" y="1562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8"/>
            <p:cNvSpPr/>
            <p:nvPr/>
          </p:nvSpPr>
          <p:spPr>
            <a:xfrm>
              <a:off x="3487150" y="166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8"/>
            <p:cNvSpPr/>
            <p:nvPr/>
          </p:nvSpPr>
          <p:spPr>
            <a:xfrm>
              <a:off x="3504850" y="16598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8"/>
            <p:cNvSpPr/>
            <p:nvPr/>
          </p:nvSpPr>
          <p:spPr>
            <a:xfrm>
              <a:off x="3498250" y="166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8"/>
            <p:cNvSpPr/>
            <p:nvPr/>
          </p:nvSpPr>
          <p:spPr>
            <a:xfrm>
              <a:off x="3490725" y="1648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8"/>
            <p:cNvSpPr/>
            <p:nvPr/>
          </p:nvSpPr>
          <p:spPr>
            <a:xfrm>
              <a:off x="3497875" y="163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8"/>
            <p:cNvSpPr/>
            <p:nvPr/>
          </p:nvSpPr>
          <p:spPr>
            <a:xfrm>
              <a:off x="3483000" y="16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8"/>
            <p:cNvSpPr/>
            <p:nvPr/>
          </p:nvSpPr>
          <p:spPr>
            <a:xfrm>
              <a:off x="3476400" y="1646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8"/>
            <p:cNvSpPr/>
            <p:nvPr/>
          </p:nvSpPr>
          <p:spPr>
            <a:xfrm>
              <a:off x="3503900" y="1647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8"/>
            <p:cNvSpPr/>
            <p:nvPr/>
          </p:nvSpPr>
          <p:spPr>
            <a:xfrm>
              <a:off x="3468875" y="16252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8"/>
            <p:cNvSpPr/>
            <p:nvPr/>
          </p:nvSpPr>
          <p:spPr>
            <a:xfrm>
              <a:off x="3482050" y="1624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8"/>
            <p:cNvSpPr/>
            <p:nvPr/>
          </p:nvSpPr>
          <p:spPr>
            <a:xfrm>
              <a:off x="3498250" y="1714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8"/>
            <p:cNvSpPr/>
            <p:nvPr/>
          </p:nvSpPr>
          <p:spPr>
            <a:xfrm>
              <a:off x="3515950" y="17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8"/>
            <p:cNvSpPr/>
            <p:nvPr/>
          </p:nvSpPr>
          <p:spPr>
            <a:xfrm>
              <a:off x="3509350" y="1722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8"/>
            <p:cNvSpPr/>
            <p:nvPr/>
          </p:nvSpPr>
          <p:spPr>
            <a:xfrm>
              <a:off x="3501825" y="170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8"/>
            <p:cNvSpPr/>
            <p:nvPr/>
          </p:nvSpPr>
          <p:spPr>
            <a:xfrm>
              <a:off x="3508975" y="1684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8"/>
            <p:cNvSpPr/>
            <p:nvPr/>
          </p:nvSpPr>
          <p:spPr>
            <a:xfrm>
              <a:off x="3494100" y="168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8"/>
            <p:cNvSpPr/>
            <p:nvPr/>
          </p:nvSpPr>
          <p:spPr>
            <a:xfrm>
              <a:off x="3487525" y="169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8"/>
            <p:cNvSpPr/>
            <p:nvPr/>
          </p:nvSpPr>
          <p:spPr>
            <a:xfrm>
              <a:off x="3515000" y="170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8"/>
            <p:cNvSpPr/>
            <p:nvPr/>
          </p:nvSpPr>
          <p:spPr>
            <a:xfrm>
              <a:off x="3479975" y="16785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8"/>
            <p:cNvSpPr/>
            <p:nvPr/>
          </p:nvSpPr>
          <p:spPr>
            <a:xfrm>
              <a:off x="3493175" y="16777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8"/>
            <p:cNvSpPr/>
            <p:nvPr/>
          </p:nvSpPr>
          <p:spPr>
            <a:xfrm>
              <a:off x="3509350" y="176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8"/>
            <p:cNvSpPr/>
            <p:nvPr/>
          </p:nvSpPr>
          <p:spPr>
            <a:xfrm>
              <a:off x="3527050" y="176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8"/>
            <p:cNvSpPr/>
            <p:nvPr/>
          </p:nvSpPr>
          <p:spPr>
            <a:xfrm>
              <a:off x="3520475" y="177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8"/>
            <p:cNvSpPr/>
            <p:nvPr/>
          </p:nvSpPr>
          <p:spPr>
            <a:xfrm>
              <a:off x="3512925" y="175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8"/>
            <p:cNvSpPr/>
            <p:nvPr/>
          </p:nvSpPr>
          <p:spPr>
            <a:xfrm>
              <a:off x="3520100" y="1737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8"/>
            <p:cNvSpPr/>
            <p:nvPr/>
          </p:nvSpPr>
          <p:spPr>
            <a:xfrm>
              <a:off x="3505225" y="174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8"/>
            <p:cNvSpPr/>
            <p:nvPr/>
          </p:nvSpPr>
          <p:spPr>
            <a:xfrm>
              <a:off x="3498625" y="1752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8"/>
            <p:cNvSpPr/>
            <p:nvPr/>
          </p:nvSpPr>
          <p:spPr>
            <a:xfrm>
              <a:off x="3526125" y="175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8"/>
            <p:cNvSpPr/>
            <p:nvPr/>
          </p:nvSpPr>
          <p:spPr>
            <a:xfrm>
              <a:off x="3491100" y="1731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8"/>
            <p:cNvSpPr/>
            <p:nvPr/>
          </p:nvSpPr>
          <p:spPr>
            <a:xfrm>
              <a:off x="3504275" y="1731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8"/>
            <p:cNvSpPr/>
            <p:nvPr/>
          </p:nvSpPr>
          <p:spPr>
            <a:xfrm>
              <a:off x="3531200" y="179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8"/>
            <p:cNvSpPr/>
            <p:nvPr/>
          </p:nvSpPr>
          <p:spPr>
            <a:xfrm>
              <a:off x="3516325" y="1796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8"/>
            <p:cNvSpPr/>
            <p:nvPr/>
          </p:nvSpPr>
          <p:spPr>
            <a:xfrm>
              <a:off x="3502200" y="178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8"/>
            <p:cNvSpPr/>
            <p:nvPr/>
          </p:nvSpPr>
          <p:spPr>
            <a:xfrm>
              <a:off x="3515375" y="178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8"/>
            <p:cNvSpPr/>
            <p:nvPr/>
          </p:nvSpPr>
          <p:spPr>
            <a:xfrm>
              <a:off x="3464175" y="1387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8"/>
            <p:cNvSpPr/>
            <p:nvPr/>
          </p:nvSpPr>
          <p:spPr>
            <a:xfrm>
              <a:off x="3482050" y="1386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8"/>
            <p:cNvSpPr/>
            <p:nvPr/>
          </p:nvSpPr>
          <p:spPr>
            <a:xfrm>
              <a:off x="3467750" y="1375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8"/>
            <p:cNvSpPr/>
            <p:nvPr/>
          </p:nvSpPr>
          <p:spPr>
            <a:xfrm>
              <a:off x="3474900" y="135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8"/>
            <p:cNvSpPr/>
            <p:nvPr/>
          </p:nvSpPr>
          <p:spPr>
            <a:xfrm>
              <a:off x="3460200" y="1363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8"/>
            <p:cNvSpPr/>
            <p:nvPr/>
          </p:nvSpPr>
          <p:spPr>
            <a:xfrm>
              <a:off x="3453425" y="137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8"/>
            <p:cNvSpPr/>
            <p:nvPr/>
          </p:nvSpPr>
          <p:spPr>
            <a:xfrm>
              <a:off x="3480925" y="137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8"/>
            <p:cNvSpPr/>
            <p:nvPr/>
          </p:nvSpPr>
          <p:spPr>
            <a:xfrm>
              <a:off x="3445900" y="135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8"/>
            <p:cNvSpPr/>
            <p:nvPr/>
          </p:nvSpPr>
          <p:spPr>
            <a:xfrm>
              <a:off x="3459075" y="135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8"/>
            <p:cNvSpPr/>
            <p:nvPr/>
          </p:nvSpPr>
          <p:spPr>
            <a:xfrm>
              <a:off x="3478675" y="1351975"/>
              <a:ext cx="2650" cy="1525"/>
            </a:xfrm>
            <a:custGeom>
              <a:avLst/>
              <a:gdLst/>
              <a:ahLst/>
              <a:cxnLst/>
              <a:rect l="l" t="t" r="r" b="b"/>
              <a:pathLst>
                <a:path w="106" h="61" extrusionOk="0">
                  <a:moveTo>
                    <a:pt x="0" y="1"/>
                  </a:moveTo>
                  <a:lnTo>
                    <a:pt x="90" y="61"/>
                  </a:lnTo>
                  <a:lnTo>
                    <a:pt x="106" y="38"/>
                  </a:lnTo>
                  <a:cubicBezTo>
                    <a:pt x="68" y="31"/>
                    <a:pt x="30" y="16"/>
                    <a:pt x="0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8"/>
            <p:cNvSpPr/>
            <p:nvPr/>
          </p:nvSpPr>
          <p:spPr>
            <a:xfrm>
              <a:off x="3475275" y="144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8"/>
            <p:cNvSpPr/>
            <p:nvPr/>
          </p:nvSpPr>
          <p:spPr>
            <a:xfrm>
              <a:off x="3493175" y="1439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8"/>
            <p:cNvSpPr/>
            <p:nvPr/>
          </p:nvSpPr>
          <p:spPr>
            <a:xfrm>
              <a:off x="3478850" y="142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8"/>
            <p:cNvSpPr/>
            <p:nvPr/>
          </p:nvSpPr>
          <p:spPr>
            <a:xfrm>
              <a:off x="3486000" y="141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8"/>
            <p:cNvSpPr/>
            <p:nvPr/>
          </p:nvSpPr>
          <p:spPr>
            <a:xfrm>
              <a:off x="3471325" y="1416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8"/>
            <p:cNvSpPr/>
            <p:nvPr/>
          </p:nvSpPr>
          <p:spPr>
            <a:xfrm>
              <a:off x="3464550" y="142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8"/>
            <p:cNvSpPr/>
            <p:nvPr/>
          </p:nvSpPr>
          <p:spPr>
            <a:xfrm>
              <a:off x="3492025" y="142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8"/>
            <p:cNvSpPr/>
            <p:nvPr/>
          </p:nvSpPr>
          <p:spPr>
            <a:xfrm>
              <a:off x="3457000" y="1405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8"/>
            <p:cNvSpPr/>
            <p:nvPr/>
          </p:nvSpPr>
          <p:spPr>
            <a:xfrm>
              <a:off x="3470200" y="1404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8"/>
            <p:cNvSpPr/>
            <p:nvPr/>
          </p:nvSpPr>
          <p:spPr>
            <a:xfrm>
              <a:off x="3475275" y="1396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8"/>
            <p:cNvSpPr/>
            <p:nvPr/>
          </p:nvSpPr>
          <p:spPr>
            <a:xfrm>
              <a:off x="3486375" y="149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8"/>
            <p:cNvSpPr/>
            <p:nvPr/>
          </p:nvSpPr>
          <p:spPr>
            <a:xfrm>
              <a:off x="3504275" y="1493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8"/>
            <p:cNvSpPr/>
            <p:nvPr/>
          </p:nvSpPr>
          <p:spPr>
            <a:xfrm>
              <a:off x="3489950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8"/>
            <p:cNvSpPr/>
            <p:nvPr/>
          </p:nvSpPr>
          <p:spPr>
            <a:xfrm>
              <a:off x="3497125" y="146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8"/>
            <p:cNvSpPr/>
            <p:nvPr/>
          </p:nvSpPr>
          <p:spPr>
            <a:xfrm>
              <a:off x="3482425" y="1470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8"/>
            <p:cNvSpPr/>
            <p:nvPr/>
          </p:nvSpPr>
          <p:spPr>
            <a:xfrm>
              <a:off x="3475650" y="14794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8"/>
            <p:cNvSpPr/>
            <p:nvPr/>
          </p:nvSpPr>
          <p:spPr>
            <a:xfrm>
              <a:off x="3503150" y="1480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8"/>
            <p:cNvSpPr/>
            <p:nvPr/>
          </p:nvSpPr>
          <p:spPr>
            <a:xfrm>
              <a:off x="3468125" y="145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28"/>
            <p:cNvSpPr/>
            <p:nvPr/>
          </p:nvSpPr>
          <p:spPr>
            <a:xfrm>
              <a:off x="3481300" y="1457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28"/>
            <p:cNvSpPr/>
            <p:nvPr/>
          </p:nvSpPr>
          <p:spPr>
            <a:xfrm>
              <a:off x="3486375" y="144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8"/>
            <p:cNvSpPr/>
            <p:nvPr/>
          </p:nvSpPr>
          <p:spPr>
            <a:xfrm>
              <a:off x="3497500" y="154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8"/>
            <p:cNvSpPr/>
            <p:nvPr/>
          </p:nvSpPr>
          <p:spPr>
            <a:xfrm>
              <a:off x="3515375" y="15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8"/>
            <p:cNvSpPr/>
            <p:nvPr/>
          </p:nvSpPr>
          <p:spPr>
            <a:xfrm>
              <a:off x="3508600" y="155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8"/>
            <p:cNvSpPr/>
            <p:nvPr/>
          </p:nvSpPr>
          <p:spPr>
            <a:xfrm>
              <a:off x="350107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8"/>
            <p:cNvSpPr/>
            <p:nvPr/>
          </p:nvSpPr>
          <p:spPr>
            <a:xfrm>
              <a:off x="3508225" y="1517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8"/>
            <p:cNvSpPr/>
            <p:nvPr/>
          </p:nvSpPr>
          <p:spPr>
            <a:xfrm>
              <a:off x="3493550" y="15233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8"/>
            <p:cNvSpPr/>
            <p:nvPr/>
          </p:nvSpPr>
          <p:spPr>
            <a:xfrm>
              <a:off x="3486750" y="15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8"/>
            <p:cNvSpPr/>
            <p:nvPr/>
          </p:nvSpPr>
          <p:spPr>
            <a:xfrm>
              <a:off x="3514250" y="1534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8"/>
            <p:cNvSpPr/>
            <p:nvPr/>
          </p:nvSpPr>
          <p:spPr>
            <a:xfrm>
              <a:off x="3479225" y="1512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8"/>
            <p:cNvSpPr/>
            <p:nvPr/>
          </p:nvSpPr>
          <p:spPr>
            <a:xfrm>
              <a:off x="3492400" y="151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8"/>
            <p:cNvSpPr/>
            <p:nvPr/>
          </p:nvSpPr>
          <p:spPr>
            <a:xfrm>
              <a:off x="3497500" y="150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8"/>
            <p:cNvSpPr/>
            <p:nvPr/>
          </p:nvSpPr>
          <p:spPr>
            <a:xfrm>
              <a:off x="3508600" y="160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8"/>
            <p:cNvSpPr/>
            <p:nvPr/>
          </p:nvSpPr>
          <p:spPr>
            <a:xfrm>
              <a:off x="3526500" y="1599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8"/>
            <p:cNvSpPr/>
            <p:nvPr/>
          </p:nvSpPr>
          <p:spPr>
            <a:xfrm>
              <a:off x="3519725" y="160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8"/>
            <p:cNvSpPr/>
            <p:nvPr/>
          </p:nvSpPr>
          <p:spPr>
            <a:xfrm>
              <a:off x="3512175" y="158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8"/>
            <p:cNvSpPr/>
            <p:nvPr/>
          </p:nvSpPr>
          <p:spPr>
            <a:xfrm>
              <a:off x="3519350" y="15708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8"/>
            <p:cNvSpPr/>
            <p:nvPr/>
          </p:nvSpPr>
          <p:spPr>
            <a:xfrm>
              <a:off x="3504650" y="1576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8"/>
            <p:cNvSpPr/>
            <p:nvPr/>
          </p:nvSpPr>
          <p:spPr>
            <a:xfrm>
              <a:off x="3497875" y="158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8"/>
            <p:cNvSpPr/>
            <p:nvPr/>
          </p:nvSpPr>
          <p:spPr>
            <a:xfrm>
              <a:off x="3525375" y="1587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8"/>
            <p:cNvSpPr/>
            <p:nvPr/>
          </p:nvSpPr>
          <p:spPr>
            <a:xfrm>
              <a:off x="3490350" y="15651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8"/>
            <p:cNvSpPr/>
            <p:nvPr/>
          </p:nvSpPr>
          <p:spPr>
            <a:xfrm>
              <a:off x="3503525" y="15643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8"/>
            <p:cNvSpPr/>
            <p:nvPr/>
          </p:nvSpPr>
          <p:spPr>
            <a:xfrm>
              <a:off x="3519725" y="165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8"/>
            <p:cNvSpPr/>
            <p:nvPr/>
          </p:nvSpPr>
          <p:spPr>
            <a:xfrm>
              <a:off x="3537600" y="1653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8"/>
            <p:cNvSpPr/>
            <p:nvPr/>
          </p:nvSpPr>
          <p:spPr>
            <a:xfrm>
              <a:off x="3530825" y="166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8"/>
            <p:cNvSpPr/>
            <p:nvPr/>
          </p:nvSpPr>
          <p:spPr>
            <a:xfrm>
              <a:off x="3523300" y="1641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8"/>
            <p:cNvSpPr/>
            <p:nvPr/>
          </p:nvSpPr>
          <p:spPr>
            <a:xfrm>
              <a:off x="3530450" y="162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8"/>
            <p:cNvSpPr/>
            <p:nvPr/>
          </p:nvSpPr>
          <p:spPr>
            <a:xfrm>
              <a:off x="3515575" y="162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8"/>
            <p:cNvSpPr/>
            <p:nvPr/>
          </p:nvSpPr>
          <p:spPr>
            <a:xfrm>
              <a:off x="3508975" y="1639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8"/>
            <p:cNvSpPr/>
            <p:nvPr/>
          </p:nvSpPr>
          <p:spPr>
            <a:xfrm>
              <a:off x="3536475" y="1640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8"/>
            <p:cNvSpPr/>
            <p:nvPr/>
          </p:nvSpPr>
          <p:spPr>
            <a:xfrm>
              <a:off x="3501450" y="161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8"/>
            <p:cNvSpPr/>
            <p:nvPr/>
          </p:nvSpPr>
          <p:spPr>
            <a:xfrm>
              <a:off x="3514625" y="161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8"/>
            <p:cNvSpPr/>
            <p:nvPr/>
          </p:nvSpPr>
          <p:spPr>
            <a:xfrm>
              <a:off x="3530825" y="170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8"/>
            <p:cNvSpPr/>
            <p:nvPr/>
          </p:nvSpPr>
          <p:spPr>
            <a:xfrm>
              <a:off x="3548725" y="1706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8"/>
            <p:cNvSpPr/>
            <p:nvPr/>
          </p:nvSpPr>
          <p:spPr>
            <a:xfrm>
              <a:off x="3541925" y="171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8"/>
            <p:cNvSpPr/>
            <p:nvPr/>
          </p:nvSpPr>
          <p:spPr>
            <a:xfrm>
              <a:off x="3534400" y="169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8"/>
            <p:cNvSpPr/>
            <p:nvPr/>
          </p:nvSpPr>
          <p:spPr>
            <a:xfrm>
              <a:off x="3541550" y="167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8"/>
            <p:cNvSpPr/>
            <p:nvPr/>
          </p:nvSpPr>
          <p:spPr>
            <a:xfrm>
              <a:off x="3526675" y="168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8"/>
            <p:cNvSpPr/>
            <p:nvPr/>
          </p:nvSpPr>
          <p:spPr>
            <a:xfrm>
              <a:off x="3520100" y="169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8"/>
            <p:cNvSpPr/>
            <p:nvPr/>
          </p:nvSpPr>
          <p:spPr>
            <a:xfrm>
              <a:off x="3547575" y="1694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8"/>
            <p:cNvSpPr/>
            <p:nvPr/>
          </p:nvSpPr>
          <p:spPr>
            <a:xfrm>
              <a:off x="3512550" y="167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8"/>
            <p:cNvSpPr/>
            <p:nvPr/>
          </p:nvSpPr>
          <p:spPr>
            <a:xfrm>
              <a:off x="3525750" y="1670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8"/>
            <p:cNvSpPr/>
            <p:nvPr/>
          </p:nvSpPr>
          <p:spPr>
            <a:xfrm>
              <a:off x="3541925" y="1760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8"/>
            <p:cNvSpPr/>
            <p:nvPr/>
          </p:nvSpPr>
          <p:spPr>
            <a:xfrm>
              <a:off x="3559825" y="1759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8"/>
            <p:cNvSpPr/>
            <p:nvPr/>
          </p:nvSpPr>
          <p:spPr>
            <a:xfrm>
              <a:off x="3553050" y="176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8"/>
            <p:cNvSpPr/>
            <p:nvPr/>
          </p:nvSpPr>
          <p:spPr>
            <a:xfrm>
              <a:off x="3545500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8"/>
            <p:cNvSpPr/>
            <p:nvPr/>
          </p:nvSpPr>
          <p:spPr>
            <a:xfrm>
              <a:off x="3552675" y="173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8"/>
            <p:cNvSpPr/>
            <p:nvPr/>
          </p:nvSpPr>
          <p:spPr>
            <a:xfrm>
              <a:off x="3537800" y="173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8"/>
            <p:cNvSpPr/>
            <p:nvPr/>
          </p:nvSpPr>
          <p:spPr>
            <a:xfrm>
              <a:off x="3531200" y="174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8"/>
            <p:cNvSpPr/>
            <p:nvPr/>
          </p:nvSpPr>
          <p:spPr>
            <a:xfrm>
              <a:off x="3558700" y="1747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8"/>
            <p:cNvSpPr/>
            <p:nvPr/>
          </p:nvSpPr>
          <p:spPr>
            <a:xfrm>
              <a:off x="3523675" y="1725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8"/>
            <p:cNvSpPr/>
            <p:nvPr/>
          </p:nvSpPr>
          <p:spPr>
            <a:xfrm>
              <a:off x="3536850" y="1724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8"/>
            <p:cNvSpPr/>
            <p:nvPr/>
          </p:nvSpPr>
          <p:spPr>
            <a:xfrm>
              <a:off x="3548900" y="1789600"/>
              <a:ext cx="3600" cy="3025"/>
            </a:xfrm>
            <a:custGeom>
              <a:avLst/>
              <a:gdLst/>
              <a:ahLst/>
              <a:cxnLst/>
              <a:rect l="l" t="t" r="r" b="b"/>
              <a:pathLst>
                <a:path w="144" h="121" extrusionOk="0">
                  <a:moveTo>
                    <a:pt x="68" y="0"/>
                  </a:moveTo>
                  <a:lnTo>
                    <a:pt x="1" y="91"/>
                  </a:lnTo>
                  <a:lnTo>
                    <a:pt x="46" y="121"/>
                  </a:lnTo>
                  <a:cubicBezTo>
                    <a:pt x="83" y="98"/>
                    <a:pt x="114" y="76"/>
                    <a:pt x="144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8"/>
            <p:cNvSpPr/>
            <p:nvPr/>
          </p:nvSpPr>
          <p:spPr>
            <a:xfrm>
              <a:off x="3534775" y="1778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8"/>
            <p:cNvSpPr/>
            <p:nvPr/>
          </p:nvSpPr>
          <p:spPr>
            <a:xfrm>
              <a:off x="3547950" y="1777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8"/>
            <p:cNvSpPr/>
            <p:nvPr/>
          </p:nvSpPr>
          <p:spPr>
            <a:xfrm>
              <a:off x="3496750" y="138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8"/>
            <p:cNvSpPr/>
            <p:nvPr/>
          </p:nvSpPr>
          <p:spPr>
            <a:xfrm>
              <a:off x="3514625" y="1379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8"/>
            <p:cNvSpPr/>
            <p:nvPr/>
          </p:nvSpPr>
          <p:spPr>
            <a:xfrm>
              <a:off x="3500500" y="136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8"/>
            <p:cNvSpPr/>
            <p:nvPr/>
          </p:nvSpPr>
          <p:spPr>
            <a:xfrm>
              <a:off x="3507475" y="1351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96" y="0"/>
                  </a:moveTo>
                  <a:cubicBezTo>
                    <a:pt x="181" y="8"/>
                    <a:pt x="174" y="15"/>
                    <a:pt x="166" y="23"/>
                  </a:cubicBez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8"/>
            <p:cNvSpPr/>
            <p:nvPr/>
          </p:nvSpPr>
          <p:spPr>
            <a:xfrm>
              <a:off x="3486000" y="136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8"/>
            <p:cNvSpPr/>
            <p:nvPr/>
          </p:nvSpPr>
          <p:spPr>
            <a:xfrm>
              <a:off x="3513700" y="1367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8"/>
            <p:cNvSpPr/>
            <p:nvPr/>
          </p:nvSpPr>
          <p:spPr>
            <a:xfrm>
              <a:off x="3507850" y="143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8"/>
            <p:cNvSpPr/>
            <p:nvPr/>
          </p:nvSpPr>
          <p:spPr>
            <a:xfrm>
              <a:off x="3525750" y="1433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8"/>
            <p:cNvSpPr/>
            <p:nvPr/>
          </p:nvSpPr>
          <p:spPr>
            <a:xfrm>
              <a:off x="3511625" y="1421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8"/>
            <p:cNvSpPr/>
            <p:nvPr/>
          </p:nvSpPr>
          <p:spPr>
            <a:xfrm>
              <a:off x="3518575" y="140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8"/>
            <p:cNvSpPr/>
            <p:nvPr/>
          </p:nvSpPr>
          <p:spPr>
            <a:xfrm>
              <a:off x="3503900" y="1409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8"/>
            <p:cNvSpPr/>
            <p:nvPr/>
          </p:nvSpPr>
          <p:spPr>
            <a:xfrm>
              <a:off x="3497125" y="141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8"/>
            <p:cNvSpPr/>
            <p:nvPr/>
          </p:nvSpPr>
          <p:spPr>
            <a:xfrm>
              <a:off x="3524800" y="1420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8"/>
            <p:cNvSpPr/>
            <p:nvPr/>
          </p:nvSpPr>
          <p:spPr>
            <a:xfrm>
              <a:off x="3489775" y="1398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8"/>
            <p:cNvSpPr/>
            <p:nvPr/>
          </p:nvSpPr>
          <p:spPr>
            <a:xfrm>
              <a:off x="3502775" y="1397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8"/>
            <p:cNvSpPr/>
            <p:nvPr/>
          </p:nvSpPr>
          <p:spPr>
            <a:xfrm>
              <a:off x="3507850" y="138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8"/>
            <p:cNvSpPr/>
            <p:nvPr/>
          </p:nvSpPr>
          <p:spPr>
            <a:xfrm>
              <a:off x="3518950" y="1487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8"/>
            <p:cNvSpPr/>
            <p:nvPr/>
          </p:nvSpPr>
          <p:spPr>
            <a:xfrm>
              <a:off x="3536850" y="1486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8"/>
            <p:cNvSpPr/>
            <p:nvPr/>
          </p:nvSpPr>
          <p:spPr>
            <a:xfrm>
              <a:off x="3522725" y="1475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8"/>
            <p:cNvSpPr/>
            <p:nvPr/>
          </p:nvSpPr>
          <p:spPr>
            <a:xfrm>
              <a:off x="3529700" y="145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8"/>
            <p:cNvSpPr/>
            <p:nvPr/>
          </p:nvSpPr>
          <p:spPr>
            <a:xfrm>
              <a:off x="3515000" y="1463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8"/>
            <p:cNvSpPr/>
            <p:nvPr/>
          </p:nvSpPr>
          <p:spPr>
            <a:xfrm>
              <a:off x="3508225" y="1472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8"/>
            <p:cNvSpPr/>
            <p:nvPr/>
          </p:nvSpPr>
          <p:spPr>
            <a:xfrm>
              <a:off x="3535900" y="1474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8"/>
            <p:cNvSpPr/>
            <p:nvPr/>
          </p:nvSpPr>
          <p:spPr>
            <a:xfrm>
              <a:off x="3500875" y="14517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8"/>
            <p:cNvSpPr/>
            <p:nvPr/>
          </p:nvSpPr>
          <p:spPr>
            <a:xfrm>
              <a:off x="3513875" y="1451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8"/>
            <p:cNvSpPr/>
            <p:nvPr/>
          </p:nvSpPr>
          <p:spPr>
            <a:xfrm>
              <a:off x="3518950" y="144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8"/>
            <p:cNvSpPr/>
            <p:nvPr/>
          </p:nvSpPr>
          <p:spPr>
            <a:xfrm>
              <a:off x="3530075" y="1540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8"/>
            <p:cNvSpPr/>
            <p:nvPr/>
          </p:nvSpPr>
          <p:spPr>
            <a:xfrm>
              <a:off x="3547950" y="1539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8"/>
            <p:cNvSpPr/>
            <p:nvPr/>
          </p:nvSpPr>
          <p:spPr>
            <a:xfrm>
              <a:off x="3541175" y="154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8"/>
            <p:cNvSpPr/>
            <p:nvPr/>
          </p:nvSpPr>
          <p:spPr>
            <a:xfrm>
              <a:off x="3533850" y="152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8"/>
            <p:cNvSpPr/>
            <p:nvPr/>
          </p:nvSpPr>
          <p:spPr>
            <a:xfrm>
              <a:off x="3540800" y="15107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8"/>
            <p:cNvSpPr/>
            <p:nvPr/>
          </p:nvSpPr>
          <p:spPr>
            <a:xfrm>
              <a:off x="3526125" y="1516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8"/>
            <p:cNvSpPr/>
            <p:nvPr/>
          </p:nvSpPr>
          <p:spPr>
            <a:xfrm>
              <a:off x="3519350" y="15259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8"/>
            <p:cNvSpPr/>
            <p:nvPr/>
          </p:nvSpPr>
          <p:spPr>
            <a:xfrm>
              <a:off x="3547025" y="1527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8"/>
            <p:cNvSpPr/>
            <p:nvPr/>
          </p:nvSpPr>
          <p:spPr>
            <a:xfrm>
              <a:off x="3512000" y="150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8"/>
            <p:cNvSpPr/>
            <p:nvPr/>
          </p:nvSpPr>
          <p:spPr>
            <a:xfrm>
              <a:off x="3524975" y="1504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8"/>
            <p:cNvSpPr/>
            <p:nvPr/>
          </p:nvSpPr>
          <p:spPr>
            <a:xfrm>
              <a:off x="3530075" y="1495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8"/>
            <p:cNvSpPr/>
            <p:nvPr/>
          </p:nvSpPr>
          <p:spPr>
            <a:xfrm>
              <a:off x="3541175" y="1594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8"/>
            <p:cNvSpPr/>
            <p:nvPr/>
          </p:nvSpPr>
          <p:spPr>
            <a:xfrm>
              <a:off x="3559075" y="1593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8"/>
            <p:cNvSpPr/>
            <p:nvPr/>
          </p:nvSpPr>
          <p:spPr>
            <a:xfrm>
              <a:off x="3552300" y="160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8"/>
            <p:cNvSpPr/>
            <p:nvPr/>
          </p:nvSpPr>
          <p:spPr>
            <a:xfrm>
              <a:off x="3544950" y="1581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8"/>
            <p:cNvSpPr/>
            <p:nvPr/>
          </p:nvSpPr>
          <p:spPr>
            <a:xfrm>
              <a:off x="3551925" y="1564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8"/>
            <p:cNvSpPr/>
            <p:nvPr/>
          </p:nvSpPr>
          <p:spPr>
            <a:xfrm>
              <a:off x="3537225" y="1569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8"/>
            <p:cNvSpPr/>
            <p:nvPr/>
          </p:nvSpPr>
          <p:spPr>
            <a:xfrm>
              <a:off x="3530450" y="157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8"/>
            <p:cNvSpPr/>
            <p:nvPr/>
          </p:nvSpPr>
          <p:spPr>
            <a:xfrm>
              <a:off x="3558125" y="1580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8"/>
            <p:cNvSpPr/>
            <p:nvPr/>
          </p:nvSpPr>
          <p:spPr>
            <a:xfrm>
              <a:off x="3523100" y="155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8"/>
            <p:cNvSpPr/>
            <p:nvPr/>
          </p:nvSpPr>
          <p:spPr>
            <a:xfrm>
              <a:off x="3536100" y="1557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8"/>
            <p:cNvSpPr/>
            <p:nvPr/>
          </p:nvSpPr>
          <p:spPr>
            <a:xfrm>
              <a:off x="3552300" y="1647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8"/>
            <p:cNvSpPr/>
            <p:nvPr/>
          </p:nvSpPr>
          <p:spPr>
            <a:xfrm>
              <a:off x="3570175" y="1646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8"/>
            <p:cNvSpPr/>
            <p:nvPr/>
          </p:nvSpPr>
          <p:spPr>
            <a:xfrm>
              <a:off x="3563400" y="1655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8"/>
            <p:cNvSpPr/>
            <p:nvPr/>
          </p:nvSpPr>
          <p:spPr>
            <a:xfrm>
              <a:off x="3556050" y="163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8"/>
            <p:cNvSpPr/>
            <p:nvPr/>
          </p:nvSpPr>
          <p:spPr>
            <a:xfrm>
              <a:off x="3563025" y="161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8"/>
            <p:cNvSpPr/>
            <p:nvPr/>
          </p:nvSpPr>
          <p:spPr>
            <a:xfrm>
              <a:off x="3548325" y="162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8"/>
            <p:cNvSpPr/>
            <p:nvPr/>
          </p:nvSpPr>
          <p:spPr>
            <a:xfrm>
              <a:off x="3541550" y="1632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8"/>
            <p:cNvSpPr/>
            <p:nvPr/>
          </p:nvSpPr>
          <p:spPr>
            <a:xfrm>
              <a:off x="3569250" y="1634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8"/>
            <p:cNvSpPr/>
            <p:nvPr/>
          </p:nvSpPr>
          <p:spPr>
            <a:xfrm>
              <a:off x="3534225" y="161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8"/>
            <p:cNvSpPr/>
            <p:nvPr/>
          </p:nvSpPr>
          <p:spPr>
            <a:xfrm>
              <a:off x="3547200" y="161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8"/>
            <p:cNvSpPr/>
            <p:nvPr/>
          </p:nvSpPr>
          <p:spPr>
            <a:xfrm>
              <a:off x="3563400" y="170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8"/>
            <p:cNvSpPr/>
            <p:nvPr/>
          </p:nvSpPr>
          <p:spPr>
            <a:xfrm>
              <a:off x="3574500" y="1709000"/>
              <a:ext cx="3225" cy="4175"/>
            </a:xfrm>
            <a:custGeom>
              <a:avLst/>
              <a:gdLst/>
              <a:ahLst/>
              <a:cxnLst/>
              <a:rect l="l" t="t" r="r" b="b"/>
              <a:pathLst>
                <a:path w="129" h="167" extrusionOk="0">
                  <a:moveTo>
                    <a:pt x="69" y="1"/>
                  </a:moveTo>
                  <a:lnTo>
                    <a:pt x="1" y="91"/>
                  </a:lnTo>
                  <a:lnTo>
                    <a:pt x="129" y="166"/>
                  </a:lnTo>
                  <a:cubicBezTo>
                    <a:pt x="106" y="114"/>
                    <a:pt x="91" y="53"/>
                    <a:pt x="6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8"/>
            <p:cNvSpPr/>
            <p:nvPr/>
          </p:nvSpPr>
          <p:spPr>
            <a:xfrm>
              <a:off x="3571500" y="1688300"/>
              <a:ext cx="975" cy="400"/>
            </a:xfrm>
            <a:custGeom>
              <a:avLst/>
              <a:gdLst/>
              <a:ahLst/>
              <a:cxnLst/>
              <a:rect l="l" t="t" r="r" b="b"/>
              <a:pathLst>
                <a:path w="39" h="16" extrusionOk="0">
                  <a:moveTo>
                    <a:pt x="8" y="0"/>
                  </a:moveTo>
                  <a:lnTo>
                    <a:pt x="0" y="8"/>
                  </a:lnTo>
                  <a:cubicBezTo>
                    <a:pt x="16" y="8"/>
                    <a:pt x="23" y="15"/>
                    <a:pt x="38" y="1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8"/>
            <p:cNvSpPr/>
            <p:nvPr/>
          </p:nvSpPr>
          <p:spPr>
            <a:xfrm>
              <a:off x="3567175" y="1693175"/>
              <a:ext cx="2850" cy="3250"/>
            </a:xfrm>
            <a:custGeom>
              <a:avLst/>
              <a:gdLst/>
              <a:ahLst/>
              <a:cxnLst/>
              <a:rect l="l" t="t" r="r" b="b"/>
              <a:pathLst>
                <a:path w="114" h="130" extrusionOk="0">
                  <a:moveTo>
                    <a:pt x="45" y="1"/>
                  </a:moveTo>
                  <a:lnTo>
                    <a:pt x="0" y="69"/>
                  </a:lnTo>
                  <a:lnTo>
                    <a:pt x="91" y="129"/>
                  </a:lnTo>
                  <a:lnTo>
                    <a:pt x="113" y="99"/>
                  </a:lnTo>
                  <a:cubicBezTo>
                    <a:pt x="91" y="61"/>
                    <a:pt x="68" y="31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8"/>
            <p:cNvSpPr/>
            <p:nvPr/>
          </p:nvSpPr>
          <p:spPr>
            <a:xfrm>
              <a:off x="3574125" y="1670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8"/>
            <p:cNvSpPr/>
            <p:nvPr/>
          </p:nvSpPr>
          <p:spPr>
            <a:xfrm>
              <a:off x="3559450" y="1676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8"/>
            <p:cNvSpPr/>
            <p:nvPr/>
          </p:nvSpPr>
          <p:spPr>
            <a:xfrm>
              <a:off x="3552675" y="168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8"/>
            <p:cNvSpPr/>
            <p:nvPr/>
          </p:nvSpPr>
          <p:spPr>
            <a:xfrm>
              <a:off x="3580350" y="1687350"/>
              <a:ext cx="5675" cy="2475"/>
            </a:xfrm>
            <a:custGeom>
              <a:avLst/>
              <a:gdLst/>
              <a:ahLst/>
              <a:cxnLst/>
              <a:rect l="l" t="t" r="r" b="b"/>
              <a:pathLst>
                <a:path w="227" h="99" extrusionOk="0">
                  <a:moveTo>
                    <a:pt x="61" y="0"/>
                  </a:moveTo>
                  <a:lnTo>
                    <a:pt x="0" y="91"/>
                  </a:lnTo>
                  <a:cubicBezTo>
                    <a:pt x="76" y="98"/>
                    <a:pt x="151" y="98"/>
                    <a:pt x="226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8"/>
            <p:cNvSpPr/>
            <p:nvPr/>
          </p:nvSpPr>
          <p:spPr>
            <a:xfrm>
              <a:off x="3545325" y="1664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8"/>
            <p:cNvSpPr/>
            <p:nvPr/>
          </p:nvSpPr>
          <p:spPr>
            <a:xfrm>
              <a:off x="3558325" y="16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8"/>
            <p:cNvSpPr/>
            <p:nvPr/>
          </p:nvSpPr>
          <p:spPr>
            <a:xfrm>
              <a:off x="3574500" y="1756275"/>
              <a:ext cx="3050" cy="5100"/>
            </a:xfrm>
            <a:custGeom>
              <a:avLst/>
              <a:gdLst/>
              <a:ahLst/>
              <a:cxnLst/>
              <a:rect l="l" t="t" r="r" b="b"/>
              <a:pathLst>
                <a:path w="122" h="204" extrusionOk="0">
                  <a:moveTo>
                    <a:pt x="121" y="0"/>
                  </a:moveTo>
                  <a:lnTo>
                    <a:pt x="1" y="174"/>
                  </a:lnTo>
                  <a:lnTo>
                    <a:pt x="46" y="204"/>
                  </a:lnTo>
                  <a:cubicBezTo>
                    <a:pt x="76" y="136"/>
                    <a:pt x="99" y="68"/>
                    <a:pt x="12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8"/>
            <p:cNvSpPr/>
            <p:nvPr/>
          </p:nvSpPr>
          <p:spPr>
            <a:xfrm>
              <a:off x="3578275" y="1745525"/>
              <a:ext cx="1725" cy="3425"/>
            </a:xfrm>
            <a:custGeom>
              <a:avLst/>
              <a:gdLst/>
              <a:ahLst/>
              <a:cxnLst/>
              <a:rect l="l" t="t" r="r" b="b"/>
              <a:pathLst>
                <a:path w="69" h="137" extrusionOk="0">
                  <a:moveTo>
                    <a:pt x="68" y="1"/>
                  </a:moveTo>
                  <a:lnTo>
                    <a:pt x="1" y="106"/>
                  </a:lnTo>
                  <a:lnTo>
                    <a:pt x="46" y="137"/>
                  </a:lnTo>
                  <a:cubicBezTo>
                    <a:pt x="53" y="91"/>
                    <a:pt x="61" y="4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8"/>
            <p:cNvSpPr/>
            <p:nvPr/>
          </p:nvSpPr>
          <p:spPr>
            <a:xfrm>
              <a:off x="3570550" y="1729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8"/>
            <p:cNvSpPr/>
            <p:nvPr/>
          </p:nvSpPr>
          <p:spPr>
            <a:xfrm>
              <a:off x="3563775" y="173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8"/>
            <p:cNvSpPr/>
            <p:nvPr/>
          </p:nvSpPr>
          <p:spPr>
            <a:xfrm>
              <a:off x="3556425" y="171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8"/>
            <p:cNvSpPr/>
            <p:nvPr/>
          </p:nvSpPr>
          <p:spPr>
            <a:xfrm>
              <a:off x="3569425" y="1717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8"/>
            <p:cNvSpPr/>
            <p:nvPr/>
          </p:nvSpPr>
          <p:spPr>
            <a:xfrm>
              <a:off x="3542875" y="1326375"/>
              <a:ext cx="225" cy="2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8"/>
            <p:cNvSpPr/>
            <p:nvPr/>
          </p:nvSpPr>
          <p:spPr>
            <a:xfrm>
              <a:off x="3529325" y="137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8"/>
            <p:cNvSpPr/>
            <p:nvPr/>
          </p:nvSpPr>
          <p:spPr>
            <a:xfrm>
              <a:off x="3547200" y="137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8"/>
            <p:cNvSpPr/>
            <p:nvPr/>
          </p:nvSpPr>
          <p:spPr>
            <a:xfrm>
              <a:off x="3533075" y="136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8"/>
            <p:cNvSpPr/>
            <p:nvPr/>
          </p:nvSpPr>
          <p:spPr>
            <a:xfrm>
              <a:off x="3540250" y="134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8"/>
            <p:cNvSpPr/>
            <p:nvPr/>
          </p:nvSpPr>
          <p:spPr>
            <a:xfrm>
              <a:off x="3525375" y="13499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8"/>
            <p:cNvSpPr/>
            <p:nvPr/>
          </p:nvSpPr>
          <p:spPr>
            <a:xfrm>
              <a:off x="3518775" y="1359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8"/>
            <p:cNvSpPr/>
            <p:nvPr/>
          </p:nvSpPr>
          <p:spPr>
            <a:xfrm>
              <a:off x="3546275" y="1360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8"/>
            <p:cNvSpPr/>
            <p:nvPr/>
          </p:nvSpPr>
          <p:spPr>
            <a:xfrm>
              <a:off x="3524800" y="1338225"/>
              <a:ext cx="7925" cy="5875"/>
            </a:xfrm>
            <a:custGeom>
              <a:avLst/>
              <a:gdLst/>
              <a:ahLst/>
              <a:cxnLst/>
              <a:rect l="l" t="t" r="r" b="b"/>
              <a:pathLst>
                <a:path w="317" h="235" extrusionOk="0">
                  <a:moveTo>
                    <a:pt x="91" y="1"/>
                  </a:moveTo>
                  <a:cubicBezTo>
                    <a:pt x="61" y="31"/>
                    <a:pt x="31" y="54"/>
                    <a:pt x="0" y="76"/>
                  </a:cubicBezTo>
                  <a:lnTo>
                    <a:pt x="257" y="234"/>
                  </a:lnTo>
                  <a:lnTo>
                    <a:pt x="317" y="14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8"/>
            <p:cNvSpPr/>
            <p:nvPr/>
          </p:nvSpPr>
          <p:spPr>
            <a:xfrm>
              <a:off x="3532900" y="1331825"/>
              <a:ext cx="4925" cy="3975"/>
            </a:xfrm>
            <a:custGeom>
              <a:avLst/>
              <a:gdLst/>
              <a:ahLst/>
              <a:cxnLst/>
              <a:rect l="l" t="t" r="r" b="b"/>
              <a:pathLst>
                <a:path w="197" h="159" extrusionOk="0">
                  <a:moveTo>
                    <a:pt x="98" y="1"/>
                  </a:moveTo>
                  <a:cubicBezTo>
                    <a:pt x="68" y="23"/>
                    <a:pt x="30" y="53"/>
                    <a:pt x="0" y="76"/>
                  </a:cubicBezTo>
                  <a:lnTo>
                    <a:pt x="136" y="159"/>
                  </a:lnTo>
                  <a:lnTo>
                    <a:pt x="196" y="6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8"/>
            <p:cNvSpPr/>
            <p:nvPr/>
          </p:nvSpPr>
          <p:spPr>
            <a:xfrm>
              <a:off x="3540425" y="1427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8"/>
            <p:cNvSpPr/>
            <p:nvPr/>
          </p:nvSpPr>
          <p:spPr>
            <a:xfrm>
              <a:off x="3558325" y="142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8"/>
            <p:cNvSpPr/>
            <p:nvPr/>
          </p:nvSpPr>
          <p:spPr>
            <a:xfrm>
              <a:off x="3544200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8"/>
            <p:cNvSpPr/>
            <p:nvPr/>
          </p:nvSpPr>
          <p:spPr>
            <a:xfrm>
              <a:off x="3551150" y="13973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8"/>
            <p:cNvSpPr/>
            <p:nvPr/>
          </p:nvSpPr>
          <p:spPr>
            <a:xfrm>
              <a:off x="3536475" y="140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8"/>
            <p:cNvSpPr/>
            <p:nvPr/>
          </p:nvSpPr>
          <p:spPr>
            <a:xfrm>
              <a:off x="3529875" y="1412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8"/>
            <p:cNvSpPr/>
            <p:nvPr/>
          </p:nvSpPr>
          <p:spPr>
            <a:xfrm>
              <a:off x="3557375" y="14141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8"/>
            <p:cNvSpPr/>
            <p:nvPr/>
          </p:nvSpPr>
          <p:spPr>
            <a:xfrm>
              <a:off x="3522350" y="13917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8"/>
            <p:cNvSpPr/>
            <p:nvPr/>
          </p:nvSpPr>
          <p:spPr>
            <a:xfrm>
              <a:off x="3535525" y="13909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8"/>
            <p:cNvSpPr/>
            <p:nvPr/>
          </p:nvSpPr>
          <p:spPr>
            <a:xfrm>
              <a:off x="3540625" y="1382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8"/>
            <p:cNvSpPr/>
            <p:nvPr/>
          </p:nvSpPr>
          <p:spPr>
            <a:xfrm>
              <a:off x="3551550" y="1480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8"/>
            <p:cNvSpPr/>
            <p:nvPr/>
          </p:nvSpPr>
          <p:spPr>
            <a:xfrm>
              <a:off x="3569425" y="14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8"/>
            <p:cNvSpPr/>
            <p:nvPr/>
          </p:nvSpPr>
          <p:spPr>
            <a:xfrm>
              <a:off x="3555300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8"/>
            <p:cNvSpPr/>
            <p:nvPr/>
          </p:nvSpPr>
          <p:spPr>
            <a:xfrm>
              <a:off x="3562275" y="1450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8"/>
            <p:cNvSpPr/>
            <p:nvPr/>
          </p:nvSpPr>
          <p:spPr>
            <a:xfrm>
              <a:off x="3547575" y="145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8"/>
            <p:cNvSpPr/>
            <p:nvPr/>
          </p:nvSpPr>
          <p:spPr>
            <a:xfrm>
              <a:off x="3541000" y="1465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8"/>
            <p:cNvSpPr/>
            <p:nvPr/>
          </p:nvSpPr>
          <p:spPr>
            <a:xfrm>
              <a:off x="3568475" y="1467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8"/>
            <p:cNvSpPr/>
            <p:nvPr/>
          </p:nvSpPr>
          <p:spPr>
            <a:xfrm>
              <a:off x="3533450" y="1445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8"/>
            <p:cNvSpPr/>
            <p:nvPr/>
          </p:nvSpPr>
          <p:spPr>
            <a:xfrm>
              <a:off x="3546650" y="1444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8"/>
            <p:cNvSpPr/>
            <p:nvPr/>
          </p:nvSpPr>
          <p:spPr>
            <a:xfrm>
              <a:off x="3551725" y="1435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8"/>
            <p:cNvSpPr/>
            <p:nvPr/>
          </p:nvSpPr>
          <p:spPr>
            <a:xfrm>
              <a:off x="3562650" y="153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8"/>
            <p:cNvSpPr/>
            <p:nvPr/>
          </p:nvSpPr>
          <p:spPr>
            <a:xfrm>
              <a:off x="3580525" y="153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8"/>
            <p:cNvSpPr/>
            <p:nvPr/>
          </p:nvSpPr>
          <p:spPr>
            <a:xfrm>
              <a:off x="3566425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8"/>
            <p:cNvSpPr/>
            <p:nvPr/>
          </p:nvSpPr>
          <p:spPr>
            <a:xfrm>
              <a:off x="3573375" y="150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8"/>
            <p:cNvSpPr/>
            <p:nvPr/>
          </p:nvSpPr>
          <p:spPr>
            <a:xfrm>
              <a:off x="3558700" y="1509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8"/>
            <p:cNvSpPr/>
            <p:nvPr/>
          </p:nvSpPr>
          <p:spPr>
            <a:xfrm>
              <a:off x="3552100" y="1519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8"/>
            <p:cNvSpPr/>
            <p:nvPr/>
          </p:nvSpPr>
          <p:spPr>
            <a:xfrm>
              <a:off x="3579600" y="1520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8"/>
            <p:cNvSpPr/>
            <p:nvPr/>
          </p:nvSpPr>
          <p:spPr>
            <a:xfrm>
              <a:off x="3544575" y="149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8"/>
            <p:cNvSpPr/>
            <p:nvPr/>
          </p:nvSpPr>
          <p:spPr>
            <a:xfrm>
              <a:off x="3557750" y="1497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8"/>
            <p:cNvSpPr/>
            <p:nvPr/>
          </p:nvSpPr>
          <p:spPr>
            <a:xfrm>
              <a:off x="3562825" y="1489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8"/>
            <p:cNvSpPr/>
            <p:nvPr/>
          </p:nvSpPr>
          <p:spPr>
            <a:xfrm>
              <a:off x="3573750" y="1587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8"/>
            <p:cNvSpPr/>
            <p:nvPr/>
          </p:nvSpPr>
          <p:spPr>
            <a:xfrm>
              <a:off x="3591650" y="1586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8"/>
            <p:cNvSpPr/>
            <p:nvPr/>
          </p:nvSpPr>
          <p:spPr>
            <a:xfrm>
              <a:off x="3585050" y="159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8"/>
            <p:cNvSpPr/>
            <p:nvPr/>
          </p:nvSpPr>
          <p:spPr>
            <a:xfrm>
              <a:off x="3577525" y="1574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8"/>
            <p:cNvSpPr/>
            <p:nvPr/>
          </p:nvSpPr>
          <p:spPr>
            <a:xfrm>
              <a:off x="3584500" y="1557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8"/>
            <p:cNvSpPr/>
            <p:nvPr/>
          </p:nvSpPr>
          <p:spPr>
            <a:xfrm>
              <a:off x="3569800" y="156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8"/>
            <p:cNvSpPr/>
            <p:nvPr/>
          </p:nvSpPr>
          <p:spPr>
            <a:xfrm>
              <a:off x="3563225" y="1572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8"/>
            <p:cNvSpPr/>
            <p:nvPr/>
          </p:nvSpPr>
          <p:spPr>
            <a:xfrm>
              <a:off x="3590700" y="15740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8"/>
            <p:cNvSpPr/>
            <p:nvPr/>
          </p:nvSpPr>
          <p:spPr>
            <a:xfrm>
              <a:off x="3555675" y="1551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8"/>
            <p:cNvSpPr/>
            <p:nvPr/>
          </p:nvSpPr>
          <p:spPr>
            <a:xfrm>
              <a:off x="3568850" y="1550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8"/>
            <p:cNvSpPr/>
            <p:nvPr/>
          </p:nvSpPr>
          <p:spPr>
            <a:xfrm>
              <a:off x="3573950" y="1542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8"/>
            <p:cNvSpPr/>
            <p:nvPr/>
          </p:nvSpPr>
          <p:spPr>
            <a:xfrm>
              <a:off x="3584875" y="164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8"/>
            <p:cNvSpPr/>
            <p:nvPr/>
          </p:nvSpPr>
          <p:spPr>
            <a:xfrm>
              <a:off x="3602750" y="16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8"/>
            <p:cNvSpPr/>
            <p:nvPr/>
          </p:nvSpPr>
          <p:spPr>
            <a:xfrm>
              <a:off x="3596175" y="16489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8"/>
            <p:cNvSpPr/>
            <p:nvPr/>
          </p:nvSpPr>
          <p:spPr>
            <a:xfrm>
              <a:off x="3588625" y="162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8"/>
            <p:cNvSpPr/>
            <p:nvPr/>
          </p:nvSpPr>
          <p:spPr>
            <a:xfrm>
              <a:off x="3595600" y="1610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8"/>
            <p:cNvSpPr/>
            <p:nvPr/>
          </p:nvSpPr>
          <p:spPr>
            <a:xfrm>
              <a:off x="3580925" y="16161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8"/>
            <p:cNvSpPr/>
            <p:nvPr/>
          </p:nvSpPr>
          <p:spPr>
            <a:xfrm>
              <a:off x="3574325" y="1625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8"/>
            <p:cNvSpPr/>
            <p:nvPr/>
          </p:nvSpPr>
          <p:spPr>
            <a:xfrm>
              <a:off x="3601825" y="1627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8"/>
            <p:cNvSpPr/>
            <p:nvPr/>
          </p:nvSpPr>
          <p:spPr>
            <a:xfrm>
              <a:off x="3566800" y="160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8"/>
            <p:cNvSpPr/>
            <p:nvPr/>
          </p:nvSpPr>
          <p:spPr>
            <a:xfrm>
              <a:off x="3579975" y="1603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8"/>
            <p:cNvSpPr/>
            <p:nvPr/>
          </p:nvSpPr>
          <p:spPr>
            <a:xfrm>
              <a:off x="3599750" y="1681500"/>
              <a:ext cx="6800" cy="7200"/>
            </a:xfrm>
            <a:custGeom>
              <a:avLst/>
              <a:gdLst/>
              <a:ahLst/>
              <a:cxnLst/>
              <a:rect l="l" t="t" r="r" b="b"/>
              <a:pathLst>
                <a:path w="272" h="288" extrusionOk="0">
                  <a:moveTo>
                    <a:pt x="181" y="1"/>
                  </a:moveTo>
                  <a:lnTo>
                    <a:pt x="0" y="265"/>
                  </a:lnTo>
                  <a:lnTo>
                    <a:pt x="30" y="287"/>
                  </a:lnTo>
                  <a:cubicBezTo>
                    <a:pt x="68" y="280"/>
                    <a:pt x="98" y="272"/>
                    <a:pt x="128" y="265"/>
                  </a:cubicBez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8"/>
            <p:cNvSpPr/>
            <p:nvPr/>
          </p:nvSpPr>
          <p:spPr>
            <a:xfrm>
              <a:off x="3606700" y="1663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8"/>
            <p:cNvSpPr/>
            <p:nvPr/>
          </p:nvSpPr>
          <p:spPr>
            <a:xfrm>
              <a:off x="3592025" y="166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8"/>
            <p:cNvSpPr/>
            <p:nvPr/>
          </p:nvSpPr>
          <p:spPr>
            <a:xfrm>
              <a:off x="3585425" y="1678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8"/>
            <p:cNvSpPr/>
            <p:nvPr/>
          </p:nvSpPr>
          <p:spPr>
            <a:xfrm>
              <a:off x="3612925" y="1680575"/>
              <a:ext cx="5475" cy="3775"/>
            </a:xfrm>
            <a:custGeom>
              <a:avLst/>
              <a:gdLst/>
              <a:ahLst/>
              <a:cxnLst/>
              <a:rect l="l" t="t" r="r" b="b"/>
              <a:pathLst>
                <a:path w="219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136" y="128"/>
                    <a:pt x="174" y="113"/>
                    <a:pt x="219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8"/>
            <p:cNvSpPr/>
            <p:nvPr/>
          </p:nvSpPr>
          <p:spPr>
            <a:xfrm>
              <a:off x="3577900" y="16581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8"/>
            <p:cNvSpPr/>
            <p:nvPr/>
          </p:nvSpPr>
          <p:spPr>
            <a:xfrm>
              <a:off x="3591075" y="1657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8"/>
            <p:cNvSpPr/>
            <p:nvPr/>
          </p:nvSpPr>
          <p:spPr>
            <a:xfrm>
              <a:off x="3550975" y="1317150"/>
              <a:ext cx="5675" cy="510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226" y="0"/>
                  </a:moveTo>
                  <a:cubicBezTo>
                    <a:pt x="159" y="45"/>
                    <a:pt x="83" y="98"/>
                    <a:pt x="0" y="151"/>
                  </a:cubicBezTo>
                  <a:lnTo>
                    <a:pt x="91" y="20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8"/>
            <p:cNvSpPr/>
            <p:nvPr/>
          </p:nvSpPr>
          <p:spPr>
            <a:xfrm>
              <a:off x="3568675" y="1313000"/>
              <a:ext cx="7000" cy="6625"/>
            </a:xfrm>
            <a:custGeom>
              <a:avLst/>
              <a:gdLst/>
              <a:ahLst/>
              <a:cxnLst/>
              <a:rect l="l" t="t" r="r" b="b"/>
              <a:pathLst>
                <a:path w="28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279" y="257"/>
                  </a:lnTo>
                  <a:cubicBezTo>
                    <a:pt x="249" y="189"/>
                    <a:pt x="226" y="136"/>
                    <a:pt x="196" y="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8"/>
            <p:cNvSpPr/>
            <p:nvPr/>
          </p:nvSpPr>
          <p:spPr>
            <a:xfrm>
              <a:off x="3562075" y="1322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8"/>
            <p:cNvSpPr/>
            <p:nvPr/>
          </p:nvSpPr>
          <p:spPr>
            <a:xfrm>
              <a:off x="3562075" y="1367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8"/>
            <p:cNvSpPr/>
            <p:nvPr/>
          </p:nvSpPr>
          <p:spPr>
            <a:xfrm>
              <a:off x="3579775" y="1366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8"/>
            <p:cNvSpPr/>
            <p:nvPr/>
          </p:nvSpPr>
          <p:spPr>
            <a:xfrm>
              <a:off x="3565650" y="135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8"/>
            <p:cNvSpPr/>
            <p:nvPr/>
          </p:nvSpPr>
          <p:spPr>
            <a:xfrm>
              <a:off x="3572825" y="133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8"/>
            <p:cNvSpPr/>
            <p:nvPr/>
          </p:nvSpPr>
          <p:spPr>
            <a:xfrm>
              <a:off x="3557950" y="1342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8"/>
            <p:cNvSpPr/>
            <p:nvPr/>
          </p:nvSpPr>
          <p:spPr>
            <a:xfrm>
              <a:off x="3551350" y="1352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8"/>
            <p:cNvSpPr/>
            <p:nvPr/>
          </p:nvSpPr>
          <p:spPr>
            <a:xfrm>
              <a:off x="3578850" y="1354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8"/>
            <p:cNvSpPr/>
            <p:nvPr/>
          </p:nvSpPr>
          <p:spPr>
            <a:xfrm>
              <a:off x="3543825" y="133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8"/>
            <p:cNvSpPr/>
            <p:nvPr/>
          </p:nvSpPr>
          <p:spPr>
            <a:xfrm>
              <a:off x="3557000" y="1330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8"/>
            <p:cNvSpPr/>
            <p:nvPr/>
          </p:nvSpPr>
          <p:spPr>
            <a:xfrm>
              <a:off x="3576400" y="1327300"/>
              <a:ext cx="4350" cy="5675"/>
            </a:xfrm>
            <a:custGeom>
              <a:avLst/>
              <a:gdLst/>
              <a:ahLst/>
              <a:cxnLst/>
              <a:rect l="l" t="t" r="r" b="b"/>
              <a:pathLst>
                <a:path w="174" h="227" extrusionOk="0">
                  <a:moveTo>
                    <a:pt x="121" y="1"/>
                  </a:moveTo>
                  <a:lnTo>
                    <a:pt x="0" y="174"/>
                  </a:lnTo>
                  <a:lnTo>
                    <a:pt x="91" y="227"/>
                  </a:lnTo>
                  <a:lnTo>
                    <a:pt x="174" y="114"/>
                  </a:lnTo>
                  <a:cubicBezTo>
                    <a:pt x="151" y="76"/>
                    <a:pt x="136" y="39"/>
                    <a:pt x="12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8"/>
            <p:cNvSpPr/>
            <p:nvPr/>
          </p:nvSpPr>
          <p:spPr>
            <a:xfrm>
              <a:off x="3573200" y="1420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8"/>
            <p:cNvSpPr/>
            <p:nvPr/>
          </p:nvSpPr>
          <p:spPr>
            <a:xfrm>
              <a:off x="3590900" y="1419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61" y="1"/>
                  </a:moveTo>
                  <a:lnTo>
                    <a:pt x="0" y="91"/>
                  </a:lnTo>
                  <a:lnTo>
                    <a:pt x="166" y="189"/>
                  </a:lnTo>
                  <a:cubicBezTo>
                    <a:pt x="174" y="151"/>
                    <a:pt x="181" y="114"/>
                    <a:pt x="189" y="7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8"/>
            <p:cNvSpPr/>
            <p:nvPr/>
          </p:nvSpPr>
          <p:spPr>
            <a:xfrm>
              <a:off x="3576775" y="1408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8"/>
            <p:cNvSpPr/>
            <p:nvPr/>
          </p:nvSpPr>
          <p:spPr>
            <a:xfrm>
              <a:off x="3583925" y="139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8"/>
            <p:cNvSpPr/>
            <p:nvPr/>
          </p:nvSpPr>
          <p:spPr>
            <a:xfrm>
              <a:off x="3569050" y="1396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8"/>
            <p:cNvSpPr/>
            <p:nvPr/>
          </p:nvSpPr>
          <p:spPr>
            <a:xfrm>
              <a:off x="3562450" y="140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8"/>
            <p:cNvSpPr/>
            <p:nvPr/>
          </p:nvSpPr>
          <p:spPr>
            <a:xfrm>
              <a:off x="3589950" y="1407350"/>
              <a:ext cx="7000" cy="6425"/>
            </a:xfrm>
            <a:custGeom>
              <a:avLst/>
              <a:gdLst/>
              <a:ahLst/>
              <a:cxnLst/>
              <a:rect l="l" t="t" r="r" b="b"/>
              <a:pathLst>
                <a:path w="28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cubicBezTo>
                    <a:pt x="279" y="219"/>
                    <a:pt x="279" y="181"/>
                    <a:pt x="279" y="13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8"/>
            <p:cNvSpPr/>
            <p:nvPr/>
          </p:nvSpPr>
          <p:spPr>
            <a:xfrm>
              <a:off x="3554925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8"/>
            <p:cNvSpPr/>
            <p:nvPr/>
          </p:nvSpPr>
          <p:spPr>
            <a:xfrm>
              <a:off x="3568100" y="1384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8"/>
            <p:cNvSpPr/>
            <p:nvPr/>
          </p:nvSpPr>
          <p:spPr>
            <a:xfrm>
              <a:off x="3573200" y="1375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8"/>
            <p:cNvSpPr/>
            <p:nvPr/>
          </p:nvSpPr>
          <p:spPr>
            <a:xfrm>
              <a:off x="3584300" y="1474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8"/>
            <p:cNvSpPr/>
            <p:nvPr/>
          </p:nvSpPr>
          <p:spPr>
            <a:xfrm>
              <a:off x="3602000" y="147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8"/>
            <p:cNvSpPr/>
            <p:nvPr/>
          </p:nvSpPr>
          <p:spPr>
            <a:xfrm>
              <a:off x="3587875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8"/>
            <p:cNvSpPr/>
            <p:nvPr/>
          </p:nvSpPr>
          <p:spPr>
            <a:xfrm>
              <a:off x="3595025" y="14438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8"/>
            <p:cNvSpPr/>
            <p:nvPr/>
          </p:nvSpPr>
          <p:spPr>
            <a:xfrm>
              <a:off x="3580150" y="1449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8"/>
            <p:cNvSpPr/>
            <p:nvPr/>
          </p:nvSpPr>
          <p:spPr>
            <a:xfrm>
              <a:off x="3573575" y="1458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8"/>
            <p:cNvSpPr/>
            <p:nvPr/>
          </p:nvSpPr>
          <p:spPr>
            <a:xfrm>
              <a:off x="3601075" y="14606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8"/>
            <p:cNvSpPr/>
            <p:nvPr/>
          </p:nvSpPr>
          <p:spPr>
            <a:xfrm>
              <a:off x="3566050" y="143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8"/>
            <p:cNvSpPr/>
            <p:nvPr/>
          </p:nvSpPr>
          <p:spPr>
            <a:xfrm>
              <a:off x="3579225" y="1437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8"/>
            <p:cNvSpPr/>
            <p:nvPr/>
          </p:nvSpPr>
          <p:spPr>
            <a:xfrm>
              <a:off x="3598625" y="1433325"/>
              <a:ext cx="5850" cy="6250"/>
            </a:xfrm>
            <a:custGeom>
              <a:avLst/>
              <a:gdLst/>
              <a:ahLst/>
              <a:cxnLst/>
              <a:rect l="l" t="t" r="r" b="b"/>
              <a:pathLst>
                <a:path w="234" h="250" extrusionOk="0">
                  <a:moveTo>
                    <a:pt x="136" y="1"/>
                  </a:moveTo>
                  <a:lnTo>
                    <a:pt x="0" y="196"/>
                  </a:lnTo>
                  <a:lnTo>
                    <a:pt x="90" y="249"/>
                  </a:lnTo>
                  <a:lnTo>
                    <a:pt x="234" y="53"/>
                  </a:lnTo>
                  <a:cubicBezTo>
                    <a:pt x="196" y="31"/>
                    <a:pt x="166" y="16"/>
                    <a:pt x="13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8"/>
            <p:cNvSpPr/>
            <p:nvPr/>
          </p:nvSpPr>
          <p:spPr>
            <a:xfrm>
              <a:off x="3584300" y="1429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8"/>
            <p:cNvSpPr/>
            <p:nvPr/>
          </p:nvSpPr>
          <p:spPr>
            <a:xfrm>
              <a:off x="3595425" y="152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8"/>
            <p:cNvSpPr/>
            <p:nvPr/>
          </p:nvSpPr>
          <p:spPr>
            <a:xfrm>
              <a:off x="3613125" y="15261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8"/>
            <p:cNvSpPr/>
            <p:nvPr/>
          </p:nvSpPr>
          <p:spPr>
            <a:xfrm>
              <a:off x="3599000" y="1514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8"/>
            <p:cNvSpPr/>
            <p:nvPr/>
          </p:nvSpPr>
          <p:spPr>
            <a:xfrm>
              <a:off x="3606150" y="1497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8"/>
            <p:cNvSpPr/>
            <p:nvPr/>
          </p:nvSpPr>
          <p:spPr>
            <a:xfrm>
              <a:off x="3591275" y="150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8"/>
            <p:cNvSpPr/>
            <p:nvPr/>
          </p:nvSpPr>
          <p:spPr>
            <a:xfrm>
              <a:off x="3584675" y="1512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8"/>
            <p:cNvSpPr/>
            <p:nvPr/>
          </p:nvSpPr>
          <p:spPr>
            <a:xfrm>
              <a:off x="3612175" y="15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8"/>
            <p:cNvSpPr/>
            <p:nvPr/>
          </p:nvSpPr>
          <p:spPr>
            <a:xfrm>
              <a:off x="3577150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8"/>
            <p:cNvSpPr/>
            <p:nvPr/>
          </p:nvSpPr>
          <p:spPr>
            <a:xfrm>
              <a:off x="3590325" y="1490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8"/>
            <p:cNvSpPr/>
            <p:nvPr/>
          </p:nvSpPr>
          <p:spPr>
            <a:xfrm>
              <a:off x="3595425" y="14822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8"/>
            <p:cNvSpPr/>
            <p:nvPr/>
          </p:nvSpPr>
          <p:spPr>
            <a:xfrm>
              <a:off x="3606525" y="158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8"/>
            <p:cNvSpPr/>
            <p:nvPr/>
          </p:nvSpPr>
          <p:spPr>
            <a:xfrm>
              <a:off x="3624225" y="1579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8"/>
            <p:cNvSpPr/>
            <p:nvPr/>
          </p:nvSpPr>
          <p:spPr>
            <a:xfrm>
              <a:off x="3617625" y="158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8"/>
            <p:cNvSpPr/>
            <p:nvPr/>
          </p:nvSpPr>
          <p:spPr>
            <a:xfrm>
              <a:off x="3610100" y="156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8"/>
            <p:cNvSpPr/>
            <p:nvPr/>
          </p:nvSpPr>
          <p:spPr>
            <a:xfrm>
              <a:off x="3617250" y="1552325"/>
              <a:ext cx="5500" cy="6250"/>
            </a:xfrm>
            <a:custGeom>
              <a:avLst/>
              <a:gdLst/>
              <a:ahLst/>
              <a:cxnLst/>
              <a:rect l="l" t="t" r="r" b="b"/>
              <a:pathLst>
                <a:path w="220" h="250" extrusionOk="0">
                  <a:moveTo>
                    <a:pt x="129" y="1"/>
                  </a:moveTo>
                  <a:lnTo>
                    <a:pt x="1" y="197"/>
                  </a:lnTo>
                  <a:lnTo>
                    <a:pt x="91" y="249"/>
                  </a:lnTo>
                  <a:lnTo>
                    <a:pt x="219" y="69"/>
                  </a:lnTo>
                  <a:cubicBezTo>
                    <a:pt x="189" y="46"/>
                    <a:pt x="159" y="24"/>
                    <a:pt x="12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8"/>
            <p:cNvSpPr/>
            <p:nvPr/>
          </p:nvSpPr>
          <p:spPr>
            <a:xfrm>
              <a:off x="3602375" y="15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8"/>
            <p:cNvSpPr/>
            <p:nvPr/>
          </p:nvSpPr>
          <p:spPr>
            <a:xfrm>
              <a:off x="3595800" y="1565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8"/>
            <p:cNvSpPr/>
            <p:nvPr/>
          </p:nvSpPr>
          <p:spPr>
            <a:xfrm>
              <a:off x="3623275" y="15672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8"/>
            <p:cNvSpPr/>
            <p:nvPr/>
          </p:nvSpPr>
          <p:spPr>
            <a:xfrm>
              <a:off x="3588250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8"/>
            <p:cNvSpPr/>
            <p:nvPr/>
          </p:nvSpPr>
          <p:spPr>
            <a:xfrm>
              <a:off x="3601450" y="1543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8"/>
            <p:cNvSpPr/>
            <p:nvPr/>
          </p:nvSpPr>
          <p:spPr>
            <a:xfrm>
              <a:off x="3606525" y="153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8"/>
            <p:cNvSpPr/>
            <p:nvPr/>
          </p:nvSpPr>
          <p:spPr>
            <a:xfrm>
              <a:off x="3617625" y="1633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8"/>
            <p:cNvSpPr/>
            <p:nvPr/>
          </p:nvSpPr>
          <p:spPr>
            <a:xfrm>
              <a:off x="3635325" y="16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8"/>
            <p:cNvSpPr/>
            <p:nvPr/>
          </p:nvSpPr>
          <p:spPr>
            <a:xfrm>
              <a:off x="3628750" y="1642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8"/>
            <p:cNvSpPr/>
            <p:nvPr/>
          </p:nvSpPr>
          <p:spPr>
            <a:xfrm>
              <a:off x="3621200" y="1621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8"/>
            <p:cNvSpPr/>
            <p:nvPr/>
          </p:nvSpPr>
          <p:spPr>
            <a:xfrm>
              <a:off x="3628375" y="1603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8"/>
            <p:cNvSpPr/>
            <p:nvPr/>
          </p:nvSpPr>
          <p:spPr>
            <a:xfrm>
              <a:off x="3613500" y="1609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8"/>
            <p:cNvSpPr/>
            <p:nvPr/>
          </p:nvSpPr>
          <p:spPr>
            <a:xfrm>
              <a:off x="3606900" y="1618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8"/>
            <p:cNvSpPr/>
            <p:nvPr/>
          </p:nvSpPr>
          <p:spPr>
            <a:xfrm>
              <a:off x="3634400" y="1620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8"/>
            <p:cNvSpPr/>
            <p:nvPr/>
          </p:nvSpPr>
          <p:spPr>
            <a:xfrm>
              <a:off x="3599375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8"/>
            <p:cNvSpPr/>
            <p:nvPr/>
          </p:nvSpPr>
          <p:spPr>
            <a:xfrm>
              <a:off x="3612550" y="15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8"/>
            <p:cNvSpPr/>
            <p:nvPr/>
          </p:nvSpPr>
          <p:spPr>
            <a:xfrm>
              <a:off x="3639475" y="1657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8"/>
            <p:cNvSpPr/>
            <p:nvPr/>
          </p:nvSpPr>
          <p:spPr>
            <a:xfrm>
              <a:off x="3624600" y="166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8"/>
            <p:cNvSpPr/>
            <p:nvPr/>
          </p:nvSpPr>
          <p:spPr>
            <a:xfrm>
              <a:off x="3618000" y="1672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8"/>
            <p:cNvSpPr/>
            <p:nvPr/>
          </p:nvSpPr>
          <p:spPr>
            <a:xfrm>
              <a:off x="3610475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8"/>
            <p:cNvSpPr/>
            <p:nvPr/>
          </p:nvSpPr>
          <p:spPr>
            <a:xfrm>
              <a:off x="3623650" y="1650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8"/>
            <p:cNvSpPr/>
            <p:nvPr/>
          </p:nvSpPr>
          <p:spPr>
            <a:xfrm>
              <a:off x="3583925" y="1345575"/>
              <a:ext cx="4350" cy="5100"/>
            </a:xfrm>
            <a:custGeom>
              <a:avLst/>
              <a:gdLst/>
              <a:ahLst/>
              <a:cxnLst/>
              <a:rect l="l" t="t" r="r" b="b"/>
              <a:pathLst>
                <a:path w="174" h="204" extrusionOk="0">
                  <a:moveTo>
                    <a:pt x="61" y="1"/>
                  </a:moveTo>
                  <a:lnTo>
                    <a:pt x="1" y="91"/>
                  </a:lnTo>
                  <a:lnTo>
                    <a:pt x="174" y="204"/>
                  </a:lnTo>
                  <a:cubicBezTo>
                    <a:pt x="159" y="151"/>
                    <a:pt x="144" y="98"/>
                    <a:pt x="121" y="3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8"/>
            <p:cNvSpPr/>
            <p:nvPr/>
          </p:nvSpPr>
          <p:spPr>
            <a:xfrm>
              <a:off x="3595025" y="1398875"/>
              <a:ext cx="2300" cy="3775"/>
            </a:xfrm>
            <a:custGeom>
              <a:avLst/>
              <a:gdLst/>
              <a:ahLst/>
              <a:cxnLst/>
              <a:rect l="l" t="t" r="r" b="b"/>
              <a:pathLst>
                <a:path w="92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91" y="106"/>
                    <a:pt x="91" y="68"/>
                    <a:pt x="91" y="2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8"/>
            <p:cNvSpPr/>
            <p:nvPr/>
          </p:nvSpPr>
          <p:spPr>
            <a:xfrm>
              <a:off x="3587500" y="137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8"/>
            <p:cNvSpPr/>
            <p:nvPr/>
          </p:nvSpPr>
          <p:spPr>
            <a:xfrm>
              <a:off x="3616875" y="1467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8"/>
            <p:cNvSpPr/>
            <p:nvPr/>
          </p:nvSpPr>
          <p:spPr>
            <a:xfrm>
              <a:off x="3628000" y="1475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8"/>
            <p:cNvSpPr/>
            <p:nvPr/>
          </p:nvSpPr>
          <p:spPr>
            <a:xfrm>
              <a:off x="3620450" y="145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8"/>
            <p:cNvSpPr/>
            <p:nvPr/>
          </p:nvSpPr>
          <p:spPr>
            <a:xfrm>
              <a:off x="3612750" y="1442750"/>
              <a:ext cx="8100" cy="6600"/>
            </a:xfrm>
            <a:custGeom>
              <a:avLst/>
              <a:gdLst/>
              <a:ahLst/>
              <a:cxnLst/>
              <a:rect l="l" t="t" r="r" b="b"/>
              <a:pathLst>
                <a:path w="324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24" y="188"/>
                  </a:lnTo>
                  <a:cubicBezTo>
                    <a:pt x="301" y="166"/>
                    <a:pt x="279" y="143"/>
                    <a:pt x="256" y="12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8"/>
            <p:cNvSpPr/>
            <p:nvPr/>
          </p:nvSpPr>
          <p:spPr>
            <a:xfrm>
              <a:off x="3606150" y="1452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8"/>
            <p:cNvSpPr/>
            <p:nvPr/>
          </p:nvSpPr>
          <p:spPr>
            <a:xfrm>
              <a:off x="3628000" y="1520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8"/>
            <p:cNvSpPr/>
            <p:nvPr/>
          </p:nvSpPr>
          <p:spPr>
            <a:xfrm>
              <a:off x="3631575" y="15079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8"/>
            <p:cNvSpPr/>
            <p:nvPr/>
          </p:nvSpPr>
          <p:spPr>
            <a:xfrm>
              <a:off x="3638725" y="1495100"/>
              <a:ext cx="1350" cy="2850"/>
            </a:xfrm>
            <a:custGeom>
              <a:avLst/>
              <a:gdLst/>
              <a:ahLst/>
              <a:cxnLst/>
              <a:rect l="l" t="t" r="r" b="b"/>
              <a:pathLst>
                <a:path w="54" h="114" extrusionOk="0">
                  <a:moveTo>
                    <a:pt x="53" y="0"/>
                  </a:moveTo>
                  <a:lnTo>
                    <a:pt x="0" y="83"/>
                  </a:lnTo>
                  <a:lnTo>
                    <a:pt x="53" y="113"/>
                  </a:lnTo>
                  <a:cubicBezTo>
                    <a:pt x="53" y="75"/>
                    <a:pt x="53" y="3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8"/>
            <p:cNvSpPr/>
            <p:nvPr/>
          </p:nvSpPr>
          <p:spPr>
            <a:xfrm>
              <a:off x="3623850" y="1496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8"/>
            <p:cNvSpPr/>
            <p:nvPr/>
          </p:nvSpPr>
          <p:spPr>
            <a:xfrm>
              <a:off x="3617250" y="1505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8"/>
            <p:cNvSpPr/>
            <p:nvPr/>
          </p:nvSpPr>
          <p:spPr>
            <a:xfrm>
              <a:off x="3609725" y="1484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8"/>
            <p:cNvSpPr/>
            <p:nvPr/>
          </p:nvSpPr>
          <p:spPr>
            <a:xfrm>
              <a:off x="3622900" y="1483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8"/>
            <p:cNvSpPr/>
            <p:nvPr/>
          </p:nvSpPr>
          <p:spPr>
            <a:xfrm>
              <a:off x="3639100" y="1574175"/>
              <a:ext cx="5850" cy="7750"/>
            </a:xfrm>
            <a:custGeom>
              <a:avLst/>
              <a:gdLst/>
              <a:ahLst/>
              <a:cxnLst/>
              <a:rect l="l" t="t" r="r" b="b"/>
              <a:pathLst>
                <a:path w="234" h="310" extrusionOk="0">
                  <a:moveTo>
                    <a:pt x="166" y="1"/>
                  </a:moveTo>
                  <a:lnTo>
                    <a:pt x="1" y="249"/>
                  </a:lnTo>
                  <a:lnTo>
                    <a:pt x="91" y="309"/>
                  </a:lnTo>
                  <a:lnTo>
                    <a:pt x="234" y="99"/>
                  </a:lnTo>
                  <a:cubicBezTo>
                    <a:pt x="211" y="68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8"/>
            <p:cNvSpPr/>
            <p:nvPr/>
          </p:nvSpPr>
          <p:spPr>
            <a:xfrm>
              <a:off x="3628375" y="15593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45" y="1"/>
                  </a:moveTo>
                  <a:lnTo>
                    <a:pt x="0" y="68"/>
                  </a:lnTo>
                  <a:lnTo>
                    <a:pt x="271" y="242"/>
                  </a:lnTo>
                  <a:lnTo>
                    <a:pt x="286" y="227"/>
                  </a:lnTo>
                  <a:cubicBezTo>
                    <a:pt x="211" y="144"/>
                    <a:pt x="128" y="68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8"/>
            <p:cNvSpPr/>
            <p:nvPr/>
          </p:nvSpPr>
          <p:spPr>
            <a:xfrm>
              <a:off x="3620825" y="1538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8"/>
            <p:cNvSpPr/>
            <p:nvPr/>
          </p:nvSpPr>
          <p:spPr>
            <a:xfrm>
              <a:off x="3650200" y="1626900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8"/>
            <p:cNvSpPr/>
            <p:nvPr/>
          </p:nvSpPr>
          <p:spPr>
            <a:xfrm>
              <a:off x="3653800" y="1614850"/>
              <a:ext cx="4525" cy="7750"/>
            </a:xfrm>
            <a:custGeom>
              <a:avLst/>
              <a:gdLst/>
              <a:ahLst/>
              <a:cxnLst/>
              <a:rect l="l" t="t" r="r" b="b"/>
              <a:pathLst>
                <a:path w="181" h="310" extrusionOk="0">
                  <a:moveTo>
                    <a:pt x="181" y="1"/>
                  </a:moveTo>
                  <a:lnTo>
                    <a:pt x="0" y="257"/>
                  </a:lnTo>
                  <a:lnTo>
                    <a:pt x="90" y="309"/>
                  </a:lnTo>
                  <a:lnTo>
                    <a:pt x="181" y="181"/>
                  </a:lnTo>
                  <a:cubicBezTo>
                    <a:pt x="181" y="121"/>
                    <a:pt x="181" y="61"/>
                    <a:pt x="18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8"/>
            <p:cNvSpPr/>
            <p:nvPr/>
          </p:nvSpPr>
          <p:spPr>
            <a:xfrm>
              <a:off x="3646075" y="1602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8"/>
            <p:cNvSpPr/>
            <p:nvPr/>
          </p:nvSpPr>
          <p:spPr>
            <a:xfrm>
              <a:off x="3639475" y="161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8"/>
            <p:cNvSpPr/>
            <p:nvPr/>
          </p:nvSpPr>
          <p:spPr>
            <a:xfrm>
              <a:off x="3631950" y="15913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8"/>
            <p:cNvSpPr/>
            <p:nvPr/>
          </p:nvSpPr>
          <p:spPr>
            <a:xfrm>
              <a:off x="3645125" y="15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8"/>
            <p:cNvSpPr/>
            <p:nvPr/>
          </p:nvSpPr>
          <p:spPr>
            <a:xfrm>
              <a:off x="3643050" y="164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8"/>
            <p:cNvSpPr/>
            <p:nvPr/>
          </p:nvSpPr>
          <p:spPr>
            <a:xfrm>
              <a:off x="3155900" y="1295300"/>
              <a:ext cx="480200" cy="548650"/>
            </a:xfrm>
            <a:custGeom>
              <a:avLst/>
              <a:gdLst/>
              <a:ahLst/>
              <a:cxnLst/>
              <a:rect l="l" t="t" r="r" b="b"/>
              <a:pathLst>
                <a:path w="19208" h="21946" extrusionOk="0">
                  <a:moveTo>
                    <a:pt x="15585" y="0"/>
                  </a:moveTo>
                  <a:cubicBezTo>
                    <a:pt x="15585" y="0"/>
                    <a:pt x="13935" y="874"/>
                    <a:pt x="12760" y="2192"/>
                  </a:cubicBezTo>
                  <a:cubicBezTo>
                    <a:pt x="12346" y="1853"/>
                    <a:pt x="11841" y="1627"/>
                    <a:pt x="11262" y="1567"/>
                  </a:cubicBezTo>
                  <a:cubicBezTo>
                    <a:pt x="11170" y="1558"/>
                    <a:pt x="11078" y="1554"/>
                    <a:pt x="10987" y="1554"/>
                  </a:cubicBezTo>
                  <a:cubicBezTo>
                    <a:pt x="9896" y="1554"/>
                    <a:pt x="8869" y="2165"/>
                    <a:pt x="8271" y="3096"/>
                  </a:cubicBezTo>
                  <a:cubicBezTo>
                    <a:pt x="7652" y="2577"/>
                    <a:pt x="6870" y="2290"/>
                    <a:pt x="6089" y="2290"/>
                  </a:cubicBezTo>
                  <a:cubicBezTo>
                    <a:pt x="5635" y="2290"/>
                    <a:pt x="5182" y="2387"/>
                    <a:pt x="4761" y="2592"/>
                  </a:cubicBezTo>
                  <a:cubicBezTo>
                    <a:pt x="3270" y="3322"/>
                    <a:pt x="2765" y="5137"/>
                    <a:pt x="3631" y="6636"/>
                  </a:cubicBezTo>
                  <a:cubicBezTo>
                    <a:pt x="3707" y="6764"/>
                    <a:pt x="3820" y="6907"/>
                    <a:pt x="3948" y="7051"/>
                  </a:cubicBezTo>
                  <a:cubicBezTo>
                    <a:pt x="3790" y="6990"/>
                    <a:pt x="3646" y="6953"/>
                    <a:pt x="3518" y="6930"/>
                  </a:cubicBezTo>
                  <a:cubicBezTo>
                    <a:pt x="3336" y="6900"/>
                    <a:pt x="3156" y="6885"/>
                    <a:pt x="2980" y="6885"/>
                  </a:cubicBezTo>
                  <a:cubicBezTo>
                    <a:pt x="1493" y="6885"/>
                    <a:pt x="263" y="7926"/>
                    <a:pt x="121" y="9401"/>
                  </a:cubicBezTo>
                  <a:cubicBezTo>
                    <a:pt x="1" y="10598"/>
                    <a:pt x="634" y="11743"/>
                    <a:pt x="1643" y="12398"/>
                  </a:cubicBezTo>
                  <a:cubicBezTo>
                    <a:pt x="822" y="13370"/>
                    <a:pt x="581" y="14764"/>
                    <a:pt x="1146" y="15901"/>
                  </a:cubicBezTo>
                  <a:cubicBezTo>
                    <a:pt x="1447" y="16534"/>
                    <a:pt x="1952" y="16986"/>
                    <a:pt x="2539" y="17234"/>
                  </a:cubicBezTo>
                  <a:cubicBezTo>
                    <a:pt x="1063" y="19012"/>
                    <a:pt x="875" y="21942"/>
                    <a:pt x="875" y="21942"/>
                  </a:cubicBezTo>
                  <a:cubicBezTo>
                    <a:pt x="875" y="21942"/>
                    <a:pt x="963" y="21946"/>
                    <a:pt x="1119" y="21946"/>
                  </a:cubicBezTo>
                  <a:cubicBezTo>
                    <a:pt x="2020" y="21946"/>
                    <a:pt x="5190" y="21820"/>
                    <a:pt x="6712" y="20111"/>
                  </a:cubicBezTo>
                  <a:cubicBezTo>
                    <a:pt x="7066" y="20345"/>
                    <a:pt x="7488" y="20503"/>
                    <a:pt x="7947" y="20548"/>
                  </a:cubicBezTo>
                  <a:cubicBezTo>
                    <a:pt x="8040" y="20557"/>
                    <a:pt x="8132" y="20561"/>
                    <a:pt x="8224" y="20561"/>
                  </a:cubicBezTo>
                  <a:cubicBezTo>
                    <a:pt x="9320" y="20561"/>
                    <a:pt x="10347" y="19951"/>
                    <a:pt x="10945" y="19019"/>
                  </a:cubicBezTo>
                  <a:cubicBezTo>
                    <a:pt x="11564" y="19539"/>
                    <a:pt x="12346" y="19826"/>
                    <a:pt x="13127" y="19826"/>
                  </a:cubicBezTo>
                  <a:cubicBezTo>
                    <a:pt x="13581" y="19826"/>
                    <a:pt x="14034" y="19729"/>
                    <a:pt x="14455" y="19524"/>
                  </a:cubicBezTo>
                  <a:cubicBezTo>
                    <a:pt x="15939" y="18793"/>
                    <a:pt x="16444" y="16978"/>
                    <a:pt x="15577" y="15479"/>
                  </a:cubicBezTo>
                  <a:cubicBezTo>
                    <a:pt x="15510" y="15351"/>
                    <a:pt x="15397" y="15208"/>
                    <a:pt x="15269" y="15065"/>
                  </a:cubicBezTo>
                  <a:lnTo>
                    <a:pt x="15269" y="15065"/>
                  </a:lnTo>
                  <a:cubicBezTo>
                    <a:pt x="15419" y="15118"/>
                    <a:pt x="15570" y="15163"/>
                    <a:pt x="15690" y="15185"/>
                  </a:cubicBezTo>
                  <a:cubicBezTo>
                    <a:pt x="15873" y="15216"/>
                    <a:pt x="16053" y="15230"/>
                    <a:pt x="16229" y="15230"/>
                  </a:cubicBezTo>
                  <a:cubicBezTo>
                    <a:pt x="17716" y="15230"/>
                    <a:pt x="18947" y="14189"/>
                    <a:pt x="19095" y="12715"/>
                  </a:cubicBezTo>
                  <a:cubicBezTo>
                    <a:pt x="19208" y="11517"/>
                    <a:pt x="18583" y="10372"/>
                    <a:pt x="17574" y="9717"/>
                  </a:cubicBezTo>
                  <a:cubicBezTo>
                    <a:pt x="18387" y="8745"/>
                    <a:pt x="18628" y="7352"/>
                    <a:pt x="18071" y="6215"/>
                  </a:cubicBezTo>
                  <a:cubicBezTo>
                    <a:pt x="17732" y="5529"/>
                    <a:pt x="17174" y="5055"/>
                    <a:pt x="16519" y="4821"/>
                  </a:cubicBezTo>
                  <a:cubicBezTo>
                    <a:pt x="17137" y="2659"/>
                    <a:pt x="15585" y="0"/>
                    <a:pt x="155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8"/>
            <p:cNvSpPr/>
            <p:nvPr/>
          </p:nvSpPr>
          <p:spPr>
            <a:xfrm>
              <a:off x="3152900" y="1292125"/>
              <a:ext cx="486225" cy="554925"/>
            </a:xfrm>
            <a:custGeom>
              <a:avLst/>
              <a:gdLst/>
              <a:ahLst/>
              <a:cxnLst/>
              <a:rect l="l" t="t" r="r" b="b"/>
              <a:pathLst>
                <a:path w="19449" h="22197" extrusionOk="0">
                  <a:moveTo>
                    <a:pt x="15660" y="301"/>
                  </a:moveTo>
                  <a:cubicBezTo>
                    <a:pt x="15931" y="813"/>
                    <a:pt x="17046" y="3073"/>
                    <a:pt x="16518" y="4918"/>
                  </a:cubicBezTo>
                  <a:cubicBezTo>
                    <a:pt x="16503" y="4978"/>
                    <a:pt x="16534" y="5046"/>
                    <a:pt x="16594" y="5069"/>
                  </a:cubicBezTo>
                  <a:cubicBezTo>
                    <a:pt x="17242" y="5295"/>
                    <a:pt x="17769" y="5769"/>
                    <a:pt x="18078" y="6394"/>
                  </a:cubicBezTo>
                  <a:cubicBezTo>
                    <a:pt x="18605" y="7464"/>
                    <a:pt x="18409" y="8789"/>
                    <a:pt x="17596" y="9769"/>
                  </a:cubicBezTo>
                  <a:cubicBezTo>
                    <a:pt x="17573" y="9791"/>
                    <a:pt x="17558" y="9829"/>
                    <a:pt x="17565" y="9867"/>
                  </a:cubicBezTo>
                  <a:cubicBezTo>
                    <a:pt x="17573" y="9904"/>
                    <a:pt x="17596" y="9934"/>
                    <a:pt x="17626" y="9949"/>
                  </a:cubicBezTo>
                  <a:cubicBezTo>
                    <a:pt x="18620" y="10597"/>
                    <a:pt x="19200" y="11727"/>
                    <a:pt x="19087" y="12827"/>
                  </a:cubicBezTo>
                  <a:cubicBezTo>
                    <a:pt x="19019" y="13565"/>
                    <a:pt x="18658" y="14213"/>
                    <a:pt x="18078" y="14657"/>
                  </a:cubicBezTo>
                  <a:cubicBezTo>
                    <a:pt x="17585" y="15037"/>
                    <a:pt x="16984" y="15235"/>
                    <a:pt x="16349" y="15235"/>
                  </a:cubicBezTo>
                  <a:cubicBezTo>
                    <a:pt x="16179" y="15235"/>
                    <a:pt x="16007" y="15221"/>
                    <a:pt x="15833" y="15192"/>
                  </a:cubicBezTo>
                  <a:cubicBezTo>
                    <a:pt x="15728" y="15169"/>
                    <a:pt x="15600" y="15139"/>
                    <a:pt x="15426" y="15071"/>
                  </a:cubicBezTo>
                  <a:cubicBezTo>
                    <a:pt x="15414" y="15068"/>
                    <a:pt x="15400" y="15066"/>
                    <a:pt x="15387" y="15066"/>
                  </a:cubicBezTo>
                  <a:cubicBezTo>
                    <a:pt x="15346" y="15066"/>
                    <a:pt x="15306" y="15084"/>
                    <a:pt x="15283" y="15124"/>
                  </a:cubicBezTo>
                  <a:cubicBezTo>
                    <a:pt x="15253" y="15169"/>
                    <a:pt x="15253" y="15230"/>
                    <a:pt x="15291" y="15275"/>
                  </a:cubicBezTo>
                  <a:cubicBezTo>
                    <a:pt x="15434" y="15440"/>
                    <a:pt x="15532" y="15561"/>
                    <a:pt x="15592" y="15666"/>
                  </a:cubicBezTo>
                  <a:cubicBezTo>
                    <a:pt x="16006" y="16389"/>
                    <a:pt x="16112" y="17195"/>
                    <a:pt x="15878" y="17941"/>
                  </a:cubicBezTo>
                  <a:cubicBezTo>
                    <a:pt x="15667" y="18642"/>
                    <a:pt x="15185" y="19207"/>
                    <a:pt x="14515" y="19538"/>
                  </a:cubicBezTo>
                  <a:cubicBezTo>
                    <a:pt x="14114" y="19733"/>
                    <a:pt x="13676" y="19828"/>
                    <a:pt x="13235" y="19828"/>
                  </a:cubicBezTo>
                  <a:cubicBezTo>
                    <a:pt x="12500" y="19828"/>
                    <a:pt x="11755" y="19564"/>
                    <a:pt x="11148" y="19056"/>
                  </a:cubicBezTo>
                  <a:cubicBezTo>
                    <a:pt x="11123" y="19037"/>
                    <a:pt x="11093" y="19024"/>
                    <a:pt x="11063" y="19024"/>
                  </a:cubicBezTo>
                  <a:cubicBezTo>
                    <a:pt x="11056" y="19024"/>
                    <a:pt x="11049" y="19024"/>
                    <a:pt x="11043" y="19026"/>
                  </a:cubicBezTo>
                  <a:cubicBezTo>
                    <a:pt x="11012" y="19033"/>
                    <a:pt x="10975" y="19048"/>
                    <a:pt x="10960" y="19078"/>
                  </a:cubicBezTo>
                  <a:cubicBezTo>
                    <a:pt x="10363" y="20001"/>
                    <a:pt x="9364" y="20560"/>
                    <a:pt x="8345" y="20560"/>
                  </a:cubicBezTo>
                  <a:cubicBezTo>
                    <a:pt x="8257" y="20560"/>
                    <a:pt x="8170" y="20556"/>
                    <a:pt x="8082" y="20547"/>
                  </a:cubicBezTo>
                  <a:cubicBezTo>
                    <a:pt x="7653" y="20502"/>
                    <a:pt x="7254" y="20366"/>
                    <a:pt x="6900" y="20133"/>
                  </a:cubicBezTo>
                  <a:cubicBezTo>
                    <a:pt x="6879" y="20121"/>
                    <a:pt x="6855" y="20115"/>
                    <a:pt x="6832" y="20115"/>
                  </a:cubicBezTo>
                  <a:cubicBezTo>
                    <a:pt x="6796" y="20115"/>
                    <a:pt x="6761" y="20128"/>
                    <a:pt x="6734" y="20156"/>
                  </a:cubicBezTo>
                  <a:cubicBezTo>
                    <a:pt x="5256" y="21822"/>
                    <a:pt x="2092" y="21941"/>
                    <a:pt x="1223" y="21941"/>
                  </a:cubicBezTo>
                  <a:cubicBezTo>
                    <a:pt x="1188" y="21941"/>
                    <a:pt x="1157" y="21941"/>
                    <a:pt x="1130" y="21941"/>
                  </a:cubicBezTo>
                  <a:cubicBezTo>
                    <a:pt x="1190" y="21361"/>
                    <a:pt x="1499" y="18950"/>
                    <a:pt x="2757" y="17444"/>
                  </a:cubicBezTo>
                  <a:cubicBezTo>
                    <a:pt x="2780" y="17414"/>
                    <a:pt x="2787" y="17369"/>
                    <a:pt x="2780" y="17331"/>
                  </a:cubicBezTo>
                  <a:cubicBezTo>
                    <a:pt x="2772" y="17293"/>
                    <a:pt x="2742" y="17263"/>
                    <a:pt x="2712" y="17248"/>
                  </a:cubicBezTo>
                  <a:cubicBezTo>
                    <a:pt x="2124" y="17000"/>
                    <a:pt x="1657" y="16555"/>
                    <a:pt x="1379" y="15975"/>
                  </a:cubicBezTo>
                  <a:cubicBezTo>
                    <a:pt x="851" y="14906"/>
                    <a:pt x="1040" y="13580"/>
                    <a:pt x="1861" y="12601"/>
                  </a:cubicBezTo>
                  <a:cubicBezTo>
                    <a:pt x="1883" y="12578"/>
                    <a:pt x="1891" y="12541"/>
                    <a:pt x="1883" y="12503"/>
                  </a:cubicBezTo>
                  <a:cubicBezTo>
                    <a:pt x="1883" y="12465"/>
                    <a:pt x="1861" y="12435"/>
                    <a:pt x="1831" y="12420"/>
                  </a:cubicBezTo>
                  <a:cubicBezTo>
                    <a:pt x="829" y="11772"/>
                    <a:pt x="256" y="10642"/>
                    <a:pt x="362" y="9543"/>
                  </a:cubicBezTo>
                  <a:cubicBezTo>
                    <a:pt x="437" y="8805"/>
                    <a:pt x="791" y="8157"/>
                    <a:pt x="1371" y="7712"/>
                  </a:cubicBezTo>
                  <a:cubicBezTo>
                    <a:pt x="1864" y="7332"/>
                    <a:pt x="2465" y="7135"/>
                    <a:pt x="3100" y="7135"/>
                  </a:cubicBezTo>
                  <a:cubicBezTo>
                    <a:pt x="3270" y="7135"/>
                    <a:pt x="3442" y="7149"/>
                    <a:pt x="3616" y="7178"/>
                  </a:cubicBezTo>
                  <a:cubicBezTo>
                    <a:pt x="3729" y="7200"/>
                    <a:pt x="3857" y="7230"/>
                    <a:pt x="4023" y="7298"/>
                  </a:cubicBezTo>
                  <a:cubicBezTo>
                    <a:pt x="4035" y="7302"/>
                    <a:pt x="4049" y="7304"/>
                    <a:pt x="4062" y="7304"/>
                  </a:cubicBezTo>
                  <a:cubicBezTo>
                    <a:pt x="4103" y="7304"/>
                    <a:pt x="4145" y="7285"/>
                    <a:pt x="4173" y="7245"/>
                  </a:cubicBezTo>
                  <a:cubicBezTo>
                    <a:pt x="4203" y="7200"/>
                    <a:pt x="4196" y="7140"/>
                    <a:pt x="4158" y="7095"/>
                  </a:cubicBezTo>
                  <a:cubicBezTo>
                    <a:pt x="4015" y="6929"/>
                    <a:pt x="3925" y="6809"/>
                    <a:pt x="3864" y="6703"/>
                  </a:cubicBezTo>
                  <a:cubicBezTo>
                    <a:pt x="3443" y="5980"/>
                    <a:pt x="3345" y="5174"/>
                    <a:pt x="3571" y="4428"/>
                  </a:cubicBezTo>
                  <a:cubicBezTo>
                    <a:pt x="3781" y="3728"/>
                    <a:pt x="4271" y="3163"/>
                    <a:pt x="4934" y="2832"/>
                  </a:cubicBezTo>
                  <a:cubicBezTo>
                    <a:pt x="5338" y="2636"/>
                    <a:pt x="5776" y="2541"/>
                    <a:pt x="6218" y="2541"/>
                  </a:cubicBezTo>
                  <a:cubicBezTo>
                    <a:pt x="6953" y="2541"/>
                    <a:pt x="7697" y="2805"/>
                    <a:pt x="8308" y="3314"/>
                  </a:cubicBezTo>
                  <a:cubicBezTo>
                    <a:pt x="8333" y="3332"/>
                    <a:pt x="8358" y="3346"/>
                    <a:pt x="8387" y="3346"/>
                  </a:cubicBezTo>
                  <a:cubicBezTo>
                    <a:pt x="8393" y="3346"/>
                    <a:pt x="8400" y="3345"/>
                    <a:pt x="8406" y="3344"/>
                  </a:cubicBezTo>
                  <a:cubicBezTo>
                    <a:pt x="8444" y="3336"/>
                    <a:pt x="8474" y="3321"/>
                    <a:pt x="8497" y="3291"/>
                  </a:cubicBezTo>
                  <a:cubicBezTo>
                    <a:pt x="9086" y="2368"/>
                    <a:pt x="10091" y="1810"/>
                    <a:pt x="11106" y="1810"/>
                  </a:cubicBezTo>
                  <a:cubicBezTo>
                    <a:pt x="11193" y="1810"/>
                    <a:pt x="11280" y="1814"/>
                    <a:pt x="11366" y="1822"/>
                  </a:cubicBezTo>
                  <a:cubicBezTo>
                    <a:pt x="11901" y="1875"/>
                    <a:pt x="12398" y="2078"/>
                    <a:pt x="12798" y="2417"/>
                  </a:cubicBezTo>
                  <a:cubicBezTo>
                    <a:pt x="12822" y="2435"/>
                    <a:pt x="12851" y="2444"/>
                    <a:pt x="12879" y="2444"/>
                  </a:cubicBezTo>
                  <a:cubicBezTo>
                    <a:pt x="12913" y="2444"/>
                    <a:pt x="12946" y="2431"/>
                    <a:pt x="12971" y="2402"/>
                  </a:cubicBezTo>
                  <a:cubicBezTo>
                    <a:pt x="13950" y="1310"/>
                    <a:pt x="15276" y="512"/>
                    <a:pt x="15660" y="301"/>
                  </a:cubicBezTo>
                  <a:close/>
                  <a:moveTo>
                    <a:pt x="15703" y="1"/>
                  </a:moveTo>
                  <a:cubicBezTo>
                    <a:pt x="15683" y="1"/>
                    <a:pt x="15663" y="5"/>
                    <a:pt x="15645" y="14"/>
                  </a:cubicBezTo>
                  <a:cubicBezTo>
                    <a:pt x="15577" y="52"/>
                    <a:pt x="14033" y="873"/>
                    <a:pt x="12865" y="2146"/>
                  </a:cubicBezTo>
                  <a:cubicBezTo>
                    <a:pt x="12444" y="1822"/>
                    <a:pt x="11939" y="1626"/>
                    <a:pt x="11397" y="1574"/>
                  </a:cubicBezTo>
                  <a:cubicBezTo>
                    <a:pt x="11300" y="1564"/>
                    <a:pt x="11203" y="1560"/>
                    <a:pt x="11107" y="1560"/>
                  </a:cubicBezTo>
                  <a:cubicBezTo>
                    <a:pt x="10049" y="1560"/>
                    <a:pt x="9003" y="2117"/>
                    <a:pt x="8361" y="3035"/>
                  </a:cubicBezTo>
                  <a:cubicBezTo>
                    <a:pt x="7727" y="2543"/>
                    <a:pt x="6969" y="2287"/>
                    <a:pt x="6219" y="2287"/>
                  </a:cubicBezTo>
                  <a:cubicBezTo>
                    <a:pt x="5741" y="2287"/>
                    <a:pt x="5266" y="2391"/>
                    <a:pt x="4828" y="2606"/>
                  </a:cubicBezTo>
                  <a:cubicBezTo>
                    <a:pt x="4098" y="2967"/>
                    <a:pt x="3563" y="3585"/>
                    <a:pt x="3330" y="4353"/>
                  </a:cubicBezTo>
                  <a:cubicBezTo>
                    <a:pt x="3081" y="5167"/>
                    <a:pt x="3194" y="6048"/>
                    <a:pt x="3646" y="6831"/>
                  </a:cubicBezTo>
                  <a:cubicBezTo>
                    <a:pt x="3661" y="6861"/>
                    <a:pt x="3691" y="6899"/>
                    <a:pt x="3714" y="6944"/>
                  </a:cubicBezTo>
                  <a:cubicBezTo>
                    <a:pt x="3699" y="6937"/>
                    <a:pt x="3676" y="6937"/>
                    <a:pt x="3661" y="6929"/>
                  </a:cubicBezTo>
                  <a:cubicBezTo>
                    <a:pt x="3475" y="6899"/>
                    <a:pt x="3290" y="6885"/>
                    <a:pt x="3107" y="6885"/>
                  </a:cubicBezTo>
                  <a:cubicBezTo>
                    <a:pt x="2413" y="6885"/>
                    <a:pt x="1757" y="7099"/>
                    <a:pt x="1221" y="7517"/>
                  </a:cubicBezTo>
                  <a:cubicBezTo>
                    <a:pt x="588" y="7999"/>
                    <a:pt x="196" y="8714"/>
                    <a:pt x="113" y="9513"/>
                  </a:cubicBezTo>
                  <a:cubicBezTo>
                    <a:pt x="0" y="10673"/>
                    <a:pt x="573" y="11848"/>
                    <a:pt x="1575" y="12548"/>
                  </a:cubicBezTo>
                  <a:cubicBezTo>
                    <a:pt x="769" y="13587"/>
                    <a:pt x="603" y="14966"/>
                    <a:pt x="1153" y="16088"/>
                  </a:cubicBezTo>
                  <a:cubicBezTo>
                    <a:pt x="1439" y="16676"/>
                    <a:pt x="1891" y="17128"/>
                    <a:pt x="2463" y="17406"/>
                  </a:cubicBezTo>
                  <a:cubicBezTo>
                    <a:pt x="1062" y="19199"/>
                    <a:pt x="874" y="21941"/>
                    <a:pt x="867" y="22061"/>
                  </a:cubicBezTo>
                  <a:cubicBezTo>
                    <a:pt x="867" y="22091"/>
                    <a:pt x="874" y="22129"/>
                    <a:pt x="897" y="22152"/>
                  </a:cubicBezTo>
                  <a:cubicBezTo>
                    <a:pt x="919" y="22174"/>
                    <a:pt x="957" y="22189"/>
                    <a:pt x="987" y="22189"/>
                  </a:cubicBezTo>
                  <a:cubicBezTo>
                    <a:pt x="1010" y="22189"/>
                    <a:pt x="1108" y="22197"/>
                    <a:pt x="1266" y="22197"/>
                  </a:cubicBezTo>
                  <a:cubicBezTo>
                    <a:pt x="2215" y="22197"/>
                    <a:pt x="5280" y="22061"/>
                    <a:pt x="6855" y="20404"/>
                  </a:cubicBezTo>
                  <a:cubicBezTo>
                    <a:pt x="7216" y="20623"/>
                    <a:pt x="7623" y="20751"/>
                    <a:pt x="8060" y="20796"/>
                  </a:cubicBezTo>
                  <a:cubicBezTo>
                    <a:pt x="8156" y="20805"/>
                    <a:pt x="8253" y="20810"/>
                    <a:pt x="8349" y="20810"/>
                  </a:cubicBezTo>
                  <a:cubicBezTo>
                    <a:pt x="9406" y="20810"/>
                    <a:pt x="10447" y="20252"/>
                    <a:pt x="11095" y="19335"/>
                  </a:cubicBezTo>
                  <a:cubicBezTo>
                    <a:pt x="11730" y="19826"/>
                    <a:pt x="12487" y="20083"/>
                    <a:pt x="13237" y="20083"/>
                  </a:cubicBezTo>
                  <a:cubicBezTo>
                    <a:pt x="13715" y="20083"/>
                    <a:pt x="14191" y="19978"/>
                    <a:pt x="14628" y="19764"/>
                  </a:cubicBezTo>
                  <a:cubicBezTo>
                    <a:pt x="15359" y="19402"/>
                    <a:pt x="15886" y="18785"/>
                    <a:pt x="16119" y="18016"/>
                  </a:cubicBezTo>
                  <a:cubicBezTo>
                    <a:pt x="16368" y="17203"/>
                    <a:pt x="16262" y="16322"/>
                    <a:pt x="15810" y="15538"/>
                  </a:cubicBezTo>
                  <a:cubicBezTo>
                    <a:pt x="15788" y="15508"/>
                    <a:pt x="15765" y="15471"/>
                    <a:pt x="15735" y="15425"/>
                  </a:cubicBezTo>
                  <a:lnTo>
                    <a:pt x="15735" y="15425"/>
                  </a:lnTo>
                  <a:cubicBezTo>
                    <a:pt x="15758" y="15433"/>
                    <a:pt x="15773" y="15433"/>
                    <a:pt x="15795" y="15440"/>
                  </a:cubicBezTo>
                  <a:cubicBezTo>
                    <a:pt x="15980" y="15470"/>
                    <a:pt x="16164" y="15485"/>
                    <a:pt x="16345" y="15485"/>
                  </a:cubicBezTo>
                  <a:cubicBezTo>
                    <a:pt x="17036" y="15485"/>
                    <a:pt x="17691" y="15271"/>
                    <a:pt x="18228" y="14853"/>
                  </a:cubicBezTo>
                  <a:cubicBezTo>
                    <a:pt x="18869" y="14371"/>
                    <a:pt x="19260" y="13655"/>
                    <a:pt x="19336" y="12849"/>
                  </a:cubicBezTo>
                  <a:cubicBezTo>
                    <a:pt x="19449" y="11697"/>
                    <a:pt x="18884" y="10522"/>
                    <a:pt x="17874" y="9821"/>
                  </a:cubicBezTo>
                  <a:cubicBezTo>
                    <a:pt x="18680" y="8782"/>
                    <a:pt x="18853" y="7404"/>
                    <a:pt x="18304" y="6281"/>
                  </a:cubicBezTo>
                  <a:cubicBezTo>
                    <a:pt x="17987" y="5634"/>
                    <a:pt x="17452" y="5136"/>
                    <a:pt x="16790" y="4873"/>
                  </a:cubicBezTo>
                  <a:cubicBezTo>
                    <a:pt x="17332" y="2703"/>
                    <a:pt x="15878" y="173"/>
                    <a:pt x="15818" y="60"/>
                  </a:cubicBezTo>
                  <a:cubicBezTo>
                    <a:pt x="15792" y="23"/>
                    <a:pt x="15748" y="1"/>
                    <a:pt x="1570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8"/>
            <p:cNvSpPr/>
            <p:nvPr/>
          </p:nvSpPr>
          <p:spPr>
            <a:xfrm>
              <a:off x="3351550" y="1280425"/>
              <a:ext cx="265925" cy="184550"/>
            </a:xfrm>
            <a:custGeom>
              <a:avLst/>
              <a:gdLst/>
              <a:ahLst/>
              <a:cxnLst/>
              <a:rect l="l" t="t" r="r" b="b"/>
              <a:pathLst>
                <a:path w="10637" h="7382" extrusionOk="0">
                  <a:moveTo>
                    <a:pt x="6983" y="0"/>
                  </a:moveTo>
                  <a:cubicBezTo>
                    <a:pt x="6983" y="1"/>
                    <a:pt x="1" y="3684"/>
                    <a:pt x="4513" y="7382"/>
                  </a:cubicBezTo>
                  <a:cubicBezTo>
                    <a:pt x="10636" y="6260"/>
                    <a:pt x="6983" y="1"/>
                    <a:pt x="6983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8"/>
            <p:cNvSpPr/>
            <p:nvPr/>
          </p:nvSpPr>
          <p:spPr>
            <a:xfrm>
              <a:off x="3420850" y="1277250"/>
              <a:ext cx="153300" cy="190950"/>
            </a:xfrm>
            <a:custGeom>
              <a:avLst/>
              <a:gdLst/>
              <a:ahLst/>
              <a:cxnLst/>
              <a:rect l="l" t="t" r="r" b="b"/>
              <a:pathLst>
                <a:path w="6132" h="7638" extrusionOk="0">
                  <a:moveTo>
                    <a:pt x="4166" y="301"/>
                  </a:moveTo>
                  <a:cubicBezTo>
                    <a:pt x="4460" y="851"/>
                    <a:pt x="5740" y="3449"/>
                    <a:pt x="4866" y="5362"/>
                  </a:cubicBezTo>
                  <a:cubicBezTo>
                    <a:pt x="4384" y="6394"/>
                    <a:pt x="3345" y="7072"/>
                    <a:pt x="1771" y="7373"/>
                  </a:cubicBezTo>
                  <a:cubicBezTo>
                    <a:pt x="739" y="6515"/>
                    <a:pt x="264" y="5581"/>
                    <a:pt x="362" y="4609"/>
                  </a:cubicBezTo>
                  <a:cubicBezTo>
                    <a:pt x="581" y="2440"/>
                    <a:pt x="3556" y="640"/>
                    <a:pt x="4166" y="301"/>
                  </a:cubicBezTo>
                  <a:close/>
                  <a:moveTo>
                    <a:pt x="4215" y="1"/>
                  </a:moveTo>
                  <a:cubicBezTo>
                    <a:pt x="4196" y="1"/>
                    <a:pt x="4177" y="5"/>
                    <a:pt x="4158" y="14"/>
                  </a:cubicBezTo>
                  <a:cubicBezTo>
                    <a:pt x="4000" y="97"/>
                    <a:pt x="370" y="2041"/>
                    <a:pt x="114" y="4579"/>
                  </a:cubicBezTo>
                  <a:cubicBezTo>
                    <a:pt x="1" y="5656"/>
                    <a:pt x="528" y="6673"/>
                    <a:pt x="1658" y="7607"/>
                  </a:cubicBezTo>
                  <a:cubicBezTo>
                    <a:pt x="1680" y="7622"/>
                    <a:pt x="1710" y="7637"/>
                    <a:pt x="1741" y="7637"/>
                  </a:cubicBezTo>
                  <a:cubicBezTo>
                    <a:pt x="1748" y="7637"/>
                    <a:pt x="1756" y="7637"/>
                    <a:pt x="1763" y="7629"/>
                  </a:cubicBezTo>
                  <a:cubicBezTo>
                    <a:pt x="3450" y="7321"/>
                    <a:pt x="4573" y="6590"/>
                    <a:pt x="5092" y="5468"/>
                  </a:cubicBezTo>
                  <a:cubicBezTo>
                    <a:pt x="6132" y="3208"/>
                    <a:pt x="4399" y="188"/>
                    <a:pt x="4324" y="60"/>
                  </a:cubicBezTo>
                  <a:cubicBezTo>
                    <a:pt x="4298" y="23"/>
                    <a:pt x="4257" y="1"/>
                    <a:pt x="42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8"/>
            <p:cNvSpPr/>
            <p:nvPr/>
          </p:nvSpPr>
          <p:spPr>
            <a:xfrm>
              <a:off x="3464350" y="1303200"/>
              <a:ext cx="57650" cy="161775"/>
            </a:xfrm>
            <a:custGeom>
              <a:avLst/>
              <a:gdLst/>
              <a:ahLst/>
              <a:cxnLst/>
              <a:rect l="l" t="t" r="r" b="b"/>
              <a:pathLst>
                <a:path w="2306" h="6471" extrusionOk="0">
                  <a:moveTo>
                    <a:pt x="2305" y="1"/>
                  </a:moveTo>
                  <a:lnTo>
                    <a:pt x="1" y="6471"/>
                  </a:lnTo>
                  <a:cubicBezTo>
                    <a:pt x="1703" y="2683"/>
                    <a:pt x="2305" y="1"/>
                    <a:pt x="230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8"/>
            <p:cNvSpPr/>
            <p:nvPr/>
          </p:nvSpPr>
          <p:spPr>
            <a:xfrm>
              <a:off x="3460775" y="1300125"/>
              <a:ext cx="64625" cy="168075"/>
            </a:xfrm>
            <a:custGeom>
              <a:avLst/>
              <a:gdLst/>
              <a:ahLst/>
              <a:cxnLst/>
              <a:rect l="l" t="t" r="r" b="b"/>
              <a:pathLst>
                <a:path w="2585" h="6723" extrusionOk="0">
                  <a:moveTo>
                    <a:pt x="2445" y="0"/>
                  </a:moveTo>
                  <a:cubicBezTo>
                    <a:pt x="2387" y="0"/>
                    <a:pt x="2334" y="42"/>
                    <a:pt x="2320" y="101"/>
                  </a:cubicBezTo>
                  <a:cubicBezTo>
                    <a:pt x="2313" y="124"/>
                    <a:pt x="1703" y="2813"/>
                    <a:pt x="31" y="6541"/>
                  </a:cubicBezTo>
                  <a:cubicBezTo>
                    <a:pt x="0" y="6609"/>
                    <a:pt x="31" y="6684"/>
                    <a:pt x="91" y="6707"/>
                  </a:cubicBezTo>
                  <a:cubicBezTo>
                    <a:pt x="106" y="6714"/>
                    <a:pt x="129" y="6722"/>
                    <a:pt x="144" y="6722"/>
                  </a:cubicBezTo>
                  <a:cubicBezTo>
                    <a:pt x="189" y="6722"/>
                    <a:pt x="234" y="6692"/>
                    <a:pt x="257" y="6647"/>
                  </a:cubicBezTo>
                  <a:cubicBezTo>
                    <a:pt x="1944" y="2888"/>
                    <a:pt x="2561" y="184"/>
                    <a:pt x="2569" y="154"/>
                  </a:cubicBezTo>
                  <a:cubicBezTo>
                    <a:pt x="2584" y="86"/>
                    <a:pt x="2539" y="18"/>
                    <a:pt x="2471" y="3"/>
                  </a:cubicBezTo>
                  <a:cubicBezTo>
                    <a:pt x="2462" y="1"/>
                    <a:pt x="2453" y="0"/>
                    <a:pt x="244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8"/>
            <p:cNvSpPr/>
            <p:nvPr/>
          </p:nvSpPr>
          <p:spPr>
            <a:xfrm>
              <a:off x="3503525" y="1340500"/>
              <a:ext cx="32225" cy="25250"/>
            </a:xfrm>
            <a:custGeom>
              <a:avLst/>
              <a:gdLst/>
              <a:ahLst/>
              <a:cxnLst/>
              <a:rect l="l" t="t" r="r" b="b"/>
              <a:pathLst>
                <a:path w="1289" h="1010" extrusionOk="0">
                  <a:moveTo>
                    <a:pt x="1288" y="0"/>
                  </a:moveTo>
                  <a:cubicBezTo>
                    <a:pt x="1145" y="60"/>
                    <a:pt x="0" y="1010"/>
                    <a:pt x="0" y="1010"/>
                  </a:cubicBezTo>
                  <a:lnTo>
                    <a:pt x="1288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8"/>
            <p:cNvSpPr/>
            <p:nvPr/>
          </p:nvSpPr>
          <p:spPr>
            <a:xfrm>
              <a:off x="3499950" y="1337375"/>
              <a:ext cx="39375" cy="31575"/>
            </a:xfrm>
            <a:custGeom>
              <a:avLst/>
              <a:gdLst/>
              <a:ahLst/>
              <a:cxnLst/>
              <a:rect l="l" t="t" r="r" b="b"/>
              <a:pathLst>
                <a:path w="1575" h="1263" extrusionOk="0">
                  <a:moveTo>
                    <a:pt x="1433" y="1"/>
                  </a:moveTo>
                  <a:cubicBezTo>
                    <a:pt x="1415" y="1"/>
                    <a:pt x="1396" y="4"/>
                    <a:pt x="1379" y="12"/>
                  </a:cubicBezTo>
                  <a:cubicBezTo>
                    <a:pt x="1235" y="72"/>
                    <a:pt x="332" y="818"/>
                    <a:pt x="60" y="1044"/>
                  </a:cubicBezTo>
                  <a:cubicBezTo>
                    <a:pt x="8" y="1089"/>
                    <a:pt x="0" y="1165"/>
                    <a:pt x="45" y="1217"/>
                  </a:cubicBezTo>
                  <a:cubicBezTo>
                    <a:pt x="68" y="1247"/>
                    <a:pt x="106" y="1263"/>
                    <a:pt x="143" y="1263"/>
                  </a:cubicBezTo>
                  <a:cubicBezTo>
                    <a:pt x="166" y="1263"/>
                    <a:pt x="196" y="1255"/>
                    <a:pt x="219" y="1232"/>
                  </a:cubicBezTo>
                  <a:cubicBezTo>
                    <a:pt x="768" y="780"/>
                    <a:pt x="1386" y="283"/>
                    <a:pt x="1477" y="238"/>
                  </a:cubicBezTo>
                  <a:cubicBezTo>
                    <a:pt x="1544" y="216"/>
                    <a:pt x="1574" y="140"/>
                    <a:pt x="1544" y="80"/>
                  </a:cubicBezTo>
                  <a:cubicBezTo>
                    <a:pt x="1528" y="30"/>
                    <a:pt x="1482" y="1"/>
                    <a:pt x="14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8"/>
            <p:cNvSpPr/>
            <p:nvPr/>
          </p:nvSpPr>
          <p:spPr>
            <a:xfrm>
              <a:off x="3496550" y="1311875"/>
              <a:ext cx="12275" cy="32600"/>
            </a:xfrm>
            <a:custGeom>
              <a:avLst/>
              <a:gdLst/>
              <a:ahLst/>
              <a:cxnLst/>
              <a:rect l="l" t="t" r="r" b="b"/>
              <a:pathLst>
                <a:path w="491" h="1304" extrusionOk="0">
                  <a:moveTo>
                    <a:pt x="1" y="0"/>
                  </a:moveTo>
                  <a:cubicBezTo>
                    <a:pt x="8" y="128"/>
                    <a:pt x="490" y="1303"/>
                    <a:pt x="490" y="130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8"/>
            <p:cNvSpPr/>
            <p:nvPr/>
          </p:nvSpPr>
          <p:spPr>
            <a:xfrm>
              <a:off x="3493350" y="1308650"/>
              <a:ext cx="19050" cy="39025"/>
            </a:xfrm>
            <a:custGeom>
              <a:avLst/>
              <a:gdLst/>
              <a:ahLst/>
              <a:cxnLst/>
              <a:rect l="l" t="t" r="r" b="b"/>
              <a:pathLst>
                <a:path w="762" h="1561" extrusionOk="0">
                  <a:moveTo>
                    <a:pt x="140" y="1"/>
                  </a:moveTo>
                  <a:cubicBezTo>
                    <a:pt x="136" y="1"/>
                    <a:pt x="132" y="1"/>
                    <a:pt x="129" y="1"/>
                  </a:cubicBezTo>
                  <a:cubicBezTo>
                    <a:pt x="53" y="1"/>
                    <a:pt x="1" y="62"/>
                    <a:pt x="8" y="129"/>
                  </a:cubicBezTo>
                  <a:cubicBezTo>
                    <a:pt x="8" y="265"/>
                    <a:pt x="355" y="1124"/>
                    <a:pt x="498" y="1478"/>
                  </a:cubicBezTo>
                  <a:cubicBezTo>
                    <a:pt x="520" y="1530"/>
                    <a:pt x="565" y="1560"/>
                    <a:pt x="618" y="1560"/>
                  </a:cubicBezTo>
                  <a:cubicBezTo>
                    <a:pt x="633" y="1560"/>
                    <a:pt x="648" y="1553"/>
                    <a:pt x="663" y="1553"/>
                  </a:cubicBezTo>
                  <a:cubicBezTo>
                    <a:pt x="731" y="1523"/>
                    <a:pt x="761" y="1447"/>
                    <a:pt x="731" y="1387"/>
                  </a:cubicBezTo>
                  <a:cubicBezTo>
                    <a:pt x="505" y="837"/>
                    <a:pt x="272" y="212"/>
                    <a:pt x="257" y="122"/>
                  </a:cubicBezTo>
                  <a:cubicBezTo>
                    <a:pt x="250" y="51"/>
                    <a:pt x="196" y="1"/>
                    <a:pt x="1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8"/>
            <p:cNvSpPr/>
            <p:nvPr/>
          </p:nvSpPr>
          <p:spPr>
            <a:xfrm>
              <a:off x="3158350" y="1678075"/>
              <a:ext cx="198925" cy="151000"/>
            </a:xfrm>
            <a:custGeom>
              <a:avLst/>
              <a:gdLst/>
              <a:ahLst/>
              <a:cxnLst/>
              <a:rect l="l" t="t" r="r" b="b"/>
              <a:pathLst>
                <a:path w="7957" h="6040" extrusionOk="0">
                  <a:moveTo>
                    <a:pt x="4425" y="1"/>
                  </a:moveTo>
                  <a:cubicBezTo>
                    <a:pt x="386" y="1"/>
                    <a:pt x="1" y="6036"/>
                    <a:pt x="1" y="6036"/>
                  </a:cubicBezTo>
                  <a:cubicBezTo>
                    <a:pt x="1" y="6036"/>
                    <a:pt x="89" y="6039"/>
                    <a:pt x="245" y="6039"/>
                  </a:cubicBezTo>
                  <a:cubicBezTo>
                    <a:pt x="1587" y="6039"/>
                    <a:pt x="7957" y="5761"/>
                    <a:pt x="6418" y="417"/>
                  </a:cubicBezTo>
                  <a:cubicBezTo>
                    <a:pt x="5670" y="127"/>
                    <a:pt x="5009" y="1"/>
                    <a:pt x="442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8"/>
            <p:cNvSpPr/>
            <p:nvPr/>
          </p:nvSpPr>
          <p:spPr>
            <a:xfrm>
              <a:off x="3155150" y="1674975"/>
              <a:ext cx="177800" cy="157200"/>
            </a:xfrm>
            <a:custGeom>
              <a:avLst/>
              <a:gdLst/>
              <a:ahLst/>
              <a:cxnLst/>
              <a:rect l="l" t="t" r="r" b="b"/>
              <a:pathLst>
                <a:path w="7112" h="6288" extrusionOk="0">
                  <a:moveTo>
                    <a:pt x="4548" y="253"/>
                  </a:moveTo>
                  <a:cubicBezTo>
                    <a:pt x="5130" y="253"/>
                    <a:pt x="5763" y="382"/>
                    <a:pt x="6441" y="639"/>
                  </a:cubicBezTo>
                  <a:cubicBezTo>
                    <a:pt x="6840" y="2055"/>
                    <a:pt x="6689" y="3215"/>
                    <a:pt x="5996" y="4096"/>
                  </a:cubicBezTo>
                  <a:cubicBezTo>
                    <a:pt x="4604" y="5872"/>
                    <a:pt x="1383" y="6033"/>
                    <a:pt x="414" y="6033"/>
                  </a:cubicBezTo>
                  <a:cubicBezTo>
                    <a:pt x="356" y="6033"/>
                    <a:pt x="306" y="6033"/>
                    <a:pt x="264" y="6032"/>
                  </a:cubicBezTo>
                  <a:cubicBezTo>
                    <a:pt x="340" y="5339"/>
                    <a:pt x="769" y="2032"/>
                    <a:pt x="2757" y="759"/>
                  </a:cubicBezTo>
                  <a:cubicBezTo>
                    <a:pt x="3284" y="422"/>
                    <a:pt x="3883" y="253"/>
                    <a:pt x="4548" y="253"/>
                  </a:cubicBezTo>
                  <a:close/>
                  <a:moveTo>
                    <a:pt x="4554" y="0"/>
                  </a:moveTo>
                  <a:cubicBezTo>
                    <a:pt x="3840" y="0"/>
                    <a:pt x="3195" y="184"/>
                    <a:pt x="2622" y="548"/>
                  </a:cubicBezTo>
                  <a:cubicBezTo>
                    <a:pt x="294" y="2032"/>
                    <a:pt x="16" y="5979"/>
                    <a:pt x="1" y="6152"/>
                  </a:cubicBezTo>
                  <a:cubicBezTo>
                    <a:pt x="1" y="6182"/>
                    <a:pt x="16" y="6220"/>
                    <a:pt x="38" y="6243"/>
                  </a:cubicBezTo>
                  <a:cubicBezTo>
                    <a:pt x="61" y="6265"/>
                    <a:pt x="91" y="6280"/>
                    <a:pt x="121" y="6280"/>
                  </a:cubicBezTo>
                  <a:cubicBezTo>
                    <a:pt x="151" y="6280"/>
                    <a:pt x="249" y="6288"/>
                    <a:pt x="407" y="6288"/>
                  </a:cubicBezTo>
                  <a:cubicBezTo>
                    <a:pt x="1402" y="6288"/>
                    <a:pt x="4708" y="6137"/>
                    <a:pt x="6192" y="4254"/>
                  </a:cubicBezTo>
                  <a:cubicBezTo>
                    <a:pt x="6945" y="3297"/>
                    <a:pt x="7111" y="2032"/>
                    <a:pt x="6667" y="511"/>
                  </a:cubicBezTo>
                  <a:cubicBezTo>
                    <a:pt x="6659" y="473"/>
                    <a:pt x="6629" y="435"/>
                    <a:pt x="6591" y="428"/>
                  </a:cubicBezTo>
                  <a:cubicBezTo>
                    <a:pt x="5862" y="142"/>
                    <a:pt x="5181" y="0"/>
                    <a:pt x="45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8"/>
            <p:cNvSpPr/>
            <p:nvPr/>
          </p:nvSpPr>
          <p:spPr>
            <a:xfrm>
              <a:off x="3179450" y="1694125"/>
              <a:ext cx="130325" cy="115450"/>
            </a:xfrm>
            <a:custGeom>
              <a:avLst/>
              <a:gdLst/>
              <a:ahLst/>
              <a:cxnLst/>
              <a:rect l="l" t="t" r="r" b="b"/>
              <a:pathLst>
                <a:path w="5213" h="4618" extrusionOk="0">
                  <a:moveTo>
                    <a:pt x="5213" y="1"/>
                  </a:moveTo>
                  <a:lnTo>
                    <a:pt x="5213" y="1"/>
                  </a:lnTo>
                  <a:cubicBezTo>
                    <a:pt x="1695" y="1635"/>
                    <a:pt x="0" y="4618"/>
                    <a:pt x="0" y="4618"/>
                  </a:cubicBezTo>
                  <a:lnTo>
                    <a:pt x="0" y="4618"/>
                  </a:lnTo>
                  <a:lnTo>
                    <a:pt x="5213" y="1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8"/>
            <p:cNvSpPr/>
            <p:nvPr/>
          </p:nvSpPr>
          <p:spPr>
            <a:xfrm>
              <a:off x="3175875" y="1690975"/>
              <a:ext cx="137475" cy="121800"/>
            </a:xfrm>
            <a:custGeom>
              <a:avLst/>
              <a:gdLst/>
              <a:ahLst/>
              <a:cxnLst/>
              <a:rect l="l" t="t" r="r" b="b"/>
              <a:pathLst>
                <a:path w="5499" h="4872" extrusionOk="0">
                  <a:moveTo>
                    <a:pt x="5355" y="1"/>
                  </a:moveTo>
                  <a:cubicBezTo>
                    <a:pt x="5336" y="1"/>
                    <a:pt x="5315" y="5"/>
                    <a:pt x="5295" y="14"/>
                  </a:cubicBezTo>
                  <a:cubicBezTo>
                    <a:pt x="1785" y="1641"/>
                    <a:pt x="53" y="4653"/>
                    <a:pt x="38" y="4684"/>
                  </a:cubicBezTo>
                  <a:cubicBezTo>
                    <a:pt x="0" y="4744"/>
                    <a:pt x="23" y="4819"/>
                    <a:pt x="83" y="4857"/>
                  </a:cubicBezTo>
                  <a:cubicBezTo>
                    <a:pt x="106" y="4864"/>
                    <a:pt x="128" y="4872"/>
                    <a:pt x="143" y="4872"/>
                  </a:cubicBezTo>
                  <a:cubicBezTo>
                    <a:pt x="189" y="4872"/>
                    <a:pt x="234" y="4849"/>
                    <a:pt x="256" y="4812"/>
                  </a:cubicBezTo>
                  <a:cubicBezTo>
                    <a:pt x="271" y="4782"/>
                    <a:pt x="1966" y="1836"/>
                    <a:pt x="5408" y="240"/>
                  </a:cubicBezTo>
                  <a:cubicBezTo>
                    <a:pt x="5469" y="210"/>
                    <a:pt x="5499" y="134"/>
                    <a:pt x="5469" y="74"/>
                  </a:cubicBezTo>
                  <a:cubicBezTo>
                    <a:pt x="5447" y="26"/>
                    <a:pt x="5403" y="1"/>
                    <a:pt x="535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8"/>
            <p:cNvSpPr/>
            <p:nvPr/>
          </p:nvSpPr>
          <p:spPr>
            <a:xfrm>
              <a:off x="3233125" y="1745150"/>
              <a:ext cx="6800" cy="47475"/>
            </a:xfrm>
            <a:custGeom>
              <a:avLst/>
              <a:gdLst/>
              <a:ahLst/>
              <a:cxnLst/>
              <a:rect l="l" t="t" r="r" b="b"/>
              <a:pathLst>
                <a:path w="272" h="1899" extrusionOk="0">
                  <a:moveTo>
                    <a:pt x="271" y="1899"/>
                  </a:moveTo>
                  <a:lnTo>
                    <a:pt x="0" y="1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8"/>
            <p:cNvSpPr/>
            <p:nvPr/>
          </p:nvSpPr>
          <p:spPr>
            <a:xfrm>
              <a:off x="3229725" y="1741950"/>
              <a:ext cx="13575" cy="53900"/>
            </a:xfrm>
            <a:custGeom>
              <a:avLst/>
              <a:gdLst/>
              <a:ahLst/>
              <a:cxnLst/>
              <a:rect l="l" t="t" r="r" b="b"/>
              <a:pathLst>
                <a:path w="543" h="2156" extrusionOk="0">
                  <a:moveTo>
                    <a:pt x="136" y="0"/>
                  </a:moveTo>
                  <a:cubicBezTo>
                    <a:pt x="131" y="0"/>
                    <a:pt x="126" y="0"/>
                    <a:pt x="121" y="1"/>
                  </a:cubicBezTo>
                  <a:cubicBezTo>
                    <a:pt x="53" y="16"/>
                    <a:pt x="0" y="76"/>
                    <a:pt x="16" y="144"/>
                  </a:cubicBezTo>
                  <a:lnTo>
                    <a:pt x="279" y="2050"/>
                  </a:lnTo>
                  <a:cubicBezTo>
                    <a:pt x="287" y="2110"/>
                    <a:pt x="347" y="2155"/>
                    <a:pt x="407" y="2155"/>
                  </a:cubicBezTo>
                  <a:lnTo>
                    <a:pt x="422" y="2155"/>
                  </a:lnTo>
                  <a:cubicBezTo>
                    <a:pt x="490" y="2140"/>
                    <a:pt x="543" y="2080"/>
                    <a:pt x="528" y="2012"/>
                  </a:cubicBezTo>
                  <a:lnTo>
                    <a:pt x="264" y="114"/>
                  </a:lnTo>
                  <a:cubicBezTo>
                    <a:pt x="250" y="44"/>
                    <a:pt x="197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8"/>
            <p:cNvSpPr/>
            <p:nvPr/>
          </p:nvSpPr>
          <p:spPr>
            <a:xfrm>
              <a:off x="3192450" y="1757200"/>
              <a:ext cx="28625" cy="11700"/>
            </a:xfrm>
            <a:custGeom>
              <a:avLst/>
              <a:gdLst/>
              <a:ahLst/>
              <a:cxnLst/>
              <a:rect l="l" t="t" r="r" b="b"/>
              <a:pathLst>
                <a:path w="1145" h="468" extrusionOk="0">
                  <a:moveTo>
                    <a:pt x="1145" y="1"/>
                  </a:moveTo>
                  <a:lnTo>
                    <a:pt x="0" y="468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8"/>
            <p:cNvSpPr/>
            <p:nvPr/>
          </p:nvSpPr>
          <p:spPr>
            <a:xfrm>
              <a:off x="3188850" y="1754000"/>
              <a:ext cx="35825" cy="18100"/>
            </a:xfrm>
            <a:custGeom>
              <a:avLst/>
              <a:gdLst/>
              <a:ahLst/>
              <a:cxnLst/>
              <a:rect l="l" t="t" r="r" b="b"/>
              <a:pathLst>
                <a:path w="1433" h="724" extrusionOk="0">
                  <a:moveTo>
                    <a:pt x="1286" y="1"/>
                  </a:moveTo>
                  <a:cubicBezTo>
                    <a:pt x="1272" y="1"/>
                    <a:pt x="1257" y="3"/>
                    <a:pt x="1244" y="8"/>
                  </a:cubicBezTo>
                  <a:lnTo>
                    <a:pt x="91" y="483"/>
                  </a:lnTo>
                  <a:cubicBezTo>
                    <a:pt x="31" y="506"/>
                    <a:pt x="1" y="581"/>
                    <a:pt x="24" y="649"/>
                  </a:cubicBezTo>
                  <a:cubicBezTo>
                    <a:pt x="46" y="694"/>
                    <a:pt x="91" y="724"/>
                    <a:pt x="144" y="724"/>
                  </a:cubicBezTo>
                  <a:cubicBezTo>
                    <a:pt x="159" y="724"/>
                    <a:pt x="174" y="724"/>
                    <a:pt x="189" y="716"/>
                  </a:cubicBezTo>
                  <a:lnTo>
                    <a:pt x="1342" y="242"/>
                  </a:lnTo>
                  <a:cubicBezTo>
                    <a:pt x="1402" y="212"/>
                    <a:pt x="1432" y="144"/>
                    <a:pt x="1409" y="76"/>
                  </a:cubicBezTo>
                  <a:cubicBezTo>
                    <a:pt x="1386" y="30"/>
                    <a:pt x="1336" y="1"/>
                    <a:pt x="12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8"/>
            <p:cNvSpPr/>
            <p:nvPr/>
          </p:nvSpPr>
          <p:spPr>
            <a:xfrm>
              <a:off x="3371525" y="1510400"/>
              <a:ext cx="246500" cy="265650"/>
            </a:xfrm>
            <a:custGeom>
              <a:avLst/>
              <a:gdLst/>
              <a:ahLst/>
              <a:cxnLst/>
              <a:rect l="l" t="t" r="r" b="b"/>
              <a:pathLst>
                <a:path w="9860" h="10626" extrusionOk="0">
                  <a:moveTo>
                    <a:pt x="6587" y="1"/>
                  </a:moveTo>
                  <a:cubicBezTo>
                    <a:pt x="4808" y="1"/>
                    <a:pt x="121" y="1768"/>
                    <a:pt x="121" y="1768"/>
                  </a:cubicBezTo>
                  <a:cubicBezTo>
                    <a:pt x="121" y="1768"/>
                    <a:pt x="121" y="1791"/>
                    <a:pt x="121" y="1836"/>
                  </a:cubicBezTo>
                  <a:cubicBezTo>
                    <a:pt x="0" y="1881"/>
                    <a:pt x="38" y="7621"/>
                    <a:pt x="784" y="8924"/>
                  </a:cubicBezTo>
                  <a:cubicBezTo>
                    <a:pt x="1405" y="10000"/>
                    <a:pt x="2567" y="10626"/>
                    <a:pt x="3724" y="10626"/>
                  </a:cubicBezTo>
                  <a:cubicBezTo>
                    <a:pt x="4179" y="10626"/>
                    <a:pt x="4634" y="10529"/>
                    <a:pt x="5054" y="10325"/>
                  </a:cubicBezTo>
                  <a:cubicBezTo>
                    <a:pt x="6546" y="9594"/>
                    <a:pt x="7050" y="7779"/>
                    <a:pt x="6184" y="6280"/>
                  </a:cubicBezTo>
                  <a:cubicBezTo>
                    <a:pt x="6109" y="6152"/>
                    <a:pt x="5996" y="6009"/>
                    <a:pt x="5868" y="5866"/>
                  </a:cubicBezTo>
                  <a:lnTo>
                    <a:pt x="5868" y="5866"/>
                  </a:lnTo>
                  <a:cubicBezTo>
                    <a:pt x="6018" y="5919"/>
                    <a:pt x="6169" y="5964"/>
                    <a:pt x="6297" y="5986"/>
                  </a:cubicBezTo>
                  <a:cubicBezTo>
                    <a:pt x="6479" y="6017"/>
                    <a:pt x="6660" y="6031"/>
                    <a:pt x="6836" y="6031"/>
                  </a:cubicBezTo>
                  <a:cubicBezTo>
                    <a:pt x="8322" y="6031"/>
                    <a:pt x="9553" y="4990"/>
                    <a:pt x="9694" y="3516"/>
                  </a:cubicBezTo>
                  <a:cubicBezTo>
                    <a:pt x="9860" y="1866"/>
                    <a:pt x="8594" y="307"/>
                    <a:pt x="6877" y="21"/>
                  </a:cubicBezTo>
                  <a:cubicBezTo>
                    <a:pt x="6792" y="7"/>
                    <a:pt x="6695" y="1"/>
                    <a:pt x="6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8"/>
            <p:cNvSpPr/>
            <p:nvPr/>
          </p:nvSpPr>
          <p:spPr>
            <a:xfrm>
              <a:off x="3368125" y="1507350"/>
              <a:ext cx="253100" cy="271725"/>
            </a:xfrm>
            <a:custGeom>
              <a:avLst/>
              <a:gdLst/>
              <a:ahLst/>
              <a:cxnLst/>
              <a:rect l="l" t="t" r="r" b="b"/>
              <a:pathLst>
                <a:path w="10124" h="10869" extrusionOk="0">
                  <a:moveTo>
                    <a:pt x="6710" y="250"/>
                  </a:moveTo>
                  <a:cubicBezTo>
                    <a:pt x="6818" y="250"/>
                    <a:pt x="6914" y="257"/>
                    <a:pt x="6998" y="271"/>
                  </a:cubicBezTo>
                  <a:cubicBezTo>
                    <a:pt x="8648" y="542"/>
                    <a:pt x="9860" y="2041"/>
                    <a:pt x="9710" y="3623"/>
                  </a:cubicBezTo>
                  <a:cubicBezTo>
                    <a:pt x="9634" y="4361"/>
                    <a:pt x="9273" y="5009"/>
                    <a:pt x="8700" y="5453"/>
                  </a:cubicBezTo>
                  <a:cubicBezTo>
                    <a:pt x="8207" y="5833"/>
                    <a:pt x="7607" y="6031"/>
                    <a:pt x="6968" y="6031"/>
                  </a:cubicBezTo>
                  <a:cubicBezTo>
                    <a:pt x="6797" y="6031"/>
                    <a:pt x="6623" y="6016"/>
                    <a:pt x="6448" y="5988"/>
                  </a:cubicBezTo>
                  <a:cubicBezTo>
                    <a:pt x="6343" y="5965"/>
                    <a:pt x="6215" y="5935"/>
                    <a:pt x="6049" y="5867"/>
                  </a:cubicBezTo>
                  <a:cubicBezTo>
                    <a:pt x="6034" y="5864"/>
                    <a:pt x="6020" y="5862"/>
                    <a:pt x="6006" y="5862"/>
                  </a:cubicBezTo>
                  <a:cubicBezTo>
                    <a:pt x="5961" y="5862"/>
                    <a:pt x="5921" y="5880"/>
                    <a:pt x="5898" y="5920"/>
                  </a:cubicBezTo>
                  <a:cubicBezTo>
                    <a:pt x="5868" y="5965"/>
                    <a:pt x="5868" y="6025"/>
                    <a:pt x="5906" y="6071"/>
                  </a:cubicBezTo>
                  <a:cubicBezTo>
                    <a:pt x="6057" y="6236"/>
                    <a:pt x="6147" y="6357"/>
                    <a:pt x="6207" y="6462"/>
                  </a:cubicBezTo>
                  <a:cubicBezTo>
                    <a:pt x="6621" y="7185"/>
                    <a:pt x="6727" y="7991"/>
                    <a:pt x="6501" y="8737"/>
                  </a:cubicBezTo>
                  <a:cubicBezTo>
                    <a:pt x="6283" y="9438"/>
                    <a:pt x="5800" y="10002"/>
                    <a:pt x="5138" y="10334"/>
                  </a:cubicBezTo>
                  <a:cubicBezTo>
                    <a:pt x="4735" y="10531"/>
                    <a:pt x="4299" y="10624"/>
                    <a:pt x="3862" y="10624"/>
                  </a:cubicBezTo>
                  <a:cubicBezTo>
                    <a:pt x="2748" y="10624"/>
                    <a:pt x="1628" y="10017"/>
                    <a:pt x="1033" y="8978"/>
                  </a:cubicBezTo>
                  <a:cubicBezTo>
                    <a:pt x="332" y="7765"/>
                    <a:pt x="264" y="2455"/>
                    <a:pt x="362" y="2018"/>
                  </a:cubicBezTo>
                  <a:cubicBezTo>
                    <a:pt x="370" y="2011"/>
                    <a:pt x="377" y="1996"/>
                    <a:pt x="377" y="1973"/>
                  </a:cubicBezTo>
                  <a:cubicBezTo>
                    <a:pt x="992" y="1747"/>
                    <a:pt x="5095" y="250"/>
                    <a:pt x="6710" y="250"/>
                  </a:cubicBezTo>
                  <a:close/>
                  <a:moveTo>
                    <a:pt x="6722" y="0"/>
                  </a:moveTo>
                  <a:cubicBezTo>
                    <a:pt x="4926" y="0"/>
                    <a:pt x="417" y="1692"/>
                    <a:pt x="212" y="1770"/>
                  </a:cubicBezTo>
                  <a:cubicBezTo>
                    <a:pt x="166" y="1785"/>
                    <a:pt x="129" y="1830"/>
                    <a:pt x="129" y="1883"/>
                  </a:cubicBezTo>
                  <a:lnTo>
                    <a:pt x="129" y="1920"/>
                  </a:lnTo>
                  <a:cubicBezTo>
                    <a:pt x="129" y="1928"/>
                    <a:pt x="129" y="1928"/>
                    <a:pt x="129" y="1928"/>
                  </a:cubicBezTo>
                  <a:cubicBezTo>
                    <a:pt x="1" y="2297"/>
                    <a:pt x="76" y="7833"/>
                    <a:pt x="814" y="9106"/>
                  </a:cubicBezTo>
                  <a:cubicBezTo>
                    <a:pt x="1454" y="10221"/>
                    <a:pt x="2660" y="10869"/>
                    <a:pt x="3857" y="10869"/>
                  </a:cubicBezTo>
                  <a:cubicBezTo>
                    <a:pt x="4332" y="10869"/>
                    <a:pt x="4806" y="10771"/>
                    <a:pt x="5243" y="10560"/>
                  </a:cubicBezTo>
                  <a:cubicBezTo>
                    <a:pt x="5974" y="10198"/>
                    <a:pt x="6508" y="9581"/>
                    <a:pt x="6742" y="8812"/>
                  </a:cubicBezTo>
                  <a:cubicBezTo>
                    <a:pt x="6991" y="7999"/>
                    <a:pt x="6878" y="7118"/>
                    <a:pt x="6426" y="6334"/>
                  </a:cubicBezTo>
                  <a:cubicBezTo>
                    <a:pt x="6403" y="6304"/>
                    <a:pt x="6380" y="6266"/>
                    <a:pt x="6350" y="6221"/>
                  </a:cubicBezTo>
                  <a:lnTo>
                    <a:pt x="6350" y="6221"/>
                  </a:lnTo>
                  <a:cubicBezTo>
                    <a:pt x="6373" y="6229"/>
                    <a:pt x="6388" y="6229"/>
                    <a:pt x="6411" y="6236"/>
                  </a:cubicBezTo>
                  <a:cubicBezTo>
                    <a:pt x="6597" y="6266"/>
                    <a:pt x="6782" y="6281"/>
                    <a:pt x="6964" y="6281"/>
                  </a:cubicBezTo>
                  <a:cubicBezTo>
                    <a:pt x="7659" y="6281"/>
                    <a:pt x="8314" y="6066"/>
                    <a:pt x="8851" y="5649"/>
                  </a:cubicBezTo>
                  <a:cubicBezTo>
                    <a:pt x="9484" y="5167"/>
                    <a:pt x="9875" y="4451"/>
                    <a:pt x="9958" y="3645"/>
                  </a:cubicBezTo>
                  <a:cubicBezTo>
                    <a:pt x="10124" y="1943"/>
                    <a:pt x="8813" y="309"/>
                    <a:pt x="7036" y="22"/>
                  </a:cubicBezTo>
                  <a:cubicBezTo>
                    <a:pt x="6944" y="7"/>
                    <a:pt x="6839" y="0"/>
                    <a:pt x="672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8"/>
            <p:cNvSpPr/>
            <p:nvPr/>
          </p:nvSpPr>
          <p:spPr>
            <a:xfrm>
              <a:off x="3324625" y="1319250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3457" y="1"/>
                  </a:moveTo>
                  <a:cubicBezTo>
                    <a:pt x="1920" y="1"/>
                    <a:pt x="512" y="1212"/>
                    <a:pt x="249" y="2831"/>
                  </a:cubicBezTo>
                  <a:cubicBezTo>
                    <a:pt x="1" y="4323"/>
                    <a:pt x="1989" y="9595"/>
                    <a:pt x="1989" y="9595"/>
                  </a:cubicBezTo>
                  <a:lnTo>
                    <a:pt x="2065" y="9595"/>
                  </a:lnTo>
                  <a:cubicBezTo>
                    <a:pt x="2076" y="9624"/>
                    <a:pt x="2470" y="9644"/>
                    <a:pt x="3069" y="9644"/>
                  </a:cubicBezTo>
                  <a:cubicBezTo>
                    <a:pt x="4784" y="9644"/>
                    <a:pt x="8185" y="9483"/>
                    <a:pt x="9145" y="8925"/>
                  </a:cubicBezTo>
                  <a:cubicBezTo>
                    <a:pt x="10651" y="8059"/>
                    <a:pt x="11276" y="6153"/>
                    <a:pt x="10546" y="4661"/>
                  </a:cubicBezTo>
                  <a:cubicBezTo>
                    <a:pt x="10057" y="3664"/>
                    <a:pt x="9087" y="3108"/>
                    <a:pt x="8047" y="3108"/>
                  </a:cubicBezTo>
                  <a:cubicBezTo>
                    <a:pt x="7532" y="3108"/>
                    <a:pt x="7000" y="3245"/>
                    <a:pt x="6501" y="3532"/>
                  </a:cubicBezTo>
                  <a:cubicBezTo>
                    <a:pt x="6380" y="3607"/>
                    <a:pt x="6237" y="3720"/>
                    <a:pt x="6094" y="3848"/>
                  </a:cubicBezTo>
                  <a:cubicBezTo>
                    <a:pt x="6147" y="3690"/>
                    <a:pt x="6192" y="3547"/>
                    <a:pt x="6215" y="3419"/>
                  </a:cubicBezTo>
                  <a:cubicBezTo>
                    <a:pt x="6493" y="1701"/>
                    <a:pt x="5386" y="180"/>
                    <a:pt x="3737" y="14"/>
                  </a:cubicBezTo>
                  <a:cubicBezTo>
                    <a:pt x="3643" y="5"/>
                    <a:pt x="3550" y="1"/>
                    <a:pt x="3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8"/>
            <p:cNvSpPr/>
            <p:nvPr/>
          </p:nvSpPr>
          <p:spPr>
            <a:xfrm>
              <a:off x="3321625" y="1316225"/>
              <a:ext cx="288500" cy="247250"/>
            </a:xfrm>
            <a:custGeom>
              <a:avLst/>
              <a:gdLst/>
              <a:ahLst/>
              <a:cxnLst/>
              <a:rect l="l" t="t" r="r" b="b"/>
              <a:pathLst>
                <a:path w="11540" h="9890" extrusionOk="0">
                  <a:moveTo>
                    <a:pt x="3572" y="249"/>
                  </a:moveTo>
                  <a:cubicBezTo>
                    <a:pt x="3664" y="249"/>
                    <a:pt x="3757" y="254"/>
                    <a:pt x="3849" y="263"/>
                  </a:cubicBezTo>
                  <a:cubicBezTo>
                    <a:pt x="4580" y="338"/>
                    <a:pt x="5228" y="693"/>
                    <a:pt x="5679" y="1272"/>
                  </a:cubicBezTo>
                  <a:cubicBezTo>
                    <a:pt x="6154" y="1898"/>
                    <a:pt x="6342" y="2696"/>
                    <a:pt x="6207" y="3517"/>
                  </a:cubicBezTo>
                  <a:cubicBezTo>
                    <a:pt x="6192" y="3623"/>
                    <a:pt x="6154" y="3751"/>
                    <a:pt x="6094" y="3924"/>
                  </a:cubicBezTo>
                  <a:cubicBezTo>
                    <a:pt x="6071" y="3977"/>
                    <a:pt x="6094" y="4037"/>
                    <a:pt x="6139" y="4067"/>
                  </a:cubicBezTo>
                  <a:cubicBezTo>
                    <a:pt x="6163" y="4084"/>
                    <a:pt x="6188" y="4092"/>
                    <a:pt x="6213" y="4092"/>
                  </a:cubicBezTo>
                  <a:cubicBezTo>
                    <a:pt x="6243" y="4092"/>
                    <a:pt x="6272" y="4080"/>
                    <a:pt x="6297" y="4059"/>
                  </a:cubicBezTo>
                  <a:cubicBezTo>
                    <a:pt x="6455" y="3916"/>
                    <a:pt x="6583" y="3818"/>
                    <a:pt x="6689" y="3758"/>
                  </a:cubicBezTo>
                  <a:cubicBezTo>
                    <a:pt x="7154" y="3489"/>
                    <a:pt x="7660" y="3353"/>
                    <a:pt x="8162" y="3353"/>
                  </a:cubicBezTo>
                  <a:cubicBezTo>
                    <a:pt x="8433" y="3353"/>
                    <a:pt x="8702" y="3393"/>
                    <a:pt x="8964" y="3472"/>
                  </a:cubicBezTo>
                  <a:cubicBezTo>
                    <a:pt x="9664" y="3683"/>
                    <a:pt x="10229" y="4172"/>
                    <a:pt x="10553" y="4835"/>
                  </a:cubicBezTo>
                  <a:cubicBezTo>
                    <a:pt x="11253" y="6266"/>
                    <a:pt x="10651" y="8104"/>
                    <a:pt x="9205" y="8940"/>
                  </a:cubicBezTo>
                  <a:cubicBezTo>
                    <a:pt x="8258" y="9484"/>
                    <a:pt x="4856" y="9646"/>
                    <a:pt x="3173" y="9646"/>
                  </a:cubicBezTo>
                  <a:cubicBezTo>
                    <a:pt x="2686" y="9646"/>
                    <a:pt x="2343" y="9633"/>
                    <a:pt x="2245" y="9611"/>
                  </a:cubicBezTo>
                  <a:cubicBezTo>
                    <a:pt x="2230" y="9603"/>
                    <a:pt x="2215" y="9596"/>
                    <a:pt x="2200" y="9596"/>
                  </a:cubicBezTo>
                  <a:cubicBezTo>
                    <a:pt x="1959" y="8933"/>
                    <a:pt x="271" y="4315"/>
                    <a:pt x="490" y="2975"/>
                  </a:cubicBezTo>
                  <a:cubicBezTo>
                    <a:pt x="745" y="1422"/>
                    <a:pt x="2095" y="249"/>
                    <a:pt x="3572" y="249"/>
                  </a:cubicBezTo>
                  <a:close/>
                  <a:moveTo>
                    <a:pt x="3578" y="0"/>
                  </a:moveTo>
                  <a:cubicBezTo>
                    <a:pt x="1979" y="0"/>
                    <a:pt x="518" y="1254"/>
                    <a:pt x="241" y="2930"/>
                  </a:cubicBezTo>
                  <a:cubicBezTo>
                    <a:pt x="0" y="4436"/>
                    <a:pt x="1913" y="9543"/>
                    <a:pt x="1996" y="9761"/>
                  </a:cubicBezTo>
                  <a:cubicBezTo>
                    <a:pt x="2011" y="9806"/>
                    <a:pt x="2056" y="9837"/>
                    <a:pt x="2109" y="9837"/>
                  </a:cubicBezTo>
                  <a:lnTo>
                    <a:pt x="2147" y="9844"/>
                  </a:lnTo>
                  <a:lnTo>
                    <a:pt x="2154" y="9844"/>
                  </a:lnTo>
                  <a:cubicBezTo>
                    <a:pt x="2245" y="9874"/>
                    <a:pt x="2644" y="9889"/>
                    <a:pt x="3209" y="9889"/>
                  </a:cubicBezTo>
                  <a:cubicBezTo>
                    <a:pt x="4971" y="9889"/>
                    <a:pt x="8368" y="9709"/>
                    <a:pt x="9325" y="9159"/>
                  </a:cubicBezTo>
                  <a:cubicBezTo>
                    <a:pt x="10884" y="8262"/>
                    <a:pt x="11540" y="6274"/>
                    <a:pt x="10779" y="4722"/>
                  </a:cubicBezTo>
                  <a:cubicBezTo>
                    <a:pt x="10425" y="3992"/>
                    <a:pt x="9807" y="3464"/>
                    <a:pt x="9039" y="3231"/>
                  </a:cubicBezTo>
                  <a:cubicBezTo>
                    <a:pt x="8752" y="3144"/>
                    <a:pt x="8460" y="3101"/>
                    <a:pt x="8167" y="3101"/>
                  </a:cubicBezTo>
                  <a:cubicBezTo>
                    <a:pt x="7619" y="3101"/>
                    <a:pt x="7071" y="3250"/>
                    <a:pt x="6561" y="3540"/>
                  </a:cubicBezTo>
                  <a:cubicBezTo>
                    <a:pt x="6523" y="3562"/>
                    <a:pt x="6485" y="3585"/>
                    <a:pt x="6448" y="3615"/>
                  </a:cubicBezTo>
                  <a:cubicBezTo>
                    <a:pt x="6448" y="3600"/>
                    <a:pt x="6455" y="3577"/>
                    <a:pt x="6455" y="3562"/>
                  </a:cubicBezTo>
                  <a:cubicBezTo>
                    <a:pt x="6606" y="2666"/>
                    <a:pt x="6395" y="1800"/>
                    <a:pt x="5875" y="1122"/>
                  </a:cubicBezTo>
                  <a:cubicBezTo>
                    <a:pt x="5386" y="482"/>
                    <a:pt x="4678" y="90"/>
                    <a:pt x="3872" y="15"/>
                  </a:cubicBezTo>
                  <a:cubicBezTo>
                    <a:pt x="3773" y="5"/>
                    <a:pt x="3675" y="0"/>
                    <a:pt x="357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8"/>
            <p:cNvSpPr/>
            <p:nvPr/>
          </p:nvSpPr>
          <p:spPr>
            <a:xfrm>
              <a:off x="3135575" y="1337675"/>
              <a:ext cx="246325" cy="265650"/>
            </a:xfrm>
            <a:custGeom>
              <a:avLst/>
              <a:gdLst/>
              <a:ahLst/>
              <a:cxnLst/>
              <a:rect l="l" t="t" r="r" b="b"/>
              <a:pathLst>
                <a:path w="9853" h="10626" extrusionOk="0">
                  <a:moveTo>
                    <a:pt x="6129" y="1"/>
                  </a:moveTo>
                  <a:cubicBezTo>
                    <a:pt x="5674" y="1"/>
                    <a:pt x="5219" y="97"/>
                    <a:pt x="4798" y="302"/>
                  </a:cubicBezTo>
                  <a:cubicBezTo>
                    <a:pt x="3307" y="1032"/>
                    <a:pt x="2802" y="2847"/>
                    <a:pt x="3669" y="4346"/>
                  </a:cubicBezTo>
                  <a:cubicBezTo>
                    <a:pt x="3744" y="4474"/>
                    <a:pt x="3857" y="4617"/>
                    <a:pt x="3985" y="4761"/>
                  </a:cubicBezTo>
                  <a:cubicBezTo>
                    <a:pt x="3834" y="4700"/>
                    <a:pt x="3684" y="4663"/>
                    <a:pt x="3563" y="4640"/>
                  </a:cubicBezTo>
                  <a:cubicBezTo>
                    <a:pt x="3381" y="4610"/>
                    <a:pt x="3201" y="4595"/>
                    <a:pt x="3024" y="4595"/>
                  </a:cubicBezTo>
                  <a:cubicBezTo>
                    <a:pt x="1538" y="4595"/>
                    <a:pt x="307" y="5636"/>
                    <a:pt x="159" y="7111"/>
                  </a:cubicBezTo>
                  <a:cubicBezTo>
                    <a:pt x="0" y="8760"/>
                    <a:pt x="1258" y="10319"/>
                    <a:pt x="2976" y="10606"/>
                  </a:cubicBezTo>
                  <a:cubicBezTo>
                    <a:pt x="3060" y="10619"/>
                    <a:pt x="3158" y="10626"/>
                    <a:pt x="3265" y="10626"/>
                  </a:cubicBezTo>
                  <a:cubicBezTo>
                    <a:pt x="5045" y="10626"/>
                    <a:pt x="9732" y="8858"/>
                    <a:pt x="9732" y="8858"/>
                  </a:cubicBezTo>
                  <a:cubicBezTo>
                    <a:pt x="9732" y="8858"/>
                    <a:pt x="9732" y="8835"/>
                    <a:pt x="9740" y="8790"/>
                  </a:cubicBezTo>
                  <a:cubicBezTo>
                    <a:pt x="9852" y="8745"/>
                    <a:pt x="9815" y="3006"/>
                    <a:pt x="9069" y="1702"/>
                  </a:cubicBezTo>
                  <a:cubicBezTo>
                    <a:pt x="8447" y="627"/>
                    <a:pt x="7286" y="1"/>
                    <a:pt x="61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8"/>
            <p:cNvSpPr/>
            <p:nvPr/>
          </p:nvSpPr>
          <p:spPr>
            <a:xfrm>
              <a:off x="3132175" y="1334525"/>
              <a:ext cx="253125" cy="271875"/>
            </a:xfrm>
            <a:custGeom>
              <a:avLst/>
              <a:gdLst/>
              <a:ahLst/>
              <a:cxnLst/>
              <a:rect l="l" t="t" r="r" b="b"/>
              <a:pathLst>
                <a:path w="10125" h="10875" extrusionOk="0">
                  <a:moveTo>
                    <a:pt x="6265" y="250"/>
                  </a:moveTo>
                  <a:cubicBezTo>
                    <a:pt x="7377" y="250"/>
                    <a:pt x="8497" y="857"/>
                    <a:pt x="9092" y="1896"/>
                  </a:cubicBezTo>
                  <a:cubicBezTo>
                    <a:pt x="9800" y="3109"/>
                    <a:pt x="9860" y="8419"/>
                    <a:pt x="9763" y="8856"/>
                  </a:cubicBezTo>
                  <a:cubicBezTo>
                    <a:pt x="9755" y="8864"/>
                    <a:pt x="9747" y="8879"/>
                    <a:pt x="9747" y="8901"/>
                  </a:cubicBezTo>
                  <a:cubicBezTo>
                    <a:pt x="9130" y="9127"/>
                    <a:pt x="5017" y="10626"/>
                    <a:pt x="3413" y="10626"/>
                  </a:cubicBezTo>
                  <a:cubicBezTo>
                    <a:pt x="3307" y="10626"/>
                    <a:pt x="3209" y="10619"/>
                    <a:pt x="3127" y="10603"/>
                  </a:cubicBezTo>
                  <a:cubicBezTo>
                    <a:pt x="1477" y="10332"/>
                    <a:pt x="264" y="8833"/>
                    <a:pt x="423" y="7252"/>
                  </a:cubicBezTo>
                  <a:cubicBezTo>
                    <a:pt x="490" y="6514"/>
                    <a:pt x="852" y="5866"/>
                    <a:pt x="1432" y="5421"/>
                  </a:cubicBezTo>
                  <a:cubicBezTo>
                    <a:pt x="1919" y="5041"/>
                    <a:pt x="2518" y="4844"/>
                    <a:pt x="3157" y="4844"/>
                  </a:cubicBezTo>
                  <a:cubicBezTo>
                    <a:pt x="3328" y="4844"/>
                    <a:pt x="3501" y="4858"/>
                    <a:pt x="3676" y="4887"/>
                  </a:cubicBezTo>
                  <a:cubicBezTo>
                    <a:pt x="3782" y="4909"/>
                    <a:pt x="3910" y="4939"/>
                    <a:pt x="4083" y="5007"/>
                  </a:cubicBezTo>
                  <a:cubicBezTo>
                    <a:pt x="4096" y="5011"/>
                    <a:pt x="4109" y="5013"/>
                    <a:pt x="4122" y="5013"/>
                  </a:cubicBezTo>
                  <a:cubicBezTo>
                    <a:pt x="4163" y="5013"/>
                    <a:pt x="4204" y="4994"/>
                    <a:pt x="4226" y="4954"/>
                  </a:cubicBezTo>
                  <a:cubicBezTo>
                    <a:pt x="4256" y="4909"/>
                    <a:pt x="4256" y="4849"/>
                    <a:pt x="4219" y="4804"/>
                  </a:cubicBezTo>
                  <a:cubicBezTo>
                    <a:pt x="4076" y="4638"/>
                    <a:pt x="3978" y="4517"/>
                    <a:pt x="3918" y="4412"/>
                  </a:cubicBezTo>
                  <a:cubicBezTo>
                    <a:pt x="3503" y="3689"/>
                    <a:pt x="3398" y="2883"/>
                    <a:pt x="3624" y="2137"/>
                  </a:cubicBezTo>
                  <a:cubicBezTo>
                    <a:pt x="3842" y="1437"/>
                    <a:pt x="4324" y="872"/>
                    <a:pt x="4995" y="540"/>
                  </a:cubicBezTo>
                  <a:cubicBezTo>
                    <a:pt x="5396" y="343"/>
                    <a:pt x="5830" y="250"/>
                    <a:pt x="6265" y="250"/>
                  </a:cubicBezTo>
                  <a:close/>
                  <a:moveTo>
                    <a:pt x="6263" y="1"/>
                  </a:moveTo>
                  <a:cubicBezTo>
                    <a:pt x="5791" y="1"/>
                    <a:pt x="5318" y="102"/>
                    <a:pt x="4882" y="315"/>
                  </a:cubicBezTo>
                  <a:cubicBezTo>
                    <a:pt x="4151" y="676"/>
                    <a:pt x="3624" y="1294"/>
                    <a:pt x="3390" y="2062"/>
                  </a:cubicBezTo>
                  <a:cubicBezTo>
                    <a:pt x="3142" y="2875"/>
                    <a:pt x="3247" y="3757"/>
                    <a:pt x="3699" y="4540"/>
                  </a:cubicBezTo>
                  <a:cubicBezTo>
                    <a:pt x="3722" y="4570"/>
                    <a:pt x="3744" y="4608"/>
                    <a:pt x="3774" y="4653"/>
                  </a:cubicBezTo>
                  <a:cubicBezTo>
                    <a:pt x="3752" y="4646"/>
                    <a:pt x="3737" y="4646"/>
                    <a:pt x="3714" y="4638"/>
                  </a:cubicBezTo>
                  <a:cubicBezTo>
                    <a:pt x="3529" y="4608"/>
                    <a:pt x="3346" y="4593"/>
                    <a:pt x="3164" y="4593"/>
                  </a:cubicBezTo>
                  <a:cubicBezTo>
                    <a:pt x="2473" y="4593"/>
                    <a:pt x="1817" y="4808"/>
                    <a:pt x="1274" y="5226"/>
                  </a:cubicBezTo>
                  <a:cubicBezTo>
                    <a:pt x="641" y="5708"/>
                    <a:pt x="249" y="6423"/>
                    <a:pt x="166" y="7229"/>
                  </a:cubicBezTo>
                  <a:cubicBezTo>
                    <a:pt x="1" y="8931"/>
                    <a:pt x="1311" y="10566"/>
                    <a:pt x="3089" y="10852"/>
                  </a:cubicBezTo>
                  <a:cubicBezTo>
                    <a:pt x="3179" y="10867"/>
                    <a:pt x="3285" y="10875"/>
                    <a:pt x="3398" y="10875"/>
                  </a:cubicBezTo>
                  <a:cubicBezTo>
                    <a:pt x="5190" y="10875"/>
                    <a:pt x="9710" y="9180"/>
                    <a:pt x="9913" y="9105"/>
                  </a:cubicBezTo>
                  <a:cubicBezTo>
                    <a:pt x="9958" y="9090"/>
                    <a:pt x="9996" y="9044"/>
                    <a:pt x="9996" y="8992"/>
                  </a:cubicBezTo>
                  <a:lnTo>
                    <a:pt x="9996" y="8954"/>
                  </a:lnTo>
                  <a:cubicBezTo>
                    <a:pt x="9996" y="8946"/>
                    <a:pt x="9996" y="8946"/>
                    <a:pt x="9996" y="8946"/>
                  </a:cubicBezTo>
                  <a:cubicBezTo>
                    <a:pt x="10124" y="8577"/>
                    <a:pt x="10049" y="3041"/>
                    <a:pt x="9311" y="1768"/>
                  </a:cubicBezTo>
                  <a:cubicBezTo>
                    <a:pt x="8668" y="650"/>
                    <a:pt x="7463" y="1"/>
                    <a:pt x="626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28"/>
            <p:cNvSpPr/>
            <p:nvPr/>
          </p:nvSpPr>
          <p:spPr>
            <a:xfrm>
              <a:off x="3146875" y="1553375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8212" y="0"/>
                  </a:moveTo>
                  <a:cubicBezTo>
                    <a:pt x="6496" y="0"/>
                    <a:pt x="3098" y="161"/>
                    <a:pt x="2132" y="720"/>
                  </a:cubicBezTo>
                  <a:cubicBezTo>
                    <a:pt x="625" y="1586"/>
                    <a:pt x="0" y="3492"/>
                    <a:pt x="731" y="4983"/>
                  </a:cubicBezTo>
                  <a:cubicBezTo>
                    <a:pt x="1219" y="5980"/>
                    <a:pt x="2190" y="6536"/>
                    <a:pt x="3229" y="6536"/>
                  </a:cubicBezTo>
                  <a:cubicBezTo>
                    <a:pt x="3744" y="6536"/>
                    <a:pt x="4277" y="6400"/>
                    <a:pt x="4776" y="6113"/>
                  </a:cubicBezTo>
                  <a:cubicBezTo>
                    <a:pt x="4904" y="6037"/>
                    <a:pt x="5039" y="5924"/>
                    <a:pt x="5182" y="5796"/>
                  </a:cubicBezTo>
                  <a:lnTo>
                    <a:pt x="5182" y="5796"/>
                  </a:lnTo>
                  <a:cubicBezTo>
                    <a:pt x="5130" y="5955"/>
                    <a:pt x="5085" y="6098"/>
                    <a:pt x="5062" y="6226"/>
                  </a:cubicBezTo>
                  <a:cubicBezTo>
                    <a:pt x="4783" y="7943"/>
                    <a:pt x="5890" y="9465"/>
                    <a:pt x="7540" y="9630"/>
                  </a:cubicBezTo>
                  <a:cubicBezTo>
                    <a:pt x="7634" y="9639"/>
                    <a:pt x="7727" y="9644"/>
                    <a:pt x="7820" y="9644"/>
                  </a:cubicBezTo>
                  <a:cubicBezTo>
                    <a:pt x="9356" y="9644"/>
                    <a:pt x="10765" y="8433"/>
                    <a:pt x="11027" y="6813"/>
                  </a:cubicBezTo>
                  <a:cubicBezTo>
                    <a:pt x="11276" y="5322"/>
                    <a:pt x="9288" y="49"/>
                    <a:pt x="9288" y="49"/>
                  </a:cubicBezTo>
                  <a:lnTo>
                    <a:pt x="9220" y="49"/>
                  </a:lnTo>
                  <a:cubicBezTo>
                    <a:pt x="9206" y="20"/>
                    <a:pt x="8812" y="0"/>
                    <a:pt x="8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8"/>
            <p:cNvSpPr/>
            <p:nvPr/>
          </p:nvSpPr>
          <p:spPr>
            <a:xfrm>
              <a:off x="3143475" y="1550150"/>
              <a:ext cx="288525" cy="247375"/>
            </a:xfrm>
            <a:custGeom>
              <a:avLst/>
              <a:gdLst/>
              <a:ahLst/>
              <a:cxnLst/>
              <a:rect l="l" t="t" r="r" b="b"/>
              <a:pathLst>
                <a:path w="11541" h="9895" extrusionOk="0">
                  <a:moveTo>
                    <a:pt x="8359" y="248"/>
                  </a:moveTo>
                  <a:cubicBezTo>
                    <a:pt x="8847" y="248"/>
                    <a:pt x="9190" y="262"/>
                    <a:pt x="9288" y="284"/>
                  </a:cubicBezTo>
                  <a:cubicBezTo>
                    <a:pt x="9303" y="291"/>
                    <a:pt x="9318" y="299"/>
                    <a:pt x="9333" y="299"/>
                  </a:cubicBezTo>
                  <a:cubicBezTo>
                    <a:pt x="9574" y="962"/>
                    <a:pt x="11261" y="5579"/>
                    <a:pt x="11043" y="6920"/>
                  </a:cubicBezTo>
                  <a:cubicBezTo>
                    <a:pt x="10788" y="8473"/>
                    <a:pt x="9438" y="9645"/>
                    <a:pt x="7960" y="9645"/>
                  </a:cubicBezTo>
                  <a:cubicBezTo>
                    <a:pt x="7869" y="9645"/>
                    <a:pt x="7776" y="9640"/>
                    <a:pt x="7684" y="9631"/>
                  </a:cubicBezTo>
                  <a:cubicBezTo>
                    <a:pt x="6953" y="9556"/>
                    <a:pt x="6305" y="9202"/>
                    <a:pt x="5861" y="8622"/>
                  </a:cubicBezTo>
                  <a:cubicBezTo>
                    <a:pt x="5379" y="7997"/>
                    <a:pt x="5190" y="7198"/>
                    <a:pt x="5326" y="6377"/>
                  </a:cubicBezTo>
                  <a:cubicBezTo>
                    <a:pt x="5341" y="6272"/>
                    <a:pt x="5379" y="6136"/>
                    <a:pt x="5439" y="5971"/>
                  </a:cubicBezTo>
                  <a:cubicBezTo>
                    <a:pt x="5462" y="5918"/>
                    <a:pt x="5439" y="5858"/>
                    <a:pt x="5394" y="5827"/>
                  </a:cubicBezTo>
                  <a:cubicBezTo>
                    <a:pt x="5373" y="5810"/>
                    <a:pt x="5348" y="5803"/>
                    <a:pt x="5323" y="5803"/>
                  </a:cubicBezTo>
                  <a:cubicBezTo>
                    <a:pt x="5292" y="5803"/>
                    <a:pt x="5260" y="5814"/>
                    <a:pt x="5236" y="5835"/>
                  </a:cubicBezTo>
                  <a:cubicBezTo>
                    <a:pt x="5077" y="5978"/>
                    <a:pt x="4949" y="6076"/>
                    <a:pt x="4844" y="6136"/>
                  </a:cubicBezTo>
                  <a:cubicBezTo>
                    <a:pt x="4379" y="6405"/>
                    <a:pt x="3873" y="6541"/>
                    <a:pt x="3371" y="6541"/>
                  </a:cubicBezTo>
                  <a:cubicBezTo>
                    <a:pt x="3100" y="6541"/>
                    <a:pt x="2830" y="6502"/>
                    <a:pt x="2569" y="6422"/>
                  </a:cubicBezTo>
                  <a:cubicBezTo>
                    <a:pt x="1869" y="6212"/>
                    <a:pt x="1304" y="5722"/>
                    <a:pt x="980" y="5059"/>
                  </a:cubicBezTo>
                  <a:cubicBezTo>
                    <a:pt x="279" y="3628"/>
                    <a:pt x="889" y="1790"/>
                    <a:pt x="2328" y="954"/>
                  </a:cubicBezTo>
                  <a:cubicBezTo>
                    <a:pt x="3274" y="411"/>
                    <a:pt x="6676" y="248"/>
                    <a:pt x="8359" y="248"/>
                  </a:cubicBezTo>
                  <a:close/>
                  <a:moveTo>
                    <a:pt x="8333" y="1"/>
                  </a:moveTo>
                  <a:cubicBezTo>
                    <a:pt x="6577" y="1"/>
                    <a:pt x="3172" y="182"/>
                    <a:pt x="2208" y="736"/>
                  </a:cubicBezTo>
                  <a:cubicBezTo>
                    <a:pt x="648" y="1632"/>
                    <a:pt x="1" y="3621"/>
                    <a:pt x="754" y="5172"/>
                  </a:cubicBezTo>
                  <a:cubicBezTo>
                    <a:pt x="1108" y="5895"/>
                    <a:pt x="1733" y="6430"/>
                    <a:pt x="2494" y="6664"/>
                  </a:cubicBezTo>
                  <a:cubicBezTo>
                    <a:pt x="2780" y="6750"/>
                    <a:pt x="3073" y="6793"/>
                    <a:pt x="3366" y="6793"/>
                  </a:cubicBezTo>
                  <a:cubicBezTo>
                    <a:pt x="3913" y="6793"/>
                    <a:pt x="4462" y="6644"/>
                    <a:pt x="4972" y="6355"/>
                  </a:cubicBezTo>
                  <a:cubicBezTo>
                    <a:pt x="5010" y="6332"/>
                    <a:pt x="5047" y="6309"/>
                    <a:pt x="5085" y="6279"/>
                  </a:cubicBezTo>
                  <a:lnTo>
                    <a:pt x="5085" y="6279"/>
                  </a:lnTo>
                  <a:cubicBezTo>
                    <a:pt x="5085" y="6294"/>
                    <a:pt x="5077" y="6317"/>
                    <a:pt x="5077" y="6332"/>
                  </a:cubicBezTo>
                  <a:cubicBezTo>
                    <a:pt x="4927" y="7228"/>
                    <a:pt x="5138" y="8095"/>
                    <a:pt x="5657" y="8773"/>
                  </a:cubicBezTo>
                  <a:cubicBezTo>
                    <a:pt x="6147" y="9405"/>
                    <a:pt x="6855" y="9804"/>
                    <a:pt x="7661" y="9880"/>
                  </a:cubicBezTo>
                  <a:cubicBezTo>
                    <a:pt x="7759" y="9887"/>
                    <a:pt x="7857" y="9895"/>
                    <a:pt x="7955" y="9895"/>
                  </a:cubicBezTo>
                  <a:cubicBezTo>
                    <a:pt x="9552" y="9895"/>
                    <a:pt x="11013" y="8637"/>
                    <a:pt x="11292" y="6965"/>
                  </a:cubicBezTo>
                  <a:cubicBezTo>
                    <a:pt x="11540" y="5458"/>
                    <a:pt x="9619" y="352"/>
                    <a:pt x="9544" y="133"/>
                  </a:cubicBezTo>
                  <a:cubicBezTo>
                    <a:pt x="9521" y="88"/>
                    <a:pt x="9476" y="58"/>
                    <a:pt x="9424" y="58"/>
                  </a:cubicBezTo>
                  <a:lnTo>
                    <a:pt x="9386" y="50"/>
                  </a:lnTo>
                  <a:lnTo>
                    <a:pt x="9378" y="50"/>
                  </a:lnTo>
                  <a:cubicBezTo>
                    <a:pt x="9289" y="19"/>
                    <a:pt x="8896" y="1"/>
                    <a:pt x="83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8"/>
            <p:cNvSpPr/>
            <p:nvPr/>
          </p:nvSpPr>
          <p:spPr>
            <a:xfrm>
              <a:off x="3274550" y="1415450"/>
              <a:ext cx="202450" cy="288675"/>
            </a:xfrm>
            <a:custGeom>
              <a:avLst/>
              <a:gdLst/>
              <a:ahLst/>
              <a:cxnLst/>
              <a:rect l="l" t="t" r="r" b="b"/>
              <a:pathLst>
                <a:path w="8098" h="11547" extrusionOk="0">
                  <a:moveTo>
                    <a:pt x="8097" y="0"/>
                  </a:moveTo>
                  <a:lnTo>
                    <a:pt x="0" y="11547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8"/>
            <p:cNvSpPr/>
            <p:nvPr/>
          </p:nvSpPr>
          <p:spPr>
            <a:xfrm>
              <a:off x="3270975" y="1412275"/>
              <a:ext cx="209600" cy="295050"/>
            </a:xfrm>
            <a:custGeom>
              <a:avLst/>
              <a:gdLst/>
              <a:ahLst/>
              <a:cxnLst/>
              <a:rect l="l" t="t" r="r" b="b"/>
              <a:pathLst>
                <a:path w="8384" h="11802" extrusionOk="0">
                  <a:moveTo>
                    <a:pt x="8240" y="1"/>
                  </a:moveTo>
                  <a:cubicBezTo>
                    <a:pt x="8199" y="1"/>
                    <a:pt x="8158" y="19"/>
                    <a:pt x="8135" y="52"/>
                  </a:cubicBezTo>
                  <a:lnTo>
                    <a:pt x="45" y="11606"/>
                  </a:lnTo>
                  <a:cubicBezTo>
                    <a:pt x="0" y="11659"/>
                    <a:pt x="15" y="11742"/>
                    <a:pt x="75" y="11779"/>
                  </a:cubicBezTo>
                  <a:cubicBezTo>
                    <a:pt x="98" y="11794"/>
                    <a:pt x="121" y="11802"/>
                    <a:pt x="143" y="11802"/>
                  </a:cubicBezTo>
                  <a:cubicBezTo>
                    <a:pt x="188" y="11802"/>
                    <a:pt x="226" y="11787"/>
                    <a:pt x="249" y="11749"/>
                  </a:cubicBezTo>
                  <a:lnTo>
                    <a:pt x="8338" y="195"/>
                  </a:lnTo>
                  <a:cubicBezTo>
                    <a:pt x="8383" y="142"/>
                    <a:pt x="8368" y="59"/>
                    <a:pt x="8308" y="22"/>
                  </a:cubicBezTo>
                  <a:cubicBezTo>
                    <a:pt x="8288" y="7"/>
                    <a:pt x="8264" y="1"/>
                    <a:pt x="82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28"/>
            <p:cNvSpPr/>
            <p:nvPr/>
          </p:nvSpPr>
          <p:spPr>
            <a:xfrm>
              <a:off x="3233125" y="1455925"/>
              <a:ext cx="288875" cy="202250"/>
            </a:xfrm>
            <a:custGeom>
              <a:avLst/>
              <a:gdLst/>
              <a:ahLst/>
              <a:cxnLst/>
              <a:rect l="l" t="t" r="r" b="b"/>
              <a:pathLst>
                <a:path w="11555" h="8090" extrusionOk="0">
                  <a:moveTo>
                    <a:pt x="11554" y="8090"/>
                  </a:moveTo>
                  <a:lnTo>
                    <a:pt x="0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28"/>
            <p:cNvSpPr/>
            <p:nvPr/>
          </p:nvSpPr>
          <p:spPr>
            <a:xfrm>
              <a:off x="3229525" y="1452775"/>
              <a:ext cx="296050" cy="208625"/>
            </a:xfrm>
            <a:custGeom>
              <a:avLst/>
              <a:gdLst/>
              <a:ahLst/>
              <a:cxnLst/>
              <a:rect l="l" t="t" r="r" b="b"/>
              <a:pathLst>
                <a:path w="11842" h="8345" extrusionOk="0">
                  <a:moveTo>
                    <a:pt x="150" y="0"/>
                  </a:moveTo>
                  <a:cubicBezTo>
                    <a:pt x="109" y="0"/>
                    <a:pt x="70" y="20"/>
                    <a:pt x="46" y="59"/>
                  </a:cubicBezTo>
                  <a:cubicBezTo>
                    <a:pt x="1" y="111"/>
                    <a:pt x="16" y="187"/>
                    <a:pt x="76" y="232"/>
                  </a:cubicBezTo>
                  <a:lnTo>
                    <a:pt x="11631" y="8321"/>
                  </a:lnTo>
                  <a:cubicBezTo>
                    <a:pt x="11646" y="8337"/>
                    <a:pt x="11676" y="8344"/>
                    <a:pt x="11698" y="8344"/>
                  </a:cubicBezTo>
                  <a:cubicBezTo>
                    <a:pt x="11736" y="8344"/>
                    <a:pt x="11774" y="8329"/>
                    <a:pt x="11804" y="8291"/>
                  </a:cubicBezTo>
                  <a:cubicBezTo>
                    <a:pt x="11842" y="8231"/>
                    <a:pt x="11827" y="8156"/>
                    <a:pt x="11774" y="8118"/>
                  </a:cubicBezTo>
                  <a:lnTo>
                    <a:pt x="219" y="21"/>
                  </a:lnTo>
                  <a:cubicBezTo>
                    <a:pt x="197" y="7"/>
                    <a:pt x="173" y="0"/>
                    <a:pt x="1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8"/>
            <p:cNvSpPr/>
            <p:nvPr/>
          </p:nvSpPr>
          <p:spPr>
            <a:xfrm>
              <a:off x="3246100" y="1437750"/>
              <a:ext cx="258000" cy="237475"/>
            </a:xfrm>
            <a:custGeom>
              <a:avLst/>
              <a:gdLst/>
              <a:ahLst/>
              <a:cxnLst/>
              <a:rect l="l" t="t" r="r" b="b"/>
              <a:pathLst>
                <a:path w="10320" h="9499" extrusionOk="0">
                  <a:moveTo>
                    <a:pt x="5164" y="0"/>
                  </a:moveTo>
                  <a:cubicBezTo>
                    <a:pt x="4865" y="0"/>
                    <a:pt x="4561" y="28"/>
                    <a:pt x="4256" y="87"/>
                  </a:cubicBezTo>
                  <a:cubicBezTo>
                    <a:pt x="1680" y="584"/>
                    <a:pt x="1" y="3077"/>
                    <a:pt x="498" y="5653"/>
                  </a:cubicBezTo>
                  <a:cubicBezTo>
                    <a:pt x="936" y="7919"/>
                    <a:pt x="2928" y="9499"/>
                    <a:pt x="5159" y="9499"/>
                  </a:cubicBezTo>
                  <a:cubicBezTo>
                    <a:pt x="5458" y="9499"/>
                    <a:pt x="5760" y="9471"/>
                    <a:pt x="6064" y="9412"/>
                  </a:cubicBezTo>
                  <a:cubicBezTo>
                    <a:pt x="8640" y="8915"/>
                    <a:pt x="10320" y="6422"/>
                    <a:pt x="9823" y="3846"/>
                  </a:cubicBezTo>
                  <a:cubicBezTo>
                    <a:pt x="9384" y="1574"/>
                    <a:pt x="7394" y="0"/>
                    <a:pt x="5164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8"/>
            <p:cNvSpPr/>
            <p:nvPr/>
          </p:nvSpPr>
          <p:spPr>
            <a:xfrm>
              <a:off x="3242725" y="1434550"/>
              <a:ext cx="258175" cy="243775"/>
            </a:xfrm>
            <a:custGeom>
              <a:avLst/>
              <a:gdLst/>
              <a:ahLst/>
              <a:cxnLst/>
              <a:rect l="l" t="t" r="r" b="b"/>
              <a:pathLst>
                <a:path w="10327" h="9751" extrusionOk="0">
                  <a:moveTo>
                    <a:pt x="5303" y="253"/>
                  </a:moveTo>
                  <a:cubicBezTo>
                    <a:pt x="6214" y="253"/>
                    <a:pt x="7111" y="524"/>
                    <a:pt x="7886" y="1044"/>
                  </a:cubicBezTo>
                  <a:cubicBezTo>
                    <a:pt x="8903" y="1737"/>
                    <a:pt x="9596" y="2784"/>
                    <a:pt x="9837" y="3996"/>
                  </a:cubicBezTo>
                  <a:cubicBezTo>
                    <a:pt x="10071" y="5209"/>
                    <a:pt x="9815" y="6444"/>
                    <a:pt x="9122" y="7461"/>
                  </a:cubicBezTo>
                  <a:cubicBezTo>
                    <a:pt x="8436" y="8486"/>
                    <a:pt x="7382" y="9178"/>
                    <a:pt x="6177" y="9412"/>
                  </a:cubicBezTo>
                  <a:cubicBezTo>
                    <a:pt x="5878" y="9471"/>
                    <a:pt x="5578" y="9501"/>
                    <a:pt x="5281" y="9501"/>
                  </a:cubicBezTo>
                  <a:cubicBezTo>
                    <a:pt x="4369" y="9501"/>
                    <a:pt x="3477" y="9226"/>
                    <a:pt x="2704" y="8704"/>
                  </a:cubicBezTo>
                  <a:cubicBezTo>
                    <a:pt x="1680" y="8019"/>
                    <a:pt x="987" y="6964"/>
                    <a:pt x="753" y="5751"/>
                  </a:cubicBezTo>
                  <a:cubicBezTo>
                    <a:pt x="271" y="3251"/>
                    <a:pt x="1913" y="818"/>
                    <a:pt x="4414" y="336"/>
                  </a:cubicBezTo>
                  <a:cubicBezTo>
                    <a:pt x="4715" y="283"/>
                    <a:pt x="5009" y="253"/>
                    <a:pt x="5303" y="253"/>
                  </a:cubicBezTo>
                  <a:close/>
                  <a:moveTo>
                    <a:pt x="5294" y="0"/>
                  </a:moveTo>
                  <a:cubicBezTo>
                    <a:pt x="4987" y="0"/>
                    <a:pt x="4677" y="29"/>
                    <a:pt x="4369" y="87"/>
                  </a:cubicBezTo>
                  <a:cubicBezTo>
                    <a:pt x="1733" y="599"/>
                    <a:pt x="0" y="3160"/>
                    <a:pt x="512" y="5804"/>
                  </a:cubicBezTo>
                  <a:cubicBezTo>
                    <a:pt x="753" y="7077"/>
                    <a:pt x="1484" y="8184"/>
                    <a:pt x="2569" y="8915"/>
                  </a:cubicBezTo>
                  <a:cubicBezTo>
                    <a:pt x="3382" y="9465"/>
                    <a:pt x="4324" y="9751"/>
                    <a:pt x="5288" y="9751"/>
                  </a:cubicBezTo>
                  <a:cubicBezTo>
                    <a:pt x="5597" y="9751"/>
                    <a:pt x="5905" y="9721"/>
                    <a:pt x="6222" y="9661"/>
                  </a:cubicBezTo>
                  <a:cubicBezTo>
                    <a:pt x="7502" y="9412"/>
                    <a:pt x="8602" y="8681"/>
                    <a:pt x="9333" y="7604"/>
                  </a:cubicBezTo>
                  <a:cubicBezTo>
                    <a:pt x="10063" y="6527"/>
                    <a:pt x="10327" y="5232"/>
                    <a:pt x="10078" y="3951"/>
                  </a:cubicBezTo>
                  <a:cubicBezTo>
                    <a:pt x="9830" y="2671"/>
                    <a:pt x="9099" y="1563"/>
                    <a:pt x="8022" y="840"/>
                  </a:cubicBezTo>
                  <a:cubicBezTo>
                    <a:pt x="7204" y="286"/>
                    <a:pt x="6261" y="0"/>
                    <a:pt x="52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8"/>
            <p:cNvSpPr/>
            <p:nvPr/>
          </p:nvSpPr>
          <p:spPr>
            <a:xfrm>
              <a:off x="3364175" y="1497325"/>
              <a:ext cx="53700" cy="71325"/>
            </a:xfrm>
            <a:custGeom>
              <a:avLst/>
              <a:gdLst/>
              <a:ahLst/>
              <a:cxnLst/>
              <a:rect l="l" t="t" r="r" b="b"/>
              <a:pathLst>
                <a:path w="2148" h="2853" extrusionOk="0">
                  <a:moveTo>
                    <a:pt x="834" y="1"/>
                  </a:moveTo>
                  <a:cubicBezTo>
                    <a:pt x="755" y="1"/>
                    <a:pt x="675" y="13"/>
                    <a:pt x="596" y="39"/>
                  </a:cubicBezTo>
                  <a:cubicBezTo>
                    <a:pt x="204" y="175"/>
                    <a:pt x="0" y="604"/>
                    <a:pt x="136" y="988"/>
                  </a:cubicBezTo>
                  <a:lnTo>
                    <a:pt x="603" y="2352"/>
                  </a:lnTo>
                  <a:cubicBezTo>
                    <a:pt x="710" y="2661"/>
                    <a:pt x="996" y="2853"/>
                    <a:pt x="1305" y="2853"/>
                  </a:cubicBezTo>
                  <a:cubicBezTo>
                    <a:pt x="1386" y="2853"/>
                    <a:pt x="1470" y="2839"/>
                    <a:pt x="1552" y="2811"/>
                  </a:cubicBezTo>
                  <a:cubicBezTo>
                    <a:pt x="1944" y="2675"/>
                    <a:pt x="2147" y="2254"/>
                    <a:pt x="2012" y="1862"/>
                  </a:cubicBezTo>
                  <a:lnTo>
                    <a:pt x="1545" y="506"/>
                  </a:lnTo>
                  <a:cubicBezTo>
                    <a:pt x="1436" y="194"/>
                    <a:pt x="1146" y="1"/>
                    <a:pt x="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8"/>
            <p:cNvSpPr/>
            <p:nvPr/>
          </p:nvSpPr>
          <p:spPr>
            <a:xfrm>
              <a:off x="3363425" y="1495025"/>
              <a:ext cx="57075" cy="75975"/>
            </a:xfrm>
            <a:custGeom>
              <a:avLst/>
              <a:gdLst/>
              <a:ahLst/>
              <a:cxnLst/>
              <a:rect l="l" t="t" r="r" b="b"/>
              <a:pathLst>
                <a:path w="2283" h="3039" extrusionOk="0">
                  <a:moveTo>
                    <a:pt x="867" y="184"/>
                  </a:moveTo>
                  <a:cubicBezTo>
                    <a:pt x="964" y="184"/>
                    <a:pt x="1062" y="206"/>
                    <a:pt x="1153" y="252"/>
                  </a:cubicBezTo>
                  <a:cubicBezTo>
                    <a:pt x="1311" y="327"/>
                    <a:pt x="1424" y="463"/>
                    <a:pt x="1484" y="628"/>
                  </a:cubicBezTo>
                  <a:lnTo>
                    <a:pt x="1951" y="1984"/>
                  </a:lnTo>
                  <a:cubicBezTo>
                    <a:pt x="2011" y="2150"/>
                    <a:pt x="1996" y="2331"/>
                    <a:pt x="1921" y="2481"/>
                  </a:cubicBezTo>
                  <a:cubicBezTo>
                    <a:pt x="1846" y="2639"/>
                    <a:pt x="1718" y="2760"/>
                    <a:pt x="1552" y="2813"/>
                  </a:cubicBezTo>
                  <a:cubicBezTo>
                    <a:pt x="1483" y="2838"/>
                    <a:pt x="1412" y="2850"/>
                    <a:pt x="1342" y="2850"/>
                  </a:cubicBezTo>
                  <a:cubicBezTo>
                    <a:pt x="1244" y="2850"/>
                    <a:pt x="1147" y="2826"/>
                    <a:pt x="1055" y="2783"/>
                  </a:cubicBezTo>
                  <a:cubicBezTo>
                    <a:pt x="897" y="2707"/>
                    <a:pt x="776" y="2579"/>
                    <a:pt x="723" y="2413"/>
                  </a:cubicBezTo>
                  <a:lnTo>
                    <a:pt x="256" y="1050"/>
                  </a:lnTo>
                  <a:cubicBezTo>
                    <a:pt x="196" y="884"/>
                    <a:pt x="204" y="711"/>
                    <a:pt x="287" y="553"/>
                  </a:cubicBezTo>
                  <a:cubicBezTo>
                    <a:pt x="362" y="395"/>
                    <a:pt x="490" y="282"/>
                    <a:pt x="656" y="222"/>
                  </a:cubicBezTo>
                  <a:cubicBezTo>
                    <a:pt x="723" y="199"/>
                    <a:pt x="799" y="184"/>
                    <a:pt x="867" y="184"/>
                  </a:cubicBezTo>
                  <a:close/>
                  <a:moveTo>
                    <a:pt x="869" y="1"/>
                  </a:moveTo>
                  <a:cubicBezTo>
                    <a:pt x="777" y="1"/>
                    <a:pt x="685" y="16"/>
                    <a:pt x="595" y="48"/>
                  </a:cubicBezTo>
                  <a:cubicBezTo>
                    <a:pt x="384" y="116"/>
                    <a:pt x="211" y="267"/>
                    <a:pt x="113" y="470"/>
                  </a:cubicBezTo>
                  <a:cubicBezTo>
                    <a:pt x="15" y="673"/>
                    <a:pt x="0" y="899"/>
                    <a:pt x="76" y="1110"/>
                  </a:cubicBezTo>
                  <a:lnTo>
                    <a:pt x="543" y="2474"/>
                  </a:lnTo>
                  <a:cubicBezTo>
                    <a:pt x="618" y="2685"/>
                    <a:pt x="769" y="2858"/>
                    <a:pt x="972" y="2956"/>
                  </a:cubicBezTo>
                  <a:cubicBezTo>
                    <a:pt x="1085" y="3008"/>
                    <a:pt x="1213" y="3039"/>
                    <a:pt x="1334" y="3039"/>
                  </a:cubicBezTo>
                  <a:cubicBezTo>
                    <a:pt x="1431" y="3039"/>
                    <a:pt x="1522" y="3024"/>
                    <a:pt x="1612" y="2993"/>
                  </a:cubicBezTo>
                  <a:cubicBezTo>
                    <a:pt x="2049" y="2843"/>
                    <a:pt x="2283" y="2361"/>
                    <a:pt x="2132" y="1924"/>
                  </a:cubicBezTo>
                  <a:lnTo>
                    <a:pt x="1665" y="568"/>
                  </a:lnTo>
                  <a:cubicBezTo>
                    <a:pt x="1590" y="350"/>
                    <a:pt x="1439" y="184"/>
                    <a:pt x="1236" y="86"/>
                  </a:cubicBezTo>
                  <a:cubicBezTo>
                    <a:pt x="1119" y="30"/>
                    <a:pt x="994" y="1"/>
                    <a:pt x="86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8"/>
            <p:cNvSpPr/>
            <p:nvPr/>
          </p:nvSpPr>
          <p:spPr>
            <a:xfrm>
              <a:off x="3367750" y="1514925"/>
              <a:ext cx="29600" cy="40000"/>
            </a:xfrm>
            <a:custGeom>
              <a:avLst/>
              <a:gdLst/>
              <a:ahLst/>
              <a:cxnLst/>
              <a:rect l="l" t="t" r="r" b="b"/>
              <a:pathLst>
                <a:path w="1184" h="1600" extrusionOk="0">
                  <a:moveTo>
                    <a:pt x="454" y="0"/>
                  </a:moveTo>
                  <a:cubicBezTo>
                    <a:pt x="411" y="0"/>
                    <a:pt x="367" y="7"/>
                    <a:pt x="324" y="21"/>
                  </a:cubicBezTo>
                  <a:cubicBezTo>
                    <a:pt x="114" y="96"/>
                    <a:pt x="1" y="322"/>
                    <a:pt x="76" y="533"/>
                  </a:cubicBezTo>
                  <a:lnTo>
                    <a:pt x="219" y="940"/>
                  </a:lnTo>
                  <a:lnTo>
                    <a:pt x="347" y="1324"/>
                  </a:lnTo>
                  <a:cubicBezTo>
                    <a:pt x="408" y="1493"/>
                    <a:pt x="565" y="1599"/>
                    <a:pt x="735" y="1599"/>
                  </a:cubicBezTo>
                  <a:cubicBezTo>
                    <a:pt x="776" y="1599"/>
                    <a:pt x="818" y="1593"/>
                    <a:pt x="859" y="1580"/>
                  </a:cubicBezTo>
                  <a:cubicBezTo>
                    <a:pt x="1070" y="1504"/>
                    <a:pt x="1183" y="1278"/>
                    <a:pt x="1108" y="1068"/>
                  </a:cubicBezTo>
                  <a:lnTo>
                    <a:pt x="859" y="329"/>
                  </a:lnTo>
                  <a:lnTo>
                    <a:pt x="837" y="269"/>
                  </a:lnTo>
                  <a:cubicBezTo>
                    <a:pt x="777" y="101"/>
                    <a:pt x="621" y="0"/>
                    <a:pt x="4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8"/>
            <p:cNvSpPr/>
            <p:nvPr/>
          </p:nvSpPr>
          <p:spPr>
            <a:xfrm>
              <a:off x="3365125" y="1512550"/>
              <a:ext cx="34850" cy="44700"/>
            </a:xfrm>
            <a:custGeom>
              <a:avLst/>
              <a:gdLst/>
              <a:ahLst/>
              <a:cxnLst/>
              <a:rect l="l" t="t" r="r" b="b"/>
              <a:pathLst>
                <a:path w="1394" h="1788" extrusionOk="0">
                  <a:moveTo>
                    <a:pt x="558" y="191"/>
                  </a:moveTo>
                  <a:cubicBezTo>
                    <a:pt x="686" y="191"/>
                    <a:pt x="806" y="266"/>
                    <a:pt x="851" y="394"/>
                  </a:cubicBezTo>
                  <a:lnTo>
                    <a:pt x="1122" y="1193"/>
                  </a:lnTo>
                  <a:cubicBezTo>
                    <a:pt x="1183" y="1351"/>
                    <a:pt x="1092" y="1524"/>
                    <a:pt x="934" y="1584"/>
                  </a:cubicBezTo>
                  <a:cubicBezTo>
                    <a:pt x="902" y="1595"/>
                    <a:pt x="869" y="1600"/>
                    <a:pt x="837" y="1600"/>
                  </a:cubicBezTo>
                  <a:cubicBezTo>
                    <a:pt x="710" y="1600"/>
                    <a:pt x="591" y="1521"/>
                    <a:pt x="542" y="1389"/>
                  </a:cubicBezTo>
                  <a:lnTo>
                    <a:pt x="271" y="598"/>
                  </a:lnTo>
                  <a:cubicBezTo>
                    <a:pt x="219" y="439"/>
                    <a:pt x="301" y="259"/>
                    <a:pt x="460" y="206"/>
                  </a:cubicBezTo>
                  <a:cubicBezTo>
                    <a:pt x="497" y="198"/>
                    <a:pt x="527" y="191"/>
                    <a:pt x="558" y="191"/>
                  </a:cubicBezTo>
                  <a:close/>
                  <a:moveTo>
                    <a:pt x="554" y="1"/>
                  </a:moveTo>
                  <a:cubicBezTo>
                    <a:pt x="502" y="1"/>
                    <a:pt x="450" y="9"/>
                    <a:pt x="399" y="25"/>
                  </a:cubicBezTo>
                  <a:cubicBezTo>
                    <a:pt x="143" y="116"/>
                    <a:pt x="0" y="402"/>
                    <a:pt x="91" y="658"/>
                  </a:cubicBezTo>
                  <a:lnTo>
                    <a:pt x="369" y="1456"/>
                  </a:lnTo>
                  <a:cubicBezTo>
                    <a:pt x="437" y="1660"/>
                    <a:pt x="633" y="1788"/>
                    <a:pt x="836" y="1788"/>
                  </a:cubicBezTo>
                  <a:cubicBezTo>
                    <a:pt x="889" y="1788"/>
                    <a:pt x="942" y="1780"/>
                    <a:pt x="994" y="1758"/>
                  </a:cubicBezTo>
                  <a:cubicBezTo>
                    <a:pt x="1258" y="1667"/>
                    <a:pt x="1394" y="1389"/>
                    <a:pt x="1303" y="1132"/>
                  </a:cubicBezTo>
                  <a:lnTo>
                    <a:pt x="1032" y="334"/>
                  </a:lnTo>
                  <a:cubicBezTo>
                    <a:pt x="960" y="129"/>
                    <a:pt x="761" y="1"/>
                    <a:pt x="5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8"/>
            <p:cNvSpPr/>
            <p:nvPr/>
          </p:nvSpPr>
          <p:spPr>
            <a:xfrm>
              <a:off x="3315225" y="1514200"/>
              <a:ext cx="53675" cy="71400"/>
            </a:xfrm>
            <a:custGeom>
              <a:avLst/>
              <a:gdLst/>
              <a:ahLst/>
              <a:cxnLst/>
              <a:rect l="l" t="t" r="r" b="b"/>
              <a:pathLst>
                <a:path w="2147" h="2856" extrusionOk="0">
                  <a:moveTo>
                    <a:pt x="836" y="1"/>
                  </a:moveTo>
                  <a:cubicBezTo>
                    <a:pt x="756" y="1"/>
                    <a:pt x="674" y="14"/>
                    <a:pt x="595" y="42"/>
                  </a:cubicBezTo>
                  <a:cubicBezTo>
                    <a:pt x="203" y="178"/>
                    <a:pt x="0" y="599"/>
                    <a:pt x="128" y="991"/>
                  </a:cubicBezTo>
                  <a:lnTo>
                    <a:pt x="603" y="2354"/>
                  </a:lnTo>
                  <a:cubicBezTo>
                    <a:pt x="710" y="2659"/>
                    <a:pt x="998" y="2855"/>
                    <a:pt x="1308" y="2855"/>
                  </a:cubicBezTo>
                  <a:cubicBezTo>
                    <a:pt x="1389" y="2855"/>
                    <a:pt x="1471" y="2842"/>
                    <a:pt x="1552" y="2814"/>
                  </a:cubicBezTo>
                  <a:cubicBezTo>
                    <a:pt x="1936" y="2678"/>
                    <a:pt x="2147" y="2257"/>
                    <a:pt x="2011" y="1865"/>
                  </a:cubicBezTo>
                  <a:lnTo>
                    <a:pt x="1544" y="502"/>
                  </a:lnTo>
                  <a:cubicBezTo>
                    <a:pt x="1437" y="197"/>
                    <a:pt x="1144" y="1"/>
                    <a:pt x="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8"/>
            <p:cNvSpPr/>
            <p:nvPr/>
          </p:nvSpPr>
          <p:spPr>
            <a:xfrm>
              <a:off x="3314450" y="1511950"/>
              <a:ext cx="55025" cy="76000"/>
            </a:xfrm>
            <a:custGeom>
              <a:avLst/>
              <a:gdLst/>
              <a:ahLst/>
              <a:cxnLst/>
              <a:rect l="l" t="t" r="r" b="b"/>
              <a:pathLst>
                <a:path w="2201" h="3040" extrusionOk="0">
                  <a:moveTo>
                    <a:pt x="867" y="185"/>
                  </a:moveTo>
                  <a:cubicBezTo>
                    <a:pt x="965" y="185"/>
                    <a:pt x="1063" y="207"/>
                    <a:pt x="1153" y="253"/>
                  </a:cubicBezTo>
                  <a:cubicBezTo>
                    <a:pt x="1312" y="328"/>
                    <a:pt x="1425" y="463"/>
                    <a:pt x="1485" y="629"/>
                  </a:cubicBezTo>
                  <a:lnTo>
                    <a:pt x="1952" y="1985"/>
                  </a:lnTo>
                  <a:cubicBezTo>
                    <a:pt x="2012" y="2151"/>
                    <a:pt x="1997" y="2324"/>
                    <a:pt x="1922" y="2482"/>
                  </a:cubicBezTo>
                  <a:cubicBezTo>
                    <a:pt x="1846" y="2640"/>
                    <a:pt x="1711" y="2761"/>
                    <a:pt x="1553" y="2814"/>
                  </a:cubicBezTo>
                  <a:cubicBezTo>
                    <a:pt x="1483" y="2839"/>
                    <a:pt x="1412" y="2851"/>
                    <a:pt x="1340" y="2851"/>
                  </a:cubicBezTo>
                  <a:cubicBezTo>
                    <a:pt x="1240" y="2851"/>
                    <a:pt x="1140" y="2827"/>
                    <a:pt x="1048" y="2783"/>
                  </a:cubicBezTo>
                  <a:cubicBezTo>
                    <a:pt x="897" y="2708"/>
                    <a:pt x="777" y="2572"/>
                    <a:pt x="724" y="2414"/>
                  </a:cubicBezTo>
                  <a:lnTo>
                    <a:pt x="250" y="1051"/>
                  </a:lnTo>
                  <a:cubicBezTo>
                    <a:pt x="197" y="885"/>
                    <a:pt x="204" y="712"/>
                    <a:pt x="280" y="554"/>
                  </a:cubicBezTo>
                  <a:cubicBezTo>
                    <a:pt x="355" y="396"/>
                    <a:pt x="491" y="283"/>
                    <a:pt x="656" y="222"/>
                  </a:cubicBezTo>
                  <a:cubicBezTo>
                    <a:pt x="724" y="200"/>
                    <a:pt x="799" y="185"/>
                    <a:pt x="867" y="185"/>
                  </a:cubicBezTo>
                  <a:close/>
                  <a:moveTo>
                    <a:pt x="860" y="0"/>
                  </a:moveTo>
                  <a:cubicBezTo>
                    <a:pt x="771" y="0"/>
                    <a:pt x="682" y="14"/>
                    <a:pt x="596" y="42"/>
                  </a:cubicBezTo>
                  <a:cubicBezTo>
                    <a:pt x="385" y="117"/>
                    <a:pt x="212" y="268"/>
                    <a:pt x="114" y="471"/>
                  </a:cubicBezTo>
                  <a:cubicBezTo>
                    <a:pt x="16" y="674"/>
                    <a:pt x="1" y="900"/>
                    <a:pt x="76" y="1111"/>
                  </a:cubicBezTo>
                  <a:lnTo>
                    <a:pt x="543" y="2475"/>
                  </a:lnTo>
                  <a:cubicBezTo>
                    <a:pt x="619" y="2685"/>
                    <a:pt x="769" y="2859"/>
                    <a:pt x="973" y="2957"/>
                  </a:cubicBezTo>
                  <a:cubicBezTo>
                    <a:pt x="1086" y="3009"/>
                    <a:pt x="1214" y="3039"/>
                    <a:pt x="1334" y="3039"/>
                  </a:cubicBezTo>
                  <a:cubicBezTo>
                    <a:pt x="1432" y="3039"/>
                    <a:pt x="1522" y="3024"/>
                    <a:pt x="1613" y="2994"/>
                  </a:cubicBezTo>
                  <a:cubicBezTo>
                    <a:pt x="1824" y="2919"/>
                    <a:pt x="1997" y="2768"/>
                    <a:pt x="2095" y="2565"/>
                  </a:cubicBezTo>
                  <a:cubicBezTo>
                    <a:pt x="2193" y="2362"/>
                    <a:pt x="2200" y="2136"/>
                    <a:pt x="2133" y="1925"/>
                  </a:cubicBezTo>
                  <a:lnTo>
                    <a:pt x="1658" y="561"/>
                  </a:lnTo>
                  <a:cubicBezTo>
                    <a:pt x="1590" y="351"/>
                    <a:pt x="1440" y="185"/>
                    <a:pt x="1236" y="87"/>
                  </a:cubicBezTo>
                  <a:cubicBezTo>
                    <a:pt x="1116" y="29"/>
                    <a:pt x="988" y="0"/>
                    <a:pt x="8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8"/>
            <p:cNvSpPr/>
            <p:nvPr/>
          </p:nvSpPr>
          <p:spPr>
            <a:xfrm>
              <a:off x="3318800" y="1531800"/>
              <a:ext cx="29575" cy="39975"/>
            </a:xfrm>
            <a:custGeom>
              <a:avLst/>
              <a:gdLst/>
              <a:ahLst/>
              <a:cxnLst/>
              <a:rect l="l" t="t" r="r" b="b"/>
              <a:pathLst>
                <a:path w="1183" h="1599" extrusionOk="0">
                  <a:moveTo>
                    <a:pt x="458" y="0"/>
                  </a:moveTo>
                  <a:cubicBezTo>
                    <a:pt x="414" y="0"/>
                    <a:pt x="369" y="8"/>
                    <a:pt x="324" y="23"/>
                  </a:cubicBezTo>
                  <a:cubicBezTo>
                    <a:pt x="113" y="99"/>
                    <a:pt x="0" y="325"/>
                    <a:pt x="76" y="536"/>
                  </a:cubicBezTo>
                  <a:lnTo>
                    <a:pt x="204" y="920"/>
                  </a:lnTo>
                  <a:lnTo>
                    <a:pt x="211" y="927"/>
                  </a:lnTo>
                  <a:lnTo>
                    <a:pt x="219" y="942"/>
                  </a:lnTo>
                  <a:lnTo>
                    <a:pt x="347" y="1327"/>
                  </a:lnTo>
                  <a:cubicBezTo>
                    <a:pt x="406" y="1493"/>
                    <a:pt x="559" y="1599"/>
                    <a:pt x="725" y="1599"/>
                  </a:cubicBezTo>
                  <a:cubicBezTo>
                    <a:pt x="769" y="1599"/>
                    <a:pt x="814" y="1591"/>
                    <a:pt x="859" y="1575"/>
                  </a:cubicBezTo>
                  <a:cubicBezTo>
                    <a:pt x="1070" y="1507"/>
                    <a:pt x="1183" y="1274"/>
                    <a:pt x="1107" y="1063"/>
                  </a:cubicBezTo>
                  <a:lnTo>
                    <a:pt x="1085" y="1003"/>
                  </a:lnTo>
                  <a:lnTo>
                    <a:pt x="957" y="634"/>
                  </a:lnTo>
                  <a:lnTo>
                    <a:pt x="851" y="332"/>
                  </a:lnTo>
                  <a:lnTo>
                    <a:pt x="836" y="272"/>
                  </a:lnTo>
                  <a:cubicBezTo>
                    <a:pt x="777" y="106"/>
                    <a:pt x="624" y="0"/>
                    <a:pt x="4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8"/>
            <p:cNvSpPr/>
            <p:nvPr/>
          </p:nvSpPr>
          <p:spPr>
            <a:xfrm>
              <a:off x="3316150" y="1529525"/>
              <a:ext cx="34875" cy="44675"/>
            </a:xfrm>
            <a:custGeom>
              <a:avLst/>
              <a:gdLst/>
              <a:ahLst/>
              <a:cxnLst/>
              <a:rect l="l" t="t" r="r" b="b"/>
              <a:pathLst>
                <a:path w="1395" h="1787" extrusionOk="0">
                  <a:moveTo>
                    <a:pt x="558" y="190"/>
                  </a:moveTo>
                  <a:cubicBezTo>
                    <a:pt x="603" y="190"/>
                    <a:pt x="649" y="197"/>
                    <a:pt x="694" y="220"/>
                  </a:cubicBezTo>
                  <a:cubicBezTo>
                    <a:pt x="769" y="258"/>
                    <a:pt x="822" y="318"/>
                    <a:pt x="852" y="393"/>
                  </a:cubicBezTo>
                  <a:lnTo>
                    <a:pt x="1123" y="1192"/>
                  </a:lnTo>
                  <a:cubicBezTo>
                    <a:pt x="1183" y="1350"/>
                    <a:pt x="1093" y="1523"/>
                    <a:pt x="935" y="1576"/>
                  </a:cubicBezTo>
                  <a:cubicBezTo>
                    <a:pt x="902" y="1589"/>
                    <a:pt x="867" y="1595"/>
                    <a:pt x="833" y="1595"/>
                  </a:cubicBezTo>
                  <a:cubicBezTo>
                    <a:pt x="788" y="1595"/>
                    <a:pt x="744" y="1585"/>
                    <a:pt x="701" y="1568"/>
                  </a:cubicBezTo>
                  <a:cubicBezTo>
                    <a:pt x="626" y="1531"/>
                    <a:pt x="573" y="1470"/>
                    <a:pt x="543" y="1387"/>
                  </a:cubicBezTo>
                  <a:lnTo>
                    <a:pt x="272" y="597"/>
                  </a:lnTo>
                  <a:cubicBezTo>
                    <a:pt x="212" y="438"/>
                    <a:pt x="302" y="258"/>
                    <a:pt x="460" y="205"/>
                  </a:cubicBezTo>
                  <a:cubicBezTo>
                    <a:pt x="490" y="190"/>
                    <a:pt x="528" y="190"/>
                    <a:pt x="558" y="190"/>
                  </a:cubicBezTo>
                  <a:close/>
                  <a:moveTo>
                    <a:pt x="556" y="1"/>
                  </a:moveTo>
                  <a:cubicBezTo>
                    <a:pt x="503" y="1"/>
                    <a:pt x="450" y="8"/>
                    <a:pt x="400" y="24"/>
                  </a:cubicBezTo>
                  <a:cubicBezTo>
                    <a:pt x="136" y="114"/>
                    <a:pt x="1" y="401"/>
                    <a:pt x="91" y="657"/>
                  </a:cubicBezTo>
                  <a:lnTo>
                    <a:pt x="362" y="1448"/>
                  </a:lnTo>
                  <a:cubicBezTo>
                    <a:pt x="407" y="1576"/>
                    <a:pt x="498" y="1674"/>
                    <a:pt x="618" y="1734"/>
                  </a:cubicBezTo>
                  <a:cubicBezTo>
                    <a:pt x="686" y="1772"/>
                    <a:pt x="762" y="1787"/>
                    <a:pt x="837" y="1787"/>
                  </a:cubicBezTo>
                  <a:cubicBezTo>
                    <a:pt x="890" y="1787"/>
                    <a:pt x="942" y="1779"/>
                    <a:pt x="995" y="1757"/>
                  </a:cubicBezTo>
                  <a:cubicBezTo>
                    <a:pt x="1251" y="1666"/>
                    <a:pt x="1394" y="1387"/>
                    <a:pt x="1304" y="1124"/>
                  </a:cubicBezTo>
                  <a:lnTo>
                    <a:pt x="1025" y="333"/>
                  </a:lnTo>
                  <a:cubicBezTo>
                    <a:pt x="987" y="205"/>
                    <a:pt x="897" y="107"/>
                    <a:pt x="777" y="47"/>
                  </a:cubicBezTo>
                  <a:cubicBezTo>
                    <a:pt x="706" y="16"/>
                    <a:pt x="631" y="1"/>
                    <a:pt x="55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8"/>
            <p:cNvSpPr/>
            <p:nvPr/>
          </p:nvSpPr>
          <p:spPr>
            <a:xfrm>
              <a:off x="3373400" y="1577550"/>
              <a:ext cx="13950" cy="7925"/>
            </a:xfrm>
            <a:custGeom>
              <a:avLst/>
              <a:gdLst/>
              <a:ahLst/>
              <a:cxnLst/>
              <a:rect l="l" t="t" r="r" b="b"/>
              <a:pathLst>
                <a:path w="558" h="317" extrusionOk="0">
                  <a:moveTo>
                    <a:pt x="373" y="0"/>
                  </a:moveTo>
                  <a:cubicBezTo>
                    <a:pt x="330" y="0"/>
                    <a:pt x="282" y="8"/>
                    <a:pt x="234" y="24"/>
                  </a:cubicBezTo>
                  <a:cubicBezTo>
                    <a:pt x="91" y="77"/>
                    <a:pt x="1" y="174"/>
                    <a:pt x="23" y="242"/>
                  </a:cubicBezTo>
                  <a:cubicBezTo>
                    <a:pt x="37" y="290"/>
                    <a:pt x="96" y="316"/>
                    <a:pt x="174" y="316"/>
                  </a:cubicBezTo>
                  <a:cubicBezTo>
                    <a:pt x="219" y="316"/>
                    <a:pt x="271" y="307"/>
                    <a:pt x="324" y="287"/>
                  </a:cubicBezTo>
                  <a:cubicBezTo>
                    <a:pt x="460" y="242"/>
                    <a:pt x="558" y="144"/>
                    <a:pt x="528" y="69"/>
                  </a:cubicBezTo>
                  <a:cubicBezTo>
                    <a:pt x="513" y="25"/>
                    <a:pt x="452" y="0"/>
                    <a:pt x="373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8"/>
            <p:cNvSpPr/>
            <p:nvPr/>
          </p:nvSpPr>
          <p:spPr>
            <a:xfrm>
              <a:off x="3370575" y="1575250"/>
              <a:ext cx="19425" cy="12500"/>
            </a:xfrm>
            <a:custGeom>
              <a:avLst/>
              <a:gdLst/>
              <a:ahLst/>
              <a:cxnLst/>
              <a:rect l="l" t="t" r="r" b="b"/>
              <a:pathLst>
                <a:path w="777" h="500" extrusionOk="0">
                  <a:moveTo>
                    <a:pt x="496" y="184"/>
                  </a:moveTo>
                  <a:cubicBezTo>
                    <a:pt x="521" y="184"/>
                    <a:pt x="540" y="188"/>
                    <a:pt x="550" y="191"/>
                  </a:cubicBezTo>
                  <a:cubicBezTo>
                    <a:pt x="535" y="221"/>
                    <a:pt x="490" y="259"/>
                    <a:pt x="407" y="289"/>
                  </a:cubicBezTo>
                  <a:cubicBezTo>
                    <a:pt x="357" y="306"/>
                    <a:pt x="317" y="311"/>
                    <a:pt x="286" y="311"/>
                  </a:cubicBezTo>
                  <a:cubicBezTo>
                    <a:pt x="262" y="311"/>
                    <a:pt x="244" y="307"/>
                    <a:pt x="234" y="304"/>
                  </a:cubicBezTo>
                  <a:cubicBezTo>
                    <a:pt x="242" y="282"/>
                    <a:pt x="294" y="236"/>
                    <a:pt x="377" y="206"/>
                  </a:cubicBezTo>
                  <a:cubicBezTo>
                    <a:pt x="423" y="190"/>
                    <a:pt x="464" y="184"/>
                    <a:pt x="496" y="184"/>
                  </a:cubicBezTo>
                  <a:close/>
                  <a:moveTo>
                    <a:pt x="499" y="0"/>
                  </a:moveTo>
                  <a:cubicBezTo>
                    <a:pt x="441" y="0"/>
                    <a:pt x="374" y="10"/>
                    <a:pt x="317" y="33"/>
                  </a:cubicBezTo>
                  <a:cubicBezTo>
                    <a:pt x="121" y="101"/>
                    <a:pt x="1" y="244"/>
                    <a:pt x="46" y="364"/>
                  </a:cubicBezTo>
                  <a:cubicBezTo>
                    <a:pt x="68" y="440"/>
                    <a:pt x="136" y="485"/>
                    <a:pt x="227" y="500"/>
                  </a:cubicBezTo>
                  <a:lnTo>
                    <a:pt x="287" y="500"/>
                  </a:lnTo>
                  <a:cubicBezTo>
                    <a:pt x="340" y="500"/>
                    <a:pt x="407" y="492"/>
                    <a:pt x="468" y="470"/>
                  </a:cubicBezTo>
                  <a:cubicBezTo>
                    <a:pt x="663" y="402"/>
                    <a:pt x="776" y="259"/>
                    <a:pt x="731" y="131"/>
                  </a:cubicBezTo>
                  <a:cubicBezTo>
                    <a:pt x="709" y="63"/>
                    <a:pt x="641" y="18"/>
                    <a:pt x="550" y="3"/>
                  </a:cubicBezTo>
                  <a:cubicBezTo>
                    <a:pt x="534" y="1"/>
                    <a:pt x="517" y="0"/>
                    <a:pt x="4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8"/>
            <p:cNvSpPr/>
            <p:nvPr/>
          </p:nvSpPr>
          <p:spPr>
            <a:xfrm>
              <a:off x="3418775" y="1543725"/>
              <a:ext cx="51075" cy="30275"/>
            </a:xfrm>
            <a:custGeom>
              <a:avLst/>
              <a:gdLst/>
              <a:ahLst/>
              <a:cxnLst/>
              <a:rect l="l" t="t" r="r" b="b"/>
              <a:pathLst>
                <a:path w="2043" h="1211" extrusionOk="0">
                  <a:moveTo>
                    <a:pt x="1349" y="1"/>
                  </a:moveTo>
                  <a:cubicBezTo>
                    <a:pt x="1192" y="1"/>
                    <a:pt x="1019" y="29"/>
                    <a:pt x="844" y="89"/>
                  </a:cubicBezTo>
                  <a:cubicBezTo>
                    <a:pt x="332" y="270"/>
                    <a:pt x="1" y="639"/>
                    <a:pt x="99" y="925"/>
                  </a:cubicBezTo>
                  <a:cubicBezTo>
                    <a:pt x="162" y="1111"/>
                    <a:pt x="391" y="1211"/>
                    <a:pt x="684" y="1211"/>
                  </a:cubicBezTo>
                  <a:cubicBezTo>
                    <a:pt x="842" y="1211"/>
                    <a:pt x="1019" y="1182"/>
                    <a:pt x="1198" y="1121"/>
                  </a:cubicBezTo>
                  <a:cubicBezTo>
                    <a:pt x="1711" y="947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9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8"/>
            <p:cNvSpPr/>
            <p:nvPr/>
          </p:nvSpPr>
          <p:spPr>
            <a:xfrm>
              <a:off x="3415950" y="1541275"/>
              <a:ext cx="56525" cy="35200"/>
            </a:xfrm>
            <a:custGeom>
              <a:avLst/>
              <a:gdLst/>
              <a:ahLst/>
              <a:cxnLst/>
              <a:rect l="l" t="t" r="r" b="b"/>
              <a:pathLst>
                <a:path w="2261" h="1408" extrusionOk="0">
                  <a:moveTo>
                    <a:pt x="1470" y="194"/>
                  </a:moveTo>
                  <a:cubicBezTo>
                    <a:pt x="1718" y="194"/>
                    <a:pt x="1914" y="270"/>
                    <a:pt x="1967" y="413"/>
                  </a:cubicBezTo>
                  <a:cubicBezTo>
                    <a:pt x="2050" y="646"/>
                    <a:pt x="1733" y="970"/>
                    <a:pt x="1281" y="1128"/>
                  </a:cubicBezTo>
                  <a:cubicBezTo>
                    <a:pt x="1113" y="1188"/>
                    <a:pt x="945" y="1216"/>
                    <a:pt x="794" y="1216"/>
                  </a:cubicBezTo>
                  <a:cubicBezTo>
                    <a:pt x="735" y="1216"/>
                    <a:pt x="679" y="1212"/>
                    <a:pt x="626" y="1204"/>
                  </a:cubicBezTo>
                  <a:cubicBezTo>
                    <a:pt x="453" y="1166"/>
                    <a:pt x="332" y="1098"/>
                    <a:pt x="302" y="993"/>
                  </a:cubicBezTo>
                  <a:cubicBezTo>
                    <a:pt x="219" y="759"/>
                    <a:pt x="536" y="435"/>
                    <a:pt x="988" y="277"/>
                  </a:cubicBezTo>
                  <a:cubicBezTo>
                    <a:pt x="1153" y="217"/>
                    <a:pt x="1319" y="194"/>
                    <a:pt x="1470" y="194"/>
                  </a:cubicBezTo>
                  <a:close/>
                  <a:moveTo>
                    <a:pt x="1466" y="0"/>
                  </a:moveTo>
                  <a:cubicBezTo>
                    <a:pt x="1299" y="0"/>
                    <a:pt x="1115" y="31"/>
                    <a:pt x="927" y="96"/>
                  </a:cubicBezTo>
                  <a:cubicBezTo>
                    <a:pt x="355" y="292"/>
                    <a:pt x="1" y="714"/>
                    <a:pt x="121" y="1053"/>
                  </a:cubicBezTo>
                  <a:cubicBezTo>
                    <a:pt x="182" y="1226"/>
                    <a:pt x="347" y="1339"/>
                    <a:pt x="588" y="1384"/>
                  </a:cubicBezTo>
                  <a:cubicBezTo>
                    <a:pt x="656" y="1399"/>
                    <a:pt x="724" y="1407"/>
                    <a:pt x="799" y="1407"/>
                  </a:cubicBezTo>
                  <a:cubicBezTo>
                    <a:pt x="972" y="1407"/>
                    <a:pt x="1161" y="1369"/>
                    <a:pt x="1342" y="1309"/>
                  </a:cubicBezTo>
                  <a:cubicBezTo>
                    <a:pt x="1906" y="1113"/>
                    <a:pt x="2260" y="691"/>
                    <a:pt x="2148" y="353"/>
                  </a:cubicBezTo>
                  <a:cubicBezTo>
                    <a:pt x="2067" y="126"/>
                    <a:pt x="1802" y="0"/>
                    <a:pt x="146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8"/>
            <p:cNvSpPr/>
            <p:nvPr/>
          </p:nvSpPr>
          <p:spPr>
            <a:xfrm>
              <a:off x="3290550" y="1587975"/>
              <a:ext cx="51050" cy="30275"/>
            </a:xfrm>
            <a:custGeom>
              <a:avLst/>
              <a:gdLst/>
              <a:ahLst/>
              <a:cxnLst/>
              <a:rect l="l" t="t" r="r" b="b"/>
              <a:pathLst>
                <a:path w="2042" h="1211" extrusionOk="0">
                  <a:moveTo>
                    <a:pt x="1348" y="1"/>
                  </a:moveTo>
                  <a:cubicBezTo>
                    <a:pt x="1192" y="1"/>
                    <a:pt x="1018" y="29"/>
                    <a:pt x="844" y="89"/>
                  </a:cubicBezTo>
                  <a:cubicBezTo>
                    <a:pt x="332" y="270"/>
                    <a:pt x="0" y="639"/>
                    <a:pt x="98" y="925"/>
                  </a:cubicBezTo>
                  <a:cubicBezTo>
                    <a:pt x="162" y="1111"/>
                    <a:pt x="390" y="1211"/>
                    <a:pt x="683" y="1211"/>
                  </a:cubicBezTo>
                  <a:cubicBezTo>
                    <a:pt x="841" y="1211"/>
                    <a:pt x="1018" y="1182"/>
                    <a:pt x="1198" y="1121"/>
                  </a:cubicBezTo>
                  <a:cubicBezTo>
                    <a:pt x="1703" y="948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8"/>
            <p:cNvSpPr/>
            <p:nvPr/>
          </p:nvSpPr>
          <p:spPr>
            <a:xfrm>
              <a:off x="3287725" y="1585650"/>
              <a:ext cx="56525" cy="35075"/>
            </a:xfrm>
            <a:custGeom>
              <a:avLst/>
              <a:gdLst/>
              <a:ahLst/>
              <a:cxnLst/>
              <a:rect l="l" t="t" r="r" b="b"/>
              <a:pathLst>
                <a:path w="2261" h="1403" extrusionOk="0">
                  <a:moveTo>
                    <a:pt x="1462" y="188"/>
                  </a:moveTo>
                  <a:cubicBezTo>
                    <a:pt x="1525" y="188"/>
                    <a:pt x="1585" y="193"/>
                    <a:pt x="1642" y="204"/>
                  </a:cubicBezTo>
                  <a:cubicBezTo>
                    <a:pt x="1816" y="235"/>
                    <a:pt x="1929" y="310"/>
                    <a:pt x="1966" y="408"/>
                  </a:cubicBezTo>
                  <a:cubicBezTo>
                    <a:pt x="2049" y="641"/>
                    <a:pt x="1733" y="965"/>
                    <a:pt x="1281" y="1123"/>
                  </a:cubicBezTo>
                  <a:cubicBezTo>
                    <a:pt x="1111" y="1183"/>
                    <a:pt x="940" y="1212"/>
                    <a:pt x="790" y="1212"/>
                  </a:cubicBezTo>
                  <a:cubicBezTo>
                    <a:pt x="541" y="1212"/>
                    <a:pt x="346" y="1133"/>
                    <a:pt x="294" y="988"/>
                  </a:cubicBezTo>
                  <a:cubicBezTo>
                    <a:pt x="219" y="754"/>
                    <a:pt x="535" y="430"/>
                    <a:pt x="987" y="272"/>
                  </a:cubicBezTo>
                  <a:cubicBezTo>
                    <a:pt x="1147" y="219"/>
                    <a:pt x="1311" y="188"/>
                    <a:pt x="1462" y="188"/>
                  </a:cubicBezTo>
                  <a:close/>
                  <a:moveTo>
                    <a:pt x="1473" y="0"/>
                  </a:moveTo>
                  <a:cubicBezTo>
                    <a:pt x="1300" y="0"/>
                    <a:pt x="1109" y="32"/>
                    <a:pt x="927" y="91"/>
                  </a:cubicBezTo>
                  <a:cubicBezTo>
                    <a:pt x="354" y="295"/>
                    <a:pt x="0" y="709"/>
                    <a:pt x="121" y="1048"/>
                  </a:cubicBezTo>
                  <a:cubicBezTo>
                    <a:pt x="196" y="1274"/>
                    <a:pt x="460" y="1402"/>
                    <a:pt x="799" y="1402"/>
                  </a:cubicBezTo>
                  <a:cubicBezTo>
                    <a:pt x="965" y="1402"/>
                    <a:pt x="1153" y="1364"/>
                    <a:pt x="1341" y="1304"/>
                  </a:cubicBezTo>
                  <a:cubicBezTo>
                    <a:pt x="1906" y="1108"/>
                    <a:pt x="2260" y="687"/>
                    <a:pt x="2147" y="348"/>
                  </a:cubicBezTo>
                  <a:cubicBezTo>
                    <a:pt x="2087" y="182"/>
                    <a:pt x="1921" y="61"/>
                    <a:pt x="1673" y="16"/>
                  </a:cubicBezTo>
                  <a:cubicBezTo>
                    <a:pt x="1610" y="5"/>
                    <a:pt x="1543" y="0"/>
                    <a:pt x="14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8"/>
            <p:cNvSpPr/>
            <p:nvPr/>
          </p:nvSpPr>
          <p:spPr>
            <a:xfrm>
              <a:off x="3301275" y="159770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3" y="0"/>
                  </a:moveTo>
                  <a:cubicBezTo>
                    <a:pt x="294" y="0"/>
                    <a:pt x="249" y="8"/>
                    <a:pt x="204" y="24"/>
                  </a:cubicBezTo>
                  <a:cubicBezTo>
                    <a:pt x="84" y="61"/>
                    <a:pt x="1" y="152"/>
                    <a:pt x="23" y="227"/>
                  </a:cubicBezTo>
                  <a:cubicBezTo>
                    <a:pt x="38" y="271"/>
                    <a:pt x="93" y="296"/>
                    <a:pt x="165" y="296"/>
                  </a:cubicBezTo>
                  <a:cubicBezTo>
                    <a:pt x="205" y="296"/>
                    <a:pt x="249" y="288"/>
                    <a:pt x="294" y="272"/>
                  </a:cubicBezTo>
                  <a:cubicBezTo>
                    <a:pt x="415" y="227"/>
                    <a:pt x="498" y="137"/>
                    <a:pt x="475" y="69"/>
                  </a:cubicBezTo>
                  <a:cubicBezTo>
                    <a:pt x="461" y="25"/>
                    <a:pt x="405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8"/>
            <p:cNvSpPr/>
            <p:nvPr/>
          </p:nvSpPr>
          <p:spPr>
            <a:xfrm>
              <a:off x="3426125" y="155665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5" y="0"/>
                  </a:moveTo>
                  <a:cubicBezTo>
                    <a:pt x="297" y="0"/>
                    <a:pt x="254" y="8"/>
                    <a:pt x="211" y="24"/>
                  </a:cubicBezTo>
                  <a:cubicBezTo>
                    <a:pt x="83" y="69"/>
                    <a:pt x="1" y="159"/>
                    <a:pt x="31" y="227"/>
                  </a:cubicBezTo>
                  <a:cubicBezTo>
                    <a:pt x="45" y="271"/>
                    <a:pt x="101" y="296"/>
                    <a:pt x="171" y="296"/>
                  </a:cubicBezTo>
                  <a:cubicBezTo>
                    <a:pt x="209" y="296"/>
                    <a:pt x="252" y="288"/>
                    <a:pt x="294" y="272"/>
                  </a:cubicBezTo>
                  <a:cubicBezTo>
                    <a:pt x="422" y="235"/>
                    <a:pt x="498" y="144"/>
                    <a:pt x="475" y="69"/>
                  </a:cubicBezTo>
                  <a:cubicBezTo>
                    <a:pt x="461" y="25"/>
                    <a:pt x="405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8"/>
            <p:cNvSpPr/>
            <p:nvPr/>
          </p:nvSpPr>
          <p:spPr>
            <a:xfrm>
              <a:off x="3349475" y="1576825"/>
              <a:ext cx="71225" cy="39300"/>
            </a:xfrm>
            <a:custGeom>
              <a:avLst/>
              <a:gdLst/>
              <a:ahLst/>
              <a:cxnLst/>
              <a:rect l="l" t="t" r="r" b="b"/>
              <a:pathLst>
                <a:path w="2849" h="1572" extrusionOk="0">
                  <a:moveTo>
                    <a:pt x="2394" y="1"/>
                  </a:moveTo>
                  <a:cubicBezTo>
                    <a:pt x="2268" y="1"/>
                    <a:pt x="2145" y="61"/>
                    <a:pt x="2065" y="173"/>
                  </a:cubicBezTo>
                  <a:cubicBezTo>
                    <a:pt x="1974" y="316"/>
                    <a:pt x="1861" y="437"/>
                    <a:pt x="1748" y="527"/>
                  </a:cubicBezTo>
                  <a:cubicBezTo>
                    <a:pt x="1718" y="550"/>
                    <a:pt x="1688" y="573"/>
                    <a:pt x="1658" y="595"/>
                  </a:cubicBezTo>
                  <a:cubicBezTo>
                    <a:pt x="1475" y="704"/>
                    <a:pt x="1276" y="760"/>
                    <a:pt x="1061" y="760"/>
                  </a:cubicBezTo>
                  <a:cubicBezTo>
                    <a:pt x="905" y="760"/>
                    <a:pt x="740" y="731"/>
                    <a:pt x="566" y="670"/>
                  </a:cubicBezTo>
                  <a:cubicBezTo>
                    <a:pt x="526" y="657"/>
                    <a:pt x="485" y="651"/>
                    <a:pt x="444" y="651"/>
                  </a:cubicBezTo>
                  <a:cubicBezTo>
                    <a:pt x="280" y="651"/>
                    <a:pt x="123" y="756"/>
                    <a:pt x="69" y="919"/>
                  </a:cubicBezTo>
                  <a:cubicBezTo>
                    <a:pt x="1" y="1115"/>
                    <a:pt x="91" y="1318"/>
                    <a:pt x="265" y="1401"/>
                  </a:cubicBezTo>
                  <a:cubicBezTo>
                    <a:pt x="295" y="1424"/>
                    <a:pt x="332" y="1446"/>
                    <a:pt x="362" y="1461"/>
                  </a:cubicBezTo>
                  <a:cubicBezTo>
                    <a:pt x="415" y="1476"/>
                    <a:pt x="460" y="1491"/>
                    <a:pt x="513" y="1507"/>
                  </a:cubicBezTo>
                  <a:cubicBezTo>
                    <a:pt x="611" y="1529"/>
                    <a:pt x="701" y="1544"/>
                    <a:pt x="799" y="1559"/>
                  </a:cubicBezTo>
                  <a:cubicBezTo>
                    <a:pt x="874" y="1568"/>
                    <a:pt x="949" y="1572"/>
                    <a:pt x="1024" y="1572"/>
                  </a:cubicBezTo>
                  <a:cubicBezTo>
                    <a:pt x="1077" y="1572"/>
                    <a:pt x="1130" y="1570"/>
                    <a:pt x="1184" y="1567"/>
                  </a:cubicBezTo>
                  <a:cubicBezTo>
                    <a:pt x="1274" y="1559"/>
                    <a:pt x="1372" y="1544"/>
                    <a:pt x="1470" y="1522"/>
                  </a:cubicBezTo>
                  <a:cubicBezTo>
                    <a:pt x="1718" y="1469"/>
                    <a:pt x="1997" y="1348"/>
                    <a:pt x="2268" y="1130"/>
                  </a:cubicBezTo>
                  <a:cubicBezTo>
                    <a:pt x="2389" y="1032"/>
                    <a:pt x="2479" y="942"/>
                    <a:pt x="2554" y="859"/>
                  </a:cubicBezTo>
                  <a:cubicBezTo>
                    <a:pt x="2652" y="746"/>
                    <a:pt x="2697" y="655"/>
                    <a:pt x="2713" y="640"/>
                  </a:cubicBezTo>
                  <a:cubicBezTo>
                    <a:pt x="2713" y="633"/>
                    <a:pt x="2720" y="625"/>
                    <a:pt x="2728" y="618"/>
                  </a:cubicBezTo>
                  <a:cubicBezTo>
                    <a:pt x="2848" y="437"/>
                    <a:pt x="2803" y="188"/>
                    <a:pt x="2615" y="68"/>
                  </a:cubicBezTo>
                  <a:cubicBezTo>
                    <a:pt x="2547" y="23"/>
                    <a:pt x="2470" y="1"/>
                    <a:pt x="23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8"/>
            <p:cNvSpPr/>
            <p:nvPr/>
          </p:nvSpPr>
          <p:spPr>
            <a:xfrm>
              <a:off x="3346850" y="1574550"/>
              <a:ext cx="75150" cy="43900"/>
            </a:xfrm>
            <a:custGeom>
              <a:avLst/>
              <a:gdLst/>
              <a:ahLst/>
              <a:cxnLst/>
              <a:rect l="l" t="t" r="r" b="b"/>
              <a:pathLst>
                <a:path w="3006" h="1756" extrusionOk="0">
                  <a:moveTo>
                    <a:pt x="2503" y="185"/>
                  </a:moveTo>
                  <a:cubicBezTo>
                    <a:pt x="2560" y="185"/>
                    <a:pt x="2617" y="201"/>
                    <a:pt x="2667" y="234"/>
                  </a:cubicBezTo>
                  <a:cubicBezTo>
                    <a:pt x="2735" y="279"/>
                    <a:pt x="2780" y="355"/>
                    <a:pt x="2802" y="430"/>
                  </a:cubicBezTo>
                  <a:cubicBezTo>
                    <a:pt x="2818" y="513"/>
                    <a:pt x="2795" y="588"/>
                    <a:pt x="2750" y="664"/>
                  </a:cubicBezTo>
                  <a:lnTo>
                    <a:pt x="2735" y="686"/>
                  </a:lnTo>
                  <a:cubicBezTo>
                    <a:pt x="2727" y="701"/>
                    <a:pt x="2674" y="777"/>
                    <a:pt x="2584" y="890"/>
                  </a:cubicBezTo>
                  <a:cubicBezTo>
                    <a:pt x="2501" y="980"/>
                    <a:pt x="2411" y="1070"/>
                    <a:pt x="2313" y="1146"/>
                  </a:cubicBezTo>
                  <a:cubicBezTo>
                    <a:pt x="2087" y="1334"/>
                    <a:pt x="1831" y="1462"/>
                    <a:pt x="1552" y="1522"/>
                  </a:cubicBezTo>
                  <a:cubicBezTo>
                    <a:pt x="1462" y="1545"/>
                    <a:pt x="1371" y="1552"/>
                    <a:pt x="1281" y="1560"/>
                  </a:cubicBezTo>
                  <a:cubicBezTo>
                    <a:pt x="1235" y="1566"/>
                    <a:pt x="1189" y="1568"/>
                    <a:pt x="1143" y="1568"/>
                  </a:cubicBezTo>
                  <a:cubicBezTo>
                    <a:pt x="1068" y="1568"/>
                    <a:pt x="994" y="1562"/>
                    <a:pt x="919" y="1552"/>
                  </a:cubicBezTo>
                  <a:cubicBezTo>
                    <a:pt x="822" y="1545"/>
                    <a:pt x="731" y="1530"/>
                    <a:pt x="641" y="1507"/>
                  </a:cubicBezTo>
                  <a:cubicBezTo>
                    <a:pt x="603" y="1492"/>
                    <a:pt x="550" y="1477"/>
                    <a:pt x="505" y="1462"/>
                  </a:cubicBezTo>
                  <a:cubicBezTo>
                    <a:pt x="490" y="1454"/>
                    <a:pt x="467" y="1447"/>
                    <a:pt x="452" y="1432"/>
                  </a:cubicBezTo>
                  <a:cubicBezTo>
                    <a:pt x="437" y="1424"/>
                    <a:pt x="422" y="1417"/>
                    <a:pt x="407" y="1409"/>
                  </a:cubicBezTo>
                  <a:cubicBezTo>
                    <a:pt x="279" y="1341"/>
                    <a:pt x="211" y="1183"/>
                    <a:pt x="257" y="1040"/>
                  </a:cubicBezTo>
                  <a:cubicBezTo>
                    <a:pt x="287" y="965"/>
                    <a:pt x="339" y="905"/>
                    <a:pt x="415" y="867"/>
                  </a:cubicBezTo>
                  <a:cubicBezTo>
                    <a:pt x="452" y="852"/>
                    <a:pt x="498" y="837"/>
                    <a:pt x="543" y="837"/>
                  </a:cubicBezTo>
                  <a:cubicBezTo>
                    <a:pt x="580" y="837"/>
                    <a:pt x="611" y="844"/>
                    <a:pt x="641" y="852"/>
                  </a:cubicBezTo>
                  <a:cubicBezTo>
                    <a:pt x="826" y="915"/>
                    <a:pt x="1002" y="946"/>
                    <a:pt x="1168" y="946"/>
                  </a:cubicBezTo>
                  <a:cubicBezTo>
                    <a:pt x="1401" y="946"/>
                    <a:pt x="1615" y="884"/>
                    <a:pt x="1808" y="761"/>
                  </a:cubicBezTo>
                  <a:cubicBezTo>
                    <a:pt x="1846" y="739"/>
                    <a:pt x="1884" y="716"/>
                    <a:pt x="1914" y="694"/>
                  </a:cubicBezTo>
                  <a:cubicBezTo>
                    <a:pt x="2034" y="596"/>
                    <a:pt x="2147" y="468"/>
                    <a:pt x="2253" y="317"/>
                  </a:cubicBezTo>
                  <a:cubicBezTo>
                    <a:pt x="2310" y="232"/>
                    <a:pt x="2406" y="185"/>
                    <a:pt x="2503" y="185"/>
                  </a:cubicBezTo>
                  <a:close/>
                  <a:moveTo>
                    <a:pt x="2502" y="0"/>
                  </a:moveTo>
                  <a:cubicBezTo>
                    <a:pt x="2345" y="0"/>
                    <a:pt x="2189" y="75"/>
                    <a:pt x="2094" y="212"/>
                  </a:cubicBezTo>
                  <a:cubicBezTo>
                    <a:pt x="2004" y="347"/>
                    <a:pt x="1906" y="460"/>
                    <a:pt x="1801" y="543"/>
                  </a:cubicBezTo>
                  <a:cubicBezTo>
                    <a:pt x="1771" y="566"/>
                    <a:pt x="1740" y="581"/>
                    <a:pt x="1710" y="603"/>
                  </a:cubicBezTo>
                  <a:cubicBezTo>
                    <a:pt x="1544" y="708"/>
                    <a:pt x="1361" y="760"/>
                    <a:pt x="1161" y="760"/>
                  </a:cubicBezTo>
                  <a:cubicBezTo>
                    <a:pt x="1016" y="760"/>
                    <a:pt x="863" y="732"/>
                    <a:pt x="701" y="679"/>
                  </a:cubicBezTo>
                  <a:cubicBezTo>
                    <a:pt x="649" y="659"/>
                    <a:pt x="595" y="650"/>
                    <a:pt x="541" y="650"/>
                  </a:cubicBezTo>
                  <a:cubicBezTo>
                    <a:pt x="468" y="650"/>
                    <a:pt x="396" y="667"/>
                    <a:pt x="332" y="701"/>
                  </a:cubicBezTo>
                  <a:cubicBezTo>
                    <a:pt x="211" y="761"/>
                    <a:pt x="121" y="859"/>
                    <a:pt x="83" y="980"/>
                  </a:cubicBezTo>
                  <a:cubicBezTo>
                    <a:pt x="1" y="1213"/>
                    <a:pt x="106" y="1469"/>
                    <a:pt x="324" y="1582"/>
                  </a:cubicBezTo>
                  <a:cubicBezTo>
                    <a:pt x="339" y="1582"/>
                    <a:pt x="347" y="1590"/>
                    <a:pt x="362" y="1598"/>
                  </a:cubicBezTo>
                  <a:cubicBezTo>
                    <a:pt x="385" y="1613"/>
                    <a:pt x="407" y="1628"/>
                    <a:pt x="437" y="1635"/>
                  </a:cubicBezTo>
                  <a:cubicBezTo>
                    <a:pt x="498" y="1658"/>
                    <a:pt x="550" y="1673"/>
                    <a:pt x="596" y="1688"/>
                  </a:cubicBezTo>
                  <a:cubicBezTo>
                    <a:pt x="693" y="1711"/>
                    <a:pt x="791" y="1733"/>
                    <a:pt x="897" y="1741"/>
                  </a:cubicBezTo>
                  <a:cubicBezTo>
                    <a:pt x="980" y="1748"/>
                    <a:pt x="1055" y="1756"/>
                    <a:pt x="1138" y="1756"/>
                  </a:cubicBezTo>
                  <a:cubicBezTo>
                    <a:pt x="1191" y="1756"/>
                    <a:pt x="1243" y="1756"/>
                    <a:pt x="1296" y="1748"/>
                  </a:cubicBezTo>
                  <a:cubicBezTo>
                    <a:pt x="1401" y="1741"/>
                    <a:pt x="1499" y="1726"/>
                    <a:pt x="1597" y="1703"/>
                  </a:cubicBezTo>
                  <a:cubicBezTo>
                    <a:pt x="1899" y="1635"/>
                    <a:pt x="2185" y="1500"/>
                    <a:pt x="2433" y="1296"/>
                  </a:cubicBezTo>
                  <a:cubicBezTo>
                    <a:pt x="2539" y="1206"/>
                    <a:pt x="2637" y="1115"/>
                    <a:pt x="2727" y="1010"/>
                  </a:cubicBezTo>
                  <a:cubicBezTo>
                    <a:pt x="2825" y="890"/>
                    <a:pt x="2885" y="807"/>
                    <a:pt x="2893" y="784"/>
                  </a:cubicBezTo>
                  <a:lnTo>
                    <a:pt x="2908" y="761"/>
                  </a:lnTo>
                  <a:cubicBezTo>
                    <a:pt x="2983" y="656"/>
                    <a:pt x="3006" y="520"/>
                    <a:pt x="2983" y="392"/>
                  </a:cubicBezTo>
                  <a:cubicBezTo>
                    <a:pt x="2961" y="264"/>
                    <a:pt x="2885" y="151"/>
                    <a:pt x="2772" y="84"/>
                  </a:cubicBezTo>
                  <a:cubicBezTo>
                    <a:pt x="2691" y="27"/>
                    <a:pt x="2596" y="0"/>
                    <a:pt x="250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8"/>
            <p:cNvSpPr/>
            <p:nvPr/>
          </p:nvSpPr>
          <p:spPr>
            <a:xfrm>
              <a:off x="3397875" y="1585475"/>
              <a:ext cx="15275" cy="13025"/>
            </a:xfrm>
            <a:custGeom>
              <a:avLst/>
              <a:gdLst/>
              <a:ahLst/>
              <a:cxnLst/>
              <a:rect l="l" t="t" r="r" b="b"/>
              <a:pathLst>
                <a:path w="611" h="521" extrusionOk="0">
                  <a:moveTo>
                    <a:pt x="611" y="520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8"/>
            <p:cNvSpPr/>
            <p:nvPr/>
          </p:nvSpPr>
          <p:spPr>
            <a:xfrm>
              <a:off x="3395250" y="1583125"/>
              <a:ext cx="20550" cy="17625"/>
            </a:xfrm>
            <a:custGeom>
              <a:avLst/>
              <a:gdLst/>
              <a:ahLst/>
              <a:cxnLst/>
              <a:rect l="l" t="t" r="r" b="b"/>
              <a:pathLst>
                <a:path w="822" h="705" extrusionOk="0">
                  <a:moveTo>
                    <a:pt x="110" y="1"/>
                  </a:moveTo>
                  <a:cubicBezTo>
                    <a:pt x="82" y="1"/>
                    <a:pt x="52" y="12"/>
                    <a:pt x="30" y="34"/>
                  </a:cubicBezTo>
                  <a:cubicBezTo>
                    <a:pt x="0" y="72"/>
                    <a:pt x="8" y="132"/>
                    <a:pt x="45" y="170"/>
                  </a:cubicBezTo>
                  <a:lnTo>
                    <a:pt x="656" y="682"/>
                  </a:lnTo>
                  <a:cubicBezTo>
                    <a:pt x="678" y="697"/>
                    <a:pt x="693" y="705"/>
                    <a:pt x="716" y="705"/>
                  </a:cubicBezTo>
                  <a:cubicBezTo>
                    <a:pt x="746" y="705"/>
                    <a:pt x="769" y="697"/>
                    <a:pt x="791" y="675"/>
                  </a:cubicBezTo>
                  <a:cubicBezTo>
                    <a:pt x="821" y="629"/>
                    <a:pt x="821" y="569"/>
                    <a:pt x="776" y="539"/>
                  </a:cubicBezTo>
                  <a:lnTo>
                    <a:pt x="166" y="19"/>
                  </a:lnTo>
                  <a:cubicBezTo>
                    <a:pt x="150" y="7"/>
                    <a:pt x="131" y="1"/>
                    <a:pt x="11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8"/>
            <p:cNvSpPr/>
            <p:nvPr/>
          </p:nvSpPr>
          <p:spPr>
            <a:xfrm>
              <a:off x="3384125" y="1594525"/>
              <a:ext cx="7750" cy="18275"/>
            </a:xfrm>
            <a:custGeom>
              <a:avLst/>
              <a:gdLst/>
              <a:ahLst/>
              <a:cxnLst/>
              <a:rect l="l" t="t" r="r" b="b"/>
              <a:pathLst>
                <a:path w="310" h="731" extrusionOk="0">
                  <a:moveTo>
                    <a:pt x="1" y="0"/>
                  </a:moveTo>
                  <a:lnTo>
                    <a:pt x="310" y="7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8"/>
            <p:cNvSpPr/>
            <p:nvPr/>
          </p:nvSpPr>
          <p:spPr>
            <a:xfrm>
              <a:off x="3381300" y="1592150"/>
              <a:ext cx="13225" cy="23100"/>
            </a:xfrm>
            <a:custGeom>
              <a:avLst/>
              <a:gdLst/>
              <a:ahLst/>
              <a:cxnLst/>
              <a:rect l="l" t="t" r="r" b="b"/>
              <a:pathLst>
                <a:path w="529" h="924" extrusionOk="0">
                  <a:moveTo>
                    <a:pt x="105" y="0"/>
                  </a:moveTo>
                  <a:cubicBezTo>
                    <a:pt x="95" y="0"/>
                    <a:pt x="86" y="2"/>
                    <a:pt x="76" y="5"/>
                  </a:cubicBezTo>
                  <a:cubicBezTo>
                    <a:pt x="23" y="27"/>
                    <a:pt x="1" y="80"/>
                    <a:pt x="23" y="133"/>
                  </a:cubicBezTo>
                  <a:lnTo>
                    <a:pt x="332" y="863"/>
                  </a:lnTo>
                  <a:cubicBezTo>
                    <a:pt x="347" y="901"/>
                    <a:pt x="385" y="924"/>
                    <a:pt x="423" y="924"/>
                  </a:cubicBezTo>
                  <a:cubicBezTo>
                    <a:pt x="430" y="924"/>
                    <a:pt x="445" y="916"/>
                    <a:pt x="460" y="916"/>
                  </a:cubicBezTo>
                  <a:cubicBezTo>
                    <a:pt x="506" y="894"/>
                    <a:pt x="528" y="841"/>
                    <a:pt x="506" y="788"/>
                  </a:cubicBezTo>
                  <a:lnTo>
                    <a:pt x="197" y="57"/>
                  </a:lnTo>
                  <a:cubicBezTo>
                    <a:pt x="179" y="22"/>
                    <a:pt x="142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8"/>
            <p:cNvSpPr/>
            <p:nvPr/>
          </p:nvSpPr>
          <p:spPr>
            <a:xfrm>
              <a:off x="3363800" y="1595275"/>
              <a:ext cx="5850" cy="19600"/>
            </a:xfrm>
            <a:custGeom>
              <a:avLst/>
              <a:gdLst/>
              <a:ahLst/>
              <a:cxnLst/>
              <a:rect l="l" t="t" r="r" b="b"/>
              <a:pathLst>
                <a:path w="234" h="784" extrusionOk="0">
                  <a:moveTo>
                    <a:pt x="234" y="0"/>
                  </a:moveTo>
                  <a:lnTo>
                    <a:pt x="0" y="78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8"/>
            <p:cNvSpPr/>
            <p:nvPr/>
          </p:nvSpPr>
          <p:spPr>
            <a:xfrm>
              <a:off x="3361150" y="1592900"/>
              <a:ext cx="11150" cy="24225"/>
            </a:xfrm>
            <a:custGeom>
              <a:avLst/>
              <a:gdLst/>
              <a:ahLst/>
              <a:cxnLst/>
              <a:rect l="l" t="t" r="r" b="b"/>
              <a:pathLst>
                <a:path w="446" h="969" extrusionOk="0">
                  <a:moveTo>
                    <a:pt x="342" y="1"/>
                  </a:moveTo>
                  <a:cubicBezTo>
                    <a:pt x="300" y="1"/>
                    <a:pt x="262" y="28"/>
                    <a:pt x="250" y="65"/>
                  </a:cubicBezTo>
                  <a:lnTo>
                    <a:pt x="16" y="848"/>
                  </a:lnTo>
                  <a:cubicBezTo>
                    <a:pt x="1" y="901"/>
                    <a:pt x="31" y="954"/>
                    <a:pt x="76" y="969"/>
                  </a:cubicBezTo>
                  <a:lnTo>
                    <a:pt x="106" y="969"/>
                  </a:lnTo>
                  <a:cubicBezTo>
                    <a:pt x="144" y="969"/>
                    <a:pt x="182" y="946"/>
                    <a:pt x="197" y="901"/>
                  </a:cubicBezTo>
                  <a:lnTo>
                    <a:pt x="430" y="118"/>
                  </a:lnTo>
                  <a:cubicBezTo>
                    <a:pt x="445" y="73"/>
                    <a:pt x="415" y="20"/>
                    <a:pt x="370" y="5"/>
                  </a:cubicBezTo>
                  <a:cubicBezTo>
                    <a:pt x="361" y="2"/>
                    <a:pt x="351" y="1"/>
                    <a:pt x="34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8"/>
            <p:cNvSpPr/>
            <p:nvPr/>
          </p:nvSpPr>
          <p:spPr>
            <a:xfrm>
              <a:off x="3359850" y="1466925"/>
              <a:ext cx="35800" cy="22925"/>
            </a:xfrm>
            <a:custGeom>
              <a:avLst/>
              <a:gdLst/>
              <a:ahLst/>
              <a:cxnLst/>
              <a:rect l="l" t="t" r="r" b="b"/>
              <a:pathLst>
                <a:path w="1432" h="917" extrusionOk="0">
                  <a:moveTo>
                    <a:pt x="776" y="0"/>
                  </a:moveTo>
                  <a:cubicBezTo>
                    <a:pt x="748" y="0"/>
                    <a:pt x="721" y="2"/>
                    <a:pt x="693" y="5"/>
                  </a:cubicBezTo>
                  <a:cubicBezTo>
                    <a:pt x="490" y="27"/>
                    <a:pt x="309" y="118"/>
                    <a:pt x="181" y="276"/>
                  </a:cubicBezTo>
                  <a:cubicBezTo>
                    <a:pt x="53" y="434"/>
                    <a:pt x="0" y="630"/>
                    <a:pt x="15" y="833"/>
                  </a:cubicBezTo>
                  <a:cubicBezTo>
                    <a:pt x="23" y="879"/>
                    <a:pt x="60" y="916"/>
                    <a:pt x="113" y="916"/>
                  </a:cubicBezTo>
                  <a:lnTo>
                    <a:pt x="121" y="916"/>
                  </a:lnTo>
                  <a:cubicBezTo>
                    <a:pt x="173" y="909"/>
                    <a:pt x="211" y="863"/>
                    <a:pt x="204" y="811"/>
                  </a:cubicBezTo>
                  <a:cubicBezTo>
                    <a:pt x="189" y="660"/>
                    <a:pt x="234" y="517"/>
                    <a:pt x="332" y="397"/>
                  </a:cubicBezTo>
                  <a:cubicBezTo>
                    <a:pt x="422" y="276"/>
                    <a:pt x="558" y="208"/>
                    <a:pt x="708" y="193"/>
                  </a:cubicBezTo>
                  <a:cubicBezTo>
                    <a:pt x="729" y="191"/>
                    <a:pt x="750" y="190"/>
                    <a:pt x="770" y="190"/>
                  </a:cubicBezTo>
                  <a:cubicBezTo>
                    <a:pt x="965" y="190"/>
                    <a:pt x="1141" y="286"/>
                    <a:pt x="1243" y="449"/>
                  </a:cubicBezTo>
                  <a:cubicBezTo>
                    <a:pt x="1262" y="478"/>
                    <a:pt x="1294" y="492"/>
                    <a:pt x="1326" y="492"/>
                  </a:cubicBezTo>
                  <a:cubicBezTo>
                    <a:pt x="1344" y="492"/>
                    <a:pt x="1362" y="487"/>
                    <a:pt x="1379" y="479"/>
                  </a:cubicBezTo>
                  <a:cubicBezTo>
                    <a:pt x="1416" y="449"/>
                    <a:pt x="1431" y="389"/>
                    <a:pt x="1401" y="344"/>
                  </a:cubicBezTo>
                  <a:cubicBezTo>
                    <a:pt x="1265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8"/>
            <p:cNvSpPr/>
            <p:nvPr/>
          </p:nvSpPr>
          <p:spPr>
            <a:xfrm>
              <a:off x="3299775" y="1487650"/>
              <a:ext cx="36000" cy="22900"/>
            </a:xfrm>
            <a:custGeom>
              <a:avLst/>
              <a:gdLst/>
              <a:ahLst/>
              <a:cxnLst/>
              <a:rect l="l" t="t" r="r" b="b"/>
              <a:pathLst>
                <a:path w="1440" h="916" extrusionOk="0">
                  <a:moveTo>
                    <a:pt x="776" y="0"/>
                  </a:moveTo>
                  <a:cubicBezTo>
                    <a:pt x="749" y="0"/>
                    <a:pt x="721" y="1"/>
                    <a:pt x="693" y="4"/>
                  </a:cubicBezTo>
                  <a:cubicBezTo>
                    <a:pt x="498" y="19"/>
                    <a:pt x="317" y="117"/>
                    <a:pt x="189" y="276"/>
                  </a:cubicBezTo>
                  <a:cubicBezTo>
                    <a:pt x="61" y="434"/>
                    <a:pt x="0" y="630"/>
                    <a:pt x="23" y="833"/>
                  </a:cubicBezTo>
                  <a:cubicBezTo>
                    <a:pt x="23" y="878"/>
                    <a:pt x="68" y="916"/>
                    <a:pt x="113" y="916"/>
                  </a:cubicBezTo>
                  <a:lnTo>
                    <a:pt x="121" y="916"/>
                  </a:lnTo>
                  <a:cubicBezTo>
                    <a:pt x="174" y="908"/>
                    <a:pt x="211" y="863"/>
                    <a:pt x="211" y="810"/>
                  </a:cubicBezTo>
                  <a:cubicBezTo>
                    <a:pt x="196" y="660"/>
                    <a:pt x="234" y="517"/>
                    <a:pt x="332" y="396"/>
                  </a:cubicBezTo>
                  <a:cubicBezTo>
                    <a:pt x="430" y="276"/>
                    <a:pt x="565" y="208"/>
                    <a:pt x="716" y="193"/>
                  </a:cubicBezTo>
                  <a:cubicBezTo>
                    <a:pt x="736" y="191"/>
                    <a:pt x="756" y="189"/>
                    <a:pt x="776" y="189"/>
                  </a:cubicBezTo>
                  <a:cubicBezTo>
                    <a:pt x="965" y="189"/>
                    <a:pt x="1142" y="285"/>
                    <a:pt x="1251" y="449"/>
                  </a:cubicBezTo>
                  <a:cubicBezTo>
                    <a:pt x="1270" y="478"/>
                    <a:pt x="1299" y="491"/>
                    <a:pt x="1329" y="491"/>
                  </a:cubicBezTo>
                  <a:cubicBezTo>
                    <a:pt x="1345" y="491"/>
                    <a:pt x="1363" y="487"/>
                    <a:pt x="1379" y="479"/>
                  </a:cubicBezTo>
                  <a:cubicBezTo>
                    <a:pt x="1424" y="449"/>
                    <a:pt x="1439" y="389"/>
                    <a:pt x="1409" y="343"/>
                  </a:cubicBezTo>
                  <a:cubicBezTo>
                    <a:pt x="1266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8"/>
            <p:cNvSpPr/>
            <p:nvPr/>
          </p:nvSpPr>
          <p:spPr>
            <a:xfrm>
              <a:off x="3248750" y="1482725"/>
              <a:ext cx="54050" cy="123675"/>
            </a:xfrm>
            <a:custGeom>
              <a:avLst/>
              <a:gdLst/>
              <a:ahLst/>
              <a:cxnLst/>
              <a:rect l="l" t="t" r="r" b="b"/>
              <a:pathLst>
                <a:path w="2162" h="4947" extrusionOk="0">
                  <a:moveTo>
                    <a:pt x="1954" y="1"/>
                  </a:moveTo>
                  <a:cubicBezTo>
                    <a:pt x="1907" y="1"/>
                    <a:pt x="1860" y="18"/>
                    <a:pt x="1823" y="51"/>
                  </a:cubicBezTo>
                  <a:cubicBezTo>
                    <a:pt x="1748" y="119"/>
                    <a:pt x="0" y="1776"/>
                    <a:pt x="1145" y="4826"/>
                  </a:cubicBezTo>
                  <a:cubicBezTo>
                    <a:pt x="1175" y="4901"/>
                    <a:pt x="1243" y="4947"/>
                    <a:pt x="1318" y="4947"/>
                  </a:cubicBezTo>
                  <a:cubicBezTo>
                    <a:pt x="1341" y="4947"/>
                    <a:pt x="1364" y="4947"/>
                    <a:pt x="1386" y="4939"/>
                  </a:cubicBezTo>
                  <a:cubicBezTo>
                    <a:pt x="1484" y="4901"/>
                    <a:pt x="1537" y="4788"/>
                    <a:pt x="1499" y="4698"/>
                  </a:cubicBezTo>
                  <a:cubicBezTo>
                    <a:pt x="445" y="1889"/>
                    <a:pt x="2011" y="390"/>
                    <a:pt x="2079" y="329"/>
                  </a:cubicBezTo>
                  <a:cubicBezTo>
                    <a:pt x="2154" y="254"/>
                    <a:pt x="2162" y="141"/>
                    <a:pt x="2087" y="58"/>
                  </a:cubicBezTo>
                  <a:cubicBezTo>
                    <a:pt x="2052" y="20"/>
                    <a:pt x="2003" y="1"/>
                    <a:pt x="1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6" name="Google Shape;5396;p28"/>
          <p:cNvGrpSpPr/>
          <p:nvPr/>
        </p:nvGrpSpPr>
        <p:grpSpPr>
          <a:xfrm rot="915886" flipH="1">
            <a:off x="936070" y="548257"/>
            <a:ext cx="839489" cy="821336"/>
            <a:chOff x="5123525" y="2120950"/>
            <a:chExt cx="240475" cy="235275"/>
          </a:xfrm>
        </p:grpSpPr>
        <p:sp>
          <p:nvSpPr>
            <p:cNvPr id="5397" name="Google Shape;5397;p28"/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8"/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8"/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8"/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8"/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8"/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8"/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8"/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8"/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8"/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8"/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8"/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8"/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8"/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8"/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8"/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8"/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8"/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8"/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8"/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8"/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8"/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8"/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8"/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8"/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8"/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8"/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8"/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8"/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8"/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8"/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28"/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28"/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8"/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8"/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8"/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28"/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28"/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28"/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28"/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28"/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28"/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28"/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28"/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28"/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28"/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28"/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28"/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28"/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28"/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28"/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28"/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28"/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28"/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28"/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28"/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28"/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28"/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28"/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28"/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28"/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28"/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28"/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28"/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28"/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28"/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28"/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28"/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28"/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28"/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28"/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28"/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28"/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28"/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28"/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28"/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28"/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28"/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28"/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28"/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28"/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28"/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28"/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8"/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8"/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8"/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8"/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8"/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8"/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8"/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8"/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8"/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8"/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8"/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8"/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8"/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8"/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8"/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8"/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28"/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28"/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28"/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28"/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28"/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8"/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8"/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8"/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8"/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8"/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8"/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8"/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8"/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8"/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8"/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8"/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8"/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8"/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8"/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8"/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8"/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8"/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8"/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28"/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28"/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28"/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28"/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28"/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8"/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28"/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28"/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28"/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8"/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8"/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8"/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8"/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8"/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8"/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8"/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8"/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8"/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8"/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28"/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28"/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28"/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8"/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8"/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8"/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8"/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8"/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8"/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28"/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8"/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28"/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8"/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8"/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8"/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8"/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8"/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28"/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28"/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8"/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8"/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8"/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8"/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28"/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8"/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8"/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8"/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8"/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8"/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8"/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8"/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8"/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8"/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8"/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8"/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28"/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28"/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8"/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8"/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8"/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8"/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8"/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8"/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8"/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8"/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28"/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28"/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8"/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8"/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8"/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8"/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8"/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8"/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8"/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8"/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8"/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8"/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8"/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8"/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8"/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8"/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8"/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8"/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8"/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8"/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8"/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8"/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8"/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8"/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8"/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8"/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8"/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8"/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8"/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8"/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8"/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8"/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8"/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8"/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8"/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8"/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8"/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8"/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8"/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8"/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8"/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8"/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8"/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8"/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8"/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8"/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8"/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8"/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8"/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8"/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8"/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8"/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8"/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8"/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7" name="Google Shape;5637;p28"/>
          <p:cNvSpPr txBox="1">
            <a:spLocks noGrp="1"/>
          </p:cNvSpPr>
          <p:nvPr>
            <p:ph type="title" idx="15"/>
          </p:nvPr>
        </p:nvSpPr>
        <p:spPr>
          <a:xfrm>
            <a:off x="1569150" y="517274"/>
            <a:ext cx="60057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chemeClr val="bg2"/>
                </a:solidFill>
                <a:latin typeface="Gill Sans Nova Ultra Bold" panose="020B0B02020104020203" pitchFamily="34" charset="0"/>
              </a:rPr>
              <a:t>Let’s Revise</a:t>
            </a:r>
            <a:endParaRPr sz="4400" dirty="0">
              <a:solidFill>
                <a:schemeClr val="bg2"/>
              </a:solidFill>
              <a:latin typeface="Gill Sans Nova Ultra Bold" panose="020B0B02020104020203" pitchFamily="34" charset="0"/>
            </a:endParaRPr>
          </a:p>
        </p:txBody>
      </p:sp>
      <p:sp>
        <p:nvSpPr>
          <p:cNvPr id="1381" name="Google Shape;5637;p28">
            <a:extLst>
              <a:ext uri="{FF2B5EF4-FFF2-40B4-BE49-F238E27FC236}">
                <a16:creationId xmlns:a16="http://schemas.microsoft.com/office/drawing/2014/main" id="{B8E90488-C2A9-4797-AF22-DF0422741DA5}"/>
              </a:ext>
            </a:extLst>
          </p:cNvPr>
          <p:cNvSpPr txBox="1">
            <a:spLocks/>
          </p:cNvSpPr>
          <p:nvPr/>
        </p:nvSpPr>
        <p:spPr>
          <a:xfrm>
            <a:off x="775855" y="3637813"/>
            <a:ext cx="6612564" cy="688847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5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200" dirty="0">
                <a:solidFill>
                  <a:srgbClr val="FF0000"/>
                </a:solidFill>
                <a:latin typeface="Gill Sans Nova Ultra Bold" panose="020B0B02020104020203" pitchFamily="34" charset="0"/>
              </a:rPr>
              <a:t>Count up </a:t>
            </a:r>
            <a:r>
              <a:rPr lang="en-US" sz="3200" dirty="0">
                <a:solidFill>
                  <a:schemeClr val="tx2"/>
                </a:solidFill>
                <a:latin typeface="Gill Sans Nova Ultra Bold" panose="020B0B02020104020203" pitchFamily="34" charset="0"/>
              </a:rPr>
              <a:t>to</a:t>
            </a:r>
            <a:r>
              <a:rPr lang="en-US" sz="3200" dirty="0">
                <a:solidFill>
                  <a:srgbClr val="FF0000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200" dirty="0">
                <a:solidFill>
                  <a:srgbClr val="00B0F0"/>
                </a:solidFill>
                <a:latin typeface="Gill Sans Nova Ultra Bold" panose="020B0B02020104020203" pitchFamily="34" charset="0"/>
              </a:rPr>
              <a:t>thousand ?</a:t>
            </a:r>
          </a:p>
        </p:txBody>
      </p:sp>
      <p:pic>
        <p:nvPicPr>
          <p:cNvPr id="1344" name="Picture 134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766C3E06-0A84-48F4-8983-8266EB175AC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6967986" y="2991774"/>
            <a:ext cx="2166564" cy="2151725"/>
          </a:xfrm>
          <a:prstGeom prst="rect">
            <a:avLst/>
          </a:prstGeom>
        </p:spPr>
      </p:pic>
      <p:pic>
        <p:nvPicPr>
          <p:cNvPr id="11266" name="Picture 2" descr="Instagram Likes - Royalty-Free GIF - Animated Sticker - Free PNG - Animated  Icon">
            <a:extLst>
              <a:ext uri="{FF2B5EF4-FFF2-40B4-BE49-F238E27FC236}">
                <a16:creationId xmlns:a16="http://schemas.microsoft.com/office/drawing/2014/main" id="{BC80A927-C5FB-44CD-A21E-49ED618FCAB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5546" y="1205651"/>
            <a:ext cx="3313961" cy="25619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3865103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5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7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1DD74DB-6082-4BF2-BE30-33114ED76EE7}"/>
              </a:ext>
            </a:extLst>
          </p:cNvPr>
          <p:cNvSpPr/>
          <p:nvPr/>
        </p:nvSpPr>
        <p:spPr>
          <a:xfrm>
            <a:off x="5192604" y="2605292"/>
            <a:ext cx="2472269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100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675147" y="1773576"/>
            <a:ext cx="654057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One hundred________.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7DF1044-241A-4DBC-84F7-4E948C6288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2800" y="132909"/>
            <a:ext cx="770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5" name="Picture 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041C5659-5831-42F4-8E3F-87C1E3A11B6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79050" y="3697968"/>
            <a:ext cx="1455500" cy="1445531"/>
          </a:xfrm>
          <a:prstGeom prst="rect">
            <a:avLst/>
          </a:prstGeom>
        </p:spPr>
      </p:pic>
      <p:grpSp>
        <p:nvGrpSpPr>
          <p:cNvPr id="11" name="Google Shape;20434;p38">
            <a:extLst>
              <a:ext uri="{FF2B5EF4-FFF2-40B4-BE49-F238E27FC236}">
                <a16:creationId xmlns:a16="http://schemas.microsoft.com/office/drawing/2014/main" id="{BA2E3915-6D0D-4BA2-90A0-2C2CE4FF3437}"/>
              </a:ext>
            </a:extLst>
          </p:cNvPr>
          <p:cNvGrpSpPr/>
          <p:nvPr/>
        </p:nvGrpSpPr>
        <p:grpSpPr>
          <a:xfrm rot="915886" flipH="1">
            <a:off x="2510611" y="3289261"/>
            <a:ext cx="839489" cy="821336"/>
            <a:chOff x="5123525" y="2120950"/>
            <a:chExt cx="240475" cy="235275"/>
          </a:xfrm>
        </p:grpSpPr>
        <p:sp>
          <p:nvSpPr>
            <p:cNvPr id="12" name="Google Shape;20435;p38">
              <a:extLst>
                <a:ext uri="{FF2B5EF4-FFF2-40B4-BE49-F238E27FC236}">
                  <a16:creationId xmlns:a16="http://schemas.microsoft.com/office/drawing/2014/main" id="{A49074EB-BC1D-49D2-819A-80B0B9CB4F30}"/>
                </a:ext>
              </a:extLst>
            </p:cNvPr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0436;p38">
              <a:extLst>
                <a:ext uri="{FF2B5EF4-FFF2-40B4-BE49-F238E27FC236}">
                  <a16:creationId xmlns:a16="http://schemas.microsoft.com/office/drawing/2014/main" id="{DFE0FE13-065C-49F3-81AC-BB9DAAD6BAF8}"/>
                </a:ext>
              </a:extLst>
            </p:cNvPr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0437;p38">
              <a:extLst>
                <a:ext uri="{FF2B5EF4-FFF2-40B4-BE49-F238E27FC236}">
                  <a16:creationId xmlns:a16="http://schemas.microsoft.com/office/drawing/2014/main" id="{BB48E45D-5602-410E-8D6B-B80E4EE47C6D}"/>
                </a:ext>
              </a:extLst>
            </p:cNvPr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0438;p38">
              <a:extLst>
                <a:ext uri="{FF2B5EF4-FFF2-40B4-BE49-F238E27FC236}">
                  <a16:creationId xmlns:a16="http://schemas.microsoft.com/office/drawing/2014/main" id="{C7C1B078-F3BF-4B13-A4C5-DCF2B02651C1}"/>
                </a:ext>
              </a:extLst>
            </p:cNvPr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439;p38">
              <a:extLst>
                <a:ext uri="{FF2B5EF4-FFF2-40B4-BE49-F238E27FC236}">
                  <a16:creationId xmlns:a16="http://schemas.microsoft.com/office/drawing/2014/main" id="{F809B86D-3F95-43FA-BE12-0BD3C6DCDCAA}"/>
                </a:ext>
              </a:extLst>
            </p:cNvPr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0440;p38">
              <a:extLst>
                <a:ext uri="{FF2B5EF4-FFF2-40B4-BE49-F238E27FC236}">
                  <a16:creationId xmlns:a16="http://schemas.microsoft.com/office/drawing/2014/main" id="{A5BEA121-63B6-4A80-9546-CE50D76EE1A6}"/>
                </a:ext>
              </a:extLst>
            </p:cNvPr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0441;p38">
              <a:extLst>
                <a:ext uri="{FF2B5EF4-FFF2-40B4-BE49-F238E27FC236}">
                  <a16:creationId xmlns:a16="http://schemas.microsoft.com/office/drawing/2014/main" id="{F5E5CA3A-F189-41D8-8917-01A09E78C054}"/>
                </a:ext>
              </a:extLst>
            </p:cNvPr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0442;p38">
              <a:extLst>
                <a:ext uri="{FF2B5EF4-FFF2-40B4-BE49-F238E27FC236}">
                  <a16:creationId xmlns:a16="http://schemas.microsoft.com/office/drawing/2014/main" id="{EEA06B3C-C446-4555-B1CF-658E8528C0C5}"/>
                </a:ext>
              </a:extLst>
            </p:cNvPr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0443;p38">
              <a:extLst>
                <a:ext uri="{FF2B5EF4-FFF2-40B4-BE49-F238E27FC236}">
                  <a16:creationId xmlns:a16="http://schemas.microsoft.com/office/drawing/2014/main" id="{B4E95FCA-34E8-46A0-95B2-ED2D5865641B}"/>
                </a:ext>
              </a:extLst>
            </p:cNvPr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0444;p38">
              <a:extLst>
                <a:ext uri="{FF2B5EF4-FFF2-40B4-BE49-F238E27FC236}">
                  <a16:creationId xmlns:a16="http://schemas.microsoft.com/office/drawing/2014/main" id="{D61EF628-226D-40EF-91E7-83F874CB888D}"/>
                </a:ext>
              </a:extLst>
            </p:cNvPr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0445;p38">
              <a:extLst>
                <a:ext uri="{FF2B5EF4-FFF2-40B4-BE49-F238E27FC236}">
                  <a16:creationId xmlns:a16="http://schemas.microsoft.com/office/drawing/2014/main" id="{F1F03E23-097D-4B0F-94BB-E2CA513E716E}"/>
                </a:ext>
              </a:extLst>
            </p:cNvPr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0446;p38">
              <a:extLst>
                <a:ext uri="{FF2B5EF4-FFF2-40B4-BE49-F238E27FC236}">
                  <a16:creationId xmlns:a16="http://schemas.microsoft.com/office/drawing/2014/main" id="{4693C637-99B0-4C93-8FE3-9014158A8D0E}"/>
                </a:ext>
              </a:extLst>
            </p:cNvPr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0447;p38">
              <a:extLst>
                <a:ext uri="{FF2B5EF4-FFF2-40B4-BE49-F238E27FC236}">
                  <a16:creationId xmlns:a16="http://schemas.microsoft.com/office/drawing/2014/main" id="{61A45BB4-57FC-43F7-BCFB-F2CDF80DB486}"/>
                </a:ext>
              </a:extLst>
            </p:cNvPr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0448;p38">
              <a:extLst>
                <a:ext uri="{FF2B5EF4-FFF2-40B4-BE49-F238E27FC236}">
                  <a16:creationId xmlns:a16="http://schemas.microsoft.com/office/drawing/2014/main" id="{69C1E6DF-8052-4065-B347-51172892E5BF}"/>
                </a:ext>
              </a:extLst>
            </p:cNvPr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0449;p38">
              <a:extLst>
                <a:ext uri="{FF2B5EF4-FFF2-40B4-BE49-F238E27FC236}">
                  <a16:creationId xmlns:a16="http://schemas.microsoft.com/office/drawing/2014/main" id="{A7B97446-77DE-46B0-A67C-0E622D8DB01B}"/>
                </a:ext>
              </a:extLst>
            </p:cNvPr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0450;p38">
              <a:extLst>
                <a:ext uri="{FF2B5EF4-FFF2-40B4-BE49-F238E27FC236}">
                  <a16:creationId xmlns:a16="http://schemas.microsoft.com/office/drawing/2014/main" id="{4A5EFDCD-520E-454D-895E-57A54CF08818}"/>
                </a:ext>
              </a:extLst>
            </p:cNvPr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0451;p38">
              <a:extLst>
                <a:ext uri="{FF2B5EF4-FFF2-40B4-BE49-F238E27FC236}">
                  <a16:creationId xmlns:a16="http://schemas.microsoft.com/office/drawing/2014/main" id="{1AA4C4FE-D655-4160-A8F5-5BB1693860BE}"/>
                </a:ext>
              </a:extLst>
            </p:cNvPr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0452;p38">
              <a:extLst>
                <a:ext uri="{FF2B5EF4-FFF2-40B4-BE49-F238E27FC236}">
                  <a16:creationId xmlns:a16="http://schemas.microsoft.com/office/drawing/2014/main" id="{B3C8057F-4007-4DF5-88E9-181F587ABE43}"/>
                </a:ext>
              </a:extLst>
            </p:cNvPr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0453;p38">
              <a:extLst>
                <a:ext uri="{FF2B5EF4-FFF2-40B4-BE49-F238E27FC236}">
                  <a16:creationId xmlns:a16="http://schemas.microsoft.com/office/drawing/2014/main" id="{B7F8F510-828F-4B0E-AA25-26988E844180}"/>
                </a:ext>
              </a:extLst>
            </p:cNvPr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0454;p38">
              <a:extLst>
                <a:ext uri="{FF2B5EF4-FFF2-40B4-BE49-F238E27FC236}">
                  <a16:creationId xmlns:a16="http://schemas.microsoft.com/office/drawing/2014/main" id="{B0F3D2CF-3C96-480A-8681-E6638048BCA2}"/>
                </a:ext>
              </a:extLst>
            </p:cNvPr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0455;p38">
              <a:extLst>
                <a:ext uri="{FF2B5EF4-FFF2-40B4-BE49-F238E27FC236}">
                  <a16:creationId xmlns:a16="http://schemas.microsoft.com/office/drawing/2014/main" id="{9B97EE56-5955-4A29-B2D9-8A33FEA8D187}"/>
                </a:ext>
              </a:extLst>
            </p:cNvPr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0456;p38">
              <a:extLst>
                <a:ext uri="{FF2B5EF4-FFF2-40B4-BE49-F238E27FC236}">
                  <a16:creationId xmlns:a16="http://schemas.microsoft.com/office/drawing/2014/main" id="{3CC9E097-4190-4116-A970-6B4551114130}"/>
                </a:ext>
              </a:extLst>
            </p:cNvPr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0457;p38">
              <a:extLst>
                <a:ext uri="{FF2B5EF4-FFF2-40B4-BE49-F238E27FC236}">
                  <a16:creationId xmlns:a16="http://schemas.microsoft.com/office/drawing/2014/main" id="{F9E5E76D-A8C3-4F8B-8DB0-CA4B15A87D24}"/>
                </a:ext>
              </a:extLst>
            </p:cNvPr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0458;p38">
              <a:extLst>
                <a:ext uri="{FF2B5EF4-FFF2-40B4-BE49-F238E27FC236}">
                  <a16:creationId xmlns:a16="http://schemas.microsoft.com/office/drawing/2014/main" id="{B97B911D-F752-4BDD-A0A3-498BE345AB79}"/>
                </a:ext>
              </a:extLst>
            </p:cNvPr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459;p38">
              <a:extLst>
                <a:ext uri="{FF2B5EF4-FFF2-40B4-BE49-F238E27FC236}">
                  <a16:creationId xmlns:a16="http://schemas.microsoft.com/office/drawing/2014/main" id="{859C34DF-B401-4E47-B577-03AD43C4EAA0}"/>
                </a:ext>
              </a:extLst>
            </p:cNvPr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460;p38">
              <a:extLst>
                <a:ext uri="{FF2B5EF4-FFF2-40B4-BE49-F238E27FC236}">
                  <a16:creationId xmlns:a16="http://schemas.microsoft.com/office/drawing/2014/main" id="{6C2BDE3F-7C81-48C0-9D14-228BB518C740}"/>
                </a:ext>
              </a:extLst>
            </p:cNvPr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461;p38">
              <a:extLst>
                <a:ext uri="{FF2B5EF4-FFF2-40B4-BE49-F238E27FC236}">
                  <a16:creationId xmlns:a16="http://schemas.microsoft.com/office/drawing/2014/main" id="{3B646C1F-4B03-4113-AB86-63E4D199A005}"/>
                </a:ext>
              </a:extLst>
            </p:cNvPr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462;p38">
              <a:extLst>
                <a:ext uri="{FF2B5EF4-FFF2-40B4-BE49-F238E27FC236}">
                  <a16:creationId xmlns:a16="http://schemas.microsoft.com/office/drawing/2014/main" id="{BC42F110-670B-4D69-837A-BAB43769526F}"/>
                </a:ext>
              </a:extLst>
            </p:cNvPr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463;p38">
              <a:extLst>
                <a:ext uri="{FF2B5EF4-FFF2-40B4-BE49-F238E27FC236}">
                  <a16:creationId xmlns:a16="http://schemas.microsoft.com/office/drawing/2014/main" id="{16CC112D-134B-48F6-8BD2-C846F1A3FDDE}"/>
                </a:ext>
              </a:extLst>
            </p:cNvPr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464;p38">
              <a:extLst>
                <a:ext uri="{FF2B5EF4-FFF2-40B4-BE49-F238E27FC236}">
                  <a16:creationId xmlns:a16="http://schemas.microsoft.com/office/drawing/2014/main" id="{7953B4CC-1798-423B-B3AB-0F540258B17A}"/>
                </a:ext>
              </a:extLst>
            </p:cNvPr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465;p38">
              <a:extLst>
                <a:ext uri="{FF2B5EF4-FFF2-40B4-BE49-F238E27FC236}">
                  <a16:creationId xmlns:a16="http://schemas.microsoft.com/office/drawing/2014/main" id="{2A7BFA1E-F2EC-428C-B5C7-4493967EFF86}"/>
                </a:ext>
              </a:extLst>
            </p:cNvPr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466;p38">
              <a:extLst>
                <a:ext uri="{FF2B5EF4-FFF2-40B4-BE49-F238E27FC236}">
                  <a16:creationId xmlns:a16="http://schemas.microsoft.com/office/drawing/2014/main" id="{DCAFF817-8299-4A04-BD58-3D4F3398B190}"/>
                </a:ext>
              </a:extLst>
            </p:cNvPr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467;p38">
              <a:extLst>
                <a:ext uri="{FF2B5EF4-FFF2-40B4-BE49-F238E27FC236}">
                  <a16:creationId xmlns:a16="http://schemas.microsoft.com/office/drawing/2014/main" id="{CA3DA63A-3306-465A-8AE6-D805C40AB84B}"/>
                </a:ext>
              </a:extLst>
            </p:cNvPr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468;p38">
              <a:extLst>
                <a:ext uri="{FF2B5EF4-FFF2-40B4-BE49-F238E27FC236}">
                  <a16:creationId xmlns:a16="http://schemas.microsoft.com/office/drawing/2014/main" id="{640D7CE6-1CFA-4B97-9C44-D0F4DD83E3EE}"/>
                </a:ext>
              </a:extLst>
            </p:cNvPr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469;p38">
              <a:extLst>
                <a:ext uri="{FF2B5EF4-FFF2-40B4-BE49-F238E27FC236}">
                  <a16:creationId xmlns:a16="http://schemas.microsoft.com/office/drawing/2014/main" id="{97551BFA-D5A2-4F01-871D-E9FC04A69AAC}"/>
                </a:ext>
              </a:extLst>
            </p:cNvPr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470;p38">
              <a:extLst>
                <a:ext uri="{FF2B5EF4-FFF2-40B4-BE49-F238E27FC236}">
                  <a16:creationId xmlns:a16="http://schemas.microsoft.com/office/drawing/2014/main" id="{EC27494C-DF60-42FA-B572-6C8E92D91EAB}"/>
                </a:ext>
              </a:extLst>
            </p:cNvPr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471;p38">
              <a:extLst>
                <a:ext uri="{FF2B5EF4-FFF2-40B4-BE49-F238E27FC236}">
                  <a16:creationId xmlns:a16="http://schemas.microsoft.com/office/drawing/2014/main" id="{CE1CD624-6F44-4A14-A04D-DE53C85F8053}"/>
                </a:ext>
              </a:extLst>
            </p:cNvPr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472;p38">
              <a:extLst>
                <a:ext uri="{FF2B5EF4-FFF2-40B4-BE49-F238E27FC236}">
                  <a16:creationId xmlns:a16="http://schemas.microsoft.com/office/drawing/2014/main" id="{5088676E-85FB-48B5-8501-6473E28A69FA}"/>
                </a:ext>
              </a:extLst>
            </p:cNvPr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473;p38">
              <a:extLst>
                <a:ext uri="{FF2B5EF4-FFF2-40B4-BE49-F238E27FC236}">
                  <a16:creationId xmlns:a16="http://schemas.microsoft.com/office/drawing/2014/main" id="{3D290742-EBEB-49B7-AFFD-15A0260EA102}"/>
                </a:ext>
              </a:extLst>
            </p:cNvPr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474;p38">
              <a:extLst>
                <a:ext uri="{FF2B5EF4-FFF2-40B4-BE49-F238E27FC236}">
                  <a16:creationId xmlns:a16="http://schemas.microsoft.com/office/drawing/2014/main" id="{1001212F-49F9-4A93-A562-516F4A4DF927}"/>
                </a:ext>
              </a:extLst>
            </p:cNvPr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475;p38">
              <a:extLst>
                <a:ext uri="{FF2B5EF4-FFF2-40B4-BE49-F238E27FC236}">
                  <a16:creationId xmlns:a16="http://schemas.microsoft.com/office/drawing/2014/main" id="{E93EBE13-990A-4758-8F7D-3FE876EA0B00}"/>
                </a:ext>
              </a:extLst>
            </p:cNvPr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476;p38">
              <a:extLst>
                <a:ext uri="{FF2B5EF4-FFF2-40B4-BE49-F238E27FC236}">
                  <a16:creationId xmlns:a16="http://schemas.microsoft.com/office/drawing/2014/main" id="{E5C4F126-8F0E-499E-86B4-D5AB9C0A1BD1}"/>
                </a:ext>
              </a:extLst>
            </p:cNvPr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477;p38">
              <a:extLst>
                <a:ext uri="{FF2B5EF4-FFF2-40B4-BE49-F238E27FC236}">
                  <a16:creationId xmlns:a16="http://schemas.microsoft.com/office/drawing/2014/main" id="{59ACC985-6210-47AE-9266-031D64CD2E0D}"/>
                </a:ext>
              </a:extLst>
            </p:cNvPr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478;p38">
              <a:extLst>
                <a:ext uri="{FF2B5EF4-FFF2-40B4-BE49-F238E27FC236}">
                  <a16:creationId xmlns:a16="http://schemas.microsoft.com/office/drawing/2014/main" id="{300511A5-1919-4AF0-A56F-EF28B3A70B77}"/>
                </a:ext>
              </a:extLst>
            </p:cNvPr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479;p38">
              <a:extLst>
                <a:ext uri="{FF2B5EF4-FFF2-40B4-BE49-F238E27FC236}">
                  <a16:creationId xmlns:a16="http://schemas.microsoft.com/office/drawing/2014/main" id="{92AC3331-F01C-4741-AEE8-BC14E187DB92}"/>
                </a:ext>
              </a:extLst>
            </p:cNvPr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480;p38">
              <a:extLst>
                <a:ext uri="{FF2B5EF4-FFF2-40B4-BE49-F238E27FC236}">
                  <a16:creationId xmlns:a16="http://schemas.microsoft.com/office/drawing/2014/main" id="{DFED92C6-D97D-4B04-8ACB-B2C1F5FD67F5}"/>
                </a:ext>
              </a:extLst>
            </p:cNvPr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481;p38">
              <a:extLst>
                <a:ext uri="{FF2B5EF4-FFF2-40B4-BE49-F238E27FC236}">
                  <a16:creationId xmlns:a16="http://schemas.microsoft.com/office/drawing/2014/main" id="{A9B98F8C-27A3-427B-8754-38ECC6D4314F}"/>
                </a:ext>
              </a:extLst>
            </p:cNvPr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482;p38">
              <a:extLst>
                <a:ext uri="{FF2B5EF4-FFF2-40B4-BE49-F238E27FC236}">
                  <a16:creationId xmlns:a16="http://schemas.microsoft.com/office/drawing/2014/main" id="{A02DAD8C-CE5E-40D2-A83E-AF6355477887}"/>
                </a:ext>
              </a:extLst>
            </p:cNvPr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483;p38">
              <a:extLst>
                <a:ext uri="{FF2B5EF4-FFF2-40B4-BE49-F238E27FC236}">
                  <a16:creationId xmlns:a16="http://schemas.microsoft.com/office/drawing/2014/main" id="{C1A0758A-F00D-464A-96F8-215EDEF0B66A}"/>
                </a:ext>
              </a:extLst>
            </p:cNvPr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484;p38">
              <a:extLst>
                <a:ext uri="{FF2B5EF4-FFF2-40B4-BE49-F238E27FC236}">
                  <a16:creationId xmlns:a16="http://schemas.microsoft.com/office/drawing/2014/main" id="{E5C6D710-D44D-41CC-A379-058B001A2357}"/>
                </a:ext>
              </a:extLst>
            </p:cNvPr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485;p38">
              <a:extLst>
                <a:ext uri="{FF2B5EF4-FFF2-40B4-BE49-F238E27FC236}">
                  <a16:creationId xmlns:a16="http://schemas.microsoft.com/office/drawing/2014/main" id="{C66171F5-ADB6-4E98-A8F4-013855A2319D}"/>
                </a:ext>
              </a:extLst>
            </p:cNvPr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486;p38">
              <a:extLst>
                <a:ext uri="{FF2B5EF4-FFF2-40B4-BE49-F238E27FC236}">
                  <a16:creationId xmlns:a16="http://schemas.microsoft.com/office/drawing/2014/main" id="{17F44DAD-34D0-4FAD-9373-C716D7731D08}"/>
                </a:ext>
              </a:extLst>
            </p:cNvPr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487;p38">
              <a:extLst>
                <a:ext uri="{FF2B5EF4-FFF2-40B4-BE49-F238E27FC236}">
                  <a16:creationId xmlns:a16="http://schemas.microsoft.com/office/drawing/2014/main" id="{8350DC5F-D847-48D1-BBE5-7DDEA8C6F911}"/>
                </a:ext>
              </a:extLst>
            </p:cNvPr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488;p38">
              <a:extLst>
                <a:ext uri="{FF2B5EF4-FFF2-40B4-BE49-F238E27FC236}">
                  <a16:creationId xmlns:a16="http://schemas.microsoft.com/office/drawing/2014/main" id="{7888FEC3-3D79-46A3-AA9A-A55647729F88}"/>
                </a:ext>
              </a:extLst>
            </p:cNvPr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0489;p38">
              <a:extLst>
                <a:ext uri="{FF2B5EF4-FFF2-40B4-BE49-F238E27FC236}">
                  <a16:creationId xmlns:a16="http://schemas.microsoft.com/office/drawing/2014/main" id="{A51723A8-FC38-4A92-A80F-157A198F5BBE}"/>
                </a:ext>
              </a:extLst>
            </p:cNvPr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0490;p38">
              <a:extLst>
                <a:ext uri="{FF2B5EF4-FFF2-40B4-BE49-F238E27FC236}">
                  <a16:creationId xmlns:a16="http://schemas.microsoft.com/office/drawing/2014/main" id="{E5EE9711-F9BA-4BF4-9E67-C67F3B37DE8F}"/>
                </a:ext>
              </a:extLst>
            </p:cNvPr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0491;p38">
              <a:extLst>
                <a:ext uri="{FF2B5EF4-FFF2-40B4-BE49-F238E27FC236}">
                  <a16:creationId xmlns:a16="http://schemas.microsoft.com/office/drawing/2014/main" id="{1670BAC1-4F68-43E5-9FE3-F0F73D59CCCA}"/>
                </a:ext>
              </a:extLst>
            </p:cNvPr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0492;p38">
              <a:extLst>
                <a:ext uri="{FF2B5EF4-FFF2-40B4-BE49-F238E27FC236}">
                  <a16:creationId xmlns:a16="http://schemas.microsoft.com/office/drawing/2014/main" id="{F0920E42-1BA5-4B88-B58D-8DDC46B7002A}"/>
                </a:ext>
              </a:extLst>
            </p:cNvPr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0493;p38">
              <a:extLst>
                <a:ext uri="{FF2B5EF4-FFF2-40B4-BE49-F238E27FC236}">
                  <a16:creationId xmlns:a16="http://schemas.microsoft.com/office/drawing/2014/main" id="{765226C7-CE8C-48A8-B199-0CA34659C56B}"/>
                </a:ext>
              </a:extLst>
            </p:cNvPr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0494;p38">
              <a:extLst>
                <a:ext uri="{FF2B5EF4-FFF2-40B4-BE49-F238E27FC236}">
                  <a16:creationId xmlns:a16="http://schemas.microsoft.com/office/drawing/2014/main" id="{01789098-3ABB-43FA-AC2D-F45B483B2DB8}"/>
                </a:ext>
              </a:extLst>
            </p:cNvPr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0495;p38">
              <a:extLst>
                <a:ext uri="{FF2B5EF4-FFF2-40B4-BE49-F238E27FC236}">
                  <a16:creationId xmlns:a16="http://schemas.microsoft.com/office/drawing/2014/main" id="{0C272CEB-04C8-4006-8B37-97625710E01E}"/>
                </a:ext>
              </a:extLst>
            </p:cNvPr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0496;p38">
              <a:extLst>
                <a:ext uri="{FF2B5EF4-FFF2-40B4-BE49-F238E27FC236}">
                  <a16:creationId xmlns:a16="http://schemas.microsoft.com/office/drawing/2014/main" id="{DE49DB2D-5BCB-4BE5-A21D-96840ABD34C4}"/>
                </a:ext>
              </a:extLst>
            </p:cNvPr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0497;p38">
              <a:extLst>
                <a:ext uri="{FF2B5EF4-FFF2-40B4-BE49-F238E27FC236}">
                  <a16:creationId xmlns:a16="http://schemas.microsoft.com/office/drawing/2014/main" id="{75713AEA-9A31-46D4-B1B2-1ADDE1894B5A}"/>
                </a:ext>
              </a:extLst>
            </p:cNvPr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0498;p38">
              <a:extLst>
                <a:ext uri="{FF2B5EF4-FFF2-40B4-BE49-F238E27FC236}">
                  <a16:creationId xmlns:a16="http://schemas.microsoft.com/office/drawing/2014/main" id="{71E2059F-F361-4870-9A47-5DD7CEC7C883}"/>
                </a:ext>
              </a:extLst>
            </p:cNvPr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0499;p38">
              <a:extLst>
                <a:ext uri="{FF2B5EF4-FFF2-40B4-BE49-F238E27FC236}">
                  <a16:creationId xmlns:a16="http://schemas.microsoft.com/office/drawing/2014/main" id="{9EC3FC39-13B9-441B-B4BA-7E96D38BAE6A}"/>
                </a:ext>
              </a:extLst>
            </p:cNvPr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0500;p38">
              <a:extLst>
                <a:ext uri="{FF2B5EF4-FFF2-40B4-BE49-F238E27FC236}">
                  <a16:creationId xmlns:a16="http://schemas.microsoft.com/office/drawing/2014/main" id="{EE74D229-0863-45AB-8712-D8E1F5D41797}"/>
                </a:ext>
              </a:extLst>
            </p:cNvPr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0501;p38">
              <a:extLst>
                <a:ext uri="{FF2B5EF4-FFF2-40B4-BE49-F238E27FC236}">
                  <a16:creationId xmlns:a16="http://schemas.microsoft.com/office/drawing/2014/main" id="{FF664E40-3434-40A3-8B77-C7E29774160D}"/>
                </a:ext>
              </a:extLst>
            </p:cNvPr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0502;p38">
              <a:extLst>
                <a:ext uri="{FF2B5EF4-FFF2-40B4-BE49-F238E27FC236}">
                  <a16:creationId xmlns:a16="http://schemas.microsoft.com/office/drawing/2014/main" id="{517DFDD4-7B5B-471F-A74D-8C1FF5A8C16F}"/>
                </a:ext>
              </a:extLst>
            </p:cNvPr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0503;p38">
              <a:extLst>
                <a:ext uri="{FF2B5EF4-FFF2-40B4-BE49-F238E27FC236}">
                  <a16:creationId xmlns:a16="http://schemas.microsoft.com/office/drawing/2014/main" id="{425394D3-5D53-49BB-8827-E9E3F5E63A9F}"/>
                </a:ext>
              </a:extLst>
            </p:cNvPr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0504;p38">
              <a:extLst>
                <a:ext uri="{FF2B5EF4-FFF2-40B4-BE49-F238E27FC236}">
                  <a16:creationId xmlns:a16="http://schemas.microsoft.com/office/drawing/2014/main" id="{5C54C1E1-39DD-4E84-9D3A-73C86B0B97E6}"/>
                </a:ext>
              </a:extLst>
            </p:cNvPr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0505;p38">
              <a:extLst>
                <a:ext uri="{FF2B5EF4-FFF2-40B4-BE49-F238E27FC236}">
                  <a16:creationId xmlns:a16="http://schemas.microsoft.com/office/drawing/2014/main" id="{725B02F1-4AFD-4C56-B042-4A05C98C2CB1}"/>
                </a:ext>
              </a:extLst>
            </p:cNvPr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0506;p38">
              <a:extLst>
                <a:ext uri="{FF2B5EF4-FFF2-40B4-BE49-F238E27FC236}">
                  <a16:creationId xmlns:a16="http://schemas.microsoft.com/office/drawing/2014/main" id="{CB128631-3BB9-4A73-9F92-BE6CE7989365}"/>
                </a:ext>
              </a:extLst>
            </p:cNvPr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0507;p38">
              <a:extLst>
                <a:ext uri="{FF2B5EF4-FFF2-40B4-BE49-F238E27FC236}">
                  <a16:creationId xmlns:a16="http://schemas.microsoft.com/office/drawing/2014/main" id="{3DE2EE78-B656-40F6-8584-F77A02E8DCAA}"/>
                </a:ext>
              </a:extLst>
            </p:cNvPr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0508;p38">
              <a:extLst>
                <a:ext uri="{FF2B5EF4-FFF2-40B4-BE49-F238E27FC236}">
                  <a16:creationId xmlns:a16="http://schemas.microsoft.com/office/drawing/2014/main" id="{66AA4F41-2F51-4341-A6B0-11670C39969C}"/>
                </a:ext>
              </a:extLst>
            </p:cNvPr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0509;p38">
              <a:extLst>
                <a:ext uri="{FF2B5EF4-FFF2-40B4-BE49-F238E27FC236}">
                  <a16:creationId xmlns:a16="http://schemas.microsoft.com/office/drawing/2014/main" id="{977795ED-DA73-4406-BEEB-5C9B32E8231B}"/>
                </a:ext>
              </a:extLst>
            </p:cNvPr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0510;p38">
              <a:extLst>
                <a:ext uri="{FF2B5EF4-FFF2-40B4-BE49-F238E27FC236}">
                  <a16:creationId xmlns:a16="http://schemas.microsoft.com/office/drawing/2014/main" id="{F5347C00-A747-4E1C-909E-6BD6A8BBCF4A}"/>
                </a:ext>
              </a:extLst>
            </p:cNvPr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0511;p38">
              <a:extLst>
                <a:ext uri="{FF2B5EF4-FFF2-40B4-BE49-F238E27FC236}">
                  <a16:creationId xmlns:a16="http://schemas.microsoft.com/office/drawing/2014/main" id="{6765FE22-AD16-4CCF-8E65-8E18EC324CB5}"/>
                </a:ext>
              </a:extLst>
            </p:cNvPr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0512;p38">
              <a:extLst>
                <a:ext uri="{FF2B5EF4-FFF2-40B4-BE49-F238E27FC236}">
                  <a16:creationId xmlns:a16="http://schemas.microsoft.com/office/drawing/2014/main" id="{93461C97-C828-4D5F-8084-D240561EAAFA}"/>
                </a:ext>
              </a:extLst>
            </p:cNvPr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0513;p38">
              <a:extLst>
                <a:ext uri="{FF2B5EF4-FFF2-40B4-BE49-F238E27FC236}">
                  <a16:creationId xmlns:a16="http://schemas.microsoft.com/office/drawing/2014/main" id="{D5AE7318-C872-4486-82D2-A60F06E713B8}"/>
                </a:ext>
              </a:extLst>
            </p:cNvPr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514;p38">
              <a:extLst>
                <a:ext uri="{FF2B5EF4-FFF2-40B4-BE49-F238E27FC236}">
                  <a16:creationId xmlns:a16="http://schemas.microsoft.com/office/drawing/2014/main" id="{A2B0A862-EFF3-4A0B-AB42-6BD32ED70A26}"/>
                </a:ext>
              </a:extLst>
            </p:cNvPr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515;p38">
              <a:extLst>
                <a:ext uri="{FF2B5EF4-FFF2-40B4-BE49-F238E27FC236}">
                  <a16:creationId xmlns:a16="http://schemas.microsoft.com/office/drawing/2014/main" id="{1FD5CE13-8259-45FE-A7A6-30FD061D5C2D}"/>
                </a:ext>
              </a:extLst>
            </p:cNvPr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516;p38">
              <a:extLst>
                <a:ext uri="{FF2B5EF4-FFF2-40B4-BE49-F238E27FC236}">
                  <a16:creationId xmlns:a16="http://schemas.microsoft.com/office/drawing/2014/main" id="{F13FB854-00D8-4193-B1B8-1C8A7BFEF190}"/>
                </a:ext>
              </a:extLst>
            </p:cNvPr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517;p38">
              <a:extLst>
                <a:ext uri="{FF2B5EF4-FFF2-40B4-BE49-F238E27FC236}">
                  <a16:creationId xmlns:a16="http://schemas.microsoft.com/office/drawing/2014/main" id="{8867986E-059E-43AA-9696-26ADD5FE4720}"/>
                </a:ext>
              </a:extLst>
            </p:cNvPr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518;p38">
              <a:extLst>
                <a:ext uri="{FF2B5EF4-FFF2-40B4-BE49-F238E27FC236}">
                  <a16:creationId xmlns:a16="http://schemas.microsoft.com/office/drawing/2014/main" id="{034732CD-6B91-4BA6-989D-92A623343A5C}"/>
                </a:ext>
              </a:extLst>
            </p:cNvPr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19;p38">
              <a:extLst>
                <a:ext uri="{FF2B5EF4-FFF2-40B4-BE49-F238E27FC236}">
                  <a16:creationId xmlns:a16="http://schemas.microsoft.com/office/drawing/2014/main" id="{5CA208C4-59A1-4A27-90EC-F3CC77FCE883}"/>
                </a:ext>
              </a:extLst>
            </p:cNvPr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520;p38">
              <a:extLst>
                <a:ext uri="{FF2B5EF4-FFF2-40B4-BE49-F238E27FC236}">
                  <a16:creationId xmlns:a16="http://schemas.microsoft.com/office/drawing/2014/main" id="{DE9236A1-9BD7-41A6-A51D-591802B4048E}"/>
                </a:ext>
              </a:extLst>
            </p:cNvPr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521;p38">
              <a:extLst>
                <a:ext uri="{FF2B5EF4-FFF2-40B4-BE49-F238E27FC236}">
                  <a16:creationId xmlns:a16="http://schemas.microsoft.com/office/drawing/2014/main" id="{A1C7BA25-39D6-47B5-81AE-727A2FD59DA0}"/>
                </a:ext>
              </a:extLst>
            </p:cNvPr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522;p38">
              <a:extLst>
                <a:ext uri="{FF2B5EF4-FFF2-40B4-BE49-F238E27FC236}">
                  <a16:creationId xmlns:a16="http://schemas.microsoft.com/office/drawing/2014/main" id="{712CDFF4-752B-44EB-8E4F-C3D3123E6971}"/>
                </a:ext>
              </a:extLst>
            </p:cNvPr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523;p38">
              <a:extLst>
                <a:ext uri="{FF2B5EF4-FFF2-40B4-BE49-F238E27FC236}">
                  <a16:creationId xmlns:a16="http://schemas.microsoft.com/office/drawing/2014/main" id="{72C6FCC9-F50E-4217-A1FA-8C119D73B1B3}"/>
                </a:ext>
              </a:extLst>
            </p:cNvPr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0524;p38">
              <a:extLst>
                <a:ext uri="{FF2B5EF4-FFF2-40B4-BE49-F238E27FC236}">
                  <a16:creationId xmlns:a16="http://schemas.microsoft.com/office/drawing/2014/main" id="{C5EAE2B7-1A28-4822-B8C2-236BDC2EFBAD}"/>
                </a:ext>
              </a:extLst>
            </p:cNvPr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0525;p38">
              <a:extLst>
                <a:ext uri="{FF2B5EF4-FFF2-40B4-BE49-F238E27FC236}">
                  <a16:creationId xmlns:a16="http://schemas.microsoft.com/office/drawing/2014/main" id="{1364991F-5BF6-406F-BB64-D912A2DF9BBF}"/>
                </a:ext>
              </a:extLst>
            </p:cNvPr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0526;p38">
              <a:extLst>
                <a:ext uri="{FF2B5EF4-FFF2-40B4-BE49-F238E27FC236}">
                  <a16:creationId xmlns:a16="http://schemas.microsoft.com/office/drawing/2014/main" id="{8B9672F2-7E09-4537-A1B1-7348531F7599}"/>
                </a:ext>
              </a:extLst>
            </p:cNvPr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0527;p38">
              <a:extLst>
                <a:ext uri="{FF2B5EF4-FFF2-40B4-BE49-F238E27FC236}">
                  <a16:creationId xmlns:a16="http://schemas.microsoft.com/office/drawing/2014/main" id="{F8923BE2-BF85-4446-B6C7-4681124369FD}"/>
                </a:ext>
              </a:extLst>
            </p:cNvPr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0528;p38">
              <a:extLst>
                <a:ext uri="{FF2B5EF4-FFF2-40B4-BE49-F238E27FC236}">
                  <a16:creationId xmlns:a16="http://schemas.microsoft.com/office/drawing/2014/main" id="{38C821B7-F273-415F-B70B-FE0124731D5A}"/>
                </a:ext>
              </a:extLst>
            </p:cNvPr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0529;p38">
              <a:extLst>
                <a:ext uri="{FF2B5EF4-FFF2-40B4-BE49-F238E27FC236}">
                  <a16:creationId xmlns:a16="http://schemas.microsoft.com/office/drawing/2014/main" id="{4A4C065B-3668-405E-B724-A88F7D48F23C}"/>
                </a:ext>
              </a:extLst>
            </p:cNvPr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0530;p38">
              <a:extLst>
                <a:ext uri="{FF2B5EF4-FFF2-40B4-BE49-F238E27FC236}">
                  <a16:creationId xmlns:a16="http://schemas.microsoft.com/office/drawing/2014/main" id="{B1554039-97AF-4E49-9EF1-C30E2A2FFCD3}"/>
                </a:ext>
              </a:extLst>
            </p:cNvPr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0531;p38">
              <a:extLst>
                <a:ext uri="{FF2B5EF4-FFF2-40B4-BE49-F238E27FC236}">
                  <a16:creationId xmlns:a16="http://schemas.microsoft.com/office/drawing/2014/main" id="{989D9B35-7513-4D48-AC39-1140E673A187}"/>
                </a:ext>
              </a:extLst>
            </p:cNvPr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0532;p38">
              <a:extLst>
                <a:ext uri="{FF2B5EF4-FFF2-40B4-BE49-F238E27FC236}">
                  <a16:creationId xmlns:a16="http://schemas.microsoft.com/office/drawing/2014/main" id="{D409C6CF-5215-4398-9B58-5570460DD303}"/>
                </a:ext>
              </a:extLst>
            </p:cNvPr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0533;p38">
              <a:extLst>
                <a:ext uri="{FF2B5EF4-FFF2-40B4-BE49-F238E27FC236}">
                  <a16:creationId xmlns:a16="http://schemas.microsoft.com/office/drawing/2014/main" id="{B1E3E117-DFB6-4D0D-BB06-4276E0C8D4C9}"/>
                </a:ext>
              </a:extLst>
            </p:cNvPr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0534;p38">
              <a:extLst>
                <a:ext uri="{FF2B5EF4-FFF2-40B4-BE49-F238E27FC236}">
                  <a16:creationId xmlns:a16="http://schemas.microsoft.com/office/drawing/2014/main" id="{DD65FDD6-F9E6-4DB7-B6AD-0AD3F9F97C20}"/>
                </a:ext>
              </a:extLst>
            </p:cNvPr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0535;p38">
              <a:extLst>
                <a:ext uri="{FF2B5EF4-FFF2-40B4-BE49-F238E27FC236}">
                  <a16:creationId xmlns:a16="http://schemas.microsoft.com/office/drawing/2014/main" id="{1A8922B7-AC92-4663-96CA-BC3478060D1A}"/>
                </a:ext>
              </a:extLst>
            </p:cNvPr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0536;p38">
              <a:extLst>
                <a:ext uri="{FF2B5EF4-FFF2-40B4-BE49-F238E27FC236}">
                  <a16:creationId xmlns:a16="http://schemas.microsoft.com/office/drawing/2014/main" id="{E0E7875B-B48B-4028-B83D-A65B59F9ECA6}"/>
                </a:ext>
              </a:extLst>
            </p:cNvPr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0537;p38">
              <a:extLst>
                <a:ext uri="{FF2B5EF4-FFF2-40B4-BE49-F238E27FC236}">
                  <a16:creationId xmlns:a16="http://schemas.microsoft.com/office/drawing/2014/main" id="{D5FED9B7-3854-4722-A8E5-034721ACAFDB}"/>
                </a:ext>
              </a:extLst>
            </p:cNvPr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0538;p38">
              <a:extLst>
                <a:ext uri="{FF2B5EF4-FFF2-40B4-BE49-F238E27FC236}">
                  <a16:creationId xmlns:a16="http://schemas.microsoft.com/office/drawing/2014/main" id="{282B0286-EA98-42C7-A2BD-5C7A91BF0BB1}"/>
                </a:ext>
              </a:extLst>
            </p:cNvPr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0539;p38">
              <a:extLst>
                <a:ext uri="{FF2B5EF4-FFF2-40B4-BE49-F238E27FC236}">
                  <a16:creationId xmlns:a16="http://schemas.microsoft.com/office/drawing/2014/main" id="{81EF25CF-22AB-43EE-A9F4-BDFE424AB60F}"/>
                </a:ext>
              </a:extLst>
            </p:cNvPr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0540;p38">
              <a:extLst>
                <a:ext uri="{FF2B5EF4-FFF2-40B4-BE49-F238E27FC236}">
                  <a16:creationId xmlns:a16="http://schemas.microsoft.com/office/drawing/2014/main" id="{078CA8CC-BC5A-4EF1-BBB3-758E6B0ACAC0}"/>
                </a:ext>
              </a:extLst>
            </p:cNvPr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0541;p38">
              <a:extLst>
                <a:ext uri="{FF2B5EF4-FFF2-40B4-BE49-F238E27FC236}">
                  <a16:creationId xmlns:a16="http://schemas.microsoft.com/office/drawing/2014/main" id="{FB1447AE-1F1A-4848-A2A5-A191BB3001E3}"/>
                </a:ext>
              </a:extLst>
            </p:cNvPr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0542;p38">
              <a:extLst>
                <a:ext uri="{FF2B5EF4-FFF2-40B4-BE49-F238E27FC236}">
                  <a16:creationId xmlns:a16="http://schemas.microsoft.com/office/drawing/2014/main" id="{6A342D0E-D67E-4561-8AE9-2D69856BCC60}"/>
                </a:ext>
              </a:extLst>
            </p:cNvPr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0543;p38">
              <a:extLst>
                <a:ext uri="{FF2B5EF4-FFF2-40B4-BE49-F238E27FC236}">
                  <a16:creationId xmlns:a16="http://schemas.microsoft.com/office/drawing/2014/main" id="{34A9874A-370D-4E8C-B41B-DF494A8DAC6D}"/>
                </a:ext>
              </a:extLst>
            </p:cNvPr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0544;p38">
              <a:extLst>
                <a:ext uri="{FF2B5EF4-FFF2-40B4-BE49-F238E27FC236}">
                  <a16:creationId xmlns:a16="http://schemas.microsoft.com/office/drawing/2014/main" id="{B97032C4-8D7B-4945-AD6A-C132B75B9004}"/>
                </a:ext>
              </a:extLst>
            </p:cNvPr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0545;p38">
              <a:extLst>
                <a:ext uri="{FF2B5EF4-FFF2-40B4-BE49-F238E27FC236}">
                  <a16:creationId xmlns:a16="http://schemas.microsoft.com/office/drawing/2014/main" id="{D5DBDD1F-67B2-451B-8834-97895E2335AA}"/>
                </a:ext>
              </a:extLst>
            </p:cNvPr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0546;p38">
              <a:extLst>
                <a:ext uri="{FF2B5EF4-FFF2-40B4-BE49-F238E27FC236}">
                  <a16:creationId xmlns:a16="http://schemas.microsoft.com/office/drawing/2014/main" id="{C34D99E9-9D17-4943-AA5C-E3B146E3D847}"/>
                </a:ext>
              </a:extLst>
            </p:cNvPr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0547;p38">
              <a:extLst>
                <a:ext uri="{FF2B5EF4-FFF2-40B4-BE49-F238E27FC236}">
                  <a16:creationId xmlns:a16="http://schemas.microsoft.com/office/drawing/2014/main" id="{B75BF1AA-6399-4760-9A69-20D93C4F8087}"/>
                </a:ext>
              </a:extLst>
            </p:cNvPr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0548;p38">
              <a:extLst>
                <a:ext uri="{FF2B5EF4-FFF2-40B4-BE49-F238E27FC236}">
                  <a16:creationId xmlns:a16="http://schemas.microsoft.com/office/drawing/2014/main" id="{3E8F90D5-C178-4CB8-8AC2-94A3C920CFE6}"/>
                </a:ext>
              </a:extLst>
            </p:cNvPr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0549;p38">
              <a:extLst>
                <a:ext uri="{FF2B5EF4-FFF2-40B4-BE49-F238E27FC236}">
                  <a16:creationId xmlns:a16="http://schemas.microsoft.com/office/drawing/2014/main" id="{F9B0AC8B-CA01-4F75-8B0B-C50F33CA8339}"/>
                </a:ext>
              </a:extLst>
            </p:cNvPr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0550;p38">
              <a:extLst>
                <a:ext uri="{FF2B5EF4-FFF2-40B4-BE49-F238E27FC236}">
                  <a16:creationId xmlns:a16="http://schemas.microsoft.com/office/drawing/2014/main" id="{6741D8EE-D011-4007-84BA-A6E6057C6858}"/>
                </a:ext>
              </a:extLst>
            </p:cNvPr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0551;p38">
              <a:extLst>
                <a:ext uri="{FF2B5EF4-FFF2-40B4-BE49-F238E27FC236}">
                  <a16:creationId xmlns:a16="http://schemas.microsoft.com/office/drawing/2014/main" id="{141845A1-30E2-4D07-AF5A-EDC4FA7B164A}"/>
                </a:ext>
              </a:extLst>
            </p:cNvPr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0552;p38">
              <a:extLst>
                <a:ext uri="{FF2B5EF4-FFF2-40B4-BE49-F238E27FC236}">
                  <a16:creationId xmlns:a16="http://schemas.microsoft.com/office/drawing/2014/main" id="{9F605A0C-19E0-4B5C-821E-18771008451D}"/>
                </a:ext>
              </a:extLst>
            </p:cNvPr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0553;p38">
              <a:extLst>
                <a:ext uri="{FF2B5EF4-FFF2-40B4-BE49-F238E27FC236}">
                  <a16:creationId xmlns:a16="http://schemas.microsoft.com/office/drawing/2014/main" id="{218648E5-83FB-4B34-B682-31813647EFEA}"/>
                </a:ext>
              </a:extLst>
            </p:cNvPr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0554;p38">
              <a:extLst>
                <a:ext uri="{FF2B5EF4-FFF2-40B4-BE49-F238E27FC236}">
                  <a16:creationId xmlns:a16="http://schemas.microsoft.com/office/drawing/2014/main" id="{693C8952-31C7-45D0-B459-78741DFF3FA1}"/>
                </a:ext>
              </a:extLst>
            </p:cNvPr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0555;p38">
              <a:extLst>
                <a:ext uri="{FF2B5EF4-FFF2-40B4-BE49-F238E27FC236}">
                  <a16:creationId xmlns:a16="http://schemas.microsoft.com/office/drawing/2014/main" id="{AED492CE-F9E0-4DF5-B56A-E9EB6F742151}"/>
                </a:ext>
              </a:extLst>
            </p:cNvPr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0556;p38">
              <a:extLst>
                <a:ext uri="{FF2B5EF4-FFF2-40B4-BE49-F238E27FC236}">
                  <a16:creationId xmlns:a16="http://schemas.microsoft.com/office/drawing/2014/main" id="{9CC9BF09-96BC-4598-BE42-994409EFCDB4}"/>
                </a:ext>
              </a:extLst>
            </p:cNvPr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0557;p38">
              <a:extLst>
                <a:ext uri="{FF2B5EF4-FFF2-40B4-BE49-F238E27FC236}">
                  <a16:creationId xmlns:a16="http://schemas.microsoft.com/office/drawing/2014/main" id="{18606727-DC09-4D9F-9EE8-26708A474A55}"/>
                </a:ext>
              </a:extLst>
            </p:cNvPr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0558;p38">
              <a:extLst>
                <a:ext uri="{FF2B5EF4-FFF2-40B4-BE49-F238E27FC236}">
                  <a16:creationId xmlns:a16="http://schemas.microsoft.com/office/drawing/2014/main" id="{8642BECF-63A8-4457-B758-2FF89B06B243}"/>
                </a:ext>
              </a:extLst>
            </p:cNvPr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0559;p38">
              <a:extLst>
                <a:ext uri="{FF2B5EF4-FFF2-40B4-BE49-F238E27FC236}">
                  <a16:creationId xmlns:a16="http://schemas.microsoft.com/office/drawing/2014/main" id="{C4743FCA-5783-43E7-8F5E-E22337C2376B}"/>
                </a:ext>
              </a:extLst>
            </p:cNvPr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0560;p38">
              <a:extLst>
                <a:ext uri="{FF2B5EF4-FFF2-40B4-BE49-F238E27FC236}">
                  <a16:creationId xmlns:a16="http://schemas.microsoft.com/office/drawing/2014/main" id="{35F3E7B7-3E31-416D-A482-0E006412A39B}"/>
                </a:ext>
              </a:extLst>
            </p:cNvPr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0561;p38">
              <a:extLst>
                <a:ext uri="{FF2B5EF4-FFF2-40B4-BE49-F238E27FC236}">
                  <a16:creationId xmlns:a16="http://schemas.microsoft.com/office/drawing/2014/main" id="{57A9FF6F-31ED-4BCD-94F1-43E3E145DF45}"/>
                </a:ext>
              </a:extLst>
            </p:cNvPr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0562;p38">
              <a:extLst>
                <a:ext uri="{FF2B5EF4-FFF2-40B4-BE49-F238E27FC236}">
                  <a16:creationId xmlns:a16="http://schemas.microsoft.com/office/drawing/2014/main" id="{8110A03A-367D-41C8-9E00-FDE531951B87}"/>
                </a:ext>
              </a:extLst>
            </p:cNvPr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0563;p38">
              <a:extLst>
                <a:ext uri="{FF2B5EF4-FFF2-40B4-BE49-F238E27FC236}">
                  <a16:creationId xmlns:a16="http://schemas.microsoft.com/office/drawing/2014/main" id="{750D7555-4BD7-411E-9C7D-B0D99E324CBE}"/>
                </a:ext>
              </a:extLst>
            </p:cNvPr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0564;p38">
              <a:extLst>
                <a:ext uri="{FF2B5EF4-FFF2-40B4-BE49-F238E27FC236}">
                  <a16:creationId xmlns:a16="http://schemas.microsoft.com/office/drawing/2014/main" id="{4DE2D2DE-33C9-4CCD-9F55-825528A94B7F}"/>
                </a:ext>
              </a:extLst>
            </p:cNvPr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0565;p38">
              <a:extLst>
                <a:ext uri="{FF2B5EF4-FFF2-40B4-BE49-F238E27FC236}">
                  <a16:creationId xmlns:a16="http://schemas.microsoft.com/office/drawing/2014/main" id="{C90A428C-B13E-4F0C-9C1B-CDC7543644AE}"/>
                </a:ext>
              </a:extLst>
            </p:cNvPr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0566;p38">
              <a:extLst>
                <a:ext uri="{FF2B5EF4-FFF2-40B4-BE49-F238E27FC236}">
                  <a16:creationId xmlns:a16="http://schemas.microsoft.com/office/drawing/2014/main" id="{7D0A2671-9728-445B-99B0-96F6942B4843}"/>
                </a:ext>
              </a:extLst>
            </p:cNvPr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0567;p38">
              <a:extLst>
                <a:ext uri="{FF2B5EF4-FFF2-40B4-BE49-F238E27FC236}">
                  <a16:creationId xmlns:a16="http://schemas.microsoft.com/office/drawing/2014/main" id="{6DD92AD4-6B46-4783-801A-40B91B96AF16}"/>
                </a:ext>
              </a:extLst>
            </p:cNvPr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0568;p38">
              <a:extLst>
                <a:ext uri="{FF2B5EF4-FFF2-40B4-BE49-F238E27FC236}">
                  <a16:creationId xmlns:a16="http://schemas.microsoft.com/office/drawing/2014/main" id="{44FBB92E-E078-4814-9B6B-4D4B83648C5E}"/>
                </a:ext>
              </a:extLst>
            </p:cNvPr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0569;p38">
              <a:extLst>
                <a:ext uri="{FF2B5EF4-FFF2-40B4-BE49-F238E27FC236}">
                  <a16:creationId xmlns:a16="http://schemas.microsoft.com/office/drawing/2014/main" id="{1A48E217-B0AD-4B9A-92BB-B770E08318A7}"/>
                </a:ext>
              </a:extLst>
            </p:cNvPr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0570;p38">
              <a:extLst>
                <a:ext uri="{FF2B5EF4-FFF2-40B4-BE49-F238E27FC236}">
                  <a16:creationId xmlns:a16="http://schemas.microsoft.com/office/drawing/2014/main" id="{F9BEB146-B3A9-4238-BEBF-C8D5204A15F1}"/>
                </a:ext>
              </a:extLst>
            </p:cNvPr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0571;p38">
              <a:extLst>
                <a:ext uri="{FF2B5EF4-FFF2-40B4-BE49-F238E27FC236}">
                  <a16:creationId xmlns:a16="http://schemas.microsoft.com/office/drawing/2014/main" id="{7CC83958-2AB7-433D-9F2B-A1CAF97E27DF}"/>
                </a:ext>
              </a:extLst>
            </p:cNvPr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0572;p38">
              <a:extLst>
                <a:ext uri="{FF2B5EF4-FFF2-40B4-BE49-F238E27FC236}">
                  <a16:creationId xmlns:a16="http://schemas.microsoft.com/office/drawing/2014/main" id="{8D44DDBA-7BFA-4C2C-AE3C-F24C22AC72A9}"/>
                </a:ext>
              </a:extLst>
            </p:cNvPr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0573;p38">
              <a:extLst>
                <a:ext uri="{FF2B5EF4-FFF2-40B4-BE49-F238E27FC236}">
                  <a16:creationId xmlns:a16="http://schemas.microsoft.com/office/drawing/2014/main" id="{D99F6764-9170-431A-A354-A8701A37DBB2}"/>
                </a:ext>
              </a:extLst>
            </p:cNvPr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0574;p38">
              <a:extLst>
                <a:ext uri="{FF2B5EF4-FFF2-40B4-BE49-F238E27FC236}">
                  <a16:creationId xmlns:a16="http://schemas.microsoft.com/office/drawing/2014/main" id="{1F29732D-4EE2-4D2F-AD55-134FC32992A2}"/>
                </a:ext>
              </a:extLst>
            </p:cNvPr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0575;p38">
              <a:extLst>
                <a:ext uri="{FF2B5EF4-FFF2-40B4-BE49-F238E27FC236}">
                  <a16:creationId xmlns:a16="http://schemas.microsoft.com/office/drawing/2014/main" id="{874ABAA7-F0AD-475D-8335-57A61AE73B9B}"/>
                </a:ext>
              </a:extLst>
            </p:cNvPr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0576;p38">
              <a:extLst>
                <a:ext uri="{FF2B5EF4-FFF2-40B4-BE49-F238E27FC236}">
                  <a16:creationId xmlns:a16="http://schemas.microsoft.com/office/drawing/2014/main" id="{6D233D32-0144-49F8-95A4-3631A6A48EFA}"/>
                </a:ext>
              </a:extLst>
            </p:cNvPr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0577;p38">
              <a:extLst>
                <a:ext uri="{FF2B5EF4-FFF2-40B4-BE49-F238E27FC236}">
                  <a16:creationId xmlns:a16="http://schemas.microsoft.com/office/drawing/2014/main" id="{5308EBF6-5A6C-4D09-89DA-38E2A112601D}"/>
                </a:ext>
              </a:extLst>
            </p:cNvPr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0578;p38">
              <a:extLst>
                <a:ext uri="{FF2B5EF4-FFF2-40B4-BE49-F238E27FC236}">
                  <a16:creationId xmlns:a16="http://schemas.microsoft.com/office/drawing/2014/main" id="{58228774-6032-4274-AD97-B7C17F767A2D}"/>
                </a:ext>
              </a:extLst>
            </p:cNvPr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0579;p38">
              <a:extLst>
                <a:ext uri="{FF2B5EF4-FFF2-40B4-BE49-F238E27FC236}">
                  <a16:creationId xmlns:a16="http://schemas.microsoft.com/office/drawing/2014/main" id="{66768935-C3C7-4F26-902C-79683240A8F4}"/>
                </a:ext>
              </a:extLst>
            </p:cNvPr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0580;p38">
              <a:extLst>
                <a:ext uri="{FF2B5EF4-FFF2-40B4-BE49-F238E27FC236}">
                  <a16:creationId xmlns:a16="http://schemas.microsoft.com/office/drawing/2014/main" id="{CA68219B-2112-4401-80EA-83093D6ADDE2}"/>
                </a:ext>
              </a:extLst>
            </p:cNvPr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0581;p38">
              <a:extLst>
                <a:ext uri="{FF2B5EF4-FFF2-40B4-BE49-F238E27FC236}">
                  <a16:creationId xmlns:a16="http://schemas.microsoft.com/office/drawing/2014/main" id="{69998716-20DD-485F-9150-07A471399405}"/>
                </a:ext>
              </a:extLst>
            </p:cNvPr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0582;p38">
              <a:extLst>
                <a:ext uri="{FF2B5EF4-FFF2-40B4-BE49-F238E27FC236}">
                  <a16:creationId xmlns:a16="http://schemas.microsoft.com/office/drawing/2014/main" id="{D8B233F9-B5E8-4126-A0F0-0E166FF10116}"/>
                </a:ext>
              </a:extLst>
            </p:cNvPr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0583;p38">
              <a:extLst>
                <a:ext uri="{FF2B5EF4-FFF2-40B4-BE49-F238E27FC236}">
                  <a16:creationId xmlns:a16="http://schemas.microsoft.com/office/drawing/2014/main" id="{85234C10-40F0-4D6E-AA10-367D2D6F6E0F}"/>
                </a:ext>
              </a:extLst>
            </p:cNvPr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0584;p38">
              <a:extLst>
                <a:ext uri="{FF2B5EF4-FFF2-40B4-BE49-F238E27FC236}">
                  <a16:creationId xmlns:a16="http://schemas.microsoft.com/office/drawing/2014/main" id="{76F53EC2-A812-4896-B55A-9CFFBE9FED91}"/>
                </a:ext>
              </a:extLst>
            </p:cNvPr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0585;p38">
              <a:extLst>
                <a:ext uri="{FF2B5EF4-FFF2-40B4-BE49-F238E27FC236}">
                  <a16:creationId xmlns:a16="http://schemas.microsoft.com/office/drawing/2014/main" id="{E7F9F6B9-B8E7-4CC4-83B6-8B2D94AED199}"/>
                </a:ext>
              </a:extLst>
            </p:cNvPr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0586;p38">
              <a:extLst>
                <a:ext uri="{FF2B5EF4-FFF2-40B4-BE49-F238E27FC236}">
                  <a16:creationId xmlns:a16="http://schemas.microsoft.com/office/drawing/2014/main" id="{4AC324E2-9AE4-4799-B6E4-40DEC90F1EF2}"/>
                </a:ext>
              </a:extLst>
            </p:cNvPr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0587;p38">
              <a:extLst>
                <a:ext uri="{FF2B5EF4-FFF2-40B4-BE49-F238E27FC236}">
                  <a16:creationId xmlns:a16="http://schemas.microsoft.com/office/drawing/2014/main" id="{3E416F8F-76F0-4691-83CF-8F7FF0336EB8}"/>
                </a:ext>
              </a:extLst>
            </p:cNvPr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0588;p38">
              <a:extLst>
                <a:ext uri="{FF2B5EF4-FFF2-40B4-BE49-F238E27FC236}">
                  <a16:creationId xmlns:a16="http://schemas.microsoft.com/office/drawing/2014/main" id="{33F44E6E-00F6-4ECF-9F41-2542CF8B7F49}"/>
                </a:ext>
              </a:extLst>
            </p:cNvPr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0589;p38">
              <a:extLst>
                <a:ext uri="{FF2B5EF4-FFF2-40B4-BE49-F238E27FC236}">
                  <a16:creationId xmlns:a16="http://schemas.microsoft.com/office/drawing/2014/main" id="{936FAEE2-A430-48C4-8BFE-232C682DBD37}"/>
                </a:ext>
              </a:extLst>
            </p:cNvPr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0590;p38">
              <a:extLst>
                <a:ext uri="{FF2B5EF4-FFF2-40B4-BE49-F238E27FC236}">
                  <a16:creationId xmlns:a16="http://schemas.microsoft.com/office/drawing/2014/main" id="{06B82FAA-CC40-4D06-B7E0-30C3A41FF2D5}"/>
                </a:ext>
              </a:extLst>
            </p:cNvPr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0591;p38">
              <a:extLst>
                <a:ext uri="{FF2B5EF4-FFF2-40B4-BE49-F238E27FC236}">
                  <a16:creationId xmlns:a16="http://schemas.microsoft.com/office/drawing/2014/main" id="{B7015DB2-940B-427B-942F-D1B485B90744}"/>
                </a:ext>
              </a:extLst>
            </p:cNvPr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0592;p38">
              <a:extLst>
                <a:ext uri="{FF2B5EF4-FFF2-40B4-BE49-F238E27FC236}">
                  <a16:creationId xmlns:a16="http://schemas.microsoft.com/office/drawing/2014/main" id="{876A0CA8-2262-4EAF-B41E-730BA2897D44}"/>
                </a:ext>
              </a:extLst>
            </p:cNvPr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0593;p38">
              <a:extLst>
                <a:ext uri="{FF2B5EF4-FFF2-40B4-BE49-F238E27FC236}">
                  <a16:creationId xmlns:a16="http://schemas.microsoft.com/office/drawing/2014/main" id="{094C52BB-233B-4356-BCF3-7D3F8F8FEE76}"/>
                </a:ext>
              </a:extLst>
            </p:cNvPr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0594;p38">
              <a:extLst>
                <a:ext uri="{FF2B5EF4-FFF2-40B4-BE49-F238E27FC236}">
                  <a16:creationId xmlns:a16="http://schemas.microsoft.com/office/drawing/2014/main" id="{9E2CEF3B-1C60-4C34-BF8C-E1E8E9063F2E}"/>
                </a:ext>
              </a:extLst>
            </p:cNvPr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0595;p38">
              <a:extLst>
                <a:ext uri="{FF2B5EF4-FFF2-40B4-BE49-F238E27FC236}">
                  <a16:creationId xmlns:a16="http://schemas.microsoft.com/office/drawing/2014/main" id="{0B9DA2F1-17D6-4D39-8C84-DF4848C61B6E}"/>
                </a:ext>
              </a:extLst>
            </p:cNvPr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0596;p38">
              <a:extLst>
                <a:ext uri="{FF2B5EF4-FFF2-40B4-BE49-F238E27FC236}">
                  <a16:creationId xmlns:a16="http://schemas.microsoft.com/office/drawing/2014/main" id="{D1D2FF37-42A7-4703-8DC0-F70825816B48}"/>
                </a:ext>
              </a:extLst>
            </p:cNvPr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0597;p38">
              <a:extLst>
                <a:ext uri="{FF2B5EF4-FFF2-40B4-BE49-F238E27FC236}">
                  <a16:creationId xmlns:a16="http://schemas.microsoft.com/office/drawing/2014/main" id="{E232D581-9AEA-4E3C-8551-860B01EAD993}"/>
                </a:ext>
              </a:extLst>
            </p:cNvPr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0598;p38">
              <a:extLst>
                <a:ext uri="{FF2B5EF4-FFF2-40B4-BE49-F238E27FC236}">
                  <a16:creationId xmlns:a16="http://schemas.microsoft.com/office/drawing/2014/main" id="{634A44C0-1097-412A-8514-4E96FF7948FC}"/>
                </a:ext>
              </a:extLst>
            </p:cNvPr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0599;p38">
              <a:extLst>
                <a:ext uri="{FF2B5EF4-FFF2-40B4-BE49-F238E27FC236}">
                  <a16:creationId xmlns:a16="http://schemas.microsoft.com/office/drawing/2014/main" id="{6463EA7F-30B1-410B-8B8B-A17A43FA913E}"/>
                </a:ext>
              </a:extLst>
            </p:cNvPr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0600;p38">
              <a:extLst>
                <a:ext uri="{FF2B5EF4-FFF2-40B4-BE49-F238E27FC236}">
                  <a16:creationId xmlns:a16="http://schemas.microsoft.com/office/drawing/2014/main" id="{65C87351-A85C-45A6-9402-2595B9EE44ED}"/>
                </a:ext>
              </a:extLst>
            </p:cNvPr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0601;p38">
              <a:extLst>
                <a:ext uri="{FF2B5EF4-FFF2-40B4-BE49-F238E27FC236}">
                  <a16:creationId xmlns:a16="http://schemas.microsoft.com/office/drawing/2014/main" id="{12834CF3-51C7-46BE-9FB5-87B0DD8AF494}"/>
                </a:ext>
              </a:extLst>
            </p:cNvPr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0602;p38">
              <a:extLst>
                <a:ext uri="{FF2B5EF4-FFF2-40B4-BE49-F238E27FC236}">
                  <a16:creationId xmlns:a16="http://schemas.microsoft.com/office/drawing/2014/main" id="{577DED49-2855-44EA-BA88-5A62F130BDF1}"/>
                </a:ext>
              </a:extLst>
            </p:cNvPr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0603;p38">
              <a:extLst>
                <a:ext uri="{FF2B5EF4-FFF2-40B4-BE49-F238E27FC236}">
                  <a16:creationId xmlns:a16="http://schemas.microsoft.com/office/drawing/2014/main" id="{7C922F5D-925A-4C5D-94BD-3EFE9E5DC093}"/>
                </a:ext>
              </a:extLst>
            </p:cNvPr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0604;p38">
              <a:extLst>
                <a:ext uri="{FF2B5EF4-FFF2-40B4-BE49-F238E27FC236}">
                  <a16:creationId xmlns:a16="http://schemas.microsoft.com/office/drawing/2014/main" id="{5BB2DE11-D960-41B1-B075-5D2EB179041A}"/>
                </a:ext>
              </a:extLst>
            </p:cNvPr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0605;p38">
              <a:extLst>
                <a:ext uri="{FF2B5EF4-FFF2-40B4-BE49-F238E27FC236}">
                  <a16:creationId xmlns:a16="http://schemas.microsoft.com/office/drawing/2014/main" id="{91E9737B-E525-4D9A-A98A-BC89291E8108}"/>
                </a:ext>
              </a:extLst>
            </p:cNvPr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0606;p38">
              <a:extLst>
                <a:ext uri="{FF2B5EF4-FFF2-40B4-BE49-F238E27FC236}">
                  <a16:creationId xmlns:a16="http://schemas.microsoft.com/office/drawing/2014/main" id="{121E2635-17D9-4A4B-8145-149388E3D6F1}"/>
                </a:ext>
              </a:extLst>
            </p:cNvPr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0607;p38">
              <a:extLst>
                <a:ext uri="{FF2B5EF4-FFF2-40B4-BE49-F238E27FC236}">
                  <a16:creationId xmlns:a16="http://schemas.microsoft.com/office/drawing/2014/main" id="{9A0819B6-CEE2-4937-A01E-CAEF18FF4AC2}"/>
                </a:ext>
              </a:extLst>
            </p:cNvPr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0608;p38">
              <a:extLst>
                <a:ext uri="{FF2B5EF4-FFF2-40B4-BE49-F238E27FC236}">
                  <a16:creationId xmlns:a16="http://schemas.microsoft.com/office/drawing/2014/main" id="{FE99DE35-45AC-4C80-8936-EA16B977A39D}"/>
                </a:ext>
              </a:extLst>
            </p:cNvPr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0609;p38">
              <a:extLst>
                <a:ext uri="{FF2B5EF4-FFF2-40B4-BE49-F238E27FC236}">
                  <a16:creationId xmlns:a16="http://schemas.microsoft.com/office/drawing/2014/main" id="{C6F44A1E-3E83-477F-9E49-0A22331A72E7}"/>
                </a:ext>
              </a:extLst>
            </p:cNvPr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0610;p38">
              <a:extLst>
                <a:ext uri="{FF2B5EF4-FFF2-40B4-BE49-F238E27FC236}">
                  <a16:creationId xmlns:a16="http://schemas.microsoft.com/office/drawing/2014/main" id="{D88673AA-046D-45E8-9AA8-A3D4B5B1D5EA}"/>
                </a:ext>
              </a:extLst>
            </p:cNvPr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0611;p38">
              <a:extLst>
                <a:ext uri="{FF2B5EF4-FFF2-40B4-BE49-F238E27FC236}">
                  <a16:creationId xmlns:a16="http://schemas.microsoft.com/office/drawing/2014/main" id="{F89064AF-49AF-4E28-B9B2-855AC5B3C704}"/>
                </a:ext>
              </a:extLst>
            </p:cNvPr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0612;p38">
              <a:extLst>
                <a:ext uri="{FF2B5EF4-FFF2-40B4-BE49-F238E27FC236}">
                  <a16:creationId xmlns:a16="http://schemas.microsoft.com/office/drawing/2014/main" id="{C1500926-335A-4541-8A5B-6186E65CE688}"/>
                </a:ext>
              </a:extLst>
            </p:cNvPr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0613;p38">
              <a:extLst>
                <a:ext uri="{FF2B5EF4-FFF2-40B4-BE49-F238E27FC236}">
                  <a16:creationId xmlns:a16="http://schemas.microsoft.com/office/drawing/2014/main" id="{633F09AF-D27F-4741-B0BD-90F150757B64}"/>
                </a:ext>
              </a:extLst>
            </p:cNvPr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0614;p38">
              <a:extLst>
                <a:ext uri="{FF2B5EF4-FFF2-40B4-BE49-F238E27FC236}">
                  <a16:creationId xmlns:a16="http://schemas.microsoft.com/office/drawing/2014/main" id="{06184BB7-9761-4E1A-B609-013568024A57}"/>
                </a:ext>
              </a:extLst>
            </p:cNvPr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0615;p38">
              <a:extLst>
                <a:ext uri="{FF2B5EF4-FFF2-40B4-BE49-F238E27FC236}">
                  <a16:creationId xmlns:a16="http://schemas.microsoft.com/office/drawing/2014/main" id="{B05A0EA3-38EB-4E99-8DEA-81A40DFEBEFF}"/>
                </a:ext>
              </a:extLst>
            </p:cNvPr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0616;p38">
              <a:extLst>
                <a:ext uri="{FF2B5EF4-FFF2-40B4-BE49-F238E27FC236}">
                  <a16:creationId xmlns:a16="http://schemas.microsoft.com/office/drawing/2014/main" id="{FE857D96-A3AA-4322-8B30-E20FD6336FAE}"/>
                </a:ext>
              </a:extLst>
            </p:cNvPr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0617;p38">
              <a:extLst>
                <a:ext uri="{FF2B5EF4-FFF2-40B4-BE49-F238E27FC236}">
                  <a16:creationId xmlns:a16="http://schemas.microsoft.com/office/drawing/2014/main" id="{487251EF-7E79-4079-BFC3-3675E97FDCBE}"/>
                </a:ext>
              </a:extLst>
            </p:cNvPr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0618;p38">
              <a:extLst>
                <a:ext uri="{FF2B5EF4-FFF2-40B4-BE49-F238E27FC236}">
                  <a16:creationId xmlns:a16="http://schemas.microsoft.com/office/drawing/2014/main" id="{5C60EFCE-6D11-4355-90BD-7DE0131EDACE}"/>
                </a:ext>
              </a:extLst>
            </p:cNvPr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619;p38">
              <a:extLst>
                <a:ext uri="{FF2B5EF4-FFF2-40B4-BE49-F238E27FC236}">
                  <a16:creationId xmlns:a16="http://schemas.microsoft.com/office/drawing/2014/main" id="{458254BF-78D4-4FBA-880F-F16A1E11CC80}"/>
                </a:ext>
              </a:extLst>
            </p:cNvPr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620;p38">
              <a:extLst>
                <a:ext uri="{FF2B5EF4-FFF2-40B4-BE49-F238E27FC236}">
                  <a16:creationId xmlns:a16="http://schemas.microsoft.com/office/drawing/2014/main" id="{6DDDAFF0-BA15-482F-A0F9-A4D2E785C17E}"/>
                </a:ext>
              </a:extLst>
            </p:cNvPr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621;p38">
              <a:extLst>
                <a:ext uri="{FF2B5EF4-FFF2-40B4-BE49-F238E27FC236}">
                  <a16:creationId xmlns:a16="http://schemas.microsoft.com/office/drawing/2014/main" id="{B6694AB9-4492-49B8-B12C-137AD55FE3FC}"/>
                </a:ext>
              </a:extLst>
            </p:cNvPr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622;p38">
              <a:extLst>
                <a:ext uri="{FF2B5EF4-FFF2-40B4-BE49-F238E27FC236}">
                  <a16:creationId xmlns:a16="http://schemas.microsoft.com/office/drawing/2014/main" id="{8B94E8F5-35CB-41E9-BD99-9758778B6C30}"/>
                </a:ext>
              </a:extLst>
            </p:cNvPr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623;p38">
              <a:extLst>
                <a:ext uri="{FF2B5EF4-FFF2-40B4-BE49-F238E27FC236}">
                  <a16:creationId xmlns:a16="http://schemas.microsoft.com/office/drawing/2014/main" id="{AFD94D5A-A3C4-47CC-9ABE-1977A2A33A53}"/>
                </a:ext>
              </a:extLst>
            </p:cNvPr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624;p38">
              <a:extLst>
                <a:ext uri="{FF2B5EF4-FFF2-40B4-BE49-F238E27FC236}">
                  <a16:creationId xmlns:a16="http://schemas.microsoft.com/office/drawing/2014/main" id="{52D1EAAE-C6F1-4E33-A580-E3438B632968}"/>
                </a:ext>
              </a:extLst>
            </p:cNvPr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25;p38">
              <a:extLst>
                <a:ext uri="{FF2B5EF4-FFF2-40B4-BE49-F238E27FC236}">
                  <a16:creationId xmlns:a16="http://schemas.microsoft.com/office/drawing/2014/main" id="{A8C96B52-5169-45DC-ABBF-5BB8099C00D9}"/>
                </a:ext>
              </a:extLst>
            </p:cNvPr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626;p38">
              <a:extLst>
                <a:ext uri="{FF2B5EF4-FFF2-40B4-BE49-F238E27FC236}">
                  <a16:creationId xmlns:a16="http://schemas.microsoft.com/office/drawing/2014/main" id="{BD4986BA-81AE-45F6-9EC2-F9F1841932D2}"/>
                </a:ext>
              </a:extLst>
            </p:cNvPr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627;p38">
              <a:extLst>
                <a:ext uri="{FF2B5EF4-FFF2-40B4-BE49-F238E27FC236}">
                  <a16:creationId xmlns:a16="http://schemas.microsoft.com/office/drawing/2014/main" id="{3B931B36-4689-4644-8EDD-B019F236B1AF}"/>
                </a:ext>
              </a:extLst>
            </p:cNvPr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628;p38">
              <a:extLst>
                <a:ext uri="{FF2B5EF4-FFF2-40B4-BE49-F238E27FC236}">
                  <a16:creationId xmlns:a16="http://schemas.microsoft.com/office/drawing/2014/main" id="{4FFE3065-E086-44E7-80B9-395FF60F9CBA}"/>
                </a:ext>
              </a:extLst>
            </p:cNvPr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0629;p38">
              <a:extLst>
                <a:ext uri="{FF2B5EF4-FFF2-40B4-BE49-F238E27FC236}">
                  <a16:creationId xmlns:a16="http://schemas.microsoft.com/office/drawing/2014/main" id="{4B95AF33-2FB3-4709-A024-6D29AECA3059}"/>
                </a:ext>
              </a:extLst>
            </p:cNvPr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0630;p38">
              <a:extLst>
                <a:ext uri="{FF2B5EF4-FFF2-40B4-BE49-F238E27FC236}">
                  <a16:creationId xmlns:a16="http://schemas.microsoft.com/office/drawing/2014/main" id="{B6F47516-415E-45E3-AE65-60BC79E7CB2E}"/>
                </a:ext>
              </a:extLst>
            </p:cNvPr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0631;p38">
              <a:extLst>
                <a:ext uri="{FF2B5EF4-FFF2-40B4-BE49-F238E27FC236}">
                  <a16:creationId xmlns:a16="http://schemas.microsoft.com/office/drawing/2014/main" id="{09210D67-3692-42F5-8E67-F2DA33275987}"/>
                </a:ext>
              </a:extLst>
            </p:cNvPr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0632;p38">
              <a:extLst>
                <a:ext uri="{FF2B5EF4-FFF2-40B4-BE49-F238E27FC236}">
                  <a16:creationId xmlns:a16="http://schemas.microsoft.com/office/drawing/2014/main" id="{C27B0BC3-8EE9-4157-9850-57EE70D3DB4F}"/>
                </a:ext>
              </a:extLst>
            </p:cNvPr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0633;p38">
              <a:extLst>
                <a:ext uri="{FF2B5EF4-FFF2-40B4-BE49-F238E27FC236}">
                  <a16:creationId xmlns:a16="http://schemas.microsoft.com/office/drawing/2014/main" id="{015C84D8-70C4-4890-8142-DEA58B3823F2}"/>
                </a:ext>
              </a:extLst>
            </p:cNvPr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0634;p38">
              <a:extLst>
                <a:ext uri="{FF2B5EF4-FFF2-40B4-BE49-F238E27FC236}">
                  <a16:creationId xmlns:a16="http://schemas.microsoft.com/office/drawing/2014/main" id="{FD30CBD9-A058-412E-86C3-B6537544E1A8}"/>
                </a:ext>
              </a:extLst>
            </p:cNvPr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0635;p38">
              <a:extLst>
                <a:ext uri="{FF2B5EF4-FFF2-40B4-BE49-F238E27FC236}">
                  <a16:creationId xmlns:a16="http://schemas.microsoft.com/office/drawing/2014/main" id="{AE8868C9-E175-4937-9396-EF85BFD4A282}"/>
                </a:ext>
              </a:extLst>
            </p:cNvPr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0636;p38">
              <a:extLst>
                <a:ext uri="{FF2B5EF4-FFF2-40B4-BE49-F238E27FC236}">
                  <a16:creationId xmlns:a16="http://schemas.microsoft.com/office/drawing/2014/main" id="{2CA09628-E8BF-4DA2-B753-B14252F7B654}"/>
                </a:ext>
              </a:extLst>
            </p:cNvPr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0637;p38">
              <a:extLst>
                <a:ext uri="{FF2B5EF4-FFF2-40B4-BE49-F238E27FC236}">
                  <a16:creationId xmlns:a16="http://schemas.microsoft.com/office/drawing/2014/main" id="{0F9C3839-26BD-42C9-A097-8D07E6258CFE}"/>
                </a:ext>
              </a:extLst>
            </p:cNvPr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0638;p38">
              <a:extLst>
                <a:ext uri="{FF2B5EF4-FFF2-40B4-BE49-F238E27FC236}">
                  <a16:creationId xmlns:a16="http://schemas.microsoft.com/office/drawing/2014/main" id="{2EB5085E-4003-4D00-9F5E-765C4F817B24}"/>
                </a:ext>
              </a:extLst>
            </p:cNvPr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0639;p38">
              <a:extLst>
                <a:ext uri="{FF2B5EF4-FFF2-40B4-BE49-F238E27FC236}">
                  <a16:creationId xmlns:a16="http://schemas.microsoft.com/office/drawing/2014/main" id="{00E1F455-B462-4943-A660-9837780A4336}"/>
                </a:ext>
              </a:extLst>
            </p:cNvPr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0640;p38">
              <a:extLst>
                <a:ext uri="{FF2B5EF4-FFF2-40B4-BE49-F238E27FC236}">
                  <a16:creationId xmlns:a16="http://schemas.microsoft.com/office/drawing/2014/main" id="{9A0AA788-69B4-4677-9BE8-2F5083FC77D1}"/>
                </a:ext>
              </a:extLst>
            </p:cNvPr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0641;p38">
              <a:extLst>
                <a:ext uri="{FF2B5EF4-FFF2-40B4-BE49-F238E27FC236}">
                  <a16:creationId xmlns:a16="http://schemas.microsoft.com/office/drawing/2014/main" id="{A3937D6A-7147-4BBD-900C-706DB727FE91}"/>
                </a:ext>
              </a:extLst>
            </p:cNvPr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0642;p38">
              <a:extLst>
                <a:ext uri="{FF2B5EF4-FFF2-40B4-BE49-F238E27FC236}">
                  <a16:creationId xmlns:a16="http://schemas.microsoft.com/office/drawing/2014/main" id="{EBA672DE-D095-4A5D-ADFA-BC847063125C}"/>
                </a:ext>
              </a:extLst>
            </p:cNvPr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0643;p38">
              <a:extLst>
                <a:ext uri="{FF2B5EF4-FFF2-40B4-BE49-F238E27FC236}">
                  <a16:creationId xmlns:a16="http://schemas.microsoft.com/office/drawing/2014/main" id="{8779E2D8-0D88-443E-84F9-6F94AE79BD3D}"/>
                </a:ext>
              </a:extLst>
            </p:cNvPr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0644;p38">
              <a:extLst>
                <a:ext uri="{FF2B5EF4-FFF2-40B4-BE49-F238E27FC236}">
                  <a16:creationId xmlns:a16="http://schemas.microsoft.com/office/drawing/2014/main" id="{7DA68CFD-8DAC-4515-BBB8-B3B354F98948}"/>
                </a:ext>
              </a:extLst>
            </p:cNvPr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0645;p38">
              <a:extLst>
                <a:ext uri="{FF2B5EF4-FFF2-40B4-BE49-F238E27FC236}">
                  <a16:creationId xmlns:a16="http://schemas.microsoft.com/office/drawing/2014/main" id="{50CFA3A4-8C4F-443F-9882-CFF98CA373B2}"/>
                </a:ext>
              </a:extLst>
            </p:cNvPr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0646;p38">
              <a:extLst>
                <a:ext uri="{FF2B5EF4-FFF2-40B4-BE49-F238E27FC236}">
                  <a16:creationId xmlns:a16="http://schemas.microsoft.com/office/drawing/2014/main" id="{C2E9D2ED-7B02-44AB-867F-85211039530F}"/>
                </a:ext>
              </a:extLst>
            </p:cNvPr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0647;p38">
              <a:extLst>
                <a:ext uri="{FF2B5EF4-FFF2-40B4-BE49-F238E27FC236}">
                  <a16:creationId xmlns:a16="http://schemas.microsoft.com/office/drawing/2014/main" id="{F56167DE-A0DC-4EA0-B8AA-2E722EA99D45}"/>
                </a:ext>
              </a:extLst>
            </p:cNvPr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0648;p38">
              <a:extLst>
                <a:ext uri="{FF2B5EF4-FFF2-40B4-BE49-F238E27FC236}">
                  <a16:creationId xmlns:a16="http://schemas.microsoft.com/office/drawing/2014/main" id="{5F35C75C-F317-43E0-A285-1313EFDAF831}"/>
                </a:ext>
              </a:extLst>
            </p:cNvPr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0649;p38">
              <a:extLst>
                <a:ext uri="{FF2B5EF4-FFF2-40B4-BE49-F238E27FC236}">
                  <a16:creationId xmlns:a16="http://schemas.microsoft.com/office/drawing/2014/main" id="{A4D92D04-FF75-4284-BBD2-126E12C30A3A}"/>
                </a:ext>
              </a:extLst>
            </p:cNvPr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0650;p38">
              <a:extLst>
                <a:ext uri="{FF2B5EF4-FFF2-40B4-BE49-F238E27FC236}">
                  <a16:creationId xmlns:a16="http://schemas.microsoft.com/office/drawing/2014/main" id="{E04E2BBF-C0EB-4098-8705-FA61F9B9E272}"/>
                </a:ext>
              </a:extLst>
            </p:cNvPr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0651;p38">
              <a:extLst>
                <a:ext uri="{FF2B5EF4-FFF2-40B4-BE49-F238E27FC236}">
                  <a16:creationId xmlns:a16="http://schemas.microsoft.com/office/drawing/2014/main" id="{1BFBCF95-9BD3-491A-9D35-F4B78DAF1CC2}"/>
                </a:ext>
              </a:extLst>
            </p:cNvPr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0652;p38">
              <a:extLst>
                <a:ext uri="{FF2B5EF4-FFF2-40B4-BE49-F238E27FC236}">
                  <a16:creationId xmlns:a16="http://schemas.microsoft.com/office/drawing/2014/main" id="{F301C49B-E8D7-46A6-B072-09BD1541DED8}"/>
                </a:ext>
              </a:extLst>
            </p:cNvPr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0653;p38">
              <a:extLst>
                <a:ext uri="{FF2B5EF4-FFF2-40B4-BE49-F238E27FC236}">
                  <a16:creationId xmlns:a16="http://schemas.microsoft.com/office/drawing/2014/main" id="{03F620CA-B769-4AF9-82B8-3CD009A8287A}"/>
                </a:ext>
              </a:extLst>
            </p:cNvPr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0654;p38">
              <a:extLst>
                <a:ext uri="{FF2B5EF4-FFF2-40B4-BE49-F238E27FC236}">
                  <a16:creationId xmlns:a16="http://schemas.microsoft.com/office/drawing/2014/main" id="{DB36E925-EFEC-4903-AB87-69A9B3E81199}"/>
                </a:ext>
              </a:extLst>
            </p:cNvPr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0655;p38">
              <a:extLst>
                <a:ext uri="{FF2B5EF4-FFF2-40B4-BE49-F238E27FC236}">
                  <a16:creationId xmlns:a16="http://schemas.microsoft.com/office/drawing/2014/main" id="{B837A128-73A4-4565-80B2-E1F2A27FE893}"/>
                </a:ext>
              </a:extLst>
            </p:cNvPr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0656;p38">
              <a:extLst>
                <a:ext uri="{FF2B5EF4-FFF2-40B4-BE49-F238E27FC236}">
                  <a16:creationId xmlns:a16="http://schemas.microsoft.com/office/drawing/2014/main" id="{1A229CFB-E3E1-48DF-9969-B6791B57E117}"/>
                </a:ext>
              </a:extLst>
            </p:cNvPr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0657;p38">
              <a:extLst>
                <a:ext uri="{FF2B5EF4-FFF2-40B4-BE49-F238E27FC236}">
                  <a16:creationId xmlns:a16="http://schemas.microsoft.com/office/drawing/2014/main" id="{0E7F1532-0692-48B7-9689-9344ECBD858E}"/>
                </a:ext>
              </a:extLst>
            </p:cNvPr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0658;p38">
              <a:extLst>
                <a:ext uri="{FF2B5EF4-FFF2-40B4-BE49-F238E27FC236}">
                  <a16:creationId xmlns:a16="http://schemas.microsoft.com/office/drawing/2014/main" id="{68685AE7-B5F7-4684-BEAE-65FD39B41834}"/>
                </a:ext>
              </a:extLst>
            </p:cNvPr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0659;p38">
              <a:extLst>
                <a:ext uri="{FF2B5EF4-FFF2-40B4-BE49-F238E27FC236}">
                  <a16:creationId xmlns:a16="http://schemas.microsoft.com/office/drawing/2014/main" id="{B8B63967-3E56-4A28-9736-C538AAD93D48}"/>
                </a:ext>
              </a:extLst>
            </p:cNvPr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0660;p38">
              <a:extLst>
                <a:ext uri="{FF2B5EF4-FFF2-40B4-BE49-F238E27FC236}">
                  <a16:creationId xmlns:a16="http://schemas.microsoft.com/office/drawing/2014/main" id="{93CAD2DD-C6C2-4AAE-8CC7-CC8288E42994}"/>
                </a:ext>
              </a:extLst>
            </p:cNvPr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0661;p38">
              <a:extLst>
                <a:ext uri="{FF2B5EF4-FFF2-40B4-BE49-F238E27FC236}">
                  <a16:creationId xmlns:a16="http://schemas.microsoft.com/office/drawing/2014/main" id="{1272C3A0-9A7B-41BB-9111-A445025E89FC}"/>
                </a:ext>
              </a:extLst>
            </p:cNvPr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0662;p38">
              <a:extLst>
                <a:ext uri="{FF2B5EF4-FFF2-40B4-BE49-F238E27FC236}">
                  <a16:creationId xmlns:a16="http://schemas.microsoft.com/office/drawing/2014/main" id="{DE77D3FA-5B7A-4FD3-AFF8-FDF6515BE9ED}"/>
                </a:ext>
              </a:extLst>
            </p:cNvPr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0663;p38">
              <a:extLst>
                <a:ext uri="{FF2B5EF4-FFF2-40B4-BE49-F238E27FC236}">
                  <a16:creationId xmlns:a16="http://schemas.microsoft.com/office/drawing/2014/main" id="{61FD9431-E13E-4D50-803B-9FCFC9D125DF}"/>
                </a:ext>
              </a:extLst>
            </p:cNvPr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0664;p38">
              <a:extLst>
                <a:ext uri="{FF2B5EF4-FFF2-40B4-BE49-F238E27FC236}">
                  <a16:creationId xmlns:a16="http://schemas.microsoft.com/office/drawing/2014/main" id="{431048F1-0B25-4992-8C91-4BDA22DF789F}"/>
                </a:ext>
              </a:extLst>
            </p:cNvPr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0665;p38">
              <a:extLst>
                <a:ext uri="{FF2B5EF4-FFF2-40B4-BE49-F238E27FC236}">
                  <a16:creationId xmlns:a16="http://schemas.microsoft.com/office/drawing/2014/main" id="{6DAF8EB5-D4FF-425A-9D82-2074ACAC3170}"/>
                </a:ext>
              </a:extLst>
            </p:cNvPr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0666;p38">
              <a:extLst>
                <a:ext uri="{FF2B5EF4-FFF2-40B4-BE49-F238E27FC236}">
                  <a16:creationId xmlns:a16="http://schemas.microsoft.com/office/drawing/2014/main" id="{B9A7D113-4255-4041-A460-7A3C9BA12713}"/>
                </a:ext>
              </a:extLst>
            </p:cNvPr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0667;p38">
              <a:extLst>
                <a:ext uri="{FF2B5EF4-FFF2-40B4-BE49-F238E27FC236}">
                  <a16:creationId xmlns:a16="http://schemas.microsoft.com/office/drawing/2014/main" id="{1E32892C-D93D-4326-A6A7-B264861163D5}"/>
                </a:ext>
              </a:extLst>
            </p:cNvPr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0668;p38">
              <a:extLst>
                <a:ext uri="{FF2B5EF4-FFF2-40B4-BE49-F238E27FC236}">
                  <a16:creationId xmlns:a16="http://schemas.microsoft.com/office/drawing/2014/main" id="{695AD7B8-8F8E-4467-8198-85167F5E8803}"/>
                </a:ext>
              </a:extLst>
            </p:cNvPr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0669;p38">
              <a:extLst>
                <a:ext uri="{FF2B5EF4-FFF2-40B4-BE49-F238E27FC236}">
                  <a16:creationId xmlns:a16="http://schemas.microsoft.com/office/drawing/2014/main" id="{380669D8-B8CF-4FD3-8399-97A35184D66B}"/>
                </a:ext>
              </a:extLst>
            </p:cNvPr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0670;p38">
              <a:extLst>
                <a:ext uri="{FF2B5EF4-FFF2-40B4-BE49-F238E27FC236}">
                  <a16:creationId xmlns:a16="http://schemas.microsoft.com/office/drawing/2014/main" id="{DB475189-8828-48A7-91D2-A9208DA2DF45}"/>
                </a:ext>
              </a:extLst>
            </p:cNvPr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0671;p38">
              <a:extLst>
                <a:ext uri="{FF2B5EF4-FFF2-40B4-BE49-F238E27FC236}">
                  <a16:creationId xmlns:a16="http://schemas.microsoft.com/office/drawing/2014/main" id="{732308B2-F0F8-49DF-88E1-3A8E6EA9CC3F}"/>
                </a:ext>
              </a:extLst>
            </p:cNvPr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0672;p38">
              <a:extLst>
                <a:ext uri="{FF2B5EF4-FFF2-40B4-BE49-F238E27FC236}">
                  <a16:creationId xmlns:a16="http://schemas.microsoft.com/office/drawing/2014/main" id="{01C4562F-65BB-45B0-BCAF-F585B839C81B}"/>
                </a:ext>
              </a:extLst>
            </p:cNvPr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0673;p38">
              <a:extLst>
                <a:ext uri="{FF2B5EF4-FFF2-40B4-BE49-F238E27FC236}">
                  <a16:creationId xmlns:a16="http://schemas.microsoft.com/office/drawing/2014/main" id="{CB78DC58-7FDB-4188-9306-EB9B370D72E5}"/>
                </a:ext>
              </a:extLst>
            </p:cNvPr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0674;p38">
              <a:extLst>
                <a:ext uri="{FF2B5EF4-FFF2-40B4-BE49-F238E27FC236}">
                  <a16:creationId xmlns:a16="http://schemas.microsoft.com/office/drawing/2014/main" id="{55D65DA9-FF60-4E09-8075-C5F9A83AB886}"/>
                </a:ext>
              </a:extLst>
            </p:cNvPr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" name="Rectangle 255">
            <a:extLst>
              <a:ext uri="{FF2B5EF4-FFF2-40B4-BE49-F238E27FC236}">
                <a16:creationId xmlns:a16="http://schemas.microsoft.com/office/drawing/2014/main" id="{DB5DE866-1874-4E14-B694-85A268EB1BB7}"/>
              </a:ext>
            </a:extLst>
          </p:cNvPr>
          <p:cNvSpPr/>
          <p:nvPr/>
        </p:nvSpPr>
        <p:spPr>
          <a:xfrm>
            <a:off x="5215887" y="3381489"/>
            <a:ext cx="2448986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1000</a:t>
            </a:r>
          </a:p>
        </p:txBody>
      </p:sp>
      <p:sp>
        <p:nvSpPr>
          <p:cNvPr id="257" name="Rectangle 256">
            <a:extLst>
              <a:ext uri="{FF2B5EF4-FFF2-40B4-BE49-F238E27FC236}">
                <a16:creationId xmlns:a16="http://schemas.microsoft.com/office/drawing/2014/main" id="{7EAE573E-0FB6-449A-928C-869A87088F94}"/>
              </a:ext>
            </a:extLst>
          </p:cNvPr>
          <p:cNvSpPr/>
          <p:nvPr/>
        </p:nvSpPr>
        <p:spPr>
          <a:xfrm>
            <a:off x="5215887" y="4219131"/>
            <a:ext cx="2448986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200</a:t>
            </a:r>
          </a:p>
        </p:txBody>
      </p:sp>
    </p:spTree>
    <p:extLst>
      <p:ext uri="{BB962C8B-B14F-4D97-AF65-F5344CB8AC3E}">
        <p14:creationId xmlns:p14="http://schemas.microsoft.com/office/powerpoint/2010/main" val="8902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9.87654E-7 L -0.08941 -0.16667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79" y="-833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ame-loot-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1DD74DB-6082-4BF2-BE30-33114ED76EE7}"/>
              </a:ext>
            </a:extLst>
          </p:cNvPr>
          <p:cNvSpPr/>
          <p:nvPr/>
        </p:nvSpPr>
        <p:spPr>
          <a:xfrm>
            <a:off x="5192604" y="2605292"/>
            <a:ext cx="2472269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40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600607" y="1773576"/>
            <a:ext cx="668965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Four hundred________.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7DF1044-241A-4DBC-84F7-4E948C6288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2800" y="132909"/>
            <a:ext cx="770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5" name="Picture 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041C5659-5831-42F4-8E3F-87C1E3A11B6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79050" y="3697968"/>
            <a:ext cx="1455500" cy="1445531"/>
          </a:xfrm>
          <a:prstGeom prst="rect">
            <a:avLst/>
          </a:prstGeom>
        </p:spPr>
      </p:pic>
      <p:grpSp>
        <p:nvGrpSpPr>
          <p:cNvPr id="11" name="Google Shape;20434;p38">
            <a:extLst>
              <a:ext uri="{FF2B5EF4-FFF2-40B4-BE49-F238E27FC236}">
                <a16:creationId xmlns:a16="http://schemas.microsoft.com/office/drawing/2014/main" id="{BA2E3915-6D0D-4BA2-90A0-2C2CE4FF3437}"/>
              </a:ext>
            </a:extLst>
          </p:cNvPr>
          <p:cNvGrpSpPr/>
          <p:nvPr/>
        </p:nvGrpSpPr>
        <p:grpSpPr>
          <a:xfrm rot="915886" flipH="1">
            <a:off x="2510611" y="3289261"/>
            <a:ext cx="839489" cy="821336"/>
            <a:chOff x="5123525" y="2120950"/>
            <a:chExt cx="240475" cy="235275"/>
          </a:xfrm>
        </p:grpSpPr>
        <p:sp>
          <p:nvSpPr>
            <p:cNvPr id="12" name="Google Shape;20435;p38">
              <a:extLst>
                <a:ext uri="{FF2B5EF4-FFF2-40B4-BE49-F238E27FC236}">
                  <a16:creationId xmlns:a16="http://schemas.microsoft.com/office/drawing/2014/main" id="{A49074EB-BC1D-49D2-819A-80B0B9CB4F30}"/>
                </a:ext>
              </a:extLst>
            </p:cNvPr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0436;p38">
              <a:extLst>
                <a:ext uri="{FF2B5EF4-FFF2-40B4-BE49-F238E27FC236}">
                  <a16:creationId xmlns:a16="http://schemas.microsoft.com/office/drawing/2014/main" id="{DFE0FE13-065C-49F3-81AC-BB9DAAD6BAF8}"/>
                </a:ext>
              </a:extLst>
            </p:cNvPr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0437;p38">
              <a:extLst>
                <a:ext uri="{FF2B5EF4-FFF2-40B4-BE49-F238E27FC236}">
                  <a16:creationId xmlns:a16="http://schemas.microsoft.com/office/drawing/2014/main" id="{BB48E45D-5602-410E-8D6B-B80E4EE47C6D}"/>
                </a:ext>
              </a:extLst>
            </p:cNvPr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0438;p38">
              <a:extLst>
                <a:ext uri="{FF2B5EF4-FFF2-40B4-BE49-F238E27FC236}">
                  <a16:creationId xmlns:a16="http://schemas.microsoft.com/office/drawing/2014/main" id="{C7C1B078-F3BF-4B13-A4C5-DCF2B02651C1}"/>
                </a:ext>
              </a:extLst>
            </p:cNvPr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439;p38">
              <a:extLst>
                <a:ext uri="{FF2B5EF4-FFF2-40B4-BE49-F238E27FC236}">
                  <a16:creationId xmlns:a16="http://schemas.microsoft.com/office/drawing/2014/main" id="{F809B86D-3F95-43FA-BE12-0BD3C6DCDCAA}"/>
                </a:ext>
              </a:extLst>
            </p:cNvPr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0440;p38">
              <a:extLst>
                <a:ext uri="{FF2B5EF4-FFF2-40B4-BE49-F238E27FC236}">
                  <a16:creationId xmlns:a16="http://schemas.microsoft.com/office/drawing/2014/main" id="{A5BEA121-63B6-4A80-9546-CE50D76EE1A6}"/>
                </a:ext>
              </a:extLst>
            </p:cNvPr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0441;p38">
              <a:extLst>
                <a:ext uri="{FF2B5EF4-FFF2-40B4-BE49-F238E27FC236}">
                  <a16:creationId xmlns:a16="http://schemas.microsoft.com/office/drawing/2014/main" id="{F5E5CA3A-F189-41D8-8917-01A09E78C054}"/>
                </a:ext>
              </a:extLst>
            </p:cNvPr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0442;p38">
              <a:extLst>
                <a:ext uri="{FF2B5EF4-FFF2-40B4-BE49-F238E27FC236}">
                  <a16:creationId xmlns:a16="http://schemas.microsoft.com/office/drawing/2014/main" id="{EEA06B3C-C446-4555-B1CF-658E8528C0C5}"/>
                </a:ext>
              </a:extLst>
            </p:cNvPr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0443;p38">
              <a:extLst>
                <a:ext uri="{FF2B5EF4-FFF2-40B4-BE49-F238E27FC236}">
                  <a16:creationId xmlns:a16="http://schemas.microsoft.com/office/drawing/2014/main" id="{B4E95FCA-34E8-46A0-95B2-ED2D5865641B}"/>
                </a:ext>
              </a:extLst>
            </p:cNvPr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0444;p38">
              <a:extLst>
                <a:ext uri="{FF2B5EF4-FFF2-40B4-BE49-F238E27FC236}">
                  <a16:creationId xmlns:a16="http://schemas.microsoft.com/office/drawing/2014/main" id="{D61EF628-226D-40EF-91E7-83F874CB888D}"/>
                </a:ext>
              </a:extLst>
            </p:cNvPr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0445;p38">
              <a:extLst>
                <a:ext uri="{FF2B5EF4-FFF2-40B4-BE49-F238E27FC236}">
                  <a16:creationId xmlns:a16="http://schemas.microsoft.com/office/drawing/2014/main" id="{F1F03E23-097D-4B0F-94BB-E2CA513E716E}"/>
                </a:ext>
              </a:extLst>
            </p:cNvPr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0446;p38">
              <a:extLst>
                <a:ext uri="{FF2B5EF4-FFF2-40B4-BE49-F238E27FC236}">
                  <a16:creationId xmlns:a16="http://schemas.microsoft.com/office/drawing/2014/main" id="{4693C637-99B0-4C93-8FE3-9014158A8D0E}"/>
                </a:ext>
              </a:extLst>
            </p:cNvPr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0447;p38">
              <a:extLst>
                <a:ext uri="{FF2B5EF4-FFF2-40B4-BE49-F238E27FC236}">
                  <a16:creationId xmlns:a16="http://schemas.microsoft.com/office/drawing/2014/main" id="{61A45BB4-57FC-43F7-BCFB-F2CDF80DB486}"/>
                </a:ext>
              </a:extLst>
            </p:cNvPr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0448;p38">
              <a:extLst>
                <a:ext uri="{FF2B5EF4-FFF2-40B4-BE49-F238E27FC236}">
                  <a16:creationId xmlns:a16="http://schemas.microsoft.com/office/drawing/2014/main" id="{69C1E6DF-8052-4065-B347-51172892E5BF}"/>
                </a:ext>
              </a:extLst>
            </p:cNvPr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0449;p38">
              <a:extLst>
                <a:ext uri="{FF2B5EF4-FFF2-40B4-BE49-F238E27FC236}">
                  <a16:creationId xmlns:a16="http://schemas.microsoft.com/office/drawing/2014/main" id="{A7B97446-77DE-46B0-A67C-0E622D8DB01B}"/>
                </a:ext>
              </a:extLst>
            </p:cNvPr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0450;p38">
              <a:extLst>
                <a:ext uri="{FF2B5EF4-FFF2-40B4-BE49-F238E27FC236}">
                  <a16:creationId xmlns:a16="http://schemas.microsoft.com/office/drawing/2014/main" id="{4A5EFDCD-520E-454D-895E-57A54CF08818}"/>
                </a:ext>
              </a:extLst>
            </p:cNvPr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0451;p38">
              <a:extLst>
                <a:ext uri="{FF2B5EF4-FFF2-40B4-BE49-F238E27FC236}">
                  <a16:creationId xmlns:a16="http://schemas.microsoft.com/office/drawing/2014/main" id="{1AA4C4FE-D655-4160-A8F5-5BB1693860BE}"/>
                </a:ext>
              </a:extLst>
            </p:cNvPr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0452;p38">
              <a:extLst>
                <a:ext uri="{FF2B5EF4-FFF2-40B4-BE49-F238E27FC236}">
                  <a16:creationId xmlns:a16="http://schemas.microsoft.com/office/drawing/2014/main" id="{B3C8057F-4007-4DF5-88E9-181F587ABE43}"/>
                </a:ext>
              </a:extLst>
            </p:cNvPr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0453;p38">
              <a:extLst>
                <a:ext uri="{FF2B5EF4-FFF2-40B4-BE49-F238E27FC236}">
                  <a16:creationId xmlns:a16="http://schemas.microsoft.com/office/drawing/2014/main" id="{B7F8F510-828F-4B0E-AA25-26988E844180}"/>
                </a:ext>
              </a:extLst>
            </p:cNvPr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0454;p38">
              <a:extLst>
                <a:ext uri="{FF2B5EF4-FFF2-40B4-BE49-F238E27FC236}">
                  <a16:creationId xmlns:a16="http://schemas.microsoft.com/office/drawing/2014/main" id="{B0F3D2CF-3C96-480A-8681-E6638048BCA2}"/>
                </a:ext>
              </a:extLst>
            </p:cNvPr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0455;p38">
              <a:extLst>
                <a:ext uri="{FF2B5EF4-FFF2-40B4-BE49-F238E27FC236}">
                  <a16:creationId xmlns:a16="http://schemas.microsoft.com/office/drawing/2014/main" id="{9B97EE56-5955-4A29-B2D9-8A33FEA8D187}"/>
                </a:ext>
              </a:extLst>
            </p:cNvPr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0456;p38">
              <a:extLst>
                <a:ext uri="{FF2B5EF4-FFF2-40B4-BE49-F238E27FC236}">
                  <a16:creationId xmlns:a16="http://schemas.microsoft.com/office/drawing/2014/main" id="{3CC9E097-4190-4116-A970-6B4551114130}"/>
                </a:ext>
              </a:extLst>
            </p:cNvPr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0457;p38">
              <a:extLst>
                <a:ext uri="{FF2B5EF4-FFF2-40B4-BE49-F238E27FC236}">
                  <a16:creationId xmlns:a16="http://schemas.microsoft.com/office/drawing/2014/main" id="{F9E5E76D-A8C3-4F8B-8DB0-CA4B15A87D24}"/>
                </a:ext>
              </a:extLst>
            </p:cNvPr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0458;p38">
              <a:extLst>
                <a:ext uri="{FF2B5EF4-FFF2-40B4-BE49-F238E27FC236}">
                  <a16:creationId xmlns:a16="http://schemas.microsoft.com/office/drawing/2014/main" id="{B97B911D-F752-4BDD-A0A3-498BE345AB79}"/>
                </a:ext>
              </a:extLst>
            </p:cNvPr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459;p38">
              <a:extLst>
                <a:ext uri="{FF2B5EF4-FFF2-40B4-BE49-F238E27FC236}">
                  <a16:creationId xmlns:a16="http://schemas.microsoft.com/office/drawing/2014/main" id="{859C34DF-B401-4E47-B577-03AD43C4EAA0}"/>
                </a:ext>
              </a:extLst>
            </p:cNvPr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460;p38">
              <a:extLst>
                <a:ext uri="{FF2B5EF4-FFF2-40B4-BE49-F238E27FC236}">
                  <a16:creationId xmlns:a16="http://schemas.microsoft.com/office/drawing/2014/main" id="{6C2BDE3F-7C81-48C0-9D14-228BB518C740}"/>
                </a:ext>
              </a:extLst>
            </p:cNvPr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461;p38">
              <a:extLst>
                <a:ext uri="{FF2B5EF4-FFF2-40B4-BE49-F238E27FC236}">
                  <a16:creationId xmlns:a16="http://schemas.microsoft.com/office/drawing/2014/main" id="{3B646C1F-4B03-4113-AB86-63E4D199A005}"/>
                </a:ext>
              </a:extLst>
            </p:cNvPr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462;p38">
              <a:extLst>
                <a:ext uri="{FF2B5EF4-FFF2-40B4-BE49-F238E27FC236}">
                  <a16:creationId xmlns:a16="http://schemas.microsoft.com/office/drawing/2014/main" id="{BC42F110-670B-4D69-837A-BAB43769526F}"/>
                </a:ext>
              </a:extLst>
            </p:cNvPr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463;p38">
              <a:extLst>
                <a:ext uri="{FF2B5EF4-FFF2-40B4-BE49-F238E27FC236}">
                  <a16:creationId xmlns:a16="http://schemas.microsoft.com/office/drawing/2014/main" id="{16CC112D-134B-48F6-8BD2-C846F1A3FDDE}"/>
                </a:ext>
              </a:extLst>
            </p:cNvPr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464;p38">
              <a:extLst>
                <a:ext uri="{FF2B5EF4-FFF2-40B4-BE49-F238E27FC236}">
                  <a16:creationId xmlns:a16="http://schemas.microsoft.com/office/drawing/2014/main" id="{7953B4CC-1798-423B-B3AB-0F540258B17A}"/>
                </a:ext>
              </a:extLst>
            </p:cNvPr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465;p38">
              <a:extLst>
                <a:ext uri="{FF2B5EF4-FFF2-40B4-BE49-F238E27FC236}">
                  <a16:creationId xmlns:a16="http://schemas.microsoft.com/office/drawing/2014/main" id="{2A7BFA1E-F2EC-428C-B5C7-4493967EFF86}"/>
                </a:ext>
              </a:extLst>
            </p:cNvPr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466;p38">
              <a:extLst>
                <a:ext uri="{FF2B5EF4-FFF2-40B4-BE49-F238E27FC236}">
                  <a16:creationId xmlns:a16="http://schemas.microsoft.com/office/drawing/2014/main" id="{DCAFF817-8299-4A04-BD58-3D4F3398B190}"/>
                </a:ext>
              </a:extLst>
            </p:cNvPr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467;p38">
              <a:extLst>
                <a:ext uri="{FF2B5EF4-FFF2-40B4-BE49-F238E27FC236}">
                  <a16:creationId xmlns:a16="http://schemas.microsoft.com/office/drawing/2014/main" id="{CA3DA63A-3306-465A-8AE6-D805C40AB84B}"/>
                </a:ext>
              </a:extLst>
            </p:cNvPr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468;p38">
              <a:extLst>
                <a:ext uri="{FF2B5EF4-FFF2-40B4-BE49-F238E27FC236}">
                  <a16:creationId xmlns:a16="http://schemas.microsoft.com/office/drawing/2014/main" id="{640D7CE6-1CFA-4B97-9C44-D0F4DD83E3EE}"/>
                </a:ext>
              </a:extLst>
            </p:cNvPr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469;p38">
              <a:extLst>
                <a:ext uri="{FF2B5EF4-FFF2-40B4-BE49-F238E27FC236}">
                  <a16:creationId xmlns:a16="http://schemas.microsoft.com/office/drawing/2014/main" id="{97551BFA-D5A2-4F01-871D-E9FC04A69AAC}"/>
                </a:ext>
              </a:extLst>
            </p:cNvPr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470;p38">
              <a:extLst>
                <a:ext uri="{FF2B5EF4-FFF2-40B4-BE49-F238E27FC236}">
                  <a16:creationId xmlns:a16="http://schemas.microsoft.com/office/drawing/2014/main" id="{EC27494C-DF60-42FA-B572-6C8E92D91EAB}"/>
                </a:ext>
              </a:extLst>
            </p:cNvPr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471;p38">
              <a:extLst>
                <a:ext uri="{FF2B5EF4-FFF2-40B4-BE49-F238E27FC236}">
                  <a16:creationId xmlns:a16="http://schemas.microsoft.com/office/drawing/2014/main" id="{CE1CD624-6F44-4A14-A04D-DE53C85F8053}"/>
                </a:ext>
              </a:extLst>
            </p:cNvPr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472;p38">
              <a:extLst>
                <a:ext uri="{FF2B5EF4-FFF2-40B4-BE49-F238E27FC236}">
                  <a16:creationId xmlns:a16="http://schemas.microsoft.com/office/drawing/2014/main" id="{5088676E-85FB-48B5-8501-6473E28A69FA}"/>
                </a:ext>
              </a:extLst>
            </p:cNvPr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473;p38">
              <a:extLst>
                <a:ext uri="{FF2B5EF4-FFF2-40B4-BE49-F238E27FC236}">
                  <a16:creationId xmlns:a16="http://schemas.microsoft.com/office/drawing/2014/main" id="{3D290742-EBEB-49B7-AFFD-15A0260EA102}"/>
                </a:ext>
              </a:extLst>
            </p:cNvPr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474;p38">
              <a:extLst>
                <a:ext uri="{FF2B5EF4-FFF2-40B4-BE49-F238E27FC236}">
                  <a16:creationId xmlns:a16="http://schemas.microsoft.com/office/drawing/2014/main" id="{1001212F-49F9-4A93-A562-516F4A4DF927}"/>
                </a:ext>
              </a:extLst>
            </p:cNvPr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475;p38">
              <a:extLst>
                <a:ext uri="{FF2B5EF4-FFF2-40B4-BE49-F238E27FC236}">
                  <a16:creationId xmlns:a16="http://schemas.microsoft.com/office/drawing/2014/main" id="{E93EBE13-990A-4758-8F7D-3FE876EA0B00}"/>
                </a:ext>
              </a:extLst>
            </p:cNvPr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476;p38">
              <a:extLst>
                <a:ext uri="{FF2B5EF4-FFF2-40B4-BE49-F238E27FC236}">
                  <a16:creationId xmlns:a16="http://schemas.microsoft.com/office/drawing/2014/main" id="{E5C4F126-8F0E-499E-86B4-D5AB9C0A1BD1}"/>
                </a:ext>
              </a:extLst>
            </p:cNvPr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477;p38">
              <a:extLst>
                <a:ext uri="{FF2B5EF4-FFF2-40B4-BE49-F238E27FC236}">
                  <a16:creationId xmlns:a16="http://schemas.microsoft.com/office/drawing/2014/main" id="{59ACC985-6210-47AE-9266-031D64CD2E0D}"/>
                </a:ext>
              </a:extLst>
            </p:cNvPr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478;p38">
              <a:extLst>
                <a:ext uri="{FF2B5EF4-FFF2-40B4-BE49-F238E27FC236}">
                  <a16:creationId xmlns:a16="http://schemas.microsoft.com/office/drawing/2014/main" id="{300511A5-1919-4AF0-A56F-EF28B3A70B77}"/>
                </a:ext>
              </a:extLst>
            </p:cNvPr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479;p38">
              <a:extLst>
                <a:ext uri="{FF2B5EF4-FFF2-40B4-BE49-F238E27FC236}">
                  <a16:creationId xmlns:a16="http://schemas.microsoft.com/office/drawing/2014/main" id="{92AC3331-F01C-4741-AEE8-BC14E187DB92}"/>
                </a:ext>
              </a:extLst>
            </p:cNvPr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480;p38">
              <a:extLst>
                <a:ext uri="{FF2B5EF4-FFF2-40B4-BE49-F238E27FC236}">
                  <a16:creationId xmlns:a16="http://schemas.microsoft.com/office/drawing/2014/main" id="{DFED92C6-D97D-4B04-8ACB-B2C1F5FD67F5}"/>
                </a:ext>
              </a:extLst>
            </p:cNvPr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481;p38">
              <a:extLst>
                <a:ext uri="{FF2B5EF4-FFF2-40B4-BE49-F238E27FC236}">
                  <a16:creationId xmlns:a16="http://schemas.microsoft.com/office/drawing/2014/main" id="{A9B98F8C-27A3-427B-8754-38ECC6D4314F}"/>
                </a:ext>
              </a:extLst>
            </p:cNvPr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482;p38">
              <a:extLst>
                <a:ext uri="{FF2B5EF4-FFF2-40B4-BE49-F238E27FC236}">
                  <a16:creationId xmlns:a16="http://schemas.microsoft.com/office/drawing/2014/main" id="{A02DAD8C-CE5E-40D2-A83E-AF6355477887}"/>
                </a:ext>
              </a:extLst>
            </p:cNvPr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483;p38">
              <a:extLst>
                <a:ext uri="{FF2B5EF4-FFF2-40B4-BE49-F238E27FC236}">
                  <a16:creationId xmlns:a16="http://schemas.microsoft.com/office/drawing/2014/main" id="{C1A0758A-F00D-464A-96F8-215EDEF0B66A}"/>
                </a:ext>
              </a:extLst>
            </p:cNvPr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484;p38">
              <a:extLst>
                <a:ext uri="{FF2B5EF4-FFF2-40B4-BE49-F238E27FC236}">
                  <a16:creationId xmlns:a16="http://schemas.microsoft.com/office/drawing/2014/main" id="{E5C6D710-D44D-41CC-A379-058B001A2357}"/>
                </a:ext>
              </a:extLst>
            </p:cNvPr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485;p38">
              <a:extLst>
                <a:ext uri="{FF2B5EF4-FFF2-40B4-BE49-F238E27FC236}">
                  <a16:creationId xmlns:a16="http://schemas.microsoft.com/office/drawing/2014/main" id="{C66171F5-ADB6-4E98-A8F4-013855A2319D}"/>
                </a:ext>
              </a:extLst>
            </p:cNvPr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486;p38">
              <a:extLst>
                <a:ext uri="{FF2B5EF4-FFF2-40B4-BE49-F238E27FC236}">
                  <a16:creationId xmlns:a16="http://schemas.microsoft.com/office/drawing/2014/main" id="{17F44DAD-34D0-4FAD-9373-C716D7731D08}"/>
                </a:ext>
              </a:extLst>
            </p:cNvPr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487;p38">
              <a:extLst>
                <a:ext uri="{FF2B5EF4-FFF2-40B4-BE49-F238E27FC236}">
                  <a16:creationId xmlns:a16="http://schemas.microsoft.com/office/drawing/2014/main" id="{8350DC5F-D847-48D1-BBE5-7DDEA8C6F911}"/>
                </a:ext>
              </a:extLst>
            </p:cNvPr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488;p38">
              <a:extLst>
                <a:ext uri="{FF2B5EF4-FFF2-40B4-BE49-F238E27FC236}">
                  <a16:creationId xmlns:a16="http://schemas.microsoft.com/office/drawing/2014/main" id="{7888FEC3-3D79-46A3-AA9A-A55647729F88}"/>
                </a:ext>
              </a:extLst>
            </p:cNvPr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0489;p38">
              <a:extLst>
                <a:ext uri="{FF2B5EF4-FFF2-40B4-BE49-F238E27FC236}">
                  <a16:creationId xmlns:a16="http://schemas.microsoft.com/office/drawing/2014/main" id="{A51723A8-FC38-4A92-A80F-157A198F5BBE}"/>
                </a:ext>
              </a:extLst>
            </p:cNvPr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0490;p38">
              <a:extLst>
                <a:ext uri="{FF2B5EF4-FFF2-40B4-BE49-F238E27FC236}">
                  <a16:creationId xmlns:a16="http://schemas.microsoft.com/office/drawing/2014/main" id="{E5EE9711-F9BA-4BF4-9E67-C67F3B37DE8F}"/>
                </a:ext>
              </a:extLst>
            </p:cNvPr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0491;p38">
              <a:extLst>
                <a:ext uri="{FF2B5EF4-FFF2-40B4-BE49-F238E27FC236}">
                  <a16:creationId xmlns:a16="http://schemas.microsoft.com/office/drawing/2014/main" id="{1670BAC1-4F68-43E5-9FE3-F0F73D59CCCA}"/>
                </a:ext>
              </a:extLst>
            </p:cNvPr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0492;p38">
              <a:extLst>
                <a:ext uri="{FF2B5EF4-FFF2-40B4-BE49-F238E27FC236}">
                  <a16:creationId xmlns:a16="http://schemas.microsoft.com/office/drawing/2014/main" id="{F0920E42-1BA5-4B88-B58D-8DDC46B7002A}"/>
                </a:ext>
              </a:extLst>
            </p:cNvPr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0493;p38">
              <a:extLst>
                <a:ext uri="{FF2B5EF4-FFF2-40B4-BE49-F238E27FC236}">
                  <a16:creationId xmlns:a16="http://schemas.microsoft.com/office/drawing/2014/main" id="{765226C7-CE8C-48A8-B199-0CA34659C56B}"/>
                </a:ext>
              </a:extLst>
            </p:cNvPr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0494;p38">
              <a:extLst>
                <a:ext uri="{FF2B5EF4-FFF2-40B4-BE49-F238E27FC236}">
                  <a16:creationId xmlns:a16="http://schemas.microsoft.com/office/drawing/2014/main" id="{01789098-3ABB-43FA-AC2D-F45B483B2DB8}"/>
                </a:ext>
              </a:extLst>
            </p:cNvPr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0495;p38">
              <a:extLst>
                <a:ext uri="{FF2B5EF4-FFF2-40B4-BE49-F238E27FC236}">
                  <a16:creationId xmlns:a16="http://schemas.microsoft.com/office/drawing/2014/main" id="{0C272CEB-04C8-4006-8B37-97625710E01E}"/>
                </a:ext>
              </a:extLst>
            </p:cNvPr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0496;p38">
              <a:extLst>
                <a:ext uri="{FF2B5EF4-FFF2-40B4-BE49-F238E27FC236}">
                  <a16:creationId xmlns:a16="http://schemas.microsoft.com/office/drawing/2014/main" id="{DE49DB2D-5BCB-4BE5-A21D-96840ABD34C4}"/>
                </a:ext>
              </a:extLst>
            </p:cNvPr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0497;p38">
              <a:extLst>
                <a:ext uri="{FF2B5EF4-FFF2-40B4-BE49-F238E27FC236}">
                  <a16:creationId xmlns:a16="http://schemas.microsoft.com/office/drawing/2014/main" id="{75713AEA-9A31-46D4-B1B2-1ADDE1894B5A}"/>
                </a:ext>
              </a:extLst>
            </p:cNvPr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0498;p38">
              <a:extLst>
                <a:ext uri="{FF2B5EF4-FFF2-40B4-BE49-F238E27FC236}">
                  <a16:creationId xmlns:a16="http://schemas.microsoft.com/office/drawing/2014/main" id="{71E2059F-F361-4870-9A47-5DD7CEC7C883}"/>
                </a:ext>
              </a:extLst>
            </p:cNvPr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0499;p38">
              <a:extLst>
                <a:ext uri="{FF2B5EF4-FFF2-40B4-BE49-F238E27FC236}">
                  <a16:creationId xmlns:a16="http://schemas.microsoft.com/office/drawing/2014/main" id="{9EC3FC39-13B9-441B-B4BA-7E96D38BAE6A}"/>
                </a:ext>
              </a:extLst>
            </p:cNvPr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0500;p38">
              <a:extLst>
                <a:ext uri="{FF2B5EF4-FFF2-40B4-BE49-F238E27FC236}">
                  <a16:creationId xmlns:a16="http://schemas.microsoft.com/office/drawing/2014/main" id="{EE74D229-0863-45AB-8712-D8E1F5D41797}"/>
                </a:ext>
              </a:extLst>
            </p:cNvPr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0501;p38">
              <a:extLst>
                <a:ext uri="{FF2B5EF4-FFF2-40B4-BE49-F238E27FC236}">
                  <a16:creationId xmlns:a16="http://schemas.microsoft.com/office/drawing/2014/main" id="{FF664E40-3434-40A3-8B77-C7E29774160D}"/>
                </a:ext>
              </a:extLst>
            </p:cNvPr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0502;p38">
              <a:extLst>
                <a:ext uri="{FF2B5EF4-FFF2-40B4-BE49-F238E27FC236}">
                  <a16:creationId xmlns:a16="http://schemas.microsoft.com/office/drawing/2014/main" id="{517DFDD4-7B5B-471F-A74D-8C1FF5A8C16F}"/>
                </a:ext>
              </a:extLst>
            </p:cNvPr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0503;p38">
              <a:extLst>
                <a:ext uri="{FF2B5EF4-FFF2-40B4-BE49-F238E27FC236}">
                  <a16:creationId xmlns:a16="http://schemas.microsoft.com/office/drawing/2014/main" id="{425394D3-5D53-49BB-8827-E9E3F5E63A9F}"/>
                </a:ext>
              </a:extLst>
            </p:cNvPr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0504;p38">
              <a:extLst>
                <a:ext uri="{FF2B5EF4-FFF2-40B4-BE49-F238E27FC236}">
                  <a16:creationId xmlns:a16="http://schemas.microsoft.com/office/drawing/2014/main" id="{5C54C1E1-39DD-4E84-9D3A-73C86B0B97E6}"/>
                </a:ext>
              </a:extLst>
            </p:cNvPr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0505;p38">
              <a:extLst>
                <a:ext uri="{FF2B5EF4-FFF2-40B4-BE49-F238E27FC236}">
                  <a16:creationId xmlns:a16="http://schemas.microsoft.com/office/drawing/2014/main" id="{725B02F1-4AFD-4C56-B042-4A05C98C2CB1}"/>
                </a:ext>
              </a:extLst>
            </p:cNvPr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0506;p38">
              <a:extLst>
                <a:ext uri="{FF2B5EF4-FFF2-40B4-BE49-F238E27FC236}">
                  <a16:creationId xmlns:a16="http://schemas.microsoft.com/office/drawing/2014/main" id="{CB128631-3BB9-4A73-9F92-BE6CE7989365}"/>
                </a:ext>
              </a:extLst>
            </p:cNvPr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0507;p38">
              <a:extLst>
                <a:ext uri="{FF2B5EF4-FFF2-40B4-BE49-F238E27FC236}">
                  <a16:creationId xmlns:a16="http://schemas.microsoft.com/office/drawing/2014/main" id="{3DE2EE78-B656-40F6-8584-F77A02E8DCAA}"/>
                </a:ext>
              </a:extLst>
            </p:cNvPr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0508;p38">
              <a:extLst>
                <a:ext uri="{FF2B5EF4-FFF2-40B4-BE49-F238E27FC236}">
                  <a16:creationId xmlns:a16="http://schemas.microsoft.com/office/drawing/2014/main" id="{66AA4F41-2F51-4341-A6B0-11670C39969C}"/>
                </a:ext>
              </a:extLst>
            </p:cNvPr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0509;p38">
              <a:extLst>
                <a:ext uri="{FF2B5EF4-FFF2-40B4-BE49-F238E27FC236}">
                  <a16:creationId xmlns:a16="http://schemas.microsoft.com/office/drawing/2014/main" id="{977795ED-DA73-4406-BEEB-5C9B32E8231B}"/>
                </a:ext>
              </a:extLst>
            </p:cNvPr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0510;p38">
              <a:extLst>
                <a:ext uri="{FF2B5EF4-FFF2-40B4-BE49-F238E27FC236}">
                  <a16:creationId xmlns:a16="http://schemas.microsoft.com/office/drawing/2014/main" id="{F5347C00-A747-4E1C-909E-6BD6A8BBCF4A}"/>
                </a:ext>
              </a:extLst>
            </p:cNvPr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0511;p38">
              <a:extLst>
                <a:ext uri="{FF2B5EF4-FFF2-40B4-BE49-F238E27FC236}">
                  <a16:creationId xmlns:a16="http://schemas.microsoft.com/office/drawing/2014/main" id="{6765FE22-AD16-4CCF-8E65-8E18EC324CB5}"/>
                </a:ext>
              </a:extLst>
            </p:cNvPr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0512;p38">
              <a:extLst>
                <a:ext uri="{FF2B5EF4-FFF2-40B4-BE49-F238E27FC236}">
                  <a16:creationId xmlns:a16="http://schemas.microsoft.com/office/drawing/2014/main" id="{93461C97-C828-4D5F-8084-D240561EAAFA}"/>
                </a:ext>
              </a:extLst>
            </p:cNvPr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0513;p38">
              <a:extLst>
                <a:ext uri="{FF2B5EF4-FFF2-40B4-BE49-F238E27FC236}">
                  <a16:creationId xmlns:a16="http://schemas.microsoft.com/office/drawing/2014/main" id="{D5AE7318-C872-4486-82D2-A60F06E713B8}"/>
                </a:ext>
              </a:extLst>
            </p:cNvPr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514;p38">
              <a:extLst>
                <a:ext uri="{FF2B5EF4-FFF2-40B4-BE49-F238E27FC236}">
                  <a16:creationId xmlns:a16="http://schemas.microsoft.com/office/drawing/2014/main" id="{A2B0A862-EFF3-4A0B-AB42-6BD32ED70A26}"/>
                </a:ext>
              </a:extLst>
            </p:cNvPr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515;p38">
              <a:extLst>
                <a:ext uri="{FF2B5EF4-FFF2-40B4-BE49-F238E27FC236}">
                  <a16:creationId xmlns:a16="http://schemas.microsoft.com/office/drawing/2014/main" id="{1FD5CE13-8259-45FE-A7A6-30FD061D5C2D}"/>
                </a:ext>
              </a:extLst>
            </p:cNvPr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516;p38">
              <a:extLst>
                <a:ext uri="{FF2B5EF4-FFF2-40B4-BE49-F238E27FC236}">
                  <a16:creationId xmlns:a16="http://schemas.microsoft.com/office/drawing/2014/main" id="{F13FB854-00D8-4193-B1B8-1C8A7BFEF190}"/>
                </a:ext>
              </a:extLst>
            </p:cNvPr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517;p38">
              <a:extLst>
                <a:ext uri="{FF2B5EF4-FFF2-40B4-BE49-F238E27FC236}">
                  <a16:creationId xmlns:a16="http://schemas.microsoft.com/office/drawing/2014/main" id="{8867986E-059E-43AA-9696-26ADD5FE4720}"/>
                </a:ext>
              </a:extLst>
            </p:cNvPr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518;p38">
              <a:extLst>
                <a:ext uri="{FF2B5EF4-FFF2-40B4-BE49-F238E27FC236}">
                  <a16:creationId xmlns:a16="http://schemas.microsoft.com/office/drawing/2014/main" id="{034732CD-6B91-4BA6-989D-92A623343A5C}"/>
                </a:ext>
              </a:extLst>
            </p:cNvPr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19;p38">
              <a:extLst>
                <a:ext uri="{FF2B5EF4-FFF2-40B4-BE49-F238E27FC236}">
                  <a16:creationId xmlns:a16="http://schemas.microsoft.com/office/drawing/2014/main" id="{5CA208C4-59A1-4A27-90EC-F3CC77FCE883}"/>
                </a:ext>
              </a:extLst>
            </p:cNvPr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520;p38">
              <a:extLst>
                <a:ext uri="{FF2B5EF4-FFF2-40B4-BE49-F238E27FC236}">
                  <a16:creationId xmlns:a16="http://schemas.microsoft.com/office/drawing/2014/main" id="{DE9236A1-9BD7-41A6-A51D-591802B4048E}"/>
                </a:ext>
              </a:extLst>
            </p:cNvPr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521;p38">
              <a:extLst>
                <a:ext uri="{FF2B5EF4-FFF2-40B4-BE49-F238E27FC236}">
                  <a16:creationId xmlns:a16="http://schemas.microsoft.com/office/drawing/2014/main" id="{A1C7BA25-39D6-47B5-81AE-727A2FD59DA0}"/>
                </a:ext>
              </a:extLst>
            </p:cNvPr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522;p38">
              <a:extLst>
                <a:ext uri="{FF2B5EF4-FFF2-40B4-BE49-F238E27FC236}">
                  <a16:creationId xmlns:a16="http://schemas.microsoft.com/office/drawing/2014/main" id="{712CDFF4-752B-44EB-8E4F-C3D3123E6971}"/>
                </a:ext>
              </a:extLst>
            </p:cNvPr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523;p38">
              <a:extLst>
                <a:ext uri="{FF2B5EF4-FFF2-40B4-BE49-F238E27FC236}">
                  <a16:creationId xmlns:a16="http://schemas.microsoft.com/office/drawing/2014/main" id="{72C6FCC9-F50E-4217-A1FA-8C119D73B1B3}"/>
                </a:ext>
              </a:extLst>
            </p:cNvPr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0524;p38">
              <a:extLst>
                <a:ext uri="{FF2B5EF4-FFF2-40B4-BE49-F238E27FC236}">
                  <a16:creationId xmlns:a16="http://schemas.microsoft.com/office/drawing/2014/main" id="{C5EAE2B7-1A28-4822-B8C2-236BDC2EFBAD}"/>
                </a:ext>
              </a:extLst>
            </p:cNvPr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0525;p38">
              <a:extLst>
                <a:ext uri="{FF2B5EF4-FFF2-40B4-BE49-F238E27FC236}">
                  <a16:creationId xmlns:a16="http://schemas.microsoft.com/office/drawing/2014/main" id="{1364991F-5BF6-406F-BB64-D912A2DF9BBF}"/>
                </a:ext>
              </a:extLst>
            </p:cNvPr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0526;p38">
              <a:extLst>
                <a:ext uri="{FF2B5EF4-FFF2-40B4-BE49-F238E27FC236}">
                  <a16:creationId xmlns:a16="http://schemas.microsoft.com/office/drawing/2014/main" id="{8B9672F2-7E09-4537-A1B1-7348531F7599}"/>
                </a:ext>
              </a:extLst>
            </p:cNvPr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0527;p38">
              <a:extLst>
                <a:ext uri="{FF2B5EF4-FFF2-40B4-BE49-F238E27FC236}">
                  <a16:creationId xmlns:a16="http://schemas.microsoft.com/office/drawing/2014/main" id="{F8923BE2-BF85-4446-B6C7-4681124369FD}"/>
                </a:ext>
              </a:extLst>
            </p:cNvPr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0528;p38">
              <a:extLst>
                <a:ext uri="{FF2B5EF4-FFF2-40B4-BE49-F238E27FC236}">
                  <a16:creationId xmlns:a16="http://schemas.microsoft.com/office/drawing/2014/main" id="{38C821B7-F273-415F-B70B-FE0124731D5A}"/>
                </a:ext>
              </a:extLst>
            </p:cNvPr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0529;p38">
              <a:extLst>
                <a:ext uri="{FF2B5EF4-FFF2-40B4-BE49-F238E27FC236}">
                  <a16:creationId xmlns:a16="http://schemas.microsoft.com/office/drawing/2014/main" id="{4A4C065B-3668-405E-B724-A88F7D48F23C}"/>
                </a:ext>
              </a:extLst>
            </p:cNvPr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0530;p38">
              <a:extLst>
                <a:ext uri="{FF2B5EF4-FFF2-40B4-BE49-F238E27FC236}">
                  <a16:creationId xmlns:a16="http://schemas.microsoft.com/office/drawing/2014/main" id="{B1554039-97AF-4E49-9EF1-C30E2A2FFCD3}"/>
                </a:ext>
              </a:extLst>
            </p:cNvPr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0531;p38">
              <a:extLst>
                <a:ext uri="{FF2B5EF4-FFF2-40B4-BE49-F238E27FC236}">
                  <a16:creationId xmlns:a16="http://schemas.microsoft.com/office/drawing/2014/main" id="{989D9B35-7513-4D48-AC39-1140E673A187}"/>
                </a:ext>
              </a:extLst>
            </p:cNvPr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0532;p38">
              <a:extLst>
                <a:ext uri="{FF2B5EF4-FFF2-40B4-BE49-F238E27FC236}">
                  <a16:creationId xmlns:a16="http://schemas.microsoft.com/office/drawing/2014/main" id="{D409C6CF-5215-4398-9B58-5570460DD303}"/>
                </a:ext>
              </a:extLst>
            </p:cNvPr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0533;p38">
              <a:extLst>
                <a:ext uri="{FF2B5EF4-FFF2-40B4-BE49-F238E27FC236}">
                  <a16:creationId xmlns:a16="http://schemas.microsoft.com/office/drawing/2014/main" id="{B1E3E117-DFB6-4D0D-BB06-4276E0C8D4C9}"/>
                </a:ext>
              </a:extLst>
            </p:cNvPr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0534;p38">
              <a:extLst>
                <a:ext uri="{FF2B5EF4-FFF2-40B4-BE49-F238E27FC236}">
                  <a16:creationId xmlns:a16="http://schemas.microsoft.com/office/drawing/2014/main" id="{DD65FDD6-F9E6-4DB7-B6AD-0AD3F9F97C20}"/>
                </a:ext>
              </a:extLst>
            </p:cNvPr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0535;p38">
              <a:extLst>
                <a:ext uri="{FF2B5EF4-FFF2-40B4-BE49-F238E27FC236}">
                  <a16:creationId xmlns:a16="http://schemas.microsoft.com/office/drawing/2014/main" id="{1A8922B7-AC92-4663-96CA-BC3478060D1A}"/>
                </a:ext>
              </a:extLst>
            </p:cNvPr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0536;p38">
              <a:extLst>
                <a:ext uri="{FF2B5EF4-FFF2-40B4-BE49-F238E27FC236}">
                  <a16:creationId xmlns:a16="http://schemas.microsoft.com/office/drawing/2014/main" id="{E0E7875B-B48B-4028-B83D-A65B59F9ECA6}"/>
                </a:ext>
              </a:extLst>
            </p:cNvPr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0537;p38">
              <a:extLst>
                <a:ext uri="{FF2B5EF4-FFF2-40B4-BE49-F238E27FC236}">
                  <a16:creationId xmlns:a16="http://schemas.microsoft.com/office/drawing/2014/main" id="{D5FED9B7-3854-4722-A8E5-034721ACAFDB}"/>
                </a:ext>
              </a:extLst>
            </p:cNvPr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0538;p38">
              <a:extLst>
                <a:ext uri="{FF2B5EF4-FFF2-40B4-BE49-F238E27FC236}">
                  <a16:creationId xmlns:a16="http://schemas.microsoft.com/office/drawing/2014/main" id="{282B0286-EA98-42C7-A2BD-5C7A91BF0BB1}"/>
                </a:ext>
              </a:extLst>
            </p:cNvPr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0539;p38">
              <a:extLst>
                <a:ext uri="{FF2B5EF4-FFF2-40B4-BE49-F238E27FC236}">
                  <a16:creationId xmlns:a16="http://schemas.microsoft.com/office/drawing/2014/main" id="{81EF25CF-22AB-43EE-A9F4-BDFE424AB60F}"/>
                </a:ext>
              </a:extLst>
            </p:cNvPr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0540;p38">
              <a:extLst>
                <a:ext uri="{FF2B5EF4-FFF2-40B4-BE49-F238E27FC236}">
                  <a16:creationId xmlns:a16="http://schemas.microsoft.com/office/drawing/2014/main" id="{078CA8CC-BC5A-4EF1-BBB3-758E6B0ACAC0}"/>
                </a:ext>
              </a:extLst>
            </p:cNvPr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0541;p38">
              <a:extLst>
                <a:ext uri="{FF2B5EF4-FFF2-40B4-BE49-F238E27FC236}">
                  <a16:creationId xmlns:a16="http://schemas.microsoft.com/office/drawing/2014/main" id="{FB1447AE-1F1A-4848-A2A5-A191BB3001E3}"/>
                </a:ext>
              </a:extLst>
            </p:cNvPr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0542;p38">
              <a:extLst>
                <a:ext uri="{FF2B5EF4-FFF2-40B4-BE49-F238E27FC236}">
                  <a16:creationId xmlns:a16="http://schemas.microsoft.com/office/drawing/2014/main" id="{6A342D0E-D67E-4561-8AE9-2D69856BCC60}"/>
                </a:ext>
              </a:extLst>
            </p:cNvPr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0543;p38">
              <a:extLst>
                <a:ext uri="{FF2B5EF4-FFF2-40B4-BE49-F238E27FC236}">
                  <a16:creationId xmlns:a16="http://schemas.microsoft.com/office/drawing/2014/main" id="{34A9874A-370D-4E8C-B41B-DF494A8DAC6D}"/>
                </a:ext>
              </a:extLst>
            </p:cNvPr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0544;p38">
              <a:extLst>
                <a:ext uri="{FF2B5EF4-FFF2-40B4-BE49-F238E27FC236}">
                  <a16:creationId xmlns:a16="http://schemas.microsoft.com/office/drawing/2014/main" id="{B97032C4-8D7B-4945-AD6A-C132B75B9004}"/>
                </a:ext>
              </a:extLst>
            </p:cNvPr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0545;p38">
              <a:extLst>
                <a:ext uri="{FF2B5EF4-FFF2-40B4-BE49-F238E27FC236}">
                  <a16:creationId xmlns:a16="http://schemas.microsoft.com/office/drawing/2014/main" id="{D5DBDD1F-67B2-451B-8834-97895E2335AA}"/>
                </a:ext>
              </a:extLst>
            </p:cNvPr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0546;p38">
              <a:extLst>
                <a:ext uri="{FF2B5EF4-FFF2-40B4-BE49-F238E27FC236}">
                  <a16:creationId xmlns:a16="http://schemas.microsoft.com/office/drawing/2014/main" id="{C34D99E9-9D17-4943-AA5C-E3B146E3D847}"/>
                </a:ext>
              </a:extLst>
            </p:cNvPr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0547;p38">
              <a:extLst>
                <a:ext uri="{FF2B5EF4-FFF2-40B4-BE49-F238E27FC236}">
                  <a16:creationId xmlns:a16="http://schemas.microsoft.com/office/drawing/2014/main" id="{B75BF1AA-6399-4760-9A69-20D93C4F8087}"/>
                </a:ext>
              </a:extLst>
            </p:cNvPr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0548;p38">
              <a:extLst>
                <a:ext uri="{FF2B5EF4-FFF2-40B4-BE49-F238E27FC236}">
                  <a16:creationId xmlns:a16="http://schemas.microsoft.com/office/drawing/2014/main" id="{3E8F90D5-C178-4CB8-8AC2-94A3C920CFE6}"/>
                </a:ext>
              </a:extLst>
            </p:cNvPr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0549;p38">
              <a:extLst>
                <a:ext uri="{FF2B5EF4-FFF2-40B4-BE49-F238E27FC236}">
                  <a16:creationId xmlns:a16="http://schemas.microsoft.com/office/drawing/2014/main" id="{F9B0AC8B-CA01-4F75-8B0B-C50F33CA8339}"/>
                </a:ext>
              </a:extLst>
            </p:cNvPr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0550;p38">
              <a:extLst>
                <a:ext uri="{FF2B5EF4-FFF2-40B4-BE49-F238E27FC236}">
                  <a16:creationId xmlns:a16="http://schemas.microsoft.com/office/drawing/2014/main" id="{6741D8EE-D011-4007-84BA-A6E6057C6858}"/>
                </a:ext>
              </a:extLst>
            </p:cNvPr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0551;p38">
              <a:extLst>
                <a:ext uri="{FF2B5EF4-FFF2-40B4-BE49-F238E27FC236}">
                  <a16:creationId xmlns:a16="http://schemas.microsoft.com/office/drawing/2014/main" id="{141845A1-30E2-4D07-AF5A-EDC4FA7B164A}"/>
                </a:ext>
              </a:extLst>
            </p:cNvPr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0552;p38">
              <a:extLst>
                <a:ext uri="{FF2B5EF4-FFF2-40B4-BE49-F238E27FC236}">
                  <a16:creationId xmlns:a16="http://schemas.microsoft.com/office/drawing/2014/main" id="{9F605A0C-19E0-4B5C-821E-18771008451D}"/>
                </a:ext>
              </a:extLst>
            </p:cNvPr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0553;p38">
              <a:extLst>
                <a:ext uri="{FF2B5EF4-FFF2-40B4-BE49-F238E27FC236}">
                  <a16:creationId xmlns:a16="http://schemas.microsoft.com/office/drawing/2014/main" id="{218648E5-83FB-4B34-B682-31813647EFEA}"/>
                </a:ext>
              </a:extLst>
            </p:cNvPr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0554;p38">
              <a:extLst>
                <a:ext uri="{FF2B5EF4-FFF2-40B4-BE49-F238E27FC236}">
                  <a16:creationId xmlns:a16="http://schemas.microsoft.com/office/drawing/2014/main" id="{693C8952-31C7-45D0-B459-78741DFF3FA1}"/>
                </a:ext>
              </a:extLst>
            </p:cNvPr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0555;p38">
              <a:extLst>
                <a:ext uri="{FF2B5EF4-FFF2-40B4-BE49-F238E27FC236}">
                  <a16:creationId xmlns:a16="http://schemas.microsoft.com/office/drawing/2014/main" id="{AED492CE-F9E0-4DF5-B56A-E9EB6F742151}"/>
                </a:ext>
              </a:extLst>
            </p:cNvPr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0556;p38">
              <a:extLst>
                <a:ext uri="{FF2B5EF4-FFF2-40B4-BE49-F238E27FC236}">
                  <a16:creationId xmlns:a16="http://schemas.microsoft.com/office/drawing/2014/main" id="{9CC9BF09-96BC-4598-BE42-994409EFCDB4}"/>
                </a:ext>
              </a:extLst>
            </p:cNvPr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0557;p38">
              <a:extLst>
                <a:ext uri="{FF2B5EF4-FFF2-40B4-BE49-F238E27FC236}">
                  <a16:creationId xmlns:a16="http://schemas.microsoft.com/office/drawing/2014/main" id="{18606727-DC09-4D9F-9EE8-26708A474A55}"/>
                </a:ext>
              </a:extLst>
            </p:cNvPr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0558;p38">
              <a:extLst>
                <a:ext uri="{FF2B5EF4-FFF2-40B4-BE49-F238E27FC236}">
                  <a16:creationId xmlns:a16="http://schemas.microsoft.com/office/drawing/2014/main" id="{8642BECF-63A8-4457-B758-2FF89B06B243}"/>
                </a:ext>
              </a:extLst>
            </p:cNvPr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0559;p38">
              <a:extLst>
                <a:ext uri="{FF2B5EF4-FFF2-40B4-BE49-F238E27FC236}">
                  <a16:creationId xmlns:a16="http://schemas.microsoft.com/office/drawing/2014/main" id="{C4743FCA-5783-43E7-8F5E-E22337C2376B}"/>
                </a:ext>
              </a:extLst>
            </p:cNvPr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0560;p38">
              <a:extLst>
                <a:ext uri="{FF2B5EF4-FFF2-40B4-BE49-F238E27FC236}">
                  <a16:creationId xmlns:a16="http://schemas.microsoft.com/office/drawing/2014/main" id="{35F3E7B7-3E31-416D-A482-0E006412A39B}"/>
                </a:ext>
              </a:extLst>
            </p:cNvPr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0561;p38">
              <a:extLst>
                <a:ext uri="{FF2B5EF4-FFF2-40B4-BE49-F238E27FC236}">
                  <a16:creationId xmlns:a16="http://schemas.microsoft.com/office/drawing/2014/main" id="{57A9FF6F-31ED-4BCD-94F1-43E3E145DF45}"/>
                </a:ext>
              </a:extLst>
            </p:cNvPr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0562;p38">
              <a:extLst>
                <a:ext uri="{FF2B5EF4-FFF2-40B4-BE49-F238E27FC236}">
                  <a16:creationId xmlns:a16="http://schemas.microsoft.com/office/drawing/2014/main" id="{8110A03A-367D-41C8-9E00-FDE531951B87}"/>
                </a:ext>
              </a:extLst>
            </p:cNvPr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0563;p38">
              <a:extLst>
                <a:ext uri="{FF2B5EF4-FFF2-40B4-BE49-F238E27FC236}">
                  <a16:creationId xmlns:a16="http://schemas.microsoft.com/office/drawing/2014/main" id="{750D7555-4BD7-411E-9C7D-B0D99E324CBE}"/>
                </a:ext>
              </a:extLst>
            </p:cNvPr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0564;p38">
              <a:extLst>
                <a:ext uri="{FF2B5EF4-FFF2-40B4-BE49-F238E27FC236}">
                  <a16:creationId xmlns:a16="http://schemas.microsoft.com/office/drawing/2014/main" id="{4DE2D2DE-33C9-4CCD-9F55-825528A94B7F}"/>
                </a:ext>
              </a:extLst>
            </p:cNvPr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0565;p38">
              <a:extLst>
                <a:ext uri="{FF2B5EF4-FFF2-40B4-BE49-F238E27FC236}">
                  <a16:creationId xmlns:a16="http://schemas.microsoft.com/office/drawing/2014/main" id="{C90A428C-B13E-4F0C-9C1B-CDC7543644AE}"/>
                </a:ext>
              </a:extLst>
            </p:cNvPr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0566;p38">
              <a:extLst>
                <a:ext uri="{FF2B5EF4-FFF2-40B4-BE49-F238E27FC236}">
                  <a16:creationId xmlns:a16="http://schemas.microsoft.com/office/drawing/2014/main" id="{7D0A2671-9728-445B-99B0-96F6942B4843}"/>
                </a:ext>
              </a:extLst>
            </p:cNvPr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0567;p38">
              <a:extLst>
                <a:ext uri="{FF2B5EF4-FFF2-40B4-BE49-F238E27FC236}">
                  <a16:creationId xmlns:a16="http://schemas.microsoft.com/office/drawing/2014/main" id="{6DD92AD4-6B46-4783-801A-40B91B96AF16}"/>
                </a:ext>
              </a:extLst>
            </p:cNvPr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0568;p38">
              <a:extLst>
                <a:ext uri="{FF2B5EF4-FFF2-40B4-BE49-F238E27FC236}">
                  <a16:creationId xmlns:a16="http://schemas.microsoft.com/office/drawing/2014/main" id="{44FBB92E-E078-4814-9B6B-4D4B83648C5E}"/>
                </a:ext>
              </a:extLst>
            </p:cNvPr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0569;p38">
              <a:extLst>
                <a:ext uri="{FF2B5EF4-FFF2-40B4-BE49-F238E27FC236}">
                  <a16:creationId xmlns:a16="http://schemas.microsoft.com/office/drawing/2014/main" id="{1A48E217-B0AD-4B9A-92BB-B770E08318A7}"/>
                </a:ext>
              </a:extLst>
            </p:cNvPr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0570;p38">
              <a:extLst>
                <a:ext uri="{FF2B5EF4-FFF2-40B4-BE49-F238E27FC236}">
                  <a16:creationId xmlns:a16="http://schemas.microsoft.com/office/drawing/2014/main" id="{F9BEB146-B3A9-4238-BEBF-C8D5204A15F1}"/>
                </a:ext>
              </a:extLst>
            </p:cNvPr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0571;p38">
              <a:extLst>
                <a:ext uri="{FF2B5EF4-FFF2-40B4-BE49-F238E27FC236}">
                  <a16:creationId xmlns:a16="http://schemas.microsoft.com/office/drawing/2014/main" id="{7CC83958-2AB7-433D-9F2B-A1CAF97E27DF}"/>
                </a:ext>
              </a:extLst>
            </p:cNvPr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0572;p38">
              <a:extLst>
                <a:ext uri="{FF2B5EF4-FFF2-40B4-BE49-F238E27FC236}">
                  <a16:creationId xmlns:a16="http://schemas.microsoft.com/office/drawing/2014/main" id="{8D44DDBA-7BFA-4C2C-AE3C-F24C22AC72A9}"/>
                </a:ext>
              </a:extLst>
            </p:cNvPr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0573;p38">
              <a:extLst>
                <a:ext uri="{FF2B5EF4-FFF2-40B4-BE49-F238E27FC236}">
                  <a16:creationId xmlns:a16="http://schemas.microsoft.com/office/drawing/2014/main" id="{D99F6764-9170-431A-A354-A8701A37DBB2}"/>
                </a:ext>
              </a:extLst>
            </p:cNvPr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0574;p38">
              <a:extLst>
                <a:ext uri="{FF2B5EF4-FFF2-40B4-BE49-F238E27FC236}">
                  <a16:creationId xmlns:a16="http://schemas.microsoft.com/office/drawing/2014/main" id="{1F29732D-4EE2-4D2F-AD55-134FC32992A2}"/>
                </a:ext>
              </a:extLst>
            </p:cNvPr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0575;p38">
              <a:extLst>
                <a:ext uri="{FF2B5EF4-FFF2-40B4-BE49-F238E27FC236}">
                  <a16:creationId xmlns:a16="http://schemas.microsoft.com/office/drawing/2014/main" id="{874ABAA7-F0AD-475D-8335-57A61AE73B9B}"/>
                </a:ext>
              </a:extLst>
            </p:cNvPr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0576;p38">
              <a:extLst>
                <a:ext uri="{FF2B5EF4-FFF2-40B4-BE49-F238E27FC236}">
                  <a16:creationId xmlns:a16="http://schemas.microsoft.com/office/drawing/2014/main" id="{6D233D32-0144-49F8-95A4-3631A6A48EFA}"/>
                </a:ext>
              </a:extLst>
            </p:cNvPr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0577;p38">
              <a:extLst>
                <a:ext uri="{FF2B5EF4-FFF2-40B4-BE49-F238E27FC236}">
                  <a16:creationId xmlns:a16="http://schemas.microsoft.com/office/drawing/2014/main" id="{5308EBF6-5A6C-4D09-89DA-38E2A112601D}"/>
                </a:ext>
              </a:extLst>
            </p:cNvPr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0578;p38">
              <a:extLst>
                <a:ext uri="{FF2B5EF4-FFF2-40B4-BE49-F238E27FC236}">
                  <a16:creationId xmlns:a16="http://schemas.microsoft.com/office/drawing/2014/main" id="{58228774-6032-4274-AD97-B7C17F767A2D}"/>
                </a:ext>
              </a:extLst>
            </p:cNvPr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0579;p38">
              <a:extLst>
                <a:ext uri="{FF2B5EF4-FFF2-40B4-BE49-F238E27FC236}">
                  <a16:creationId xmlns:a16="http://schemas.microsoft.com/office/drawing/2014/main" id="{66768935-C3C7-4F26-902C-79683240A8F4}"/>
                </a:ext>
              </a:extLst>
            </p:cNvPr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0580;p38">
              <a:extLst>
                <a:ext uri="{FF2B5EF4-FFF2-40B4-BE49-F238E27FC236}">
                  <a16:creationId xmlns:a16="http://schemas.microsoft.com/office/drawing/2014/main" id="{CA68219B-2112-4401-80EA-83093D6ADDE2}"/>
                </a:ext>
              </a:extLst>
            </p:cNvPr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0581;p38">
              <a:extLst>
                <a:ext uri="{FF2B5EF4-FFF2-40B4-BE49-F238E27FC236}">
                  <a16:creationId xmlns:a16="http://schemas.microsoft.com/office/drawing/2014/main" id="{69998716-20DD-485F-9150-07A471399405}"/>
                </a:ext>
              </a:extLst>
            </p:cNvPr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0582;p38">
              <a:extLst>
                <a:ext uri="{FF2B5EF4-FFF2-40B4-BE49-F238E27FC236}">
                  <a16:creationId xmlns:a16="http://schemas.microsoft.com/office/drawing/2014/main" id="{D8B233F9-B5E8-4126-A0F0-0E166FF10116}"/>
                </a:ext>
              </a:extLst>
            </p:cNvPr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0583;p38">
              <a:extLst>
                <a:ext uri="{FF2B5EF4-FFF2-40B4-BE49-F238E27FC236}">
                  <a16:creationId xmlns:a16="http://schemas.microsoft.com/office/drawing/2014/main" id="{85234C10-40F0-4D6E-AA10-367D2D6F6E0F}"/>
                </a:ext>
              </a:extLst>
            </p:cNvPr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0584;p38">
              <a:extLst>
                <a:ext uri="{FF2B5EF4-FFF2-40B4-BE49-F238E27FC236}">
                  <a16:creationId xmlns:a16="http://schemas.microsoft.com/office/drawing/2014/main" id="{76F53EC2-A812-4896-B55A-9CFFBE9FED91}"/>
                </a:ext>
              </a:extLst>
            </p:cNvPr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0585;p38">
              <a:extLst>
                <a:ext uri="{FF2B5EF4-FFF2-40B4-BE49-F238E27FC236}">
                  <a16:creationId xmlns:a16="http://schemas.microsoft.com/office/drawing/2014/main" id="{E7F9F6B9-B8E7-4CC4-83B6-8B2D94AED199}"/>
                </a:ext>
              </a:extLst>
            </p:cNvPr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0586;p38">
              <a:extLst>
                <a:ext uri="{FF2B5EF4-FFF2-40B4-BE49-F238E27FC236}">
                  <a16:creationId xmlns:a16="http://schemas.microsoft.com/office/drawing/2014/main" id="{4AC324E2-9AE4-4799-B6E4-40DEC90F1EF2}"/>
                </a:ext>
              </a:extLst>
            </p:cNvPr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0587;p38">
              <a:extLst>
                <a:ext uri="{FF2B5EF4-FFF2-40B4-BE49-F238E27FC236}">
                  <a16:creationId xmlns:a16="http://schemas.microsoft.com/office/drawing/2014/main" id="{3E416F8F-76F0-4691-83CF-8F7FF0336EB8}"/>
                </a:ext>
              </a:extLst>
            </p:cNvPr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0588;p38">
              <a:extLst>
                <a:ext uri="{FF2B5EF4-FFF2-40B4-BE49-F238E27FC236}">
                  <a16:creationId xmlns:a16="http://schemas.microsoft.com/office/drawing/2014/main" id="{33F44E6E-00F6-4ECF-9F41-2542CF8B7F49}"/>
                </a:ext>
              </a:extLst>
            </p:cNvPr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0589;p38">
              <a:extLst>
                <a:ext uri="{FF2B5EF4-FFF2-40B4-BE49-F238E27FC236}">
                  <a16:creationId xmlns:a16="http://schemas.microsoft.com/office/drawing/2014/main" id="{936FAEE2-A430-48C4-8BFE-232C682DBD37}"/>
                </a:ext>
              </a:extLst>
            </p:cNvPr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0590;p38">
              <a:extLst>
                <a:ext uri="{FF2B5EF4-FFF2-40B4-BE49-F238E27FC236}">
                  <a16:creationId xmlns:a16="http://schemas.microsoft.com/office/drawing/2014/main" id="{06B82FAA-CC40-4D06-B7E0-30C3A41FF2D5}"/>
                </a:ext>
              </a:extLst>
            </p:cNvPr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0591;p38">
              <a:extLst>
                <a:ext uri="{FF2B5EF4-FFF2-40B4-BE49-F238E27FC236}">
                  <a16:creationId xmlns:a16="http://schemas.microsoft.com/office/drawing/2014/main" id="{B7015DB2-940B-427B-942F-D1B485B90744}"/>
                </a:ext>
              </a:extLst>
            </p:cNvPr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0592;p38">
              <a:extLst>
                <a:ext uri="{FF2B5EF4-FFF2-40B4-BE49-F238E27FC236}">
                  <a16:creationId xmlns:a16="http://schemas.microsoft.com/office/drawing/2014/main" id="{876A0CA8-2262-4EAF-B41E-730BA2897D44}"/>
                </a:ext>
              </a:extLst>
            </p:cNvPr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0593;p38">
              <a:extLst>
                <a:ext uri="{FF2B5EF4-FFF2-40B4-BE49-F238E27FC236}">
                  <a16:creationId xmlns:a16="http://schemas.microsoft.com/office/drawing/2014/main" id="{094C52BB-233B-4356-BCF3-7D3F8F8FEE76}"/>
                </a:ext>
              </a:extLst>
            </p:cNvPr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0594;p38">
              <a:extLst>
                <a:ext uri="{FF2B5EF4-FFF2-40B4-BE49-F238E27FC236}">
                  <a16:creationId xmlns:a16="http://schemas.microsoft.com/office/drawing/2014/main" id="{9E2CEF3B-1C60-4C34-BF8C-E1E8E9063F2E}"/>
                </a:ext>
              </a:extLst>
            </p:cNvPr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0595;p38">
              <a:extLst>
                <a:ext uri="{FF2B5EF4-FFF2-40B4-BE49-F238E27FC236}">
                  <a16:creationId xmlns:a16="http://schemas.microsoft.com/office/drawing/2014/main" id="{0B9DA2F1-17D6-4D39-8C84-DF4848C61B6E}"/>
                </a:ext>
              </a:extLst>
            </p:cNvPr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0596;p38">
              <a:extLst>
                <a:ext uri="{FF2B5EF4-FFF2-40B4-BE49-F238E27FC236}">
                  <a16:creationId xmlns:a16="http://schemas.microsoft.com/office/drawing/2014/main" id="{D1D2FF37-42A7-4703-8DC0-F70825816B48}"/>
                </a:ext>
              </a:extLst>
            </p:cNvPr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0597;p38">
              <a:extLst>
                <a:ext uri="{FF2B5EF4-FFF2-40B4-BE49-F238E27FC236}">
                  <a16:creationId xmlns:a16="http://schemas.microsoft.com/office/drawing/2014/main" id="{E232D581-9AEA-4E3C-8551-860B01EAD993}"/>
                </a:ext>
              </a:extLst>
            </p:cNvPr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0598;p38">
              <a:extLst>
                <a:ext uri="{FF2B5EF4-FFF2-40B4-BE49-F238E27FC236}">
                  <a16:creationId xmlns:a16="http://schemas.microsoft.com/office/drawing/2014/main" id="{634A44C0-1097-412A-8514-4E96FF7948FC}"/>
                </a:ext>
              </a:extLst>
            </p:cNvPr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0599;p38">
              <a:extLst>
                <a:ext uri="{FF2B5EF4-FFF2-40B4-BE49-F238E27FC236}">
                  <a16:creationId xmlns:a16="http://schemas.microsoft.com/office/drawing/2014/main" id="{6463EA7F-30B1-410B-8B8B-A17A43FA913E}"/>
                </a:ext>
              </a:extLst>
            </p:cNvPr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0600;p38">
              <a:extLst>
                <a:ext uri="{FF2B5EF4-FFF2-40B4-BE49-F238E27FC236}">
                  <a16:creationId xmlns:a16="http://schemas.microsoft.com/office/drawing/2014/main" id="{65C87351-A85C-45A6-9402-2595B9EE44ED}"/>
                </a:ext>
              </a:extLst>
            </p:cNvPr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0601;p38">
              <a:extLst>
                <a:ext uri="{FF2B5EF4-FFF2-40B4-BE49-F238E27FC236}">
                  <a16:creationId xmlns:a16="http://schemas.microsoft.com/office/drawing/2014/main" id="{12834CF3-51C7-46BE-9FB5-87B0DD8AF494}"/>
                </a:ext>
              </a:extLst>
            </p:cNvPr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0602;p38">
              <a:extLst>
                <a:ext uri="{FF2B5EF4-FFF2-40B4-BE49-F238E27FC236}">
                  <a16:creationId xmlns:a16="http://schemas.microsoft.com/office/drawing/2014/main" id="{577DED49-2855-44EA-BA88-5A62F130BDF1}"/>
                </a:ext>
              </a:extLst>
            </p:cNvPr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0603;p38">
              <a:extLst>
                <a:ext uri="{FF2B5EF4-FFF2-40B4-BE49-F238E27FC236}">
                  <a16:creationId xmlns:a16="http://schemas.microsoft.com/office/drawing/2014/main" id="{7C922F5D-925A-4C5D-94BD-3EFE9E5DC093}"/>
                </a:ext>
              </a:extLst>
            </p:cNvPr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0604;p38">
              <a:extLst>
                <a:ext uri="{FF2B5EF4-FFF2-40B4-BE49-F238E27FC236}">
                  <a16:creationId xmlns:a16="http://schemas.microsoft.com/office/drawing/2014/main" id="{5BB2DE11-D960-41B1-B075-5D2EB179041A}"/>
                </a:ext>
              </a:extLst>
            </p:cNvPr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0605;p38">
              <a:extLst>
                <a:ext uri="{FF2B5EF4-FFF2-40B4-BE49-F238E27FC236}">
                  <a16:creationId xmlns:a16="http://schemas.microsoft.com/office/drawing/2014/main" id="{91E9737B-E525-4D9A-A98A-BC89291E8108}"/>
                </a:ext>
              </a:extLst>
            </p:cNvPr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0606;p38">
              <a:extLst>
                <a:ext uri="{FF2B5EF4-FFF2-40B4-BE49-F238E27FC236}">
                  <a16:creationId xmlns:a16="http://schemas.microsoft.com/office/drawing/2014/main" id="{121E2635-17D9-4A4B-8145-149388E3D6F1}"/>
                </a:ext>
              </a:extLst>
            </p:cNvPr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0607;p38">
              <a:extLst>
                <a:ext uri="{FF2B5EF4-FFF2-40B4-BE49-F238E27FC236}">
                  <a16:creationId xmlns:a16="http://schemas.microsoft.com/office/drawing/2014/main" id="{9A0819B6-CEE2-4937-A01E-CAEF18FF4AC2}"/>
                </a:ext>
              </a:extLst>
            </p:cNvPr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0608;p38">
              <a:extLst>
                <a:ext uri="{FF2B5EF4-FFF2-40B4-BE49-F238E27FC236}">
                  <a16:creationId xmlns:a16="http://schemas.microsoft.com/office/drawing/2014/main" id="{FE99DE35-45AC-4C80-8936-EA16B977A39D}"/>
                </a:ext>
              </a:extLst>
            </p:cNvPr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0609;p38">
              <a:extLst>
                <a:ext uri="{FF2B5EF4-FFF2-40B4-BE49-F238E27FC236}">
                  <a16:creationId xmlns:a16="http://schemas.microsoft.com/office/drawing/2014/main" id="{C6F44A1E-3E83-477F-9E49-0A22331A72E7}"/>
                </a:ext>
              </a:extLst>
            </p:cNvPr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0610;p38">
              <a:extLst>
                <a:ext uri="{FF2B5EF4-FFF2-40B4-BE49-F238E27FC236}">
                  <a16:creationId xmlns:a16="http://schemas.microsoft.com/office/drawing/2014/main" id="{D88673AA-046D-45E8-9AA8-A3D4B5B1D5EA}"/>
                </a:ext>
              </a:extLst>
            </p:cNvPr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0611;p38">
              <a:extLst>
                <a:ext uri="{FF2B5EF4-FFF2-40B4-BE49-F238E27FC236}">
                  <a16:creationId xmlns:a16="http://schemas.microsoft.com/office/drawing/2014/main" id="{F89064AF-49AF-4E28-B9B2-855AC5B3C704}"/>
                </a:ext>
              </a:extLst>
            </p:cNvPr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0612;p38">
              <a:extLst>
                <a:ext uri="{FF2B5EF4-FFF2-40B4-BE49-F238E27FC236}">
                  <a16:creationId xmlns:a16="http://schemas.microsoft.com/office/drawing/2014/main" id="{C1500926-335A-4541-8A5B-6186E65CE688}"/>
                </a:ext>
              </a:extLst>
            </p:cNvPr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0613;p38">
              <a:extLst>
                <a:ext uri="{FF2B5EF4-FFF2-40B4-BE49-F238E27FC236}">
                  <a16:creationId xmlns:a16="http://schemas.microsoft.com/office/drawing/2014/main" id="{633F09AF-D27F-4741-B0BD-90F150757B64}"/>
                </a:ext>
              </a:extLst>
            </p:cNvPr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0614;p38">
              <a:extLst>
                <a:ext uri="{FF2B5EF4-FFF2-40B4-BE49-F238E27FC236}">
                  <a16:creationId xmlns:a16="http://schemas.microsoft.com/office/drawing/2014/main" id="{06184BB7-9761-4E1A-B609-013568024A57}"/>
                </a:ext>
              </a:extLst>
            </p:cNvPr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0615;p38">
              <a:extLst>
                <a:ext uri="{FF2B5EF4-FFF2-40B4-BE49-F238E27FC236}">
                  <a16:creationId xmlns:a16="http://schemas.microsoft.com/office/drawing/2014/main" id="{B05A0EA3-38EB-4E99-8DEA-81A40DFEBEFF}"/>
                </a:ext>
              </a:extLst>
            </p:cNvPr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0616;p38">
              <a:extLst>
                <a:ext uri="{FF2B5EF4-FFF2-40B4-BE49-F238E27FC236}">
                  <a16:creationId xmlns:a16="http://schemas.microsoft.com/office/drawing/2014/main" id="{FE857D96-A3AA-4322-8B30-E20FD6336FAE}"/>
                </a:ext>
              </a:extLst>
            </p:cNvPr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0617;p38">
              <a:extLst>
                <a:ext uri="{FF2B5EF4-FFF2-40B4-BE49-F238E27FC236}">
                  <a16:creationId xmlns:a16="http://schemas.microsoft.com/office/drawing/2014/main" id="{487251EF-7E79-4079-BFC3-3675E97FDCBE}"/>
                </a:ext>
              </a:extLst>
            </p:cNvPr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0618;p38">
              <a:extLst>
                <a:ext uri="{FF2B5EF4-FFF2-40B4-BE49-F238E27FC236}">
                  <a16:creationId xmlns:a16="http://schemas.microsoft.com/office/drawing/2014/main" id="{5C60EFCE-6D11-4355-90BD-7DE0131EDACE}"/>
                </a:ext>
              </a:extLst>
            </p:cNvPr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619;p38">
              <a:extLst>
                <a:ext uri="{FF2B5EF4-FFF2-40B4-BE49-F238E27FC236}">
                  <a16:creationId xmlns:a16="http://schemas.microsoft.com/office/drawing/2014/main" id="{458254BF-78D4-4FBA-880F-F16A1E11CC80}"/>
                </a:ext>
              </a:extLst>
            </p:cNvPr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620;p38">
              <a:extLst>
                <a:ext uri="{FF2B5EF4-FFF2-40B4-BE49-F238E27FC236}">
                  <a16:creationId xmlns:a16="http://schemas.microsoft.com/office/drawing/2014/main" id="{6DDDAFF0-BA15-482F-A0F9-A4D2E785C17E}"/>
                </a:ext>
              </a:extLst>
            </p:cNvPr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621;p38">
              <a:extLst>
                <a:ext uri="{FF2B5EF4-FFF2-40B4-BE49-F238E27FC236}">
                  <a16:creationId xmlns:a16="http://schemas.microsoft.com/office/drawing/2014/main" id="{B6694AB9-4492-49B8-B12C-137AD55FE3FC}"/>
                </a:ext>
              </a:extLst>
            </p:cNvPr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622;p38">
              <a:extLst>
                <a:ext uri="{FF2B5EF4-FFF2-40B4-BE49-F238E27FC236}">
                  <a16:creationId xmlns:a16="http://schemas.microsoft.com/office/drawing/2014/main" id="{8B94E8F5-35CB-41E9-BD99-9758778B6C30}"/>
                </a:ext>
              </a:extLst>
            </p:cNvPr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623;p38">
              <a:extLst>
                <a:ext uri="{FF2B5EF4-FFF2-40B4-BE49-F238E27FC236}">
                  <a16:creationId xmlns:a16="http://schemas.microsoft.com/office/drawing/2014/main" id="{AFD94D5A-A3C4-47CC-9ABE-1977A2A33A53}"/>
                </a:ext>
              </a:extLst>
            </p:cNvPr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624;p38">
              <a:extLst>
                <a:ext uri="{FF2B5EF4-FFF2-40B4-BE49-F238E27FC236}">
                  <a16:creationId xmlns:a16="http://schemas.microsoft.com/office/drawing/2014/main" id="{52D1EAAE-C6F1-4E33-A580-E3438B632968}"/>
                </a:ext>
              </a:extLst>
            </p:cNvPr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25;p38">
              <a:extLst>
                <a:ext uri="{FF2B5EF4-FFF2-40B4-BE49-F238E27FC236}">
                  <a16:creationId xmlns:a16="http://schemas.microsoft.com/office/drawing/2014/main" id="{A8C96B52-5169-45DC-ABBF-5BB8099C00D9}"/>
                </a:ext>
              </a:extLst>
            </p:cNvPr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626;p38">
              <a:extLst>
                <a:ext uri="{FF2B5EF4-FFF2-40B4-BE49-F238E27FC236}">
                  <a16:creationId xmlns:a16="http://schemas.microsoft.com/office/drawing/2014/main" id="{BD4986BA-81AE-45F6-9EC2-F9F1841932D2}"/>
                </a:ext>
              </a:extLst>
            </p:cNvPr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627;p38">
              <a:extLst>
                <a:ext uri="{FF2B5EF4-FFF2-40B4-BE49-F238E27FC236}">
                  <a16:creationId xmlns:a16="http://schemas.microsoft.com/office/drawing/2014/main" id="{3B931B36-4689-4644-8EDD-B019F236B1AF}"/>
                </a:ext>
              </a:extLst>
            </p:cNvPr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628;p38">
              <a:extLst>
                <a:ext uri="{FF2B5EF4-FFF2-40B4-BE49-F238E27FC236}">
                  <a16:creationId xmlns:a16="http://schemas.microsoft.com/office/drawing/2014/main" id="{4FFE3065-E086-44E7-80B9-395FF60F9CBA}"/>
                </a:ext>
              </a:extLst>
            </p:cNvPr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0629;p38">
              <a:extLst>
                <a:ext uri="{FF2B5EF4-FFF2-40B4-BE49-F238E27FC236}">
                  <a16:creationId xmlns:a16="http://schemas.microsoft.com/office/drawing/2014/main" id="{4B95AF33-2FB3-4709-A024-6D29AECA3059}"/>
                </a:ext>
              </a:extLst>
            </p:cNvPr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0630;p38">
              <a:extLst>
                <a:ext uri="{FF2B5EF4-FFF2-40B4-BE49-F238E27FC236}">
                  <a16:creationId xmlns:a16="http://schemas.microsoft.com/office/drawing/2014/main" id="{B6F47516-415E-45E3-AE65-60BC79E7CB2E}"/>
                </a:ext>
              </a:extLst>
            </p:cNvPr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0631;p38">
              <a:extLst>
                <a:ext uri="{FF2B5EF4-FFF2-40B4-BE49-F238E27FC236}">
                  <a16:creationId xmlns:a16="http://schemas.microsoft.com/office/drawing/2014/main" id="{09210D67-3692-42F5-8E67-F2DA33275987}"/>
                </a:ext>
              </a:extLst>
            </p:cNvPr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0632;p38">
              <a:extLst>
                <a:ext uri="{FF2B5EF4-FFF2-40B4-BE49-F238E27FC236}">
                  <a16:creationId xmlns:a16="http://schemas.microsoft.com/office/drawing/2014/main" id="{C27B0BC3-8EE9-4157-9850-57EE70D3DB4F}"/>
                </a:ext>
              </a:extLst>
            </p:cNvPr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0633;p38">
              <a:extLst>
                <a:ext uri="{FF2B5EF4-FFF2-40B4-BE49-F238E27FC236}">
                  <a16:creationId xmlns:a16="http://schemas.microsoft.com/office/drawing/2014/main" id="{015C84D8-70C4-4890-8142-DEA58B3823F2}"/>
                </a:ext>
              </a:extLst>
            </p:cNvPr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0634;p38">
              <a:extLst>
                <a:ext uri="{FF2B5EF4-FFF2-40B4-BE49-F238E27FC236}">
                  <a16:creationId xmlns:a16="http://schemas.microsoft.com/office/drawing/2014/main" id="{FD30CBD9-A058-412E-86C3-B6537544E1A8}"/>
                </a:ext>
              </a:extLst>
            </p:cNvPr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0635;p38">
              <a:extLst>
                <a:ext uri="{FF2B5EF4-FFF2-40B4-BE49-F238E27FC236}">
                  <a16:creationId xmlns:a16="http://schemas.microsoft.com/office/drawing/2014/main" id="{AE8868C9-E175-4937-9396-EF85BFD4A282}"/>
                </a:ext>
              </a:extLst>
            </p:cNvPr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0636;p38">
              <a:extLst>
                <a:ext uri="{FF2B5EF4-FFF2-40B4-BE49-F238E27FC236}">
                  <a16:creationId xmlns:a16="http://schemas.microsoft.com/office/drawing/2014/main" id="{2CA09628-E8BF-4DA2-B753-B14252F7B654}"/>
                </a:ext>
              </a:extLst>
            </p:cNvPr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0637;p38">
              <a:extLst>
                <a:ext uri="{FF2B5EF4-FFF2-40B4-BE49-F238E27FC236}">
                  <a16:creationId xmlns:a16="http://schemas.microsoft.com/office/drawing/2014/main" id="{0F9C3839-26BD-42C9-A097-8D07E6258CFE}"/>
                </a:ext>
              </a:extLst>
            </p:cNvPr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0638;p38">
              <a:extLst>
                <a:ext uri="{FF2B5EF4-FFF2-40B4-BE49-F238E27FC236}">
                  <a16:creationId xmlns:a16="http://schemas.microsoft.com/office/drawing/2014/main" id="{2EB5085E-4003-4D00-9F5E-765C4F817B24}"/>
                </a:ext>
              </a:extLst>
            </p:cNvPr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0639;p38">
              <a:extLst>
                <a:ext uri="{FF2B5EF4-FFF2-40B4-BE49-F238E27FC236}">
                  <a16:creationId xmlns:a16="http://schemas.microsoft.com/office/drawing/2014/main" id="{00E1F455-B462-4943-A660-9837780A4336}"/>
                </a:ext>
              </a:extLst>
            </p:cNvPr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0640;p38">
              <a:extLst>
                <a:ext uri="{FF2B5EF4-FFF2-40B4-BE49-F238E27FC236}">
                  <a16:creationId xmlns:a16="http://schemas.microsoft.com/office/drawing/2014/main" id="{9A0AA788-69B4-4677-9BE8-2F5083FC77D1}"/>
                </a:ext>
              </a:extLst>
            </p:cNvPr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0641;p38">
              <a:extLst>
                <a:ext uri="{FF2B5EF4-FFF2-40B4-BE49-F238E27FC236}">
                  <a16:creationId xmlns:a16="http://schemas.microsoft.com/office/drawing/2014/main" id="{A3937D6A-7147-4BBD-900C-706DB727FE91}"/>
                </a:ext>
              </a:extLst>
            </p:cNvPr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0642;p38">
              <a:extLst>
                <a:ext uri="{FF2B5EF4-FFF2-40B4-BE49-F238E27FC236}">
                  <a16:creationId xmlns:a16="http://schemas.microsoft.com/office/drawing/2014/main" id="{EBA672DE-D095-4A5D-ADFA-BC847063125C}"/>
                </a:ext>
              </a:extLst>
            </p:cNvPr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0643;p38">
              <a:extLst>
                <a:ext uri="{FF2B5EF4-FFF2-40B4-BE49-F238E27FC236}">
                  <a16:creationId xmlns:a16="http://schemas.microsoft.com/office/drawing/2014/main" id="{8779E2D8-0D88-443E-84F9-6F94AE79BD3D}"/>
                </a:ext>
              </a:extLst>
            </p:cNvPr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0644;p38">
              <a:extLst>
                <a:ext uri="{FF2B5EF4-FFF2-40B4-BE49-F238E27FC236}">
                  <a16:creationId xmlns:a16="http://schemas.microsoft.com/office/drawing/2014/main" id="{7DA68CFD-8DAC-4515-BBB8-B3B354F98948}"/>
                </a:ext>
              </a:extLst>
            </p:cNvPr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0645;p38">
              <a:extLst>
                <a:ext uri="{FF2B5EF4-FFF2-40B4-BE49-F238E27FC236}">
                  <a16:creationId xmlns:a16="http://schemas.microsoft.com/office/drawing/2014/main" id="{50CFA3A4-8C4F-443F-9882-CFF98CA373B2}"/>
                </a:ext>
              </a:extLst>
            </p:cNvPr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0646;p38">
              <a:extLst>
                <a:ext uri="{FF2B5EF4-FFF2-40B4-BE49-F238E27FC236}">
                  <a16:creationId xmlns:a16="http://schemas.microsoft.com/office/drawing/2014/main" id="{C2E9D2ED-7B02-44AB-867F-85211039530F}"/>
                </a:ext>
              </a:extLst>
            </p:cNvPr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0647;p38">
              <a:extLst>
                <a:ext uri="{FF2B5EF4-FFF2-40B4-BE49-F238E27FC236}">
                  <a16:creationId xmlns:a16="http://schemas.microsoft.com/office/drawing/2014/main" id="{F56167DE-A0DC-4EA0-B8AA-2E722EA99D45}"/>
                </a:ext>
              </a:extLst>
            </p:cNvPr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0648;p38">
              <a:extLst>
                <a:ext uri="{FF2B5EF4-FFF2-40B4-BE49-F238E27FC236}">
                  <a16:creationId xmlns:a16="http://schemas.microsoft.com/office/drawing/2014/main" id="{5F35C75C-F317-43E0-A285-1313EFDAF831}"/>
                </a:ext>
              </a:extLst>
            </p:cNvPr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0649;p38">
              <a:extLst>
                <a:ext uri="{FF2B5EF4-FFF2-40B4-BE49-F238E27FC236}">
                  <a16:creationId xmlns:a16="http://schemas.microsoft.com/office/drawing/2014/main" id="{A4D92D04-FF75-4284-BBD2-126E12C30A3A}"/>
                </a:ext>
              </a:extLst>
            </p:cNvPr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0650;p38">
              <a:extLst>
                <a:ext uri="{FF2B5EF4-FFF2-40B4-BE49-F238E27FC236}">
                  <a16:creationId xmlns:a16="http://schemas.microsoft.com/office/drawing/2014/main" id="{E04E2BBF-C0EB-4098-8705-FA61F9B9E272}"/>
                </a:ext>
              </a:extLst>
            </p:cNvPr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0651;p38">
              <a:extLst>
                <a:ext uri="{FF2B5EF4-FFF2-40B4-BE49-F238E27FC236}">
                  <a16:creationId xmlns:a16="http://schemas.microsoft.com/office/drawing/2014/main" id="{1BFBCF95-9BD3-491A-9D35-F4B78DAF1CC2}"/>
                </a:ext>
              </a:extLst>
            </p:cNvPr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0652;p38">
              <a:extLst>
                <a:ext uri="{FF2B5EF4-FFF2-40B4-BE49-F238E27FC236}">
                  <a16:creationId xmlns:a16="http://schemas.microsoft.com/office/drawing/2014/main" id="{F301C49B-E8D7-46A6-B072-09BD1541DED8}"/>
                </a:ext>
              </a:extLst>
            </p:cNvPr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0653;p38">
              <a:extLst>
                <a:ext uri="{FF2B5EF4-FFF2-40B4-BE49-F238E27FC236}">
                  <a16:creationId xmlns:a16="http://schemas.microsoft.com/office/drawing/2014/main" id="{03F620CA-B769-4AF9-82B8-3CD009A8287A}"/>
                </a:ext>
              </a:extLst>
            </p:cNvPr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0654;p38">
              <a:extLst>
                <a:ext uri="{FF2B5EF4-FFF2-40B4-BE49-F238E27FC236}">
                  <a16:creationId xmlns:a16="http://schemas.microsoft.com/office/drawing/2014/main" id="{DB36E925-EFEC-4903-AB87-69A9B3E81199}"/>
                </a:ext>
              </a:extLst>
            </p:cNvPr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0655;p38">
              <a:extLst>
                <a:ext uri="{FF2B5EF4-FFF2-40B4-BE49-F238E27FC236}">
                  <a16:creationId xmlns:a16="http://schemas.microsoft.com/office/drawing/2014/main" id="{B837A128-73A4-4565-80B2-E1F2A27FE893}"/>
                </a:ext>
              </a:extLst>
            </p:cNvPr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0656;p38">
              <a:extLst>
                <a:ext uri="{FF2B5EF4-FFF2-40B4-BE49-F238E27FC236}">
                  <a16:creationId xmlns:a16="http://schemas.microsoft.com/office/drawing/2014/main" id="{1A229CFB-E3E1-48DF-9969-B6791B57E117}"/>
                </a:ext>
              </a:extLst>
            </p:cNvPr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0657;p38">
              <a:extLst>
                <a:ext uri="{FF2B5EF4-FFF2-40B4-BE49-F238E27FC236}">
                  <a16:creationId xmlns:a16="http://schemas.microsoft.com/office/drawing/2014/main" id="{0E7F1532-0692-48B7-9689-9344ECBD858E}"/>
                </a:ext>
              </a:extLst>
            </p:cNvPr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0658;p38">
              <a:extLst>
                <a:ext uri="{FF2B5EF4-FFF2-40B4-BE49-F238E27FC236}">
                  <a16:creationId xmlns:a16="http://schemas.microsoft.com/office/drawing/2014/main" id="{68685AE7-B5F7-4684-BEAE-65FD39B41834}"/>
                </a:ext>
              </a:extLst>
            </p:cNvPr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0659;p38">
              <a:extLst>
                <a:ext uri="{FF2B5EF4-FFF2-40B4-BE49-F238E27FC236}">
                  <a16:creationId xmlns:a16="http://schemas.microsoft.com/office/drawing/2014/main" id="{B8B63967-3E56-4A28-9736-C538AAD93D48}"/>
                </a:ext>
              </a:extLst>
            </p:cNvPr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0660;p38">
              <a:extLst>
                <a:ext uri="{FF2B5EF4-FFF2-40B4-BE49-F238E27FC236}">
                  <a16:creationId xmlns:a16="http://schemas.microsoft.com/office/drawing/2014/main" id="{93CAD2DD-C6C2-4AAE-8CC7-CC8288E42994}"/>
                </a:ext>
              </a:extLst>
            </p:cNvPr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0661;p38">
              <a:extLst>
                <a:ext uri="{FF2B5EF4-FFF2-40B4-BE49-F238E27FC236}">
                  <a16:creationId xmlns:a16="http://schemas.microsoft.com/office/drawing/2014/main" id="{1272C3A0-9A7B-41BB-9111-A445025E89FC}"/>
                </a:ext>
              </a:extLst>
            </p:cNvPr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0662;p38">
              <a:extLst>
                <a:ext uri="{FF2B5EF4-FFF2-40B4-BE49-F238E27FC236}">
                  <a16:creationId xmlns:a16="http://schemas.microsoft.com/office/drawing/2014/main" id="{DE77D3FA-5B7A-4FD3-AFF8-FDF6515BE9ED}"/>
                </a:ext>
              </a:extLst>
            </p:cNvPr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0663;p38">
              <a:extLst>
                <a:ext uri="{FF2B5EF4-FFF2-40B4-BE49-F238E27FC236}">
                  <a16:creationId xmlns:a16="http://schemas.microsoft.com/office/drawing/2014/main" id="{61FD9431-E13E-4D50-803B-9FCFC9D125DF}"/>
                </a:ext>
              </a:extLst>
            </p:cNvPr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0664;p38">
              <a:extLst>
                <a:ext uri="{FF2B5EF4-FFF2-40B4-BE49-F238E27FC236}">
                  <a16:creationId xmlns:a16="http://schemas.microsoft.com/office/drawing/2014/main" id="{431048F1-0B25-4992-8C91-4BDA22DF789F}"/>
                </a:ext>
              </a:extLst>
            </p:cNvPr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0665;p38">
              <a:extLst>
                <a:ext uri="{FF2B5EF4-FFF2-40B4-BE49-F238E27FC236}">
                  <a16:creationId xmlns:a16="http://schemas.microsoft.com/office/drawing/2014/main" id="{6DAF8EB5-D4FF-425A-9D82-2074ACAC3170}"/>
                </a:ext>
              </a:extLst>
            </p:cNvPr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0666;p38">
              <a:extLst>
                <a:ext uri="{FF2B5EF4-FFF2-40B4-BE49-F238E27FC236}">
                  <a16:creationId xmlns:a16="http://schemas.microsoft.com/office/drawing/2014/main" id="{B9A7D113-4255-4041-A460-7A3C9BA12713}"/>
                </a:ext>
              </a:extLst>
            </p:cNvPr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0667;p38">
              <a:extLst>
                <a:ext uri="{FF2B5EF4-FFF2-40B4-BE49-F238E27FC236}">
                  <a16:creationId xmlns:a16="http://schemas.microsoft.com/office/drawing/2014/main" id="{1E32892C-D93D-4326-A6A7-B264861163D5}"/>
                </a:ext>
              </a:extLst>
            </p:cNvPr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0668;p38">
              <a:extLst>
                <a:ext uri="{FF2B5EF4-FFF2-40B4-BE49-F238E27FC236}">
                  <a16:creationId xmlns:a16="http://schemas.microsoft.com/office/drawing/2014/main" id="{695AD7B8-8F8E-4467-8198-85167F5E8803}"/>
                </a:ext>
              </a:extLst>
            </p:cNvPr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0669;p38">
              <a:extLst>
                <a:ext uri="{FF2B5EF4-FFF2-40B4-BE49-F238E27FC236}">
                  <a16:creationId xmlns:a16="http://schemas.microsoft.com/office/drawing/2014/main" id="{380669D8-B8CF-4FD3-8399-97A35184D66B}"/>
                </a:ext>
              </a:extLst>
            </p:cNvPr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0670;p38">
              <a:extLst>
                <a:ext uri="{FF2B5EF4-FFF2-40B4-BE49-F238E27FC236}">
                  <a16:creationId xmlns:a16="http://schemas.microsoft.com/office/drawing/2014/main" id="{DB475189-8828-48A7-91D2-A9208DA2DF45}"/>
                </a:ext>
              </a:extLst>
            </p:cNvPr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0671;p38">
              <a:extLst>
                <a:ext uri="{FF2B5EF4-FFF2-40B4-BE49-F238E27FC236}">
                  <a16:creationId xmlns:a16="http://schemas.microsoft.com/office/drawing/2014/main" id="{732308B2-F0F8-49DF-88E1-3A8E6EA9CC3F}"/>
                </a:ext>
              </a:extLst>
            </p:cNvPr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0672;p38">
              <a:extLst>
                <a:ext uri="{FF2B5EF4-FFF2-40B4-BE49-F238E27FC236}">
                  <a16:creationId xmlns:a16="http://schemas.microsoft.com/office/drawing/2014/main" id="{01C4562F-65BB-45B0-BCAF-F585B839C81B}"/>
                </a:ext>
              </a:extLst>
            </p:cNvPr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0673;p38">
              <a:extLst>
                <a:ext uri="{FF2B5EF4-FFF2-40B4-BE49-F238E27FC236}">
                  <a16:creationId xmlns:a16="http://schemas.microsoft.com/office/drawing/2014/main" id="{CB78DC58-7FDB-4188-9306-EB9B370D72E5}"/>
                </a:ext>
              </a:extLst>
            </p:cNvPr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0674;p38">
              <a:extLst>
                <a:ext uri="{FF2B5EF4-FFF2-40B4-BE49-F238E27FC236}">
                  <a16:creationId xmlns:a16="http://schemas.microsoft.com/office/drawing/2014/main" id="{55D65DA9-FF60-4E09-8075-C5F9A83AB886}"/>
                </a:ext>
              </a:extLst>
            </p:cNvPr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" name="Rectangle 255">
            <a:extLst>
              <a:ext uri="{FF2B5EF4-FFF2-40B4-BE49-F238E27FC236}">
                <a16:creationId xmlns:a16="http://schemas.microsoft.com/office/drawing/2014/main" id="{DB5DE866-1874-4E14-B694-85A268EB1BB7}"/>
              </a:ext>
            </a:extLst>
          </p:cNvPr>
          <p:cNvSpPr/>
          <p:nvPr/>
        </p:nvSpPr>
        <p:spPr>
          <a:xfrm>
            <a:off x="5215887" y="3381489"/>
            <a:ext cx="2448986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100</a:t>
            </a:r>
          </a:p>
        </p:txBody>
      </p:sp>
      <p:sp>
        <p:nvSpPr>
          <p:cNvPr id="257" name="Rectangle 256">
            <a:extLst>
              <a:ext uri="{FF2B5EF4-FFF2-40B4-BE49-F238E27FC236}">
                <a16:creationId xmlns:a16="http://schemas.microsoft.com/office/drawing/2014/main" id="{7EAE573E-0FB6-449A-928C-869A87088F94}"/>
              </a:ext>
            </a:extLst>
          </p:cNvPr>
          <p:cNvSpPr/>
          <p:nvPr/>
        </p:nvSpPr>
        <p:spPr>
          <a:xfrm>
            <a:off x="5215887" y="4219131"/>
            <a:ext cx="2448986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400</a:t>
            </a:r>
          </a:p>
        </p:txBody>
      </p:sp>
    </p:spTree>
    <p:extLst>
      <p:ext uri="{BB962C8B-B14F-4D97-AF65-F5344CB8AC3E}">
        <p14:creationId xmlns:p14="http://schemas.microsoft.com/office/powerpoint/2010/main" val="36573670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7.40741E-7 L -0.09271 -0.4854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35" y="-2429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ame-loot-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57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1DD74DB-6082-4BF2-BE30-33114ED76EE7}"/>
              </a:ext>
            </a:extLst>
          </p:cNvPr>
          <p:cNvSpPr/>
          <p:nvPr/>
        </p:nvSpPr>
        <p:spPr>
          <a:xfrm>
            <a:off x="5192604" y="2605292"/>
            <a:ext cx="2472269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40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1691449" y="1773576"/>
            <a:ext cx="4507965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Fifty________.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7DF1044-241A-4DBC-84F7-4E948C6288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2800" y="132909"/>
            <a:ext cx="770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5" name="Picture 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041C5659-5831-42F4-8E3F-87C1E3A11B6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79050" y="3697968"/>
            <a:ext cx="1455500" cy="1445531"/>
          </a:xfrm>
          <a:prstGeom prst="rect">
            <a:avLst/>
          </a:prstGeom>
        </p:spPr>
      </p:pic>
      <p:grpSp>
        <p:nvGrpSpPr>
          <p:cNvPr id="11" name="Google Shape;20434;p38">
            <a:extLst>
              <a:ext uri="{FF2B5EF4-FFF2-40B4-BE49-F238E27FC236}">
                <a16:creationId xmlns:a16="http://schemas.microsoft.com/office/drawing/2014/main" id="{BA2E3915-6D0D-4BA2-90A0-2C2CE4FF3437}"/>
              </a:ext>
            </a:extLst>
          </p:cNvPr>
          <p:cNvGrpSpPr/>
          <p:nvPr/>
        </p:nvGrpSpPr>
        <p:grpSpPr>
          <a:xfrm rot="915886" flipH="1">
            <a:off x="2510611" y="3289261"/>
            <a:ext cx="839489" cy="821336"/>
            <a:chOff x="5123525" y="2120950"/>
            <a:chExt cx="240475" cy="235275"/>
          </a:xfrm>
        </p:grpSpPr>
        <p:sp>
          <p:nvSpPr>
            <p:cNvPr id="12" name="Google Shape;20435;p38">
              <a:extLst>
                <a:ext uri="{FF2B5EF4-FFF2-40B4-BE49-F238E27FC236}">
                  <a16:creationId xmlns:a16="http://schemas.microsoft.com/office/drawing/2014/main" id="{A49074EB-BC1D-49D2-819A-80B0B9CB4F30}"/>
                </a:ext>
              </a:extLst>
            </p:cNvPr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0436;p38">
              <a:extLst>
                <a:ext uri="{FF2B5EF4-FFF2-40B4-BE49-F238E27FC236}">
                  <a16:creationId xmlns:a16="http://schemas.microsoft.com/office/drawing/2014/main" id="{DFE0FE13-065C-49F3-81AC-BB9DAAD6BAF8}"/>
                </a:ext>
              </a:extLst>
            </p:cNvPr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0437;p38">
              <a:extLst>
                <a:ext uri="{FF2B5EF4-FFF2-40B4-BE49-F238E27FC236}">
                  <a16:creationId xmlns:a16="http://schemas.microsoft.com/office/drawing/2014/main" id="{BB48E45D-5602-410E-8D6B-B80E4EE47C6D}"/>
                </a:ext>
              </a:extLst>
            </p:cNvPr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0438;p38">
              <a:extLst>
                <a:ext uri="{FF2B5EF4-FFF2-40B4-BE49-F238E27FC236}">
                  <a16:creationId xmlns:a16="http://schemas.microsoft.com/office/drawing/2014/main" id="{C7C1B078-F3BF-4B13-A4C5-DCF2B02651C1}"/>
                </a:ext>
              </a:extLst>
            </p:cNvPr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439;p38">
              <a:extLst>
                <a:ext uri="{FF2B5EF4-FFF2-40B4-BE49-F238E27FC236}">
                  <a16:creationId xmlns:a16="http://schemas.microsoft.com/office/drawing/2014/main" id="{F809B86D-3F95-43FA-BE12-0BD3C6DCDCAA}"/>
                </a:ext>
              </a:extLst>
            </p:cNvPr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0440;p38">
              <a:extLst>
                <a:ext uri="{FF2B5EF4-FFF2-40B4-BE49-F238E27FC236}">
                  <a16:creationId xmlns:a16="http://schemas.microsoft.com/office/drawing/2014/main" id="{A5BEA121-63B6-4A80-9546-CE50D76EE1A6}"/>
                </a:ext>
              </a:extLst>
            </p:cNvPr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0441;p38">
              <a:extLst>
                <a:ext uri="{FF2B5EF4-FFF2-40B4-BE49-F238E27FC236}">
                  <a16:creationId xmlns:a16="http://schemas.microsoft.com/office/drawing/2014/main" id="{F5E5CA3A-F189-41D8-8917-01A09E78C054}"/>
                </a:ext>
              </a:extLst>
            </p:cNvPr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0442;p38">
              <a:extLst>
                <a:ext uri="{FF2B5EF4-FFF2-40B4-BE49-F238E27FC236}">
                  <a16:creationId xmlns:a16="http://schemas.microsoft.com/office/drawing/2014/main" id="{EEA06B3C-C446-4555-B1CF-658E8528C0C5}"/>
                </a:ext>
              </a:extLst>
            </p:cNvPr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0443;p38">
              <a:extLst>
                <a:ext uri="{FF2B5EF4-FFF2-40B4-BE49-F238E27FC236}">
                  <a16:creationId xmlns:a16="http://schemas.microsoft.com/office/drawing/2014/main" id="{B4E95FCA-34E8-46A0-95B2-ED2D5865641B}"/>
                </a:ext>
              </a:extLst>
            </p:cNvPr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0444;p38">
              <a:extLst>
                <a:ext uri="{FF2B5EF4-FFF2-40B4-BE49-F238E27FC236}">
                  <a16:creationId xmlns:a16="http://schemas.microsoft.com/office/drawing/2014/main" id="{D61EF628-226D-40EF-91E7-83F874CB888D}"/>
                </a:ext>
              </a:extLst>
            </p:cNvPr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0445;p38">
              <a:extLst>
                <a:ext uri="{FF2B5EF4-FFF2-40B4-BE49-F238E27FC236}">
                  <a16:creationId xmlns:a16="http://schemas.microsoft.com/office/drawing/2014/main" id="{F1F03E23-097D-4B0F-94BB-E2CA513E716E}"/>
                </a:ext>
              </a:extLst>
            </p:cNvPr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0446;p38">
              <a:extLst>
                <a:ext uri="{FF2B5EF4-FFF2-40B4-BE49-F238E27FC236}">
                  <a16:creationId xmlns:a16="http://schemas.microsoft.com/office/drawing/2014/main" id="{4693C637-99B0-4C93-8FE3-9014158A8D0E}"/>
                </a:ext>
              </a:extLst>
            </p:cNvPr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0447;p38">
              <a:extLst>
                <a:ext uri="{FF2B5EF4-FFF2-40B4-BE49-F238E27FC236}">
                  <a16:creationId xmlns:a16="http://schemas.microsoft.com/office/drawing/2014/main" id="{61A45BB4-57FC-43F7-BCFB-F2CDF80DB486}"/>
                </a:ext>
              </a:extLst>
            </p:cNvPr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0448;p38">
              <a:extLst>
                <a:ext uri="{FF2B5EF4-FFF2-40B4-BE49-F238E27FC236}">
                  <a16:creationId xmlns:a16="http://schemas.microsoft.com/office/drawing/2014/main" id="{69C1E6DF-8052-4065-B347-51172892E5BF}"/>
                </a:ext>
              </a:extLst>
            </p:cNvPr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0449;p38">
              <a:extLst>
                <a:ext uri="{FF2B5EF4-FFF2-40B4-BE49-F238E27FC236}">
                  <a16:creationId xmlns:a16="http://schemas.microsoft.com/office/drawing/2014/main" id="{A7B97446-77DE-46B0-A67C-0E622D8DB01B}"/>
                </a:ext>
              </a:extLst>
            </p:cNvPr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0450;p38">
              <a:extLst>
                <a:ext uri="{FF2B5EF4-FFF2-40B4-BE49-F238E27FC236}">
                  <a16:creationId xmlns:a16="http://schemas.microsoft.com/office/drawing/2014/main" id="{4A5EFDCD-520E-454D-895E-57A54CF08818}"/>
                </a:ext>
              </a:extLst>
            </p:cNvPr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0451;p38">
              <a:extLst>
                <a:ext uri="{FF2B5EF4-FFF2-40B4-BE49-F238E27FC236}">
                  <a16:creationId xmlns:a16="http://schemas.microsoft.com/office/drawing/2014/main" id="{1AA4C4FE-D655-4160-A8F5-5BB1693860BE}"/>
                </a:ext>
              </a:extLst>
            </p:cNvPr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0452;p38">
              <a:extLst>
                <a:ext uri="{FF2B5EF4-FFF2-40B4-BE49-F238E27FC236}">
                  <a16:creationId xmlns:a16="http://schemas.microsoft.com/office/drawing/2014/main" id="{B3C8057F-4007-4DF5-88E9-181F587ABE43}"/>
                </a:ext>
              </a:extLst>
            </p:cNvPr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0453;p38">
              <a:extLst>
                <a:ext uri="{FF2B5EF4-FFF2-40B4-BE49-F238E27FC236}">
                  <a16:creationId xmlns:a16="http://schemas.microsoft.com/office/drawing/2014/main" id="{B7F8F510-828F-4B0E-AA25-26988E844180}"/>
                </a:ext>
              </a:extLst>
            </p:cNvPr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0454;p38">
              <a:extLst>
                <a:ext uri="{FF2B5EF4-FFF2-40B4-BE49-F238E27FC236}">
                  <a16:creationId xmlns:a16="http://schemas.microsoft.com/office/drawing/2014/main" id="{B0F3D2CF-3C96-480A-8681-E6638048BCA2}"/>
                </a:ext>
              </a:extLst>
            </p:cNvPr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0455;p38">
              <a:extLst>
                <a:ext uri="{FF2B5EF4-FFF2-40B4-BE49-F238E27FC236}">
                  <a16:creationId xmlns:a16="http://schemas.microsoft.com/office/drawing/2014/main" id="{9B97EE56-5955-4A29-B2D9-8A33FEA8D187}"/>
                </a:ext>
              </a:extLst>
            </p:cNvPr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0456;p38">
              <a:extLst>
                <a:ext uri="{FF2B5EF4-FFF2-40B4-BE49-F238E27FC236}">
                  <a16:creationId xmlns:a16="http://schemas.microsoft.com/office/drawing/2014/main" id="{3CC9E097-4190-4116-A970-6B4551114130}"/>
                </a:ext>
              </a:extLst>
            </p:cNvPr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0457;p38">
              <a:extLst>
                <a:ext uri="{FF2B5EF4-FFF2-40B4-BE49-F238E27FC236}">
                  <a16:creationId xmlns:a16="http://schemas.microsoft.com/office/drawing/2014/main" id="{F9E5E76D-A8C3-4F8B-8DB0-CA4B15A87D24}"/>
                </a:ext>
              </a:extLst>
            </p:cNvPr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0458;p38">
              <a:extLst>
                <a:ext uri="{FF2B5EF4-FFF2-40B4-BE49-F238E27FC236}">
                  <a16:creationId xmlns:a16="http://schemas.microsoft.com/office/drawing/2014/main" id="{B97B911D-F752-4BDD-A0A3-498BE345AB79}"/>
                </a:ext>
              </a:extLst>
            </p:cNvPr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459;p38">
              <a:extLst>
                <a:ext uri="{FF2B5EF4-FFF2-40B4-BE49-F238E27FC236}">
                  <a16:creationId xmlns:a16="http://schemas.microsoft.com/office/drawing/2014/main" id="{859C34DF-B401-4E47-B577-03AD43C4EAA0}"/>
                </a:ext>
              </a:extLst>
            </p:cNvPr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460;p38">
              <a:extLst>
                <a:ext uri="{FF2B5EF4-FFF2-40B4-BE49-F238E27FC236}">
                  <a16:creationId xmlns:a16="http://schemas.microsoft.com/office/drawing/2014/main" id="{6C2BDE3F-7C81-48C0-9D14-228BB518C740}"/>
                </a:ext>
              </a:extLst>
            </p:cNvPr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461;p38">
              <a:extLst>
                <a:ext uri="{FF2B5EF4-FFF2-40B4-BE49-F238E27FC236}">
                  <a16:creationId xmlns:a16="http://schemas.microsoft.com/office/drawing/2014/main" id="{3B646C1F-4B03-4113-AB86-63E4D199A005}"/>
                </a:ext>
              </a:extLst>
            </p:cNvPr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462;p38">
              <a:extLst>
                <a:ext uri="{FF2B5EF4-FFF2-40B4-BE49-F238E27FC236}">
                  <a16:creationId xmlns:a16="http://schemas.microsoft.com/office/drawing/2014/main" id="{BC42F110-670B-4D69-837A-BAB43769526F}"/>
                </a:ext>
              </a:extLst>
            </p:cNvPr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463;p38">
              <a:extLst>
                <a:ext uri="{FF2B5EF4-FFF2-40B4-BE49-F238E27FC236}">
                  <a16:creationId xmlns:a16="http://schemas.microsoft.com/office/drawing/2014/main" id="{16CC112D-134B-48F6-8BD2-C846F1A3FDDE}"/>
                </a:ext>
              </a:extLst>
            </p:cNvPr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464;p38">
              <a:extLst>
                <a:ext uri="{FF2B5EF4-FFF2-40B4-BE49-F238E27FC236}">
                  <a16:creationId xmlns:a16="http://schemas.microsoft.com/office/drawing/2014/main" id="{7953B4CC-1798-423B-B3AB-0F540258B17A}"/>
                </a:ext>
              </a:extLst>
            </p:cNvPr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465;p38">
              <a:extLst>
                <a:ext uri="{FF2B5EF4-FFF2-40B4-BE49-F238E27FC236}">
                  <a16:creationId xmlns:a16="http://schemas.microsoft.com/office/drawing/2014/main" id="{2A7BFA1E-F2EC-428C-B5C7-4493967EFF86}"/>
                </a:ext>
              </a:extLst>
            </p:cNvPr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466;p38">
              <a:extLst>
                <a:ext uri="{FF2B5EF4-FFF2-40B4-BE49-F238E27FC236}">
                  <a16:creationId xmlns:a16="http://schemas.microsoft.com/office/drawing/2014/main" id="{DCAFF817-8299-4A04-BD58-3D4F3398B190}"/>
                </a:ext>
              </a:extLst>
            </p:cNvPr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467;p38">
              <a:extLst>
                <a:ext uri="{FF2B5EF4-FFF2-40B4-BE49-F238E27FC236}">
                  <a16:creationId xmlns:a16="http://schemas.microsoft.com/office/drawing/2014/main" id="{CA3DA63A-3306-465A-8AE6-D805C40AB84B}"/>
                </a:ext>
              </a:extLst>
            </p:cNvPr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468;p38">
              <a:extLst>
                <a:ext uri="{FF2B5EF4-FFF2-40B4-BE49-F238E27FC236}">
                  <a16:creationId xmlns:a16="http://schemas.microsoft.com/office/drawing/2014/main" id="{640D7CE6-1CFA-4B97-9C44-D0F4DD83E3EE}"/>
                </a:ext>
              </a:extLst>
            </p:cNvPr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469;p38">
              <a:extLst>
                <a:ext uri="{FF2B5EF4-FFF2-40B4-BE49-F238E27FC236}">
                  <a16:creationId xmlns:a16="http://schemas.microsoft.com/office/drawing/2014/main" id="{97551BFA-D5A2-4F01-871D-E9FC04A69AAC}"/>
                </a:ext>
              </a:extLst>
            </p:cNvPr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470;p38">
              <a:extLst>
                <a:ext uri="{FF2B5EF4-FFF2-40B4-BE49-F238E27FC236}">
                  <a16:creationId xmlns:a16="http://schemas.microsoft.com/office/drawing/2014/main" id="{EC27494C-DF60-42FA-B572-6C8E92D91EAB}"/>
                </a:ext>
              </a:extLst>
            </p:cNvPr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471;p38">
              <a:extLst>
                <a:ext uri="{FF2B5EF4-FFF2-40B4-BE49-F238E27FC236}">
                  <a16:creationId xmlns:a16="http://schemas.microsoft.com/office/drawing/2014/main" id="{CE1CD624-6F44-4A14-A04D-DE53C85F8053}"/>
                </a:ext>
              </a:extLst>
            </p:cNvPr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472;p38">
              <a:extLst>
                <a:ext uri="{FF2B5EF4-FFF2-40B4-BE49-F238E27FC236}">
                  <a16:creationId xmlns:a16="http://schemas.microsoft.com/office/drawing/2014/main" id="{5088676E-85FB-48B5-8501-6473E28A69FA}"/>
                </a:ext>
              </a:extLst>
            </p:cNvPr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473;p38">
              <a:extLst>
                <a:ext uri="{FF2B5EF4-FFF2-40B4-BE49-F238E27FC236}">
                  <a16:creationId xmlns:a16="http://schemas.microsoft.com/office/drawing/2014/main" id="{3D290742-EBEB-49B7-AFFD-15A0260EA102}"/>
                </a:ext>
              </a:extLst>
            </p:cNvPr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474;p38">
              <a:extLst>
                <a:ext uri="{FF2B5EF4-FFF2-40B4-BE49-F238E27FC236}">
                  <a16:creationId xmlns:a16="http://schemas.microsoft.com/office/drawing/2014/main" id="{1001212F-49F9-4A93-A562-516F4A4DF927}"/>
                </a:ext>
              </a:extLst>
            </p:cNvPr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475;p38">
              <a:extLst>
                <a:ext uri="{FF2B5EF4-FFF2-40B4-BE49-F238E27FC236}">
                  <a16:creationId xmlns:a16="http://schemas.microsoft.com/office/drawing/2014/main" id="{E93EBE13-990A-4758-8F7D-3FE876EA0B00}"/>
                </a:ext>
              </a:extLst>
            </p:cNvPr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476;p38">
              <a:extLst>
                <a:ext uri="{FF2B5EF4-FFF2-40B4-BE49-F238E27FC236}">
                  <a16:creationId xmlns:a16="http://schemas.microsoft.com/office/drawing/2014/main" id="{E5C4F126-8F0E-499E-86B4-D5AB9C0A1BD1}"/>
                </a:ext>
              </a:extLst>
            </p:cNvPr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477;p38">
              <a:extLst>
                <a:ext uri="{FF2B5EF4-FFF2-40B4-BE49-F238E27FC236}">
                  <a16:creationId xmlns:a16="http://schemas.microsoft.com/office/drawing/2014/main" id="{59ACC985-6210-47AE-9266-031D64CD2E0D}"/>
                </a:ext>
              </a:extLst>
            </p:cNvPr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478;p38">
              <a:extLst>
                <a:ext uri="{FF2B5EF4-FFF2-40B4-BE49-F238E27FC236}">
                  <a16:creationId xmlns:a16="http://schemas.microsoft.com/office/drawing/2014/main" id="{300511A5-1919-4AF0-A56F-EF28B3A70B77}"/>
                </a:ext>
              </a:extLst>
            </p:cNvPr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479;p38">
              <a:extLst>
                <a:ext uri="{FF2B5EF4-FFF2-40B4-BE49-F238E27FC236}">
                  <a16:creationId xmlns:a16="http://schemas.microsoft.com/office/drawing/2014/main" id="{92AC3331-F01C-4741-AEE8-BC14E187DB92}"/>
                </a:ext>
              </a:extLst>
            </p:cNvPr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480;p38">
              <a:extLst>
                <a:ext uri="{FF2B5EF4-FFF2-40B4-BE49-F238E27FC236}">
                  <a16:creationId xmlns:a16="http://schemas.microsoft.com/office/drawing/2014/main" id="{DFED92C6-D97D-4B04-8ACB-B2C1F5FD67F5}"/>
                </a:ext>
              </a:extLst>
            </p:cNvPr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481;p38">
              <a:extLst>
                <a:ext uri="{FF2B5EF4-FFF2-40B4-BE49-F238E27FC236}">
                  <a16:creationId xmlns:a16="http://schemas.microsoft.com/office/drawing/2014/main" id="{A9B98F8C-27A3-427B-8754-38ECC6D4314F}"/>
                </a:ext>
              </a:extLst>
            </p:cNvPr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482;p38">
              <a:extLst>
                <a:ext uri="{FF2B5EF4-FFF2-40B4-BE49-F238E27FC236}">
                  <a16:creationId xmlns:a16="http://schemas.microsoft.com/office/drawing/2014/main" id="{A02DAD8C-CE5E-40D2-A83E-AF6355477887}"/>
                </a:ext>
              </a:extLst>
            </p:cNvPr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483;p38">
              <a:extLst>
                <a:ext uri="{FF2B5EF4-FFF2-40B4-BE49-F238E27FC236}">
                  <a16:creationId xmlns:a16="http://schemas.microsoft.com/office/drawing/2014/main" id="{C1A0758A-F00D-464A-96F8-215EDEF0B66A}"/>
                </a:ext>
              </a:extLst>
            </p:cNvPr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484;p38">
              <a:extLst>
                <a:ext uri="{FF2B5EF4-FFF2-40B4-BE49-F238E27FC236}">
                  <a16:creationId xmlns:a16="http://schemas.microsoft.com/office/drawing/2014/main" id="{E5C6D710-D44D-41CC-A379-058B001A2357}"/>
                </a:ext>
              </a:extLst>
            </p:cNvPr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485;p38">
              <a:extLst>
                <a:ext uri="{FF2B5EF4-FFF2-40B4-BE49-F238E27FC236}">
                  <a16:creationId xmlns:a16="http://schemas.microsoft.com/office/drawing/2014/main" id="{C66171F5-ADB6-4E98-A8F4-013855A2319D}"/>
                </a:ext>
              </a:extLst>
            </p:cNvPr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486;p38">
              <a:extLst>
                <a:ext uri="{FF2B5EF4-FFF2-40B4-BE49-F238E27FC236}">
                  <a16:creationId xmlns:a16="http://schemas.microsoft.com/office/drawing/2014/main" id="{17F44DAD-34D0-4FAD-9373-C716D7731D08}"/>
                </a:ext>
              </a:extLst>
            </p:cNvPr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487;p38">
              <a:extLst>
                <a:ext uri="{FF2B5EF4-FFF2-40B4-BE49-F238E27FC236}">
                  <a16:creationId xmlns:a16="http://schemas.microsoft.com/office/drawing/2014/main" id="{8350DC5F-D847-48D1-BBE5-7DDEA8C6F911}"/>
                </a:ext>
              </a:extLst>
            </p:cNvPr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488;p38">
              <a:extLst>
                <a:ext uri="{FF2B5EF4-FFF2-40B4-BE49-F238E27FC236}">
                  <a16:creationId xmlns:a16="http://schemas.microsoft.com/office/drawing/2014/main" id="{7888FEC3-3D79-46A3-AA9A-A55647729F88}"/>
                </a:ext>
              </a:extLst>
            </p:cNvPr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0489;p38">
              <a:extLst>
                <a:ext uri="{FF2B5EF4-FFF2-40B4-BE49-F238E27FC236}">
                  <a16:creationId xmlns:a16="http://schemas.microsoft.com/office/drawing/2014/main" id="{A51723A8-FC38-4A92-A80F-157A198F5BBE}"/>
                </a:ext>
              </a:extLst>
            </p:cNvPr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0490;p38">
              <a:extLst>
                <a:ext uri="{FF2B5EF4-FFF2-40B4-BE49-F238E27FC236}">
                  <a16:creationId xmlns:a16="http://schemas.microsoft.com/office/drawing/2014/main" id="{E5EE9711-F9BA-4BF4-9E67-C67F3B37DE8F}"/>
                </a:ext>
              </a:extLst>
            </p:cNvPr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0491;p38">
              <a:extLst>
                <a:ext uri="{FF2B5EF4-FFF2-40B4-BE49-F238E27FC236}">
                  <a16:creationId xmlns:a16="http://schemas.microsoft.com/office/drawing/2014/main" id="{1670BAC1-4F68-43E5-9FE3-F0F73D59CCCA}"/>
                </a:ext>
              </a:extLst>
            </p:cNvPr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0492;p38">
              <a:extLst>
                <a:ext uri="{FF2B5EF4-FFF2-40B4-BE49-F238E27FC236}">
                  <a16:creationId xmlns:a16="http://schemas.microsoft.com/office/drawing/2014/main" id="{F0920E42-1BA5-4B88-B58D-8DDC46B7002A}"/>
                </a:ext>
              </a:extLst>
            </p:cNvPr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0493;p38">
              <a:extLst>
                <a:ext uri="{FF2B5EF4-FFF2-40B4-BE49-F238E27FC236}">
                  <a16:creationId xmlns:a16="http://schemas.microsoft.com/office/drawing/2014/main" id="{765226C7-CE8C-48A8-B199-0CA34659C56B}"/>
                </a:ext>
              </a:extLst>
            </p:cNvPr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0494;p38">
              <a:extLst>
                <a:ext uri="{FF2B5EF4-FFF2-40B4-BE49-F238E27FC236}">
                  <a16:creationId xmlns:a16="http://schemas.microsoft.com/office/drawing/2014/main" id="{01789098-3ABB-43FA-AC2D-F45B483B2DB8}"/>
                </a:ext>
              </a:extLst>
            </p:cNvPr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0495;p38">
              <a:extLst>
                <a:ext uri="{FF2B5EF4-FFF2-40B4-BE49-F238E27FC236}">
                  <a16:creationId xmlns:a16="http://schemas.microsoft.com/office/drawing/2014/main" id="{0C272CEB-04C8-4006-8B37-97625710E01E}"/>
                </a:ext>
              </a:extLst>
            </p:cNvPr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0496;p38">
              <a:extLst>
                <a:ext uri="{FF2B5EF4-FFF2-40B4-BE49-F238E27FC236}">
                  <a16:creationId xmlns:a16="http://schemas.microsoft.com/office/drawing/2014/main" id="{DE49DB2D-5BCB-4BE5-A21D-96840ABD34C4}"/>
                </a:ext>
              </a:extLst>
            </p:cNvPr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0497;p38">
              <a:extLst>
                <a:ext uri="{FF2B5EF4-FFF2-40B4-BE49-F238E27FC236}">
                  <a16:creationId xmlns:a16="http://schemas.microsoft.com/office/drawing/2014/main" id="{75713AEA-9A31-46D4-B1B2-1ADDE1894B5A}"/>
                </a:ext>
              </a:extLst>
            </p:cNvPr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0498;p38">
              <a:extLst>
                <a:ext uri="{FF2B5EF4-FFF2-40B4-BE49-F238E27FC236}">
                  <a16:creationId xmlns:a16="http://schemas.microsoft.com/office/drawing/2014/main" id="{71E2059F-F361-4870-9A47-5DD7CEC7C883}"/>
                </a:ext>
              </a:extLst>
            </p:cNvPr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0499;p38">
              <a:extLst>
                <a:ext uri="{FF2B5EF4-FFF2-40B4-BE49-F238E27FC236}">
                  <a16:creationId xmlns:a16="http://schemas.microsoft.com/office/drawing/2014/main" id="{9EC3FC39-13B9-441B-B4BA-7E96D38BAE6A}"/>
                </a:ext>
              </a:extLst>
            </p:cNvPr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0500;p38">
              <a:extLst>
                <a:ext uri="{FF2B5EF4-FFF2-40B4-BE49-F238E27FC236}">
                  <a16:creationId xmlns:a16="http://schemas.microsoft.com/office/drawing/2014/main" id="{EE74D229-0863-45AB-8712-D8E1F5D41797}"/>
                </a:ext>
              </a:extLst>
            </p:cNvPr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0501;p38">
              <a:extLst>
                <a:ext uri="{FF2B5EF4-FFF2-40B4-BE49-F238E27FC236}">
                  <a16:creationId xmlns:a16="http://schemas.microsoft.com/office/drawing/2014/main" id="{FF664E40-3434-40A3-8B77-C7E29774160D}"/>
                </a:ext>
              </a:extLst>
            </p:cNvPr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0502;p38">
              <a:extLst>
                <a:ext uri="{FF2B5EF4-FFF2-40B4-BE49-F238E27FC236}">
                  <a16:creationId xmlns:a16="http://schemas.microsoft.com/office/drawing/2014/main" id="{517DFDD4-7B5B-471F-A74D-8C1FF5A8C16F}"/>
                </a:ext>
              </a:extLst>
            </p:cNvPr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0503;p38">
              <a:extLst>
                <a:ext uri="{FF2B5EF4-FFF2-40B4-BE49-F238E27FC236}">
                  <a16:creationId xmlns:a16="http://schemas.microsoft.com/office/drawing/2014/main" id="{425394D3-5D53-49BB-8827-E9E3F5E63A9F}"/>
                </a:ext>
              </a:extLst>
            </p:cNvPr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0504;p38">
              <a:extLst>
                <a:ext uri="{FF2B5EF4-FFF2-40B4-BE49-F238E27FC236}">
                  <a16:creationId xmlns:a16="http://schemas.microsoft.com/office/drawing/2014/main" id="{5C54C1E1-39DD-4E84-9D3A-73C86B0B97E6}"/>
                </a:ext>
              </a:extLst>
            </p:cNvPr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0505;p38">
              <a:extLst>
                <a:ext uri="{FF2B5EF4-FFF2-40B4-BE49-F238E27FC236}">
                  <a16:creationId xmlns:a16="http://schemas.microsoft.com/office/drawing/2014/main" id="{725B02F1-4AFD-4C56-B042-4A05C98C2CB1}"/>
                </a:ext>
              </a:extLst>
            </p:cNvPr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0506;p38">
              <a:extLst>
                <a:ext uri="{FF2B5EF4-FFF2-40B4-BE49-F238E27FC236}">
                  <a16:creationId xmlns:a16="http://schemas.microsoft.com/office/drawing/2014/main" id="{CB128631-3BB9-4A73-9F92-BE6CE7989365}"/>
                </a:ext>
              </a:extLst>
            </p:cNvPr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0507;p38">
              <a:extLst>
                <a:ext uri="{FF2B5EF4-FFF2-40B4-BE49-F238E27FC236}">
                  <a16:creationId xmlns:a16="http://schemas.microsoft.com/office/drawing/2014/main" id="{3DE2EE78-B656-40F6-8584-F77A02E8DCAA}"/>
                </a:ext>
              </a:extLst>
            </p:cNvPr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0508;p38">
              <a:extLst>
                <a:ext uri="{FF2B5EF4-FFF2-40B4-BE49-F238E27FC236}">
                  <a16:creationId xmlns:a16="http://schemas.microsoft.com/office/drawing/2014/main" id="{66AA4F41-2F51-4341-A6B0-11670C39969C}"/>
                </a:ext>
              </a:extLst>
            </p:cNvPr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0509;p38">
              <a:extLst>
                <a:ext uri="{FF2B5EF4-FFF2-40B4-BE49-F238E27FC236}">
                  <a16:creationId xmlns:a16="http://schemas.microsoft.com/office/drawing/2014/main" id="{977795ED-DA73-4406-BEEB-5C9B32E8231B}"/>
                </a:ext>
              </a:extLst>
            </p:cNvPr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0510;p38">
              <a:extLst>
                <a:ext uri="{FF2B5EF4-FFF2-40B4-BE49-F238E27FC236}">
                  <a16:creationId xmlns:a16="http://schemas.microsoft.com/office/drawing/2014/main" id="{F5347C00-A747-4E1C-909E-6BD6A8BBCF4A}"/>
                </a:ext>
              </a:extLst>
            </p:cNvPr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0511;p38">
              <a:extLst>
                <a:ext uri="{FF2B5EF4-FFF2-40B4-BE49-F238E27FC236}">
                  <a16:creationId xmlns:a16="http://schemas.microsoft.com/office/drawing/2014/main" id="{6765FE22-AD16-4CCF-8E65-8E18EC324CB5}"/>
                </a:ext>
              </a:extLst>
            </p:cNvPr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0512;p38">
              <a:extLst>
                <a:ext uri="{FF2B5EF4-FFF2-40B4-BE49-F238E27FC236}">
                  <a16:creationId xmlns:a16="http://schemas.microsoft.com/office/drawing/2014/main" id="{93461C97-C828-4D5F-8084-D240561EAAFA}"/>
                </a:ext>
              </a:extLst>
            </p:cNvPr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0513;p38">
              <a:extLst>
                <a:ext uri="{FF2B5EF4-FFF2-40B4-BE49-F238E27FC236}">
                  <a16:creationId xmlns:a16="http://schemas.microsoft.com/office/drawing/2014/main" id="{D5AE7318-C872-4486-82D2-A60F06E713B8}"/>
                </a:ext>
              </a:extLst>
            </p:cNvPr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514;p38">
              <a:extLst>
                <a:ext uri="{FF2B5EF4-FFF2-40B4-BE49-F238E27FC236}">
                  <a16:creationId xmlns:a16="http://schemas.microsoft.com/office/drawing/2014/main" id="{A2B0A862-EFF3-4A0B-AB42-6BD32ED70A26}"/>
                </a:ext>
              </a:extLst>
            </p:cNvPr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515;p38">
              <a:extLst>
                <a:ext uri="{FF2B5EF4-FFF2-40B4-BE49-F238E27FC236}">
                  <a16:creationId xmlns:a16="http://schemas.microsoft.com/office/drawing/2014/main" id="{1FD5CE13-8259-45FE-A7A6-30FD061D5C2D}"/>
                </a:ext>
              </a:extLst>
            </p:cNvPr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516;p38">
              <a:extLst>
                <a:ext uri="{FF2B5EF4-FFF2-40B4-BE49-F238E27FC236}">
                  <a16:creationId xmlns:a16="http://schemas.microsoft.com/office/drawing/2014/main" id="{F13FB854-00D8-4193-B1B8-1C8A7BFEF190}"/>
                </a:ext>
              </a:extLst>
            </p:cNvPr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517;p38">
              <a:extLst>
                <a:ext uri="{FF2B5EF4-FFF2-40B4-BE49-F238E27FC236}">
                  <a16:creationId xmlns:a16="http://schemas.microsoft.com/office/drawing/2014/main" id="{8867986E-059E-43AA-9696-26ADD5FE4720}"/>
                </a:ext>
              </a:extLst>
            </p:cNvPr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518;p38">
              <a:extLst>
                <a:ext uri="{FF2B5EF4-FFF2-40B4-BE49-F238E27FC236}">
                  <a16:creationId xmlns:a16="http://schemas.microsoft.com/office/drawing/2014/main" id="{034732CD-6B91-4BA6-989D-92A623343A5C}"/>
                </a:ext>
              </a:extLst>
            </p:cNvPr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19;p38">
              <a:extLst>
                <a:ext uri="{FF2B5EF4-FFF2-40B4-BE49-F238E27FC236}">
                  <a16:creationId xmlns:a16="http://schemas.microsoft.com/office/drawing/2014/main" id="{5CA208C4-59A1-4A27-90EC-F3CC77FCE883}"/>
                </a:ext>
              </a:extLst>
            </p:cNvPr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520;p38">
              <a:extLst>
                <a:ext uri="{FF2B5EF4-FFF2-40B4-BE49-F238E27FC236}">
                  <a16:creationId xmlns:a16="http://schemas.microsoft.com/office/drawing/2014/main" id="{DE9236A1-9BD7-41A6-A51D-591802B4048E}"/>
                </a:ext>
              </a:extLst>
            </p:cNvPr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521;p38">
              <a:extLst>
                <a:ext uri="{FF2B5EF4-FFF2-40B4-BE49-F238E27FC236}">
                  <a16:creationId xmlns:a16="http://schemas.microsoft.com/office/drawing/2014/main" id="{A1C7BA25-39D6-47B5-81AE-727A2FD59DA0}"/>
                </a:ext>
              </a:extLst>
            </p:cNvPr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522;p38">
              <a:extLst>
                <a:ext uri="{FF2B5EF4-FFF2-40B4-BE49-F238E27FC236}">
                  <a16:creationId xmlns:a16="http://schemas.microsoft.com/office/drawing/2014/main" id="{712CDFF4-752B-44EB-8E4F-C3D3123E6971}"/>
                </a:ext>
              </a:extLst>
            </p:cNvPr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523;p38">
              <a:extLst>
                <a:ext uri="{FF2B5EF4-FFF2-40B4-BE49-F238E27FC236}">
                  <a16:creationId xmlns:a16="http://schemas.microsoft.com/office/drawing/2014/main" id="{72C6FCC9-F50E-4217-A1FA-8C119D73B1B3}"/>
                </a:ext>
              </a:extLst>
            </p:cNvPr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0524;p38">
              <a:extLst>
                <a:ext uri="{FF2B5EF4-FFF2-40B4-BE49-F238E27FC236}">
                  <a16:creationId xmlns:a16="http://schemas.microsoft.com/office/drawing/2014/main" id="{C5EAE2B7-1A28-4822-B8C2-236BDC2EFBAD}"/>
                </a:ext>
              </a:extLst>
            </p:cNvPr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0525;p38">
              <a:extLst>
                <a:ext uri="{FF2B5EF4-FFF2-40B4-BE49-F238E27FC236}">
                  <a16:creationId xmlns:a16="http://schemas.microsoft.com/office/drawing/2014/main" id="{1364991F-5BF6-406F-BB64-D912A2DF9BBF}"/>
                </a:ext>
              </a:extLst>
            </p:cNvPr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0526;p38">
              <a:extLst>
                <a:ext uri="{FF2B5EF4-FFF2-40B4-BE49-F238E27FC236}">
                  <a16:creationId xmlns:a16="http://schemas.microsoft.com/office/drawing/2014/main" id="{8B9672F2-7E09-4537-A1B1-7348531F7599}"/>
                </a:ext>
              </a:extLst>
            </p:cNvPr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0527;p38">
              <a:extLst>
                <a:ext uri="{FF2B5EF4-FFF2-40B4-BE49-F238E27FC236}">
                  <a16:creationId xmlns:a16="http://schemas.microsoft.com/office/drawing/2014/main" id="{F8923BE2-BF85-4446-B6C7-4681124369FD}"/>
                </a:ext>
              </a:extLst>
            </p:cNvPr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0528;p38">
              <a:extLst>
                <a:ext uri="{FF2B5EF4-FFF2-40B4-BE49-F238E27FC236}">
                  <a16:creationId xmlns:a16="http://schemas.microsoft.com/office/drawing/2014/main" id="{38C821B7-F273-415F-B70B-FE0124731D5A}"/>
                </a:ext>
              </a:extLst>
            </p:cNvPr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0529;p38">
              <a:extLst>
                <a:ext uri="{FF2B5EF4-FFF2-40B4-BE49-F238E27FC236}">
                  <a16:creationId xmlns:a16="http://schemas.microsoft.com/office/drawing/2014/main" id="{4A4C065B-3668-405E-B724-A88F7D48F23C}"/>
                </a:ext>
              </a:extLst>
            </p:cNvPr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0530;p38">
              <a:extLst>
                <a:ext uri="{FF2B5EF4-FFF2-40B4-BE49-F238E27FC236}">
                  <a16:creationId xmlns:a16="http://schemas.microsoft.com/office/drawing/2014/main" id="{B1554039-97AF-4E49-9EF1-C30E2A2FFCD3}"/>
                </a:ext>
              </a:extLst>
            </p:cNvPr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0531;p38">
              <a:extLst>
                <a:ext uri="{FF2B5EF4-FFF2-40B4-BE49-F238E27FC236}">
                  <a16:creationId xmlns:a16="http://schemas.microsoft.com/office/drawing/2014/main" id="{989D9B35-7513-4D48-AC39-1140E673A187}"/>
                </a:ext>
              </a:extLst>
            </p:cNvPr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0532;p38">
              <a:extLst>
                <a:ext uri="{FF2B5EF4-FFF2-40B4-BE49-F238E27FC236}">
                  <a16:creationId xmlns:a16="http://schemas.microsoft.com/office/drawing/2014/main" id="{D409C6CF-5215-4398-9B58-5570460DD303}"/>
                </a:ext>
              </a:extLst>
            </p:cNvPr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0533;p38">
              <a:extLst>
                <a:ext uri="{FF2B5EF4-FFF2-40B4-BE49-F238E27FC236}">
                  <a16:creationId xmlns:a16="http://schemas.microsoft.com/office/drawing/2014/main" id="{B1E3E117-DFB6-4D0D-BB06-4276E0C8D4C9}"/>
                </a:ext>
              </a:extLst>
            </p:cNvPr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0534;p38">
              <a:extLst>
                <a:ext uri="{FF2B5EF4-FFF2-40B4-BE49-F238E27FC236}">
                  <a16:creationId xmlns:a16="http://schemas.microsoft.com/office/drawing/2014/main" id="{DD65FDD6-F9E6-4DB7-B6AD-0AD3F9F97C20}"/>
                </a:ext>
              </a:extLst>
            </p:cNvPr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0535;p38">
              <a:extLst>
                <a:ext uri="{FF2B5EF4-FFF2-40B4-BE49-F238E27FC236}">
                  <a16:creationId xmlns:a16="http://schemas.microsoft.com/office/drawing/2014/main" id="{1A8922B7-AC92-4663-96CA-BC3478060D1A}"/>
                </a:ext>
              </a:extLst>
            </p:cNvPr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0536;p38">
              <a:extLst>
                <a:ext uri="{FF2B5EF4-FFF2-40B4-BE49-F238E27FC236}">
                  <a16:creationId xmlns:a16="http://schemas.microsoft.com/office/drawing/2014/main" id="{E0E7875B-B48B-4028-B83D-A65B59F9ECA6}"/>
                </a:ext>
              </a:extLst>
            </p:cNvPr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0537;p38">
              <a:extLst>
                <a:ext uri="{FF2B5EF4-FFF2-40B4-BE49-F238E27FC236}">
                  <a16:creationId xmlns:a16="http://schemas.microsoft.com/office/drawing/2014/main" id="{D5FED9B7-3854-4722-A8E5-034721ACAFDB}"/>
                </a:ext>
              </a:extLst>
            </p:cNvPr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0538;p38">
              <a:extLst>
                <a:ext uri="{FF2B5EF4-FFF2-40B4-BE49-F238E27FC236}">
                  <a16:creationId xmlns:a16="http://schemas.microsoft.com/office/drawing/2014/main" id="{282B0286-EA98-42C7-A2BD-5C7A91BF0BB1}"/>
                </a:ext>
              </a:extLst>
            </p:cNvPr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0539;p38">
              <a:extLst>
                <a:ext uri="{FF2B5EF4-FFF2-40B4-BE49-F238E27FC236}">
                  <a16:creationId xmlns:a16="http://schemas.microsoft.com/office/drawing/2014/main" id="{81EF25CF-22AB-43EE-A9F4-BDFE424AB60F}"/>
                </a:ext>
              </a:extLst>
            </p:cNvPr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0540;p38">
              <a:extLst>
                <a:ext uri="{FF2B5EF4-FFF2-40B4-BE49-F238E27FC236}">
                  <a16:creationId xmlns:a16="http://schemas.microsoft.com/office/drawing/2014/main" id="{078CA8CC-BC5A-4EF1-BBB3-758E6B0ACAC0}"/>
                </a:ext>
              </a:extLst>
            </p:cNvPr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0541;p38">
              <a:extLst>
                <a:ext uri="{FF2B5EF4-FFF2-40B4-BE49-F238E27FC236}">
                  <a16:creationId xmlns:a16="http://schemas.microsoft.com/office/drawing/2014/main" id="{FB1447AE-1F1A-4848-A2A5-A191BB3001E3}"/>
                </a:ext>
              </a:extLst>
            </p:cNvPr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0542;p38">
              <a:extLst>
                <a:ext uri="{FF2B5EF4-FFF2-40B4-BE49-F238E27FC236}">
                  <a16:creationId xmlns:a16="http://schemas.microsoft.com/office/drawing/2014/main" id="{6A342D0E-D67E-4561-8AE9-2D69856BCC60}"/>
                </a:ext>
              </a:extLst>
            </p:cNvPr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0543;p38">
              <a:extLst>
                <a:ext uri="{FF2B5EF4-FFF2-40B4-BE49-F238E27FC236}">
                  <a16:creationId xmlns:a16="http://schemas.microsoft.com/office/drawing/2014/main" id="{34A9874A-370D-4E8C-B41B-DF494A8DAC6D}"/>
                </a:ext>
              </a:extLst>
            </p:cNvPr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0544;p38">
              <a:extLst>
                <a:ext uri="{FF2B5EF4-FFF2-40B4-BE49-F238E27FC236}">
                  <a16:creationId xmlns:a16="http://schemas.microsoft.com/office/drawing/2014/main" id="{B97032C4-8D7B-4945-AD6A-C132B75B9004}"/>
                </a:ext>
              </a:extLst>
            </p:cNvPr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0545;p38">
              <a:extLst>
                <a:ext uri="{FF2B5EF4-FFF2-40B4-BE49-F238E27FC236}">
                  <a16:creationId xmlns:a16="http://schemas.microsoft.com/office/drawing/2014/main" id="{D5DBDD1F-67B2-451B-8834-97895E2335AA}"/>
                </a:ext>
              </a:extLst>
            </p:cNvPr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0546;p38">
              <a:extLst>
                <a:ext uri="{FF2B5EF4-FFF2-40B4-BE49-F238E27FC236}">
                  <a16:creationId xmlns:a16="http://schemas.microsoft.com/office/drawing/2014/main" id="{C34D99E9-9D17-4943-AA5C-E3B146E3D847}"/>
                </a:ext>
              </a:extLst>
            </p:cNvPr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0547;p38">
              <a:extLst>
                <a:ext uri="{FF2B5EF4-FFF2-40B4-BE49-F238E27FC236}">
                  <a16:creationId xmlns:a16="http://schemas.microsoft.com/office/drawing/2014/main" id="{B75BF1AA-6399-4760-9A69-20D93C4F8087}"/>
                </a:ext>
              </a:extLst>
            </p:cNvPr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0548;p38">
              <a:extLst>
                <a:ext uri="{FF2B5EF4-FFF2-40B4-BE49-F238E27FC236}">
                  <a16:creationId xmlns:a16="http://schemas.microsoft.com/office/drawing/2014/main" id="{3E8F90D5-C178-4CB8-8AC2-94A3C920CFE6}"/>
                </a:ext>
              </a:extLst>
            </p:cNvPr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0549;p38">
              <a:extLst>
                <a:ext uri="{FF2B5EF4-FFF2-40B4-BE49-F238E27FC236}">
                  <a16:creationId xmlns:a16="http://schemas.microsoft.com/office/drawing/2014/main" id="{F9B0AC8B-CA01-4F75-8B0B-C50F33CA8339}"/>
                </a:ext>
              </a:extLst>
            </p:cNvPr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0550;p38">
              <a:extLst>
                <a:ext uri="{FF2B5EF4-FFF2-40B4-BE49-F238E27FC236}">
                  <a16:creationId xmlns:a16="http://schemas.microsoft.com/office/drawing/2014/main" id="{6741D8EE-D011-4007-84BA-A6E6057C6858}"/>
                </a:ext>
              </a:extLst>
            </p:cNvPr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0551;p38">
              <a:extLst>
                <a:ext uri="{FF2B5EF4-FFF2-40B4-BE49-F238E27FC236}">
                  <a16:creationId xmlns:a16="http://schemas.microsoft.com/office/drawing/2014/main" id="{141845A1-30E2-4D07-AF5A-EDC4FA7B164A}"/>
                </a:ext>
              </a:extLst>
            </p:cNvPr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0552;p38">
              <a:extLst>
                <a:ext uri="{FF2B5EF4-FFF2-40B4-BE49-F238E27FC236}">
                  <a16:creationId xmlns:a16="http://schemas.microsoft.com/office/drawing/2014/main" id="{9F605A0C-19E0-4B5C-821E-18771008451D}"/>
                </a:ext>
              </a:extLst>
            </p:cNvPr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0553;p38">
              <a:extLst>
                <a:ext uri="{FF2B5EF4-FFF2-40B4-BE49-F238E27FC236}">
                  <a16:creationId xmlns:a16="http://schemas.microsoft.com/office/drawing/2014/main" id="{218648E5-83FB-4B34-B682-31813647EFEA}"/>
                </a:ext>
              </a:extLst>
            </p:cNvPr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0554;p38">
              <a:extLst>
                <a:ext uri="{FF2B5EF4-FFF2-40B4-BE49-F238E27FC236}">
                  <a16:creationId xmlns:a16="http://schemas.microsoft.com/office/drawing/2014/main" id="{693C8952-31C7-45D0-B459-78741DFF3FA1}"/>
                </a:ext>
              </a:extLst>
            </p:cNvPr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0555;p38">
              <a:extLst>
                <a:ext uri="{FF2B5EF4-FFF2-40B4-BE49-F238E27FC236}">
                  <a16:creationId xmlns:a16="http://schemas.microsoft.com/office/drawing/2014/main" id="{AED492CE-F9E0-4DF5-B56A-E9EB6F742151}"/>
                </a:ext>
              </a:extLst>
            </p:cNvPr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0556;p38">
              <a:extLst>
                <a:ext uri="{FF2B5EF4-FFF2-40B4-BE49-F238E27FC236}">
                  <a16:creationId xmlns:a16="http://schemas.microsoft.com/office/drawing/2014/main" id="{9CC9BF09-96BC-4598-BE42-994409EFCDB4}"/>
                </a:ext>
              </a:extLst>
            </p:cNvPr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0557;p38">
              <a:extLst>
                <a:ext uri="{FF2B5EF4-FFF2-40B4-BE49-F238E27FC236}">
                  <a16:creationId xmlns:a16="http://schemas.microsoft.com/office/drawing/2014/main" id="{18606727-DC09-4D9F-9EE8-26708A474A55}"/>
                </a:ext>
              </a:extLst>
            </p:cNvPr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0558;p38">
              <a:extLst>
                <a:ext uri="{FF2B5EF4-FFF2-40B4-BE49-F238E27FC236}">
                  <a16:creationId xmlns:a16="http://schemas.microsoft.com/office/drawing/2014/main" id="{8642BECF-63A8-4457-B758-2FF89B06B243}"/>
                </a:ext>
              </a:extLst>
            </p:cNvPr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0559;p38">
              <a:extLst>
                <a:ext uri="{FF2B5EF4-FFF2-40B4-BE49-F238E27FC236}">
                  <a16:creationId xmlns:a16="http://schemas.microsoft.com/office/drawing/2014/main" id="{C4743FCA-5783-43E7-8F5E-E22337C2376B}"/>
                </a:ext>
              </a:extLst>
            </p:cNvPr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0560;p38">
              <a:extLst>
                <a:ext uri="{FF2B5EF4-FFF2-40B4-BE49-F238E27FC236}">
                  <a16:creationId xmlns:a16="http://schemas.microsoft.com/office/drawing/2014/main" id="{35F3E7B7-3E31-416D-A482-0E006412A39B}"/>
                </a:ext>
              </a:extLst>
            </p:cNvPr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0561;p38">
              <a:extLst>
                <a:ext uri="{FF2B5EF4-FFF2-40B4-BE49-F238E27FC236}">
                  <a16:creationId xmlns:a16="http://schemas.microsoft.com/office/drawing/2014/main" id="{57A9FF6F-31ED-4BCD-94F1-43E3E145DF45}"/>
                </a:ext>
              </a:extLst>
            </p:cNvPr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0562;p38">
              <a:extLst>
                <a:ext uri="{FF2B5EF4-FFF2-40B4-BE49-F238E27FC236}">
                  <a16:creationId xmlns:a16="http://schemas.microsoft.com/office/drawing/2014/main" id="{8110A03A-367D-41C8-9E00-FDE531951B87}"/>
                </a:ext>
              </a:extLst>
            </p:cNvPr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0563;p38">
              <a:extLst>
                <a:ext uri="{FF2B5EF4-FFF2-40B4-BE49-F238E27FC236}">
                  <a16:creationId xmlns:a16="http://schemas.microsoft.com/office/drawing/2014/main" id="{750D7555-4BD7-411E-9C7D-B0D99E324CBE}"/>
                </a:ext>
              </a:extLst>
            </p:cNvPr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0564;p38">
              <a:extLst>
                <a:ext uri="{FF2B5EF4-FFF2-40B4-BE49-F238E27FC236}">
                  <a16:creationId xmlns:a16="http://schemas.microsoft.com/office/drawing/2014/main" id="{4DE2D2DE-33C9-4CCD-9F55-825528A94B7F}"/>
                </a:ext>
              </a:extLst>
            </p:cNvPr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0565;p38">
              <a:extLst>
                <a:ext uri="{FF2B5EF4-FFF2-40B4-BE49-F238E27FC236}">
                  <a16:creationId xmlns:a16="http://schemas.microsoft.com/office/drawing/2014/main" id="{C90A428C-B13E-4F0C-9C1B-CDC7543644AE}"/>
                </a:ext>
              </a:extLst>
            </p:cNvPr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0566;p38">
              <a:extLst>
                <a:ext uri="{FF2B5EF4-FFF2-40B4-BE49-F238E27FC236}">
                  <a16:creationId xmlns:a16="http://schemas.microsoft.com/office/drawing/2014/main" id="{7D0A2671-9728-445B-99B0-96F6942B4843}"/>
                </a:ext>
              </a:extLst>
            </p:cNvPr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0567;p38">
              <a:extLst>
                <a:ext uri="{FF2B5EF4-FFF2-40B4-BE49-F238E27FC236}">
                  <a16:creationId xmlns:a16="http://schemas.microsoft.com/office/drawing/2014/main" id="{6DD92AD4-6B46-4783-801A-40B91B96AF16}"/>
                </a:ext>
              </a:extLst>
            </p:cNvPr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0568;p38">
              <a:extLst>
                <a:ext uri="{FF2B5EF4-FFF2-40B4-BE49-F238E27FC236}">
                  <a16:creationId xmlns:a16="http://schemas.microsoft.com/office/drawing/2014/main" id="{44FBB92E-E078-4814-9B6B-4D4B83648C5E}"/>
                </a:ext>
              </a:extLst>
            </p:cNvPr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0569;p38">
              <a:extLst>
                <a:ext uri="{FF2B5EF4-FFF2-40B4-BE49-F238E27FC236}">
                  <a16:creationId xmlns:a16="http://schemas.microsoft.com/office/drawing/2014/main" id="{1A48E217-B0AD-4B9A-92BB-B770E08318A7}"/>
                </a:ext>
              </a:extLst>
            </p:cNvPr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0570;p38">
              <a:extLst>
                <a:ext uri="{FF2B5EF4-FFF2-40B4-BE49-F238E27FC236}">
                  <a16:creationId xmlns:a16="http://schemas.microsoft.com/office/drawing/2014/main" id="{F9BEB146-B3A9-4238-BEBF-C8D5204A15F1}"/>
                </a:ext>
              </a:extLst>
            </p:cNvPr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0571;p38">
              <a:extLst>
                <a:ext uri="{FF2B5EF4-FFF2-40B4-BE49-F238E27FC236}">
                  <a16:creationId xmlns:a16="http://schemas.microsoft.com/office/drawing/2014/main" id="{7CC83958-2AB7-433D-9F2B-A1CAF97E27DF}"/>
                </a:ext>
              </a:extLst>
            </p:cNvPr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0572;p38">
              <a:extLst>
                <a:ext uri="{FF2B5EF4-FFF2-40B4-BE49-F238E27FC236}">
                  <a16:creationId xmlns:a16="http://schemas.microsoft.com/office/drawing/2014/main" id="{8D44DDBA-7BFA-4C2C-AE3C-F24C22AC72A9}"/>
                </a:ext>
              </a:extLst>
            </p:cNvPr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0573;p38">
              <a:extLst>
                <a:ext uri="{FF2B5EF4-FFF2-40B4-BE49-F238E27FC236}">
                  <a16:creationId xmlns:a16="http://schemas.microsoft.com/office/drawing/2014/main" id="{D99F6764-9170-431A-A354-A8701A37DBB2}"/>
                </a:ext>
              </a:extLst>
            </p:cNvPr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0574;p38">
              <a:extLst>
                <a:ext uri="{FF2B5EF4-FFF2-40B4-BE49-F238E27FC236}">
                  <a16:creationId xmlns:a16="http://schemas.microsoft.com/office/drawing/2014/main" id="{1F29732D-4EE2-4D2F-AD55-134FC32992A2}"/>
                </a:ext>
              </a:extLst>
            </p:cNvPr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0575;p38">
              <a:extLst>
                <a:ext uri="{FF2B5EF4-FFF2-40B4-BE49-F238E27FC236}">
                  <a16:creationId xmlns:a16="http://schemas.microsoft.com/office/drawing/2014/main" id="{874ABAA7-F0AD-475D-8335-57A61AE73B9B}"/>
                </a:ext>
              </a:extLst>
            </p:cNvPr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0576;p38">
              <a:extLst>
                <a:ext uri="{FF2B5EF4-FFF2-40B4-BE49-F238E27FC236}">
                  <a16:creationId xmlns:a16="http://schemas.microsoft.com/office/drawing/2014/main" id="{6D233D32-0144-49F8-95A4-3631A6A48EFA}"/>
                </a:ext>
              </a:extLst>
            </p:cNvPr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0577;p38">
              <a:extLst>
                <a:ext uri="{FF2B5EF4-FFF2-40B4-BE49-F238E27FC236}">
                  <a16:creationId xmlns:a16="http://schemas.microsoft.com/office/drawing/2014/main" id="{5308EBF6-5A6C-4D09-89DA-38E2A112601D}"/>
                </a:ext>
              </a:extLst>
            </p:cNvPr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0578;p38">
              <a:extLst>
                <a:ext uri="{FF2B5EF4-FFF2-40B4-BE49-F238E27FC236}">
                  <a16:creationId xmlns:a16="http://schemas.microsoft.com/office/drawing/2014/main" id="{58228774-6032-4274-AD97-B7C17F767A2D}"/>
                </a:ext>
              </a:extLst>
            </p:cNvPr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0579;p38">
              <a:extLst>
                <a:ext uri="{FF2B5EF4-FFF2-40B4-BE49-F238E27FC236}">
                  <a16:creationId xmlns:a16="http://schemas.microsoft.com/office/drawing/2014/main" id="{66768935-C3C7-4F26-902C-79683240A8F4}"/>
                </a:ext>
              </a:extLst>
            </p:cNvPr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0580;p38">
              <a:extLst>
                <a:ext uri="{FF2B5EF4-FFF2-40B4-BE49-F238E27FC236}">
                  <a16:creationId xmlns:a16="http://schemas.microsoft.com/office/drawing/2014/main" id="{CA68219B-2112-4401-80EA-83093D6ADDE2}"/>
                </a:ext>
              </a:extLst>
            </p:cNvPr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0581;p38">
              <a:extLst>
                <a:ext uri="{FF2B5EF4-FFF2-40B4-BE49-F238E27FC236}">
                  <a16:creationId xmlns:a16="http://schemas.microsoft.com/office/drawing/2014/main" id="{69998716-20DD-485F-9150-07A471399405}"/>
                </a:ext>
              </a:extLst>
            </p:cNvPr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0582;p38">
              <a:extLst>
                <a:ext uri="{FF2B5EF4-FFF2-40B4-BE49-F238E27FC236}">
                  <a16:creationId xmlns:a16="http://schemas.microsoft.com/office/drawing/2014/main" id="{D8B233F9-B5E8-4126-A0F0-0E166FF10116}"/>
                </a:ext>
              </a:extLst>
            </p:cNvPr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0583;p38">
              <a:extLst>
                <a:ext uri="{FF2B5EF4-FFF2-40B4-BE49-F238E27FC236}">
                  <a16:creationId xmlns:a16="http://schemas.microsoft.com/office/drawing/2014/main" id="{85234C10-40F0-4D6E-AA10-367D2D6F6E0F}"/>
                </a:ext>
              </a:extLst>
            </p:cNvPr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0584;p38">
              <a:extLst>
                <a:ext uri="{FF2B5EF4-FFF2-40B4-BE49-F238E27FC236}">
                  <a16:creationId xmlns:a16="http://schemas.microsoft.com/office/drawing/2014/main" id="{76F53EC2-A812-4896-B55A-9CFFBE9FED91}"/>
                </a:ext>
              </a:extLst>
            </p:cNvPr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0585;p38">
              <a:extLst>
                <a:ext uri="{FF2B5EF4-FFF2-40B4-BE49-F238E27FC236}">
                  <a16:creationId xmlns:a16="http://schemas.microsoft.com/office/drawing/2014/main" id="{E7F9F6B9-B8E7-4CC4-83B6-8B2D94AED199}"/>
                </a:ext>
              </a:extLst>
            </p:cNvPr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0586;p38">
              <a:extLst>
                <a:ext uri="{FF2B5EF4-FFF2-40B4-BE49-F238E27FC236}">
                  <a16:creationId xmlns:a16="http://schemas.microsoft.com/office/drawing/2014/main" id="{4AC324E2-9AE4-4799-B6E4-40DEC90F1EF2}"/>
                </a:ext>
              </a:extLst>
            </p:cNvPr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0587;p38">
              <a:extLst>
                <a:ext uri="{FF2B5EF4-FFF2-40B4-BE49-F238E27FC236}">
                  <a16:creationId xmlns:a16="http://schemas.microsoft.com/office/drawing/2014/main" id="{3E416F8F-76F0-4691-83CF-8F7FF0336EB8}"/>
                </a:ext>
              </a:extLst>
            </p:cNvPr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0588;p38">
              <a:extLst>
                <a:ext uri="{FF2B5EF4-FFF2-40B4-BE49-F238E27FC236}">
                  <a16:creationId xmlns:a16="http://schemas.microsoft.com/office/drawing/2014/main" id="{33F44E6E-00F6-4ECF-9F41-2542CF8B7F49}"/>
                </a:ext>
              </a:extLst>
            </p:cNvPr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0589;p38">
              <a:extLst>
                <a:ext uri="{FF2B5EF4-FFF2-40B4-BE49-F238E27FC236}">
                  <a16:creationId xmlns:a16="http://schemas.microsoft.com/office/drawing/2014/main" id="{936FAEE2-A430-48C4-8BFE-232C682DBD37}"/>
                </a:ext>
              </a:extLst>
            </p:cNvPr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0590;p38">
              <a:extLst>
                <a:ext uri="{FF2B5EF4-FFF2-40B4-BE49-F238E27FC236}">
                  <a16:creationId xmlns:a16="http://schemas.microsoft.com/office/drawing/2014/main" id="{06B82FAA-CC40-4D06-B7E0-30C3A41FF2D5}"/>
                </a:ext>
              </a:extLst>
            </p:cNvPr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0591;p38">
              <a:extLst>
                <a:ext uri="{FF2B5EF4-FFF2-40B4-BE49-F238E27FC236}">
                  <a16:creationId xmlns:a16="http://schemas.microsoft.com/office/drawing/2014/main" id="{B7015DB2-940B-427B-942F-D1B485B90744}"/>
                </a:ext>
              </a:extLst>
            </p:cNvPr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0592;p38">
              <a:extLst>
                <a:ext uri="{FF2B5EF4-FFF2-40B4-BE49-F238E27FC236}">
                  <a16:creationId xmlns:a16="http://schemas.microsoft.com/office/drawing/2014/main" id="{876A0CA8-2262-4EAF-B41E-730BA2897D44}"/>
                </a:ext>
              </a:extLst>
            </p:cNvPr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0593;p38">
              <a:extLst>
                <a:ext uri="{FF2B5EF4-FFF2-40B4-BE49-F238E27FC236}">
                  <a16:creationId xmlns:a16="http://schemas.microsoft.com/office/drawing/2014/main" id="{094C52BB-233B-4356-BCF3-7D3F8F8FEE76}"/>
                </a:ext>
              </a:extLst>
            </p:cNvPr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0594;p38">
              <a:extLst>
                <a:ext uri="{FF2B5EF4-FFF2-40B4-BE49-F238E27FC236}">
                  <a16:creationId xmlns:a16="http://schemas.microsoft.com/office/drawing/2014/main" id="{9E2CEF3B-1C60-4C34-BF8C-E1E8E9063F2E}"/>
                </a:ext>
              </a:extLst>
            </p:cNvPr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0595;p38">
              <a:extLst>
                <a:ext uri="{FF2B5EF4-FFF2-40B4-BE49-F238E27FC236}">
                  <a16:creationId xmlns:a16="http://schemas.microsoft.com/office/drawing/2014/main" id="{0B9DA2F1-17D6-4D39-8C84-DF4848C61B6E}"/>
                </a:ext>
              </a:extLst>
            </p:cNvPr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0596;p38">
              <a:extLst>
                <a:ext uri="{FF2B5EF4-FFF2-40B4-BE49-F238E27FC236}">
                  <a16:creationId xmlns:a16="http://schemas.microsoft.com/office/drawing/2014/main" id="{D1D2FF37-42A7-4703-8DC0-F70825816B48}"/>
                </a:ext>
              </a:extLst>
            </p:cNvPr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0597;p38">
              <a:extLst>
                <a:ext uri="{FF2B5EF4-FFF2-40B4-BE49-F238E27FC236}">
                  <a16:creationId xmlns:a16="http://schemas.microsoft.com/office/drawing/2014/main" id="{E232D581-9AEA-4E3C-8551-860B01EAD993}"/>
                </a:ext>
              </a:extLst>
            </p:cNvPr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0598;p38">
              <a:extLst>
                <a:ext uri="{FF2B5EF4-FFF2-40B4-BE49-F238E27FC236}">
                  <a16:creationId xmlns:a16="http://schemas.microsoft.com/office/drawing/2014/main" id="{634A44C0-1097-412A-8514-4E96FF7948FC}"/>
                </a:ext>
              </a:extLst>
            </p:cNvPr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0599;p38">
              <a:extLst>
                <a:ext uri="{FF2B5EF4-FFF2-40B4-BE49-F238E27FC236}">
                  <a16:creationId xmlns:a16="http://schemas.microsoft.com/office/drawing/2014/main" id="{6463EA7F-30B1-410B-8B8B-A17A43FA913E}"/>
                </a:ext>
              </a:extLst>
            </p:cNvPr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0600;p38">
              <a:extLst>
                <a:ext uri="{FF2B5EF4-FFF2-40B4-BE49-F238E27FC236}">
                  <a16:creationId xmlns:a16="http://schemas.microsoft.com/office/drawing/2014/main" id="{65C87351-A85C-45A6-9402-2595B9EE44ED}"/>
                </a:ext>
              </a:extLst>
            </p:cNvPr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0601;p38">
              <a:extLst>
                <a:ext uri="{FF2B5EF4-FFF2-40B4-BE49-F238E27FC236}">
                  <a16:creationId xmlns:a16="http://schemas.microsoft.com/office/drawing/2014/main" id="{12834CF3-51C7-46BE-9FB5-87B0DD8AF494}"/>
                </a:ext>
              </a:extLst>
            </p:cNvPr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0602;p38">
              <a:extLst>
                <a:ext uri="{FF2B5EF4-FFF2-40B4-BE49-F238E27FC236}">
                  <a16:creationId xmlns:a16="http://schemas.microsoft.com/office/drawing/2014/main" id="{577DED49-2855-44EA-BA88-5A62F130BDF1}"/>
                </a:ext>
              </a:extLst>
            </p:cNvPr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0603;p38">
              <a:extLst>
                <a:ext uri="{FF2B5EF4-FFF2-40B4-BE49-F238E27FC236}">
                  <a16:creationId xmlns:a16="http://schemas.microsoft.com/office/drawing/2014/main" id="{7C922F5D-925A-4C5D-94BD-3EFE9E5DC093}"/>
                </a:ext>
              </a:extLst>
            </p:cNvPr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0604;p38">
              <a:extLst>
                <a:ext uri="{FF2B5EF4-FFF2-40B4-BE49-F238E27FC236}">
                  <a16:creationId xmlns:a16="http://schemas.microsoft.com/office/drawing/2014/main" id="{5BB2DE11-D960-41B1-B075-5D2EB179041A}"/>
                </a:ext>
              </a:extLst>
            </p:cNvPr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0605;p38">
              <a:extLst>
                <a:ext uri="{FF2B5EF4-FFF2-40B4-BE49-F238E27FC236}">
                  <a16:creationId xmlns:a16="http://schemas.microsoft.com/office/drawing/2014/main" id="{91E9737B-E525-4D9A-A98A-BC89291E8108}"/>
                </a:ext>
              </a:extLst>
            </p:cNvPr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0606;p38">
              <a:extLst>
                <a:ext uri="{FF2B5EF4-FFF2-40B4-BE49-F238E27FC236}">
                  <a16:creationId xmlns:a16="http://schemas.microsoft.com/office/drawing/2014/main" id="{121E2635-17D9-4A4B-8145-149388E3D6F1}"/>
                </a:ext>
              </a:extLst>
            </p:cNvPr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0607;p38">
              <a:extLst>
                <a:ext uri="{FF2B5EF4-FFF2-40B4-BE49-F238E27FC236}">
                  <a16:creationId xmlns:a16="http://schemas.microsoft.com/office/drawing/2014/main" id="{9A0819B6-CEE2-4937-A01E-CAEF18FF4AC2}"/>
                </a:ext>
              </a:extLst>
            </p:cNvPr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0608;p38">
              <a:extLst>
                <a:ext uri="{FF2B5EF4-FFF2-40B4-BE49-F238E27FC236}">
                  <a16:creationId xmlns:a16="http://schemas.microsoft.com/office/drawing/2014/main" id="{FE99DE35-45AC-4C80-8936-EA16B977A39D}"/>
                </a:ext>
              </a:extLst>
            </p:cNvPr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0609;p38">
              <a:extLst>
                <a:ext uri="{FF2B5EF4-FFF2-40B4-BE49-F238E27FC236}">
                  <a16:creationId xmlns:a16="http://schemas.microsoft.com/office/drawing/2014/main" id="{C6F44A1E-3E83-477F-9E49-0A22331A72E7}"/>
                </a:ext>
              </a:extLst>
            </p:cNvPr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0610;p38">
              <a:extLst>
                <a:ext uri="{FF2B5EF4-FFF2-40B4-BE49-F238E27FC236}">
                  <a16:creationId xmlns:a16="http://schemas.microsoft.com/office/drawing/2014/main" id="{D88673AA-046D-45E8-9AA8-A3D4B5B1D5EA}"/>
                </a:ext>
              </a:extLst>
            </p:cNvPr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0611;p38">
              <a:extLst>
                <a:ext uri="{FF2B5EF4-FFF2-40B4-BE49-F238E27FC236}">
                  <a16:creationId xmlns:a16="http://schemas.microsoft.com/office/drawing/2014/main" id="{F89064AF-49AF-4E28-B9B2-855AC5B3C704}"/>
                </a:ext>
              </a:extLst>
            </p:cNvPr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0612;p38">
              <a:extLst>
                <a:ext uri="{FF2B5EF4-FFF2-40B4-BE49-F238E27FC236}">
                  <a16:creationId xmlns:a16="http://schemas.microsoft.com/office/drawing/2014/main" id="{C1500926-335A-4541-8A5B-6186E65CE688}"/>
                </a:ext>
              </a:extLst>
            </p:cNvPr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0613;p38">
              <a:extLst>
                <a:ext uri="{FF2B5EF4-FFF2-40B4-BE49-F238E27FC236}">
                  <a16:creationId xmlns:a16="http://schemas.microsoft.com/office/drawing/2014/main" id="{633F09AF-D27F-4741-B0BD-90F150757B64}"/>
                </a:ext>
              </a:extLst>
            </p:cNvPr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0614;p38">
              <a:extLst>
                <a:ext uri="{FF2B5EF4-FFF2-40B4-BE49-F238E27FC236}">
                  <a16:creationId xmlns:a16="http://schemas.microsoft.com/office/drawing/2014/main" id="{06184BB7-9761-4E1A-B609-013568024A57}"/>
                </a:ext>
              </a:extLst>
            </p:cNvPr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0615;p38">
              <a:extLst>
                <a:ext uri="{FF2B5EF4-FFF2-40B4-BE49-F238E27FC236}">
                  <a16:creationId xmlns:a16="http://schemas.microsoft.com/office/drawing/2014/main" id="{B05A0EA3-38EB-4E99-8DEA-81A40DFEBEFF}"/>
                </a:ext>
              </a:extLst>
            </p:cNvPr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0616;p38">
              <a:extLst>
                <a:ext uri="{FF2B5EF4-FFF2-40B4-BE49-F238E27FC236}">
                  <a16:creationId xmlns:a16="http://schemas.microsoft.com/office/drawing/2014/main" id="{FE857D96-A3AA-4322-8B30-E20FD6336FAE}"/>
                </a:ext>
              </a:extLst>
            </p:cNvPr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0617;p38">
              <a:extLst>
                <a:ext uri="{FF2B5EF4-FFF2-40B4-BE49-F238E27FC236}">
                  <a16:creationId xmlns:a16="http://schemas.microsoft.com/office/drawing/2014/main" id="{487251EF-7E79-4079-BFC3-3675E97FDCBE}"/>
                </a:ext>
              </a:extLst>
            </p:cNvPr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0618;p38">
              <a:extLst>
                <a:ext uri="{FF2B5EF4-FFF2-40B4-BE49-F238E27FC236}">
                  <a16:creationId xmlns:a16="http://schemas.microsoft.com/office/drawing/2014/main" id="{5C60EFCE-6D11-4355-90BD-7DE0131EDACE}"/>
                </a:ext>
              </a:extLst>
            </p:cNvPr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619;p38">
              <a:extLst>
                <a:ext uri="{FF2B5EF4-FFF2-40B4-BE49-F238E27FC236}">
                  <a16:creationId xmlns:a16="http://schemas.microsoft.com/office/drawing/2014/main" id="{458254BF-78D4-4FBA-880F-F16A1E11CC80}"/>
                </a:ext>
              </a:extLst>
            </p:cNvPr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620;p38">
              <a:extLst>
                <a:ext uri="{FF2B5EF4-FFF2-40B4-BE49-F238E27FC236}">
                  <a16:creationId xmlns:a16="http://schemas.microsoft.com/office/drawing/2014/main" id="{6DDDAFF0-BA15-482F-A0F9-A4D2E785C17E}"/>
                </a:ext>
              </a:extLst>
            </p:cNvPr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621;p38">
              <a:extLst>
                <a:ext uri="{FF2B5EF4-FFF2-40B4-BE49-F238E27FC236}">
                  <a16:creationId xmlns:a16="http://schemas.microsoft.com/office/drawing/2014/main" id="{B6694AB9-4492-49B8-B12C-137AD55FE3FC}"/>
                </a:ext>
              </a:extLst>
            </p:cNvPr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622;p38">
              <a:extLst>
                <a:ext uri="{FF2B5EF4-FFF2-40B4-BE49-F238E27FC236}">
                  <a16:creationId xmlns:a16="http://schemas.microsoft.com/office/drawing/2014/main" id="{8B94E8F5-35CB-41E9-BD99-9758778B6C30}"/>
                </a:ext>
              </a:extLst>
            </p:cNvPr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623;p38">
              <a:extLst>
                <a:ext uri="{FF2B5EF4-FFF2-40B4-BE49-F238E27FC236}">
                  <a16:creationId xmlns:a16="http://schemas.microsoft.com/office/drawing/2014/main" id="{AFD94D5A-A3C4-47CC-9ABE-1977A2A33A53}"/>
                </a:ext>
              </a:extLst>
            </p:cNvPr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624;p38">
              <a:extLst>
                <a:ext uri="{FF2B5EF4-FFF2-40B4-BE49-F238E27FC236}">
                  <a16:creationId xmlns:a16="http://schemas.microsoft.com/office/drawing/2014/main" id="{52D1EAAE-C6F1-4E33-A580-E3438B632968}"/>
                </a:ext>
              </a:extLst>
            </p:cNvPr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25;p38">
              <a:extLst>
                <a:ext uri="{FF2B5EF4-FFF2-40B4-BE49-F238E27FC236}">
                  <a16:creationId xmlns:a16="http://schemas.microsoft.com/office/drawing/2014/main" id="{A8C96B52-5169-45DC-ABBF-5BB8099C00D9}"/>
                </a:ext>
              </a:extLst>
            </p:cNvPr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626;p38">
              <a:extLst>
                <a:ext uri="{FF2B5EF4-FFF2-40B4-BE49-F238E27FC236}">
                  <a16:creationId xmlns:a16="http://schemas.microsoft.com/office/drawing/2014/main" id="{BD4986BA-81AE-45F6-9EC2-F9F1841932D2}"/>
                </a:ext>
              </a:extLst>
            </p:cNvPr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627;p38">
              <a:extLst>
                <a:ext uri="{FF2B5EF4-FFF2-40B4-BE49-F238E27FC236}">
                  <a16:creationId xmlns:a16="http://schemas.microsoft.com/office/drawing/2014/main" id="{3B931B36-4689-4644-8EDD-B019F236B1AF}"/>
                </a:ext>
              </a:extLst>
            </p:cNvPr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628;p38">
              <a:extLst>
                <a:ext uri="{FF2B5EF4-FFF2-40B4-BE49-F238E27FC236}">
                  <a16:creationId xmlns:a16="http://schemas.microsoft.com/office/drawing/2014/main" id="{4FFE3065-E086-44E7-80B9-395FF60F9CBA}"/>
                </a:ext>
              </a:extLst>
            </p:cNvPr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0629;p38">
              <a:extLst>
                <a:ext uri="{FF2B5EF4-FFF2-40B4-BE49-F238E27FC236}">
                  <a16:creationId xmlns:a16="http://schemas.microsoft.com/office/drawing/2014/main" id="{4B95AF33-2FB3-4709-A024-6D29AECA3059}"/>
                </a:ext>
              </a:extLst>
            </p:cNvPr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0630;p38">
              <a:extLst>
                <a:ext uri="{FF2B5EF4-FFF2-40B4-BE49-F238E27FC236}">
                  <a16:creationId xmlns:a16="http://schemas.microsoft.com/office/drawing/2014/main" id="{B6F47516-415E-45E3-AE65-60BC79E7CB2E}"/>
                </a:ext>
              </a:extLst>
            </p:cNvPr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0631;p38">
              <a:extLst>
                <a:ext uri="{FF2B5EF4-FFF2-40B4-BE49-F238E27FC236}">
                  <a16:creationId xmlns:a16="http://schemas.microsoft.com/office/drawing/2014/main" id="{09210D67-3692-42F5-8E67-F2DA33275987}"/>
                </a:ext>
              </a:extLst>
            </p:cNvPr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0632;p38">
              <a:extLst>
                <a:ext uri="{FF2B5EF4-FFF2-40B4-BE49-F238E27FC236}">
                  <a16:creationId xmlns:a16="http://schemas.microsoft.com/office/drawing/2014/main" id="{C27B0BC3-8EE9-4157-9850-57EE70D3DB4F}"/>
                </a:ext>
              </a:extLst>
            </p:cNvPr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0633;p38">
              <a:extLst>
                <a:ext uri="{FF2B5EF4-FFF2-40B4-BE49-F238E27FC236}">
                  <a16:creationId xmlns:a16="http://schemas.microsoft.com/office/drawing/2014/main" id="{015C84D8-70C4-4890-8142-DEA58B3823F2}"/>
                </a:ext>
              </a:extLst>
            </p:cNvPr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0634;p38">
              <a:extLst>
                <a:ext uri="{FF2B5EF4-FFF2-40B4-BE49-F238E27FC236}">
                  <a16:creationId xmlns:a16="http://schemas.microsoft.com/office/drawing/2014/main" id="{FD30CBD9-A058-412E-86C3-B6537544E1A8}"/>
                </a:ext>
              </a:extLst>
            </p:cNvPr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0635;p38">
              <a:extLst>
                <a:ext uri="{FF2B5EF4-FFF2-40B4-BE49-F238E27FC236}">
                  <a16:creationId xmlns:a16="http://schemas.microsoft.com/office/drawing/2014/main" id="{AE8868C9-E175-4937-9396-EF85BFD4A282}"/>
                </a:ext>
              </a:extLst>
            </p:cNvPr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0636;p38">
              <a:extLst>
                <a:ext uri="{FF2B5EF4-FFF2-40B4-BE49-F238E27FC236}">
                  <a16:creationId xmlns:a16="http://schemas.microsoft.com/office/drawing/2014/main" id="{2CA09628-E8BF-4DA2-B753-B14252F7B654}"/>
                </a:ext>
              </a:extLst>
            </p:cNvPr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0637;p38">
              <a:extLst>
                <a:ext uri="{FF2B5EF4-FFF2-40B4-BE49-F238E27FC236}">
                  <a16:creationId xmlns:a16="http://schemas.microsoft.com/office/drawing/2014/main" id="{0F9C3839-26BD-42C9-A097-8D07E6258CFE}"/>
                </a:ext>
              </a:extLst>
            </p:cNvPr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0638;p38">
              <a:extLst>
                <a:ext uri="{FF2B5EF4-FFF2-40B4-BE49-F238E27FC236}">
                  <a16:creationId xmlns:a16="http://schemas.microsoft.com/office/drawing/2014/main" id="{2EB5085E-4003-4D00-9F5E-765C4F817B24}"/>
                </a:ext>
              </a:extLst>
            </p:cNvPr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0639;p38">
              <a:extLst>
                <a:ext uri="{FF2B5EF4-FFF2-40B4-BE49-F238E27FC236}">
                  <a16:creationId xmlns:a16="http://schemas.microsoft.com/office/drawing/2014/main" id="{00E1F455-B462-4943-A660-9837780A4336}"/>
                </a:ext>
              </a:extLst>
            </p:cNvPr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0640;p38">
              <a:extLst>
                <a:ext uri="{FF2B5EF4-FFF2-40B4-BE49-F238E27FC236}">
                  <a16:creationId xmlns:a16="http://schemas.microsoft.com/office/drawing/2014/main" id="{9A0AA788-69B4-4677-9BE8-2F5083FC77D1}"/>
                </a:ext>
              </a:extLst>
            </p:cNvPr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0641;p38">
              <a:extLst>
                <a:ext uri="{FF2B5EF4-FFF2-40B4-BE49-F238E27FC236}">
                  <a16:creationId xmlns:a16="http://schemas.microsoft.com/office/drawing/2014/main" id="{A3937D6A-7147-4BBD-900C-706DB727FE91}"/>
                </a:ext>
              </a:extLst>
            </p:cNvPr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0642;p38">
              <a:extLst>
                <a:ext uri="{FF2B5EF4-FFF2-40B4-BE49-F238E27FC236}">
                  <a16:creationId xmlns:a16="http://schemas.microsoft.com/office/drawing/2014/main" id="{EBA672DE-D095-4A5D-ADFA-BC847063125C}"/>
                </a:ext>
              </a:extLst>
            </p:cNvPr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0643;p38">
              <a:extLst>
                <a:ext uri="{FF2B5EF4-FFF2-40B4-BE49-F238E27FC236}">
                  <a16:creationId xmlns:a16="http://schemas.microsoft.com/office/drawing/2014/main" id="{8779E2D8-0D88-443E-84F9-6F94AE79BD3D}"/>
                </a:ext>
              </a:extLst>
            </p:cNvPr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0644;p38">
              <a:extLst>
                <a:ext uri="{FF2B5EF4-FFF2-40B4-BE49-F238E27FC236}">
                  <a16:creationId xmlns:a16="http://schemas.microsoft.com/office/drawing/2014/main" id="{7DA68CFD-8DAC-4515-BBB8-B3B354F98948}"/>
                </a:ext>
              </a:extLst>
            </p:cNvPr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0645;p38">
              <a:extLst>
                <a:ext uri="{FF2B5EF4-FFF2-40B4-BE49-F238E27FC236}">
                  <a16:creationId xmlns:a16="http://schemas.microsoft.com/office/drawing/2014/main" id="{50CFA3A4-8C4F-443F-9882-CFF98CA373B2}"/>
                </a:ext>
              </a:extLst>
            </p:cNvPr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0646;p38">
              <a:extLst>
                <a:ext uri="{FF2B5EF4-FFF2-40B4-BE49-F238E27FC236}">
                  <a16:creationId xmlns:a16="http://schemas.microsoft.com/office/drawing/2014/main" id="{C2E9D2ED-7B02-44AB-867F-85211039530F}"/>
                </a:ext>
              </a:extLst>
            </p:cNvPr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0647;p38">
              <a:extLst>
                <a:ext uri="{FF2B5EF4-FFF2-40B4-BE49-F238E27FC236}">
                  <a16:creationId xmlns:a16="http://schemas.microsoft.com/office/drawing/2014/main" id="{F56167DE-A0DC-4EA0-B8AA-2E722EA99D45}"/>
                </a:ext>
              </a:extLst>
            </p:cNvPr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0648;p38">
              <a:extLst>
                <a:ext uri="{FF2B5EF4-FFF2-40B4-BE49-F238E27FC236}">
                  <a16:creationId xmlns:a16="http://schemas.microsoft.com/office/drawing/2014/main" id="{5F35C75C-F317-43E0-A285-1313EFDAF831}"/>
                </a:ext>
              </a:extLst>
            </p:cNvPr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0649;p38">
              <a:extLst>
                <a:ext uri="{FF2B5EF4-FFF2-40B4-BE49-F238E27FC236}">
                  <a16:creationId xmlns:a16="http://schemas.microsoft.com/office/drawing/2014/main" id="{A4D92D04-FF75-4284-BBD2-126E12C30A3A}"/>
                </a:ext>
              </a:extLst>
            </p:cNvPr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0650;p38">
              <a:extLst>
                <a:ext uri="{FF2B5EF4-FFF2-40B4-BE49-F238E27FC236}">
                  <a16:creationId xmlns:a16="http://schemas.microsoft.com/office/drawing/2014/main" id="{E04E2BBF-C0EB-4098-8705-FA61F9B9E272}"/>
                </a:ext>
              </a:extLst>
            </p:cNvPr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0651;p38">
              <a:extLst>
                <a:ext uri="{FF2B5EF4-FFF2-40B4-BE49-F238E27FC236}">
                  <a16:creationId xmlns:a16="http://schemas.microsoft.com/office/drawing/2014/main" id="{1BFBCF95-9BD3-491A-9D35-F4B78DAF1CC2}"/>
                </a:ext>
              </a:extLst>
            </p:cNvPr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0652;p38">
              <a:extLst>
                <a:ext uri="{FF2B5EF4-FFF2-40B4-BE49-F238E27FC236}">
                  <a16:creationId xmlns:a16="http://schemas.microsoft.com/office/drawing/2014/main" id="{F301C49B-E8D7-46A6-B072-09BD1541DED8}"/>
                </a:ext>
              </a:extLst>
            </p:cNvPr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0653;p38">
              <a:extLst>
                <a:ext uri="{FF2B5EF4-FFF2-40B4-BE49-F238E27FC236}">
                  <a16:creationId xmlns:a16="http://schemas.microsoft.com/office/drawing/2014/main" id="{03F620CA-B769-4AF9-82B8-3CD009A8287A}"/>
                </a:ext>
              </a:extLst>
            </p:cNvPr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0654;p38">
              <a:extLst>
                <a:ext uri="{FF2B5EF4-FFF2-40B4-BE49-F238E27FC236}">
                  <a16:creationId xmlns:a16="http://schemas.microsoft.com/office/drawing/2014/main" id="{DB36E925-EFEC-4903-AB87-69A9B3E81199}"/>
                </a:ext>
              </a:extLst>
            </p:cNvPr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0655;p38">
              <a:extLst>
                <a:ext uri="{FF2B5EF4-FFF2-40B4-BE49-F238E27FC236}">
                  <a16:creationId xmlns:a16="http://schemas.microsoft.com/office/drawing/2014/main" id="{B837A128-73A4-4565-80B2-E1F2A27FE893}"/>
                </a:ext>
              </a:extLst>
            </p:cNvPr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0656;p38">
              <a:extLst>
                <a:ext uri="{FF2B5EF4-FFF2-40B4-BE49-F238E27FC236}">
                  <a16:creationId xmlns:a16="http://schemas.microsoft.com/office/drawing/2014/main" id="{1A229CFB-E3E1-48DF-9969-B6791B57E117}"/>
                </a:ext>
              </a:extLst>
            </p:cNvPr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0657;p38">
              <a:extLst>
                <a:ext uri="{FF2B5EF4-FFF2-40B4-BE49-F238E27FC236}">
                  <a16:creationId xmlns:a16="http://schemas.microsoft.com/office/drawing/2014/main" id="{0E7F1532-0692-48B7-9689-9344ECBD858E}"/>
                </a:ext>
              </a:extLst>
            </p:cNvPr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0658;p38">
              <a:extLst>
                <a:ext uri="{FF2B5EF4-FFF2-40B4-BE49-F238E27FC236}">
                  <a16:creationId xmlns:a16="http://schemas.microsoft.com/office/drawing/2014/main" id="{68685AE7-B5F7-4684-BEAE-65FD39B41834}"/>
                </a:ext>
              </a:extLst>
            </p:cNvPr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0659;p38">
              <a:extLst>
                <a:ext uri="{FF2B5EF4-FFF2-40B4-BE49-F238E27FC236}">
                  <a16:creationId xmlns:a16="http://schemas.microsoft.com/office/drawing/2014/main" id="{B8B63967-3E56-4A28-9736-C538AAD93D48}"/>
                </a:ext>
              </a:extLst>
            </p:cNvPr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0660;p38">
              <a:extLst>
                <a:ext uri="{FF2B5EF4-FFF2-40B4-BE49-F238E27FC236}">
                  <a16:creationId xmlns:a16="http://schemas.microsoft.com/office/drawing/2014/main" id="{93CAD2DD-C6C2-4AAE-8CC7-CC8288E42994}"/>
                </a:ext>
              </a:extLst>
            </p:cNvPr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0661;p38">
              <a:extLst>
                <a:ext uri="{FF2B5EF4-FFF2-40B4-BE49-F238E27FC236}">
                  <a16:creationId xmlns:a16="http://schemas.microsoft.com/office/drawing/2014/main" id="{1272C3A0-9A7B-41BB-9111-A445025E89FC}"/>
                </a:ext>
              </a:extLst>
            </p:cNvPr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0662;p38">
              <a:extLst>
                <a:ext uri="{FF2B5EF4-FFF2-40B4-BE49-F238E27FC236}">
                  <a16:creationId xmlns:a16="http://schemas.microsoft.com/office/drawing/2014/main" id="{DE77D3FA-5B7A-4FD3-AFF8-FDF6515BE9ED}"/>
                </a:ext>
              </a:extLst>
            </p:cNvPr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0663;p38">
              <a:extLst>
                <a:ext uri="{FF2B5EF4-FFF2-40B4-BE49-F238E27FC236}">
                  <a16:creationId xmlns:a16="http://schemas.microsoft.com/office/drawing/2014/main" id="{61FD9431-E13E-4D50-803B-9FCFC9D125DF}"/>
                </a:ext>
              </a:extLst>
            </p:cNvPr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0664;p38">
              <a:extLst>
                <a:ext uri="{FF2B5EF4-FFF2-40B4-BE49-F238E27FC236}">
                  <a16:creationId xmlns:a16="http://schemas.microsoft.com/office/drawing/2014/main" id="{431048F1-0B25-4992-8C91-4BDA22DF789F}"/>
                </a:ext>
              </a:extLst>
            </p:cNvPr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0665;p38">
              <a:extLst>
                <a:ext uri="{FF2B5EF4-FFF2-40B4-BE49-F238E27FC236}">
                  <a16:creationId xmlns:a16="http://schemas.microsoft.com/office/drawing/2014/main" id="{6DAF8EB5-D4FF-425A-9D82-2074ACAC3170}"/>
                </a:ext>
              </a:extLst>
            </p:cNvPr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0666;p38">
              <a:extLst>
                <a:ext uri="{FF2B5EF4-FFF2-40B4-BE49-F238E27FC236}">
                  <a16:creationId xmlns:a16="http://schemas.microsoft.com/office/drawing/2014/main" id="{B9A7D113-4255-4041-A460-7A3C9BA12713}"/>
                </a:ext>
              </a:extLst>
            </p:cNvPr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0667;p38">
              <a:extLst>
                <a:ext uri="{FF2B5EF4-FFF2-40B4-BE49-F238E27FC236}">
                  <a16:creationId xmlns:a16="http://schemas.microsoft.com/office/drawing/2014/main" id="{1E32892C-D93D-4326-A6A7-B264861163D5}"/>
                </a:ext>
              </a:extLst>
            </p:cNvPr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0668;p38">
              <a:extLst>
                <a:ext uri="{FF2B5EF4-FFF2-40B4-BE49-F238E27FC236}">
                  <a16:creationId xmlns:a16="http://schemas.microsoft.com/office/drawing/2014/main" id="{695AD7B8-8F8E-4467-8198-85167F5E8803}"/>
                </a:ext>
              </a:extLst>
            </p:cNvPr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0669;p38">
              <a:extLst>
                <a:ext uri="{FF2B5EF4-FFF2-40B4-BE49-F238E27FC236}">
                  <a16:creationId xmlns:a16="http://schemas.microsoft.com/office/drawing/2014/main" id="{380669D8-B8CF-4FD3-8399-97A35184D66B}"/>
                </a:ext>
              </a:extLst>
            </p:cNvPr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0670;p38">
              <a:extLst>
                <a:ext uri="{FF2B5EF4-FFF2-40B4-BE49-F238E27FC236}">
                  <a16:creationId xmlns:a16="http://schemas.microsoft.com/office/drawing/2014/main" id="{DB475189-8828-48A7-91D2-A9208DA2DF45}"/>
                </a:ext>
              </a:extLst>
            </p:cNvPr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0671;p38">
              <a:extLst>
                <a:ext uri="{FF2B5EF4-FFF2-40B4-BE49-F238E27FC236}">
                  <a16:creationId xmlns:a16="http://schemas.microsoft.com/office/drawing/2014/main" id="{732308B2-F0F8-49DF-88E1-3A8E6EA9CC3F}"/>
                </a:ext>
              </a:extLst>
            </p:cNvPr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0672;p38">
              <a:extLst>
                <a:ext uri="{FF2B5EF4-FFF2-40B4-BE49-F238E27FC236}">
                  <a16:creationId xmlns:a16="http://schemas.microsoft.com/office/drawing/2014/main" id="{01C4562F-65BB-45B0-BCAF-F585B839C81B}"/>
                </a:ext>
              </a:extLst>
            </p:cNvPr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0673;p38">
              <a:extLst>
                <a:ext uri="{FF2B5EF4-FFF2-40B4-BE49-F238E27FC236}">
                  <a16:creationId xmlns:a16="http://schemas.microsoft.com/office/drawing/2014/main" id="{CB78DC58-7FDB-4188-9306-EB9B370D72E5}"/>
                </a:ext>
              </a:extLst>
            </p:cNvPr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0674;p38">
              <a:extLst>
                <a:ext uri="{FF2B5EF4-FFF2-40B4-BE49-F238E27FC236}">
                  <a16:creationId xmlns:a16="http://schemas.microsoft.com/office/drawing/2014/main" id="{55D65DA9-FF60-4E09-8075-C5F9A83AB886}"/>
                </a:ext>
              </a:extLst>
            </p:cNvPr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" name="Rectangle 255">
            <a:extLst>
              <a:ext uri="{FF2B5EF4-FFF2-40B4-BE49-F238E27FC236}">
                <a16:creationId xmlns:a16="http://schemas.microsoft.com/office/drawing/2014/main" id="{DB5DE866-1874-4E14-B694-85A268EB1BB7}"/>
              </a:ext>
            </a:extLst>
          </p:cNvPr>
          <p:cNvSpPr/>
          <p:nvPr/>
        </p:nvSpPr>
        <p:spPr>
          <a:xfrm>
            <a:off x="5215887" y="3381489"/>
            <a:ext cx="2448986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50</a:t>
            </a:r>
          </a:p>
        </p:txBody>
      </p:sp>
      <p:sp>
        <p:nvSpPr>
          <p:cNvPr id="257" name="Rectangle 256">
            <a:extLst>
              <a:ext uri="{FF2B5EF4-FFF2-40B4-BE49-F238E27FC236}">
                <a16:creationId xmlns:a16="http://schemas.microsoft.com/office/drawing/2014/main" id="{7EAE573E-0FB6-449A-928C-869A87088F94}"/>
              </a:ext>
            </a:extLst>
          </p:cNvPr>
          <p:cNvSpPr/>
          <p:nvPr/>
        </p:nvSpPr>
        <p:spPr>
          <a:xfrm>
            <a:off x="5215887" y="4219131"/>
            <a:ext cx="2448986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500</a:t>
            </a:r>
          </a:p>
        </p:txBody>
      </p:sp>
    </p:spTree>
    <p:extLst>
      <p:ext uri="{BB962C8B-B14F-4D97-AF65-F5344CB8AC3E}">
        <p14:creationId xmlns:p14="http://schemas.microsoft.com/office/powerpoint/2010/main" val="34003368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93827E-6 L -0.20278 -0.31944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39" y="-1598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ame-loot-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5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F6E372A-5DB3-4743-8A9D-A2124FFEF192}"/>
              </a:ext>
            </a:extLst>
          </p:cNvPr>
          <p:cNvGrpSpPr/>
          <p:nvPr/>
        </p:nvGrpSpPr>
        <p:grpSpPr>
          <a:xfrm>
            <a:off x="6920512" y="1924821"/>
            <a:ext cx="1982392" cy="659983"/>
            <a:chOff x="6920512" y="1924821"/>
            <a:chExt cx="1982392" cy="659983"/>
          </a:xfrm>
          <a:solidFill>
            <a:srgbClr val="FFC000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DD74DB-6082-4BF2-BE30-33114ED76EE7}"/>
                </a:ext>
              </a:extLst>
            </p:cNvPr>
            <p:cNvSpPr/>
            <p:nvPr/>
          </p:nvSpPr>
          <p:spPr>
            <a:xfrm>
              <a:off x="6920513" y="1924821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4F37CB8-3720-4109-B8CB-C327272CF1B8}"/>
                </a:ext>
              </a:extLst>
            </p:cNvPr>
            <p:cNvSpPr/>
            <p:nvPr/>
          </p:nvSpPr>
          <p:spPr>
            <a:xfrm>
              <a:off x="6920512" y="1982621"/>
              <a:ext cx="1982391" cy="544381"/>
            </a:xfrm>
            <a:prstGeom prst="rect">
              <a:avLst/>
            </a:prstGeom>
            <a:grpFill/>
            <a:effectLst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2:10</a:t>
              </a:r>
              <a:endParaRPr lang="en-US" sz="3200" b="1" cap="none" spc="28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4262822-A47F-44C6-85BE-F03DB2750922}"/>
              </a:ext>
            </a:extLst>
          </p:cNvPr>
          <p:cNvGrpSpPr/>
          <p:nvPr/>
        </p:nvGrpSpPr>
        <p:grpSpPr>
          <a:xfrm>
            <a:off x="6920512" y="2806070"/>
            <a:ext cx="1982391" cy="659983"/>
            <a:chOff x="6920512" y="2806070"/>
            <a:chExt cx="1982391" cy="659983"/>
          </a:xfrm>
          <a:solidFill>
            <a:srgbClr val="FFC000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A164F73-10CE-4236-9365-3A4189A55D44}"/>
                </a:ext>
              </a:extLst>
            </p:cNvPr>
            <p:cNvSpPr/>
            <p:nvPr/>
          </p:nvSpPr>
          <p:spPr>
            <a:xfrm>
              <a:off x="6920512" y="2806070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F9CEAE4-7DE8-4961-85BC-ED55AAAC9295}"/>
                </a:ext>
              </a:extLst>
            </p:cNvPr>
            <p:cNvSpPr/>
            <p:nvPr/>
          </p:nvSpPr>
          <p:spPr>
            <a:xfrm>
              <a:off x="7187772" y="2863872"/>
              <a:ext cx="1447870" cy="519373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038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1:10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190B3F1-8F7C-48BE-B415-3194C38982BD}"/>
              </a:ext>
            </a:extLst>
          </p:cNvPr>
          <p:cNvGrpSpPr/>
          <p:nvPr/>
        </p:nvGrpSpPr>
        <p:grpSpPr>
          <a:xfrm>
            <a:off x="6920512" y="3822479"/>
            <a:ext cx="1982391" cy="659983"/>
            <a:chOff x="6920512" y="3822479"/>
            <a:chExt cx="1982391" cy="659983"/>
          </a:xfrm>
          <a:solidFill>
            <a:srgbClr val="FFC000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AF0BA04-18BA-40B8-A735-A04C24D7C47E}"/>
                </a:ext>
              </a:extLst>
            </p:cNvPr>
            <p:cNvSpPr/>
            <p:nvPr/>
          </p:nvSpPr>
          <p:spPr>
            <a:xfrm>
              <a:off x="6920512" y="3822479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DE0865B-050D-4A0E-9319-55731D366B21}"/>
                </a:ext>
              </a:extLst>
            </p:cNvPr>
            <p:cNvSpPr/>
            <p:nvPr/>
          </p:nvSpPr>
          <p:spPr>
            <a:xfrm>
              <a:off x="7187772" y="3892783"/>
              <a:ext cx="1447870" cy="519373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038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1:20</a:t>
              </a: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999355" y="3893500"/>
            <a:ext cx="443743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It’s _ _ _ _ _ _ 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B1B63AB-195D-4C8C-B0BC-25AD419DC8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2800" y="106045"/>
            <a:ext cx="770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4" name="Picture 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D22E9179-58E8-4972-8183-EBA84F3D053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9450" y="74011"/>
            <a:ext cx="1455500" cy="144553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83D8EF7A-CCCF-4758-85FA-784DD1E6524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594138" y="1104337"/>
            <a:ext cx="3041559" cy="284533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09877E-6 L -0.46215 0.20154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108" y="1006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ino-bling-achievem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1DD74DB-6082-4BF2-BE30-33114ED76EE7}"/>
              </a:ext>
            </a:extLst>
          </p:cNvPr>
          <p:cNvSpPr/>
          <p:nvPr/>
        </p:nvSpPr>
        <p:spPr>
          <a:xfrm>
            <a:off x="5192604" y="2605292"/>
            <a:ext cx="2472269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100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568548" y="1773576"/>
            <a:ext cx="675377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One thousand________.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7DF1044-241A-4DBC-84F7-4E948C6288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2800" y="132909"/>
            <a:ext cx="770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5" name="Picture 1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041C5659-5831-42F4-8E3F-87C1E3A11B6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7679050" y="3697968"/>
            <a:ext cx="1455500" cy="1445531"/>
          </a:xfrm>
          <a:prstGeom prst="rect">
            <a:avLst/>
          </a:prstGeom>
        </p:spPr>
      </p:pic>
      <p:grpSp>
        <p:nvGrpSpPr>
          <p:cNvPr id="11" name="Google Shape;20434;p38">
            <a:extLst>
              <a:ext uri="{FF2B5EF4-FFF2-40B4-BE49-F238E27FC236}">
                <a16:creationId xmlns:a16="http://schemas.microsoft.com/office/drawing/2014/main" id="{BA2E3915-6D0D-4BA2-90A0-2C2CE4FF3437}"/>
              </a:ext>
            </a:extLst>
          </p:cNvPr>
          <p:cNvGrpSpPr/>
          <p:nvPr/>
        </p:nvGrpSpPr>
        <p:grpSpPr>
          <a:xfrm rot="915886" flipH="1">
            <a:off x="2510611" y="3289261"/>
            <a:ext cx="839489" cy="821336"/>
            <a:chOff x="5123525" y="2120950"/>
            <a:chExt cx="240475" cy="235275"/>
          </a:xfrm>
        </p:grpSpPr>
        <p:sp>
          <p:nvSpPr>
            <p:cNvPr id="12" name="Google Shape;20435;p38">
              <a:extLst>
                <a:ext uri="{FF2B5EF4-FFF2-40B4-BE49-F238E27FC236}">
                  <a16:creationId xmlns:a16="http://schemas.microsoft.com/office/drawing/2014/main" id="{A49074EB-BC1D-49D2-819A-80B0B9CB4F30}"/>
                </a:ext>
              </a:extLst>
            </p:cNvPr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0436;p38">
              <a:extLst>
                <a:ext uri="{FF2B5EF4-FFF2-40B4-BE49-F238E27FC236}">
                  <a16:creationId xmlns:a16="http://schemas.microsoft.com/office/drawing/2014/main" id="{DFE0FE13-065C-49F3-81AC-BB9DAAD6BAF8}"/>
                </a:ext>
              </a:extLst>
            </p:cNvPr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0437;p38">
              <a:extLst>
                <a:ext uri="{FF2B5EF4-FFF2-40B4-BE49-F238E27FC236}">
                  <a16:creationId xmlns:a16="http://schemas.microsoft.com/office/drawing/2014/main" id="{BB48E45D-5602-410E-8D6B-B80E4EE47C6D}"/>
                </a:ext>
              </a:extLst>
            </p:cNvPr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0438;p38">
              <a:extLst>
                <a:ext uri="{FF2B5EF4-FFF2-40B4-BE49-F238E27FC236}">
                  <a16:creationId xmlns:a16="http://schemas.microsoft.com/office/drawing/2014/main" id="{C7C1B078-F3BF-4B13-A4C5-DCF2B02651C1}"/>
                </a:ext>
              </a:extLst>
            </p:cNvPr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439;p38">
              <a:extLst>
                <a:ext uri="{FF2B5EF4-FFF2-40B4-BE49-F238E27FC236}">
                  <a16:creationId xmlns:a16="http://schemas.microsoft.com/office/drawing/2014/main" id="{F809B86D-3F95-43FA-BE12-0BD3C6DCDCAA}"/>
                </a:ext>
              </a:extLst>
            </p:cNvPr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0440;p38">
              <a:extLst>
                <a:ext uri="{FF2B5EF4-FFF2-40B4-BE49-F238E27FC236}">
                  <a16:creationId xmlns:a16="http://schemas.microsoft.com/office/drawing/2014/main" id="{A5BEA121-63B6-4A80-9546-CE50D76EE1A6}"/>
                </a:ext>
              </a:extLst>
            </p:cNvPr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0441;p38">
              <a:extLst>
                <a:ext uri="{FF2B5EF4-FFF2-40B4-BE49-F238E27FC236}">
                  <a16:creationId xmlns:a16="http://schemas.microsoft.com/office/drawing/2014/main" id="{F5E5CA3A-F189-41D8-8917-01A09E78C054}"/>
                </a:ext>
              </a:extLst>
            </p:cNvPr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0442;p38">
              <a:extLst>
                <a:ext uri="{FF2B5EF4-FFF2-40B4-BE49-F238E27FC236}">
                  <a16:creationId xmlns:a16="http://schemas.microsoft.com/office/drawing/2014/main" id="{EEA06B3C-C446-4555-B1CF-658E8528C0C5}"/>
                </a:ext>
              </a:extLst>
            </p:cNvPr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0443;p38">
              <a:extLst>
                <a:ext uri="{FF2B5EF4-FFF2-40B4-BE49-F238E27FC236}">
                  <a16:creationId xmlns:a16="http://schemas.microsoft.com/office/drawing/2014/main" id="{B4E95FCA-34E8-46A0-95B2-ED2D5865641B}"/>
                </a:ext>
              </a:extLst>
            </p:cNvPr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0444;p38">
              <a:extLst>
                <a:ext uri="{FF2B5EF4-FFF2-40B4-BE49-F238E27FC236}">
                  <a16:creationId xmlns:a16="http://schemas.microsoft.com/office/drawing/2014/main" id="{D61EF628-226D-40EF-91E7-83F874CB888D}"/>
                </a:ext>
              </a:extLst>
            </p:cNvPr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0445;p38">
              <a:extLst>
                <a:ext uri="{FF2B5EF4-FFF2-40B4-BE49-F238E27FC236}">
                  <a16:creationId xmlns:a16="http://schemas.microsoft.com/office/drawing/2014/main" id="{F1F03E23-097D-4B0F-94BB-E2CA513E716E}"/>
                </a:ext>
              </a:extLst>
            </p:cNvPr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0446;p38">
              <a:extLst>
                <a:ext uri="{FF2B5EF4-FFF2-40B4-BE49-F238E27FC236}">
                  <a16:creationId xmlns:a16="http://schemas.microsoft.com/office/drawing/2014/main" id="{4693C637-99B0-4C93-8FE3-9014158A8D0E}"/>
                </a:ext>
              </a:extLst>
            </p:cNvPr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0447;p38">
              <a:extLst>
                <a:ext uri="{FF2B5EF4-FFF2-40B4-BE49-F238E27FC236}">
                  <a16:creationId xmlns:a16="http://schemas.microsoft.com/office/drawing/2014/main" id="{61A45BB4-57FC-43F7-BCFB-F2CDF80DB486}"/>
                </a:ext>
              </a:extLst>
            </p:cNvPr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0448;p38">
              <a:extLst>
                <a:ext uri="{FF2B5EF4-FFF2-40B4-BE49-F238E27FC236}">
                  <a16:creationId xmlns:a16="http://schemas.microsoft.com/office/drawing/2014/main" id="{69C1E6DF-8052-4065-B347-51172892E5BF}"/>
                </a:ext>
              </a:extLst>
            </p:cNvPr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0449;p38">
              <a:extLst>
                <a:ext uri="{FF2B5EF4-FFF2-40B4-BE49-F238E27FC236}">
                  <a16:creationId xmlns:a16="http://schemas.microsoft.com/office/drawing/2014/main" id="{A7B97446-77DE-46B0-A67C-0E622D8DB01B}"/>
                </a:ext>
              </a:extLst>
            </p:cNvPr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0450;p38">
              <a:extLst>
                <a:ext uri="{FF2B5EF4-FFF2-40B4-BE49-F238E27FC236}">
                  <a16:creationId xmlns:a16="http://schemas.microsoft.com/office/drawing/2014/main" id="{4A5EFDCD-520E-454D-895E-57A54CF08818}"/>
                </a:ext>
              </a:extLst>
            </p:cNvPr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0451;p38">
              <a:extLst>
                <a:ext uri="{FF2B5EF4-FFF2-40B4-BE49-F238E27FC236}">
                  <a16:creationId xmlns:a16="http://schemas.microsoft.com/office/drawing/2014/main" id="{1AA4C4FE-D655-4160-A8F5-5BB1693860BE}"/>
                </a:ext>
              </a:extLst>
            </p:cNvPr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0452;p38">
              <a:extLst>
                <a:ext uri="{FF2B5EF4-FFF2-40B4-BE49-F238E27FC236}">
                  <a16:creationId xmlns:a16="http://schemas.microsoft.com/office/drawing/2014/main" id="{B3C8057F-4007-4DF5-88E9-181F587ABE43}"/>
                </a:ext>
              </a:extLst>
            </p:cNvPr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0453;p38">
              <a:extLst>
                <a:ext uri="{FF2B5EF4-FFF2-40B4-BE49-F238E27FC236}">
                  <a16:creationId xmlns:a16="http://schemas.microsoft.com/office/drawing/2014/main" id="{B7F8F510-828F-4B0E-AA25-26988E844180}"/>
                </a:ext>
              </a:extLst>
            </p:cNvPr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0454;p38">
              <a:extLst>
                <a:ext uri="{FF2B5EF4-FFF2-40B4-BE49-F238E27FC236}">
                  <a16:creationId xmlns:a16="http://schemas.microsoft.com/office/drawing/2014/main" id="{B0F3D2CF-3C96-480A-8681-E6638048BCA2}"/>
                </a:ext>
              </a:extLst>
            </p:cNvPr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0455;p38">
              <a:extLst>
                <a:ext uri="{FF2B5EF4-FFF2-40B4-BE49-F238E27FC236}">
                  <a16:creationId xmlns:a16="http://schemas.microsoft.com/office/drawing/2014/main" id="{9B97EE56-5955-4A29-B2D9-8A33FEA8D187}"/>
                </a:ext>
              </a:extLst>
            </p:cNvPr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0456;p38">
              <a:extLst>
                <a:ext uri="{FF2B5EF4-FFF2-40B4-BE49-F238E27FC236}">
                  <a16:creationId xmlns:a16="http://schemas.microsoft.com/office/drawing/2014/main" id="{3CC9E097-4190-4116-A970-6B4551114130}"/>
                </a:ext>
              </a:extLst>
            </p:cNvPr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0457;p38">
              <a:extLst>
                <a:ext uri="{FF2B5EF4-FFF2-40B4-BE49-F238E27FC236}">
                  <a16:creationId xmlns:a16="http://schemas.microsoft.com/office/drawing/2014/main" id="{F9E5E76D-A8C3-4F8B-8DB0-CA4B15A87D24}"/>
                </a:ext>
              </a:extLst>
            </p:cNvPr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0458;p38">
              <a:extLst>
                <a:ext uri="{FF2B5EF4-FFF2-40B4-BE49-F238E27FC236}">
                  <a16:creationId xmlns:a16="http://schemas.microsoft.com/office/drawing/2014/main" id="{B97B911D-F752-4BDD-A0A3-498BE345AB79}"/>
                </a:ext>
              </a:extLst>
            </p:cNvPr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459;p38">
              <a:extLst>
                <a:ext uri="{FF2B5EF4-FFF2-40B4-BE49-F238E27FC236}">
                  <a16:creationId xmlns:a16="http://schemas.microsoft.com/office/drawing/2014/main" id="{859C34DF-B401-4E47-B577-03AD43C4EAA0}"/>
                </a:ext>
              </a:extLst>
            </p:cNvPr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460;p38">
              <a:extLst>
                <a:ext uri="{FF2B5EF4-FFF2-40B4-BE49-F238E27FC236}">
                  <a16:creationId xmlns:a16="http://schemas.microsoft.com/office/drawing/2014/main" id="{6C2BDE3F-7C81-48C0-9D14-228BB518C740}"/>
                </a:ext>
              </a:extLst>
            </p:cNvPr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461;p38">
              <a:extLst>
                <a:ext uri="{FF2B5EF4-FFF2-40B4-BE49-F238E27FC236}">
                  <a16:creationId xmlns:a16="http://schemas.microsoft.com/office/drawing/2014/main" id="{3B646C1F-4B03-4113-AB86-63E4D199A005}"/>
                </a:ext>
              </a:extLst>
            </p:cNvPr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462;p38">
              <a:extLst>
                <a:ext uri="{FF2B5EF4-FFF2-40B4-BE49-F238E27FC236}">
                  <a16:creationId xmlns:a16="http://schemas.microsoft.com/office/drawing/2014/main" id="{BC42F110-670B-4D69-837A-BAB43769526F}"/>
                </a:ext>
              </a:extLst>
            </p:cNvPr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463;p38">
              <a:extLst>
                <a:ext uri="{FF2B5EF4-FFF2-40B4-BE49-F238E27FC236}">
                  <a16:creationId xmlns:a16="http://schemas.microsoft.com/office/drawing/2014/main" id="{16CC112D-134B-48F6-8BD2-C846F1A3FDDE}"/>
                </a:ext>
              </a:extLst>
            </p:cNvPr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464;p38">
              <a:extLst>
                <a:ext uri="{FF2B5EF4-FFF2-40B4-BE49-F238E27FC236}">
                  <a16:creationId xmlns:a16="http://schemas.microsoft.com/office/drawing/2014/main" id="{7953B4CC-1798-423B-B3AB-0F540258B17A}"/>
                </a:ext>
              </a:extLst>
            </p:cNvPr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465;p38">
              <a:extLst>
                <a:ext uri="{FF2B5EF4-FFF2-40B4-BE49-F238E27FC236}">
                  <a16:creationId xmlns:a16="http://schemas.microsoft.com/office/drawing/2014/main" id="{2A7BFA1E-F2EC-428C-B5C7-4493967EFF86}"/>
                </a:ext>
              </a:extLst>
            </p:cNvPr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466;p38">
              <a:extLst>
                <a:ext uri="{FF2B5EF4-FFF2-40B4-BE49-F238E27FC236}">
                  <a16:creationId xmlns:a16="http://schemas.microsoft.com/office/drawing/2014/main" id="{DCAFF817-8299-4A04-BD58-3D4F3398B190}"/>
                </a:ext>
              </a:extLst>
            </p:cNvPr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467;p38">
              <a:extLst>
                <a:ext uri="{FF2B5EF4-FFF2-40B4-BE49-F238E27FC236}">
                  <a16:creationId xmlns:a16="http://schemas.microsoft.com/office/drawing/2014/main" id="{CA3DA63A-3306-465A-8AE6-D805C40AB84B}"/>
                </a:ext>
              </a:extLst>
            </p:cNvPr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468;p38">
              <a:extLst>
                <a:ext uri="{FF2B5EF4-FFF2-40B4-BE49-F238E27FC236}">
                  <a16:creationId xmlns:a16="http://schemas.microsoft.com/office/drawing/2014/main" id="{640D7CE6-1CFA-4B97-9C44-D0F4DD83E3EE}"/>
                </a:ext>
              </a:extLst>
            </p:cNvPr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469;p38">
              <a:extLst>
                <a:ext uri="{FF2B5EF4-FFF2-40B4-BE49-F238E27FC236}">
                  <a16:creationId xmlns:a16="http://schemas.microsoft.com/office/drawing/2014/main" id="{97551BFA-D5A2-4F01-871D-E9FC04A69AAC}"/>
                </a:ext>
              </a:extLst>
            </p:cNvPr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470;p38">
              <a:extLst>
                <a:ext uri="{FF2B5EF4-FFF2-40B4-BE49-F238E27FC236}">
                  <a16:creationId xmlns:a16="http://schemas.microsoft.com/office/drawing/2014/main" id="{EC27494C-DF60-42FA-B572-6C8E92D91EAB}"/>
                </a:ext>
              </a:extLst>
            </p:cNvPr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471;p38">
              <a:extLst>
                <a:ext uri="{FF2B5EF4-FFF2-40B4-BE49-F238E27FC236}">
                  <a16:creationId xmlns:a16="http://schemas.microsoft.com/office/drawing/2014/main" id="{CE1CD624-6F44-4A14-A04D-DE53C85F8053}"/>
                </a:ext>
              </a:extLst>
            </p:cNvPr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472;p38">
              <a:extLst>
                <a:ext uri="{FF2B5EF4-FFF2-40B4-BE49-F238E27FC236}">
                  <a16:creationId xmlns:a16="http://schemas.microsoft.com/office/drawing/2014/main" id="{5088676E-85FB-48B5-8501-6473E28A69FA}"/>
                </a:ext>
              </a:extLst>
            </p:cNvPr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473;p38">
              <a:extLst>
                <a:ext uri="{FF2B5EF4-FFF2-40B4-BE49-F238E27FC236}">
                  <a16:creationId xmlns:a16="http://schemas.microsoft.com/office/drawing/2014/main" id="{3D290742-EBEB-49B7-AFFD-15A0260EA102}"/>
                </a:ext>
              </a:extLst>
            </p:cNvPr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474;p38">
              <a:extLst>
                <a:ext uri="{FF2B5EF4-FFF2-40B4-BE49-F238E27FC236}">
                  <a16:creationId xmlns:a16="http://schemas.microsoft.com/office/drawing/2014/main" id="{1001212F-49F9-4A93-A562-516F4A4DF927}"/>
                </a:ext>
              </a:extLst>
            </p:cNvPr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475;p38">
              <a:extLst>
                <a:ext uri="{FF2B5EF4-FFF2-40B4-BE49-F238E27FC236}">
                  <a16:creationId xmlns:a16="http://schemas.microsoft.com/office/drawing/2014/main" id="{E93EBE13-990A-4758-8F7D-3FE876EA0B00}"/>
                </a:ext>
              </a:extLst>
            </p:cNvPr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476;p38">
              <a:extLst>
                <a:ext uri="{FF2B5EF4-FFF2-40B4-BE49-F238E27FC236}">
                  <a16:creationId xmlns:a16="http://schemas.microsoft.com/office/drawing/2014/main" id="{E5C4F126-8F0E-499E-86B4-D5AB9C0A1BD1}"/>
                </a:ext>
              </a:extLst>
            </p:cNvPr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477;p38">
              <a:extLst>
                <a:ext uri="{FF2B5EF4-FFF2-40B4-BE49-F238E27FC236}">
                  <a16:creationId xmlns:a16="http://schemas.microsoft.com/office/drawing/2014/main" id="{59ACC985-6210-47AE-9266-031D64CD2E0D}"/>
                </a:ext>
              </a:extLst>
            </p:cNvPr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478;p38">
              <a:extLst>
                <a:ext uri="{FF2B5EF4-FFF2-40B4-BE49-F238E27FC236}">
                  <a16:creationId xmlns:a16="http://schemas.microsoft.com/office/drawing/2014/main" id="{300511A5-1919-4AF0-A56F-EF28B3A70B77}"/>
                </a:ext>
              </a:extLst>
            </p:cNvPr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479;p38">
              <a:extLst>
                <a:ext uri="{FF2B5EF4-FFF2-40B4-BE49-F238E27FC236}">
                  <a16:creationId xmlns:a16="http://schemas.microsoft.com/office/drawing/2014/main" id="{92AC3331-F01C-4741-AEE8-BC14E187DB92}"/>
                </a:ext>
              </a:extLst>
            </p:cNvPr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480;p38">
              <a:extLst>
                <a:ext uri="{FF2B5EF4-FFF2-40B4-BE49-F238E27FC236}">
                  <a16:creationId xmlns:a16="http://schemas.microsoft.com/office/drawing/2014/main" id="{DFED92C6-D97D-4B04-8ACB-B2C1F5FD67F5}"/>
                </a:ext>
              </a:extLst>
            </p:cNvPr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481;p38">
              <a:extLst>
                <a:ext uri="{FF2B5EF4-FFF2-40B4-BE49-F238E27FC236}">
                  <a16:creationId xmlns:a16="http://schemas.microsoft.com/office/drawing/2014/main" id="{A9B98F8C-27A3-427B-8754-38ECC6D4314F}"/>
                </a:ext>
              </a:extLst>
            </p:cNvPr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482;p38">
              <a:extLst>
                <a:ext uri="{FF2B5EF4-FFF2-40B4-BE49-F238E27FC236}">
                  <a16:creationId xmlns:a16="http://schemas.microsoft.com/office/drawing/2014/main" id="{A02DAD8C-CE5E-40D2-A83E-AF6355477887}"/>
                </a:ext>
              </a:extLst>
            </p:cNvPr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483;p38">
              <a:extLst>
                <a:ext uri="{FF2B5EF4-FFF2-40B4-BE49-F238E27FC236}">
                  <a16:creationId xmlns:a16="http://schemas.microsoft.com/office/drawing/2014/main" id="{C1A0758A-F00D-464A-96F8-215EDEF0B66A}"/>
                </a:ext>
              </a:extLst>
            </p:cNvPr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484;p38">
              <a:extLst>
                <a:ext uri="{FF2B5EF4-FFF2-40B4-BE49-F238E27FC236}">
                  <a16:creationId xmlns:a16="http://schemas.microsoft.com/office/drawing/2014/main" id="{E5C6D710-D44D-41CC-A379-058B001A2357}"/>
                </a:ext>
              </a:extLst>
            </p:cNvPr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485;p38">
              <a:extLst>
                <a:ext uri="{FF2B5EF4-FFF2-40B4-BE49-F238E27FC236}">
                  <a16:creationId xmlns:a16="http://schemas.microsoft.com/office/drawing/2014/main" id="{C66171F5-ADB6-4E98-A8F4-013855A2319D}"/>
                </a:ext>
              </a:extLst>
            </p:cNvPr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486;p38">
              <a:extLst>
                <a:ext uri="{FF2B5EF4-FFF2-40B4-BE49-F238E27FC236}">
                  <a16:creationId xmlns:a16="http://schemas.microsoft.com/office/drawing/2014/main" id="{17F44DAD-34D0-4FAD-9373-C716D7731D08}"/>
                </a:ext>
              </a:extLst>
            </p:cNvPr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487;p38">
              <a:extLst>
                <a:ext uri="{FF2B5EF4-FFF2-40B4-BE49-F238E27FC236}">
                  <a16:creationId xmlns:a16="http://schemas.microsoft.com/office/drawing/2014/main" id="{8350DC5F-D847-48D1-BBE5-7DDEA8C6F911}"/>
                </a:ext>
              </a:extLst>
            </p:cNvPr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488;p38">
              <a:extLst>
                <a:ext uri="{FF2B5EF4-FFF2-40B4-BE49-F238E27FC236}">
                  <a16:creationId xmlns:a16="http://schemas.microsoft.com/office/drawing/2014/main" id="{7888FEC3-3D79-46A3-AA9A-A55647729F88}"/>
                </a:ext>
              </a:extLst>
            </p:cNvPr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0489;p38">
              <a:extLst>
                <a:ext uri="{FF2B5EF4-FFF2-40B4-BE49-F238E27FC236}">
                  <a16:creationId xmlns:a16="http://schemas.microsoft.com/office/drawing/2014/main" id="{A51723A8-FC38-4A92-A80F-157A198F5BBE}"/>
                </a:ext>
              </a:extLst>
            </p:cNvPr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0490;p38">
              <a:extLst>
                <a:ext uri="{FF2B5EF4-FFF2-40B4-BE49-F238E27FC236}">
                  <a16:creationId xmlns:a16="http://schemas.microsoft.com/office/drawing/2014/main" id="{E5EE9711-F9BA-4BF4-9E67-C67F3B37DE8F}"/>
                </a:ext>
              </a:extLst>
            </p:cNvPr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0491;p38">
              <a:extLst>
                <a:ext uri="{FF2B5EF4-FFF2-40B4-BE49-F238E27FC236}">
                  <a16:creationId xmlns:a16="http://schemas.microsoft.com/office/drawing/2014/main" id="{1670BAC1-4F68-43E5-9FE3-F0F73D59CCCA}"/>
                </a:ext>
              </a:extLst>
            </p:cNvPr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0492;p38">
              <a:extLst>
                <a:ext uri="{FF2B5EF4-FFF2-40B4-BE49-F238E27FC236}">
                  <a16:creationId xmlns:a16="http://schemas.microsoft.com/office/drawing/2014/main" id="{F0920E42-1BA5-4B88-B58D-8DDC46B7002A}"/>
                </a:ext>
              </a:extLst>
            </p:cNvPr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0493;p38">
              <a:extLst>
                <a:ext uri="{FF2B5EF4-FFF2-40B4-BE49-F238E27FC236}">
                  <a16:creationId xmlns:a16="http://schemas.microsoft.com/office/drawing/2014/main" id="{765226C7-CE8C-48A8-B199-0CA34659C56B}"/>
                </a:ext>
              </a:extLst>
            </p:cNvPr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0494;p38">
              <a:extLst>
                <a:ext uri="{FF2B5EF4-FFF2-40B4-BE49-F238E27FC236}">
                  <a16:creationId xmlns:a16="http://schemas.microsoft.com/office/drawing/2014/main" id="{01789098-3ABB-43FA-AC2D-F45B483B2DB8}"/>
                </a:ext>
              </a:extLst>
            </p:cNvPr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0495;p38">
              <a:extLst>
                <a:ext uri="{FF2B5EF4-FFF2-40B4-BE49-F238E27FC236}">
                  <a16:creationId xmlns:a16="http://schemas.microsoft.com/office/drawing/2014/main" id="{0C272CEB-04C8-4006-8B37-97625710E01E}"/>
                </a:ext>
              </a:extLst>
            </p:cNvPr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0496;p38">
              <a:extLst>
                <a:ext uri="{FF2B5EF4-FFF2-40B4-BE49-F238E27FC236}">
                  <a16:creationId xmlns:a16="http://schemas.microsoft.com/office/drawing/2014/main" id="{DE49DB2D-5BCB-4BE5-A21D-96840ABD34C4}"/>
                </a:ext>
              </a:extLst>
            </p:cNvPr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0497;p38">
              <a:extLst>
                <a:ext uri="{FF2B5EF4-FFF2-40B4-BE49-F238E27FC236}">
                  <a16:creationId xmlns:a16="http://schemas.microsoft.com/office/drawing/2014/main" id="{75713AEA-9A31-46D4-B1B2-1ADDE1894B5A}"/>
                </a:ext>
              </a:extLst>
            </p:cNvPr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0498;p38">
              <a:extLst>
                <a:ext uri="{FF2B5EF4-FFF2-40B4-BE49-F238E27FC236}">
                  <a16:creationId xmlns:a16="http://schemas.microsoft.com/office/drawing/2014/main" id="{71E2059F-F361-4870-9A47-5DD7CEC7C883}"/>
                </a:ext>
              </a:extLst>
            </p:cNvPr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0499;p38">
              <a:extLst>
                <a:ext uri="{FF2B5EF4-FFF2-40B4-BE49-F238E27FC236}">
                  <a16:creationId xmlns:a16="http://schemas.microsoft.com/office/drawing/2014/main" id="{9EC3FC39-13B9-441B-B4BA-7E96D38BAE6A}"/>
                </a:ext>
              </a:extLst>
            </p:cNvPr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0500;p38">
              <a:extLst>
                <a:ext uri="{FF2B5EF4-FFF2-40B4-BE49-F238E27FC236}">
                  <a16:creationId xmlns:a16="http://schemas.microsoft.com/office/drawing/2014/main" id="{EE74D229-0863-45AB-8712-D8E1F5D41797}"/>
                </a:ext>
              </a:extLst>
            </p:cNvPr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0501;p38">
              <a:extLst>
                <a:ext uri="{FF2B5EF4-FFF2-40B4-BE49-F238E27FC236}">
                  <a16:creationId xmlns:a16="http://schemas.microsoft.com/office/drawing/2014/main" id="{FF664E40-3434-40A3-8B77-C7E29774160D}"/>
                </a:ext>
              </a:extLst>
            </p:cNvPr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0502;p38">
              <a:extLst>
                <a:ext uri="{FF2B5EF4-FFF2-40B4-BE49-F238E27FC236}">
                  <a16:creationId xmlns:a16="http://schemas.microsoft.com/office/drawing/2014/main" id="{517DFDD4-7B5B-471F-A74D-8C1FF5A8C16F}"/>
                </a:ext>
              </a:extLst>
            </p:cNvPr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0503;p38">
              <a:extLst>
                <a:ext uri="{FF2B5EF4-FFF2-40B4-BE49-F238E27FC236}">
                  <a16:creationId xmlns:a16="http://schemas.microsoft.com/office/drawing/2014/main" id="{425394D3-5D53-49BB-8827-E9E3F5E63A9F}"/>
                </a:ext>
              </a:extLst>
            </p:cNvPr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0504;p38">
              <a:extLst>
                <a:ext uri="{FF2B5EF4-FFF2-40B4-BE49-F238E27FC236}">
                  <a16:creationId xmlns:a16="http://schemas.microsoft.com/office/drawing/2014/main" id="{5C54C1E1-39DD-4E84-9D3A-73C86B0B97E6}"/>
                </a:ext>
              </a:extLst>
            </p:cNvPr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0505;p38">
              <a:extLst>
                <a:ext uri="{FF2B5EF4-FFF2-40B4-BE49-F238E27FC236}">
                  <a16:creationId xmlns:a16="http://schemas.microsoft.com/office/drawing/2014/main" id="{725B02F1-4AFD-4C56-B042-4A05C98C2CB1}"/>
                </a:ext>
              </a:extLst>
            </p:cNvPr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0506;p38">
              <a:extLst>
                <a:ext uri="{FF2B5EF4-FFF2-40B4-BE49-F238E27FC236}">
                  <a16:creationId xmlns:a16="http://schemas.microsoft.com/office/drawing/2014/main" id="{CB128631-3BB9-4A73-9F92-BE6CE7989365}"/>
                </a:ext>
              </a:extLst>
            </p:cNvPr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0507;p38">
              <a:extLst>
                <a:ext uri="{FF2B5EF4-FFF2-40B4-BE49-F238E27FC236}">
                  <a16:creationId xmlns:a16="http://schemas.microsoft.com/office/drawing/2014/main" id="{3DE2EE78-B656-40F6-8584-F77A02E8DCAA}"/>
                </a:ext>
              </a:extLst>
            </p:cNvPr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0508;p38">
              <a:extLst>
                <a:ext uri="{FF2B5EF4-FFF2-40B4-BE49-F238E27FC236}">
                  <a16:creationId xmlns:a16="http://schemas.microsoft.com/office/drawing/2014/main" id="{66AA4F41-2F51-4341-A6B0-11670C39969C}"/>
                </a:ext>
              </a:extLst>
            </p:cNvPr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0509;p38">
              <a:extLst>
                <a:ext uri="{FF2B5EF4-FFF2-40B4-BE49-F238E27FC236}">
                  <a16:creationId xmlns:a16="http://schemas.microsoft.com/office/drawing/2014/main" id="{977795ED-DA73-4406-BEEB-5C9B32E8231B}"/>
                </a:ext>
              </a:extLst>
            </p:cNvPr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0510;p38">
              <a:extLst>
                <a:ext uri="{FF2B5EF4-FFF2-40B4-BE49-F238E27FC236}">
                  <a16:creationId xmlns:a16="http://schemas.microsoft.com/office/drawing/2014/main" id="{F5347C00-A747-4E1C-909E-6BD6A8BBCF4A}"/>
                </a:ext>
              </a:extLst>
            </p:cNvPr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0511;p38">
              <a:extLst>
                <a:ext uri="{FF2B5EF4-FFF2-40B4-BE49-F238E27FC236}">
                  <a16:creationId xmlns:a16="http://schemas.microsoft.com/office/drawing/2014/main" id="{6765FE22-AD16-4CCF-8E65-8E18EC324CB5}"/>
                </a:ext>
              </a:extLst>
            </p:cNvPr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0512;p38">
              <a:extLst>
                <a:ext uri="{FF2B5EF4-FFF2-40B4-BE49-F238E27FC236}">
                  <a16:creationId xmlns:a16="http://schemas.microsoft.com/office/drawing/2014/main" id="{93461C97-C828-4D5F-8084-D240561EAAFA}"/>
                </a:ext>
              </a:extLst>
            </p:cNvPr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0513;p38">
              <a:extLst>
                <a:ext uri="{FF2B5EF4-FFF2-40B4-BE49-F238E27FC236}">
                  <a16:creationId xmlns:a16="http://schemas.microsoft.com/office/drawing/2014/main" id="{D5AE7318-C872-4486-82D2-A60F06E713B8}"/>
                </a:ext>
              </a:extLst>
            </p:cNvPr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514;p38">
              <a:extLst>
                <a:ext uri="{FF2B5EF4-FFF2-40B4-BE49-F238E27FC236}">
                  <a16:creationId xmlns:a16="http://schemas.microsoft.com/office/drawing/2014/main" id="{A2B0A862-EFF3-4A0B-AB42-6BD32ED70A26}"/>
                </a:ext>
              </a:extLst>
            </p:cNvPr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515;p38">
              <a:extLst>
                <a:ext uri="{FF2B5EF4-FFF2-40B4-BE49-F238E27FC236}">
                  <a16:creationId xmlns:a16="http://schemas.microsoft.com/office/drawing/2014/main" id="{1FD5CE13-8259-45FE-A7A6-30FD061D5C2D}"/>
                </a:ext>
              </a:extLst>
            </p:cNvPr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516;p38">
              <a:extLst>
                <a:ext uri="{FF2B5EF4-FFF2-40B4-BE49-F238E27FC236}">
                  <a16:creationId xmlns:a16="http://schemas.microsoft.com/office/drawing/2014/main" id="{F13FB854-00D8-4193-B1B8-1C8A7BFEF190}"/>
                </a:ext>
              </a:extLst>
            </p:cNvPr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517;p38">
              <a:extLst>
                <a:ext uri="{FF2B5EF4-FFF2-40B4-BE49-F238E27FC236}">
                  <a16:creationId xmlns:a16="http://schemas.microsoft.com/office/drawing/2014/main" id="{8867986E-059E-43AA-9696-26ADD5FE4720}"/>
                </a:ext>
              </a:extLst>
            </p:cNvPr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518;p38">
              <a:extLst>
                <a:ext uri="{FF2B5EF4-FFF2-40B4-BE49-F238E27FC236}">
                  <a16:creationId xmlns:a16="http://schemas.microsoft.com/office/drawing/2014/main" id="{034732CD-6B91-4BA6-989D-92A623343A5C}"/>
                </a:ext>
              </a:extLst>
            </p:cNvPr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19;p38">
              <a:extLst>
                <a:ext uri="{FF2B5EF4-FFF2-40B4-BE49-F238E27FC236}">
                  <a16:creationId xmlns:a16="http://schemas.microsoft.com/office/drawing/2014/main" id="{5CA208C4-59A1-4A27-90EC-F3CC77FCE883}"/>
                </a:ext>
              </a:extLst>
            </p:cNvPr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520;p38">
              <a:extLst>
                <a:ext uri="{FF2B5EF4-FFF2-40B4-BE49-F238E27FC236}">
                  <a16:creationId xmlns:a16="http://schemas.microsoft.com/office/drawing/2014/main" id="{DE9236A1-9BD7-41A6-A51D-591802B4048E}"/>
                </a:ext>
              </a:extLst>
            </p:cNvPr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521;p38">
              <a:extLst>
                <a:ext uri="{FF2B5EF4-FFF2-40B4-BE49-F238E27FC236}">
                  <a16:creationId xmlns:a16="http://schemas.microsoft.com/office/drawing/2014/main" id="{A1C7BA25-39D6-47B5-81AE-727A2FD59DA0}"/>
                </a:ext>
              </a:extLst>
            </p:cNvPr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522;p38">
              <a:extLst>
                <a:ext uri="{FF2B5EF4-FFF2-40B4-BE49-F238E27FC236}">
                  <a16:creationId xmlns:a16="http://schemas.microsoft.com/office/drawing/2014/main" id="{712CDFF4-752B-44EB-8E4F-C3D3123E6971}"/>
                </a:ext>
              </a:extLst>
            </p:cNvPr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523;p38">
              <a:extLst>
                <a:ext uri="{FF2B5EF4-FFF2-40B4-BE49-F238E27FC236}">
                  <a16:creationId xmlns:a16="http://schemas.microsoft.com/office/drawing/2014/main" id="{72C6FCC9-F50E-4217-A1FA-8C119D73B1B3}"/>
                </a:ext>
              </a:extLst>
            </p:cNvPr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0524;p38">
              <a:extLst>
                <a:ext uri="{FF2B5EF4-FFF2-40B4-BE49-F238E27FC236}">
                  <a16:creationId xmlns:a16="http://schemas.microsoft.com/office/drawing/2014/main" id="{C5EAE2B7-1A28-4822-B8C2-236BDC2EFBAD}"/>
                </a:ext>
              </a:extLst>
            </p:cNvPr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0525;p38">
              <a:extLst>
                <a:ext uri="{FF2B5EF4-FFF2-40B4-BE49-F238E27FC236}">
                  <a16:creationId xmlns:a16="http://schemas.microsoft.com/office/drawing/2014/main" id="{1364991F-5BF6-406F-BB64-D912A2DF9BBF}"/>
                </a:ext>
              </a:extLst>
            </p:cNvPr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0526;p38">
              <a:extLst>
                <a:ext uri="{FF2B5EF4-FFF2-40B4-BE49-F238E27FC236}">
                  <a16:creationId xmlns:a16="http://schemas.microsoft.com/office/drawing/2014/main" id="{8B9672F2-7E09-4537-A1B1-7348531F7599}"/>
                </a:ext>
              </a:extLst>
            </p:cNvPr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0527;p38">
              <a:extLst>
                <a:ext uri="{FF2B5EF4-FFF2-40B4-BE49-F238E27FC236}">
                  <a16:creationId xmlns:a16="http://schemas.microsoft.com/office/drawing/2014/main" id="{F8923BE2-BF85-4446-B6C7-4681124369FD}"/>
                </a:ext>
              </a:extLst>
            </p:cNvPr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0528;p38">
              <a:extLst>
                <a:ext uri="{FF2B5EF4-FFF2-40B4-BE49-F238E27FC236}">
                  <a16:creationId xmlns:a16="http://schemas.microsoft.com/office/drawing/2014/main" id="{38C821B7-F273-415F-B70B-FE0124731D5A}"/>
                </a:ext>
              </a:extLst>
            </p:cNvPr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0529;p38">
              <a:extLst>
                <a:ext uri="{FF2B5EF4-FFF2-40B4-BE49-F238E27FC236}">
                  <a16:creationId xmlns:a16="http://schemas.microsoft.com/office/drawing/2014/main" id="{4A4C065B-3668-405E-B724-A88F7D48F23C}"/>
                </a:ext>
              </a:extLst>
            </p:cNvPr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0530;p38">
              <a:extLst>
                <a:ext uri="{FF2B5EF4-FFF2-40B4-BE49-F238E27FC236}">
                  <a16:creationId xmlns:a16="http://schemas.microsoft.com/office/drawing/2014/main" id="{B1554039-97AF-4E49-9EF1-C30E2A2FFCD3}"/>
                </a:ext>
              </a:extLst>
            </p:cNvPr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0531;p38">
              <a:extLst>
                <a:ext uri="{FF2B5EF4-FFF2-40B4-BE49-F238E27FC236}">
                  <a16:creationId xmlns:a16="http://schemas.microsoft.com/office/drawing/2014/main" id="{989D9B35-7513-4D48-AC39-1140E673A187}"/>
                </a:ext>
              </a:extLst>
            </p:cNvPr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0532;p38">
              <a:extLst>
                <a:ext uri="{FF2B5EF4-FFF2-40B4-BE49-F238E27FC236}">
                  <a16:creationId xmlns:a16="http://schemas.microsoft.com/office/drawing/2014/main" id="{D409C6CF-5215-4398-9B58-5570460DD303}"/>
                </a:ext>
              </a:extLst>
            </p:cNvPr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0533;p38">
              <a:extLst>
                <a:ext uri="{FF2B5EF4-FFF2-40B4-BE49-F238E27FC236}">
                  <a16:creationId xmlns:a16="http://schemas.microsoft.com/office/drawing/2014/main" id="{B1E3E117-DFB6-4D0D-BB06-4276E0C8D4C9}"/>
                </a:ext>
              </a:extLst>
            </p:cNvPr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0534;p38">
              <a:extLst>
                <a:ext uri="{FF2B5EF4-FFF2-40B4-BE49-F238E27FC236}">
                  <a16:creationId xmlns:a16="http://schemas.microsoft.com/office/drawing/2014/main" id="{DD65FDD6-F9E6-4DB7-B6AD-0AD3F9F97C20}"/>
                </a:ext>
              </a:extLst>
            </p:cNvPr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0535;p38">
              <a:extLst>
                <a:ext uri="{FF2B5EF4-FFF2-40B4-BE49-F238E27FC236}">
                  <a16:creationId xmlns:a16="http://schemas.microsoft.com/office/drawing/2014/main" id="{1A8922B7-AC92-4663-96CA-BC3478060D1A}"/>
                </a:ext>
              </a:extLst>
            </p:cNvPr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0536;p38">
              <a:extLst>
                <a:ext uri="{FF2B5EF4-FFF2-40B4-BE49-F238E27FC236}">
                  <a16:creationId xmlns:a16="http://schemas.microsoft.com/office/drawing/2014/main" id="{E0E7875B-B48B-4028-B83D-A65B59F9ECA6}"/>
                </a:ext>
              </a:extLst>
            </p:cNvPr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0537;p38">
              <a:extLst>
                <a:ext uri="{FF2B5EF4-FFF2-40B4-BE49-F238E27FC236}">
                  <a16:creationId xmlns:a16="http://schemas.microsoft.com/office/drawing/2014/main" id="{D5FED9B7-3854-4722-A8E5-034721ACAFDB}"/>
                </a:ext>
              </a:extLst>
            </p:cNvPr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0538;p38">
              <a:extLst>
                <a:ext uri="{FF2B5EF4-FFF2-40B4-BE49-F238E27FC236}">
                  <a16:creationId xmlns:a16="http://schemas.microsoft.com/office/drawing/2014/main" id="{282B0286-EA98-42C7-A2BD-5C7A91BF0BB1}"/>
                </a:ext>
              </a:extLst>
            </p:cNvPr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0539;p38">
              <a:extLst>
                <a:ext uri="{FF2B5EF4-FFF2-40B4-BE49-F238E27FC236}">
                  <a16:creationId xmlns:a16="http://schemas.microsoft.com/office/drawing/2014/main" id="{81EF25CF-22AB-43EE-A9F4-BDFE424AB60F}"/>
                </a:ext>
              </a:extLst>
            </p:cNvPr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0540;p38">
              <a:extLst>
                <a:ext uri="{FF2B5EF4-FFF2-40B4-BE49-F238E27FC236}">
                  <a16:creationId xmlns:a16="http://schemas.microsoft.com/office/drawing/2014/main" id="{078CA8CC-BC5A-4EF1-BBB3-758E6B0ACAC0}"/>
                </a:ext>
              </a:extLst>
            </p:cNvPr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0541;p38">
              <a:extLst>
                <a:ext uri="{FF2B5EF4-FFF2-40B4-BE49-F238E27FC236}">
                  <a16:creationId xmlns:a16="http://schemas.microsoft.com/office/drawing/2014/main" id="{FB1447AE-1F1A-4848-A2A5-A191BB3001E3}"/>
                </a:ext>
              </a:extLst>
            </p:cNvPr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0542;p38">
              <a:extLst>
                <a:ext uri="{FF2B5EF4-FFF2-40B4-BE49-F238E27FC236}">
                  <a16:creationId xmlns:a16="http://schemas.microsoft.com/office/drawing/2014/main" id="{6A342D0E-D67E-4561-8AE9-2D69856BCC60}"/>
                </a:ext>
              </a:extLst>
            </p:cNvPr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0543;p38">
              <a:extLst>
                <a:ext uri="{FF2B5EF4-FFF2-40B4-BE49-F238E27FC236}">
                  <a16:creationId xmlns:a16="http://schemas.microsoft.com/office/drawing/2014/main" id="{34A9874A-370D-4E8C-B41B-DF494A8DAC6D}"/>
                </a:ext>
              </a:extLst>
            </p:cNvPr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0544;p38">
              <a:extLst>
                <a:ext uri="{FF2B5EF4-FFF2-40B4-BE49-F238E27FC236}">
                  <a16:creationId xmlns:a16="http://schemas.microsoft.com/office/drawing/2014/main" id="{B97032C4-8D7B-4945-AD6A-C132B75B9004}"/>
                </a:ext>
              </a:extLst>
            </p:cNvPr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0545;p38">
              <a:extLst>
                <a:ext uri="{FF2B5EF4-FFF2-40B4-BE49-F238E27FC236}">
                  <a16:creationId xmlns:a16="http://schemas.microsoft.com/office/drawing/2014/main" id="{D5DBDD1F-67B2-451B-8834-97895E2335AA}"/>
                </a:ext>
              </a:extLst>
            </p:cNvPr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0546;p38">
              <a:extLst>
                <a:ext uri="{FF2B5EF4-FFF2-40B4-BE49-F238E27FC236}">
                  <a16:creationId xmlns:a16="http://schemas.microsoft.com/office/drawing/2014/main" id="{C34D99E9-9D17-4943-AA5C-E3B146E3D847}"/>
                </a:ext>
              </a:extLst>
            </p:cNvPr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0547;p38">
              <a:extLst>
                <a:ext uri="{FF2B5EF4-FFF2-40B4-BE49-F238E27FC236}">
                  <a16:creationId xmlns:a16="http://schemas.microsoft.com/office/drawing/2014/main" id="{B75BF1AA-6399-4760-9A69-20D93C4F8087}"/>
                </a:ext>
              </a:extLst>
            </p:cNvPr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0548;p38">
              <a:extLst>
                <a:ext uri="{FF2B5EF4-FFF2-40B4-BE49-F238E27FC236}">
                  <a16:creationId xmlns:a16="http://schemas.microsoft.com/office/drawing/2014/main" id="{3E8F90D5-C178-4CB8-8AC2-94A3C920CFE6}"/>
                </a:ext>
              </a:extLst>
            </p:cNvPr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0549;p38">
              <a:extLst>
                <a:ext uri="{FF2B5EF4-FFF2-40B4-BE49-F238E27FC236}">
                  <a16:creationId xmlns:a16="http://schemas.microsoft.com/office/drawing/2014/main" id="{F9B0AC8B-CA01-4F75-8B0B-C50F33CA8339}"/>
                </a:ext>
              </a:extLst>
            </p:cNvPr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0550;p38">
              <a:extLst>
                <a:ext uri="{FF2B5EF4-FFF2-40B4-BE49-F238E27FC236}">
                  <a16:creationId xmlns:a16="http://schemas.microsoft.com/office/drawing/2014/main" id="{6741D8EE-D011-4007-84BA-A6E6057C6858}"/>
                </a:ext>
              </a:extLst>
            </p:cNvPr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0551;p38">
              <a:extLst>
                <a:ext uri="{FF2B5EF4-FFF2-40B4-BE49-F238E27FC236}">
                  <a16:creationId xmlns:a16="http://schemas.microsoft.com/office/drawing/2014/main" id="{141845A1-30E2-4D07-AF5A-EDC4FA7B164A}"/>
                </a:ext>
              </a:extLst>
            </p:cNvPr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0552;p38">
              <a:extLst>
                <a:ext uri="{FF2B5EF4-FFF2-40B4-BE49-F238E27FC236}">
                  <a16:creationId xmlns:a16="http://schemas.microsoft.com/office/drawing/2014/main" id="{9F605A0C-19E0-4B5C-821E-18771008451D}"/>
                </a:ext>
              </a:extLst>
            </p:cNvPr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0553;p38">
              <a:extLst>
                <a:ext uri="{FF2B5EF4-FFF2-40B4-BE49-F238E27FC236}">
                  <a16:creationId xmlns:a16="http://schemas.microsoft.com/office/drawing/2014/main" id="{218648E5-83FB-4B34-B682-31813647EFEA}"/>
                </a:ext>
              </a:extLst>
            </p:cNvPr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0554;p38">
              <a:extLst>
                <a:ext uri="{FF2B5EF4-FFF2-40B4-BE49-F238E27FC236}">
                  <a16:creationId xmlns:a16="http://schemas.microsoft.com/office/drawing/2014/main" id="{693C8952-31C7-45D0-B459-78741DFF3FA1}"/>
                </a:ext>
              </a:extLst>
            </p:cNvPr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0555;p38">
              <a:extLst>
                <a:ext uri="{FF2B5EF4-FFF2-40B4-BE49-F238E27FC236}">
                  <a16:creationId xmlns:a16="http://schemas.microsoft.com/office/drawing/2014/main" id="{AED492CE-F9E0-4DF5-B56A-E9EB6F742151}"/>
                </a:ext>
              </a:extLst>
            </p:cNvPr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0556;p38">
              <a:extLst>
                <a:ext uri="{FF2B5EF4-FFF2-40B4-BE49-F238E27FC236}">
                  <a16:creationId xmlns:a16="http://schemas.microsoft.com/office/drawing/2014/main" id="{9CC9BF09-96BC-4598-BE42-994409EFCDB4}"/>
                </a:ext>
              </a:extLst>
            </p:cNvPr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0557;p38">
              <a:extLst>
                <a:ext uri="{FF2B5EF4-FFF2-40B4-BE49-F238E27FC236}">
                  <a16:creationId xmlns:a16="http://schemas.microsoft.com/office/drawing/2014/main" id="{18606727-DC09-4D9F-9EE8-26708A474A55}"/>
                </a:ext>
              </a:extLst>
            </p:cNvPr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0558;p38">
              <a:extLst>
                <a:ext uri="{FF2B5EF4-FFF2-40B4-BE49-F238E27FC236}">
                  <a16:creationId xmlns:a16="http://schemas.microsoft.com/office/drawing/2014/main" id="{8642BECF-63A8-4457-B758-2FF89B06B243}"/>
                </a:ext>
              </a:extLst>
            </p:cNvPr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0559;p38">
              <a:extLst>
                <a:ext uri="{FF2B5EF4-FFF2-40B4-BE49-F238E27FC236}">
                  <a16:creationId xmlns:a16="http://schemas.microsoft.com/office/drawing/2014/main" id="{C4743FCA-5783-43E7-8F5E-E22337C2376B}"/>
                </a:ext>
              </a:extLst>
            </p:cNvPr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0560;p38">
              <a:extLst>
                <a:ext uri="{FF2B5EF4-FFF2-40B4-BE49-F238E27FC236}">
                  <a16:creationId xmlns:a16="http://schemas.microsoft.com/office/drawing/2014/main" id="{35F3E7B7-3E31-416D-A482-0E006412A39B}"/>
                </a:ext>
              </a:extLst>
            </p:cNvPr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0561;p38">
              <a:extLst>
                <a:ext uri="{FF2B5EF4-FFF2-40B4-BE49-F238E27FC236}">
                  <a16:creationId xmlns:a16="http://schemas.microsoft.com/office/drawing/2014/main" id="{57A9FF6F-31ED-4BCD-94F1-43E3E145DF45}"/>
                </a:ext>
              </a:extLst>
            </p:cNvPr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0562;p38">
              <a:extLst>
                <a:ext uri="{FF2B5EF4-FFF2-40B4-BE49-F238E27FC236}">
                  <a16:creationId xmlns:a16="http://schemas.microsoft.com/office/drawing/2014/main" id="{8110A03A-367D-41C8-9E00-FDE531951B87}"/>
                </a:ext>
              </a:extLst>
            </p:cNvPr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0563;p38">
              <a:extLst>
                <a:ext uri="{FF2B5EF4-FFF2-40B4-BE49-F238E27FC236}">
                  <a16:creationId xmlns:a16="http://schemas.microsoft.com/office/drawing/2014/main" id="{750D7555-4BD7-411E-9C7D-B0D99E324CBE}"/>
                </a:ext>
              </a:extLst>
            </p:cNvPr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0564;p38">
              <a:extLst>
                <a:ext uri="{FF2B5EF4-FFF2-40B4-BE49-F238E27FC236}">
                  <a16:creationId xmlns:a16="http://schemas.microsoft.com/office/drawing/2014/main" id="{4DE2D2DE-33C9-4CCD-9F55-825528A94B7F}"/>
                </a:ext>
              </a:extLst>
            </p:cNvPr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0565;p38">
              <a:extLst>
                <a:ext uri="{FF2B5EF4-FFF2-40B4-BE49-F238E27FC236}">
                  <a16:creationId xmlns:a16="http://schemas.microsoft.com/office/drawing/2014/main" id="{C90A428C-B13E-4F0C-9C1B-CDC7543644AE}"/>
                </a:ext>
              </a:extLst>
            </p:cNvPr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0566;p38">
              <a:extLst>
                <a:ext uri="{FF2B5EF4-FFF2-40B4-BE49-F238E27FC236}">
                  <a16:creationId xmlns:a16="http://schemas.microsoft.com/office/drawing/2014/main" id="{7D0A2671-9728-445B-99B0-96F6942B4843}"/>
                </a:ext>
              </a:extLst>
            </p:cNvPr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0567;p38">
              <a:extLst>
                <a:ext uri="{FF2B5EF4-FFF2-40B4-BE49-F238E27FC236}">
                  <a16:creationId xmlns:a16="http://schemas.microsoft.com/office/drawing/2014/main" id="{6DD92AD4-6B46-4783-801A-40B91B96AF16}"/>
                </a:ext>
              </a:extLst>
            </p:cNvPr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0568;p38">
              <a:extLst>
                <a:ext uri="{FF2B5EF4-FFF2-40B4-BE49-F238E27FC236}">
                  <a16:creationId xmlns:a16="http://schemas.microsoft.com/office/drawing/2014/main" id="{44FBB92E-E078-4814-9B6B-4D4B83648C5E}"/>
                </a:ext>
              </a:extLst>
            </p:cNvPr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0569;p38">
              <a:extLst>
                <a:ext uri="{FF2B5EF4-FFF2-40B4-BE49-F238E27FC236}">
                  <a16:creationId xmlns:a16="http://schemas.microsoft.com/office/drawing/2014/main" id="{1A48E217-B0AD-4B9A-92BB-B770E08318A7}"/>
                </a:ext>
              </a:extLst>
            </p:cNvPr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0570;p38">
              <a:extLst>
                <a:ext uri="{FF2B5EF4-FFF2-40B4-BE49-F238E27FC236}">
                  <a16:creationId xmlns:a16="http://schemas.microsoft.com/office/drawing/2014/main" id="{F9BEB146-B3A9-4238-BEBF-C8D5204A15F1}"/>
                </a:ext>
              </a:extLst>
            </p:cNvPr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0571;p38">
              <a:extLst>
                <a:ext uri="{FF2B5EF4-FFF2-40B4-BE49-F238E27FC236}">
                  <a16:creationId xmlns:a16="http://schemas.microsoft.com/office/drawing/2014/main" id="{7CC83958-2AB7-433D-9F2B-A1CAF97E27DF}"/>
                </a:ext>
              </a:extLst>
            </p:cNvPr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0572;p38">
              <a:extLst>
                <a:ext uri="{FF2B5EF4-FFF2-40B4-BE49-F238E27FC236}">
                  <a16:creationId xmlns:a16="http://schemas.microsoft.com/office/drawing/2014/main" id="{8D44DDBA-7BFA-4C2C-AE3C-F24C22AC72A9}"/>
                </a:ext>
              </a:extLst>
            </p:cNvPr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0573;p38">
              <a:extLst>
                <a:ext uri="{FF2B5EF4-FFF2-40B4-BE49-F238E27FC236}">
                  <a16:creationId xmlns:a16="http://schemas.microsoft.com/office/drawing/2014/main" id="{D99F6764-9170-431A-A354-A8701A37DBB2}"/>
                </a:ext>
              </a:extLst>
            </p:cNvPr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0574;p38">
              <a:extLst>
                <a:ext uri="{FF2B5EF4-FFF2-40B4-BE49-F238E27FC236}">
                  <a16:creationId xmlns:a16="http://schemas.microsoft.com/office/drawing/2014/main" id="{1F29732D-4EE2-4D2F-AD55-134FC32992A2}"/>
                </a:ext>
              </a:extLst>
            </p:cNvPr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0575;p38">
              <a:extLst>
                <a:ext uri="{FF2B5EF4-FFF2-40B4-BE49-F238E27FC236}">
                  <a16:creationId xmlns:a16="http://schemas.microsoft.com/office/drawing/2014/main" id="{874ABAA7-F0AD-475D-8335-57A61AE73B9B}"/>
                </a:ext>
              </a:extLst>
            </p:cNvPr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0576;p38">
              <a:extLst>
                <a:ext uri="{FF2B5EF4-FFF2-40B4-BE49-F238E27FC236}">
                  <a16:creationId xmlns:a16="http://schemas.microsoft.com/office/drawing/2014/main" id="{6D233D32-0144-49F8-95A4-3631A6A48EFA}"/>
                </a:ext>
              </a:extLst>
            </p:cNvPr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0577;p38">
              <a:extLst>
                <a:ext uri="{FF2B5EF4-FFF2-40B4-BE49-F238E27FC236}">
                  <a16:creationId xmlns:a16="http://schemas.microsoft.com/office/drawing/2014/main" id="{5308EBF6-5A6C-4D09-89DA-38E2A112601D}"/>
                </a:ext>
              </a:extLst>
            </p:cNvPr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0578;p38">
              <a:extLst>
                <a:ext uri="{FF2B5EF4-FFF2-40B4-BE49-F238E27FC236}">
                  <a16:creationId xmlns:a16="http://schemas.microsoft.com/office/drawing/2014/main" id="{58228774-6032-4274-AD97-B7C17F767A2D}"/>
                </a:ext>
              </a:extLst>
            </p:cNvPr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0579;p38">
              <a:extLst>
                <a:ext uri="{FF2B5EF4-FFF2-40B4-BE49-F238E27FC236}">
                  <a16:creationId xmlns:a16="http://schemas.microsoft.com/office/drawing/2014/main" id="{66768935-C3C7-4F26-902C-79683240A8F4}"/>
                </a:ext>
              </a:extLst>
            </p:cNvPr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0580;p38">
              <a:extLst>
                <a:ext uri="{FF2B5EF4-FFF2-40B4-BE49-F238E27FC236}">
                  <a16:creationId xmlns:a16="http://schemas.microsoft.com/office/drawing/2014/main" id="{CA68219B-2112-4401-80EA-83093D6ADDE2}"/>
                </a:ext>
              </a:extLst>
            </p:cNvPr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0581;p38">
              <a:extLst>
                <a:ext uri="{FF2B5EF4-FFF2-40B4-BE49-F238E27FC236}">
                  <a16:creationId xmlns:a16="http://schemas.microsoft.com/office/drawing/2014/main" id="{69998716-20DD-485F-9150-07A471399405}"/>
                </a:ext>
              </a:extLst>
            </p:cNvPr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0582;p38">
              <a:extLst>
                <a:ext uri="{FF2B5EF4-FFF2-40B4-BE49-F238E27FC236}">
                  <a16:creationId xmlns:a16="http://schemas.microsoft.com/office/drawing/2014/main" id="{D8B233F9-B5E8-4126-A0F0-0E166FF10116}"/>
                </a:ext>
              </a:extLst>
            </p:cNvPr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0583;p38">
              <a:extLst>
                <a:ext uri="{FF2B5EF4-FFF2-40B4-BE49-F238E27FC236}">
                  <a16:creationId xmlns:a16="http://schemas.microsoft.com/office/drawing/2014/main" id="{85234C10-40F0-4D6E-AA10-367D2D6F6E0F}"/>
                </a:ext>
              </a:extLst>
            </p:cNvPr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0584;p38">
              <a:extLst>
                <a:ext uri="{FF2B5EF4-FFF2-40B4-BE49-F238E27FC236}">
                  <a16:creationId xmlns:a16="http://schemas.microsoft.com/office/drawing/2014/main" id="{76F53EC2-A812-4896-B55A-9CFFBE9FED91}"/>
                </a:ext>
              </a:extLst>
            </p:cNvPr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0585;p38">
              <a:extLst>
                <a:ext uri="{FF2B5EF4-FFF2-40B4-BE49-F238E27FC236}">
                  <a16:creationId xmlns:a16="http://schemas.microsoft.com/office/drawing/2014/main" id="{E7F9F6B9-B8E7-4CC4-83B6-8B2D94AED199}"/>
                </a:ext>
              </a:extLst>
            </p:cNvPr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0586;p38">
              <a:extLst>
                <a:ext uri="{FF2B5EF4-FFF2-40B4-BE49-F238E27FC236}">
                  <a16:creationId xmlns:a16="http://schemas.microsoft.com/office/drawing/2014/main" id="{4AC324E2-9AE4-4799-B6E4-40DEC90F1EF2}"/>
                </a:ext>
              </a:extLst>
            </p:cNvPr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0587;p38">
              <a:extLst>
                <a:ext uri="{FF2B5EF4-FFF2-40B4-BE49-F238E27FC236}">
                  <a16:creationId xmlns:a16="http://schemas.microsoft.com/office/drawing/2014/main" id="{3E416F8F-76F0-4691-83CF-8F7FF0336EB8}"/>
                </a:ext>
              </a:extLst>
            </p:cNvPr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0588;p38">
              <a:extLst>
                <a:ext uri="{FF2B5EF4-FFF2-40B4-BE49-F238E27FC236}">
                  <a16:creationId xmlns:a16="http://schemas.microsoft.com/office/drawing/2014/main" id="{33F44E6E-00F6-4ECF-9F41-2542CF8B7F49}"/>
                </a:ext>
              </a:extLst>
            </p:cNvPr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0589;p38">
              <a:extLst>
                <a:ext uri="{FF2B5EF4-FFF2-40B4-BE49-F238E27FC236}">
                  <a16:creationId xmlns:a16="http://schemas.microsoft.com/office/drawing/2014/main" id="{936FAEE2-A430-48C4-8BFE-232C682DBD37}"/>
                </a:ext>
              </a:extLst>
            </p:cNvPr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0590;p38">
              <a:extLst>
                <a:ext uri="{FF2B5EF4-FFF2-40B4-BE49-F238E27FC236}">
                  <a16:creationId xmlns:a16="http://schemas.microsoft.com/office/drawing/2014/main" id="{06B82FAA-CC40-4D06-B7E0-30C3A41FF2D5}"/>
                </a:ext>
              </a:extLst>
            </p:cNvPr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0591;p38">
              <a:extLst>
                <a:ext uri="{FF2B5EF4-FFF2-40B4-BE49-F238E27FC236}">
                  <a16:creationId xmlns:a16="http://schemas.microsoft.com/office/drawing/2014/main" id="{B7015DB2-940B-427B-942F-D1B485B90744}"/>
                </a:ext>
              </a:extLst>
            </p:cNvPr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0592;p38">
              <a:extLst>
                <a:ext uri="{FF2B5EF4-FFF2-40B4-BE49-F238E27FC236}">
                  <a16:creationId xmlns:a16="http://schemas.microsoft.com/office/drawing/2014/main" id="{876A0CA8-2262-4EAF-B41E-730BA2897D44}"/>
                </a:ext>
              </a:extLst>
            </p:cNvPr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0593;p38">
              <a:extLst>
                <a:ext uri="{FF2B5EF4-FFF2-40B4-BE49-F238E27FC236}">
                  <a16:creationId xmlns:a16="http://schemas.microsoft.com/office/drawing/2014/main" id="{094C52BB-233B-4356-BCF3-7D3F8F8FEE76}"/>
                </a:ext>
              </a:extLst>
            </p:cNvPr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0594;p38">
              <a:extLst>
                <a:ext uri="{FF2B5EF4-FFF2-40B4-BE49-F238E27FC236}">
                  <a16:creationId xmlns:a16="http://schemas.microsoft.com/office/drawing/2014/main" id="{9E2CEF3B-1C60-4C34-BF8C-E1E8E9063F2E}"/>
                </a:ext>
              </a:extLst>
            </p:cNvPr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0595;p38">
              <a:extLst>
                <a:ext uri="{FF2B5EF4-FFF2-40B4-BE49-F238E27FC236}">
                  <a16:creationId xmlns:a16="http://schemas.microsoft.com/office/drawing/2014/main" id="{0B9DA2F1-17D6-4D39-8C84-DF4848C61B6E}"/>
                </a:ext>
              </a:extLst>
            </p:cNvPr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0596;p38">
              <a:extLst>
                <a:ext uri="{FF2B5EF4-FFF2-40B4-BE49-F238E27FC236}">
                  <a16:creationId xmlns:a16="http://schemas.microsoft.com/office/drawing/2014/main" id="{D1D2FF37-42A7-4703-8DC0-F70825816B48}"/>
                </a:ext>
              </a:extLst>
            </p:cNvPr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0597;p38">
              <a:extLst>
                <a:ext uri="{FF2B5EF4-FFF2-40B4-BE49-F238E27FC236}">
                  <a16:creationId xmlns:a16="http://schemas.microsoft.com/office/drawing/2014/main" id="{E232D581-9AEA-4E3C-8551-860B01EAD993}"/>
                </a:ext>
              </a:extLst>
            </p:cNvPr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0598;p38">
              <a:extLst>
                <a:ext uri="{FF2B5EF4-FFF2-40B4-BE49-F238E27FC236}">
                  <a16:creationId xmlns:a16="http://schemas.microsoft.com/office/drawing/2014/main" id="{634A44C0-1097-412A-8514-4E96FF7948FC}"/>
                </a:ext>
              </a:extLst>
            </p:cNvPr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0599;p38">
              <a:extLst>
                <a:ext uri="{FF2B5EF4-FFF2-40B4-BE49-F238E27FC236}">
                  <a16:creationId xmlns:a16="http://schemas.microsoft.com/office/drawing/2014/main" id="{6463EA7F-30B1-410B-8B8B-A17A43FA913E}"/>
                </a:ext>
              </a:extLst>
            </p:cNvPr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0600;p38">
              <a:extLst>
                <a:ext uri="{FF2B5EF4-FFF2-40B4-BE49-F238E27FC236}">
                  <a16:creationId xmlns:a16="http://schemas.microsoft.com/office/drawing/2014/main" id="{65C87351-A85C-45A6-9402-2595B9EE44ED}"/>
                </a:ext>
              </a:extLst>
            </p:cNvPr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0601;p38">
              <a:extLst>
                <a:ext uri="{FF2B5EF4-FFF2-40B4-BE49-F238E27FC236}">
                  <a16:creationId xmlns:a16="http://schemas.microsoft.com/office/drawing/2014/main" id="{12834CF3-51C7-46BE-9FB5-87B0DD8AF494}"/>
                </a:ext>
              </a:extLst>
            </p:cNvPr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0602;p38">
              <a:extLst>
                <a:ext uri="{FF2B5EF4-FFF2-40B4-BE49-F238E27FC236}">
                  <a16:creationId xmlns:a16="http://schemas.microsoft.com/office/drawing/2014/main" id="{577DED49-2855-44EA-BA88-5A62F130BDF1}"/>
                </a:ext>
              </a:extLst>
            </p:cNvPr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0603;p38">
              <a:extLst>
                <a:ext uri="{FF2B5EF4-FFF2-40B4-BE49-F238E27FC236}">
                  <a16:creationId xmlns:a16="http://schemas.microsoft.com/office/drawing/2014/main" id="{7C922F5D-925A-4C5D-94BD-3EFE9E5DC093}"/>
                </a:ext>
              </a:extLst>
            </p:cNvPr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0604;p38">
              <a:extLst>
                <a:ext uri="{FF2B5EF4-FFF2-40B4-BE49-F238E27FC236}">
                  <a16:creationId xmlns:a16="http://schemas.microsoft.com/office/drawing/2014/main" id="{5BB2DE11-D960-41B1-B075-5D2EB179041A}"/>
                </a:ext>
              </a:extLst>
            </p:cNvPr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0605;p38">
              <a:extLst>
                <a:ext uri="{FF2B5EF4-FFF2-40B4-BE49-F238E27FC236}">
                  <a16:creationId xmlns:a16="http://schemas.microsoft.com/office/drawing/2014/main" id="{91E9737B-E525-4D9A-A98A-BC89291E8108}"/>
                </a:ext>
              </a:extLst>
            </p:cNvPr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0606;p38">
              <a:extLst>
                <a:ext uri="{FF2B5EF4-FFF2-40B4-BE49-F238E27FC236}">
                  <a16:creationId xmlns:a16="http://schemas.microsoft.com/office/drawing/2014/main" id="{121E2635-17D9-4A4B-8145-149388E3D6F1}"/>
                </a:ext>
              </a:extLst>
            </p:cNvPr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0607;p38">
              <a:extLst>
                <a:ext uri="{FF2B5EF4-FFF2-40B4-BE49-F238E27FC236}">
                  <a16:creationId xmlns:a16="http://schemas.microsoft.com/office/drawing/2014/main" id="{9A0819B6-CEE2-4937-A01E-CAEF18FF4AC2}"/>
                </a:ext>
              </a:extLst>
            </p:cNvPr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0608;p38">
              <a:extLst>
                <a:ext uri="{FF2B5EF4-FFF2-40B4-BE49-F238E27FC236}">
                  <a16:creationId xmlns:a16="http://schemas.microsoft.com/office/drawing/2014/main" id="{FE99DE35-45AC-4C80-8936-EA16B977A39D}"/>
                </a:ext>
              </a:extLst>
            </p:cNvPr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0609;p38">
              <a:extLst>
                <a:ext uri="{FF2B5EF4-FFF2-40B4-BE49-F238E27FC236}">
                  <a16:creationId xmlns:a16="http://schemas.microsoft.com/office/drawing/2014/main" id="{C6F44A1E-3E83-477F-9E49-0A22331A72E7}"/>
                </a:ext>
              </a:extLst>
            </p:cNvPr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0610;p38">
              <a:extLst>
                <a:ext uri="{FF2B5EF4-FFF2-40B4-BE49-F238E27FC236}">
                  <a16:creationId xmlns:a16="http://schemas.microsoft.com/office/drawing/2014/main" id="{D88673AA-046D-45E8-9AA8-A3D4B5B1D5EA}"/>
                </a:ext>
              </a:extLst>
            </p:cNvPr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0611;p38">
              <a:extLst>
                <a:ext uri="{FF2B5EF4-FFF2-40B4-BE49-F238E27FC236}">
                  <a16:creationId xmlns:a16="http://schemas.microsoft.com/office/drawing/2014/main" id="{F89064AF-49AF-4E28-B9B2-855AC5B3C704}"/>
                </a:ext>
              </a:extLst>
            </p:cNvPr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0612;p38">
              <a:extLst>
                <a:ext uri="{FF2B5EF4-FFF2-40B4-BE49-F238E27FC236}">
                  <a16:creationId xmlns:a16="http://schemas.microsoft.com/office/drawing/2014/main" id="{C1500926-335A-4541-8A5B-6186E65CE688}"/>
                </a:ext>
              </a:extLst>
            </p:cNvPr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0613;p38">
              <a:extLst>
                <a:ext uri="{FF2B5EF4-FFF2-40B4-BE49-F238E27FC236}">
                  <a16:creationId xmlns:a16="http://schemas.microsoft.com/office/drawing/2014/main" id="{633F09AF-D27F-4741-B0BD-90F150757B64}"/>
                </a:ext>
              </a:extLst>
            </p:cNvPr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0614;p38">
              <a:extLst>
                <a:ext uri="{FF2B5EF4-FFF2-40B4-BE49-F238E27FC236}">
                  <a16:creationId xmlns:a16="http://schemas.microsoft.com/office/drawing/2014/main" id="{06184BB7-9761-4E1A-B609-013568024A57}"/>
                </a:ext>
              </a:extLst>
            </p:cNvPr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0615;p38">
              <a:extLst>
                <a:ext uri="{FF2B5EF4-FFF2-40B4-BE49-F238E27FC236}">
                  <a16:creationId xmlns:a16="http://schemas.microsoft.com/office/drawing/2014/main" id="{B05A0EA3-38EB-4E99-8DEA-81A40DFEBEFF}"/>
                </a:ext>
              </a:extLst>
            </p:cNvPr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0616;p38">
              <a:extLst>
                <a:ext uri="{FF2B5EF4-FFF2-40B4-BE49-F238E27FC236}">
                  <a16:creationId xmlns:a16="http://schemas.microsoft.com/office/drawing/2014/main" id="{FE857D96-A3AA-4322-8B30-E20FD6336FAE}"/>
                </a:ext>
              </a:extLst>
            </p:cNvPr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0617;p38">
              <a:extLst>
                <a:ext uri="{FF2B5EF4-FFF2-40B4-BE49-F238E27FC236}">
                  <a16:creationId xmlns:a16="http://schemas.microsoft.com/office/drawing/2014/main" id="{487251EF-7E79-4079-BFC3-3675E97FDCBE}"/>
                </a:ext>
              </a:extLst>
            </p:cNvPr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0618;p38">
              <a:extLst>
                <a:ext uri="{FF2B5EF4-FFF2-40B4-BE49-F238E27FC236}">
                  <a16:creationId xmlns:a16="http://schemas.microsoft.com/office/drawing/2014/main" id="{5C60EFCE-6D11-4355-90BD-7DE0131EDACE}"/>
                </a:ext>
              </a:extLst>
            </p:cNvPr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619;p38">
              <a:extLst>
                <a:ext uri="{FF2B5EF4-FFF2-40B4-BE49-F238E27FC236}">
                  <a16:creationId xmlns:a16="http://schemas.microsoft.com/office/drawing/2014/main" id="{458254BF-78D4-4FBA-880F-F16A1E11CC80}"/>
                </a:ext>
              </a:extLst>
            </p:cNvPr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620;p38">
              <a:extLst>
                <a:ext uri="{FF2B5EF4-FFF2-40B4-BE49-F238E27FC236}">
                  <a16:creationId xmlns:a16="http://schemas.microsoft.com/office/drawing/2014/main" id="{6DDDAFF0-BA15-482F-A0F9-A4D2E785C17E}"/>
                </a:ext>
              </a:extLst>
            </p:cNvPr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621;p38">
              <a:extLst>
                <a:ext uri="{FF2B5EF4-FFF2-40B4-BE49-F238E27FC236}">
                  <a16:creationId xmlns:a16="http://schemas.microsoft.com/office/drawing/2014/main" id="{B6694AB9-4492-49B8-B12C-137AD55FE3FC}"/>
                </a:ext>
              </a:extLst>
            </p:cNvPr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622;p38">
              <a:extLst>
                <a:ext uri="{FF2B5EF4-FFF2-40B4-BE49-F238E27FC236}">
                  <a16:creationId xmlns:a16="http://schemas.microsoft.com/office/drawing/2014/main" id="{8B94E8F5-35CB-41E9-BD99-9758778B6C30}"/>
                </a:ext>
              </a:extLst>
            </p:cNvPr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623;p38">
              <a:extLst>
                <a:ext uri="{FF2B5EF4-FFF2-40B4-BE49-F238E27FC236}">
                  <a16:creationId xmlns:a16="http://schemas.microsoft.com/office/drawing/2014/main" id="{AFD94D5A-A3C4-47CC-9ABE-1977A2A33A53}"/>
                </a:ext>
              </a:extLst>
            </p:cNvPr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624;p38">
              <a:extLst>
                <a:ext uri="{FF2B5EF4-FFF2-40B4-BE49-F238E27FC236}">
                  <a16:creationId xmlns:a16="http://schemas.microsoft.com/office/drawing/2014/main" id="{52D1EAAE-C6F1-4E33-A580-E3438B632968}"/>
                </a:ext>
              </a:extLst>
            </p:cNvPr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25;p38">
              <a:extLst>
                <a:ext uri="{FF2B5EF4-FFF2-40B4-BE49-F238E27FC236}">
                  <a16:creationId xmlns:a16="http://schemas.microsoft.com/office/drawing/2014/main" id="{A8C96B52-5169-45DC-ABBF-5BB8099C00D9}"/>
                </a:ext>
              </a:extLst>
            </p:cNvPr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626;p38">
              <a:extLst>
                <a:ext uri="{FF2B5EF4-FFF2-40B4-BE49-F238E27FC236}">
                  <a16:creationId xmlns:a16="http://schemas.microsoft.com/office/drawing/2014/main" id="{BD4986BA-81AE-45F6-9EC2-F9F1841932D2}"/>
                </a:ext>
              </a:extLst>
            </p:cNvPr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627;p38">
              <a:extLst>
                <a:ext uri="{FF2B5EF4-FFF2-40B4-BE49-F238E27FC236}">
                  <a16:creationId xmlns:a16="http://schemas.microsoft.com/office/drawing/2014/main" id="{3B931B36-4689-4644-8EDD-B019F236B1AF}"/>
                </a:ext>
              </a:extLst>
            </p:cNvPr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628;p38">
              <a:extLst>
                <a:ext uri="{FF2B5EF4-FFF2-40B4-BE49-F238E27FC236}">
                  <a16:creationId xmlns:a16="http://schemas.microsoft.com/office/drawing/2014/main" id="{4FFE3065-E086-44E7-80B9-395FF60F9CBA}"/>
                </a:ext>
              </a:extLst>
            </p:cNvPr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0629;p38">
              <a:extLst>
                <a:ext uri="{FF2B5EF4-FFF2-40B4-BE49-F238E27FC236}">
                  <a16:creationId xmlns:a16="http://schemas.microsoft.com/office/drawing/2014/main" id="{4B95AF33-2FB3-4709-A024-6D29AECA3059}"/>
                </a:ext>
              </a:extLst>
            </p:cNvPr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0630;p38">
              <a:extLst>
                <a:ext uri="{FF2B5EF4-FFF2-40B4-BE49-F238E27FC236}">
                  <a16:creationId xmlns:a16="http://schemas.microsoft.com/office/drawing/2014/main" id="{B6F47516-415E-45E3-AE65-60BC79E7CB2E}"/>
                </a:ext>
              </a:extLst>
            </p:cNvPr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0631;p38">
              <a:extLst>
                <a:ext uri="{FF2B5EF4-FFF2-40B4-BE49-F238E27FC236}">
                  <a16:creationId xmlns:a16="http://schemas.microsoft.com/office/drawing/2014/main" id="{09210D67-3692-42F5-8E67-F2DA33275987}"/>
                </a:ext>
              </a:extLst>
            </p:cNvPr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0632;p38">
              <a:extLst>
                <a:ext uri="{FF2B5EF4-FFF2-40B4-BE49-F238E27FC236}">
                  <a16:creationId xmlns:a16="http://schemas.microsoft.com/office/drawing/2014/main" id="{C27B0BC3-8EE9-4157-9850-57EE70D3DB4F}"/>
                </a:ext>
              </a:extLst>
            </p:cNvPr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0633;p38">
              <a:extLst>
                <a:ext uri="{FF2B5EF4-FFF2-40B4-BE49-F238E27FC236}">
                  <a16:creationId xmlns:a16="http://schemas.microsoft.com/office/drawing/2014/main" id="{015C84D8-70C4-4890-8142-DEA58B3823F2}"/>
                </a:ext>
              </a:extLst>
            </p:cNvPr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0634;p38">
              <a:extLst>
                <a:ext uri="{FF2B5EF4-FFF2-40B4-BE49-F238E27FC236}">
                  <a16:creationId xmlns:a16="http://schemas.microsoft.com/office/drawing/2014/main" id="{FD30CBD9-A058-412E-86C3-B6537544E1A8}"/>
                </a:ext>
              </a:extLst>
            </p:cNvPr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0635;p38">
              <a:extLst>
                <a:ext uri="{FF2B5EF4-FFF2-40B4-BE49-F238E27FC236}">
                  <a16:creationId xmlns:a16="http://schemas.microsoft.com/office/drawing/2014/main" id="{AE8868C9-E175-4937-9396-EF85BFD4A282}"/>
                </a:ext>
              </a:extLst>
            </p:cNvPr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0636;p38">
              <a:extLst>
                <a:ext uri="{FF2B5EF4-FFF2-40B4-BE49-F238E27FC236}">
                  <a16:creationId xmlns:a16="http://schemas.microsoft.com/office/drawing/2014/main" id="{2CA09628-E8BF-4DA2-B753-B14252F7B654}"/>
                </a:ext>
              </a:extLst>
            </p:cNvPr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0637;p38">
              <a:extLst>
                <a:ext uri="{FF2B5EF4-FFF2-40B4-BE49-F238E27FC236}">
                  <a16:creationId xmlns:a16="http://schemas.microsoft.com/office/drawing/2014/main" id="{0F9C3839-26BD-42C9-A097-8D07E6258CFE}"/>
                </a:ext>
              </a:extLst>
            </p:cNvPr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0638;p38">
              <a:extLst>
                <a:ext uri="{FF2B5EF4-FFF2-40B4-BE49-F238E27FC236}">
                  <a16:creationId xmlns:a16="http://schemas.microsoft.com/office/drawing/2014/main" id="{2EB5085E-4003-4D00-9F5E-765C4F817B24}"/>
                </a:ext>
              </a:extLst>
            </p:cNvPr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0639;p38">
              <a:extLst>
                <a:ext uri="{FF2B5EF4-FFF2-40B4-BE49-F238E27FC236}">
                  <a16:creationId xmlns:a16="http://schemas.microsoft.com/office/drawing/2014/main" id="{00E1F455-B462-4943-A660-9837780A4336}"/>
                </a:ext>
              </a:extLst>
            </p:cNvPr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0640;p38">
              <a:extLst>
                <a:ext uri="{FF2B5EF4-FFF2-40B4-BE49-F238E27FC236}">
                  <a16:creationId xmlns:a16="http://schemas.microsoft.com/office/drawing/2014/main" id="{9A0AA788-69B4-4677-9BE8-2F5083FC77D1}"/>
                </a:ext>
              </a:extLst>
            </p:cNvPr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0641;p38">
              <a:extLst>
                <a:ext uri="{FF2B5EF4-FFF2-40B4-BE49-F238E27FC236}">
                  <a16:creationId xmlns:a16="http://schemas.microsoft.com/office/drawing/2014/main" id="{A3937D6A-7147-4BBD-900C-706DB727FE91}"/>
                </a:ext>
              </a:extLst>
            </p:cNvPr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0642;p38">
              <a:extLst>
                <a:ext uri="{FF2B5EF4-FFF2-40B4-BE49-F238E27FC236}">
                  <a16:creationId xmlns:a16="http://schemas.microsoft.com/office/drawing/2014/main" id="{EBA672DE-D095-4A5D-ADFA-BC847063125C}"/>
                </a:ext>
              </a:extLst>
            </p:cNvPr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0643;p38">
              <a:extLst>
                <a:ext uri="{FF2B5EF4-FFF2-40B4-BE49-F238E27FC236}">
                  <a16:creationId xmlns:a16="http://schemas.microsoft.com/office/drawing/2014/main" id="{8779E2D8-0D88-443E-84F9-6F94AE79BD3D}"/>
                </a:ext>
              </a:extLst>
            </p:cNvPr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0644;p38">
              <a:extLst>
                <a:ext uri="{FF2B5EF4-FFF2-40B4-BE49-F238E27FC236}">
                  <a16:creationId xmlns:a16="http://schemas.microsoft.com/office/drawing/2014/main" id="{7DA68CFD-8DAC-4515-BBB8-B3B354F98948}"/>
                </a:ext>
              </a:extLst>
            </p:cNvPr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0645;p38">
              <a:extLst>
                <a:ext uri="{FF2B5EF4-FFF2-40B4-BE49-F238E27FC236}">
                  <a16:creationId xmlns:a16="http://schemas.microsoft.com/office/drawing/2014/main" id="{50CFA3A4-8C4F-443F-9882-CFF98CA373B2}"/>
                </a:ext>
              </a:extLst>
            </p:cNvPr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0646;p38">
              <a:extLst>
                <a:ext uri="{FF2B5EF4-FFF2-40B4-BE49-F238E27FC236}">
                  <a16:creationId xmlns:a16="http://schemas.microsoft.com/office/drawing/2014/main" id="{C2E9D2ED-7B02-44AB-867F-85211039530F}"/>
                </a:ext>
              </a:extLst>
            </p:cNvPr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0647;p38">
              <a:extLst>
                <a:ext uri="{FF2B5EF4-FFF2-40B4-BE49-F238E27FC236}">
                  <a16:creationId xmlns:a16="http://schemas.microsoft.com/office/drawing/2014/main" id="{F56167DE-A0DC-4EA0-B8AA-2E722EA99D45}"/>
                </a:ext>
              </a:extLst>
            </p:cNvPr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0648;p38">
              <a:extLst>
                <a:ext uri="{FF2B5EF4-FFF2-40B4-BE49-F238E27FC236}">
                  <a16:creationId xmlns:a16="http://schemas.microsoft.com/office/drawing/2014/main" id="{5F35C75C-F317-43E0-A285-1313EFDAF831}"/>
                </a:ext>
              </a:extLst>
            </p:cNvPr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0649;p38">
              <a:extLst>
                <a:ext uri="{FF2B5EF4-FFF2-40B4-BE49-F238E27FC236}">
                  <a16:creationId xmlns:a16="http://schemas.microsoft.com/office/drawing/2014/main" id="{A4D92D04-FF75-4284-BBD2-126E12C30A3A}"/>
                </a:ext>
              </a:extLst>
            </p:cNvPr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0650;p38">
              <a:extLst>
                <a:ext uri="{FF2B5EF4-FFF2-40B4-BE49-F238E27FC236}">
                  <a16:creationId xmlns:a16="http://schemas.microsoft.com/office/drawing/2014/main" id="{E04E2BBF-C0EB-4098-8705-FA61F9B9E272}"/>
                </a:ext>
              </a:extLst>
            </p:cNvPr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0651;p38">
              <a:extLst>
                <a:ext uri="{FF2B5EF4-FFF2-40B4-BE49-F238E27FC236}">
                  <a16:creationId xmlns:a16="http://schemas.microsoft.com/office/drawing/2014/main" id="{1BFBCF95-9BD3-491A-9D35-F4B78DAF1CC2}"/>
                </a:ext>
              </a:extLst>
            </p:cNvPr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0652;p38">
              <a:extLst>
                <a:ext uri="{FF2B5EF4-FFF2-40B4-BE49-F238E27FC236}">
                  <a16:creationId xmlns:a16="http://schemas.microsoft.com/office/drawing/2014/main" id="{F301C49B-E8D7-46A6-B072-09BD1541DED8}"/>
                </a:ext>
              </a:extLst>
            </p:cNvPr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0653;p38">
              <a:extLst>
                <a:ext uri="{FF2B5EF4-FFF2-40B4-BE49-F238E27FC236}">
                  <a16:creationId xmlns:a16="http://schemas.microsoft.com/office/drawing/2014/main" id="{03F620CA-B769-4AF9-82B8-3CD009A8287A}"/>
                </a:ext>
              </a:extLst>
            </p:cNvPr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0654;p38">
              <a:extLst>
                <a:ext uri="{FF2B5EF4-FFF2-40B4-BE49-F238E27FC236}">
                  <a16:creationId xmlns:a16="http://schemas.microsoft.com/office/drawing/2014/main" id="{DB36E925-EFEC-4903-AB87-69A9B3E81199}"/>
                </a:ext>
              </a:extLst>
            </p:cNvPr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0655;p38">
              <a:extLst>
                <a:ext uri="{FF2B5EF4-FFF2-40B4-BE49-F238E27FC236}">
                  <a16:creationId xmlns:a16="http://schemas.microsoft.com/office/drawing/2014/main" id="{B837A128-73A4-4565-80B2-E1F2A27FE893}"/>
                </a:ext>
              </a:extLst>
            </p:cNvPr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0656;p38">
              <a:extLst>
                <a:ext uri="{FF2B5EF4-FFF2-40B4-BE49-F238E27FC236}">
                  <a16:creationId xmlns:a16="http://schemas.microsoft.com/office/drawing/2014/main" id="{1A229CFB-E3E1-48DF-9969-B6791B57E117}"/>
                </a:ext>
              </a:extLst>
            </p:cNvPr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0657;p38">
              <a:extLst>
                <a:ext uri="{FF2B5EF4-FFF2-40B4-BE49-F238E27FC236}">
                  <a16:creationId xmlns:a16="http://schemas.microsoft.com/office/drawing/2014/main" id="{0E7F1532-0692-48B7-9689-9344ECBD858E}"/>
                </a:ext>
              </a:extLst>
            </p:cNvPr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0658;p38">
              <a:extLst>
                <a:ext uri="{FF2B5EF4-FFF2-40B4-BE49-F238E27FC236}">
                  <a16:creationId xmlns:a16="http://schemas.microsoft.com/office/drawing/2014/main" id="{68685AE7-B5F7-4684-BEAE-65FD39B41834}"/>
                </a:ext>
              </a:extLst>
            </p:cNvPr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0659;p38">
              <a:extLst>
                <a:ext uri="{FF2B5EF4-FFF2-40B4-BE49-F238E27FC236}">
                  <a16:creationId xmlns:a16="http://schemas.microsoft.com/office/drawing/2014/main" id="{B8B63967-3E56-4A28-9736-C538AAD93D48}"/>
                </a:ext>
              </a:extLst>
            </p:cNvPr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0660;p38">
              <a:extLst>
                <a:ext uri="{FF2B5EF4-FFF2-40B4-BE49-F238E27FC236}">
                  <a16:creationId xmlns:a16="http://schemas.microsoft.com/office/drawing/2014/main" id="{93CAD2DD-C6C2-4AAE-8CC7-CC8288E42994}"/>
                </a:ext>
              </a:extLst>
            </p:cNvPr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0661;p38">
              <a:extLst>
                <a:ext uri="{FF2B5EF4-FFF2-40B4-BE49-F238E27FC236}">
                  <a16:creationId xmlns:a16="http://schemas.microsoft.com/office/drawing/2014/main" id="{1272C3A0-9A7B-41BB-9111-A445025E89FC}"/>
                </a:ext>
              </a:extLst>
            </p:cNvPr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0662;p38">
              <a:extLst>
                <a:ext uri="{FF2B5EF4-FFF2-40B4-BE49-F238E27FC236}">
                  <a16:creationId xmlns:a16="http://schemas.microsoft.com/office/drawing/2014/main" id="{DE77D3FA-5B7A-4FD3-AFF8-FDF6515BE9ED}"/>
                </a:ext>
              </a:extLst>
            </p:cNvPr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0663;p38">
              <a:extLst>
                <a:ext uri="{FF2B5EF4-FFF2-40B4-BE49-F238E27FC236}">
                  <a16:creationId xmlns:a16="http://schemas.microsoft.com/office/drawing/2014/main" id="{61FD9431-E13E-4D50-803B-9FCFC9D125DF}"/>
                </a:ext>
              </a:extLst>
            </p:cNvPr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0664;p38">
              <a:extLst>
                <a:ext uri="{FF2B5EF4-FFF2-40B4-BE49-F238E27FC236}">
                  <a16:creationId xmlns:a16="http://schemas.microsoft.com/office/drawing/2014/main" id="{431048F1-0B25-4992-8C91-4BDA22DF789F}"/>
                </a:ext>
              </a:extLst>
            </p:cNvPr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0665;p38">
              <a:extLst>
                <a:ext uri="{FF2B5EF4-FFF2-40B4-BE49-F238E27FC236}">
                  <a16:creationId xmlns:a16="http://schemas.microsoft.com/office/drawing/2014/main" id="{6DAF8EB5-D4FF-425A-9D82-2074ACAC3170}"/>
                </a:ext>
              </a:extLst>
            </p:cNvPr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0666;p38">
              <a:extLst>
                <a:ext uri="{FF2B5EF4-FFF2-40B4-BE49-F238E27FC236}">
                  <a16:creationId xmlns:a16="http://schemas.microsoft.com/office/drawing/2014/main" id="{B9A7D113-4255-4041-A460-7A3C9BA12713}"/>
                </a:ext>
              </a:extLst>
            </p:cNvPr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0667;p38">
              <a:extLst>
                <a:ext uri="{FF2B5EF4-FFF2-40B4-BE49-F238E27FC236}">
                  <a16:creationId xmlns:a16="http://schemas.microsoft.com/office/drawing/2014/main" id="{1E32892C-D93D-4326-A6A7-B264861163D5}"/>
                </a:ext>
              </a:extLst>
            </p:cNvPr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0668;p38">
              <a:extLst>
                <a:ext uri="{FF2B5EF4-FFF2-40B4-BE49-F238E27FC236}">
                  <a16:creationId xmlns:a16="http://schemas.microsoft.com/office/drawing/2014/main" id="{695AD7B8-8F8E-4467-8198-85167F5E8803}"/>
                </a:ext>
              </a:extLst>
            </p:cNvPr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0669;p38">
              <a:extLst>
                <a:ext uri="{FF2B5EF4-FFF2-40B4-BE49-F238E27FC236}">
                  <a16:creationId xmlns:a16="http://schemas.microsoft.com/office/drawing/2014/main" id="{380669D8-B8CF-4FD3-8399-97A35184D66B}"/>
                </a:ext>
              </a:extLst>
            </p:cNvPr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0670;p38">
              <a:extLst>
                <a:ext uri="{FF2B5EF4-FFF2-40B4-BE49-F238E27FC236}">
                  <a16:creationId xmlns:a16="http://schemas.microsoft.com/office/drawing/2014/main" id="{DB475189-8828-48A7-91D2-A9208DA2DF45}"/>
                </a:ext>
              </a:extLst>
            </p:cNvPr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0671;p38">
              <a:extLst>
                <a:ext uri="{FF2B5EF4-FFF2-40B4-BE49-F238E27FC236}">
                  <a16:creationId xmlns:a16="http://schemas.microsoft.com/office/drawing/2014/main" id="{732308B2-F0F8-49DF-88E1-3A8E6EA9CC3F}"/>
                </a:ext>
              </a:extLst>
            </p:cNvPr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0672;p38">
              <a:extLst>
                <a:ext uri="{FF2B5EF4-FFF2-40B4-BE49-F238E27FC236}">
                  <a16:creationId xmlns:a16="http://schemas.microsoft.com/office/drawing/2014/main" id="{01C4562F-65BB-45B0-BCAF-F585B839C81B}"/>
                </a:ext>
              </a:extLst>
            </p:cNvPr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0673;p38">
              <a:extLst>
                <a:ext uri="{FF2B5EF4-FFF2-40B4-BE49-F238E27FC236}">
                  <a16:creationId xmlns:a16="http://schemas.microsoft.com/office/drawing/2014/main" id="{CB78DC58-7FDB-4188-9306-EB9B370D72E5}"/>
                </a:ext>
              </a:extLst>
            </p:cNvPr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0674;p38">
              <a:extLst>
                <a:ext uri="{FF2B5EF4-FFF2-40B4-BE49-F238E27FC236}">
                  <a16:creationId xmlns:a16="http://schemas.microsoft.com/office/drawing/2014/main" id="{55D65DA9-FF60-4E09-8075-C5F9A83AB886}"/>
                </a:ext>
              </a:extLst>
            </p:cNvPr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" name="Rectangle 255">
            <a:extLst>
              <a:ext uri="{FF2B5EF4-FFF2-40B4-BE49-F238E27FC236}">
                <a16:creationId xmlns:a16="http://schemas.microsoft.com/office/drawing/2014/main" id="{DB5DE866-1874-4E14-B694-85A268EB1BB7}"/>
              </a:ext>
            </a:extLst>
          </p:cNvPr>
          <p:cNvSpPr/>
          <p:nvPr/>
        </p:nvSpPr>
        <p:spPr>
          <a:xfrm>
            <a:off x="5215887" y="3381489"/>
            <a:ext cx="2448986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20</a:t>
            </a:r>
          </a:p>
        </p:txBody>
      </p:sp>
      <p:sp>
        <p:nvSpPr>
          <p:cNvPr id="257" name="Rectangle 256">
            <a:extLst>
              <a:ext uri="{FF2B5EF4-FFF2-40B4-BE49-F238E27FC236}">
                <a16:creationId xmlns:a16="http://schemas.microsoft.com/office/drawing/2014/main" id="{7EAE573E-0FB6-449A-928C-869A87088F94}"/>
              </a:ext>
            </a:extLst>
          </p:cNvPr>
          <p:cNvSpPr/>
          <p:nvPr/>
        </p:nvSpPr>
        <p:spPr>
          <a:xfrm>
            <a:off x="5215887" y="4219131"/>
            <a:ext cx="2448986" cy="65998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n w="0"/>
                <a:solidFill>
                  <a:schemeClr val="tx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1000</a:t>
            </a:r>
          </a:p>
        </p:txBody>
      </p:sp>
    </p:spTree>
    <p:extLst>
      <p:ext uri="{BB962C8B-B14F-4D97-AF65-F5344CB8AC3E}">
        <p14:creationId xmlns:p14="http://schemas.microsoft.com/office/powerpoint/2010/main" val="205741000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7.40741E-7 L -0.09271 -0.4854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35" y="-2429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ame-loot-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57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34" name="Google Shape;20434;p38"/>
          <p:cNvGrpSpPr/>
          <p:nvPr/>
        </p:nvGrpSpPr>
        <p:grpSpPr>
          <a:xfrm rot="915886" flipH="1">
            <a:off x="6239231" y="1523781"/>
            <a:ext cx="839489" cy="821336"/>
            <a:chOff x="5123525" y="2120950"/>
            <a:chExt cx="240475" cy="235275"/>
          </a:xfrm>
        </p:grpSpPr>
        <p:sp>
          <p:nvSpPr>
            <p:cNvPr id="20435" name="Google Shape;20435;p38"/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38"/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38"/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38"/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38"/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38"/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38"/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38"/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38"/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38"/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38"/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38"/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38"/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38"/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38"/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38"/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38"/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38"/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38"/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38"/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38"/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38"/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38"/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38"/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38"/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38"/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38"/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38"/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38"/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38"/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38"/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38"/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38"/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38"/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38"/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38"/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38"/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38"/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38"/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38"/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38"/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38"/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38"/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38"/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38"/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38"/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38"/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38"/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38"/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38"/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38"/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38"/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38"/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38"/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38"/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38"/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38"/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38"/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38"/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38"/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38"/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38"/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38"/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38"/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38"/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38"/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38"/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38"/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38"/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38"/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38"/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38"/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38"/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38"/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38"/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38"/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38"/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38"/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38"/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38"/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38"/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38"/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38"/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38"/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38"/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38"/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38"/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38"/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38"/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38"/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38"/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38"/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38"/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38"/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38"/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38"/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38"/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38"/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38"/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38"/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38"/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38"/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38"/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38"/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38"/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38"/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38"/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38"/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38"/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38"/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38"/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38"/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38"/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38"/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38"/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38"/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38"/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38"/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38"/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38"/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38"/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38"/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38"/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38"/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38"/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38"/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38"/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38"/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38"/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38"/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38"/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38"/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38"/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38"/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38"/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38"/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38"/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38"/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38"/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38"/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38"/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38"/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38"/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38"/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38"/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38"/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38"/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38"/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38"/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38"/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38"/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38"/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38"/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38"/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38"/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38"/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38"/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38"/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38"/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38"/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38"/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38"/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38"/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38"/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38"/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38"/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38"/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38"/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38"/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38"/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38"/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38"/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38"/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38"/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38"/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38"/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38"/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38"/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38"/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38"/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38"/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38"/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38"/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38"/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38"/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38"/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38"/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38"/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38"/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38"/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38"/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38"/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38"/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38"/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38"/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38"/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38"/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38"/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38"/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38"/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38"/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38"/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38"/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38"/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38"/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38"/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38"/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38"/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38"/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38"/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5" name="Google Shape;20645;p38"/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6" name="Google Shape;20646;p38"/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20647;p38"/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20648;p38"/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20649;p38"/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38"/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38"/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38"/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38"/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38"/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38"/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38"/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38"/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38"/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38"/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38"/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38"/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38"/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38"/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38"/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38"/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38"/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38"/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38"/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38"/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38"/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38"/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38"/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38"/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38"/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2" name="Google Shape;25743;p45">
            <a:extLst>
              <a:ext uri="{FF2B5EF4-FFF2-40B4-BE49-F238E27FC236}">
                <a16:creationId xmlns:a16="http://schemas.microsoft.com/office/drawing/2014/main" id="{C67CD328-A024-4741-AC69-DA42958F9E9A}"/>
              </a:ext>
            </a:extLst>
          </p:cNvPr>
          <p:cNvSpPr txBox="1">
            <a:spLocks/>
          </p:cNvSpPr>
          <p:nvPr/>
        </p:nvSpPr>
        <p:spPr>
          <a:xfrm rot="20701254">
            <a:off x="-42018" y="736277"/>
            <a:ext cx="6811278" cy="1680892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5300" b="0" i="0" u="none" strike="noStrike" cap="none">
                <a:solidFill>
                  <a:schemeClr val="lt2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pPr algn="ctr"/>
            <a:r>
              <a:rPr lang="en-US" sz="8800" dirty="0">
                <a:solidFill>
                  <a:schemeClr val="bg2"/>
                </a:solidFill>
                <a:latin typeface="Amasis MT Pro Black" panose="02040A04050005020304" pitchFamily="18" charset="0"/>
              </a:rPr>
              <a:t>Br</a:t>
            </a:r>
            <a:r>
              <a:rPr lang="en-US" sz="8800" dirty="0">
                <a:solidFill>
                  <a:schemeClr val="accent2"/>
                </a:solidFill>
                <a:latin typeface="Amasis MT Pro Black" panose="02040A04050005020304" pitchFamily="18" charset="0"/>
              </a:rPr>
              <a:t>eak </a:t>
            </a:r>
            <a:r>
              <a:rPr lang="en-US" sz="8800" dirty="0">
                <a:solidFill>
                  <a:schemeClr val="tx2"/>
                </a:solidFill>
                <a:latin typeface="Amasis MT Pro Black" panose="02040A04050005020304" pitchFamily="18" charset="0"/>
              </a:rPr>
              <a:t>a</a:t>
            </a:r>
            <a:r>
              <a:rPr lang="en-US" sz="8800" dirty="0">
                <a:solidFill>
                  <a:schemeClr val="accent2"/>
                </a:solidFill>
                <a:latin typeface="Amasis MT Pro Black" panose="02040A04050005020304" pitchFamily="18" charset="0"/>
              </a:rPr>
              <a:t> </a:t>
            </a:r>
            <a:r>
              <a:rPr lang="en-US" sz="8800" dirty="0">
                <a:solidFill>
                  <a:srgbClr val="92D050"/>
                </a:solidFill>
                <a:latin typeface="Amasis MT Pro Black" panose="02040A04050005020304" pitchFamily="18" charset="0"/>
              </a:rPr>
              <a:t>leg</a:t>
            </a:r>
            <a:r>
              <a:rPr lang="en-US" sz="8800" dirty="0">
                <a:solidFill>
                  <a:schemeClr val="accent2"/>
                </a:solidFill>
                <a:latin typeface="Amasis MT Pro Black" panose="02040A04050005020304" pitchFamily="18" charset="0"/>
              </a:rPr>
              <a:t>!</a:t>
            </a:r>
          </a:p>
        </p:txBody>
      </p:sp>
      <p:grpSp>
        <p:nvGrpSpPr>
          <p:cNvPr id="2553" name="Google Shape;25746;p45">
            <a:extLst>
              <a:ext uri="{FF2B5EF4-FFF2-40B4-BE49-F238E27FC236}">
                <a16:creationId xmlns:a16="http://schemas.microsoft.com/office/drawing/2014/main" id="{DCA839E4-EB4B-40EA-A4A0-B546BF7E64FF}"/>
              </a:ext>
            </a:extLst>
          </p:cNvPr>
          <p:cNvGrpSpPr/>
          <p:nvPr/>
        </p:nvGrpSpPr>
        <p:grpSpPr>
          <a:xfrm rot="-589466">
            <a:off x="921646" y="2102247"/>
            <a:ext cx="1297255" cy="1306446"/>
            <a:chOff x="990025" y="1361700"/>
            <a:chExt cx="383025" cy="385750"/>
          </a:xfrm>
        </p:grpSpPr>
        <p:sp>
          <p:nvSpPr>
            <p:cNvPr id="2554" name="Google Shape;25747;p45">
              <a:extLst>
                <a:ext uri="{FF2B5EF4-FFF2-40B4-BE49-F238E27FC236}">
                  <a16:creationId xmlns:a16="http://schemas.microsoft.com/office/drawing/2014/main" id="{48F405CC-7E66-42CF-B0E8-AFB1F6EA5F9D}"/>
                </a:ext>
              </a:extLst>
            </p:cNvPr>
            <p:cNvSpPr/>
            <p:nvPr/>
          </p:nvSpPr>
          <p:spPr>
            <a:xfrm>
              <a:off x="997550" y="15864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748;p45">
              <a:extLst>
                <a:ext uri="{FF2B5EF4-FFF2-40B4-BE49-F238E27FC236}">
                  <a16:creationId xmlns:a16="http://schemas.microsoft.com/office/drawing/2014/main" id="{AC84BCB0-235B-4614-AF7C-7781C8FC6368}"/>
                </a:ext>
              </a:extLst>
            </p:cNvPr>
            <p:cNvSpPr/>
            <p:nvPr/>
          </p:nvSpPr>
          <p:spPr>
            <a:xfrm>
              <a:off x="990775" y="1567775"/>
              <a:ext cx="950" cy="2100"/>
            </a:xfrm>
            <a:custGeom>
              <a:avLst/>
              <a:gdLst/>
              <a:ahLst/>
              <a:cxnLst/>
              <a:rect l="l" t="t" r="r" b="b"/>
              <a:pathLst>
                <a:path w="38" h="84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23"/>
                    <a:pt x="8" y="53"/>
                    <a:pt x="15" y="83"/>
                  </a:cubicBezTo>
                  <a:lnTo>
                    <a:pt x="38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749;p45">
              <a:extLst>
                <a:ext uri="{FF2B5EF4-FFF2-40B4-BE49-F238E27FC236}">
                  <a16:creationId xmlns:a16="http://schemas.microsoft.com/office/drawing/2014/main" id="{1C561C8F-323D-4CF5-89B1-E959E24F1597}"/>
                </a:ext>
              </a:extLst>
            </p:cNvPr>
            <p:cNvSpPr/>
            <p:nvPr/>
          </p:nvSpPr>
          <p:spPr>
            <a:xfrm>
              <a:off x="994525" y="15781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750;p45">
              <a:extLst>
                <a:ext uri="{FF2B5EF4-FFF2-40B4-BE49-F238E27FC236}">
                  <a16:creationId xmlns:a16="http://schemas.microsoft.com/office/drawing/2014/main" id="{252C428F-92DB-4360-96CC-582ECE4C0160}"/>
                </a:ext>
              </a:extLst>
            </p:cNvPr>
            <p:cNvSpPr/>
            <p:nvPr/>
          </p:nvSpPr>
          <p:spPr>
            <a:xfrm>
              <a:off x="990025" y="1558350"/>
              <a:ext cx="1900" cy="5125"/>
            </a:xfrm>
            <a:custGeom>
              <a:avLst/>
              <a:gdLst/>
              <a:ahLst/>
              <a:cxnLst/>
              <a:rect l="l" t="t" r="r" b="b"/>
              <a:pathLst>
                <a:path w="76" h="205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76"/>
                    <a:pt x="8" y="144"/>
                    <a:pt x="8" y="204"/>
                  </a:cubicBezTo>
                  <a:lnTo>
                    <a:pt x="75" y="1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751;p45">
              <a:extLst>
                <a:ext uri="{FF2B5EF4-FFF2-40B4-BE49-F238E27FC236}">
                  <a16:creationId xmlns:a16="http://schemas.microsoft.com/office/drawing/2014/main" id="{9AB94981-941B-4F36-BBC2-6D3FF4039546}"/>
                </a:ext>
              </a:extLst>
            </p:cNvPr>
            <p:cNvSpPr/>
            <p:nvPr/>
          </p:nvSpPr>
          <p:spPr>
            <a:xfrm>
              <a:off x="1015050" y="16205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752;p45">
              <a:extLst>
                <a:ext uri="{FF2B5EF4-FFF2-40B4-BE49-F238E27FC236}">
                  <a16:creationId xmlns:a16="http://schemas.microsoft.com/office/drawing/2014/main" id="{2D7F3369-015E-46E7-8121-A04F1F1DBC90}"/>
                </a:ext>
              </a:extLst>
            </p:cNvPr>
            <p:cNvSpPr/>
            <p:nvPr/>
          </p:nvSpPr>
          <p:spPr>
            <a:xfrm>
              <a:off x="1005650" y="160167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753;p45">
              <a:extLst>
                <a:ext uri="{FF2B5EF4-FFF2-40B4-BE49-F238E27FC236}">
                  <a16:creationId xmlns:a16="http://schemas.microsoft.com/office/drawing/2014/main" id="{89F9E9C7-DCBF-4C69-9340-67591499869E}"/>
                </a:ext>
              </a:extLst>
            </p:cNvPr>
            <p:cNvSpPr/>
            <p:nvPr/>
          </p:nvSpPr>
          <p:spPr>
            <a:xfrm>
              <a:off x="1012050" y="16124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754;p45">
              <a:extLst>
                <a:ext uri="{FF2B5EF4-FFF2-40B4-BE49-F238E27FC236}">
                  <a16:creationId xmlns:a16="http://schemas.microsoft.com/office/drawing/2014/main" id="{13370666-8AFA-4C6C-A316-424CB1E871DA}"/>
                </a:ext>
              </a:extLst>
            </p:cNvPr>
            <p:cNvSpPr/>
            <p:nvPr/>
          </p:nvSpPr>
          <p:spPr>
            <a:xfrm>
              <a:off x="1013925" y="16058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755;p45">
              <a:extLst>
                <a:ext uri="{FF2B5EF4-FFF2-40B4-BE49-F238E27FC236}">
                  <a16:creationId xmlns:a16="http://schemas.microsoft.com/office/drawing/2014/main" id="{A215A27D-74AC-420B-BA25-DC46DD30F76F}"/>
                </a:ext>
              </a:extLst>
            </p:cNvPr>
            <p:cNvSpPr/>
            <p:nvPr/>
          </p:nvSpPr>
          <p:spPr>
            <a:xfrm>
              <a:off x="998675" y="1595075"/>
              <a:ext cx="2100" cy="2475"/>
            </a:xfrm>
            <a:custGeom>
              <a:avLst/>
              <a:gdLst/>
              <a:ahLst/>
              <a:cxnLst/>
              <a:rect l="l" t="t" r="r" b="b"/>
              <a:pathLst>
                <a:path w="84" h="99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31"/>
                    <a:pt x="31" y="61"/>
                    <a:pt x="46" y="91"/>
                  </a:cubicBezTo>
                  <a:lnTo>
                    <a:pt x="61" y="99"/>
                  </a:lnTo>
                  <a:lnTo>
                    <a:pt x="84" y="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756;p45">
              <a:extLst>
                <a:ext uri="{FF2B5EF4-FFF2-40B4-BE49-F238E27FC236}">
                  <a16:creationId xmlns:a16="http://schemas.microsoft.com/office/drawing/2014/main" id="{569BC95C-DC13-4853-9D13-623944F961E2}"/>
                </a:ext>
              </a:extLst>
            </p:cNvPr>
            <p:cNvSpPr/>
            <p:nvPr/>
          </p:nvSpPr>
          <p:spPr>
            <a:xfrm>
              <a:off x="1025600" y="1635950"/>
              <a:ext cx="1350" cy="132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5"/>
                    <a:pt x="31" y="30"/>
                    <a:pt x="46" y="53"/>
                  </a:cubicBezTo>
                  <a:lnTo>
                    <a:pt x="53" y="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757;p45">
              <a:extLst>
                <a:ext uri="{FF2B5EF4-FFF2-40B4-BE49-F238E27FC236}">
                  <a16:creationId xmlns:a16="http://schemas.microsoft.com/office/drawing/2014/main" id="{BB6FC91A-D038-4277-B80F-1FFAC0A705E3}"/>
                </a:ext>
              </a:extLst>
            </p:cNvPr>
            <p:cNvSpPr/>
            <p:nvPr/>
          </p:nvSpPr>
          <p:spPr>
            <a:xfrm>
              <a:off x="1023350" y="16267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758;p45">
              <a:extLst>
                <a:ext uri="{FF2B5EF4-FFF2-40B4-BE49-F238E27FC236}">
                  <a16:creationId xmlns:a16="http://schemas.microsoft.com/office/drawing/2014/main" id="{05F5D5CF-C75E-4053-AF82-1627DE3E4E9B}"/>
                </a:ext>
              </a:extLst>
            </p:cNvPr>
            <p:cNvSpPr/>
            <p:nvPr/>
          </p:nvSpPr>
          <p:spPr>
            <a:xfrm>
              <a:off x="990025" y="1545000"/>
              <a:ext cx="3400" cy="5850"/>
            </a:xfrm>
            <a:custGeom>
              <a:avLst/>
              <a:gdLst/>
              <a:ahLst/>
              <a:cxnLst/>
              <a:rect l="l" t="t" r="r" b="b"/>
              <a:pathLst>
                <a:path w="136" h="234" extrusionOk="0">
                  <a:moveTo>
                    <a:pt x="60" y="0"/>
                  </a:moveTo>
                  <a:lnTo>
                    <a:pt x="0" y="173"/>
                  </a:lnTo>
                  <a:cubicBezTo>
                    <a:pt x="0" y="188"/>
                    <a:pt x="0" y="204"/>
                    <a:pt x="0" y="219"/>
                  </a:cubicBezTo>
                  <a:lnTo>
                    <a:pt x="60" y="234"/>
                  </a:lnTo>
                  <a:lnTo>
                    <a:pt x="136" y="2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759;p45">
              <a:extLst>
                <a:ext uri="{FF2B5EF4-FFF2-40B4-BE49-F238E27FC236}">
                  <a16:creationId xmlns:a16="http://schemas.microsoft.com/office/drawing/2014/main" id="{362B3EB3-DE3D-4DAF-B1B6-C571CBA3D622}"/>
                </a:ext>
              </a:extLst>
            </p:cNvPr>
            <p:cNvSpPr/>
            <p:nvPr/>
          </p:nvSpPr>
          <p:spPr>
            <a:xfrm>
              <a:off x="1000750" y="15414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760;p45">
              <a:extLst>
                <a:ext uri="{FF2B5EF4-FFF2-40B4-BE49-F238E27FC236}">
                  <a16:creationId xmlns:a16="http://schemas.microsoft.com/office/drawing/2014/main" id="{B0E9F926-244D-4FC5-AAD2-27B9DEDD24EC}"/>
                </a:ext>
              </a:extLst>
            </p:cNvPr>
            <p:cNvSpPr/>
            <p:nvPr/>
          </p:nvSpPr>
          <p:spPr>
            <a:xfrm>
              <a:off x="998125" y="15491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761;p45">
              <a:extLst>
                <a:ext uri="{FF2B5EF4-FFF2-40B4-BE49-F238E27FC236}">
                  <a16:creationId xmlns:a16="http://schemas.microsoft.com/office/drawing/2014/main" id="{D2C86C40-3549-43C0-B018-5A1137F54973}"/>
                </a:ext>
              </a:extLst>
            </p:cNvPr>
            <p:cNvSpPr/>
            <p:nvPr/>
          </p:nvSpPr>
          <p:spPr>
            <a:xfrm>
              <a:off x="990950" y="1535950"/>
              <a:ext cx="2675" cy="5875"/>
            </a:xfrm>
            <a:custGeom>
              <a:avLst/>
              <a:gdLst/>
              <a:ahLst/>
              <a:cxnLst/>
              <a:rect l="l" t="t" r="r" b="b"/>
              <a:pathLst>
                <a:path w="107" h="235" extrusionOk="0">
                  <a:moveTo>
                    <a:pt x="46" y="1"/>
                  </a:moveTo>
                  <a:cubicBezTo>
                    <a:pt x="23" y="76"/>
                    <a:pt x="8" y="151"/>
                    <a:pt x="1" y="227"/>
                  </a:cubicBezTo>
                  <a:lnTo>
                    <a:pt x="31" y="234"/>
                  </a:lnTo>
                  <a:lnTo>
                    <a:pt x="106" y="1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762;p45">
              <a:extLst>
                <a:ext uri="{FF2B5EF4-FFF2-40B4-BE49-F238E27FC236}">
                  <a16:creationId xmlns:a16="http://schemas.microsoft.com/office/drawing/2014/main" id="{9F581C00-EB58-429A-8574-D2A4AA7F032D}"/>
                </a:ext>
              </a:extLst>
            </p:cNvPr>
            <p:cNvSpPr/>
            <p:nvPr/>
          </p:nvSpPr>
          <p:spPr>
            <a:xfrm>
              <a:off x="997725" y="15333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50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63;p45">
              <a:extLst>
                <a:ext uri="{FF2B5EF4-FFF2-40B4-BE49-F238E27FC236}">
                  <a16:creationId xmlns:a16="http://schemas.microsoft.com/office/drawing/2014/main" id="{10A99D35-65AB-4FBF-9AD6-13FA39D2282B}"/>
                </a:ext>
              </a:extLst>
            </p:cNvPr>
            <p:cNvSpPr/>
            <p:nvPr/>
          </p:nvSpPr>
          <p:spPr>
            <a:xfrm>
              <a:off x="1007350" y="15790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64;p45">
              <a:extLst>
                <a:ext uri="{FF2B5EF4-FFF2-40B4-BE49-F238E27FC236}">
                  <a16:creationId xmlns:a16="http://schemas.microsoft.com/office/drawing/2014/main" id="{97028E53-5A5D-4973-B9B9-558C6665ACCC}"/>
                </a:ext>
              </a:extLst>
            </p:cNvPr>
            <p:cNvSpPr/>
            <p:nvPr/>
          </p:nvSpPr>
          <p:spPr>
            <a:xfrm>
              <a:off x="1018450" y="15755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65;p45">
              <a:extLst>
                <a:ext uri="{FF2B5EF4-FFF2-40B4-BE49-F238E27FC236}">
                  <a16:creationId xmlns:a16="http://schemas.microsoft.com/office/drawing/2014/main" id="{129CFC9B-1CDC-41B1-9D9B-7A5D88312F93}"/>
                </a:ext>
              </a:extLst>
            </p:cNvPr>
            <p:cNvSpPr/>
            <p:nvPr/>
          </p:nvSpPr>
          <p:spPr>
            <a:xfrm>
              <a:off x="1015625" y="15832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66;p45">
              <a:extLst>
                <a:ext uri="{FF2B5EF4-FFF2-40B4-BE49-F238E27FC236}">
                  <a16:creationId xmlns:a16="http://schemas.microsoft.com/office/drawing/2014/main" id="{1A7F028A-E636-4371-8004-7E11B3A3B5A8}"/>
                </a:ext>
              </a:extLst>
            </p:cNvPr>
            <p:cNvSpPr/>
            <p:nvPr/>
          </p:nvSpPr>
          <p:spPr>
            <a:xfrm>
              <a:off x="1007525" y="157002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68" y="1"/>
                  </a:moveTo>
                  <a:lnTo>
                    <a:pt x="1" y="212"/>
                  </a:lnTo>
                  <a:lnTo>
                    <a:pt x="68" y="234"/>
                  </a:lnTo>
                  <a:lnTo>
                    <a:pt x="144" y="2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67;p45">
              <a:extLst>
                <a:ext uri="{FF2B5EF4-FFF2-40B4-BE49-F238E27FC236}">
                  <a16:creationId xmlns:a16="http://schemas.microsoft.com/office/drawing/2014/main" id="{0C951A8A-16AE-4A8B-AFFB-C9768AECCE7F}"/>
                </a:ext>
              </a:extLst>
            </p:cNvPr>
            <p:cNvSpPr/>
            <p:nvPr/>
          </p:nvSpPr>
          <p:spPr>
            <a:xfrm>
              <a:off x="1009025" y="1556675"/>
              <a:ext cx="3625" cy="6050"/>
            </a:xfrm>
            <a:custGeom>
              <a:avLst/>
              <a:gdLst/>
              <a:ahLst/>
              <a:cxnLst/>
              <a:rect l="l" t="t" r="r" b="b"/>
              <a:pathLst>
                <a:path w="145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69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68;p45">
              <a:extLst>
                <a:ext uri="{FF2B5EF4-FFF2-40B4-BE49-F238E27FC236}">
                  <a16:creationId xmlns:a16="http://schemas.microsoft.com/office/drawing/2014/main" id="{7291992B-B212-498B-A4A4-860B42949161}"/>
                </a:ext>
              </a:extLst>
            </p:cNvPr>
            <p:cNvSpPr/>
            <p:nvPr/>
          </p:nvSpPr>
          <p:spPr>
            <a:xfrm>
              <a:off x="999050" y="15638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9;p45">
              <a:extLst>
                <a:ext uri="{FF2B5EF4-FFF2-40B4-BE49-F238E27FC236}">
                  <a16:creationId xmlns:a16="http://schemas.microsoft.com/office/drawing/2014/main" id="{D1E8A425-2AD4-4F95-AECA-556C732785B1}"/>
                </a:ext>
              </a:extLst>
            </p:cNvPr>
            <p:cNvSpPr/>
            <p:nvPr/>
          </p:nvSpPr>
          <p:spPr>
            <a:xfrm>
              <a:off x="996425" y="15715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0;p45">
              <a:extLst>
                <a:ext uri="{FF2B5EF4-FFF2-40B4-BE49-F238E27FC236}">
                  <a16:creationId xmlns:a16="http://schemas.microsoft.com/office/drawing/2014/main" id="{790E5E7B-A206-44F3-86F2-E2125CABDB84}"/>
                </a:ext>
              </a:extLst>
            </p:cNvPr>
            <p:cNvSpPr/>
            <p:nvPr/>
          </p:nvSpPr>
          <p:spPr>
            <a:xfrm>
              <a:off x="1015450" y="15674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71;p45">
              <a:extLst>
                <a:ext uri="{FF2B5EF4-FFF2-40B4-BE49-F238E27FC236}">
                  <a16:creationId xmlns:a16="http://schemas.microsoft.com/office/drawing/2014/main" id="{311D7E33-CB0D-4FEE-A474-B90737566167}"/>
                </a:ext>
              </a:extLst>
            </p:cNvPr>
            <p:cNvSpPr/>
            <p:nvPr/>
          </p:nvSpPr>
          <p:spPr>
            <a:xfrm>
              <a:off x="996225" y="15557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72;p45">
              <a:extLst>
                <a:ext uri="{FF2B5EF4-FFF2-40B4-BE49-F238E27FC236}">
                  <a16:creationId xmlns:a16="http://schemas.microsoft.com/office/drawing/2014/main" id="{8949E6A9-B60E-4532-A20E-41C0475D1F67}"/>
                </a:ext>
              </a:extLst>
            </p:cNvPr>
            <p:cNvSpPr/>
            <p:nvPr/>
          </p:nvSpPr>
          <p:spPr>
            <a:xfrm>
              <a:off x="1024850" y="16133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773;p45">
              <a:extLst>
                <a:ext uri="{FF2B5EF4-FFF2-40B4-BE49-F238E27FC236}">
                  <a16:creationId xmlns:a16="http://schemas.microsoft.com/office/drawing/2014/main" id="{D8D917F8-090F-4EAF-9ADC-F0A422F6FC42}"/>
                </a:ext>
              </a:extLst>
            </p:cNvPr>
            <p:cNvSpPr/>
            <p:nvPr/>
          </p:nvSpPr>
          <p:spPr>
            <a:xfrm>
              <a:off x="1035975" y="16097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774;p45">
              <a:extLst>
                <a:ext uri="{FF2B5EF4-FFF2-40B4-BE49-F238E27FC236}">
                  <a16:creationId xmlns:a16="http://schemas.microsoft.com/office/drawing/2014/main" id="{D3111BFE-A7F3-4D33-87D1-F815C7C6D01D}"/>
                </a:ext>
              </a:extLst>
            </p:cNvPr>
            <p:cNvSpPr/>
            <p:nvPr/>
          </p:nvSpPr>
          <p:spPr>
            <a:xfrm>
              <a:off x="1033325" y="16175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775;p45">
              <a:extLst>
                <a:ext uri="{FF2B5EF4-FFF2-40B4-BE49-F238E27FC236}">
                  <a16:creationId xmlns:a16="http://schemas.microsoft.com/office/drawing/2014/main" id="{7FB04507-2EAF-40F9-A073-5606E62A1FE8}"/>
                </a:ext>
              </a:extLst>
            </p:cNvPr>
            <p:cNvSpPr/>
            <p:nvPr/>
          </p:nvSpPr>
          <p:spPr>
            <a:xfrm>
              <a:off x="1025050" y="16041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776;p45">
              <a:extLst>
                <a:ext uri="{FF2B5EF4-FFF2-40B4-BE49-F238E27FC236}">
                  <a16:creationId xmlns:a16="http://schemas.microsoft.com/office/drawing/2014/main" id="{23A95B8B-1BE4-43D9-A083-04B34F68FB49}"/>
                </a:ext>
              </a:extLst>
            </p:cNvPr>
            <p:cNvSpPr/>
            <p:nvPr/>
          </p:nvSpPr>
          <p:spPr>
            <a:xfrm>
              <a:off x="1026550" y="15909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777;p45">
              <a:extLst>
                <a:ext uri="{FF2B5EF4-FFF2-40B4-BE49-F238E27FC236}">
                  <a16:creationId xmlns:a16="http://schemas.microsoft.com/office/drawing/2014/main" id="{6FE6396B-55BC-4F61-9CBE-201098684BB1}"/>
                </a:ext>
              </a:extLst>
            </p:cNvPr>
            <p:cNvSpPr/>
            <p:nvPr/>
          </p:nvSpPr>
          <p:spPr>
            <a:xfrm>
              <a:off x="1016750" y="15981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778;p45">
              <a:extLst>
                <a:ext uri="{FF2B5EF4-FFF2-40B4-BE49-F238E27FC236}">
                  <a16:creationId xmlns:a16="http://schemas.microsoft.com/office/drawing/2014/main" id="{FB80E8FE-E011-4BAA-B828-395FED8D4E3A}"/>
                </a:ext>
              </a:extLst>
            </p:cNvPr>
            <p:cNvSpPr/>
            <p:nvPr/>
          </p:nvSpPr>
          <p:spPr>
            <a:xfrm>
              <a:off x="1032950" y="16016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779;p45">
              <a:extLst>
                <a:ext uri="{FF2B5EF4-FFF2-40B4-BE49-F238E27FC236}">
                  <a16:creationId xmlns:a16="http://schemas.microsoft.com/office/drawing/2014/main" id="{05051603-AE52-49D1-A9E5-E1C0E51DFC05}"/>
                </a:ext>
              </a:extLst>
            </p:cNvPr>
            <p:cNvSpPr/>
            <p:nvPr/>
          </p:nvSpPr>
          <p:spPr>
            <a:xfrm>
              <a:off x="1005825" y="15924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780;p45">
              <a:extLst>
                <a:ext uri="{FF2B5EF4-FFF2-40B4-BE49-F238E27FC236}">
                  <a16:creationId xmlns:a16="http://schemas.microsoft.com/office/drawing/2014/main" id="{9BEC5439-C609-40BE-9C61-9D9A5151C933}"/>
                </a:ext>
              </a:extLst>
            </p:cNvPr>
            <p:cNvSpPr/>
            <p:nvPr/>
          </p:nvSpPr>
          <p:spPr>
            <a:xfrm>
              <a:off x="1013750" y="15900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781;p45">
              <a:extLst>
                <a:ext uri="{FF2B5EF4-FFF2-40B4-BE49-F238E27FC236}">
                  <a16:creationId xmlns:a16="http://schemas.microsoft.com/office/drawing/2014/main" id="{9324A73B-2700-4C36-ADAA-CD55B8675801}"/>
                </a:ext>
              </a:extLst>
            </p:cNvPr>
            <p:cNvSpPr/>
            <p:nvPr/>
          </p:nvSpPr>
          <p:spPr>
            <a:xfrm>
              <a:off x="1042550" y="16474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04"/>
                  </a:lnTo>
                  <a:cubicBezTo>
                    <a:pt x="16" y="212"/>
                    <a:pt x="23" y="219"/>
                    <a:pt x="31" y="227"/>
                  </a:cubicBez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782;p45">
              <a:extLst>
                <a:ext uri="{FF2B5EF4-FFF2-40B4-BE49-F238E27FC236}">
                  <a16:creationId xmlns:a16="http://schemas.microsoft.com/office/drawing/2014/main" id="{01D67EE0-BEB2-412A-A4B2-21A7FFEDA9A7}"/>
                </a:ext>
              </a:extLst>
            </p:cNvPr>
            <p:cNvSpPr/>
            <p:nvPr/>
          </p:nvSpPr>
          <p:spPr>
            <a:xfrm>
              <a:off x="1053675" y="16438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783;p45">
              <a:extLst>
                <a:ext uri="{FF2B5EF4-FFF2-40B4-BE49-F238E27FC236}">
                  <a16:creationId xmlns:a16="http://schemas.microsoft.com/office/drawing/2014/main" id="{0B8DF20E-4828-4948-93BB-0DE76AB23449}"/>
                </a:ext>
              </a:extLst>
            </p:cNvPr>
            <p:cNvSpPr/>
            <p:nvPr/>
          </p:nvSpPr>
          <p:spPr>
            <a:xfrm>
              <a:off x="1050850" y="16515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784;p45">
              <a:extLst>
                <a:ext uri="{FF2B5EF4-FFF2-40B4-BE49-F238E27FC236}">
                  <a16:creationId xmlns:a16="http://schemas.microsoft.com/office/drawing/2014/main" id="{2F3490C7-D35D-4394-8345-C252501462C0}"/>
                </a:ext>
              </a:extLst>
            </p:cNvPr>
            <p:cNvSpPr/>
            <p:nvPr/>
          </p:nvSpPr>
          <p:spPr>
            <a:xfrm>
              <a:off x="1042750" y="163840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8" y="0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785;p45">
              <a:extLst>
                <a:ext uri="{FF2B5EF4-FFF2-40B4-BE49-F238E27FC236}">
                  <a16:creationId xmlns:a16="http://schemas.microsoft.com/office/drawing/2014/main" id="{54CF4836-C31B-4EDC-AB33-96B805316AD5}"/>
                </a:ext>
              </a:extLst>
            </p:cNvPr>
            <p:cNvSpPr/>
            <p:nvPr/>
          </p:nvSpPr>
          <p:spPr>
            <a:xfrm>
              <a:off x="1044250" y="16250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786;p45">
              <a:extLst>
                <a:ext uri="{FF2B5EF4-FFF2-40B4-BE49-F238E27FC236}">
                  <a16:creationId xmlns:a16="http://schemas.microsoft.com/office/drawing/2014/main" id="{D9DC4E54-D9BB-46BF-9CB1-4712D17E59D1}"/>
                </a:ext>
              </a:extLst>
            </p:cNvPr>
            <p:cNvSpPr/>
            <p:nvPr/>
          </p:nvSpPr>
          <p:spPr>
            <a:xfrm>
              <a:off x="1034275" y="16321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787;p45">
              <a:extLst>
                <a:ext uri="{FF2B5EF4-FFF2-40B4-BE49-F238E27FC236}">
                  <a16:creationId xmlns:a16="http://schemas.microsoft.com/office/drawing/2014/main" id="{98E2F007-865F-4BA9-82BB-86734224A03D}"/>
                </a:ext>
              </a:extLst>
            </p:cNvPr>
            <p:cNvSpPr/>
            <p:nvPr/>
          </p:nvSpPr>
          <p:spPr>
            <a:xfrm>
              <a:off x="1031625" y="16399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788;p45">
              <a:extLst>
                <a:ext uri="{FF2B5EF4-FFF2-40B4-BE49-F238E27FC236}">
                  <a16:creationId xmlns:a16="http://schemas.microsoft.com/office/drawing/2014/main" id="{01BE27DC-8C68-49E7-94B7-47AE54575450}"/>
                </a:ext>
              </a:extLst>
            </p:cNvPr>
            <p:cNvSpPr/>
            <p:nvPr/>
          </p:nvSpPr>
          <p:spPr>
            <a:xfrm>
              <a:off x="1050650" y="16357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789;p45">
              <a:extLst>
                <a:ext uri="{FF2B5EF4-FFF2-40B4-BE49-F238E27FC236}">
                  <a16:creationId xmlns:a16="http://schemas.microsoft.com/office/drawing/2014/main" id="{04E5F471-EE80-453F-B5C4-D32BB1F472AC}"/>
                </a:ext>
              </a:extLst>
            </p:cNvPr>
            <p:cNvSpPr/>
            <p:nvPr/>
          </p:nvSpPr>
          <p:spPr>
            <a:xfrm>
              <a:off x="1031450" y="16240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790;p45">
              <a:extLst>
                <a:ext uri="{FF2B5EF4-FFF2-40B4-BE49-F238E27FC236}">
                  <a16:creationId xmlns:a16="http://schemas.microsoft.com/office/drawing/2014/main" id="{C15702B2-86EF-44D0-96C8-65466B2B5CE5}"/>
                </a:ext>
              </a:extLst>
            </p:cNvPr>
            <p:cNvSpPr/>
            <p:nvPr/>
          </p:nvSpPr>
          <p:spPr>
            <a:xfrm>
              <a:off x="1061750" y="16593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2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791;p45">
              <a:extLst>
                <a:ext uri="{FF2B5EF4-FFF2-40B4-BE49-F238E27FC236}">
                  <a16:creationId xmlns:a16="http://schemas.microsoft.com/office/drawing/2014/main" id="{6685A0ED-8923-43C7-A253-E6CBB0C3198F}"/>
                </a:ext>
              </a:extLst>
            </p:cNvPr>
            <p:cNvSpPr/>
            <p:nvPr/>
          </p:nvSpPr>
          <p:spPr>
            <a:xfrm>
              <a:off x="1068175" y="16700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792;p45">
              <a:extLst>
                <a:ext uri="{FF2B5EF4-FFF2-40B4-BE49-F238E27FC236}">
                  <a16:creationId xmlns:a16="http://schemas.microsoft.com/office/drawing/2014/main" id="{13FC5721-1422-4088-8EE2-A57CC94BB0EF}"/>
                </a:ext>
              </a:extLst>
            </p:cNvPr>
            <p:cNvSpPr/>
            <p:nvPr/>
          </p:nvSpPr>
          <p:spPr>
            <a:xfrm>
              <a:off x="1049525" y="1658350"/>
              <a:ext cx="5475" cy="3425"/>
            </a:xfrm>
            <a:custGeom>
              <a:avLst/>
              <a:gdLst/>
              <a:ahLst/>
              <a:cxnLst/>
              <a:rect l="l" t="t" r="r" b="b"/>
              <a:pathLst>
                <a:path w="219" h="137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46"/>
                    <a:pt x="106" y="83"/>
                    <a:pt x="159" y="129"/>
                  </a:cubicBezTo>
                  <a:lnTo>
                    <a:pt x="196" y="136"/>
                  </a:lnTo>
                  <a:lnTo>
                    <a:pt x="219" y="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5793;p45">
              <a:extLst>
                <a:ext uri="{FF2B5EF4-FFF2-40B4-BE49-F238E27FC236}">
                  <a16:creationId xmlns:a16="http://schemas.microsoft.com/office/drawing/2014/main" id="{F7074632-2F98-41F7-9BDC-8F871459C91E}"/>
                </a:ext>
              </a:extLst>
            </p:cNvPr>
            <p:cNvSpPr/>
            <p:nvPr/>
          </p:nvSpPr>
          <p:spPr>
            <a:xfrm>
              <a:off x="1008650" y="1497925"/>
              <a:ext cx="1550" cy="1900"/>
            </a:xfrm>
            <a:custGeom>
              <a:avLst/>
              <a:gdLst/>
              <a:ahLst/>
              <a:cxnLst/>
              <a:rect l="l" t="t" r="r" b="b"/>
              <a:pathLst>
                <a:path w="62" h="76" extrusionOk="0">
                  <a:moveTo>
                    <a:pt x="54" y="0"/>
                  </a:moveTo>
                  <a:cubicBezTo>
                    <a:pt x="39" y="23"/>
                    <a:pt x="31" y="38"/>
                    <a:pt x="16" y="53"/>
                  </a:cubicBezTo>
                  <a:cubicBezTo>
                    <a:pt x="8" y="60"/>
                    <a:pt x="8" y="60"/>
                    <a:pt x="1" y="68"/>
                  </a:cubicBezTo>
                  <a:lnTo>
                    <a:pt x="39" y="75"/>
                  </a:lnTo>
                  <a:lnTo>
                    <a:pt x="61" y="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5794;p45">
              <a:extLst>
                <a:ext uri="{FF2B5EF4-FFF2-40B4-BE49-F238E27FC236}">
                  <a16:creationId xmlns:a16="http://schemas.microsoft.com/office/drawing/2014/main" id="{F1F0B6C1-E4D4-4A06-8498-55905EBB02BE}"/>
                </a:ext>
              </a:extLst>
            </p:cNvPr>
            <p:cNvSpPr/>
            <p:nvPr/>
          </p:nvSpPr>
          <p:spPr>
            <a:xfrm>
              <a:off x="1010550" y="153425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5795;p45">
              <a:extLst>
                <a:ext uri="{FF2B5EF4-FFF2-40B4-BE49-F238E27FC236}">
                  <a16:creationId xmlns:a16="http://schemas.microsoft.com/office/drawing/2014/main" id="{B5C8276E-ACDE-49A3-A427-CA121F62B799}"/>
                </a:ext>
              </a:extLst>
            </p:cNvPr>
            <p:cNvSpPr/>
            <p:nvPr/>
          </p:nvSpPr>
          <p:spPr>
            <a:xfrm>
              <a:off x="1021650" y="15306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5796;p45">
              <a:extLst>
                <a:ext uri="{FF2B5EF4-FFF2-40B4-BE49-F238E27FC236}">
                  <a16:creationId xmlns:a16="http://schemas.microsoft.com/office/drawing/2014/main" id="{D675F8A7-8853-465D-9F58-8D146D18872D}"/>
                </a:ext>
              </a:extLst>
            </p:cNvPr>
            <p:cNvSpPr/>
            <p:nvPr/>
          </p:nvSpPr>
          <p:spPr>
            <a:xfrm>
              <a:off x="1010725" y="15250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5797;p45">
              <a:extLst>
                <a:ext uri="{FF2B5EF4-FFF2-40B4-BE49-F238E27FC236}">
                  <a16:creationId xmlns:a16="http://schemas.microsoft.com/office/drawing/2014/main" id="{43D64994-FA40-4213-A20A-3AC600D97275}"/>
                </a:ext>
              </a:extLst>
            </p:cNvPr>
            <p:cNvSpPr/>
            <p:nvPr/>
          </p:nvSpPr>
          <p:spPr>
            <a:xfrm>
              <a:off x="1012225" y="15116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5798;p45">
              <a:extLst>
                <a:ext uri="{FF2B5EF4-FFF2-40B4-BE49-F238E27FC236}">
                  <a16:creationId xmlns:a16="http://schemas.microsoft.com/office/drawing/2014/main" id="{681653CE-FAC0-4398-A3E5-4CB3A27C0DA9}"/>
                </a:ext>
              </a:extLst>
            </p:cNvPr>
            <p:cNvSpPr/>
            <p:nvPr/>
          </p:nvSpPr>
          <p:spPr>
            <a:xfrm>
              <a:off x="1002450" y="1519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5799;p45">
              <a:extLst>
                <a:ext uri="{FF2B5EF4-FFF2-40B4-BE49-F238E27FC236}">
                  <a16:creationId xmlns:a16="http://schemas.microsoft.com/office/drawing/2014/main" id="{63B5C0FE-ED7A-4F35-9285-AB055F98CF62}"/>
                </a:ext>
              </a:extLst>
            </p:cNvPr>
            <p:cNvSpPr/>
            <p:nvPr/>
          </p:nvSpPr>
          <p:spPr>
            <a:xfrm>
              <a:off x="999625" y="1526525"/>
              <a:ext cx="6225" cy="3625"/>
            </a:xfrm>
            <a:custGeom>
              <a:avLst/>
              <a:gdLst/>
              <a:ahLst/>
              <a:cxnLst/>
              <a:rect l="l" t="t" r="r" b="b"/>
              <a:pathLst>
                <a:path w="249" h="145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5800;p45">
              <a:extLst>
                <a:ext uri="{FF2B5EF4-FFF2-40B4-BE49-F238E27FC236}">
                  <a16:creationId xmlns:a16="http://schemas.microsoft.com/office/drawing/2014/main" id="{B41D5F2E-3416-4EF4-B74E-053014CD5E1A}"/>
                </a:ext>
              </a:extLst>
            </p:cNvPr>
            <p:cNvSpPr/>
            <p:nvPr/>
          </p:nvSpPr>
          <p:spPr>
            <a:xfrm>
              <a:off x="1018650" y="15225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5801;p45">
              <a:extLst>
                <a:ext uri="{FF2B5EF4-FFF2-40B4-BE49-F238E27FC236}">
                  <a16:creationId xmlns:a16="http://schemas.microsoft.com/office/drawing/2014/main" id="{A5965EEC-847B-41A2-9501-A69DEE751B59}"/>
                </a:ext>
              </a:extLst>
            </p:cNvPr>
            <p:cNvSpPr/>
            <p:nvPr/>
          </p:nvSpPr>
          <p:spPr>
            <a:xfrm>
              <a:off x="1020525" y="15158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1" y="1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5802;p45">
              <a:extLst>
                <a:ext uri="{FF2B5EF4-FFF2-40B4-BE49-F238E27FC236}">
                  <a16:creationId xmlns:a16="http://schemas.microsoft.com/office/drawing/2014/main" id="{D1BAEFDF-30DE-40F3-ADE5-42CE01765BC3}"/>
                </a:ext>
              </a:extLst>
            </p:cNvPr>
            <p:cNvSpPr/>
            <p:nvPr/>
          </p:nvSpPr>
          <p:spPr>
            <a:xfrm>
              <a:off x="1000375" y="1511100"/>
              <a:ext cx="5300" cy="3225"/>
            </a:xfrm>
            <a:custGeom>
              <a:avLst/>
              <a:gdLst/>
              <a:ahLst/>
              <a:cxnLst/>
              <a:rect l="l" t="t" r="r" b="b"/>
              <a:pathLst>
                <a:path w="212" h="129" extrusionOk="0">
                  <a:moveTo>
                    <a:pt x="38" y="0"/>
                  </a:moveTo>
                  <a:cubicBezTo>
                    <a:pt x="38" y="8"/>
                    <a:pt x="31" y="15"/>
                    <a:pt x="31" y="23"/>
                  </a:cubicBezTo>
                  <a:cubicBezTo>
                    <a:pt x="23" y="38"/>
                    <a:pt x="8" y="53"/>
                    <a:pt x="0" y="76"/>
                  </a:cubicBezTo>
                  <a:lnTo>
                    <a:pt x="181" y="128"/>
                  </a:lnTo>
                  <a:lnTo>
                    <a:pt x="211" y="5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5803;p45">
              <a:extLst>
                <a:ext uri="{FF2B5EF4-FFF2-40B4-BE49-F238E27FC236}">
                  <a16:creationId xmlns:a16="http://schemas.microsoft.com/office/drawing/2014/main" id="{A70D224A-DF3D-40EF-ADE4-9710869193B8}"/>
                </a:ext>
              </a:extLst>
            </p:cNvPr>
            <p:cNvSpPr/>
            <p:nvPr/>
          </p:nvSpPr>
          <p:spPr>
            <a:xfrm>
              <a:off x="1003950" y="1505075"/>
              <a:ext cx="3600" cy="2475"/>
            </a:xfrm>
            <a:custGeom>
              <a:avLst/>
              <a:gdLst/>
              <a:ahLst/>
              <a:cxnLst/>
              <a:rect l="l" t="t" r="r" b="b"/>
              <a:pathLst>
                <a:path w="144" h="99" extrusionOk="0">
                  <a:moveTo>
                    <a:pt x="38" y="0"/>
                  </a:moveTo>
                  <a:cubicBezTo>
                    <a:pt x="23" y="23"/>
                    <a:pt x="16" y="46"/>
                    <a:pt x="1" y="68"/>
                  </a:cubicBezTo>
                  <a:lnTo>
                    <a:pt x="114" y="98"/>
                  </a:lnTo>
                  <a:lnTo>
                    <a:pt x="144" y="3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5804;p45">
              <a:extLst>
                <a:ext uri="{FF2B5EF4-FFF2-40B4-BE49-F238E27FC236}">
                  <a16:creationId xmlns:a16="http://schemas.microsoft.com/office/drawing/2014/main" id="{B712FA3A-5D3A-4E85-9339-DA474E2F6F03}"/>
                </a:ext>
              </a:extLst>
            </p:cNvPr>
            <p:cNvSpPr/>
            <p:nvPr/>
          </p:nvSpPr>
          <p:spPr>
            <a:xfrm>
              <a:off x="1028250" y="15683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5805;p45">
              <a:extLst>
                <a:ext uri="{FF2B5EF4-FFF2-40B4-BE49-F238E27FC236}">
                  <a16:creationId xmlns:a16="http://schemas.microsoft.com/office/drawing/2014/main" id="{FE680400-B4BE-4CBB-B517-2719C21FB98E}"/>
                </a:ext>
              </a:extLst>
            </p:cNvPr>
            <p:cNvSpPr/>
            <p:nvPr/>
          </p:nvSpPr>
          <p:spPr>
            <a:xfrm>
              <a:off x="1039350" y="15647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5806;p45">
              <a:extLst>
                <a:ext uri="{FF2B5EF4-FFF2-40B4-BE49-F238E27FC236}">
                  <a16:creationId xmlns:a16="http://schemas.microsoft.com/office/drawing/2014/main" id="{63F48A30-2D34-4705-AA01-E43B7ECAA93D}"/>
                </a:ext>
              </a:extLst>
            </p:cNvPr>
            <p:cNvSpPr/>
            <p:nvPr/>
          </p:nvSpPr>
          <p:spPr>
            <a:xfrm>
              <a:off x="1036525" y="15724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5807;p45">
              <a:extLst>
                <a:ext uri="{FF2B5EF4-FFF2-40B4-BE49-F238E27FC236}">
                  <a16:creationId xmlns:a16="http://schemas.microsoft.com/office/drawing/2014/main" id="{8DA6B986-A655-418B-9908-2E3E49C728DE}"/>
                </a:ext>
              </a:extLst>
            </p:cNvPr>
            <p:cNvSpPr/>
            <p:nvPr/>
          </p:nvSpPr>
          <p:spPr>
            <a:xfrm>
              <a:off x="1028425" y="15591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5808;p45">
              <a:extLst>
                <a:ext uri="{FF2B5EF4-FFF2-40B4-BE49-F238E27FC236}">
                  <a16:creationId xmlns:a16="http://schemas.microsoft.com/office/drawing/2014/main" id="{A4B16B6E-6D16-4C02-81B9-80C90EA61C9E}"/>
                </a:ext>
              </a:extLst>
            </p:cNvPr>
            <p:cNvSpPr/>
            <p:nvPr/>
          </p:nvSpPr>
          <p:spPr>
            <a:xfrm>
              <a:off x="1029950" y="154592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5809;p45">
              <a:extLst>
                <a:ext uri="{FF2B5EF4-FFF2-40B4-BE49-F238E27FC236}">
                  <a16:creationId xmlns:a16="http://schemas.microsoft.com/office/drawing/2014/main" id="{B9E77930-037D-4F99-AF58-B6193C0FAEAE}"/>
                </a:ext>
              </a:extLst>
            </p:cNvPr>
            <p:cNvSpPr/>
            <p:nvPr/>
          </p:nvSpPr>
          <p:spPr>
            <a:xfrm>
              <a:off x="1019950" y="15531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5810;p45">
              <a:extLst>
                <a:ext uri="{FF2B5EF4-FFF2-40B4-BE49-F238E27FC236}">
                  <a16:creationId xmlns:a16="http://schemas.microsoft.com/office/drawing/2014/main" id="{9D2E2E64-DCCF-41DA-8AB5-BF2F3987609A}"/>
                </a:ext>
              </a:extLst>
            </p:cNvPr>
            <p:cNvSpPr/>
            <p:nvPr/>
          </p:nvSpPr>
          <p:spPr>
            <a:xfrm>
              <a:off x="1017325" y="15608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5811;p45">
              <a:extLst>
                <a:ext uri="{FF2B5EF4-FFF2-40B4-BE49-F238E27FC236}">
                  <a16:creationId xmlns:a16="http://schemas.microsoft.com/office/drawing/2014/main" id="{065B8EC5-653B-48B8-86FF-31E9EA858357}"/>
                </a:ext>
              </a:extLst>
            </p:cNvPr>
            <p:cNvSpPr/>
            <p:nvPr/>
          </p:nvSpPr>
          <p:spPr>
            <a:xfrm>
              <a:off x="1036350" y="15566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5812;p45">
              <a:extLst>
                <a:ext uri="{FF2B5EF4-FFF2-40B4-BE49-F238E27FC236}">
                  <a16:creationId xmlns:a16="http://schemas.microsoft.com/office/drawing/2014/main" id="{DA4646C4-C154-46EC-A072-FC8030151A7B}"/>
                </a:ext>
              </a:extLst>
            </p:cNvPr>
            <p:cNvSpPr/>
            <p:nvPr/>
          </p:nvSpPr>
          <p:spPr>
            <a:xfrm>
              <a:off x="1009025" y="15474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5813;p45">
              <a:extLst>
                <a:ext uri="{FF2B5EF4-FFF2-40B4-BE49-F238E27FC236}">
                  <a16:creationId xmlns:a16="http://schemas.microsoft.com/office/drawing/2014/main" id="{467EBC5F-B921-433F-96BD-D0B7618A3257}"/>
                </a:ext>
              </a:extLst>
            </p:cNvPr>
            <p:cNvSpPr/>
            <p:nvPr/>
          </p:nvSpPr>
          <p:spPr>
            <a:xfrm>
              <a:off x="1017125" y="15450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5814;p45">
              <a:extLst>
                <a:ext uri="{FF2B5EF4-FFF2-40B4-BE49-F238E27FC236}">
                  <a16:creationId xmlns:a16="http://schemas.microsoft.com/office/drawing/2014/main" id="{CD63A485-FDBF-4869-AE36-01BC2026BFCB}"/>
                </a:ext>
              </a:extLst>
            </p:cNvPr>
            <p:cNvSpPr/>
            <p:nvPr/>
          </p:nvSpPr>
          <p:spPr>
            <a:xfrm>
              <a:off x="1019025" y="1538200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5815;p45">
              <a:extLst>
                <a:ext uri="{FF2B5EF4-FFF2-40B4-BE49-F238E27FC236}">
                  <a16:creationId xmlns:a16="http://schemas.microsoft.com/office/drawing/2014/main" id="{E1546D1C-BCDD-4877-9D2C-84768F778809}"/>
                </a:ext>
              </a:extLst>
            </p:cNvPr>
            <p:cNvSpPr/>
            <p:nvPr/>
          </p:nvSpPr>
          <p:spPr>
            <a:xfrm>
              <a:off x="1045750" y="16026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5816;p45">
              <a:extLst>
                <a:ext uri="{FF2B5EF4-FFF2-40B4-BE49-F238E27FC236}">
                  <a16:creationId xmlns:a16="http://schemas.microsoft.com/office/drawing/2014/main" id="{187F1726-B526-4E7A-B4FB-6D41F78D0B85}"/>
                </a:ext>
              </a:extLst>
            </p:cNvPr>
            <p:cNvSpPr/>
            <p:nvPr/>
          </p:nvSpPr>
          <p:spPr>
            <a:xfrm>
              <a:off x="1056875" y="15990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5817;p45">
              <a:extLst>
                <a:ext uri="{FF2B5EF4-FFF2-40B4-BE49-F238E27FC236}">
                  <a16:creationId xmlns:a16="http://schemas.microsoft.com/office/drawing/2014/main" id="{845866BF-7243-4C1C-886D-0821E415FA69}"/>
                </a:ext>
              </a:extLst>
            </p:cNvPr>
            <p:cNvSpPr/>
            <p:nvPr/>
          </p:nvSpPr>
          <p:spPr>
            <a:xfrm>
              <a:off x="1054225" y="16067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5818;p45">
              <a:extLst>
                <a:ext uri="{FF2B5EF4-FFF2-40B4-BE49-F238E27FC236}">
                  <a16:creationId xmlns:a16="http://schemas.microsoft.com/office/drawing/2014/main" id="{07036C0A-FD34-4704-A6B3-F7B0450DD706}"/>
                </a:ext>
              </a:extLst>
            </p:cNvPr>
            <p:cNvSpPr/>
            <p:nvPr/>
          </p:nvSpPr>
          <p:spPr>
            <a:xfrm>
              <a:off x="1045950" y="15933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5819;p45">
              <a:extLst>
                <a:ext uri="{FF2B5EF4-FFF2-40B4-BE49-F238E27FC236}">
                  <a16:creationId xmlns:a16="http://schemas.microsoft.com/office/drawing/2014/main" id="{98A4E476-2A75-4EE3-9F80-F65CD1E023DC}"/>
                </a:ext>
              </a:extLst>
            </p:cNvPr>
            <p:cNvSpPr/>
            <p:nvPr/>
          </p:nvSpPr>
          <p:spPr>
            <a:xfrm>
              <a:off x="1047450" y="15800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5820;p45">
              <a:extLst>
                <a:ext uri="{FF2B5EF4-FFF2-40B4-BE49-F238E27FC236}">
                  <a16:creationId xmlns:a16="http://schemas.microsoft.com/office/drawing/2014/main" id="{EFA89923-C692-451E-B1D8-E2FB9A260D73}"/>
                </a:ext>
              </a:extLst>
            </p:cNvPr>
            <p:cNvSpPr/>
            <p:nvPr/>
          </p:nvSpPr>
          <p:spPr>
            <a:xfrm>
              <a:off x="1037650" y="15873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5821;p45">
              <a:extLst>
                <a:ext uri="{FF2B5EF4-FFF2-40B4-BE49-F238E27FC236}">
                  <a16:creationId xmlns:a16="http://schemas.microsoft.com/office/drawing/2014/main" id="{6435B731-94EB-405D-9079-997FA977B186}"/>
                </a:ext>
              </a:extLst>
            </p:cNvPr>
            <p:cNvSpPr/>
            <p:nvPr/>
          </p:nvSpPr>
          <p:spPr>
            <a:xfrm>
              <a:off x="1034825" y="15949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5822;p45">
              <a:extLst>
                <a:ext uri="{FF2B5EF4-FFF2-40B4-BE49-F238E27FC236}">
                  <a16:creationId xmlns:a16="http://schemas.microsoft.com/office/drawing/2014/main" id="{4937A7AA-39D0-49EE-90EA-BB7E815229AB}"/>
                </a:ext>
              </a:extLst>
            </p:cNvPr>
            <p:cNvSpPr/>
            <p:nvPr/>
          </p:nvSpPr>
          <p:spPr>
            <a:xfrm>
              <a:off x="1053850" y="15909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5823;p45">
              <a:extLst>
                <a:ext uri="{FF2B5EF4-FFF2-40B4-BE49-F238E27FC236}">
                  <a16:creationId xmlns:a16="http://schemas.microsoft.com/office/drawing/2014/main" id="{A9B8D2FF-93CE-40D1-A6FE-112A87D528ED}"/>
                </a:ext>
              </a:extLst>
            </p:cNvPr>
            <p:cNvSpPr/>
            <p:nvPr/>
          </p:nvSpPr>
          <p:spPr>
            <a:xfrm>
              <a:off x="1026725" y="158170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2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5824;p45">
              <a:extLst>
                <a:ext uri="{FF2B5EF4-FFF2-40B4-BE49-F238E27FC236}">
                  <a16:creationId xmlns:a16="http://schemas.microsoft.com/office/drawing/2014/main" id="{E11CCAC6-5E96-4F3F-8CC6-8DFBC3229C61}"/>
                </a:ext>
              </a:extLst>
            </p:cNvPr>
            <p:cNvSpPr/>
            <p:nvPr/>
          </p:nvSpPr>
          <p:spPr>
            <a:xfrm>
              <a:off x="1034650" y="15790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5825;p45">
              <a:extLst>
                <a:ext uri="{FF2B5EF4-FFF2-40B4-BE49-F238E27FC236}">
                  <a16:creationId xmlns:a16="http://schemas.microsoft.com/office/drawing/2014/main" id="{C218EE18-131B-4F6E-99A8-2A521AE56654}"/>
                </a:ext>
              </a:extLst>
            </p:cNvPr>
            <p:cNvSpPr/>
            <p:nvPr/>
          </p:nvSpPr>
          <p:spPr>
            <a:xfrm>
              <a:off x="1063450" y="16367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5826;p45">
              <a:extLst>
                <a:ext uri="{FF2B5EF4-FFF2-40B4-BE49-F238E27FC236}">
                  <a16:creationId xmlns:a16="http://schemas.microsoft.com/office/drawing/2014/main" id="{8860527C-6DAB-4B06-81AE-BD75ED26288F}"/>
                </a:ext>
              </a:extLst>
            </p:cNvPr>
            <p:cNvSpPr/>
            <p:nvPr/>
          </p:nvSpPr>
          <p:spPr>
            <a:xfrm>
              <a:off x="1074575" y="16331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5827;p45">
              <a:extLst>
                <a:ext uri="{FF2B5EF4-FFF2-40B4-BE49-F238E27FC236}">
                  <a16:creationId xmlns:a16="http://schemas.microsoft.com/office/drawing/2014/main" id="{8118BE86-978A-4890-8714-07EE12D85A5A}"/>
                </a:ext>
              </a:extLst>
            </p:cNvPr>
            <p:cNvSpPr/>
            <p:nvPr/>
          </p:nvSpPr>
          <p:spPr>
            <a:xfrm>
              <a:off x="1071750" y="16408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5828;p45">
              <a:extLst>
                <a:ext uri="{FF2B5EF4-FFF2-40B4-BE49-F238E27FC236}">
                  <a16:creationId xmlns:a16="http://schemas.microsoft.com/office/drawing/2014/main" id="{2C18F7EE-75FB-4C74-AA4D-CBC736F31DF2}"/>
                </a:ext>
              </a:extLst>
            </p:cNvPr>
            <p:cNvSpPr/>
            <p:nvPr/>
          </p:nvSpPr>
          <p:spPr>
            <a:xfrm>
              <a:off x="1063650" y="16274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5829;p45">
              <a:extLst>
                <a:ext uri="{FF2B5EF4-FFF2-40B4-BE49-F238E27FC236}">
                  <a16:creationId xmlns:a16="http://schemas.microsoft.com/office/drawing/2014/main" id="{84349575-9190-483C-A1F9-54C95A7111CD}"/>
                </a:ext>
              </a:extLst>
            </p:cNvPr>
            <p:cNvSpPr/>
            <p:nvPr/>
          </p:nvSpPr>
          <p:spPr>
            <a:xfrm>
              <a:off x="1065150" y="161427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5830;p45">
              <a:extLst>
                <a:ext uri="{FF2B5EF4-FFF2-40B4-BE49-F238E27FC236}">
                  <a16:creationId xmlns:a16="http://schemas.microsoft.com/office/drawing/2014/main" id="{887AE890-67DD-4076-9CD7-CAEBB3DCCB4D}"/>
                </a:ext>
              </a:extLst>
            </p:cNvPr>
            <p:cNvSpPr/>
            <p:nvPr/>
          </p:nvSpPr>
          <p:spPr>
            <a:xfrm>
              <a:off x="1055175" y="16214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5831;p45">
              <a:extLst>
                <a:ext uri="{FF2B5EF4-FFF2-40B4-BE49-F238E27FC236}">
                  <a16:creationId xmlns:a16="http://schemas.microsoft.com/office/drawing/2014/main" id="{276D5EAF-E605-405C-8117-05096E4E5DF7}"/>
                </a:ext>
              </a:extLst>
            </p:cNvPr>
            <p:cNvSpPr/>
            <p:nvPr/>
          </p:nvSpPr>
          <p:spPr>
            <a:xfrm>
              <a:off x="1052525" y="16291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5832;p45">
              <a:extLst>
                <a:ext uri="{FF2B5EF4-FFF2-40B4-BE49-F238E27FC236}">
                  <a16:creationId xmlns:a16="http://schemas.microsoft.com/office/drawing/2014/main" id="{78077D91-8853-415C-BA7A-9B322D460B40}"/>
                </a:ext>
              </a:extLst>
            </p:cNvPr>
            <p:cNvSpPr/>
            <p:nvPr/>
          </p:nvSpPr>
          <p:spPr>
            <a:xfrm>
              <a:off x="1071550" y="16250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5833;p45">
              <a:extLst>
                <a:ext uri="{FF2B5EF4-FFF2-40B4-BE49-F238E27FC236}">
                  <a16:creationId xmlns:a16="http://schemas.microsoft.com/office/drawing/2014/main" id="{29B68886-0C3B-4556-97CC-AED7C1915261}"/>
                </a:ext>
              </a:extLst>
            </p:cNvPr>
            <p:cNvSpPr/>
            <p:nvPr/>
          </p:nvSpPr>
          <p:spPr>
            <a:xfrm>
              <a:off x="1044250" y="16158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5834;p45">
              <a:extLst>
                <a:ext uri="{FF2B5EF4-FFF2-40B4-BE49-F238E27FC236}">
                  <a16:creationId xmlns:a16="http://schemas.microsoft.com/office/drawing/2014/main" id="{D72B5F4D-6A5B-4249-B9C6-A40F47488D43}"/>
                </a:ext>
              </a:extLst>
            </p:cNvPr>
            <p:cNvSpPr/>
            <p:nvPr/>
          </p:nvSpPr>
          <p:spPr>
            <a:xfrm>
              <a:off x="1052350" y="16133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5835;p45">
              <a:extLst>
                <a:ext uri="{FF2B5EF4-FFF2-40B4-BE49-F238E27FC236}">
                  <a16:creationId xmlns:a16="http://schemas.microsoft.com/office/drawing/2014/main" id="{E35C52BC-76F7-4157-8F8A-A13A3676A1CF}"/>
                </a:ext>
              </a:extLst>
            </p:cNvPr>
            <p:cNvSpPr/>
            <p:nvPr/>
          </p:nvSpPr>
          <p:spPr>
            <a:xfrm>
              <a:off x="1080975" y="167097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5836;p45">
              <a:extLst>
                <a:ext uri="{FF2B5EF4-FFF2-40B4-BE49-F238E27FC236}">
                  <a16:creationId xmlns:a16="http://schemas.microsoft.com/office/drawing/2014/main" id="{971C3319-1F58-4C43-A979-EACAF6CE119D}"/>
                </a:ext>
              </a:extLst>
            </p:cNvPr>
            <p:cNvSpPr/>
            <p:nvPr/>
          </p:nvSpPr>
          <p:spPr>
            <a:xfrm>
              <a:off x="1092075" y="16674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5837;p45">
              <a:extLst>
                <a:ext uri="{FF2B5EF4-FFF2-40B4-BE49-F238E27FC236}">
                  <a16:creationId xmlns:a16="http://schemas.microsoft.com/office/drawing/2014/main" id="{7832D587-A823-4819-98CF-4F5A3BEFC811}"/>
                </a:ext>
              </a:extLst>
            </p:cNvPr>
            <p:cNvSpPr/>
            <p:nvPr/>
          </p:nvSpPr>
          <p:spPr>
            <a:xfrm>
              <a:off x="1089450" y="16751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5838;p45">
              <a:extLst>
                <a:ext uri="{FF2B5EF4-FFF2-40B4-BE49-F238E27FC236}">
                  <a16:creationId xmlns:a16="http://schemas.microsoft.com/office/drawing/2014/main" id="{1590A250-95EB-45C2-A633-8315A85999CD}"/>
                </a:ext>
              </a:extLst>
            </p:cNvPr>
            <p:cNvSpPr/>
            <p:nvPr/>
          </p:nvSpPr>
          <p:spPr>
            <a:xfrm>
              <a:off x="1081150" y="16617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5839;p45">
              <a:extLst>
                <a:ext uri="{FF2B5EF4-FFF2-40B4-BE49-F238E27FC236}">
                  <a16:creationId xmlns:a16="http://schemas.microsoft.com/office/drawing/2014/main" id="{D44CA64F-91BE-48B8-9B11-4CA445066EB6}"/>
                </a:ext>
              </a:extLst>
            </p:cNvPr>
            <p:cNvSpPr/>
            <p:nvPr/>
          </p:nvSpPr>
          <p:spPr>
            <a:xfrm>
              <a:off x="1082675" y="16483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5840;p45">
              <a:extLst>
                <a:ext uri="{FF2B5EF4-FFF2-40B4-BE49-F238E27FC236}">
                  <a16:creationId xmlns:a16="http://schemas.microsoft.com/office/drawing/2014/main" id="{68F24ED3-7277-4099-8129-23B4C95C3D4B}"/>
                </a:ext>
              </a:extLst>
            </p:cNvPr>
            <p:cNvSpPr/>
            <p:nvPr/>
          </p:nvSpPr>
          <p:spPr>
            <a:xfrm>
              <a:off x="1072875" y="16557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5841;p45">
              <a:extLst>
                <a:ext uri="{FF2B5EF4-FFF2-40B4-BE49-F238E27FC236}">
                  <a16:creationId xmlns:a16="http://schemas.microsoft.com/office/drawing/2014/main" id="{4DC3B3D8-27B4-4BCC-BDCA-5A46D428F516}"/>
                </a:ext>
              </a:extLst>
            </p:cNvPr>
            <p:cNvSpPr/>
            <p:nvPr/>
          </p:nvSpPr>
          <p:spPr>
            <a:xfrm>
              <a:off x="1070050" y="166325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5842;p45">
              <a:extLst>
                <a:ext uri="{FF2B5EF4-FFF2-40B4-BE49-F238E27FC236}">
                  <a16:creationId xmlns:a16="http://schemas.microsoft.com/office/drawing/2014/main" id="{B91BB460-531C-4C5C-A6CE-7B339AECE703}"/>
                </a:ext>
              </a:extLst>
            </p:cNvPr>
            <p:cNvSpPr/>
            <p:nvPr/>
          </p:nvSpPr>
          <p:spPr>
            <a:xfrm>
              <a:off x="1089075" y="165930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5843;p45">
              <a:extLst>
                <a:ext uri="{FF2B5EF4-FFF2-40B4-BE49-F238E27FC236}">
                  <a16:creationId xmlns:a16="http://schemas.microsoft.com/office/drawing/2014/main" id="{AC0E6790-C328-4400-AEF3-2B6098C6AF17}"/>
                </a:ext>
              </a:extLst>
            </p:cNvPr>
            <p:cNvSpPr/>
            <p:nvPr/>
          </p:nvSpPr>
          <p:spPr>
            <a:xfrm>
              <a:off x="1061950" y="16500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5844;p45">
              <a:extLst>
                <a:ext uri="{FF2B5EF4-FFF2-40B4-BE49-F238E27FC236}">
                  <a16:creationId xmlns:a16="http://schemas.microsoft.com/office/drawing/2014/main" id="{1E34BC9A-DD15-4FEE-820F-325A06795A0B}"/>
                </a:ext>
              </a:extLst>
            </p:cNvPr>
            <p:cNvSpPr/>
            <p:nvPr/>
          </p:nvSpPr>
          <p:spPr>
            <a:xfrm>
              <a:off x="1069850" y="16474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5845;p45">
              <a:extLst>
                <a:ext uri="{FF2B5EF4-FFF2-40B4-BE49-F238E27FC236}">
                  <a16:creationId xmlns:a16="http://schemas.microsoft.com/office/drawing/2014/main" id="{D7D7C7D8-04B7-4643-95F3-16E7BD75EA8C}"/>
                </a:ext>
              </a:extLst>
            </p:cNvPr>
            <p:cNvSpPr/>
            <p:nvPr/>
          </p:nvSpPr>
          <p:spPr>
            <a:xfrm>
              <a:off x="1100375" y="168265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34"/>
                  </a:lnTo>
                  <a:lnTo>
                    <a:pt x="143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5846;p45">
              <a:extLst>
                <a:ext uri="{FF2B5EF4-FFF2-40B4-BE49-F238E27FC236}">
                  <a16:creationId xmlns:a16="http://schemas.microsoft.com/office/drawing/2014/main" id="{7403D805-D484-481B-84E0-274893B8BE72}"/>
                </a:ext>
              </a:extLst>
            </p:cNvPr>
            <p:cNvSpPr/>
            <p:nvPr/>
          </p:nvSpPr>
          <p:spPr>
            <a:xfrm>
              <a:off x="1106950" y="1693375"/>
              <a:ext cx="5875" cy="3425"/>
            </a:xfrm>
            <a:custGeom>
              <a:avLst/>
              <a:gdLst/>
              <a:ahLst/>
              <a:cxnLst/>
              <a:rect l="l" t="t" r="r" b="b"/>
              <a:pathLst>
                <a:path w="235" h="137" extrusionOk="0">
                  <a:moveTo>
                    <a:pt x="16" y="1"/>
                  </a:moveTo>
                  <a:lnTo>
                    <a:pt x="1" y="46"/>
                  </a:lnTo>
                  <a:cubicBezTo>
                    <a:pt x="53" y="68"/>
                    <a:pt x="99" y="98"/>
                    <a:pt x="159" y="121"/>
                  </a:cubicBezTo>
                  <a:lnTo>
                    <a:pt x="212" y="136"/>
                  </a:lnTo>
                  <a:lnTo>
                    <a:pt x="234" y="68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5847;p45">
              <a:extLst>
                <a:ext uri="{FF2B5EF4-FFF2-40B4-BE49-F238E27FC236}">
                  <a16:creationId xmlns:a16="http://schemas.microsoft.com/office/drawing/2014/main" id="{A12C7D60-8FAB-407B-8848-B5EB813B9CA9}"/>
                </a:ext>
              </a:extLst>
            </p:cNvPr>
            <p:cNvSpPr/>
            <p:nvPr/>
          </p:nvSpPr>
          <p:spPr>
            <a:xfrm>
              <a:off x="1087550" y="16817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5848;p45">
              <a:extLst>
                <a:ext uri="{FF2B5EF4-FFF2-40B4-BE49-F238E27FC236}">
                  <a16:creationId xmlns:a16="http://schemas.microsoft.com/office/drawing/2014/main" id="{4E36D234-7C98-48D9-95BC-E4BEC9C4C4D2}"/>
                </a:ext>
              </a:extLst>
            </p:cNvPr>
            <p:cNvSpPr/>
            <p:nvPr/>
          </p:nvSpPr>
          <p:spPr>
            <a:xfrm>
              <a:off x="1013925" y="1489625"/>
              <a:ext cx="3800" cy="5500"/>
            </a:xfrm>
            <a:custGeom>
              <a:avLst/>
              <a:gdLst/>
              <a:ahLst/>
              <a:cxnLst/>
              <a:rect l="l" t="t" r="r" b="b"/>
              <a:pathLst>
                <a:path w="152" h="220" extrusionOk="0">
                  <a:moveTo>
                    <a:pt x="136" y="1"/>
                  </a:moveTo>
                  <a:cubicBezTo>
                    <a:pt x="99" y="38"/>
                    <a:pt x="69" y="76"/>
                    <a:pt x="31" y="114"/>
                  </a:cubicBezTo>
                  <a:lnTo>
                    <a:pt x="1" y="204"/>
                  </a:lnTo>
                  <a:lnTo>
                    <a:pt x="76" y="219"/>
                  </a:lnTo>
                  <a:lnTo>
                    <a:pt x="151" y="8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5849;p45">
              <a:extLst>
                <a:ext uri="{FF2B5EF4-FFF2-40B4-BE49-F238E27FC236}">
                  <a16:creationId xmlns:a16="http://schemas.microsoft.com/office/drawing/2014/main" id="{E1AE5110-3A01-43D0-AB11-286DDE4DBAC9}"/>
                </a:ext>
              </a:extLst>
            </p:cNvPr>
            <p:cNvSpPr/>
            <p:nvPr/>
          </p:nvSpPr>
          <p:spPr>
            <a:xfrm>
              <a:off x="1025050" y="14856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5850;p45">
              <a:extLst>
                <a:ext uri="{FF2B5EF4-FFF2-40B4-BE49-F238E27FC236}">
                  <a16:creationId xmlns:a16="http://schemas.microsoft.com/office/drawing/2014/main" id="{18F4A311-8361-4EE7-B55E-140ED2A15184}"/>
                </a:ext>
              </a:extLst>
            </p:cNvPr>
            <p:cNvSpPr/>
            <p:nvPr/>
          </p:nvSpPr>
          <p:spPr>
            <a:xfrm>
              <a:off x="1022225" y="149340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5851;p45">
              <a:extLst>
                <a:ext uri="{FF2B5EF4-FFF2-40B4-BE49-F238E27FC236}">
                  <a16:creationId xmlns:a16="http://schemas.microsoft.com/office/drawing/2014/main" id="{3675C0A5-282E-4C9F-953A-5908308807EA}"/>
                </a:ext>
              </a:extLst>
            </p:cNvPr>
            <p:cNvSpPr/>
            <p:nvPr/>
          </p:nvSpPr>
          <p:spPr>
            <a:xfrm>
              <a:off x="1027125" y="1480400"/>
              <a:ext cx="575" cy="60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23" y="1"/>
                  </a:moveTo>
                  <a:cubicBezTo>
                    <a:pt x="15" y="8"/>
                    <a:pt x="8" y="8"/>
                    <a:pt x="0" y="16"/>
                  </a:cubicBezTo>
                  <a:lnTo>
                    <a:pt x="15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5852;p45">
              <a:extLst>
                <a:ext uri="{FF2B5EF4-FFF2-40B4-BE49-F238E27FC236}">
                  <a16:creationId xmlns:a16="http://schemas.microsoft.com/office/drawing/2014/main" id="{EA637FE6-E20F-4C89-8A11-69305BD49BEC}"/>
                </a:ext>
              </a:extLst>
            </p:cNvPr>
            <p:cNvSpPr/>
            <p:nvPr/>
          </p:nvSpPr>
          <p:spPr>
            <a:xfrm>
              <a:off x="1031625" y="15233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9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5853;p45">
              <a:extLst>
                <a:ext uri="{FF2B5EF4-FFF2-40B4-BE49-F238E27FC236}">
                  <a16:creationId xmlns:a16="http://schemas.microsoft.com/office/drawing/2014/main" id="{F5DBE952-9B9F-4D4D-8FE4-6177192A347A}"/>
                </a:ext>
              </a:extLst>
            </p:cNvPr>
            <p:cNvSpPr/>
            <p:nvPr/>
          </p:nvSpPr>
          <p:spPr>
            <a:xfrm>
              <a:off x="1042550" y="15197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5854;p45">
              <a:extLst>
                <a:ext uri="{FF2B5EF4-FFF2-40B4-BE49-F238E27FC236}">
                  <a16:creationId xmlns:a16="http://schemas.microsoft.com/office/drawing/2014/main" id="{6EDB9A2A-ADAE-4986-8C1D-65EC946CC149}"/>
                </a:ext>
              </a:extLst>
            </p:cNvPr>
            <p:cNvSpPr/>
            <p:nvPr/>
          </p:nvSpPr>
          <p:spPr>
            <a:xfrm>
              <a:off x="1031625" y="15143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5855;p45">
              <a:extLst>
                <a:ext uri="{FF2B5EF4-FFF2-40B4-BE49-F238E27FC236}">
                  <a16:creationId xmlns:a16="http://schemas.microsoft.com/office/drawing/2014/main" id="{D5358C69-53E7-48E8-97AC-38C9E79F7E81}"/>
                </a:ext>
              </a:extLst>
            </p:cNvPr>
            <p:cNvSpPr/>
            <p:nvPr/>
          </p:nvSpPr>
          <p:spPr>
            <a:xfrm>
              <a:off x="1033150" y="15009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5856;p45">
              <a:extLst>
                <a:ext uri="{FF2B5EF4-FFF2-40B4-BE49-F238E27FC236}">
                  <a16:creationId xmlns:a16="http://schemas.microsoft.com/office/drawing/2014/main" id="{BD0F0E49-9AD3-4ED0-A0A9-7D58E15712A2}"/>
                </a:ext>
              </a:extLst>
            </p:cNvPr>
            <p:cNvSpPr/>
            <p:nvPr/>
          </p:nvSpPr>
          <p:spPr>
            <a:xfrm>
              <a:off x="1023350" y="15080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5857;p45">
              <a:extLst>
                <a:ext uri="{FF2B5EF4-FFF2-40B4-BE49-F238E27FC236}">
                  <a16:creationId xmlns:a16="http://schemas.microsoft.com/office/drawing/2014/main" id="{32F1EEE4-808D-49EC-828E-9F7A573938AE}"/>
                </a:ext>
              </a:extLst>
            </p:cNvPr>
            <p:cNvSpPr/>
            <p:nvPr/>
          </p:nvSpPr>
          <p:spPr>
            <a:xfrm>
              <a:off x="1039725" y="1511650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5858;p45">
              <a:extLst>
                <a:ext uri="{FF2B5EF4-FFF2-40B4-BE49-F238E27FC236}">
                  <a16:creationId xmlns:a16="http://schemas.microsoft.com/office/drawing/2014/main" id="{3E40D9F5-141A-46F7-BF99-D5743E871252}"/>
                </a:ext>
              </a:extLst>
            </p:cNvPr>
            <p:cNvSpPr/>
            <p:nvPr/>
          </p:nvSpPr>
          <p:spPr>
            <a:xfrm>
              <a:off x="1041625" y="15050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5859;p45">
              <a:extLst>
                <a:ext uri="{FF2B5EF4-FFF2-40B4-BE49-F238E27FC236}">
                  <a16:creationId xmlns:a16="http://schemas.microsoft.com/office/drawing/2014/main" id="{D7AF4222-B5B2-4075-BD81-F877EF322B00}"/>
                </a:ext>
              </a:extLst>
            </p:cNvPr>
            <p:cNvSpPr/>
            <p:nvPr/>
          </p:nvSpPr>
          <p:spPr>
            <a:xfrm>
              <a:off x="1012425" y="15026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5860;p45">
              <a:extLst>
                <a:ext uri="{FF2B5EF4-FFF2-40B4-BE49-F238E27FC236}">
                  <a16:creationId xmlns:a16="http://schemas.microsoft.com/office/drawing/2014/main" id="{55389E47-F5E2-4A79-9681-13F72ED31A6D}"/>
                </a:ext>
              </a:extLst>
            </p:cNvPr>
            <p:cNvSpPr/>
            <p:nvPr/>
          </p:nvSpPr>
          <p:spPr>
            <a:xfrm>
              <a:off x="1020325" y="14999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5861;p45">
              <a:extLst>
                <a:ext uri="{FF2B5EF4-FFF2-40B4-BE49-F238E27FC236}">
                  <a16:creationId xmlns:a16="http://schemas.microsoft.com/office/drawing/2014/main" id="{3FBA1558-1B58-4CF1-A490-8A9B9D049E96}"/>
                </a:ext>
              </a:extLst>
            </p:cNvPr>
            <p:cNvSpPr/>
            <p:nvPr/>
          </p:nvSpPr>
          <p:spPr>
            <a:xfrm>
              <a:off x="1049150" y="15576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5862;p45">
              <a:extLst>
                <a:ext uri="{FF2B5EF4-FFF2-40B4-BE49-F238E27FC236}">
                  <a16:creationId xmlns:a16="http://schemas.microsoft.com/office/drawing/2014/main" id="{2CF3B81C-869C-4C79-8778-85246BD40CBF}"/>
                </a:ext>
              </a:extLst>
            </p:cNvPr>
            <p:cNvSpPr/>
            <p:nvPr/>
          </p:nvSpPr>
          <p:spPr>
            <a:xfrm>
              <a:off x="1060250" y="15540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5863;p45">
              <a:extLst>
                <a:ext uri="{FF2B5EF4-FFF2-40B4-BE49-F238E27FC236}">
                  <a16:creationId xmlns:a16="http://schemas.microsoft.com/office/drawing/2014/main" id="{5E58BCA0-ADB0-43C1-A817-18619FBC96D7}"/>
                </a:ext>
              </a:extLst>
            </p:cNvPr>
            <p:cNvSpPr/>
            <p:nvPr/>
          </p:nvSpPr>
          <p:spPr>
            <a:xfrm>
              <a:off x="1057425" y="15617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5864;p45">
              <a:extLst>
                <a:ext uri="{FF2B5EF4-FFF2-40B4-BE49-F238E27FC236}">
                  <a16:creationId xmlns:a16="http://schemas.microsoft.com/office/drawing/2014/main" id="{25C3729A-8208-4987-A2AE-481711B2619C}"/>
                </a:ext>
              </a:extLst>
            </p:cNvPr>
            <p:cNvSpPr/>
            <p:nvPr/>
          </p:nvSpPr>
          <p:spPr>
            <a:xfrm>
              <a:off x="1049325" y="15483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5865;p45">
              <a:extLst>
                <a:ext uri="{FF2B5EF4-FFF2-40B4-BE49-F238E27FC236}">
                  <a16:creationId xmlns:a16="http://schemas.microsoft.com/office/drawing/2014/main" id="{29FC0C51-4472-4F9D-880B-223A4BC66F5B}"/>
                </a:ext>
              </a:extLst>
            </p:cNvPr>
            <p:cNvSpPr/>
            <p:nvPr/>
          </p:nvSpPr>
          <p:spPr>
            <a:xfrm>
              <a:off x="1050850" y="15352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5866;p45">
              <a:extLst>
                <a:ext uri="{FF2B5EF4-FFF2-40B4-BE49-F238E27FC236}">
                  <a16:creationId xmlns:a16="http://schemas.microsoft.com/office/drawing/2014/main" id="{15968C16-88AE-49B5-996D-FF3BEEA6649B}"/>
                </a:ext>
              </a:extLst>
            </p:cNvPr>
            <p:cNvSpPr/>
            <p:nvPr/>
          </p:nvSpPr>
          <p:spPr>
            <a:xfrm>
              <a:off x="1041050" y="15423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5867;p45">
              <a:extLst>
                <a:ext uri="{FF2B5EF4-FFF2-40B4-BE49-F238E27FC236}">
                  <a16:creationId xmlns:a16="http://schemas.microsoft.com/office/drawing/2014/main" id="{90387799-5825-4A5E-B521-EF7BE63A8498}"/>
                </a:ext>
              </a:extLst>
            </p:cNvPr>
            <p:cNvSpPr/>
            <p:nvPr/>
          </p:nvSpPr>
          <p:spPr>
            <a:xfrm>
              <a:off x="1038225" y="15500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5868;p45">
              <a:extLst>
                <a:ext uri="{FF2B5EF4-FFF2-40B4-BE49-F238E27FC236}">
                  <a16:creationId xmlns:a16="http://schemas.microsoft.com/office/drawing/2014/main" id="{EC3009CF-C2E3-4A18-AC71-308F4486A53E}"/>
                </a:ext>
              </a:extLst>
            </p:cNvPr>
            <p:cNvSpPr/>
            <p:nvPr/>
          </p:nvSpPr>
          <p:spPr>
            <a:xfrm>
              <a:off x="1057250" y="15459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5869;p45">
              <a:extLst>
                <a:ext uri="{FF2B5EF4-FFF2-40B4-BE49-F238E27FC236}">
                  <a16:creationId xmlns:a16="http://schemas.microsoft.com/office/drawing/2014/main" id="{92389EC6-AA1F-4746-AB84-43185BEBA934}"/>
                </a:ext>
              </a:extLst>
            </p:cNvPr>
            <p:cNvSpPr/>
            <p:nvPr/>
          </p:nvSpPr>
          <p:spPr>
            <a:xfrm>
              <a:off x="1029950" y="15367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5870;p45">
              <a:extLst>
                <a:ext uri="{FF2B5EF4-FFF2-40B4-BE49-F238E27FC236}">
                  <a16:creationId xmlns:a16="http://schemas.microsoft.com/office/drawing/2014/main" id="{734B5BD7-FCDF-4EBC-8715-A2B90835EB85}"/>
                </a:ext>
              </a:extLst>
            </p:cNvPr>
            <p:cNvSpPr/>
            <p:nvPr/>
          </p:nvSpPr>
          <p:spPr>
            <a:xfrm>
              <a:off x="1038025" y="15342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5871;p45">
              <a:extLst>
                <a:ext uri="{FF2B5EF4-FFF2-40B4-BE49-F238E27FC236}">
                  <a16:creationId xmlns:a16="http://schemas.microsoft.com/office/drawing/2014/main" id="{196CFE27-5BFF-4B01-B3BF-E89D0A8BA641}"/>
                </a:ext>
              </a:extLst>
            </p:cNvPr>
            <p:cNvSpPr/>
            <p:nvPr/>
          </p:nvSpPr>
          <p:spPr>
            <a:xfrm>
              <a:off x="1039925" y="15274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5872;p45">
              <a:extLst>
                <a:ext uri="{FF2B5EF4-FFF2-40B4-BE49-F238E27FC236}">
                  <a16:creationId xmlns:a16="http://schemas.microsoft.com/office/drawing/2014/main" id="{853EAC41-4EB8-4136-8291-8788AF803503}"/>
                </a:ext>
              </a:extLst>
            </p:cNvPr>
            <p:cNvSpPr/>
            <p:nvPr/>
          </p:nvSpPr>
          <p:spPr>
            <a:xfrm>
              <a:off x="1066850" y="15917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5873;p45">
              <a:extLst>
                <a:ext uri="{FF2B5EF4-FFF2-40B4-BE49-F238E27FC236}">
                  <a16:creationId xmlns:a16="http://schemas.microsoft.com/office/drawing/2014/main" id="{F6843A03-2287-4613-A4BE-29015C985D95}"/>
                </a:ext>
              </a:extLst>
            </p:cNvPr>
            <p:cNvSpPr/>
            <p:nvPr/>
          </p:nvSpPr>
          <p:spPr>
            <a:xfrm>
              <a:off x="1077775" y="15883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5874;p45">
              <a:extLst>
                <a:ext uri="{FF2B5EF4-FFF2-40B4-BE49-F238E27FC236}">
                  <a16:creationId xmlns:a16="http://schemas.microsoft.com/office/drawing/2014/main" id="{5806B6A6-8C27-4564-BA12-94918DB6BA71}"/>
                </a:ext>
              </a:extLst>
            </p:cNvPr>
            <p:cNvSpPr/>
            <p:nvPr/>
          </p:nvSpPr>
          <p:spPr>
            <a:xfrm>
              <a:off x="1075125" y="15958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5875;p45">
              <a:extLst>
                <a:ext uri="{FF2B5EF4-FFF2-40B4-BE49-F238E27FC236}">
                  <a16:creationId xmlns:a16="http://schemas.microsoft.com/office/drawing/2014/main" id="{3986E803-0D99-42E0-A6FF-0CE8B71BC6A1}"/>
                </a:ext>
              </a:extLst>
            </p:cNvPr>
            <p:cNvSpPr/>
            <p:nvPr/>
          </p:nvSpPr>
          <p:spPr>
            <a:xfrm>
              <a:off x="1066850" y="158265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5876;p45">
              <a:extLst>
                <a:ext uri="{FF2B5EF4-FFF2-40B4-BE49-F238E27FC236}">
                  <a16:creationId xmlns:a16="http://schemas.microsoft.com/office/drawing/2014/main" id="{783F70BE-EBB9-4B89-8DB8-ED81B22D1B65}"/>
                </a:ext>
              </a:extLst>
            </p:cNvPr>
            <p:cNvSpPr/>
            <p:nvPr/>
          </p:nvSpPr>
          <p:spPr>
            <a:xfrm>
              <a:off x="1068350" y="15692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5877;p45">
              <a:extLst>
                <a:ext uri="{FF2B5EF4-FFF2-40B4-BE49-F238E27FC236}">
                  <a16:creationId xmlns:a16="http://schemas.microsoft.com/office/drawing/2014/main" id="{C87988D3-9F12-49E2-8733-86FEBD9041F1}"/>
                </a:ext>
              </a:extLst>
            </p:cNvPr>
            <p:cNvSpPr/>
            <p:nvPr/>
          </p:nvSpPr>
          <p:spPr>
            <a:xfrm>
              <a:off x="1058550" y="15764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4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5878;p45">
              <a:extLst>
                <a:ext uri="{FF2B5EF4-FFF2-40B4-BE49-F238E27FC236}">
                  <a16:creationId xmlns:a16="http://schemas.microsoft.com/office/drawing/2014/main" id="{812BEE47-FFF4-46C2-8FC4-88FFE936BDDF}"/>
                </a:ext>
              </a:extLst>
            </p:cNvPr>
            <p:cNvSpPr/>
            <p:nvPr/>
          </p:nvSpPr>
          <p:spPr>
            <a:xfrm>
              <a:off x="1055725" y="15841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5879;p45">
              <a:extLst>
                <a:ext uri="{FF2B5EF4-FFF2-40B4-BE49-F238E27FC236}">
                  <a16:creationId xmlns:a16="http://schemas.microsoft.com/office/drawing/2014/main" id="{A97EAC0A-74C1-4E6E-98F1-6802FD38DCF1}"/>
                </a:ext>
              </a:extLst>
            </p:cNvPr>
            <p:cNvSpPr/>
            <p:nvPr/>
          </p:nvSpPr>
          <p:spPr>
            <a:xfrm>
              <a:off x="1074950" y="15800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5880;p45">
              <a:extLst>
                <a:ext uri="{FF2B5EF4-FFF2-40B4-BE49-F238E27FC236}">
                  <a16:creationId xmlns:a16="http://schemas.microsoft.com/office/drawing/2014/main" id="{316CF178-A6A3-4E4D-9BC4-B8B569C71D32}"/>
                </a:ext>
              </a:extLst>
            </p:cNvPr>
            <p:cNvSpPr/>
            <p:nvPr/>
          </p:nvSpPr>
          <p:spPr>
            <a:xfrm>
              <a:off x="1047650" y="157097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5881;p45">
              <a:extLst>
                <a:ext uri="{FF2B5EF4-FFF2-40B4-BE49-F238E27FC236}">
                  <a16:creationId xmlns:a16="http://schemas.microsoft.com/office/drawing/2014/main" id="{8C3F8C0A-22D0-43C7-8C85-2AFF5F676918}"/>
                </a:ext>
              </a:extLst>
            </p:cNvPr>
            <p:cNvSpPr/>
            <p:nvPr/>
          </p:nvSpPr>
          <p:spPr>
            <a:xfrm>
              <a:off x="1055550" y="15683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1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5882;p45">
              <a:extLst>
                <a:ext uri="{FF2B5EF4-FFF2-40B4-BE49-F238E27FC236}">
                  <a16:creationId xmlns:a16="http://schemas.microsoft.com/office/drawing/2014/main" id="{F6D650CA-A15E-47DC-B917-B8BA4C17C42F}"/>
                </a:ext>
              </a:extLst>
            </p:cNvPr>
            <p:cNvSpPr/>
            <p:nvPr/>
          </p:nvSpPr>
          <p:spPr>
            <a:xfrm>
              <a:off x="1084350" y="1625950"/>
              <a:ext cx="3800" cy="6075"/>
            </a:xfrm>
            <a:custGeom>
              <a:avLst/>
              <a:gdLst/>
              <a:ahLst/>
              <a:cxnLst/>
              <a:rect l="l" t="t" r="r" b="b"/>
              <a:pathLst>
                <a:path w="152" h="243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5883;p45">
              <a:extLst>
                <a:ext uri="{FF2B5EF4-FFF2-40B4-BE49-F238E27FC236}">
                  <a16:creationId xmlns:a16="http://schemas.microsoft.com/office/drawing/2014/main" id="{B9759171-56C8-4F66-953B-6647C98C0963}"/>
                </a:ext>
              </a:extLst>
            </p:cNvPr>
            <p:cNvSpPr/>
            <p:nvPr/>
          </p:nvSpPr>
          <p:spPr>
            <a:xfrm>
              <a:off x="1095475" y="16223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5884;p45">
              <a:extLst>
                <a:ext uri="{FF2B5EF4-FFF2-40B4-BE49-F238E27FC236}">
                  <a16:creationId xmlns:a16="http://schemas.microsoft.com/office/drawing/2014/main" id="{9FDB31B3-E013-48D8-B63C-AA0F022B37EA}"/>
                </a:ext>
              </a:extLst>
            </p:cNvPr>
            <p:cNvSpPr/>
            <p:nvPr/>
          </p:nvSpPr>
          <p:spPr>
            <a:xfrm>
              <a:off x="1092650" y="16301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5885;p45">
              <a:extLst>
                <a:ext uri="{FF2B5EF4-FFF2-40B4-BE49-F238E27FC236}">
                  <a16:creationId xmlns:a16="http://schemas.microsoft.com/office/drawing/2014/main" id="{22560627-2222-4C0E-B9F0-B1CB80C47D88}"/>
                </a:ext>
              </a:extLst>
            </p:cNvPr>
            <p:cNvSpPr/>
            <p:nvPr/>
          </p:nvSpPr>
          <p:spPr>
            <a:xfrm>
              <a:off x="1084550" y="16167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5886;p45">
              <a:extLst>
                <a:ext uri="{FF2B5EF4-FFF2-40B4-BE49-F238E27FC236}">
                  <a16:creationId xmlns:a16="http://schemas.microsoft.com/office/drawing/2014/main" id="{89309D0B-0445-4D53-9DE5-D418142BDA63}"/>
                </a:ext>
              </a:extLst>
            </p:cNvPr>
            <p:cNvSpPr/>
            <p:nvPr/>
          </p:nvSpPr>
          <p:spPr>
            <a:xfrm>
              <a:off x="1086050" y="16035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5887;p45">
              <a:extLst>
                <a:ext uri="{FF2B5EF4-FFF2-40B4-BE49-F238E27FC236}">
                  <a16:creationId xmlns:a16="http://schemas.microsoft.com/office/drawing/2014/main" id="{BD326FCD-0E0B-434D-B2A6-8AEEEF447CF9}"/>
                </a:ext>
              </a:extLst>
            </p:cNvPr>
            <p:cNvSpPr/>
            <p:nvPr/>
          </p:nvSpPr>
          <p:spPr>
            <a:xfrm>
              <a:off x="1076250" y="16107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5888;p45">
              <a:extLst>
                <a:ext uri="{FF2B5EF4-FFF2-40B4-BE49-F238E27FC236}">
                  <a16:creationId xmlns:a16="http://schemas.microsoft.com/office/drawing/2014/main" id="{535C50FC-34C5-4997-8CB8-BB29D43BC3CB}"/>
                </a:ext>
              </a:extLst>
            </p:cNvPr>
            <p:cNvSpPr/>
            <p:nvPr/>
          </p:nvSpPr>
          <p:spPr>
            <a:xfrm>
              <a:off x="1073425" y="16184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5889;p45">
              <a:extLst>
                <a:ext uri="{FF2B5EF4-FFF2-40B4-BE49-F238E27FC236}">
                  <a16:creationId xmlns:a16="http://schemas.microsoft.com/office/drawing/2014/main" id="{F23EDB2D-A17D-4ED9-A315-2BB29106D79C}"/>
                </a:ext>
              </a:extLst>
            </p:cNvPr>
            <p:cNvSpPr/>
            <p:nvPr/>
          </p:nvSpPr>
          <p:spPr>
            <a:xfrm>
              <a:off x="1092450" y="16142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5890;p45">
              <a:extLst>
                <a:ext uri="{FF2B5EF4-FFF2-40B4-BE49-F238E27FC236}">
                  <a16:creationId xmlns:a16="http://schemas.microsoft.com/office/drawing/2014/main" id="{AB5E50E0-E91A-4938-925D-4604A2696DB1}"/>
                </a:ext>
              </a:extLst>
            </p:cNvPr>
            <p:cNvSpPr/>
            <p:nvPr/>
          </p:nvSpPr>
          <p:spPr>
            <a:xfrm>
              <a:off x="1065150" y="16050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5891;p45">
              <a:extLst>
                <a:ext uri="{FF2B5EF4-FFF2-40B4-BE49-F238E27FC236}">
                  <a16:creationId xmlns:a16="http://schemas.microsoft.com/office/drawing/2014/main" id="{C54932B8-4EBB-46DE-8F38-FABE7721AF2F}"/>
                </a:ext>
              </a:extLst>
            </p:cNvPr>
            <p:cNvSpPr/>
            <p:nvPr/>
          </p:nvSpPr>
          <p:spPr>
            <a:xfrm>
              <a:off x="1073250" y="16026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5892;p45">
              <a:extLst>
                <a:ext uri="{FF2B5EF4-FFF2-40B4-BE49-F238E27FC236}">
                  <a16:creationId xmlns:a16="http://schemas.microsoft.com/office/drawing/2014/main" id="{889EC9C1-37CA-4A84-9C63-23960B458C4B}"/>
                </a:ext>
              </a:extLst>
            </p:cNvPr>
            <p:cNvSpPr/>
            <p:nvPr/>
          </p:nvSpPr>
          <p:spPr>
            <a:xfrm>
              <a:off x="1101875" y="16600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5893;p45">
              <a:extLst>
                <a:ext uri="{FF2B5EF4-FFF2-40B4-BE49-F238E27FC236}">
                  <a16:creationId xmlns:a16="http://schemas.microsoft.com/office/drawing/2014/main" id="{3E2E0DEE-4193-471C-9677-80D01C36ED82}"/>
                </a:ext>
              </a:extLst>
            </p:cNvPr>
            <p:cNvSpPr/>
            <p:nvPr/>
          </p:nvSpPr>
          <p:spPr>
            <a:xfrm>
              <a:off x="1112975" y="16566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5894;p45">
              <a:extLst>
                <a:ext uri="{FF2B5EF4-FFF2-40B4-BE49-F238E27FC236}">
                  <a16:creationId xmlns:a16="http://schemas.microsoft.com/office/drawing/2014/main" id="{F7804A76-D8E2-49F6-818C-8D39132A39E0}"/>
                </a:ext>
              </a:extLst>
            </p:cNvPr>
            <p:cNvSpPr/>
            <p:nvPr/>
          </p:nvSpPr>
          <p:spPr>
            <a:xfrm>
              <a:off x="1110350" y="16642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5895;p45">
              <a:extLst>
                <a:ext uri="{FF2B5EF4-FFF2-40B4-BE49-F238E27FC236}">
                  <a16:creationId xmlns:a16="http://schemas.microsoft.com/office/drawing/2014/main" id="{0C6FA657-B234-465E-AC0F-DB43878A4486}"/>
                </a:ext>
              </a:extLst>
            </p:cNvPr>
            <p:cNvSpPr/>
            <p:nvPr/>
          </p:nvSpPr>
          <p:spPr>
            <a:xfrm>
              <a:off x="1102050" y="165100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5896;p45">
              <a:extLst>
                <a:ext uri="{FF2B5EF4-FFF2-40B4-BE49-F238E27FC236}">
                  <a16:creationId xmlns:a16="http://schemas.microsoft.com/office/drawing/2014/main" id="{8471999F-F67C-4536-ACD8-80F2B7B8C835}"/>
                </a:ext>
              </a:extLst>
            </p:cNvPr>
            <p:cNvSpPr/>
            <p:nvPr/>
          </p:nvSpPr>
          <p:spPr>
            <a:xfrm>
              <a:off x="1103575" y="1637625"/>
              <a:ext cx="3775" cy="6075"/>
            </a:xfrm>
            <a:custGeom>
              <a:avLst/>
              <a:gdLst/>
              <a:ahLst/>
              <a:cxnLst/>
              <a:rect l="l" t="t" r="r" b="b"/>
              <a:pathLst>
                <a:path w="151" h="243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5897;p45">
              <a:extLst>
                <a:ext uri="{FF2B5EF4-FFF2-40B4-BE49-F238E27FC236}">
                  <a16:creationId xmlns:a16="http://schemas.microsoft.com/office/drawing/2014/main" id="{718903A4-17F3-42B4-A1CF-2ED60B60D3EF}"/>
                </a:ext>
              </a:extLst>
            </p:cNvPr>
            <p:cNvSpPr/>
            <p:nvPr/>
          </p:nvSpPr>
          <p:spPr>
            <a:xfrm>
              <a:off x="1093775" y="16448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5898;p45">
              <a:extLst>
                <a:ext uri="{FF2B5EF4-FFF2-40B4-BE49-F238E27FC236}">
                  <a16:creationId xmlns:a16="http://schemas.microsoft.com/office/drawing/2014/main" id="{3F00BA3A-25A9-4CB8-871B-2B3FAE0548D7}"/>
                </a:ext>
              </a:extLst>
            </p:cNvPr>
            <p:cNvSpPr/>
            <p:nvPr/>
          </p:nvSpPr>
          <p:spPr>
            <a:xfrm>
              <a:off x="1090950" y="16525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0" y="75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5899;p45">
              <a:extLst>
                <a:ext uri="{FF2B5EF4-FFF2-40B4-BE49-F238E27FC236}">
                  <a16:creationId xmlns:a16="http://schemas.microsoft.com/office/drawing/2014/main" id="{7232AB4C-F95C-4DAA-8D29-4DA8EA5436DF}"/>
                </a:ext>
              </a:extLst>
            </p:cNvPr>
            <p:cNvSpPr/>
            <p:nvPr/>
          </p:nvSpPr>
          <p:spPr>
            <a:xfrm>
              <a:off x="1110150" y="16483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5900;p45">
              <a:extLst>
                <a:ext uri="{FF2B5EF4-FFF2-40B4-BE49-F238E27FC236}">
                  <a16:creationId xmlns:a16="http://schemas.microsoft.com/office/drawing/2014/main" id="{769BA1DA-AB02-4746-A781-44964C6A3CF6}"/>
                </a:ext>
              </a:extLst>
            </p:cNvPr>
            <p:cNvSpPr/>
            <p:nvPr/>
          </p:nvSpPr>
          <p:spPr>
            <a:xfrm>
              <a:off x="1082850" y="16393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5901;p45">
              <a:extLst>
                <a:ext uri="{FF2B5EF4-FFF2-40B4-BE49-F238E27FC236}">
                  <a16:creationId xmlns:a16="http://schemas.microsoft.com/office/drawing/2014/main" id="{8EF45ACC-623B-47C4-93D4-4E060B33BDEE}"/>
                </a:ext>
              </a:extLst>
            </p:cNvPr>
            <p:cNvSpPr/>
            <p:nvPr/>
          </p:nvSpPr>
          <p:spPr>
            <a:xfrm>
              <a:off x="1090750" y="16367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5902;p45">
              <a:extLst>
                <a:ext uri="{FF2B5EF4-FFF2-40B4-BE49-F238E27FC236}">
                  <a16:creationId xmlns:a16="http://schemas.microsoft.com/office/drawing/2014/main" id="{57681F47-5156-4FAA-896B-1FD7A51ABAAF}"/>
                </a:ext>
              </a:extLst>
            </p:cNvPr>
            <p:cNvSpPr/>
            <p:nvPr/>
          </p:nvSpPr>
          <p:spPr>
            <a:xfrm>
              <a:off x="1119575" y="16943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5903;p45">
              <a:extLst>
                <a:ext uri="{FF2B5EF4-FFF2-40B4-BE49-F238E27FC236}">
                  <a16:creationId xmlns:a16="http://schemas.microsoft.com/office/drawing/2014/main" id="{85C5789D-E123-475C-A149-186E5AD709B6}"/>
                </a:ext>
              </a:extLst>
            </p:cNvPr>
            <p:cNvSpPr/>
            <p:nvPr/>
          </p:nvSpPr>
          <p:spPr>
            <a:xfrm>
              <a:off x="1130675" y="16907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5904;p45">
              <a:extLst>
                <a:ext uri="{FF2B5EF4-FFF2-40B4-BE49-F238E27FC236}">
                  <a16:creationId xmlns:a16="http://schemas.microsoft.com/office/drawing/2014/main" id="{D08BE41D-4D2F-476F-8FAD-8D08110629C2}"/>
                </a:ext>
              </a:extLst>
            </p:cNvPr>
            <p:cNvSpPr/>
            <p:nvPr/>
          </p:nvSpPr>
          <p:spPr>
            <a:xfrm>
              <a:off x="1127850" y="16984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5905;p45">
              <a:extLst>
                <a:ext uri="{FF2B5EF4-FFF2-40B4-BE49-F238E27FC236}">
                  <a16:creationId xmlns:a16="http://schemas.microsoft.com/office/drawing/2014/main" id="{D536D270-45D7-4023-BCF9-8D7D24A6F2FD}"/>
                </a:ext>
              </a:extLst>
            </p:cNvPr>
            <p:cNvSpPr/>
            <p:nvPr/>
          </p:nvSpPr>
          <p:spPr>
            <a:xfrm>
              <a:off x="1119750" y="16851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5906;p45">
              <a:extLst>
                <a:ext uri="{FF2B5EF4-FFF2-40B4-BE49-F238E27FC236}">
                  <a16:creationId xmlns:a16="http://schemas.microsoft.com/office/drawing/2014/main" id="{26804D00-8178-45C7-8407-8EB1634E9408}"/>
                </a:ext>
              </a:extLst>
            </p:cNvPr>
            <p:cNvSpPr/>
            <p:nvPr/>
          </p:nvSpPr>
          <p:spPr>
            <a:xfrm>
              <a:off x="1121275" y="16719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5907;p45">
              <a:extLst>
                <a:ext uri="{FF2B5EF4-FFF2-40B4-BE49-F238E27FC236}">
                  <a16:creationId xmlns:a16="http://schemas.microsoft.com/office/drawing/2014/main" id="{4BE42AAC-5914-40AD-9BFB-3B19CAFE4141}"/>
                </a:ext>
              </a:extLst>
            </p:cNvPr>
            <p:cNvSpPr/>
            <p:nvPr/>
          </p:nvSpPr>
          <p:spPr>
            <a:xfrm>
              <a:off x="1111275" y="16790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5908;p45">
              <a:extLst>
                <a:ext uri="{FF2B5EF4-FFF2-40B4-BE49-F238E27FC236}">
                  <a16:creationId xmlns:a16="http://schemas.microsoft.com/office/drawing/2014/main" id="{F425B579-311D-4300-BF0C-6085FAF8B1B3}"/>
                </a:ext>
              </a:extLst>
            </p:cNvPr>
            <p:cNvSpPr/>
            <p:nvPr/>
          </p:nvSpPr>
          <p:spPr>
            <a:xfrm>
              <a:off x="1108650" y="16867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5909;p45">
              <a:extLst>
                <a:ext uri="{FF2B5EF4-FFF2-40B4-BE49-F238E27FC236}">
                  <a16:creationId xmlns:a16="http://schemas.microsoft.com/office/drawing/2014/main" id="{5967DBA6-1A78-4C84-9983-6A574AB348A8}"/>
                </a:ext>
              </a:extLst>
            </p:cNvPr>
            <p:cNvSpPr/>
            <p:nvPr/>
          </p:nvSpPr>
          <p:spPr>
            <a:xfrm>
              <a:off x="1127675" y="16826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5910;p45">
              <a:extLst>
                <a:ext uri="{FF2B5EF4-FFF2-40B4-BE49-F238E27FC236}">
                  <a16:creationId xmlns:a16="http://schemas.microsoft.com/office/drawing/2014/main" id="{8BA572C5-5617-4CAA-AEF0-FA4756BB1F36}"/>
                </a:ext>
              </a:extLst>
            </p:cNvPr>
            <p:cNvSpPr/>
            <p:nvPr/>
          </p:nvSpPr>
          <p:spPr>
            <a:xfrm>
              <a:off x="1100375" y="16734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5911;p45">
              <a:extLst>
                <a:ext uri="{FF2B5EF4-FFF2-40B4-BE49-F238E27FC236}">
                  <a16:creationId xmlns:a16="http://schemas.microsoft.com/office/drawing/2014/main" id="{B17B722B-D298-49D7-8BCC-4504F6277BA0}"/>
                </a:ext>
              </a:extLst>
            </p:cNvPr>
            <p:cNvSpPr/>
            <p:nvPr/>
          </p:nvSpPr>
          <p:spPr>
            <a:xfrm>
              <a:off x="1108450" y="16709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5912;p45">
              <a:extLst>
                <a:ext uri="{FF2B5EF4-FFF2-40B4-BE49-F238E27FC236}">
                  <a16:creationId xmlns:a16="http://schemas.microsoft.com/office/drawing/2014/main" id="{92A6BF81-48B0-4E33-9EF8-B7A2BDC441C4}"/>
                </a:ext>
              </a:extLst>
            </p:cNvPr>
            <p:cNvSpPr/>
            <p:nvPr/>
          </p:nvSpPr>
          <p:spPr>
            <a:xfrm>
              <a:off x="1139150" y="1706000"/>
              <a:ext cx="3425" cy="5475"/>
            </a:xfrm>
            <a:custGeom>
              <a:avLst/>
              <a:gdLst/>
              <a:ahLst/>
              <a:cxnLst/>
              <a:rect l="l" t="t" r="r" b="b"/>
              <a:pathLst>
                <a:path w="137" h="219" extrusionOk="0">
                  <a:moveTo>
                    <a:pt x="61" y="0"/>
                  </a:moveTo>
                  <a:lnTo>
                    <a:pt x="1" y="188"/>
                  </a:lnTo>
                  <a:cubicBezTo>
                    <a:pt x="23" y="196"/>
                    <a:pt x="46" y="211"/>
                    <a:pt x="68" y="219"/>
                  </a:cubicBezTo>
                  <a:lnTo>
                    <a:pt x="136" y="2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5913;p45">
              <a:extLst>
                <a:ext uri="{FF2B5EF4-FFF2-40B4-BE49-F238E27FC236}">
                  <a16:creationId xmlns:a16="http://schemas.microsoft.com/office/drawing/2014/main" id="{AEC60624-87E2-4778-881C-5B5D64AE1D47}"/>
                </a:ext>
              </a:extLst>
            </p:cNvPr>
            <p:cNvSpPr/>
            <p:nvPr/>
          </p:nvSpPr>
          <p:spPr>
            <a:xfrm>
              <a:off x="1129925" y="1706000"/>
              <a:ext cx="2275" cy="1150"/>
            </a:xfrm>
            <a:custGeom>
              <a:avLst/>
              <a:gdLst/>
              <a:ahLst/>
              <a:cxnLst/>
              <a:rect l="l" t="t" r="r" b="b"/>
              <a:pathLst>
                <a:path w="91" h="46" extrusionOk="0">
                  <a:moveTo>
                    <a:pt x="1" y="0"/>
                  </a:moveTo>
                  <a:cubicBezTo>
                    <a:pt x="23" y="15"/>
                    <a:pt x="53" y="30"/>
                    <a:pt x="83" y="45"/>
                  </a:cubicBezTo>
                  <a:lnTo>
                    <a:pt x="91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5914;p45">
              <a:extLst>
                <a:ext uri="{FF2B5EF4-FFF2-40B4-BE49-F238E27FC236}">
                  <a16:creationId xmlns:a16="http://schemas.microsoft.com/office/drawing/2014/main" id="{AFDE1AC1-F8F3-40E0-850B-50AFDF7EA166}"/>
                </a:ext>
              </a:extLst>
            </p:cNvPr>
            <p:cNvSpPr/>
            <p:nvPr/>
          </p:nvSpPr>
          <p:spPr>
            <a:xfrm>
              <a:off x="1138975" y="16967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5915;p45">
              <a:extLst>
                <a:ext uri="{FF2B5EF4-FFF2-40B4-BE49-F238E27FC236}">
                  <a16:creationId xmlns:a16="http://schemas.microsoft.com/office/drawing/2014/main" id="{2B926FDE-FF50-4317-9CF8-EE9B65E98CE4}"/>
                </a:ext>
              </a:extLst>
            </p:cNvPr>
            <p:cNvSpPr/>
            <p:nvPr/>
          </p:nvSpPr>
          <p:spPr>
            <a:xfrm>
              <a:off x="1034825" y="14785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5916;p45">
              <a:extLst>
                <a:ext uri="{FF2B5EF4-FFF2-40B4-BE49-F238E27FC236}">
                  <a16:creationId xmlns:a16="http://schemas.microsoft.com/office/drawing/2014/main" id="{F64B8694-023E-497A-B2E4-AA67ACA0D000}"/>
                </a:ext>
              </a:extLst>
            </p:cNvPr>
            <p:cNvSpPr/>
            <p:nvPr/>
          </p:nvSpPr>
          <p:spPr>
            <a:xfrm>
              <a:off x="1045950" y="14749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5917;p45">
              <a:extLst>
                <a:ext uri="{FF2B5EF4-FFF2-40B4-BE49-F238E27FC236}">
                  <a16:creationId xmlns:a16="http://schemas.microsoft.com/office/drawing/2014/main" id="{281BFCAB-51BA-4DF7-A5CA-39BD332D0298}"/>
                </a:ext>
              </a:extLst>
            </p:cNvPr>
            <p:cNvSpPr/>
            <p:nvPr/>
          </p:nvSpPr>
          <p:spPr>
            <a:xfrm>
              <a:off x="1043125" y="14824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5918;p45">
              <a:extLst>
                <a:ext uri="{FF2B5EF4-FFF2-40B4-BE49-F238E27FC236}">
                  <a16:creationId xmlns:a16="http://schemas.microsoft.com/office/drawing/2014/main" id="{90ED3AD7-C092-45C7-A4F5-39546D6EECAF}"/>
                </a:ext>
              </a:extLst>
            </p:cNvPr>
            <p:cNvSpPr/>
            <p:nvPr/>
          </p:nvSpPr>
          <p:spPr>
            <a:xfrm>
              <a:off x="1035400" y="1473625"/>
              <a:ext cx="2100" cy="1725"/>
            </a:xfrm>
            <a:custGeom>
              <a:avLst/>
              <a:gdLst/>
              <a:ahLst/>
              <a:cxnLst/>
              <a:rect l="l" t="t" r="r" b="b"/>
              <a:pathLst>
                <a:path w="84" h="69" extrusionOk="0">
                  <a:moveTo>
                    <a:pt x="83" y="0"/>
                  </a:moveTo>
                  <a:lnTo>
                    <a:pt x="83" y="0"/>
                  </a:lnTo>
                  <a:cubicBezTo>
                    <a:pt x="53" y="16"/>
                    <a:pt x="31" y="31"/>
                    <a:pt x="0" y="46"/>
                  </a:cubicBezTo>
                  <a:lnTo>
                    <a:pt x="61" y="68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5919;p45">
              <a:extLst>
                <a:ext uri="{FF2B5EF4-FFF2-40B4-BE49-F238E27FC236}">
                  <a16:creationId xmlns:a16="http://schemas.microsoft.com/office/drawing/2014/main" id="{F09F61D3-F4CF-4CC4-83E9-30CBB5B9C7A9}"/>
                </a:ext>
              </a:extLst>
            </p:cNvPr>
            <p:cNvSpPr/>
            <p:nvPr/>
          </p:nvSpPr>
          <p:spPr>
            <a:xfrm>
              <a:off x="1045200" y="1467975"/>
              <a:ext cx="3975" cy="2275"/>
            </a:xfrm>
            <a:custGeom>
              <a:avLst/>
              <a:gdLst/>
              <a:ahLst/>
              <a:cxnLst/>
              <a:rect l="l" t="t" r="r" b="b"/>
              <a:pathLst>
                <a:path w="159" h="91" extrusionOk="0">
                  <a:moveTo>
                    <a:pt x="113" y="0"/>
                  </a:moveTo>
                  <a:cubicBezTo>
                    <a:pt x="75" y="16"/>
                    <a:pt x="38" y="38"/>
                    <a:pt x="0" y="53"/>
                  </a:cubicBezTo>
                  <a:lnTo>
                    <a:pt x="128" y="91"/>
                  </a:lnTo>
                  <a:lnTo>
                    <a:pt x="158" y="1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5920;p45">
              <a:extLst>
                <a:ext uri="{FF2B5EF4-FFF2-40B4-BE49-F238E27FC236}">
                  <a16:creationId xmlns:a16="http://schemas.microsoft.com/office/drawing/2014/main" id="{73E7FBA9-4A4A-4299-A756-4E85745332E1}"/>
                </a:ext>
              </a:extLst>
            </p:cNvPr>
            <p:cNvSpPr/>
            <p:nvPr/>
          </p:nvSpPr>
          <p:spPr>
            <a:xfrm>
              <a:off x="1052525" y="15126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5921;p45">
              <a:extLst>
                <a:ext uri="{FF2B5EF4-FFF2-40B4-BE49-F238E27FC236}">
                  <a16:creationId xmlns:a16="http://schemas.microsoft.com/office/drawing/2014/main" id="{9359D7AB-E15F-4172-B56B-1AD089387134}"/>
                </a:ext>
              </a:extLst>
            </p:cNvPr>
            <p:cNvSpPr/>
            <p:nvPr/>
          </p:nvSpPr>
          <p:spPr>
            <a:xfrm>
              <a:off x="1063450" y="15090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5922;p45">
              <a:extLst>
                <a:ext uri="{FF2B5EF4-FFF2-40B4-BE49-F238E27FC236}">
                  <a16:creationId xmlns:a16="http://schemas.microsoft.com/office/drawing/2014/main" id="{43F0ECC0-605B-4D4A-A8EC-9EB3016BBE3A}"/>
                </a:ext>
              </a:extLst>
            </p:cNvPr>
            <p:cNvSpPr/>
            <p:nvPr/>
          </p:nvSpPr>
          <p:spPr>
            <a:xfrm>
              <a:off x="1052525" y="15033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5923;p45">
              <a:extLst>
                <a:ext uri="{FF2B5EF4-FFF2-40B4-BE49-F238E27FC236}">
                  <a16:creationId xmlns:a16="http://schemas.microsoft.com/office/drawing/2014/main" id="{8DE7DC13-FF0A-4588-918F-51C64CA8995F}"/>
                </a:ext>
              </a:extLst>
            </p:cNvPr>
            <p:cNvSpPr/>
            <p:nvPr/>
          </p:nvSpPr>
          <p:spPr>
            <a:xfrm>
              <a:off x="1054050" y="14902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5924;p45">
              <a:extLst>
                <a:ext uri="{FF2B5EF4-FFF2-40B4-BE49-F238E27FC236}">
                  <a16:creationId xmlns:a16="http://schemas.microsoft.com/office/drawing/2014/main" id="{652E5B33-6B70-41FC-A576-A43BFFE47465}"/>
                </a:ext>
              </a:extLst>
            </p:cNvPr>
            <p:cNvSpPr/>
            <p:nvPr/>
          </p:nvSpPr>
          <p:spPr>
            <a:xfrm>
              <a:off x="1044250" y="14973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5925;p45">
              <a:extLst>
                <a:ext uri="{FF2B5EF4-FFF2-40B4-BE49-F238E27FC236}">
                  <a16:creationId xmlns:a16="http://schemas.microsoft.com/office/drawing/2014/main" id="{12E0D100-C61B-4F1F-A7C8-D31209D4380F}"/>
                </a:ext>
              </a:extLst>
            </p:cNvPr>
            <p:cNvSpPr/>
            <p:nvPr/>
          </p:nvSpPr>
          <p:spPr>
            <a:xfrm>
              <a:off x="1060625" y="15009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5926;p45">
              <a:extLst>
                <a:ext uri="{FF2B5EF4-FFF2-40B4-BE49-F238E27FC236}">
                  <a16:creationId xmlns:a16="http://schemas.microsoft.com/office/drawing/2014/main" id="{B8FD8F04-5104-465B-8E91-B2E07CDE1C55}"/>
                </a:ext>
              </a:extLst>
            </p:cNvPr>
            <p:cNvSpPr/>
            <p:nvPr/>
          </p:nvSpPr>
          <p:spPr>
            <a:xfrm>
              <a:off x="1062525" y="14943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5927;p45">
              <a:extLst>
                <a:ext uri="{FF2B5EF4-FFF2-40B4-BE49-F238E27FC236}">
                  <a16:creationId xmlns:a16="http://schemas.microsoft.com/office/drawing/2014/main" id="{5DF58EEB-FD37-4E48-B112-8806AA2790CC}"/>
                </a:ext>
              </a:extLst>
            </p:cNvPr>
            <p:cNvSpPr/>
            <p:nvPr/>
          </p:nvSpPr>
          <p:spPr>
            <a:xfrm>
              <a:off x="1033325" y="14917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5928;p45">
              <a:extLst>
                <a:ext uri="{FF2B5EF4-FFF2-40B4-BE49-F238E27FC236}">
                  <a16:creationId xmlns:a16="http://schemas.microsoft.com/office/drawing/2014/main" id="{B6DB901B-E226-49EF-845A-FCCBDE4ECE83}"/>
                </a:ext>
              </a:extLst>
            </p:cNvPr>
            <p:cNvSpPr/>
            <p:nvPr/>
          </p:nvSpPr>
          <p:spPr>
            <a:xfrm>
              <a:off x="1041225" y="14892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50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5929;p45">
              <a:extLst>
                <a:ext uri="{FF2B5EF4-FFF2-40B4-BE49-F238E27FC236}">
                  <a16:creationId xmlns:a16="http://schemas.microsoft.com/office/drawing/2014/main" id="{1BF16817-BB2F-4DDF-8F3C-8ABEF7C73E0D}"/>
                </a:ext>
              </a:extLst>
            </p:cNvPr>
            <p:cNvSpPr/>
            <p:nvPr/>
          </p:nvSpPr>
          <p:spPr>
            <a:xfrm>
              <a:off x="1070050" y="15468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5930;p45">
              <a:extLst>
                <a:ext uri="{FF2B5EF4-FFF2-40B4-BE49-F238E27FC236}">
                  <a16:creationId xmlns:a16="http://schemas.microsoft.com/office/drawing/2014/main" id="{7465578D-54B5-4CBC-BB2F-42E4C5040546}"/>
                </a:ext>
              </a:extLst>
            </p:cNvPr>
            <p:cNvSpPr/>
            <p:nvPr/>
          </p:nvSpPr>
          <p:spPr>
            <a:xfrm>
              <a:off x="1081150" y="15433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5931;p45">
              <a:extLst>
                <a:ext uri="{FF2B5EF4-FFF2-40B4-BE49-F238E27FC236}">
                  <a16:creationId xmlns:a16="http://schemas.microsoft.com/office/drawing/2014/main" id="{8437B9DD-271D-468A-A05C-9209BEE00EAB}"/>
                </a:ext>
              </a:extLst>
            </p:cNvPr>
            <p:cNvSpPr/>
            <p:nvPr/>
          </p:nvSpPr>
          <p:spPr>
            <a:xfrm>
              <a:off x="1078325" y="15510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5932;p45">
              <a:extLst>
                <a:ext uri="{FF2B5EF4-FFF2-40B4-BE49-F238E27FC236}">
                  <a16:creationId xmlns:a16="http://schemas.microsoft.com/office/drawing/2014/main" id="{C240AC3B-3F3D-4E35-A89B-B7028F6431B2}"/>
                </a:ext>
              </a:extLst>
            </p:cNvPr>
            <p:cNvSpPr/>
            <p:nvPr/>
          </p:nvSpPr>
          <p:spPr>
            <a:xfrm>
              <a:off x="1070225" y="15376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5933;p45">
              <a:extLst>
                <a:ext uri="{FF2B5EF4-FFF2-40B4-BE49-F238E27FC236}">
                  <a16:creationId xmlns:a16="http://schemas.microsoft.com/office/drawing/2014/main" id="{B3C27ED8-28A7-46A4-822A-59211BCAF79A}"/>
                </a:ext>
              </a:extLst>
            </p:cNvPr>
            <p:cNvSpPr/>
            <p:nvPr/>
          </p:nvSpPr>
          <p:spPr>
            <a:xfrm>
              <a:off x="1071750" y="15242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5934;p45">
              <a:extLst>
                <a:ext uri="{FF2B5EF4-FFF2-40B4-BE49-F238E27FC236}">
                  <a16:creationId xmlns:a16="http://schemas.microsoft.com/office/drawing/2014/main" id="{994CABB7-A72C-4BC4-830A-7F97C85020F0}"/>
                </a:ext>
              </a:extLst>
            </p:cNvPr>
            <p:cNvSpPr/>
            <p:nvPr/>
          </p:nvSpPr>
          <p:spPr>
            <a:xfrm>
              <a:off x="1061950" y="15316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5935;p45">
              <a:extLst>
                <a:ext uri="{FF2B5EF4-FFF2-40B4-BE49-F238E27FC236}">
                  <a16:creationId xmlns:a16="http://schemas.microsoft.com/office/drawing/2014/main" id="{8C4C9EC0-5D04-455A-B872-C5A1C0E1428D}"/>
                </a:ext>
              </a:extLst>
            </p:cNvPr>
            <p:cNvSpPr/>
            <p:nvPr/>
          </p:nvSpPr>
          <p:spPr>
            <a:xfrm>
              <a:off x="1059125" y="15391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5936;p45">
              <a:extLst>
                <a:ext uri="{FF2B5EF4-FFF2-40B4-BE49-F238E27FC236}">
                  <a16:creationId xmlns:a16="http://schemas.microsoft.com/office/drawing/2014/main" id="{5B0BE00F-49A4-4830-9581-E65EA698E807}"/>
                </a:ext>
              </a:extLst>
            </p:cNvPr>
            <p:cNvSpPr/>
            <p:nvPr/>
          </p:nvSpPr>
          <p:spPr>
            <a:xfrm>
              <a:off x="1078150" y="15352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5937;p45">
              <a:extLst>
                <a:ext uri="{FF2B5EF4-FFF2-40B4-BE49-F238E27FC236}">
                  <a16:creationId xmlns:a16="http://schemas.microsoft.com/office/drawing/2014/main" id="{62FBFB66-0E5B-4172-AD62-82B5755AA042}"/>
                </a:ext>
              </a:extLst>
            </p:cNvPr>
            <p:cNvSpPr/>
            <p:nvPr/>
          </p:nvSpPr>
          <p:spPr>
            <a:xfrm>
              <a:off x="1051025" y="152597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68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5938;p45">
              <a:extLst>
                <a:ext uri="{FF2B5EF4-FFF2-40B4-BE49-F238E27FC236}">
                  <a16:creationId xmlns:a16="http://schemas.microsoft.com/office/drawing/2014/main" id="{A549F89E-D1EB-4D8A-9DA4-24C0D3B8DF32}"/>
                </a:ext>
              </a:extLst>
            </p:cNvPr>
            <p:cNvSpPr/>
            <p:nvPr/>
          </p:nvSpPr>
          <p:spPr>
            <a:xfrm>
              <a:off x="1058925" y="1523325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5939;p45">
              <a:extLst>
                <a:ext uri="{FF2B5EF4-FFF2-40B4-BE49-F238E27FC236}">
                  <a16:creationId xmlns:a16="http://schemas.microsoft.com/office/drawing/2014/main" id="{BDEC4E31-C956-4115-82A2-7AE77A2C6123}"/>
                </a:ext>
              </a:extLst>
            </p:cNvPr>
            <p:cNvSpPr/>
            <p:nvPr/>
          </p:nvSpPr>
          <p:spPr>
            <a:xfrm>
              <a:off x="1060825" y="15167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5940;p45">
              <a:extLst>
                <a:ext uri="{FF2B5EF4-FFF2-40B4-BE49-F238E27FC236}">
                  <a16:creationId xmlns:a16="http://schemas.microsoft.com/office/drawing/2014/main" id="{1F4189E3-67C4-44F8-A87B-F4D89B23DFAF}"/>
                </a:ext>
              </a:extLst>
            </p:cNvPr>
            <p:cNvSpPr/>
            <p:nvPr/>
          </p:nvSpPr>
          <p:spPr>
            <a:xfrm>
              <a:off x="1087750" y="15809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5941;p45">
              <a:extLst>
                <a:ext uri="{FF2B5EF4-FFF2-40B4-BE49-F238E27FC236}">
                  <a16:creationId xmlns:a16="http://schemas.microsoft.com/office/drawing/2014/main" id="{FB0CC393-D371-4C27-B6C6-6A9AFD20414E}"/>
                </a:ext>
              </a:extLst>
            </p:cNvPr>
            <p:cNvSpPr/>
            <p:nvPr/>
          </p:nvSpPr>
          <p:spPr>
            <a:xfrm>
              <a:off x="1098675" y="15773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1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5942;p45">
              <a:extLst>
                <a:ext uri="{FF2B5EF4-FFF2-40B4-BE49-F238E27FC236}">
                  <a16:creationId xmlns:a16="http://schemas.microsoft.com/office/drawing/2014/main" id="{01FD7603-34E6-48E1-BDE9-79C2EFC59446}"/>
                </a:ext>
              </a:extLst>
            </p:cNvPr>
            <p:cNvSpPr/>
            <p:nvPr/>
          </p:nvSpPr>
          <p:spPr>
            <a:xfrm>
              <a:off x="1096025" y="15851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5943;p45">
              <a:extLst>
                <a:ext uri="{FF2B5EF4-FFF2-40B4-BE49-F238E27FC236}">
                  <a16:creationId xmlns:a16="http://schemas.microsoft.com/office/drawing/2014/main" id="{FB21FB81-5FA8-428E-B0A7-652815DC1029}"/>
                </a:ext>
              </a:extLst>
            </p:cNvPr>
            <p:cNvSpPr/>
            <p:nvPr/>
          </p:nvSpPr>
          <p:spPr>
            <a:xfrm>
              <a:off x="1087750" y="15719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5944;p45">
              <a:extLst>
                <a:ext uri="{FF2B5EF4-FFF2-40B4-BE49-F238E27FC236}">
                  <a16:creationId xmlns:a16="http://schemas.microsoft.com/office/drawing/2014/main" id="{5F971F66-530C-4507-8AE9-130AA65E954A}"/>
                </a:ext>
              </a:extLst>
            </p:cNvPr>
            <p:cNvSpPr/>
            <p:nvPr/>
          </p:nvSpPr>
          <p:spPr>
            <a:xfrm>
              <a:off x="1089250" y="15585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5945;p45">
              <a:extLst>
                <a:ext uri="{FF2B5EF4-FFF2-40B4-BE49-F238E27FC236}">
                  <a16:creationId xmlns:a16="http://schemas.microsoft.com/office/drawing/2014/main" id="{040DDC90-4B15-4530-9DAB-52E6EAB8AC02}"/>
                </a:ext>
              </a:extLst>
            </p:cNvPr>
            <p:cNvSpPr/>
            <p:nvPr/>
          </p:nvSpPr>
          <p:spPr>
            <a:xfrm>
              <a:off x="1079450" y="15657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50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5946;p45">
              <a:extLst>
                <a:ext uri="{FF2B5EF4-FFF2-40B4-BE49-F238E27FC236}">
                  <a16:creationId xmlns:a16="http://schemas.microsoft.com/office/drawing/2014/main" id="{16A13CE8-4CE6-4A21-B879-2FD13ABE9C2D}"/>
                </a:ext>
              </a:extLst>
            </p:cNvPr>
            <p:cNvSpPr/>
            <p:nvPr/>
          </p:nvSpPr>
          <p:spPr>
            <a:xfrm>
              <a:off x="1076825" y="15734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5947;p45">
              <a:extLst>
                <a:ext uri="{FF2B5EF4-FFF2-40B4-BE49-F238E27FC236}">
                  <a16:creationId xmlns:a16="http://schemas.microsoft.com/office/drawing/2014/main" id="{ACD02188-83C2-41DE-A00A-DB59A864F0EF}"/>
                </a:ext>
              </a:extLst>
            </p:cNvPr>
            <p:cNvSpPr/>
            <p:nvPr/>
          </p:nvSpPr>
          <p:spPr>
            <a:xfrm>
              <a:off x="1095850" y="15692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5948;p45">
              <a:extLst>
                <a:ext uri="{FF2B5EF4-FFF2-40B4-BE49-F238E27FC236}">
                  <a16:creationId xmlns:a16="http://schemas.microsoft.com/office/drawing/2014/main" id="{B2553BA9-68C5-427F-85E7-5C268F9CD9C7}"/>
                </a:ext>
              </a:extLst>
            </p:cNvPr>
            <p:cNvSpPr/>
            <p:nvPr/>
          </p:nvSpPr>
          <p:spPr>
            <a:xfrm>
              <a:off x="1068550" y="15600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5949;p45">
              <a:extLst>
                <a:ext uri="{FF2B5EF4-FFF2-40B4-BE49-F238E27FC236}">
                  <a16:creationId xmlns:a16="http://schemas.microsoft.com/office/drawing/2014/main" id="{67C92570-0312-4D73-86B2-D6211535C5BA}"/>
                </a:ext>
              </a:extLst>
            </p:cNvPr>
            <p:cNvSpPr/>
            <p:nvPr/>
          </p:nvSpPr>
          <p:spPr>
            <a:xfrm>
              <a:off x="1076450" y="15576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5950;p45">
              <a:extLst>
                <a:ext uri="{FF2B5EF4-FFF2-40B4-BE49-F238E27FC236}">
                  <a16:creationId xmlns:a16="http://schemas.microsoft.com/office/drawing/2014/main" id="{EDCAE074-7BA2-4F9F-92BF-10AFC090E5F9}"/>
                </a:ext>
              </a:extLst>
            </p:cNvPr>
            <p:cNvSpPr/>
            <p:nvPr/>
          </p:nvSpPr>
          <p:spPr>
            <a:xfrm>
              <a:off x="1105250" y="16152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5951;p45">
              <a:extLst>
                <a:ext uri="{FF2B5EF4-FFF2-40B4-BE49-F238E27FC236}">
                  <a16:creationId xmlns:a16="http://schemas.microsoft.com/office/drawing/2014/main" id="{67A0D57E-F20C-4519-86F7-58889596BBEB}"/>
                </a:ext>
              </a:extLst>
            </p:cNvPr>
            <p:cNvSpPr/>
            <p:nvPr/>
          </p:nvSpPr>
          <p:spPr>
            <a:xfrm>
              <a:off x="1116375" y="16116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5952;p45">
              <a:extLst>
                <a:ext uri="{FF2B5EF4-FFF2-40B4-BE49-F238E27FC236}">
                  <a16:creationId xmlns:a16="http://schemas.microsoft.com/office/drawing/2014/main" id="{92820CCC-7070-43A8-982E-82EBA50A1341}"/>
                </a:ext>
              </a:extLst>
            </p:cNvPr>
            <p:cNvSpPr/>
            <p:nvPr/>
          </p:nvSpPr>
          <p:spPr>
            <a:xfrm>
              <a:off x="1113550" y="16193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5953;p45">
              <a:extLst>
                <a:ext uri="{FF2B5EF4-FFF2-40B4-BE49-F238E27FC236}">
                  <a16:creationId xmlns:a16="http://schemas.microsoft.com/office/drawing/2014/main" id="{60E37689-FB2F-413F-8665-B2FCA8FB64EC}"/>
                </a:ext>
              </a:extLst>
            </p:cNvPr>
            <p:cNvSpPr/>
            <p:nvPr/>
          </p:nvSpPr>
          <p:spPr>
            <a:xfrm>
              <a:off x="1105450" y="16060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5954;p45">
              <a:extLst>
                <a:ext uri="{FF2B5EF4-FFF2-40B4-BE49-F238E27FC236}">
                  <a16:creationId xmlns:a16="http://schemas.microsoft.com/office/drawing/2014/main" id="{5658C727-9F36-43A3-A048-1873F3C4F07B}"/>
                </a:ext>
              </a:extLst>
            </p:cNvPr>
            <p:cNvSpPr/>
            <p:nvPr/>
          </p:nvSpPr>
          <p:spPr>
            <a:xfrm>
              <a:off x="1106950" y="15926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5955;p45">
              <a:extLst>
                <a:ext uri="{FF2B5EF4-FFF2-40B4-BE49-F238E27FC236}">
                  <a16:creationId xmlns:a16="http://schemas.microsoft.com/office/drawing/2014/main" id="{B0B8F3EE-EB06-4A7E-9029-216D5674F036}"/>
                </a:ext>
              </a:extLst>
            </p:cNvPr>
            <p:cNvSpPr/>
            <p:nvPr/>
          </p:nvSpPr>
          <p:spPr>
            <a:xfrm>
              <a:off x="1097175" y="15999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5956;p45">
              <a:extLst>
                <a:ext uri="{FF2B5EF4-FFF2-40B4-BE49-F238E27FC236}">
                  <a16:creationId xmlns:a16="http://schemas.microsoft.com/office/drawing/2014/main" id="{178102DB-00E3-47F5-854C-73035C631A05}"/>
                </a:ext>
              </a:extLst>
            </p:cNvPr>
            <p:cNvSpPr/>
            <p:nvPr/>
          </p:nvSpPr>
          <p:spPr>
            <a:xfrm>
              <a:off x="1094350" y="160750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5957;p45">
              <a:extLst>
                <a:ext uri="{FF2B5EF4-FFF2-40B4-BE49-F238E27FC236}">
                  <a16:creationId xmlns:a16="http://schemas.microsoft.com/office/drawing/2014/main" id="{9935CBF8-7C8D-4410-8661-342D69FAFFDF}"/>
                </a:ext>
              </a:extLst>
            </p:cNvPr>
            <p:cNvSpPr/>
            <p:nvPr/>
          </p:nvSpPr>
          <p:spPr>
            <a:xfrm>
              <a:off x="1113350" y="16035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5958;p45">
              <a:extLst>
                <a:ext uri="{FF2B5EF4-FFF2-40B4-BE49-F238E27FC236}">
                  <a16:creationId xmlns:a16="http://schemas.microsoft.com/office/drawing/2014/main" id="{13EE27AA-6E6A-4E2B-AB89-FDACDD710F8B}"/>
                </a:ext>
              </a:extLst>
            </p:cNvPr>
            <p:cNvSpPr/>
            <p:nvPr/>
          </p:nvSpPr>
          <p:spPr>
            <a:xfrm>
              <a:off x="1086250" y="15943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5959;p45">
              <a:extLst>
                <a:ext uri="{FF2B5EF4-FFF2-40B4-BE49-F238E27FC236}">
                  <a16:creationId xmlns:a16="http://schemas.microsoft.com/office/drawing/2014/main" id="{9362D6AC-FD02-42AC-AF77-258F7553D063}"/>
                </a:ext>
              </a:extLst>
            </p:cNvPr>
            <p:cNvSpPr/>
            <p:nvPr/>
          </p:nvSpPr>
          <p:spPr>
            <a:xfrm>
              <a:off x="1094150" y="15917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5960;p45">
              <a:extLst>
                <a:ext uri="{FF2B5EF4-FFF2-40B4-BE49-F238E27FC236}">
                  <a16:creationId xmlns:a16="http://schemas.microsoft.com/office/drawing/2014/main" id="{C5922466-4C11-45FF-8843-8E2F6B9FC110}"/>
                </a:ext>
              </a:extLst>
            </p:cNvPr>
            <p:cNvSpPr/>
            <p:nvPr/>
          </p:nvSpPr>
          <p:spPr>
            <a:xfrm>
              <a:off x="1122950" y="1649300"/>
              <a:ext cx="3625" cy="6075"/>
            </a:xfrm>
            <a:custGeom>
              <a:avLst/>
              <a:gdLst/>
              <a:ahLst/>
              <a:cxnLst/>
              <a:rect l="l" t="t" r="r" b="b"/>
              <a:pathLst>
                <a:path w="145" h="243" extrusionOk="0">
                  <a:moveTo>
                    <a:pt x="76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5961;p45">
              <a:extLst>
                <a:ext uri="{FF2B5EF4-FFF2-40B4-BE49-F238E27FC236}">
                  <a16:creationId xmlns:a16="http://schemas.microsoft.com/office/drawing/2014/main" id="{F44C1D93-25E9-4A2E-8B89-E21694117CE9}"/>
                </a:ext>
              </a:extLst>
            </p:cNvPr>
            <p:cNvSpPr/>
            <p:nvPr/>
          </p:nvSpPr>
          <p:spPr>
            <a:xfrm>
              <a:off x="1133875" y="16457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5962;p45">
              <a:extLst>
                <a:ext uri="{FF2B5EF4-FFF2-40B4-BE49-F238E27FC236}">
                  <a16:creationId xmlns:a16="http://schemas.microsoft.com/office/drawing/2014/main" id="{3766BD3F-12EC-4DC3-B700-4AEFFE07A5E6}"/>
                </a:ext>
              </a:extLst>
            </p:cNvPr>
            <p:cNvSpPr/>
            <p:nvPr/>
          </p:nvSpPr>
          <p:spPr>
            <a:xfrm>
              <a:off x="1131250" y="16534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5963;p45">
              <a:extLst>
                <a:ext uri="{FF2B5EF4-FFF2-40B4-BE49-F238E27FC236}">
                  <a16:creationId xmlns:a16="http://schemas.microsoft.com/office/drawing/2014/main" id="{6904CD33-C275-4C15-B4F0-2AD3E2FC1A6D}"/>
                </a:ext>
              </a:extLst>
            </p:cNvPr>
            <p:cNvSpPr/>
            <p:nvPr/>
          </p:nvSpPr>
          <p:spPr>
            <a:xfrm>
              <a:off x="1122950" y="16402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2" y="1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5964;p45">
              <a:extLst>
                <a:ext uri="{FF2B5EF4-FFF2-40B4-BE49-F238E27FC236}">
                  <a16:creationId xmlns:a16="http://schemas.microsoft.com/office/drawing/2014/main" id="{A54ECE6F-8DA5-41A3-B729-3DF062E8EE3B}"/>
                </a:ext>
              </a:extLst>
            </p:cNvPr>
            <p:cNvSpPr/>
            <p:nvPr/>
          </p:nvSpPr>
          <p:spPr>
            <a:xfrm>
              <a:off x="1124475" y="16269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5965;p45">
              <a:extLst>
                <a:ext uri="{FF2B5EF4-FFF2-40B4-BE49-F238E27FC236}">
                  <a16:creationId xmlns:a16="http://schemas.microsoft.com/office/drawing/2014/main" id="{85836989-20CD-49A1-BFB9-A87A589E0975}"/>
                </a:ext>
              </a:extLst>
            </p:cNvPr>
            <p:cNvSpPr/>
            <p:nvPr/>
          </p:nvSpPr>
          <p:spPr>
            <a:xfrm>
              <a:off x="1114675" y="16340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5966;p45">
              <a:extLst>
                <a:ext uri="{FF2B5EF4-FFF2-40B4-BE49-F238E27FC236}">
                  <a16:creationId xmlns:a16="http://schemas.microsoft.com/office/drawing/2014/main" id="{93BF3F5B-03E8-4331-BFAD-D70FD287C177}"/>
                </a:ext>
              </a:extLst>
            </p:cNvPr>
            <p:cNvSpPr/>
            <p:nvPr/>
          </p:nvSpPr>
          <p:spPr>
            <a:xfrm>
              <a:off x="1112050" y="16417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5967;p45">
              <a:extLst>
                <a:ext uri="{FF2B5EF4-FFF2-40B4-BE49-F238E27FC236}">
                  <a16:creationId xmlns:a16="http://schemas.microsoft.com/office/drawing/2014/main" id="{10770E24-C80F-40B6-AD4F-711C8FD0D02C}"/>
                </a:ext>
              </a:extLst>
            </p:cNvPr>
            <p:cNvSpPr/>
            <p:nvPr/>
          </p:nvSpPr>
          <p:spPr>
            <a:xfrm>
              <a:off x="1131050" y="16376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5968;p45">
              <a:extLst>
                <a:ext uri="{FF2B5EF4-FFF2-40B4-BE49-F238E27FC236}">
                  <a16:creationId xmlns:a16="http://schemas.microsoft.com/office/drawing/2014/main" id="{1BF901BE-CC89-4427-9B65-6AF61D3F20DF}"/>
                </a:ext>
              </a:extLst>
            </p:cNvPr>
            <p:cNvSpPr/>
            <p:nvPr/>
          </p:nvSpPr>
          <p:spPr>
            <a:xfrm>
              <a:off x="1103750" y="16284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5969;p45">
              <a:extLst>
                <a:ext uri="{FF2B5EF4-FFF2-40B4-BE49-F238E27FC236}">
                  <a16:creationId xmlns:a16="http://schemas.microsoft.com/office/drawing/2014/main" id="{667E77CB-3B59-44DF-923E-C3214CCE8A82}"/>
                </a:ext>
              </a:extLst>
            </p:cNvPr>
            <p:cNvSpPr/>
            <p:nvPr/>
          </p:nvSpPr>
          <p:spPr>
            <a:xfrm>
              <a:off x="1111650" y="16259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50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5970;p45">
              <a:extLst>
                <a:ext uri="{FF2B5EF4-FFF2-40B4-BE49-F238E27FC236}">
                  <a16:creationId xmlns:a16="http://schemas.microsoft.com/office/drawing/2014/main" id="{B72B8CB0-3F58-4722-BEFA-AC3E95828409}"/>
                </a:ext>
              </a:extLst>
            </p:cNvPr>
            <p:cNvSpPr/>
            <p:nvPr/>
          </p:nvSpPr>
          <p:spPr>
            <a:xfrm>
              <a:off x="1140475" y="16835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5971;p45">
              <a:extLst>
                <a:ext uri="{FF2B5EF4-FFF2-40B4-BE49-F238E27FC236}">
                  <a16:creationId xmlns:a16="http://schemas.microsoft.com/office/drawing/2014/main" id="{55655C80-4CE3-4725-BF85-56116A5021AE}"/>
                </a:ext>
              </a:extLst>
            </p:cNvPr>
            <p:cNvSpPr/>
            <p:nvPr/>
          </p:nvSpPr>
          <p:spPr>
            <a:xfrm>
              <a:off x="1151575" y="1680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5972;p45">
              <a:extLst>
                <a:ext uri="{FF2B5EF4-FFF2-40B4-BE49-F238E27FC236}">
                  <a16:creationId xmlns:a16="http://schemas.microsoft.com/office/drawing/2014/main" id="{38674C90-3A5D-4DE5-A103-094D79DB6C20}"/>
                </a:ext>
              </a:extLst>
            </p:cNvPr>
            <p:cNvSpPr/>
            <p:nvPr/>
          </p:nvSpPr>
          <p:spPr>
            <a:xfrm>
              <a:off x="1148750" y="16877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5973;p45">
              <a:extLst>
                <a:ext uri="{FF2B5EF4-FFF2-40B4-BE49-F238E27FC236}">
                  <a16:creationId xmlns:a16="http://schemas.microsoft.com/office/drawing/2014/main" id="{BC355EB2-EF8C-4445-ACAD-2E6CA4459A85}"/>
                </a:ext>
              </a:extLst>
            </p:cNvPr>
            <p:cNvSpPr/>
            <p:nvPr/>
          </p:nvSpPr>
          <p:spPr>
            <a:xfrm>
              <a:off x="1140650" y="16743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5974;p45">
              <a:extLst>
                <a:ext uri="{FF2B5EF4-FFF2-40B4-BE49-F238E27FC236}">
                  <a16:creationId xmlns:a16="http://schemas.microsoft.com/office/drawing/2014/main" id="{9B7A8D97-730B-49F1-9DF0-DA03B2BCBAB1}"/>
                </a:ext>
              </a:extLst>
            </p:cNvPr>
            <p:cNvSpPr/>
            <p:nvPr/>
          </p:nvSpPr>
          <p:spPr>
            <a:xfrm>
              <a:off x="1142175" y="1660975"/>
              <a:ext cx="3775" cy="6075"/>
            </a:xfrm>
            <a:custGeom>
              <a:avLst/>
              <a:gdLst/>
              <a:ahLst/>
              <a:cxnLst/>
              <a:rect l="l" t="t" r="r" b="b"/>
              <a:pathLst>
                <a:path w="151" h="243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5975;p45">
              <a:extLst>
                <a:ext uri="{FF2B5EF4-FFF2-40B4-BE49-F238E27FC236}">
                  <a16:creationId xmlns:a16="http://schemas.microsoft.com/office/drawing/2014/main" id="{A6063D7E-1E3D-4816-9E6B-2FB1190AD8B2}"/>
                </a:ext>
              </a:extLst>
            </p:cNvPr>
            <p:cNvSpPr/>
            <p:nvPr/>
          </p:nvSpPr>
          <p:spPr>
            <a:xfrm>
              <a:off x="1132375" y="16683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5976;p45">
              <a:extLst>
                <a:ext uri="{FF2B5EF4-FFF2-40B4-BE49-F238E27FC236}">
                  <a16:creationId xmlns:a16="http://schemas.microsoft.com/office/drawing/2014/main" id="{1EDC6449-0F04-42CF-9164-63A038C1FE5C}"/>
                </a:ext>
              </a:extLst>
            </p:cNvPr>
            <p:cNvSpPr/>
            <p:nvPr/>
          </p:nvSpPr>
          <p:spPr>
            <a:xfrm>
              <a:off x="1129550" y="16758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5977;p45">
              <a:extLst>
                <a:ext uri="{FF2B5EF4-FFF2-40B4-BE49-F238E27FC236}">
                  <a16:creationId xmlns:a16="http://schemas.microsoft.com/office/drawing/2014/main" id="{01B71554-34C7-4D0B-8997-9C9D6164C15F}"/>
                </a:ext>
              </a:extLst>
            </p:cNvPr>
            <p:cNvSpPr/>
            <p:nvPr/>
          </p:nvSpPr>
          <p:spPr>
            <a:xfrm>
              <a:off x="1148575" y="16719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5978;p45">
              <a:extLst>
                <a:ext uri="{FF2B5EF4-FFF2-40B4-BE49-F238E27FC236}">
                  <a16:creationId xmlns:a16="http://schemas.microsoft.com/office/drawing/2014/main" id="{549B7E05-483F-4FA1-9C27-5AEFD44C05A4}"/>
                </a:ext>
              </a:extLst>
            </p:cNvPr>
            <p:cNvSpPr/>
            <p:nvPr/>
          </p:nvSpPr>
          <p:spPr>
            <a:xfrm>
              <a:off x="1121450" y="16626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1"/>
                  </a:moveTo>
                  <a:lnTo>
                    <a:pt x="1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5979;p45">
              <a:extLst>
                <a:ext uri="{FF2B5EF4-FFF2-40B4-BE49-F238E27FC236}">
                  <a16:creationId xmlns:a16="http://schemas.microsoft.com/office/drawing/2014/main" id="{C69D0F21-65A3-4E02-90B4-8C586CD58D86}"/>
                </a:ext>
              </a:extLst>
            </p:cNvPr>
            <p:cNvSpPr/>
            <p:nvPr/>
          </p:nvSpPr>
          <p:spPr>
            <a:xfrm>
              <a:off x="1129375" y="16602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5980;p45">
              <a:extLst>
                <a:ext uri="{FF2B5EF4-FFF2-40B4-BE49-F238E27FC236}">
                  <a16:creationId xmlns:a16="http://schemas.microsoft.com/office/drawing/2014/main" id="{E550ED24-A611-4F30-857D-690465BA0B79}"/>
                </a:ext>
              </a:extLst>
            </p:cNvPr>
            <p:cNvSpPr/>
            <p:nvPr/>
          </p:nvSpPr>
          <p:spPr>
            <a:xfrm>
              <a:off x="1158925" y="1717675"/>
              <a:ext cx="2850" cy="3600"/>
            </a:xfrm>
            <a:custGeom>
              <a:avLst/>
              <a:gdLst/>
              <a:ahLst/>
              <a:cxnLst/>
              <a:rect l="l" t="t" r="r" b="b"/>
              <a:pathLst>
                <a:path w="114" h="144" extrusionOk="0">
                  <a:moveTo>
                    <a:pt x="38" y="0"/>
                  </a:moveTo>
                  <a:lnTo>
                    <a:pt x="1" y="113"/>
                  </a:lnTo>
                  <a:cubicBezTo>
                    <a:pt x="31" y="121"/>
                    <a:pt x="53" y="136"/>
                    <a:pt x="76" y="143"/>
                  </a:cubicBezTo>
                  <a:lnTo>
                    <a:pt x="114" y="2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5981;p45">
              <a:extLst>
                <a:ext uri="{FF2B5EF4-FFF2-40B4-BE49-F238E27FC236}">
                  <a16:creationId xmlns:a16="http://schemas.microsoft.com/office/drawing/2014/main" id="{7C730559-86B1-4251-AE5F-770598849EC3}"/>
                </a:ext>
              </a:extLst>
            </p:cNvPr>
            <p:cNvSpPr/>
            <p:nvPr/>
          </p:nvSpPr>
          <p:spPr>
            <a:xfrm>
              <a:off x="1169100" y="171410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5"/>
                  </a:lnTo>
                  <a:lnTo>
                    <a:pt x="226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5982;p45">
              <a:extLst>
                <a:ext uri="{FF2B5EF4-FFF2-40B4-BE49-F238E27FC236}">
                  <a16:creationId xmlns:a16="http://schemas.microsoft.com/office/drawing/2014/main" id="{A2368D25-601B-4F3F-B178-E4234A947A88}"/>
                </a:ext>
              </a:extLst>
            </p:cNvPr>
            <p:cNvSpPr/>
            <p:nvPr/>
          </p:nvSpPr>
          <p:spPr>
            <a:xfrm>
              <a:off x="1166450" y="17218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5983;p45">
              <a:extLst>
                <a:ext uri="{FF2B5EF4-FFF2-40B4-BE49-F238E27FC236}">
                  <a16:creationId xmlns:a16="http://schemas.microsoft.com/office/drawing/2014/main" id="{D7EBCDDD-1D69-4937-83BE-0071B21C7DDF}"/>
                </a:ext>
              </a:extLst>
            </p:cNvPr>
            <p:cNvSpPr/>
            <p:nvPr/>
          </p:nvSpPr>
          <p:spPr>
            <a:xfrm>
              <a:off x="1158175" y="17086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5984;p45">
              <a:extLst>
                <a:ext uri="{FF2B5EF4-FFF2-40B4-BE49-F238E27FC236}">
                  <a16:creationId xmlns:a16="http://schemas.microsoft.com/office/drawing/2014/main" id="{71812A68-2F8C-4E5F-ADF2-E2CCA50018BE}"/>
                </a:ext>
              </a:extLst>
            </p:cNvPr>
            <p:cNvSpPr/>
            <p:nvPr/>
          </p:nvSpPr>
          <p:spPr>
            <a:xfrm>
              <a:off x="1159675" y="16952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5985;p45">
              <a:extLst>
                <a:ext uri="{FF2B5EF4-FFF2-40B4-BE49-F238E27FC236}">
                  <a16:creationId xmlns:a16="http://schemas.microsoft.com/office/drawing/2014/main" id="{DEA65F3E-1D4A-4315-8D7C-D654CC4F4733}"/>
                </a:ext>
              </a:extLst>
            </p:cNvPr>
            <p:cNvSpPr/>
            <p:nvPr/>
          </p:nvSpPr>
          <p:spPr>
            <a:xfrm>
              <a:off x="1149900" y="17024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8" y="143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5986;p45">
              <a:extLst>
                <a:ext uri="{FF2B5EF4-FFF2-40B4-BE49-F238E27FC236}">
                  <a16:creationId xmlns:a16="http://schemas.microsoft.com/office/drawing/2014/main" id="{B4D7B4B9-EBA6-42F3-BB3F-75307ECAF27B}"/>
                </a:ext>
              </a:extLst>
            </p:cNvPr>
            <p:cNvSpPr/>
            <p:nvPr/>
          </p:nvSpPr>
          <p:spPr>
            <a:xfrm>
              <a:off x="1147075" y="17101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5987;p45">
              <a:extLst>
                <a:ext uri="{FF2B5EF4-FFF2-40B4-BE49-F238E27FC236}">
                  <a16:creationId xmlns:a16="http://schemas.microsoft.com/office/drawing/2014/main" id="{FDC38C83-8E99-4EFE-A752-B83DE65F9CC0}"/>
                </a:ext>
              </a:extLst>
            </p:cNvPr>
            <p:cNvSpPr/>
            <p:nvPr/>
          </p:nvSpPr>
          <p:spPr>
            <a:xfrm>
              <a:off x="1166275" y="17060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5988;p45">
              <a:extLst>
                <a:ext uri="{FF2B5EF4-FFF2-40B4-BE49-F238E27FC236}">
                  <a16:creationId xmlns:a16="http://schemas.microsoft.com/office/drawing/2014/main" id="{A37C5014-0DED-4452-8819-D633B27F012B}"/>
                </a:ext>
              </a:extLst>
            </p:cNvPr>
            <p:cNvSpPr/>
            <p:nvPr/>
          </p:nvSpPr>
          <p:spPr>
            <a:xfrm>
              <a:off x="1168150" y="16994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5989;p45">
              <a:extLst>
                <a:ext uri="{FF2B5EF4-FFF2-40B4-BE49-F238E27FC236}">
                  <a16:creationId xmlns:a16="http://schemas.microsoft.com/office/drawing/2014/main" id="{6D2FA85E-084A-4456-9674-C133F0801BB4}"/>
                </a:ext>
              </a:extLst>
            </p:cNvPr>
            <p:cNvSpPr/>
            <p:nvPr/>
          </p:nvSpPr>
          <p:spPr>
            <a:xfrm>
              <a:off x="1146875" y="16943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5990;p45">
              <a:extLst>
                <a:ext uri="{FF2B5EF4-FFF2-40B4-BE49-F238E27FC236}">
                  <a16:creationId xmlns:a16="http://schemas.microsoft.com/office/drawing/2014/main" id="{83FB229A-5FAD-4A0D-A1A7-001476995222}"/>
                </a:ext>
              </a:extLst>
            </p:cNvPr>
            <p:cNvSpPr/>
            <p:nvPr/>
          </p:nvSpPr>
          <p:spPr>
            <a:xfrm>
              <a:off x="1179075" y="172935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8" y="0"/>
                  </a:moveTo>
                  <a:lnTo>
                    <a:pt x="1" y="30"/>
                  </a:lnTo>
                  <a:cubicBezTo>
                    <a:pt x="23" y="38"/>
                    <a:pt x="46" y="53"/>
                    <a:pt x="68" y="60"/>
                  </a:cubicBezTo>
                  <a:lnTo>
                    <a:pt x="83" y="2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5991;p45">
              <a:extLst>
                <a:ext uri="{FF2B5EF4-FFF2-40B4-BE49-F238E27FC236}">
                  <a16:creationId xmlns:a16="http://schemas.microsoft.com/office/drawing/2014/main" id="{30B3CC35-A9C0-49A4-BC14-41986C78FAB1}"/>
                </a:ext>
              </a:extLst>
            </p:cNvPr>
            <p:cNvSpPr/>
            <p:nvPr/>
          </p:nvSpPr>
          <p:spPr>
            <a:xfrm>
              <a:off x="1177575" y="172030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5992;p45">
              <a:extLst>
                <a:ext uri="{FF2B5EF4-FFF2-40B4-BE49-F238E27FC236}">
                  <a16:creationId xmlns:a16="http://schemas.microsoft.com/office/drawing/2014/main" id="{40D85E85-B492-461D-BC90-B6C277AFF224}"/>
                </a:ext>
              </a:extLst>
            </p:cNvPr>
            <p:cNvSpPr/>
            <p:nvPr/>
          </p:nvSpPr>
          <p:spPr>
            <a:xfrm>
              <a:off x="1055725" y="14676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5993;p45">
              <a:extLst>
                <a:ext uri="{FF2B5EF4-FFF2-40B4-BE49-F238E27FC236}">
                  <a16:creationId xmlns:a16="http://schemas.microsoft.com/office/drawing/2014/main" id="{ADAC94B8-A07D-42D3-9252-17829EE0CE40}"/>
                </a:ext>
              </a:extLst>
            </p:cNvPr>
            <p:cNvSpPr/>
            <p:nvPr/>
          </p:nvSpPr>
          <p:spPr>
            <a:xfrm>
              <a:off x="1066850" y="14640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5994;p45">
              <a:extLst>
                <a:ext uri="{FF2B5EF4-FFF2-40B4-BE49-F238E27FC236}">
                  <a16:creationId xmlns:a16="http://schemas.microsoft.com/office/drawing/2014/main" id="{59386D4A-C68E-4145-A974-C8B868291F99}"/>
                </a:ext>
              </a:extLst>
            </p:cNvPr>
            <p:cNvSpPr/>
            <p:nvPr/>
          </p:nvSpPr>
          <p:spPr>
            <a:xfrm>
              <a:off x="1064200" y="14717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5995;p45">
              <a:extLst>
                <a:ext uri="{FF2B5EF4-FFF2-40B4-BE49-F238E27FC236}">
                  <a16:creationId xmlns:a16="http://schemas.microsoft.com/office/drawing/2014/main" id="{E1C6C6BA-28CB-49C5-9D96-E0E1622ABDF4}"/>
                </a:ext>
              </a:extLst>
            </p:cNvPr>
            <p:cNvSpPr/>
            <p:nvPr/>
          </p:nvSpPr>
          <p:spPr>
            <a:xfrm>
              <a:off x="1057625" y="1464200"/>
              <a:ext cx="200" cy="225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1"/>
                  </a:moveTo>
                  <a:cubicBezTo>
                    <a:pt x="8" y="8"/>
                    <a:pt x="0" y="8"/>
                    <a:pt x="0" y="8"/>
                  </a:cubicBezTo>
                  <a:lnTo>
                    <a:pt x="8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5996;p45">
              <a:extLst>
                <a:ext uri="{FF2B5EF4-FFF2-40B4-BE49-F238E27FC236}">
                  <a16:creationId xmlns:a16="http://schemas.microsoft.com/office/drawing/2014/main" id="{A070F6A4-A12E-40A3-91DE-BEE4E743AF37}"/>
                </a:ext>
              </a:extLst>
            </p:cNvPr>
            <p:cNvSpPr/>
            <p:nvPr/>
          </p:nvSpPr>
          <p:spPr>
            <a:xfrm>
              <a:off x="1073425" y="15018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5997;p45">
              <a:extLst>
                <a:ext uri="{FF2B5EF4-FFF2-40B4-BE49-F238E27FC236}">
                  <a16:creationId xmlns:a16="http://schemas.microsoft.com/office/drawing/2014/main" id="{476EF4FF-E5DF-4DE2-B4FE-912E3DE03417}"/>
                </a:ext>
              </a:extLst>
            </p:cNvPr>
            <p:cNvSpPr/>
            <p:nvPr/>
          </p:nvSpPr>
          <p:spPr>
            <a:xfrm>
              <a:off x="1084550" y="14983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5998;p45">
              <a:extLst>
                <a:ext uri="{FF2B5EF4-FFF2-40B4-BE49-F238E27FC236}">
                  <a16:creationId xmlns:a16="http://schemas.microsoft.com/office/drawing/2014/main" id="{3E0FA92D-1413-40A6-A7B4-6B4ACE2A866D}"/>
                </a:ext>
              </a:extLst>
            </p:cNvPr>
            <p:cNvSpPr/>
            <p:nvPr/>
          </p:nvSpPr>
          <p:spPr>
            <a:xfrm>
              <a:off x="1081725" y="1506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5999;p45">
              <a:extLst>
                <a:ext uri="{FF2B5EF4-FFF2-40B4-BE49-F238E27FC236}">
                  <a16:creationId xmlns:a16="http://schemas.microsoft.com/office/drawing/2014/main" id="{E069D44D-D0FD-484D-8E27-76072BE6C508}"/>
                </a:ext>
              </a:extLst>
            </p:cNvPr>
            <p:cNvSpPr/>
            <p:nvPr/>
          </p:nvSpPr>
          <p:spPr>
            <a:xfrm>
              <a:off x="1073625" y="14926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6000;p45">
              <a:extLst>
                <a:ext uri="{FF2B5EF4-FFF2-40B4-BE49-F238E27FC236}">
                  <a16:creationId xmlns:a16="http://schemas.microsoft.com/office/drawing/2014/main" id="{A6BAC46A-BAEC-4A60-9DB6-F80290C22B91}"/>
                </a:ext>
              </a:extLst>
            </p:cNvPr>
            <p:cNvSpPr/>
            <p:nvPr/>
          </p:nvSpPr>
          <p:spPr>
            <a:xfrm>
              <a:off x="1075125" y="147945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69" y="1"/>
                  </a:moveTo>
                  <a:lnTo>
                    <a:pt x="1" y="212"/>
                  </a:lnTo>
                  <a:lnTo>
                    <a:pt x="69" y="234"/>
                  </a:lnTo>
                  <a:lnTo>
                    <a:pt x="144" y="1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6001;p45">
              <a:extLst>
                <a:ext uri="{FF2B5EF4-FFF2-40B4-BE49-F238E27FC236}">
                  <a16:creationId xmlns:a16="http://schemas.microsoft.com/office/drawing/2014/main" id="{351DE7C1-7F90-4DB7-8409-658BEA443B6B}"/>
                </a:ext>
              </a:extLst>
            </p:cNvPr>
            <p:cNvSpPr/>
            <p:nvPr/>
          </p:nvSpPr>
          <p:spPr>
            <a:xfrm>
              <a:off x="1065150" y="14866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6002;p45">
              <a:extLst>
                <a:ext uri="{FF2B5EF4-FFF2-40B4-BE49-F238E27FC236}">
                  <a16:creationId xmlns:a16="http://schemas.microsoft.com/office/drawing/2014/main" id="{C37B9201-4724-44B7-A153-37715C51B761}"/>
                </a:ext>
              </a:extLst>
            </p:cNvPr>
            <p:cNvSpPr/>
            <p:nvPr/>
          </p:nvSpPr>
          <p:spPr>
            <a:xfrm>
              <a:off x="1081525" y="14902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6003;p45">
              <a:extLst>
                <a:ext uri="{FF2B5EF4-FFF2-40B4-BE49-F238E27FC236}">
                  <a16:creationId xmlns:a16="http://schemas.microsoft.com/office/drawing/2014/main" id="{1BAF862D-DB0B-4C69-B03D-D1B7D4C1D028}"/>
                </a:ext>
              </a:extLst>
            </p:cNvPr>
            <p:cNvSpPr/>
            <p:nvPr/>
          </p:nvSpPr>
          <p:spPr>
            <a:xfrm>
              <a:off x="1054225" y="14809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6004;p45">
              <a:extLst>
                <a:ext uri="{FF2B5EF4-FFF2-40B4-BE49-F238E27FC236}">
                  <a16:creationId xmlns:a16="http://schemas.microsoft.com/office/drawing/2014/main" id="{294670F1-1C12-4413-9E90-05330ED437E0}"/>
                </a:ext>
              </a:extLst>
            </p:cNvPr>
            <p:cNvSpPr/>
            <p:nvPr/>
          </p:nvSpPr>
          <p:spPr>
            <a:xfrm>
              <a:off x="1062325" y="14785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6005;p45">
              <a:extLst>
                <a:ext uri="{FF2B5EF4-FFF2-40B4-BE49-F238E27FC236}">
                  <a16:creationId xmlns:a16="http://schemas.microsoft.com/office/drawing/2014/main" id="{6B806E27-1A05-4975-8C2F-649CCD401D33}"/>
                </a:ext>
              </a:extLst>
            </p:cNvPr>
            <p:cNvSpPr/>
            <p:nvPr/>
          </p:nvSpPr>
          <p:spPr>
            <a:xfrm>
              <a:off x="1090950" y="15359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6006;p45">
              <a:extLst>
                <a:ext uri="{FF2B5EF4-FFF2-40B4-BE49-F238E27FC236}">
                  <a16:creationId xmlns:a16="http://schemas.microsoft.com/office/drawing/2014/main" id="{F1540CC3-1ECC-4055-8175-10214F7FFC83}"/>
                </a:ext>
              </a:extLst>
            </p:cNvPr>
            <p:cNvSpPr/>
            <p:nvPr/>
          </p:nvSpPr>
          <p:spPr>
            <a:xfrm>
              <a:off x="1102050" y="15325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6007;p45">
              <a:extLst>
                <a:ext uri="{FF2B5EF4-FFF2-40B4-BE49-F238E27FC236}">
                  <a16:creationId xmlns:a16="http://schemas.microsoft.com/office/drawing/2014/main" id="{1C419B22-E059-4049-809D-37DE55AF300F}"/>
                </a:ext>
              </a:extLst>
            </p:cNvPr>
            <p:cNvSpPr/>
            <p:nvPr/>
          </p:nvSpPr>
          <p:spPr>
            <a:xfrm>
              <a:off x="1099225" y="15401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27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6008;p45">
              <a:extLst>
                <a:ext uri="{FF2B5EF4-FFF2-40B4-BE49-F238E27FC236}">
                  <a16:creationId xmlns:a16="http://schemas.microsoft.com/office/drawing/2014/main" id="{969B8EC5-0F66-4C1F-A5F5-FFB1CB05F546}"/>
                </a:ext>
              </a:extLst>
            </p:cNvPr>
            <p:cNvSpPr/>
            <p:nvPr/>
          </p:nvSpPr>
          <p:spPr>
            <a:xfrm>
              <a:off x="1091125" y="15269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6009;p45">
              <a:extLst>
                <a:ext uri="{FF2B5EF4-FFF2-40B4-BE49-F238E27FC236}">
                  <a16:creationId xmlns:a16="http://schemas.microsoft.com/office/drawing/2014/main" id="{4910946F-7758-4C07-9CCA-664FD8C4765C}"/>
                </a:ext>
              </a:extLst>
            </p:cNvPr>
            <p:cNvSpPr/>
            <p:nvPr/>
          </p:nvSpPr>
          <p:spPr>
            <a:xfrm>
              <a:off x="1092650" y="15135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6010;p45">
              <a:extLst>
                <a:ext uri="{FF2B5EF4-FFF2-40B4-BE49-F238E27FC236}">
                  <a16:creationId xmlns:a16="http://schemas.microsoft.com/office/drawing/2014/main" id="{F78E9B0E-B8FF-4F02-8C50-9CB358D998EC}"/>
                </a:ext>
              </a:extLst>
            </p:cNvPr>
            <p:cNvSpPr/>
            <p:nvPr/>
          </p:nvSpPr>
          <p:spPr>
            <a:xfrm>
              <a:off x="1082850" y="15207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6011;p45">
              <a:extLst>
                <a:ext uri="{FF2B5EF4-FFF2-40B4-BE49-F238E27FC236}">
                  <a16:creationId xmlns:a16="http://schemas.microsoft.com/office/drawing/2014/main" id="{D30F2422-EE7A-4C57-B6E8-C349D1BB93E5}"/>
                </a:ext>
              </a:extLst>
            </p:cNvPr>
            <p:cNvSpPr/>
            <p:nvPr/>
          </p:nvSpPr>
          <p:spPr>
            <a:xfrm>
              <a:off x="1080025" y="15284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6012;p45">
              <a:extLst>
                <a:ext uri="{FF2B5EF4-FFF2-40B4-BE49-F238E27FC236}">
                  <a16:creationId xmlns:a16="http://schemas.microsoft.com/office/drawing/2014/main" id="{9B6AE523-3260-4CBE-B9D9-8ED0505E21E6}"/>
                </a:ext>
              </a:extLst>
            </p:cNvPr>
            <p:cNvSpPr/>
            <p:nvPr/>
          </p:nvSpPr>
          <p:spPr>
            <a:xfrm>
              <a:off x="1099050" y="15242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6013;p45">
              <a:extLst>
                <a:ext uri="{FF2B5EF4-FFF2-40B4-BE49-F238E27FC236}">
                  <a16:creationId xmlns:a16="http://schemas.microsoft.com/office/drawing/2014/main" id="{248A3EEF-7CF2-4F61-9475-BE764BE3DA86}"/>
                </a:ext>
              </a:extLst>
            </p:cNvPr>
            <p:cNvSpPr/>
            <p:nvPr/>
          </p:nvSpPr>
          <p:spPr>
            <a:xfrm>
              <a:off x="1100925" y="15176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6014;p45">
              <a:extLst>
                <a:ext uri="{FF2B5EF4-FFF2-40B4-BE49-F238E27FC236}">
                  <a16:creationId xmlns:a16="http://schemas.microsoft.com/office/drawing/2014/main" id="{790F2F7D-397F-4CC3-A5DC-7C085FEC5BDD}"/>
                </a:ext>
              </a:extLst>
            </p:cNvPr>
            <p:cNvSpPr/>
            <p:nvPr/>
          </p:nvSpPr>
          <p:spPr>
            <a:xfrm>
              <a:off x="1071925" y="151525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6015;p45">
              <a:extLst>
                <a:ext uri="{FF2B5EF4-FFF2-40B4-BE49-F238E27FC236}">
                  <a16:creationId xmlns:a16="http://schemas.microsoft.com/office/drawing/2014/main" id="{2E95C37F-A340-489A-9031-F264E2255135}"/>
                </a:ext>
              </a:extLst>
            </p:cNvPr>
            <p:cNvSpPr/>
            <p:nvPr/>
          </p:nvSpPr>
          <p:spPr>
            <a:xfrm>
              <a:off x="1079850" y="15126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6016;p45">
              <a:extLst>
                <a:ext uri="{FF2B5EF4-FFF2-40B4-BE49-F238E27FC236}">
                  <a16:creationId xmlns:a16="http://schemas.microsoft.com/office/drawing/2014/main" id="{54523E34-01A5-4822-9C26-0EEE3E3FC7FA}"/>
                </a:ext>
              </a:extLst>
            </p:cNvPr>
            <p:cNvSpPr/>
            <p:nvPr/>
          </p:nvSpPr>
          <p:spPr>
            <a:xfrm>
              <a:off x="1108650" y="15702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6017;p45">
              <a:extLst>
                <a:ext uri="{FF2B5EF4-FFF2-40B4-BE49-F238E27FC236}">
                  <a16:creationId xmlns:a16="http://schemas.microsoft.com/office/drawing/2014/main" id="{83750934-CCD1-420D-9551-2037ADE05292}"/>
                </a:ext>
              </a:extLst>
            </p:cNvPr>
            <p:cNvSpPr/>
            <p:nvPr/>
          </p:nvSpPr>
          <p:spPr>
            <a:xfrm>
              <a:off x="1119750" y="15666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6018;p45">
              <a:extLst>
                <a:ext uri="{FF2B5EF4-FFF2-40B4-BE49-F238E27FC236}">
                  <a16:creationId xmlns:a16="http://schemas.microsoft.com/office/drawing/2014/main" id="{C203BD94-231A-47AA-9CBE-C92C5998AF13}"/>
                </a:ext>
              </a:extLst>
            </p:cNvPr>
            <p:cNvSpPr/>
            <p:nvPr/>
          </p:nvSpPr>
          <p:spPr>
            <a:xfrm>
              <a:off x="1116925" y="15743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6019;p45">
              <a:extLst>
                <a:ext uri="{FF2B5EF4-FFF2-40B4-BE49-F238E27FC236}">
                  <a16:creationId xmlns:a16="http://schemas.microsoft.com/office/drawing/2014/main" id="{08090DAD-77C0-4DF0-ABED-2488D54354B2}"/>
                </a:ext>
              </a:extLst>
            </p:cNvPr>
            <p:cNvSpPr/>
            <p:nvPr/>
          </p:nvSpPr>
          <p:spPr>
            <a:xfrm>
              <a:off x="1108850" y="15610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6020;p45">
              <a:extLst>
                <a:ext uri="{FF2B5EF4-FFF2-40B4-BE49-F238E27FC236}">
                  <a16:creationId xmlns:a16="http://schemas.microsoft.com/office/drawing/2014/main" id="{49FD8582-5429-4EFD-929C-AA27A2240282}"/>
                </a:ext>
              </a:extLst>
            </p:cNvPr>
            <p:cNvSpPr/>
            <p:nvPr/>
          </p:nvSpPr>
          <p:spPr>
            <a:xfrm>
              <a:off x="1110350" y="154782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8" y="0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6021;p45">
              <a:extLst>
                <a:ext uri="{FF2B5EF4-FFF2-40B4-BE49-F238E27FC236}">
                  <a16:creationId xmlns:a16="http://schemas.microsoft.com/office/drawing/2014/main" id="{1C0C60BF-C723-4AF6-9429-0E93B6899B70}"/>
                </a:ext>
              </a:extLst>
            </p:cNvPr>
            <p:cNvSpPr/>
            <p:nvPr/>
          </p:nvSpPr>
          <p:spPr>
            <a:xfrm>
              <a:off x="1100375" y="15549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6022;p45">
              <a:extLst>
                <a:ext uri="{FF2B5EF4-FFF2-40B4-BE49-F238E27FC236}">
                  <a16:creationId xmlns:a16="http://schemas.microsoft.com/office/drawing/2014/main" id="{8C006576-2A9B-4062-A3CF-0F34CDE3CCC7}"/>
                </a:ext>
              </a:extLst>
            </p:cNvPr>
            <p:cNvSpPr/>
            <p:nvPr/>
          </p:nvSpPr>
          <p:spPr>
            <a:xfrm>
              <a:off x="1097725" y="15627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6023;p45">
              <a:extLst>
                <a:ext uri="{FF2B5EF4-FFF2-40B4-BE49-F238E27FC236}">
                  <a16:creationId xmlns:a16="http://schemas.microsoft.com/office/drawing/2014/main" id="{FE43B246-86AC-4E5B-B5D5-DBCCC8FD683B}"/>
                </a:ext>
              </a:extLst>
            </p:cNvPr>
            <p:cNvSpPr/>
            <p:nvPr/>
          </p:nvSpPr>
          <p:spPr>
            <a:xfrm>
              <a:off x="1116750" y="15585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6024;p45">
              <a:extLst>
                <a:ext uri="{FF2B5EF4-FFF2-40B4-BE49-F238E27FC236}">
                  <a16:creationId xmlns:a16="http://schemas.microsoft.com/office/drawing/2014/main" id="{198C9FE7-6BD9-4770-AAAD-214A908384AE}"/>
                </a:ext>
              </a:extLst>
            </p:cNvPr>
            <p:cNvSpPr/>
            <p:nvPr/>
          </p:nvSpPr>
          <p:spPr>
            <a:xfrm>
              <a:off x="1089450" y="15493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6025;p45">
              <a:extLst>
                <a:ext uri="{FF2B5EF4-FFF2-40B4-BE49-F238E27FC236}">
                  <a16:creationId xmlns:a16="http://schemas.microsoft.com/office/drawing/2014/main" id="{F925BC5C-C802-4617-B7C3-3D4C5A986D58}"/>
                </a:ext>
              </a:extLst>
            </p:cNvPr>
            <p:cNvSpPr/>
            <p:nvPr/>
          </p:nvSpPr>
          <p:spPr>
            <a:xfrm>
              <a:off x="1097350" y="15468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0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6026;p45">
              <a:extLst>
                <a:ext uri="{FF2B5EF4-FFF2-40B4-BE49-F238E27FC236}">
                  <a16:creationId xmlns:a16="http://schemas.microsoft.com/office/drawing/2014/main" id="{361D69F8-384E-4A20-B47A-913E6259021F}"/>
                </a:ext>
              </a:extLst>
            </p:cNvPr>
            <p:cNvSpPr/>
            <p:nvPr/>
          </p:nvSpPr>
          <p:spPr>
            <a:xfrm>
              <a:off x="1126150" y="16045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2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6027;p45">
              <a:extLst>
                <a:ext uri="{FF2B5EF4-FFF2-40B4-BE49-F238E27FC236}">
                  <a16:creationId xmlns:a16="http://schemas.microsoft.com/office/drawing/2014/main" id="{046598C5-C436-4DEB-94C9-62A4F7A4E718}"/>
                </a:ext>
              </a:extLst>
            </p:cNvPr>
            <p:cNvSpPr/>
            <p:nvPr/>
          </p:nvSpPr>
          <p:spPr>
            <a:xfrm>
              <a:off x="1137275" y="16009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6028;p45">
              <a:extLst>
                <a:ext uri="{FF2B5EF4-FFF2-40B4-BE49-F238E27FC236}">
                  <a16:creationId xmlns:a16="http://schemas.microsoft.com/office/drawing/2014/main" id="{C676256B-B0CC-401B-83B9-AB0618B01E6D}"/>
                </a:ext>
              </a:extLst>
            </p:cNvPr>
            <p:cNvSpPr/>
            <p:nvPr/>
          </p:nvSpPr>
          <p:spPr>
            <a:xfrm>
              <a:off x="1134450" y="160845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1" y="1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6029;p45">
              <a:extLst>
                <a:ext uri="{FF2B5EF4-FFF2-40B4-BE49-F238E27FC236}">
                  <a16:creationId xmlns:a16="http://schemas.microsoft.com/office/drawing/2014/main" id="{91896D84-C09C-419A-B13B-B7A75030B48B}"/>
                </a:ext>
              </a:extLst>
            </p:cNvPr>
            <p:cNvSpPr/>
            <p:nvPr/>
          </p:nvSpPr>
          <p:spPr>
            <a:xfrm>
              <a:off x="1126350" y="15952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6030;p45">
              <a:extLst>
                <a:ext uri="{FF2B5EF4-FFF2-40B4-BE49-F238E27FC236}">
                  <a16:creationId xmlns:a16="http://schemas.microsoft.com/office/drawing/2014/main" id="{D890010F-74B6-453E-805A-3B91D9D68709}"/>
                </a:ext>
              </a:extLst>
            </p:cNvPr>
            <p:cNvSpPr/>
            <p:nvPr/>
          </p:nvSpPr>
          <p:spPr>
            <a:xfrm>
              <a:off x="1127850" y="15819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6031;p45">
              <a:extLst>
                <a:ext uri="{FF2B5EF4-FFF2-40B4-BE49-F238E27FC236}">
                  <a16:creationId xmlns:a16="http://schemas.microsoft.com/office/drawing/2014/main" id="{47822154-6F06-4076-9817-7846CD72C46B}"/>
                </a:ext>
              </a:extLst>
            </p:cNvPr>
            <p:cNvSpPr/>
            <p:nvPr/>
          </p:nvSpPr>
          <p:spPr>
            <a:xfrm>
              <a:off x="1118075" y="15890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6032;p45">
              <a:extLst>
                <a:ext uri="{FF2B5EF4-FFF2-40B4-BE49-F238E27FC236}">
                  <a16:creationId xmlns:a16="http://schemas.microsoft.com/office/drawing/2014/main" id="{DD74A01C-4DCF-4E65-9F58-69F7356DA2B9}"/>
                </a:ext>
              </a:extLst>
            </p:cNvPr>
            <p:cNvSpPr/>
            <p:nvPr/>
          </p:nvSpPr>
          <p:spPr>
            <a:xfrm>
              <a:off x="1115250" y="15967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6033;p45">
              <a:extLst>
                <a:ext uri="{FF2B5EF4-FFF2-40B4-BE49-F238E27FC236}">
                  <a16:creationId xmlns:a16="http://schemas.microsoft.com/office/drawing/2014/main" id="{AAF3C9C7-56B3-4B8B-BDB9-896B09DD0AEA}"/>
                </a:ext>
              </a:extLst>
            </p:cNvPr>
            <p:cNvSpPr/>
            <p:nvPr/>
          </p:nvSpPr>
          <p:spPr>
            <a:xfrm>
              <a:off x="1134250" y="15926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6034;p45">
              <a:extLst>
                <a:ext uri="{FF2B5EF4-FFF2-40B4-BE49-F238E27FC236}">
                  <a16:creationId xmlns:a16="http://schemas.microsoft.com/office/drawing/2014/main" id="{98867294-6FCC-41B4-AE8D-E668B0888840}"/>
                </a:ext>
              </a:extLst>
            </p:cNvPr>
            <p:cNvSpPr/>
            <p:nvPr/>
          </p:nvSpPr>
          <p:spPr>
            <a:xfrm>
              <a:off x="1107150" y="158360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43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6035;p45">
              <a:extLst>
                <a:ext uri="{FF2B5EF4-FFF2-40B4-BE49-F238E27FC236}">
                  <a16:creationId xmlns:a16="http://schemas.microsoft.com/office/drawing/2014/main" id="{911A8F21-0CA9-4C10-8CDB-6A3DBB2B77F8}"/>
                </a:ext>
              </a:extLst>
            </p:cNvPr>
            <p:cNvSpPr/>
            <p:nvPr/>
          </p:nvSpPr>
          <p:spPr>
            <a:xfrm>
              <a:off x="1115050" y="15809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6036;p45">
              <a:extLst>
                <a:ext uri="{FF2B5EF4-FFF2-40B4-BE49-F238E27FC236}">
                  <a16:creationId xmlns:a16="http://schemas.microsoft.com/office/drawing/2014/main" id="{474366BD-635D-4FA3-B712-6A9A088CBE52}"/>
                </a:ext>
              </a:extLst>
            </p:cNvPr>
            <p:cNvSpPr/>
            <p:nvPr/>
          </p:nvSpPr>
          <p:spPr>
            <a:xfrm>
              <a:off x="1143875" y="16385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6037;p45">
              <a:extLst>
                <a:ext uri="{FF2B5EF4-FFF2-40B4-BE49-F238E27FC236}">
                  <a16:creationId xmlns:a16="http://schemas.microsoft.com/office/drawing/2014/main" id="{724D4DAB-9E51-4E01-BBFD-6710DA4A74D5}"/>
                </a:ext>
              </a:extLst>
            </p:cNvPr>
            <p:cNvSpPr/>
            <p:nvPr/>
          </p:nvSpPr>
          <p:spPr>
            <a:xfrm>
              <a:off x="1154975" y="1635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6038;p45">
              <a:extLst>
                <a:ext uri="{FF2B5EF4-FFF2-40B4-BE49-F238E27FC236}">
                  <a16:creationId xmlns:a16="http://schemas.microsoft.com/office/drawing/2014/main" id="{7780E78C-A95E-4E61-BA66-4C0FF34E2F08}"/>
                </a:ext>
              </a:extLst>
            </p:cNvPr>
            <p:cNvSpPr/>
            <p:nvPr/>
          </p:nvSpPr>
          <p:spPr>
            <a:xfrm>
              <a:off x="1152150" y="16427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6039;p45">
              <a:extLst>
                <a:ext uri="{FF2B5EF4-FFF2-40B4-BE49-F238E27FC236}">
                  <a16:creationId xmlns:a16="http://schemas.microsoft.com/office/drawing/2014/main" id="{993CA1EA-124F-4DF9-9745-9207CB4E7268}"/>
                </a:ext>
              </a:extLst>
            </p:cNvPr>
            <p:cNvSpPr/>
            <p:nvPr/>
          </p:nvSpPr>
          <p:spPr>
            <a:xfrm>
              <a:off x="1143875" y="16293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6040;p45">
              <a:extLst>
                <a:ext uri="{FF2B5EF4-FFF2-40B4-BE49-F238E27FC236}">
                  <a16:creationId xmlns:a16="http://schemas.microsoft.com/office/drawing/2014/main" id="{98AF6D61-67FD-4F4B-8DF2-25720DDA1B0E}"/>
                </a:ext>
              </a:extLst>
            </p:cNvPr>
            <p:cNvSpPr/>
            <p:nvPr/>
          </p:nvSpPr>
          <p:spPr>
            <a:xfrm>
              <a:off x="1145550" y="161617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9" y="0"/>
                  </a:moveTo>
                  <a:lnTo>
                    <a:pt x="1" y="211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6041;p45">
              <a:extLst>
                <a:ext uri="{FF2B5EF4-FFF2-40B4-BE49-F238E27FC236}">
                  <a16:creationId xmlns:a16="http://schemas.microsoft.com/office/drawing/2014/main" id="{79E5FAAF-8C46-46E0-9180-EC2B389C6C46}"/>
                </a:ext>
              </a:extLst>
            </p:cNvPr>
            <p:cNvSpPr/>
            <p:nvPr/>
          </p:nvSpPr>
          <p:spPr>
            <a:xfrm>
              <a:off x="1135575" y="16233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6042;p45">
              <a:extLst>
                <a:ext uri="{FF2B5EF4-FFF2-40B4-BE49-F238E27FC236}">
                  <a16:creationId xmlns:a16="http://schemas.microsoft.com/office/drawing/2014/main" id="{926A8020-A823-4E44-A8F6-EF09C4E290E8}"/>
                </a:ext>
              </a:extLst>
            </p:cNvPr>
            <p:cNvSpPr/>
            <p:nvPr/>
          </p:nvSpPr>
          <p:spPr>
            <a:xfrm>
              <a:off x="1132950" y="16310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6043;p45">
              <a:extLst>
                <a:ext uri="{FF2B5EF4-FFF2-40B4-BE49-F238E27FC236}">
                  <a16:creationId xmlns:a16="http://schemas.microsoft.com/office/drawing/2014/main" id="{E4F275EB-24CF-4D4E-904C-8D65EE84909B}"/>
                </a:ext>
              </a:extLst>
            </p:cNvPr>
            <p:cNvSpPr/>
            <p:nvPr/>
          </p:nvSpPr>
          <p:spPr>
            <a:xfrm>
              <a:off x="1151950" y="16269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6044;p45">
              <a:extLst>
                <a:ext uri="{FF2B5EF4-FFF2-40B4-BE49-F238E27FC236}">
                  <a16:creationId xmlns:a16="http://schemas.microsoft.com/office/drawing/2014/main" id="{7D3961CC-A544-482F-BCED-E607C5F6CE9F}"/>
                </a:ext>
              </a:extLst>
            </p:cNvPr>
            <p:cNvSpPr/>
            <p:nvPr/>
          </p:nvSpPr>
          <p:spPr>
            <a:xfrm>
              <a:off x="1124650" y="16176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6045;p45">
              <a:extLst>
                <a:ext uri="{FF2B5EF4-FFF2-40B4-BE49-F238E27FC236}">
                  <a16:creationId xmlns:a16="http://schemas.microsoft.com/office/drawing/2014/main" id="{8E11A944-D073-4516-9AC7-EB5B606C89CE}"/>
                </a:ext>
              </a:extLst>
            </p:cNvPr>
            <p:cNvSpPr/>
            <p:nvPr/>
          </p:nvSpPr>
          <p:spPr>
            <a:xfrm>
              <a:off x="1132575" y="16152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6046;p45">
              <a:extLst>
                <a:ext uri="{FF2B5EF4-FFF2-40B4-BE49-F238E27FC236}">
                  <a16:creationId xmlns:a16="http://schemas.microsoft.com/office/drawing/2014/main" id="{45E0B5A3-2E6D-4EEE-9841-290FA0E117BD}"/>
                </a:ext>
              </a:extLst>
            </p:cNvPr>
            <p:cNvSpPr/>
            <p:nvPr/>
          </p:nvSpPr>
          <p:spPr>
            <a:xfrm>
              <a:off x="1161375" y="16728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6047;p45">
              <a:extLst>
                <a:ext uri="{FF2B5EF4-FFF2-40B4-BE49-F238E27FC236}">
                  <a16:creationId xmlns:a16="http://schemas.microsoft.com/office/drawing/2014/main" id="{66DC6F0F-B900-4D5B-AF9E-ED5EC6DD8AFE}"/>
                </a:ext>
              </a:extLst>
            </p:cNvPr>
            <p:cNvSpPr/>
            <p:nvPr/>
          </p:nvSpPr>
          <p:spPr>
            <a:xfrm>
              <a:off x="1172475" y="16692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6048;p45">
              <a:extLst>
                <a:ext uri="{FF2B5EF4-FFF2-40B4-BE49-F238E27FC236}">
                  <a16:creationId xmlns:a16="http://schemas.microsoft.com/office/drawing/2014/main" id="{98CB4544-3807-4D51-BE13-9817392E9BDC}"/>
                </a:ext>
              </a:extLst>
            </p:cNvPr>
            <p:cNvSpPr/>
            <p:nvPr/>
          </p:nvSpPr>
          <p:spPr>
            <a:xfrm>
              <a:off x="1169650" y="16768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6049;p45">
              <a:extLst>
                <a:ext uri="{FF2B5EF4-FFF2-40B4-BE49-F238E27FC236}">
                  <a16:creationId xmlns:a16="http://schemas.microsoft.com/office/drawing/2014/main" id="{4C857202-E5E8-4E54-B524-06D302DE0AB2}"/>
                </a:ext>
              </a:extLst>
            </p:cNvPr>
            <p:cNvSpPr/>
            <p:nvPr/>
          </p:nvSpPr>
          <p:spPr>
            <a:xfrm>
              <a:off x="1161575" y="166362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6050;p45">
              <a:extLst>
                <a:ext uri="{FF2B5EF4-FFF2-40B4-BE49-F238E27FC236}">
                  <a16:creationId xmlns:a16="http://schemas.microsoft.com/office/drawing/2014/main" id="{6BDFECD8-C7BC-4E24-AC15-640AEA694A49}"/>
                </a:ext>
              </a:extLst>
            </p:cNvPr>
            <p:cNvSpPr/>
            <p:nvPr/>
          </p:nvSpPr>
          <p:spPr>
            <a:xfrm>
              <a:off x="1163075" y="16502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6051;p45">
              <a:extLst>
                <a:ext uri="{FF2B5EF4-FFF2-40B4-BE49-F238E27FC236}">
                  <a16:creationId xmlns:a16="http://schemas.microsoft.com/office/drawing/2014/main" id="{DF01D3D6-1921-4B4B-859F-A3C3785C9E7C}"/>
                </a:ext>
              </a:extLst>
            </p:cNvPr>
            <p:cNvSpPr/>
            <p:nvPr/>
          </p:nvSpPr>
          <p:spPr>
            <a:xfrm>
              <a:off x="1153275" y="16574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6052;p45">
              <a:extLst>
                <a:ext uri="{FF2B5EF4-FFF2-40B4-BE49-F238E27FC236}">
                  <a16:creationId xmlns:a16="http://schemas.microsoft.com/office/drawing/2014/main" id="{79579F46-D7AA-4BC7-91DA-5895EA7A5CFD}"/>
                </a:ext>
              </a:extLst>
            </p:cNvPr>
            <p:cNvSpPr/>
            <p:nvPr/>
          </p:nvSpPr>
          <p:spPr>
            <a:xfrm>
              <a:off x="1150450" y="16651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6053;p45">
              <a:extLst>
                <a:ext uri="{FF2B5EF4-FFF2-40B4-BE49-F238E27FC236}">
                  <a16:creationId xmlns:a16="http://schemas.microsoft.com/office/drawing/2014/main" id="{3406301D-C658-4832-8C41-79717F6CC981}"/>
                </a:ext>
              </a:extLst>
            </p:cNvPr>
            <p:cNvSpPr/>
            <p:nvPr/>
          </p:nvSpPr>
          <p:spPr>
            <a:xfrm>
              <a:off x="1169475" y="1660975"/>
              <a:ext cx="6225" cy="3625"/>
            </a:xfrm>
            <a:custGeom>
              <a:avLst/>
              <a:gdLst/>
              <a:ahLst/>
              <a:cxnLst/>
              <a:rect l="l" t="t" r="r" b="b"/>
              <a:pathLst>
                <a:path w="249" h="145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6054;p45">
              <a:extLst>
                <a:ext uri="{FF2B5EF4-FFF2-40B4-BE49-F238E27FC236}">
                  <a16:creationId xmlns:a16="http://schemas.microsoft.com/office/drawing/2014/main" id="{B212CA45-113B-4822-A64B-97EFAA155518}"/>
                </a:ext>
              </a:extLst>
            </p:cNvPr>
            <p:cNvSpPr/>
            <p:nvPr/>
          </p:nvSpPr>
          <p:spPr>
            <a:xfrm>
              <a:off x="1142350" y="165195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6055;p45">
              <a:extLst>
                <a:ext uri="{FF2B5EF4-FFF2-40B4-BE49-F238E27FC236}">
                  <a16:creationId xmlns:a16="http://schemas.microsoft.com/office/drawing/2014/main" id="{47ADA45E-D23E-4268-8457-1CC9F9B28451}"/>
                </a:ext>
              </a:extLst>
            </p:cNvPr>
            <p:cNvSpPr/>
            <p:nvPr/>
          </p:nvSpPr>
          <p:spPr>
            <a:xfrm>
              <a:off x="1150275" y="1649300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6056;p45">
              <a:extLst>
                <a:ext uri="{FF2B5EF4-FFF2-40B4-BE49-F238E27FC236}">
                  <a16:creationId xmlns:a16="http://schemas.microsoft.com/office/drawing/2014/main" id="{0A31AED0-EEC9-4B44-83C8-D819F1AC7FA3}"/>
                </a:ext>
              </a:extLst>
            </p:cNvPr>
            <p:cNvSpPr/>
            <p:nvPr/>
          </p:nvSpPr>
          <p:spPr>
            <a:xfrm>
              <a:off x="1179075" y="17069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6057;p45">
              <a:extLst>
                <a:ext uri="{FF2B5EF4-FFF2-40B4-BE49-F238E27FC236}">
                  <a16:creationId xmlns:a16="http://schemas.microsoft.com/office/drawing/2014/main" id="{C0A8D39D-0824-46E5-A7DB-3C43115F75BB}"/>
                </a:ext>
              </a:extLst>
            </p:cNvPr>
            <p:cNvSpPr/>
            <p:nvPr/>
          </p:nvSpPr>
          <p:spPr>
            <a:xfrm>
              <a:off x="1190175" y="17033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6058;p45">
              <a:extLst>
                <a:ext uri="{FF2B5EF4-FFF2-40B4-BE49-F238E27FC236}">
                  <a16:creationId xmlns:a16="http://schemas.microsoft.com/office/drawing/2014/main" id="{D06F0DBE-81ED-4D38-AC02-A8DB08A36DDF}"/>
                </a:ext>
              </a:extLst>
            </p:cNvPr>
            <p:cNvSpPr/>
            <p:nvPr/>
          </p:nvSpPr>
          <p:spPr>
            <a:xfrm>
              <a:off x="1187350" y="17110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6059;p45">
              <a:extLst>
                <a:ext uri="{FF2B5EF4-FFF2-40B4-BE49-F238E27FC236}">
                  <a16:creationId xmlns:a16="http://schemas.microsoft.com/office/drawing/2014/main" id="{38A5DB4D-3B48-468B-A712-4A674E9B9C23}"/>
                </a:ext>
              </a:extLst>
            </p:cNvPr>
            <p:cNvSpPr/>
            <p:nvPr/>
          </p:nvSpPr>
          <p:spPr>
            <a:xfrm>
              <a:off x="1179075" y="16977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6060;p45">
              <a:extLst>
                <a:ext uri="{FF2B5EF4-FFF2-40B4-BE49-F238E27FC236}">
                  <a16:creationId xmlns:a16="http://schemas.microsoft.com/office/drawing/2014/main" id="{556D8E8D-D77C-46D9-AA2C-63224FCD6B96}"/>
                </a:ext>
              </a:extLst>
            </p:cNvPr>
            <p:cNvSpPr/>
            <p:nvPr/>
          </p:nvSpPr>
          <p:spPr>
            <a:xfrm>
              <a:off x="1180575" y="16845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1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6061;p45">
              <a:extLst>
                <a:ext uri="{FF2B5EF4-FFF2-40B4-BE49-F238E27FC236}">
                  <a16:creationId xmlns:a16="http://schemas.microsoft.com/office/drawing/2014/main" id="{DD90E9EF-C2B7-4B62-8DDF-A5341A638832}"/>
                </a:ext>
              </a:extLst>
            </p:cNvPr>
            <p:cNvSpPr/>
            <p:nvPr/>
          </p:nvSpPr>
          <p:spPr>
            <a:xfrm>
              <a:off x="1170800" y="16916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6062;p45">
              <a:extLst>
                <a:ext uri="{FF2B5EF4-FFF2-40B4-BE49-F238E27FC236}">
                  <a16:creationId xmlns:a16="http://schemas.microsoft.com/office/drawing/2014/main" id="{BFD45E49-41E7-40D3-A837-BBE3E5722179}"/>
                </a:ext>
              </a:extLst>
            </p:cNvPr>
            <p:cNvSpPr/>
            <p:nvPr/>
          </p:nvSpPr>
          <p:spPr>
            <a:xfrm>
              <a:off x="1187175" y="16952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6063;p45">
              <a:extLst>
                <a:ext uri="{FF2B5EF4-FFF2-40B4-BE49-F238E27FC236}">
                  <a16:creationId xmlns:a16="http://schemas.microsoft.com/office/drawing/2014/main" id="{A7799C6E-725A-45D5-8E35-48D443112103}"/>
                </a:ext>
              </a:extLst>
            </p:cNvPr>
            <p:cNvSpPr/>
            <p:nvPr/>
          </p:nvSpPr>
          <p:spPr>
            <a:xfrm>
              <a:off x="1159875" y="16860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6064;p45">
              <a:extLst>
                <a:ext uri="{FF2B5EF4-FFF2-40B4-BE49-F238E27FC236}">
                  <a16:creationId xmlns:a16="http://schemas.microsoft.com/office/drawing/2014/main" id="{91860643-17FF-4516-8328-C2D97BA58C49}"/>
                </a:ext>
              </a:extLst>
            </p:cNvPr>
            <p:cNvSpPr/>
            <p:nvPr/>
          </p:nvSpPr>
          <p:spPr>
            <a:xfrm>
              <a:off x="1167775" y="16835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6065;p45">
              <a:extLst>
                <a:ext uri="{FF2B5EF4-FFF2-40B4-BE49-F238E27FC236}">
                  <a16:creationId xmlns:a16="http://schemas.microsoft.com/office/drawing/2014/main" id="{22CBA893-E033-44D2-84DD-7BE8358BC7CE}"/>
                </a:ext>
              </a:extLst>
            </p:cNvPr>
            <p:cNvSpPr/>
            <p:nvPr/>
          </p:nvSpPr>
          <p:spPr>
            <a:xfrm>
              <a:off x="1207700" y="17376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6066;p45">
              <a:extLst>
                <a:ext uri="{FF2B5EF4-FFF2-40B4-BE49-F238E27FC236}">
                  <a16:creationId xmlns:a16="http://schemas.microsoft.com/office/drawing/2014/main" id="{D8742C4A-1975-4052-8129-3AABB533CA58}"/>
                </a:ext>
              </a:extLst>
            </p:cNvPr>
            <p:cNvSpPr/>
            <p:nvPr/>
          </p:nvSpPr>
          <p:spPr>
            <a:xfrm>
              <a:off x="1196775" y="17319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6067;p45">
              <a:extLst>
                <a:ext uri="{FF2B5EF4-FFF2-40B4-BE49-F238E27FC236}">
                  <a16:creationId xmlns:a16="http://schemas.microsoft.com/office/drawing/2014/main" id="{3F150E59-50BE-4D02-B4F9-FAC2776DD103}"/>
                </a:ext>
              </a:extLst>
            </p:cNvPr>
            <p:cNvSpPr/>
            <p:nvPr/>
          </p:nvSpPr>
          <p:spPr>
            <a:xfrm>
              <a:off x="1198275" y="17186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6068;p45">
              <a:extLst>
                <a:ext uri="{FF2B5EF4-FFF2-40B4-BE49-F238E27FC236}">
                  <a16:creationId xmlns:a16="http://schemas.microsoft.com/office/drawing/2014/main" id="{FB5405BF-ADA2-4B4C-A9FB-EF1A0927B8C4}"/>
                </a:ext>
              </a:extLst>
            </p:cNvPr>
            <p:cNvSpPr/>
            <p:nvPr/>
          </p:nvSpPr>
          <p:spPr>
            <a:xfrm>
              <a:off x="1188500" y="17259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6069;p45">
              <a:extLst>
                <a:ext uri="{FF2B5EF4-FFF2-40B4-BE49-F238E27FC236}">
                  <a16:creationId xmlns:a16="http://schemas.microsoft.com/office/drawing/2014/main" id="{F55A0CA9-5430-4333-BFF8-5BE5FF61A914}"/>
                </a:ext>
              </a:extLst>
            </p:cNvPr>
            <p:cNvSpPr/>
            <p:nvPr/>
          </p:nvSpPr>
          <p:spPr>
            <a:xfrm>
              <a:off x="1186425" y="1733475"/>
              <a:ext cx="5475" cy="2475"/>
            </a:xfrm>
            <a:custGeom>
              <a:avLst/>
              <a:gdLst/>
              <a:ahLst/>
              <a:cxnLst/>
              <a:rect l="l" t="t" r="r" b="b"/>
              <a:pathLst>
                <a:path w="219" h="99" extrusionOk="0">
                  <a:moveTo>
                    <a:pt x="0" y="1"/>
                  </a:moveTo>
                  <a:cubicBezTo>
                    <a:pt x="68" y="39"/>
                    <a:pt x="136" y="69"/>
                    <a:pt x="204" y="99"/>
                  </a:cubicBezTo>
                  <a:lnTo>
                    <a:pt x="219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6070;p45">
              <a:extLst>
                <a:ext uri="{FF2B5EF4-FFF2-40B4-BE49-F238E27FC236}">
                  <a16:creationId xmlns:a16="http://schemas.microsoft.com/office/drawing/2014/main" id="{F4F3BEF6-F4E5-4AD2-A66E-FCFE7512B531}"/>
                </a:ext>
              </a:extLst>
            </p:cNvPr>
            <p:cNvSpPr/>
            <p:nvPr/>
          </p:nvSpPr>
          <p:spPr>
            <a:xfrm>
              <a:off x="1204675" y="17295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6071;p45">
              <a:extLst>
                <a:ext uri="{FF2B5EF4-FFF2-40B4-BE49-F238E27FC236}">
                  <a16:creationId xmlns:a16="http://schemas.microsoft.com/office/drawing/2014/main" id="{9227E0DE-8370-4CF5-8633-0B9F16B40FDB}"/>
                </a:ext>
              </a:extLst>
            </p:cNvPr>
            <p:cNvSpPr/>
            <p:nvPr/>
          </p:nvSpPr>
          <p:spPr>
            <a:xfrm>
              <a:off x="1185475" y="17176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6072;p45">
              <a:extLst>
                <a:ext uri="{FF2B5EF4-FFF2-40B4-BE49-F238E27FC236}">
                  <a16:creationId xmlns:a16="http://schemas.microsoft.com/office/drawing/2014/main" id="{F60A06C9-A2B1-4B8E-9089-44181F6B3C09}"/>
                </a:ext>
              </a:extLst>
            </p:cNvPr>
            <p:cNvSpPr/>
            <p:nvPr/>
          </p:nvSpPr>
          <p:spPr>
            <a:xfrm>
              <a:off x="1216725" y="1743650"/>
              <a:ext cx="3050" cy="3800"/>
            </a:xfrm>
            <a:custGeom>
              <a:avLst/>
              <a:gdLst/>
              <a:ahLst/>
              <a:cxnLst/>
              <a:rect l="l" t="t" r="r" b="b"/>
              <a:pathLst>
                <a:path w="122" h="152" extrusionOk="0">
                  <a:moveTo>
                    <a:pt x="46" y="1"/>
                  </a:moveTo>
                  <a:lnTo>
                    <a:pt x="1" y="129"/>
                  </a:lnTo>
                  <a:cubicBezTo>
                    <a:pt x="31" y="136"/>
                    <a:pt x="54" y="144"/>
                    <a:pt x="76" y="151"/>
                  </a:cubicBezTo>
                  <a:lnTo>
                    <a:pt x="121" y="23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6073;p45">
              <a:extLst>
                <a:ext uri="{FF2B5EF4-FFF2-40B4-BE49-F238E27FC236}">
                  <a16:creationId xmlns:a16="http://schemas.microsoft.com/office/drawing/2014/main" id="{240FD1E0-929E-413A-9902-9A9D7C6DEDB5}"/>
                </a:ext>
              </a:extLst>
            </p:cNvPr>
            <p:cNvSpPr/>
            <p:nvPr/>
          </p:nvSpPr>
          <p:spPr>
            <a:xfrm>
              <a:off x="1076625" y="1460625"/>
              <a:ext cx="2675" cy="2300"/>
            </a:xfrm>
            <a:custGeom>
              <a:avLst/>
              <a:gdLst/>
              <a:ahLst/>
              <a:cxnLst/>
              <a:rect l="l" t="t" r="r" b="b"/>
              <a:pathLst>
                <a:path w="107" h="92" extrusionOk="0">
                  <a:moveTo>
                    <a:pt x="106" y="1"/>
                  </a:moveTo>
                  <a:cubicBezTo>
                    <a:pt x="84" y="1"/>
                    <a:pt x="54" y="1"/>
                    <a:pt x="24" y="8"/>
                  </a:cubicBezTo>
                  <a:lnTo>
                    <a:pt x="1" y="69"/>
                  </a:lnTo>
                  <a:lnTo>
                    <a:pt x="76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6074;p45">
              <a:extLst>
                <a:ext uri="{FF2B5EF4-FFF2-40B4-BE49-F238E27FC236}">
                  <a16:creationId xmlns:a16="http://schemas.microsoft.com/office/drawing/2014/main" id="{739FC4A7-3535-4085-AFA8-9AC19E2B7EBB}"/>
                </a:ext>
              </a:extLst>
            </p:cNvPr>
            <p:cNvSpPr/>
            <p:nvPr/>
          </p:nvSpPr>
          <p:spPr>
            <a:xfrm>
              <a:off x="1085100" y="1461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6075;p45">
              <a:extLst>
                <a:ext uri="{FF2B5EF4-FFF2-40B4-BE49-F238E27FC236}">
                  <a16:creationId xmlns:a16="http://schemas.microsoft.com/office/drawing/2014/main" id="{799738A9-A617-4BF8-827B-876E86BED1A5}"/>
                </a:ext>
              </a:extLst>
            </p:cNvPr>
            <p:cNvSpPr/>
            <p:nvPr/>
          </p:nvSpPr>
          <p:spPr>
            <a:xfrm>
              <a:off x="1094350" y="14911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2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6076;p45">
              <a:extLst>
                <a:ext uri="{FF2B5EF4-FFF2-40B4-BE49-F238E27FC236}">
                  <a16:creationId xmlns:a16="http://schemas.microsoft.com/office/drawing/2014/main" id="{E6662E37-B8B5-4AE9-9016-E024917BC14F}"/>
                </a:ext>
              </a:extLst>
            </p:cNvPr>
            <p:cNvSpPr/>
            <p:nvPr/>
          </p:nvSpPr>
          <p:spPr>
            <a:xfrm>
              <a:off x="1105450" y="14875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6077;p45">
              <a:extLst>
                <a:ext uri="{FF2B5EF4-FFF2-40B4-BE49-F238E27FC236}">
                  <a16:creationId xmlns:a16="http://schemas.microsoft.com/office/drawing/2014/main" id="{47B4C58F-7758-4EB2-B8A0-568B2CECA96F}"/>
                </a:ext>
              </a:extLst>
            </p:cNvPr>
            <p:cNvSpPr/>
            <p:nvPr/>
          </p:nvSpPr>
          <p:spPr>
            <a:xfrm>
              <a:off x="1094525" y="14819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6078;p45">
              <a:extLst>
                <a:ext uri="{FF2B5EF4-FFF2-40B4-BE49-F238E27FC236}">
                  <a16:creationId xmlns:a16="http://schemas.microsoft.com/office/drawing/2014/main" id="{D1400679-6DE6-4667-BF48-DA13C4A5AFBD}"/>
                </a:ext>
              </a:extLst>
            </p:cNvPr>
            <p:cNvSpPr/>
            <p:nvPr/>
          </p:nvSpPr>
          <p:spPr>
            <a:xfrm>
              <a:off x="1096025" y="14685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6079;p45">
              <a:extLst>
                <a:ext uri="{FF2B5EF4-FFF2-40B4-BE49-F238E27FC236}">
                  <a16:creationId xmlns:a16="http://schemas.microsoft.com/office/drawing/2014/main" id="{A91DF0A7-17F9-421D-B91C-107FABD037D3}"/>
                </a:ext>
              </a:extLst>
            </p:cNvPr>
            <p:cNvSpPr/>
            <p:nvPr/>
          </p:nvSpPr>
          <p:spPr>
            <a:xfrm>
              <a:off x="1086050" y="14758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6080;p45">
              <a:extLst>
                <a:ext uri="{FF2B5EF4-FFF2-40B4-BE49-F238E27FC236}">
                  <a16:creationId xmlns:a16="http://schemas.microsoft.com/office/drawing/2014/main" id="{B613DEAA-BB05-4651-8D58-489C0900DC16}"/>
                </a:ext>
              </a:extLst>
            </p:cNvPr>
            <p:cNvSpPr/>
            <p:nvPr/>
          </p:nvSpPr>
          <p:spPr>
            <a:xfrm>
              <a:off x="1083425" y="14834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6081;p45">
              <a:extLst>
                <a:ext uri="{FF2B5EF4-FFF2-40B4-BE49-F238E27FC236}">
                  <a16:creationId xmlns:a16="http://schemas.microsoft.com/office/drawing/2014/main" id="{63A9F4B9-0406-435B-8689-9E633BA491CC}"/>
                </a:ext>
              </a:extLst>
            </p:cNvPr>
            <p:cNvSpPr/>
            <p:nvPr/>
          </p:nvSpPr>
          <p:spPr>
            <a:xfrm>
              <a:off x="1102425" y="14794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69"/>
                  </a:lnTo>
                  <a:lnTo>
                    <a:pt x="219" y="137"/>
                  </a:lnTo>
                  <a:lnTo>
                    <a:pt x="242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6082;p45">
              <a:extLst>
                <a:ext uri="{FF2B5EF4-FFF2-40B4-BE49-F238E27FC236}">
                  <a16:creationId xmlns:a16="http://schemas.microsoft.com/office/drawing/2014/main" id="{8C7C3A21-1206-4B42-9677-F54079A91AE5}"/>
                </a:ext>
              </a:extLst>
            </p:cNvPr>
            <p:cNvSpPr/>
            <p:nvPr/>
          </p:nvSpPr>
          <p:spPr>
            <a:xfrm>
              <a:off x="1075125" y="14702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6083;p45">
              <a:extLst>
                <a:ext uri="{FF2B5EF4-FFF2-40B4-BE49-F238E27FC236}">
                  <a16:creationId xmlns:a16="http://schemas.microsoft.com/office/drawing/2014/main" id="{B11BF568-ACC8-45DC-BD54-567B4E33C7B4}"/>
                </a:ext>
              </a:extLst>
            </p:cNvPr>
            <p:cNvSpPr/>
            <p:nvPr/>
          </p:nvSpPr>
          <p:spPr>
            <a:xfrm>
              <a:off x="1083225" y="14676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6084;p45">
              <a:extLst>
                <a:ext uri="{FF2B5EF4-FFF2-40B4-BE49-F238E27FC236}">
                  <a16:creationId xmlns:a16="http://schemas.microsoft.com/office/drawing/2014/main" id="{F95C52B0-7FE4-4187-B302-DB78547B2AE8}"/>
                </a:ext>
              </a:extLst>
            </p:cNvPr>
            <p:cNvSpPr/>
            <p:nvPr/>
          </p:nvSpPr>
          <p:spPr>
            <a:xfrm>
              <a:off x="1096025" y="1461575"/>
              <a:ext cx="3225" cy="3800"/>
            </a:xfrm>
            <a:custGeom>
              <a:avLst/>
              <a:gdLst/>
              <a:ahLst/>
              <a:cxnLst/>
              <a:rect l="l" t="t" r="r" b="b"/>
              <a:pathLst>
                <a:path w="129" h="152" extrusionOk="0">
                  <a:moveTo>
                    <a:pt x="46" y="0"/>
                  </a:moveTo>
                  <a:lnTo>
                    <a:pt x="1" y="128"/>
                  </a:lnTo>
                  <a:lnTo>
                    <a:pt x="76" y="151"/>
                  </a:lnTo>
                  <a:lnTo>
                    <a:pt x="129" y="15"/>
                  </a:lnTo>
                  <a:cubicBezTo>
                    <a:pt x="99" y="15"/>
                    <a:pt x="76" y="8"/>
                    <a:pt x="4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6085;p45">
              <a:extLst>
                <a:ext uri="{FF2B5EF4-FFF2-40B4-BE49-F238E27FC236}">
                  <a16:creationId xmlns:a16="http://schemas.microsoft.com/office/drawing/2014/main" id="{7C95D861-A6D9-461F-8F68-CFC39CCACE2F}"/>
                </a:ext>
              </a:extLst>
            </p:cNvPr>
            <p:cNvSpPr/>
            <p:nvPr/>
          </p:nvSpPr>
          <p:spPr>
            <a:xfrm>
              <a:off x="1111850" y="15252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6086;p45">
              <a:extLst>
                <a:ext uri="{FF2B5EF4-FFF2-40B4-BE49-F238E27FC236}">
                  <a16:creationId xmlns:a16="http://schemas.microsoft.com/office/drawing/2014/main" id="{C4004603-AE55-4F98-8B61-07821A05F731}"/>
                </a:ext>
              </a:extLst>
            </p:cNvPr>
            <p:cNvSpPr/>
            <p:nvPr/>
          </p:nvSpPr>
          <p:spPr>
            <a:xfrm>
              <a:off x="1122950" y="15216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6087;p45">
              <a:extLst>
                <a:ext uri="{FF2B5EF4-FFF2-40B4-BE49-F238E27FC236}">
                  <a16:creationId xmlns:a16="http://schemas.microsoft.com/office/drawing/2014/main" id="{9F0AF2D1-3060-4EE4-B0A6-C5470105F661}"/>
                </a:ext>
              </a:extLst>
            </p:cNvPr>
            <p:cNvSpPr/>
            <p:nvPr/>
          </p:nvSpPr>
          <p:spPr>
            <a:xfrm>
              <a:off x="1112050" y="151617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6088;p45">
              <a:extLst>
                <a:ext uri="{FF2B5EF4-FFF2-40B4-BE49-F238E27FC236}">
                  <a16:creationId xmlns:a16="http://schemas.microsoft.com/office/drawing/2014/main" id="{7FD25A11-0C2E-4095-8C4D-0A8CEF9E135A}"/>
                </a:ext>
              </a:extLst>
            </p:cNvPr>
            <p:cNvSpPr/>
            <p:nvPr/>
          </p:nvSpPr>
          <p:spPr>
            <a:xfrm>
              <a:off x="1113550" y="15028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6089;p45">
              <a:extLst>
                <a:ext uri="{FF2B5EF4-FFF2-40B4-BE49-F238E27FC236}">
                  <a16:creationId xmlns:a16="http://schemas.microsoft.com/office/drawing/2014/main" id="{EB2B911C-3B0D-43E3-AE1E-E029BBCDB34B}"/>
                </a:ext>
              </a:extLst>
            </p:cNvPr>
            <p:cNvSpPr/>
            <p:nvPr/>
          </p:nvSpPr>
          <p:spPr>
            <a:xfrm>
              <a:off x="1103750" y="15099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6090;p45">
              <a:extLst>
                <a:ext uri="{FF2B5EF4-FFF2-40B4-BE49-F238E27FC236}">
                  <a16:creationId xmlns:a16="http://schemas.microsoft.com/office/drawing/2014/main" id="{19E03F62-AD26-40D7-948D-1356DF447FA1}"/>
                </a:ext>
              </a:extLst>
            </p:cNvPr>
            <p:cNvSpPr/>
            <p:nvPr/>
          </p:nvSpPr>
          <p:spPr>
            <a:xfrm>
              <a:off x="1119950" y="15135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1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6091;p45">
              <a:extLst>
                <a:ext uri="{FF2B5EF4-FFF2-40B4-BE49-F238E27FC236}">
                  <a16:creationId xmlns:a16="http://schemas.microsoft.com/office/drawing/2014/main" id="{263137DC-DF8C-4058-B767-C57E7BACB041}"/>
                </a:ext>
              </a:extLst>
            </p:cNvPr>
            <p:cNvSpPr/>
            <p:nvPr/>
          </p:nvSpPr>
          <p:spPr>
            <a:xfrm>
              <a:off x="1121825" y="15069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6092;p45">
              <a:extLst>
                <a:ext uri="{FF2B5EF4-FFF2-40B4-BE49-F238E27FC236}">
                  <a16:creationId xmlns:a16="http://schemas.microsoft.com/office/drawing/2014/main" id="{6EFD100E-BA82-412A-92C3-C23D815817D2}"/>
                </a:ext>
              </a:extLst>
            </p:cNvPr>
            <p:cNvSpPr/>
            <p:nvPr/>
          </p:nvSpPr>
          <p:spPr>
            <a:xfrm>
              <a:off x="1092825" y="15043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6093;p45">
              <a:extLst>
                <a:ext uri="{FF2B5EF4-FFF2-40B4-BE49-F238E27FC236}">
                  <a16:creationId xmlns:a16="http://schemas.microsoft.com/office/drawing/2014/main" id="{5C03B827-0648-42A6-BE40-6006F5C074BE}"/>
                </a:ext>
              </a:extLst>
            </p:cNvPr>
            <p:cNvSpPr/>
            <p:nvPr/>
          </p:nvSpPr>
          <p:spPr>
            <a:xfrm>
              <a:off x="1100750" y="15018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6094;p45">
              <a:extLst>
                <a:ext uri="{FF2B5EF4-FFF2-40B4-BE49-F238E27FC236}">
                  <a16:creationId xmlns:a16="http://schemas.microsoft.com/office/drawing/2014/main" id="{04906A4B-B6B7-46B0-900A-075015772EFE}"/>
                </a:ext>
              </a:extLst>
            </p:cNvPr>
            <p:cNvSpPr/>
            <p:nvPr/>
          </p:nvSpPr>
          <p:spPr>
            <a:xfrm>
              <a:off x="1102625" y="14952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6095;p45">
              <a:extLst>
                <a:ext uri="{FF2B5EF4-FFF2-40B4-BE49-F238E27FC236}">
                  <a16:creationId xmlns:a16="http://schemas.microsoft.com/office/drawing/2014/main" id="{C4E6832A-74BC-4A0C-8415-7615D9869D73}"/>
                </a:ext>
              </a:extLst>
            </p:cNvPr>
            <p:cNvSpPr/>
            <p:nvPr/>
          </p:nvSpPr>
          <p:spPr>
            <a:xfrm>
              <a:off x="1129550" y="15595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6096;p45">
              <a:extLst>
                <a:ext uri="{FF2B5EF4-FFF2-40B4-BE49-F238E27FC236}">
                  <a16:creationId xmlns:a16="http://schemas.microsoft.com/office/drawing/2014/main" id="{454AE966-5C88-4E9C-83A4-B590DBF6C26F}"/>
                </a:ext>
              </a:extLst>
            </p:cNvPr>
            <p:cNvSpPr/>
            <p:nvPr/>
          </p:nvSpPr>
          <p:spPr>
            <a:xfrm>
              <a:off x="1140650" y="15559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4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6097;p45">
              <a:extLst>
                <a:ext uri="{FF2B5EF4-FFF2-40B4-BE49-F238E27FC236}">
                  <a16:creationId xmlns:a16="http://schemas.microsoft.com/office/drawing/2014/main" id="{580E6E93-1A0C-41AF-A0EA-0390F290FACE}"/>
                </a:ext>
              </a:extLst>
            </p:cNvPr>
            <p:cNvSpPr/>
            <p:nvPr/>
          </p:nvSpPr>
          <p:spPr>
            <a:xfrm>
              <a:off x="1137825" y="15636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4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50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6098;p45">
              <a:extLst>
                <a:ext uri="{FF2B5EF4-FFF2-40B4-BE49-F238E27FC236}">
                  <a16:creationId xmlns:a16="http://schemas.microsoft.com/office/drawing/2014/main" id="{A96CCBCB-A0CE-4C42-81D7-B4E4BEBDDB51}"/>
                </a:ext>
              </a:extLst>
            </p:cNvPr>
            <p:cNvSpPr/>
            <p:nvPr/>
          </p:nvSpPr>
          <p:spPr>
            <a:xfrm>
              <a:off x="1129750" y="15502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0"/>
                  </a:moveTo>
                  <a:lnTo>
                    <a:pt x="0" y="218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6099;p45">
              <a:extLst>
                <a:ext uri="{FF2B5EF4-FFF2-40B4-BE49-F238E27FC236}">
                  <a16:creationId xmlns:a16="http://schemas.microsoft.com/office/drawing/2014/main" id="{17EDD861-8F5B-4E24-899C-6BCD02290BD1}"/>
                </a:ext>
              </a:extLst>
            </p:cNvPr>
            <p:cNvSpPr/>
            <p:nvPr/>
          </p:nvSpPr>
          <p:spPr>
            <a:xfrm>
              <a:off x="1131250" y="15369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6100;p45">
              <a:extLst>
                <a:ext uri="{FF2B5EF4-FFF2-40B4-BE49-F238E27FC236}">
                  <a16:creationId xmlns:a16="http://schemas.microsoft.com/office/drawing/2014/main" id="{B82E4645-1E05-4FF0-A9A0-03A9C7279591}"/>
                </a:ext>
              </a:extLst>
            </p:cNvPr>
            <p:cNvSpPr/>
            <p:nvPr/>
          </p:nvSpPr>
          <p:spPr>
            <a:xfrm>
              <a:off x="1121275" y="15442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6101;p45">
              <a:extLst>
                <a:ext uri="{FF2B5EF4-FFF2-40B4-BE49-F238E27FC236}">
                  <a16:creationId xmlns:a16="http://schemas.microsoft.com/office/drawing/2014/main" id="{39756DD5-F481-45E6-8A00-1D891610A488}"/>
                </a:ext>
              </a:extLst>
            </p:cNvPr>
            <p:cNvSpPr/>
            <p:nvPr/>
          </p:nvSpPr>
          <p:spPr>
            <a:xfrm>
              <a:off x="1118625" y="15517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6102;p45">
              <a:extLst>
                <a:ext uri="{FF2B5EF4-FFF2-40B4-BE49-F238E27FC236}">
                  <a16:creationId xmlns:a16="http://schemas.microsoft.com/office/drawing/2014/main" id="{D8040EE6-B956-429E-9C04-19E566A29DAF}"/>
                </a:ext>
              </a:extLst>
            </p:cNvPr>
            <p:cNvSpPr/>
            <p:nvPr/>
          </p:nvSpPr>
          <p:spPr>
            <a:xfrm>
              <a:off x="1137650" y="15478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6103;p45">
              <a:extLst>
                <a:ext uri="{FF2B5EF4-FFF2-40B4-BE49-F238E27FC236}">
                  <a16:creationId xmlns:a16="http://schemas.microsoft.com/office/drawing/2014/main" id="{9A6F11E2-5B49-488A-A5E9-B7ADE86A61CC}"/>
                </a:ext>
              </a:extLst>
            </p:cNvPr>
            <p:cNvSpPr/>
            <p:nvPr/>
          </p:nvSpPr>
          <p:spPr>
            <a:xfrm>
              <a:off x="1110350" y="15386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8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6104;p45">
              <a:extLst>
                <a:ext uri="{FF2B5EF4-FFF2-40B4-BE49-F238E27FC236}">
                  <a16:creationId xmlns:a16="http://schemas.microsoft.com/office/drawing/2014/main" id="{1BCFB8DE-F764-443C-A061-2F0455976388}"/>
                </a:ext>
              </a:extLst>
            </p:cNvPr>
            <p:cNvSpPr/>
            <p:nvPr/>
          </p:nvSpPr>
          <p:spPr>
            <a:xfrm>
              <a:off x="1118450" y="15361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6105;p45">
              <a:extLst>
                <a:ext uri="{FF2B5EF4-FFF2-40B4-BE49-F238E27FC236}">
                  <a16:creationId xmlns:a16="http://schemas.microsoft.com/office/drawing/2014/main" id="{293BED68-5A05-46D1-8160-2B0087509208}"/>
                </a:ext>
              </a:extLst>
            </p:cNvPr>
            <p:cNvSpPr/>
            <p:nvPr/>
          </p:nvSpPr>
          <p:spPr>
            <a:xfrm>
              <a:off x="1120325" y="15293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7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6106;p45">
              <a:extLst>
                <a:ext uri="{FF2B5EF4-FFF2-40B4-BE49-F238E27FC236}">
                  <a16:creationId xmlns:a16="http://schemas.microsoft.com/office/drawing/2014/main" id="{778CE714-1D39-40A7-A0C9-C87FEF42F48A}"/>
                </a:ext>
              </a:extLst>
            </p:cNvPr>
            <p:cNvSpPr/>
            <p:nvPr/>
          </p:nvSpPr>
          <p:spPr>
            <a:xfrm>
              <a:off x="1147075" y="15935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6107;p45">
              <a:extLst>
                <a:ext uri="{FF2B5EF4-FFF2-40B4-BE49-F238E27FC236}">
                  <a16:creationId xmlns:a16="http://schemas.microsoft.com/office/drawing/2014/main" id="{1610A40E-A70E-4EA3-9158-D3A84B044CA9}"/>
                </a:ext>
              </a:extLst>
            </p:cNvPr>
            <p:cNvSpPr/>
            <p:nvPr/>
          </p:nvSpPr>
          <p:spPr>
            <a:xfrm>
              <a:off x="1158175" y="15900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6108;p45">
              <a:extLst>
                <a:ext uri="{FF2B5EF4-FFF2-40B4-BE49-F238E27FC236}">
                  <a16:creationId xmlns:a16="http://schemas.microsoft.com/office/drawing/2014/main" id="{138561CE-B197-4B3A-8211-1ADC655E6DB7}"/>
                </a:ext>
              </a:extLst>
            </p:cNvPr>
            <p:cNvSpPr/>
            <p:nvPr/>
          </p:nvSpPr>
          <p:spPr>
            <a:xfrm>
              <a:off x="1155525" y="1597725"/>
              <a:ext cx="6075" cy="3400"/>
            </a:xfrm>
            <a:custGeom>
              <a:avLst/>
              <a:gdLst/>
              <a:ahLst/>
              <a:cxnLst/>
              <a:rect l="l" t="t" r="r" b="b"/>
              <a:pathLst>
                <a:path w="243" h="136" extrusionOk="0">
                  <a:moveTo>
                    <a:pt x="24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6109;p45">
              <a:extLst>
                <a:ext uri="{FF2B5EF4-FFF2-40B4-BE49-F238E27FC236}">
                  <a16:creationId xmlns:a16="http://schemas.microsoft.com/office/drawing/2014/main" id="{697EC8FF-BCBD-4866-A47E-1F02EE245BB7}"/>
                </a:ext>
              </a:extLst>
            </p:cNvPr>
            <p:cNvSpPr/>
            <p:nvPr/>
          </p:nvSpPr>
          <p:spPr>
            <a:xfrm>
              <a:off x="1147250" y="15845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6110;p45">
              <a:extLst>
                <a:ext uri="{FF2B5EF4-FFF2-40B4-BE49-F238E27FC236}">
                  <a16:creationId xmlns:a16="http://schemas.microsoft.com/office/drawing/2014/main" id="{64ECE865-1AB4-4DE0-AB8E-785F1D9EED12}"/>
                </a:ext>
              </a:extLst>
            </p:cNvPr>
            <p:cNvSpPr/>
            <p:nvPr/>
          </p:nvSpPr>
          <p:spPr>
            <a:xfrm>
              <a:off x="1148750" y="15711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6111;p45">
              <a:extLst>
                <a:ext uri="{FF2B5EF4-FFF2-40B4-BE49-F238E27FC236}">
                  <a16:creationId xmlns:a16="http://schemas.microsoft.com/office/drawing/2014/main" id="{44B12D62-C894-483F-960B-F4421BFE2894}"/>
                </a:ext>
              </a:extLst>
            </p:cNvPr>
            <p:cNvSpPr/>
            <p:nvPr/>
          </p:nvSpPr>
          <p:spPr>
            <a:xfrm>
              <a:off x="1138975" y="15783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6112;p45">
              <a:extLst>
                <a:ext uri="{FF2B5EF4-FFF2-40B4-BE49-F238E27FC236}">
                  <a16:creationId xmlns:a16="http://schemas.microsoft.com/office/drawing/2014/main" id="{AB214AEC-C9A2-4EDB-991E-4C9114495FCC}"/>
                </a:ext>
              </a:extLst>
            </p:cNvPr>
            <p:cNvSpPr/>
            <p:nvPr/>
          </p:nvSpPr>
          <p:spPr>
            <a:xfrm>
              <a:off x="1136150" y="15860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6113;p45">
              <a:extLst>
                <a:ext uri="{FF2B5EF4-FFF2-40B4-BE49-F238E27FC236}">
                  <a16:creationId xmlns:a16="http://schemas.microsoft.com/office/drawing/2014/main" id="{69F04F4A-D5E5-427E-88ED-0595971C5F77}"/>
                </a:ext>
              </a:extLst>
            </p:cNvPr>
            <p:cNvSpPr/>
            <p:nvPr/>
          </p:nvSpPr>
          <p:spPr>
            <a:xfrm>
              <a:off x="1155150" y="15819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6114;p45">
              <a:extLst>
                <a:ext uri="{FF2B5EF4-FFF2-40B4-BE49-F238E27FC236}">
                  <a16:creationId xmlns:a16="http://schemas.microsoft.com/office/drawing/2014/main" id="{CB76E9E6-AC56-4492-BA28-63EAFE84D9AF}"/>
                </a:ext>
              </a:extLst>
            </p:cNvPr>
            <p:cNvSpPr/>
            <p:nvPr/>
          </p:nvSpPr>
          <p:spPr>
            <a:xfrm>
              <a:off x="1128050" y="15726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6115;p45">
              <a:extLst>
                <a:ext uri="{FF2B5EF4-FFF2-40B4-BE49-F238E27FC236}">
                  <a16:creationId xmlns:a16="http://schemas.microsoft.com/office/drawing/2014/main" id="{0AF0F50E-151F-4BC1-8EF2-C136C2183CBF}"/>
                </a:ext>
              </a:extLst>
            </p:cNvPr>
            <p:cNvSpPr/>
            <p:nvPr/>
          </p:nvSpPr>
          <p:spPr>
            <a:xfrm>
              <a:off x="1135950" y="15702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6116;p45">
              <a:extLst>
                <a:ext uri="{FF2B5EF4-FFF2-40B4-BE49-F238E27FC236}">
                  <a16:creationId xmlns:a16="http://schemas.microsoft.com/office/drawing/2014/main" id="{6A27E2FA-905E-4F83-905E-E21EC50EB70A}"/>
                </a:ext>
              </a:extLst>
            </p:cNvPr>
            <p:cNvSpPr/>
            <p:nvPr/>
          </p:nvSpPr>
          <p:spPr>
            <a:xfrm>
              <a:off x="1164775" y="162785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6117;p45">
              <a:extLst>
                <a:ext uri="{FF2B5EF4-FFF2-40B4-BE49-F238E27FC236}">
                  <a16:creationId xmlns:a16="http://schemas.microsoft.com/office/drawing/2014/main" id="{6492A941-4701-4F26-B95F-03113914BCD2}"/>
                </a:ext>
              </a:extLst>
            </p:cNvPr>
            <p:cNvSpPr/>
            <p:nvPr/>
          </p:nvSpPr>
          <p:spPr>
            <a:xfrm>
              <a:off x="1175875" y="16242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6118;p45">
              <a:extLst>
                <a:ext uri="{FF2B5EF4-FFF2-40B4-BE49-F238E27FC236}">
                  <a16:creationId xmlns:a16="http://schemas.microsoft.com/office/drawing/2014/main" id="{3A0ACA94-64E0-4852-9755-19FDA2A4D88C}"/>
                </a:ext>
              </a:extLst>
            </p:cNvPr>
            <p:cNvSpPr/>
            <p:nvPr/>
          </p:nvSpPr>
          <p:spPr>
            <a:xfrm>
              <a:off x="1173050" y="16320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6119;p45">
              <a:extLst>
                <a:ext uri="{FF2B5EF4-FFF2-40B4-BE49-F238E27FC236}">
                  <a16:creationId xmlns:a16="http://schemas.microsoft.com/office/drawing/2014/main" id="{9626AE06-E435-4A69-998F-E8C113147572}"/>
                </a:ext>
              </a:extLst>
            </p:cNvPr>
            <p:cNvSpPr/>
            <p:nvPr/>
          </p:nvSpPr>
          <p:spPr>
            <a:xfrm>
              <a:off x="1164950" y="16186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1" y="219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6120;p45">
              <a:extLst>
                <a:ext uri="{FF2B5EF4-FFF2-40B4-BE49-F238E27FC236}">
                  <a16:creationId xmlns:a16="http://schemas.microsoft.com/office/drawing/2014/main" id="{DB41A43D-B924-4A61-8782-146A6F051539}"/>
                </a:ext>
              </a:extLst>
            </p:cNvPr>
            <p:cNvSpPr/>
            <p:nvPr/>
          </p:nvSpPr>
          <p:spPr>
            <a:xfrm>
              <a:off x="1166450" y="16052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69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6121;p45">
              <a:extLst>
                <a:ext uri="{FF2B5EF4-FFF2-40B4-BE49-F238E27FC236}">
                  <a16:creationId xmlns:a16="http://schemas.microsoft.com/office/drawing/2014/main" id="{150EEC68-E9BD-4E45-A935-2EBDF2D968C7}"/>
                </a:ext>
              </a:extLst>
            </p:cNvPr>
            <p:cNvSpPr/>
            <p:nvPr/>
          </p:nvSpPr>
          <p:spPr>
            <a:xfrm>
              <a:off x="1156475" y="16126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6122;p45">
              <a:extLst>
                <a:ext uri="{FF2B5EF4-FFF2-40B4-BE49-F238E27FC236}">
                  <a16:creationId xmlns:a16="http://schemas.microsoft.com/office/drawing/2014/main" id="{7582CB6F-05E9-4645-A3FF-3268223BFD71}"/>
                </a:ext>
              </a:extLst>
            </p:cNvPr>
            <p:cNvSpPr/>
            <p:nvPr/>
          </p:nvSpPr>
          <p:spPr>
            <a:xfrm>
              <a:off x="1153850" y="16203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6123;p45">
              <a:extLst>
                <a:ext uri="{FF2B5EF4-FFF2-40B4-BE49-F238E27FC236}">
                  <a16:creationId xmlns:a16="http://schemas.microsoft.com/office/drawing/2014/main" id="{5F616CFF-19CE-4A45-B7FC-5E5C49C51D9B}"/>
                </a:ext>
              </a:extLst>
            </p:cNvPr>
            <p:cNvSpPr/>
            <p:nvPr/>
          </p:nvSpPr>
          <p:spPr>
            <a:xfrm>
              <a:off x="1172850" y="16161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6124;p45">
              <a:extLst>
                <a:ext uri="{FF2B5EF4-FFF2-40B4-BE49-F238E27FC236}">
                  <a16:creationId xmlns:a16="http://schemas.microsoft.com/office/drawing/2014/main" id="{33F2CC08-57E0-42A5-840E-0B6CBEEB157F}"/>
                </a:ext>
              </a:extLst>
            </p:cNvPr>
            <p:cNvSpPr/>
            <p:nvPr/>
          </p:nvSpPr>
          <p:spPr>
            <a:xfrm>
              <a:off x="1145550" y="16069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6125;p45">
              <a:extLst>
                <a:ext uri="{FF2B5EF4-FFF2-40B4-BE49-F238E27FC236}">
                  <a16:creationId xmlns:a16="http://schemas.microsoft.com/office/drawing/2014/main" id="{498E734C-6CB9-4544-9CA5-A5799AA164C9}"/>
                </a:ext>
              </a:extLst>
            </p:cNvPr>
            <p:cNvSpPr/>
            <p:nvPr/>
          </p:nvSpPr>
          <p:spPr>
            <a:xfrm>
              <a:off x="1153650" y="16045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6126;p45">
              <a:extLst>
                <a:ext uri="{FF2B5EF4-FFF2-40B4-BE49-F238E27FC236}">
                  <a16:creationId xmlns:a16="http://schemas.microsoft.com/office/drawing/2014/main" id="{739FEF46-9ADF-401F-8A33-014A3738E884}"/>
                </a:ext>
              </a:extLst>
            </p:cNvPr>
            <p:cNvSpPr/>
            <p:nvPr/>
          </p:nvSpPr>
          <p:spPr>
            <a:xfrm>
              <a:off x="1182275" y="16619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6127;p45">
              <a:extLst>
                <a:ext uri="{FF2B5EF4-FFF2-40B4-BE49-F238E27FC236}">
                  <a16:creationId xmlns:a16="http://schemas.microsoft.com/office/drawing/2014/main" id="{D5331928-63CF-48B5-BD75-B14B387DB9A7}"/>
                </a:ext>
              </a:extLst>
            </p:cNvPr>
            <p:cNvSpPr/>
            <p:nvPr/>
          </p:nvSpPr>
          <p:spPr>
            <a:xfrm>
              <a:off x="1193375" y="16583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50" y="6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6128;p45">
              <a:extLst>
                <a:ext uri="{FF2B5EF4-FFF2-40B4-BE49-F238E27FC236}">
                  <a16:creationId xmlns:a16="http://schemas.microsoft.com/office/drawing/2014/main" id="{7C5997E8-BC47-4B11-A8F8-A85979D333BF}"/>
                </a:ext>
              </a:extLst>
            </p:cNvPr>
            <p:cNvSpPr/>
            <p:nvPr/>
          </p:nvSpPr>
          <p:spPr>
            <a:xfrm>
              <a:off x="1190750" y="16660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6129;p45">
              <a:extLst>
                <a:ext uri="{FF2B5EF4-FFF2-40B4-BE49-F238E27FC236}">
                  <a16:creationId xmlns:a16="http://schemas.microsoft.com/office/drawing/2014/main" id="{2D289996-86DF-45DC-8390-620D37202F5B}"/>
                </a:ext>
              </a:extLst>
            </p:cNvPr>
            <p:cNvSpPr/>
            <p:nvPr/>
          </p:nvSpPr>
          <p:spPr>
            <a:xfrm>
              <a:off x="1182475" y="16529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6130;p45">
              <a:extLst>
                <a:ext uri="{FF2B5EF4-FFF2-40B4-BE49-F238E27FC236}">
                  <a16:creationId xmlns:a16="http://schemas.microsoft.com/office/drawing/2014/main" id="{70204830-72D8-4699-8F5C-DAE48E700A35}"/>
                </a:ext>
              </a:extLst>
            </p:cNvPr>
            <p:cNvSpPr/>
            <p:nvPr/>
          </p:nvSpPr>
          <p:spPr>
            <a:xfrm>
              <a:off x="1183975" y="16395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6131;p45">
              <a:extLst>
                <a:ext uri="{FF2B5EF4-FFF2-40B4-BE49-F238E27FC236}">
                  <a16:creationId xmlns:a16="http://schemas.microsoft.com/office/drawing/2014/main" id="{CB472D82-BB24-4D88-A19F-1BBA57269BF6}"/>
                </a:ext>
              </a:extLst>
            </p:cNvPr>
            <p:cNvSpPr/>
            <p:nvPr/>
          </p:nvSpPr>
          <p:spPr>
            <a:xfrm>
              <a:off x="1174175" y="16466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6132;p45">
              <a:extLst>
                <a:ext uri="{FF2B5EF4-FFF2-40B4-BE49-F238E27FC236}">
                  <a16:creationId xmlns:a16="http://schemas.microsoft.com/office/drawing/2014/main" id="{A4A00EA3-CA97-4652-974C-86694B1EBE37}"/>
                </a:ext>
              </a:extLst>
            </p:cNvPr>
            <p:cNvSpPr/>
            <p:nvPr/>
          </p:nvSpPr>
          <p:spPr>
            <a:xfrm>
              <a:off x="1171350" y="16544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6133;p45">
              <a:extLst>
                <a:ext uri="{FF2B5EF4-FFF2-40B4-BE49-F238E27FC236}">
                  <a16:creationId xmlns:a16="http://schemas.microsoft.com/office/drawing/2014/main" id="{0975B0AD-2886-4D54-9E52-09A4DD9FFB0A}"/>
                </a:ext>
              </a:extLst>
            </p:cNvPr>
            <p:cNvSpPr/>
            <p:nvPr/>
          </p:nvSpPr>
          <p:spPr>
            <a:xfrm>
              <a:off x="1190375" y="16502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6134;p45">
              <a:extLst>
                <a:ext uri="{FF2B5EF4-FFF2-40B4-BE49-F238E27FC236}">
                  <a16:creationId xmlns:a16="http://schemas.microsoft.com/office/drawing/2014/main" id="{9B8363B3-C530-425B-8EA9-124A627DCDF5}"/>
                </a:ext>
              </a:extLst>
            </p:cNvPr>
            <p:cNvSpPr/>
            <p:nvPr/>
          </p:nvSpPr>
          <p:spPr>
            <a:xfrm>
              <a:off x="1163250" y="16412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6135;p45">
              <a:extLst>
                <a:ext uri="{FF2B5EF4-FFF2-40B4-BE49-F238E27FC236}">
                  <a16:creationId xmlns:a16="http://schemas.microsoft.com/office/drawing/2014/main" id="{6E2F1E37-87EB-400C-A325-05B8F73D81B3}"/>
                </a:ext>
              </a:extLst>
            </p:cNvPr>
            <p:cNvSpPr/>
            <p:nvPr/>
          </p:nvSpPr>
          <p:spPr>
            <a:xfrm>
              <a:off x="1171175" y="16385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6136;p45">
              <a:extLst>
                <a:ext uri="{FF2B5EF4-FFF2-40B4-BE49-F238E27FC236}">
                  <a16:creationId xmlns:a16="http://schemas.microsoft.com/office/drawing/2014/main" id="{8FE3F96C-59A7-49F8-89B5-277C7863A162}"/>
                </a:ext>
              </a:extLst>
            </p:cNvPr>
            <p:cNvSpPr/>
            <p:nvPr/>
          </p:nvSpPr>
          <p:spPr>
            <a:xfrm>
              <a:off x="1199975" y="16962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6137;p45">
              <a:extLst>
                <a:ext uri="{FF2B5EF4-FFF2-40B4-BE49-F238E27FC236}">
                  <a16:creationId xmlns:a16="http://schemas.microsoft.com/office/drawing/2014/main" id="{453F0C4D-D821-463A-8C6C-B78EF7327CAD}"/>
                </a:ext>
              </a:extLst>
            </p:cNvPr>
            <p:cNvSpPr/>
            <p:nvPr/>
          </p:nvSpPr>
          <p:spPr>
            <a:xfrm>
              <a:off x="1211100" y="16926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6138;p45">
              <a:extLst>
                <a:ext uri="{FF2B5EF4-FFF2-40B4-BE49-F238E27FC236}">
                  <a16:creationId xmlns:a16="http://schemas.microsoft.com/office/drawing/2014/main" id="{ABA83DA6-54AE-4886-8992-69246039E7EB}"/>
                </a:ext>
              </a:extLst>
            </p:cNvPr>
            <p:cNvSpPr/>
            <p:nvPr/>
          </p:nvSpPr>
          <p:spPr>
            <a:xfrm>
              <a:off x="1208275" y="17003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8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6139;p45">
              <a:extLst>
                <a:ext uri="{FF2B5EF4-FFF2-40B4-BE49-F238E27FC236}">
                  <a16:creationId xmlns:a16="http://schemas.microsoft.com/office/drawing/2014/main" id="{2E3043B1-F6C4-4904-9509-724AAD95DF18}"/>
                </a:ext>
              </a:extLst>
            </p:cNvPr>
            <p:cNvSpPr/>
            <p:nvPr/>
          </p:nvSpPr>
          <p:spPr>
            <a:xfrm>
              <a:off x="1200175" y="16869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6140;p45">
              <a:extLst>
                <a:ext uri="{FF2B5EF4-FFF2-40B4-BE49-F238E27FC236}">
                  <a16:creationId xmlns:a16="http://schemas.microsoft.com/office/drawing/2014/main" id="{C7DC7131-E306-4B72-9A47-9328AC0B51CF}"/>
                </a:ext>
              </a:extLst>
            </p:cNvPr>
            <p:cNvSpPr/>
            <p:nvPr/>
          </p:nvSpPr>
          <p:spPr>
            <a:xfrm>
              <a:off x="1201675" y="16736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6141;p45">
              <a:extLst>
                <a:ext uri="{FF2B5EF4-FFF2-40B4-BE49-F238E27FC236}">
                  <a16:creationId xmlns:a16="http://schemas.microsoft.com/office/drawing/2014/main" id="{D1EE3450-B4EB-4A43-900E-1BA619C16A8A}"/>
                </a:ext>
              </a:extLst>
            </p:cNvPr>
            <p:cNvSpPr/>
            <p:nvPr/>
          </p:nvSpPr>
          <p:spPr>
            <a:xfrm>
              <a:off x="1191700" y="16809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6142;p45">
              <a:extLst>
                <a:ext uri="{FF2B5EF4-FFF2-40B4-BE49-F238E27FC236}">
                  <a16:creationId xmlns:a16="http://schemas.microsoft.com/office/drawing/2014/main" id="{C42274AF-F904-41CC-B3C4-5773695086E6}"/>
                </a:ext>
              </a:extLst>
            </p:cNvPr>
            <p:cNvSpPr/>
            <p:nvPr/>
          </p:nvSpPr>
          <p:spPr>
            <a:xfrm>
              <a:off x="1189050" y="16886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6143;p45">
              <a:extLst>
                <a:ext uri="{FF2B5EF4-FFF2-40B4-BE49-F238E27FC236}">
                  <a16:creationId xmlns:a16="http://schemas.microsoft.com/office/drawing/2014/main" id="{2A258793-7379-4781-8F6E-D0087B370707}"/>
                </a:ext>
              </a:extLst>
            </p:cNvPr>
            <p:cNvSpPr/>
            <p:nvPr/>
          </p:nvSpPr>
          <p:spPr>
            <a:xfrm>
              <a:off x="1208075" y="16845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6144;p45">
              <a:extLst>
                <a:ext uri="{FF2B5EF4-FFF2-40B4-BE49-F238E27FC236}">
                  <a16:creationId xmlns:a16="http://schemas.microsoft.com/office/drawing/2014/main" id="{0144BDC2-5DE4-47ED-B9C6-9CE7B6161966}"/>
                </a:ext>
              </a:extLst>
            </p:cNvPr>
            <p:cNvSpPr/>
            <p:nvPr/>
          </p:nvSpPr>
          <p:spPr>
            <a:xfrm>
              <a:off x="1180775" y="16753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6145;p45">
              <a:extLst>
                <a:ext uri="{FF2B5EF4-FFF2-40B4-BE49-F238E27FC236}">
                  <a16:creationId xmlns:a16="http://schemas.microsoft.com/office/drawing/2014/main" id="{8DD3725F-BDE3-40BC-AE1E-42115DAC7CAF}"/>
                </a:ext>
              </a:extLst>
            </p:cNvPr>
            <p:cNvSpPr/>
            <p:nvPr/>
          </p:nvSpPr>
          <p:spPr>
            <a:xfrm>
              <a:off x="1188875" y="16728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6146;p45">
              <a:extLst>
                <a:ext uri="{FF2B5EF4-FFF2-40B4-BE49-F238E27FC236}">
                  <a16:creationId xmlns:a16="http://schemas.microsoft.com/office/drawing/2014/main" id="{2F53750D-320B-49D5-A6A4-D7AEC23A1D27}"/>
                </a:ext>
              </a:extLst>
            </p:cNvPr>
            <p:cNvSpPr/>
            <p:nvPr/>
          </p:nvSpPr>
          <p:spPr>
            <a:xfrm>
              <a:off x="1217500" y="17302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6147;p45">
              <a:extLst>
                <a:ext uri="{FF2B5EF4-FFF2-40B4-BE49-F238E27FC236}">
                  <a16:creationId xmlns:a16="http://schemas.microsoft.com/office/drawing/2014/main" id="{E2D7229C-DB93-477F-8BCB-616498B01B77}"/>
                </a:ext>
              </a:extLst>
            </p:cNvPr>
            <p:cNvSpPr/>
            <p:nvPr/>
          </p:nvSpPr>
          <p:spPr>
            <a:xfrm>
              <a:off x="1228600" y="17267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6148;p45">
              <a:extLst>
                <a:ext uri="{FF2B5EF4-FFF2-40B4-BE49-F238E27FC236}">
                  <a16:creationId xmlns:a16="http://schemas.microsoft.com/office/drawing/2014/main" id="{B6A5E414-38DD-44A2-B18E-D0ECDE6A68BE}"/>
                </a:ext>
              </a:extLst>
            </p:cNvPr>
            <p:cNvSpPr/>
            <p:nvPr/>
          </p:nvSpPr>
          <p:spPr>
            <a:xfrm>
              <a:off x="1225975" y="17344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6149;p45">
              <a:extLst>
                <a:ext uri="{FF2B5EF4-FFF2-40B4-BE49-F238E27FC236}">
                  <a16:creationId xmlns:a16="http://schemas.microsoft.com/office/drawing/2014/main" id="{FDCEE4CF-41BB-47BD-8B2E-91742AE85572}"/>
                </a:ext>
              </a:extLst>
            </p:cNvPr>
            <p:cNvSpPr/>
            <p:nvPr/>
          </p:nvSpPr>
          <p:spPr>
            <a:xfrm>
              <a:off x="1217675" y="17212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6150;p45">
              <a:extLst>
                <a:ext uri="{FF2B5EF4-FFF2-40B4-BE49-F238E27FC236}">
                  <a16:creationId xmlns:a16="http://schemas.microsoft.com/office/drawing/2014/main" id="{6A64CD11-5172-41FA-93CA-E9BF51FD5F78}"/>
                </a:ext>
              </a:extLst>
            </p:cNvPr>
            <p:cNvSpPr/>
            <p:nvPr/>
          </p:nvSpPr>
          <p:spPr>
            <a:xfrm>
              <a:off x="1219175" y="17078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6151;p45">
              <a:extLst>
                <a:ext uri="{FF2B5EF4-FFF2-40B4-BE49-F238E27FC236}">
                  <a16:creationId xmlns:a16="http://schemas.microsoft.com/office/drawing/2014/main" id="{2F99890E-8546-4329-9D8B-240E69877F88}"/>
                </a:ext>
              </a:extLst>
            </p:cNvPr>
            <p:cNvSpPr/>
            <p:nvPr/>
          </p:nvSpPr>
          <p:spPr>
            <a:xfrm>
              <a:off x="1209400" y="17150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6152;p45">
              <a:extLst>
                <a:ext uri="{FF2B5EF4-FFF2-40B4-BE49-F238E27FC236}">
                  <a16:creationId xmlns:a16="http://schemas.microsoft.com/office/drawing/2014/main" id="{166049D1-6708-4CAD-8635-C33D65C37B96}"/>
                </a:ext>
              </a:extLst>
            </p:cNvPr>
            <p:cNvSpPr/>
            <p:nvPr/>
          </p:nvSpPr>
          <p:spPr>
            <a:xfrm>
              <a:off x="1206575" y="17227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6153;p45">
              <a:extLst>
                <a:ext uri="{FF2B5EF4-FFF2-40B4-BE49-F238E27FC236}">
                  <a16:creationId xmlns:a16="http://schemas.microsoft.com/office/drawing/2014/main" id="{81566ED5-13BE-4F78-AD01-FBC153B670BB}"/>
                </a:ext>
              </a:extLst>
            </p:cNvPr>
            <p:cNvSpPr/>
            <p:nvPr/>
          </p:nvSpPr>
          <p:spPr>
            <a:xfrm>
              <a:off x="1225575" y="17186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50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6154;p45">
              <a:extLst>
                <a:ext uri="{FF2B5EF4-FFF2-40B4-BE49-F238E27FC236}">
                  <a16:creationId xmlns:a16="http://schemas.microsoft.com/office/drawing/2014/main" id="{C300B209-BA7A-4321-9B7D-3CFF51E86243}"/>
                </a:ext>
              </a:extLst>
            </p:cNvPr>
            <p:cNvSpPr/>
            <p:nvPr/>
          </p:nvSpPr>
          <p:spPr>
            <a:xfrm>
              <a:off x="1198475" y="170957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43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6155;p45">
              <a:extLst>
                <a:ext uri="{FF2B5EF4-FFF2-40B4-BE49-F238E27FC236}">
                  <a16:creationId xmlns:a16="http://schemas.microsoft.com/office/drawing/2014/main" id="{1B859FB8-8AD5-4CF6-943E-2572F9DB9FA6}"/>
                </a:ext>
              </a:extLst>
            </p:cNvPr>
            <p:cNvSpPr/>
            <p:nvPr/>
          </p:nvSpPr>
          <p:spPr>
            <a:xfrm>
              <a:off x="1206375" y="17069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6156;p45">
              <a:extLst>
                <a:ext uri="{FF2B5EF4-FFF2-40B4-BE49-F238E27FC236}">
                  <a16:creationId xmlns:a16="http://schemas.microsoft.com/office/drawing/2014/main" id="{FEB6D5A3-1B25-4B72-836B-56F92329D9D2}"/>
                </a:ext>
              </a:extLst>
            </p:cNvPr>
            <p:cNvSpPr/>
            <p:nvPr/>
          </p:nvSpPr>
          <p:spPr>
            <a:xfrm>
              <a:off x="1224075" y="17412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6157;p45">
              <a:extLst>
                <a:ext uri="{FF2B5EF4-FFF2-40B4-BE49-F238E27FC236}">
                  <a16:creationId xmlns:a16="http://schemas.microsoft.com/office/drawing/2014/main" id="{F585A046-6DB4-4582-80B4-25709E984AAC}"/>
                </a:ext>
              </a:extLst>
            </p:cNvPr>
            <p:cNvSpPr/>
            <p:nvPr/>
          </p:nvSpPr>
          <p:spPr>
            <a:xfrm>
              <a:off x="1115250" y="14802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6158;p45">
              <a:extLst>
                <a:ext uri="{FF2B5EF4-FFF2-40B4-BE49-F238E27FC236}">
                  <a16:creationId xmlns:a16="http://schemas.microsoft.com/office/drawing/2014/main" id="{8E3FD8D8-ABEC-4D98-ABD2-7FA879EFDB25}"/>
                </a:ext>
              </a:extLst>
            </p:cNvPr>
            <p:cNvSpPr/>
            <p:nvPr/>
          </p:nvSpPr>
          <p:spPr>
            <a:xfrm>
              <a:off x="1126350" y="14768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6159;p45">
              <a:extLst>
                <a:ext uri="{FF2B5EF4-FFF2-40B4-BE49-F238E27FC236}">
                  <a16:creationId xmlns:a16="http://schemas.microsoft.com/office/drawing/2014/main" id="{69E77C9A-1177-4280-94DB-BC22250E4121}"/>
                </a:ext>
              </a:extLst>
            </p:cNvPr>
            <p:cNvSpPr/>
            <p:nvPr/>
          </p:nvSpPr>
          <p:spPr>
            <a:xfrm>
              <a:off x="1115425" y="14711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6160;p45">
              <a:extLst>
                <a:ext uri="{FF2B5EF4-FFF2-40B4-BE49-F238E27FC236}">
                  <a16:creationId xmlns:a16="http://schemas.microsoft.com/office/drawing/2014/main" id="{8CEA1817-811D-445D-8DA7-C9ED0EFB1E97}"/>
                </a:ext>
              </a:extLst>
            </p:cNvPr>
            <p:cNvSpPr/>
            <p:nvPr/>
          </p:nvSpPr>
          <p:spPr>
            <a:xfrm>
              <a:off x="1107150" y="1464950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6161;p45">
              <a:extLst>
                <a:ext uri="{FF2B5EF4-FFF2-40B4-BE49-F238E27FC236}">
                  <a16:creationId xmlns:a16="http://schemas.microsoft.com/office/drawing/2014/main" id="{93889C22-AF05-4000-8752-5BD0E67132BD}"/>
                </a:ext>
              </a:extLst>
            </p:cNvPr>
            <p:cNvSpPr/>
            <p:nvPr/>
          </p:nvSpPr>
          <p:spPr>
            <a:xfrm>
              <a:off x="1104325" y="14726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6162;p45">
              <a:extLst>
                <a:ext uri="{FF2B5EF4-FFF2-40B4-BE49-F238E27FC236}">
                  <a16:creationId xmlns:a16="http://schemas.microsoft.com/office/drawing/2014/main" id="{0957AE2E-EE73-4CF8-802E-1756D114FB69}"/>
                </a:ext>
              </a:extLst>
            </p:cNvPr>
            <p:cNvSpPr/>
            <p:nvPr/>
          </p:nvSpPr>
          <p:spPr>
            <a:xfrm>
              <a:off x="1123325" y="1470425"/>
              <a:ext cx="600" cy="200"/>
            </a:xfrm>
            <a:custGeom>
              <a:avLst/>
              <a:gdLst/>
              <a:ahLst/>
              <a:cxnLst/>
              <a:rect l="l" t="t" r="r" b="b"/>
              <a:pathLst>
                <a:path w="24" h="8" extrusionOk="0">
                  <a:moveTo>
                    <a:pt x="1" y="0"/>
                  </a:moveTo>
                  <a:lnTo>
                    <a:pt x="24" y="8"/>
                  </a:lnTo>
                  <a:cubicBezTo>
                    <a:pt x="16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6163;p45">
              <a:extLst>
                <a:ext uri="{FF2B5EF4-FFF2-40B4-BE49-F238E27FC236}">
                  <a16:creationId xmlns:a16="http://schemas.microsoft.com/office/drawing/2014/main" id="{E2EC735D-F185-4698-823F-95CE091936C4}"/>
                </a:ext>
              </a:extLst>
            </p:cNvPr>
            <p:cNvSpPr/>
            <p:nvPr/>
          </p:nvSpPr>
          <p:spPr>
            <a:xfrm>
              <a:off x="1132750" y="15144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6164;p45">
              <a:extLst>
                <a:ext uri="{FF2B5EF4-FFF2-40B4-BE49-F238E27FC236}">
                  <a16:creationId xmlns:a16="http://schemas.microsoft.com/office/drawing/2014/main" id="{B55057C2-9360-4A1C-9B00-543DE784330F}"/>
                </a:ext>
              </a:extLst>
            </p:cNvPr>
            <p:cNvSpPr/>
            <p:nvPr/>
          </p:nvSpPr>
          <p:spPr>
            <a:xfrm>
              <a:off x="1143875" y="15109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6165;p45">
              <a:extLst>
                <a:ext uri="{FF2B5EF4-FFF2-40B4-BE49-F238E27FC236}">
                  <a16:creationId xmlns:a16="http://schemas.microsoft.com/office/drawing/2014/main" id="{605763F4-7BC9-4263-A427-AA30E1B61C30}"/>
                </a:ext>
              </a:extLst>
            </p:cNvPr>
            <p:cNvSpPr/>
            <p:nvPr/>
          </p:nvSpPr>
          <p:spPr>
            <a:xfrm>
              <a:off x="1132950" y="15052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6166;p45">
              <a:extLst>
                <a:ext uri="{FF2B5EF4-FFF2-40B4-BE49-F238E27FC236}">
                  <a16:creationId xmlns:a16="http://schemas.microsoft.com/office/drawing/2014/main" id="{8926C872-1973-4958-A846-671F3382BA37}"/>
                </a:ext>
              </a:extLst>
            </p:cNvPr>
            <p:cNvSpPr/>
            <p:nvPr/>
          </p:nvSpPr>
          <p:spPr>
            <a:xfrm>
              <a:off x="1134450" y="14920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6167;p45">
              <a:extLst>
                <a:ext uri="{FF2B5EF4-FFF2-40B4-BE49-F238E27FC236}">
                  <a16:creationId xmlns:a16="http://schemas.microsoft.com/office/drawing/2014/main" id="{D14250B9-8332-4CDE-AFCB-CBDD1B8CC1E1}"/>
                </a:ext>
              </a:extLst>
            </p:cNvPr>
            <p:cNvSpPr/>
            <p:nvPr/>
          </p:nvSpPr>
          <p:spPr>
            <a:xfrm>
              <a:off x="1124650" y="14992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6168;p45">
              <a:extLst>
                <a:ext uri="{FF2B5EF4-FFF2-40B4-BE49-F238E27FC236}">
                  <a16:creationId xmlns:a16="http://schemas.microsoft.com/office/drawing/2014/main" id="{58C1DF9B-733E-4AC0-9B26-845A3633114E}"/>
                </a:ext>
              </a:extLst>
            </p:cNvPr>
            <p:cNvSpPr/>
            <p:nvPr/>
          </p:nvSpPr>
          <p:spPr>
            <a:xfrm>
              <a:off x="1141050" y="15028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37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6169;p45">
              <a:extLst>
                <a:ext uri="{FF2B5EF4-FFF2-40B4-BE49-F238E27FC236}">
                  <a16:creationId xmlns:a16="http://schemas.microsoft.com/office/drawing/2014/main" id="{87DCFE99-0B5E-4DED-9F9D-627583BB7FD7}"/>
                </a:ext>
              </a:extLst>
            </p:cNvPr>
            <p:cNvSpPr/>
            <p:nvPr/>
          </p:nvSpPr>
          <p:spPr>
            <a:xfrm>
              <a:off x="1142925" y="14960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6170;p45">
              <a:extLst>
                <a:ext uri="{FF2B5EF4-FFF2-40B4-BE49-F238E27FC236}">
                  <a16:creationId xmlns:a16="http://schemas.microsoft.com/office/drawing/2014/main" id="{CF3004DE-7ABD-4DE2-9FE3-645982AEE405}"/>
                </a:ext>
              </a:extLst>
            </p:cNvPr>
            <p:cNvSpPr/>
            <p:nvPr/>
          </p:nvSpPr>
          <p:spPr>
            <a:xfrm>
              <a:off x="1113725" y="14935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6171;p45">
              <a:extLst>
                <a:ext uri="{FF2B5EF4-FFF2-40B4-BE49-F238E27FC236}">
                  <a16:creationId xmlns:a16="http://schemas.microsoft.com/office/drawing/2014/main" id="{40E26DAC-B538-432B-B3E5-292D65437018}"/>
                </a:ext>
              </a:extLst>
            </p:cNvPr>
            <p:cNvSpPr/>
            <p:nvPr/>
          </p:nvSpPr>
          <p:spPr>
            <a:xfrm>
              <a:off x="1121650" y="14911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6172;p45">
              <a:extLst>
                <a:ext uri="{FF2B5EF4-FFF2-40B4-BE49-F238E27FC236}">
                  <a16:creationId xmlns:a16="http://schemas.microsoft.com/office/drawing/2014/main" id="{AA1A9031-0341-437C-BB7C-D920D7EF9740}"/>
                </a:ext>
              </a:extLst>
            </p:cNvPr>
            <p:cNvSpPr/>
            <p:nvPr/>
          </p:nvSpPr>
          <p:spPr>
            <a:xfrm>
              <a:off x="1123525" y="14843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6173;p45">
              <a:extLst>
                <a:ext uri="{FF2B5EF4-FFF2-40B4-BE49-F238E27FC236}">
                  <a16:creationId xmlns:a16="http://schemas.microsoft.com/office/drawing/2014/main" id="{9FE610FA-8569-494E-A348-8BF17E157B3F}"/>
                </a:ext>
              </a:extLst>
            </p:cNvPr>
            <p:cNvSpPr/>
            <p:nvPr/>
          </p:nvSpPr>
          <p:spPr>
            <a:xfrm>
              <a:off x="1150450" y="15487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6174;p45">
              <a:extLst>
                <a:ext uri="{FF2B5EF4-FFF2-40B4-BE49-F238E27FC236}">
                  <a16:creationId xmlns:a16="http://schemas.microsoft.com/office/drawing/2014/main" id="{8481B608-3B1E-486D-918B-5818E90CF999}"/>
                </a:ext>
              </a:extLst>
            </p:cNvPr>
            <p:cNvSpPr/>
            <p:nvPr/>
          </p:nvSpPr>
          <p:spPr>
            <a:xfrm>
              <a:off x="1161575" y="15451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6175;p45">
              <a:extLst>
                <a:ext uri="{FF2B5EF4-FFF2-40B4-BE49-F238E27FC236}">
                  <a16:creationId xmlns:a16="http://schemas.microsoft.com/office/drawing/2014/main" id="{B41BA357-CAED-4DAA-917C-79F44B7A3B28}"/>
                </a:ext>
              </a:extLst>
            </p:cNvPr>
            <p:cNvSpPr/>
            <p:nvPr/>
          </p:nvSpPr>
          <p:spPr>
            <a:xfrm>
              <a:off x="1158750" y="1552700"/>
              <a:ext cx="6225" cy="3625"/>
            </a:xfrm>
            <a:custGeom>
              <a:avLst/>
              <a:gdLst/>
              <a:ahLst/>
              <a:cxnLst/>
              <a:rect l="l" t="t" r="r" b="b"/>
              <a:pathLst>
                <a:path w="249" h="145" extrusionOk="0">
                  <a:moveTo>
                    <a:pt x="30" y="1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6176;p45">
              <a:extLst>
                <a:ext uri="{FF2B5EF4-FFF2-40B4-BE49-F238E27FC236}">
                  <a16:creationId xmlns:a16="http://schemas.microsoft.com/office/drawing/2014/main" id="{B6A11BCE-89E3-46BA-9720-20F409B84D62}"/>
                </a:ext>
              </a:extLst>
            </p:cNvPr>
            <p:cNvSpPr/>
            <p:nvPr/>
          </p:nvSpPr>
          <p:spPr>
            <a:xfrm>
              <a:off x="1150650" y="153952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34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6177;p45">
              <a:extLst>
                <a:ext uri="{FF2B5EF4-FFF2-40B4-BE49-F238E27FC236}">
                  <a16:creationId xmlns:a16="http://schemas.microsoft.com/office/drawing/2014/main" id="{C499605E-82CB-4133-9AC1-D99C07002BBF}"/>
                </a:ext>
              </a:extLst>
            </p:cNvPr>
            <p:cNvSpPr/>
            <p:nvPr/>
          </p:nvSpPr>
          <p:spPr>
            <a:xfrm>
              <a:off x="1152150" y="15261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6178;p45">
              <a:extLst>
                <a:ext uri="{FF2B5EF4-FFF2-40B4-BE49-F238E27FC236}">
                  <a16:creationId xmlns:a16="http://schemas.microsoft.com/office/drawing/2014/main" id="{899624CF-6061-41CC-968D-1F86ABB61954}"/>
                </a:ext>
              </a:extLst>
            </p:cNvPr>
            <p:cNvSpPr/>
            <p:nvPr/>
          </p:nvSpPr>
          <p:spPr>
            <a:xfrm>
              <a:off x="1142175" y="15333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5"/>
                  </a:lnTo>
                  <a:lnTo>
                    <a:pt x="226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6179;p45">
              <a:extLst>
                <a:ext uri="{FF2B5EF4-FFF2-40B4-BE49-F238E27FC236}">
                  <a16:creationId xmlns:a16="http://schemas.microsoft.com/office/drawing/2014/main" id="{EDD160B3-CCD0-4B88-8A91-0A41404012CA}"/>
                </a:ext>
              </a:extLst>
            </p:cNvPr>
            <p:cNvSpPr/>
            <p:nvPr/>
          </p:nvSpPr>
          <p:spPr>
            <a:xfrm>
              <a:off x="1139525" y="1541025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6180;p45">
              <a:extLst>
                <a:ext uri="{FF2B5EF4-FFF2-40B4-BE49-F238E27FC236}">
                  <a16:creationId xmlns:a16="http://schemas.microsoft.com/office/drawing/2014/main" id="{69601587-D5F0-4806-84D4-58F28CD0C29E}"/>
                </a:ext>
              </a:extLst>
            </p:cNvPr>
            <p:cNvSpPr/>
            <p:nvPr/>
          </p:nvSpPr>
          <p:spPr>
            <a:xfrm>
              <a:off x="1158550" y="15369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6181;p45">
              <a:extLst>
                <a:ext uri="{FF2B5EF4-FFF2-40B4-BE49-F238E27FC236}">
                  <a16:creationId xmlns:a16="http://schemas.microsoft.com/office/drawing/2014/main" id="{C1767D8B-ADA2-40F4-A72A-F6A3B1BF4596}"/>
                </a:ext>
              </a:extLst>
            </p:cNvPr>
            <p:cNvSpPr/>
            <p:nvPr/>
          </p:nvSpPr>
          <p:spPr>
            <a:xfrm>
              <a:off x="1131250" y="152785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6182;p45">
              <a:extLst>
                <a:ext uri="{FF2B5EF4-FFF2-40B4-BE49-F238E27FC236}">
                  <a16:creationId xmlns:a16="http://schemas.microsoft.com/office/drawing/2014/main" id="{098D4E14-2561-4887-84D6-3A518BBD1A26}"/>
                </a:ext>
              </a:extLst>
            </p:cNvPr>
            <p:cNvSpPr/>
            <p:nvPr/>
          </p:nvSpPr>
          <p:spPr>
            <a:xfrm>
              <a:off x="1139350" y="15252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6183;p45">
              <a:extLst>
                <a:ext uri="{FF2B5EF4-FFF2-40B4-BE49-F238E27FC236}">
                  <a16:creationId xmlns:a16="http://schemas.microsoft.com/office/drawing/2014/main" id="{DCAB43EC-208E-492F-8D11-7026ECBDCE5C}"/>
                </a:ext>
              </a:extLst>
            </p:cNvPr>
            <p:cNvSpPr/>
            <p:nvPr/>
          </p:nvSpPr>
          <p:spPr>
            <a:xfrm>
              <a:off x="1141225" y="15186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6184;p45">
              <a:extLst>
                <a:ext uri="{FF2B5EF4-FFF2-40B4-BE49-F238E27FC236}">
                  <a16:creationId xmlns:a16="http://schemas.microsoft.com/office/drawing/2014/main" id="{B51BC99B-97A2-4DFA-A886-329482168335}"/>
                </a:ext>
              </a:extLst>
            </p:cNvPr>
            <p:cNvSpPr/>
            <p:nvPr/>
          </p:nvSpPr>
          <p:spPr>
            <a:xfrm>
              <a:off x="1167975" y="15828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6185;p45">
              <a:extLst>
                <a:ext uri="{FF2B5EF4-FFF2-40B4-BE49-F238E27FC236}">
                  <a16:creationId xmlns:a16="http://schemas.microsoft.com/office/drawing/2014/main" id="{A9534853-B3D3-4FC9-84FE-C0E4C6453A5F}"/>
                </a:ext>
              </a:extLst>
            </p:cNvPr>
            <p:cNvSpPr/>
            <p:nvPr/>
          </p:nvSpPr>
          <p:spPr>
            <a:xfrm>
              <a:off x="1179075" y="15792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6186;p45">
              <a:extLst>
                <a:ext uri="{FF2B5EF4-FFF2-40B4-BE49-F238E27FC236}">
                  <a16:creationId xmlns:a16="http://schemas.microsoft.com/office/drawing/2014/main" id="{C18FBDB3-4645-4C25-8EFC-AFAF3C8A117E}"/>
                </a:ext>
              </a:extLst>
            </p:cNvPr>
            <p:cNvSpPr/>
            <p:nvPr/>
          </p:nvSpPr>
          <p:spPr>
            <a:xfrm>
              <a:off x="1176450" y="15869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6187;p45">
              <a:extLst>
                <a:ext uri="{FF2B5EF4-FFF2-40B4-BE49-F238E27FC236}">
                  <a16:creationId xmlns:a16="http://schemas.microsoft.com/office/drawing/2014/main" id="{831EF6F2-7E09-46C6-9F3E-230397DCDCBE}"/>
                </a:ext>
              </a:extLst>
            </p:cNvPr>
            <p:cNvSpPr/>
            <p:nvPr/>
          </p:nvSpPr>
          <p:spPr>
            <a:xfrm>
              <a:off x="1168150" y="15736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8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6188;p45">
              <a:extLst>
                <a:ext uri="{FF2B5EF4-FFF2-40B4-BE49-F238E27FC236}">
                  <a16:creationId xmlns:a16="http://schemas.microsoft.com/office/drawing/2014/main" id="{C6E237A9-30C7-4944-983E-59D12A65401D}"/>
                </a:ext>
              </a:extLst>
            </p:cNvPr>
            <p:cNvSpPr/>
            <p:nvPr/>
          </p:nvSpPr>
          <p:spPr>
            <a:xfrm>
              <a:off x="1169650" y="15604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6189;p45">
              <a:extLst>
                <a:ext uri="{FF2B5EF4-FFF2-40B4-BE49-F238E27FC236}">
                  <a16:creationId xmlns:a16="http://schemas.microsoft.com/office/drawing/2014/main" id="{1CF46D7B-1D1F-4491-BDCF-7425F5506103}"/>
                </a:ext>
              </a:extLst>
            </p:cNvPr>
            <p:cNvSpPr/>
            <p:nvPr/>
          </p:nvSpPr>
          <p:spPr>
            <a:xfrm>
              <a:off x="1159875" y="15676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6190;p45">
              <a:extLst>
                <a:ext uri="{FF2B5EF4-FFF2-40B4-BE49-F238E27FC236}">
                  <a16:creationId xmlns:a16="http://schemas.microsoft.com/office/drawing/2014/main" id="{0BA41389-AA7E-4A02-A8CC-1FBDA92582A7}"/>
                </a:ext>
              </a:extLst>
            </p:cNvPr>
            <p:cNvSpPr/>
            <p:nvPr/>
          </p:nvSpPr>
          <p:spPr>
            <a:xfrm>
              <a:off x="1157050" y="15753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6191;p45">
              <a:extLst>
                <a:ext uri="{FF2B5EF4-FFF2-40B4-BE49-F238E27FC236}">
                  <a16:creationId xmlns:a16="http://schemas.microsoft.com/office/drawing/2014/main" id="{44F7BEEB-7DF1-4001-95DA-BF9C64C51C5E}"/>
                </a:ext>
              </a:extLst>
            </p:cNvPr>
            <p:cNvSpPr/>
            <p:nvPr/>
          </p:nvSpPr>
          <p:spPr>
            <a:xfrm>
              <a:off x="1176075" y="15711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5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6192;p45">
              <a:extLst>
                <a:ext uri="{FF2B5EF4-FFF2-40B4-BE49-F238E27FC236}">
                  <a16:creationId xmlns:a16="http://schemas.microsoft.com/office/drawing/2014/main" id="{45ACC627-4F58-4444-B03B-150E0D6199E1}"/>
                </a:ext>
              </a:extLst>
            </p:cNvPr>
            <p:cNvSpPr/>
            <p:nvPr/>
          </p:nvSpPr>
          <p:spPr>
            <a:xfrm>
              <a:off x="1148950" y="15619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8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26193;p45">
              <a:extLst>
                <a:ext uri="{FF2B5EF4-FFF2-40B4-BE49-F238E27FC236}">
                  <a16:creationId xmlns:a16="http://schemas.microsoft.com/office/drawing/2014/main" id="{EA7EA70F-A4CD-4638-BCAB-7D07D052FF6D}"/>
                </a:ext>
              </a:extLst>
            </p:cNvPr>
            <p:cNvSpPr/>
            <p:nvPr/>
          </p:nvSpPr>
          <p:spPr>
            <a:xfrm>
              <a:off x="1156850" y="15595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26194;p45">
              <a:extLst>
                <a:ext uri="{FF2B5EF4-FFF2-40B4-BE49-F238E27FC236}">
                  <a16:creationId xmlns:a16="http://schemas.microsoft.com/office/drawing/2014/main" id="{560EB00F-8145-4B90-87BF-6343AB3C3CBB}"/>
                </a:ext>
              </a:extLst>
            </p:cNvPr>
            <p:cNvSpPr/>
            <p:nvPr/>
          </p:nvSpPr>
          <p:spPr>
            <a:xfrm>
              <a:off x="1185675" y="16171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26195;p45">
              <a:extLst>
                <a:ext uri="{FF2B5EF4-FFF2-40B4-BE49-F238E27FC236}">
                  <a16:creationId xmlns:a16="http://schemas.microsoft.com/office/drawing/2014/main" id="{1066FF8C-69B3-49BC-9FA6-97174E7DFE61}"/>
                </a:ext>
              </a:extLst>
            </p:cNvPr>
            <p:cNvSpPr/>
            <p:nvPr/>
          </p:nvSpPr>
          <p:spPr>
            <a:xfrm>
              <a:off x="1196775" y="16135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26196;p45">
              <a:extLst>
                <a:ext uri="{FF2B5EF4-FFF2-40B4-BE49-F238E27FC236}">
                  <a16:creationId xmlns:a16="http://schemas.microsoft.com/office/drawing/2014/main" id="{6286933F-5F10-4F28-A180-77AF61FC0E0A}"/>
                </a:ext>
              </a:extLst>
            </p:cNvPr>
            <p:cNvSpPr/>
            <p:nvPr/>
          </p:nvSpPr>
          <p:spPr>
            <a:xfrm>
              <a:off x="1193950" y="16210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26197;p45">
              <a:extLst>
                <a:ext uri="{FF2B5EF4-FFF2-40B4-BE49-F238E27FC236}">
                  <a16:creationId xmlns:a16="http://schemas.microsoft.com/office/drawing/2014/main" id="{46301F37-2AA5-4003-9EB5-7BA03D81E9AC}"/>
                </a:ext>
              </a:extLst>
            </p:cNvPr>
            <p:cNvSpPr/>
            <p:nvPr/>
          </p:nvSpPr>
          <p:spPr>
            <a:xfrm>
              <a:off x="1185850" y="16078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26198;p45">
              <a:extLst>
                <a:ext uri="{FF2B5EF4-FFF2-40B4-BE49-F238E27FC236}">
                  <a16:creationId xmlns:a16="http://schemas.microsoft.com/office/drawing/2014/main" id="{248AC403-335B-41C8-BCD9-44E98BD5BED8}"/>
                </a:ext>
              </a:extLst>
            </p:cNvPr>
            <p:cNvSpPr/>
            <p:nvPr/>
          </p:nvSpPr>
          <p:spPr>
            <a:xfrm>
              <a:off x="1187350" y="1594525"/>
              <a:ext cx="3625" cy="6050"/>
            </a:xfrm>
            <a:custGeom>
              <a:avLst/>
              <a:gdLst/>
              <a:ahLst/>
              <a:cxnLst/>
              <a:rect l="l" t="t" r="r" b="b"/>
              <a:pathLst>
                <a:path w="145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26199;p45">
              <a:extLst>
                <a:ext uri="{FF2B5EF4-FFF2-40B4-BE49-F238E27FC236}">
                  <a16:creationId xmlns:a16="http://schemas.microsoft.com/office/drawing/2014/main" id="{D90DC899-6956-460D-B1D9-7DB535EC17C3}"/>
                </a:ext>
              </a:extLst>
            </p:cNvPr>
            <p:cNvSpPr/>
            <p:nvPr/>
          </p:nvSpPr>
          <p:spPr>
            <a:xfrm>
              <a:off x="1177375" y="16018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26200;p45">
              <a:extLst>
                <a:ext uri="{FF2B5EF4-FFF2-40B4-BE49-F238E27FC236}">
                  <a16:creationId xmlns:a16="http://schemas.microsoft.com/office/drawing/2014/main" id="{92312772-C875-4CEE-AFE6-0D55713EB6D9}"/>
                </a:ext>
              </a:extLst>
            </p:cNvPr>
            <p:cNvSpPr/>
            <p:nvPr/>
          </p:nvSpPr>
          <p:spPr>
            <a:xfrm>
              <a:off x="1174750" y="16094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26201;p45">
              <a:extLst>
                <a:ext uri="{FF2B5EF4-FFF2-40B4-BE49-F238E27FC236}">
                  <a16:creationId xmlns:a16="http://schemas.microsoft.com/office/drawing/2014/main" id="{B1071B94-4282-49A5-B55C-53F8F3CB7386}"/>
                </a:ext>
              </a:extLst>
            </p:cNvPr>
            <p:cNvSpPr/>
            <p:nvPr/>
          </p:nvSpPr>
          <p:spPr>
            <a:xfrm>
              <a:off x="1193775" y="16052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26202;p45">
              <a:extLst>
                <a:ext uri="{FF2B5EF4-FFF2-40B4-BE49-F238E27FC236}">
                  <a16:creationId xmlns:a16="http://schemas.microsoft.com/office/drawing/2014/main" id="{C14E3B6B-0437-41FA-89C1-B320FE8DF5DF}"/>
                </a:ext>
              </a:extLst>
            </p:cNvPr>
            <p:cNvSpPr/>
            <p:nvPr/>
          </p:nvSpPr>
          <p:spPr>
            <a:xfrm>
              <a:off x="1166450" y="159620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2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26203;p45">
              <a:extLst>
                <a:ext uri="{FF2B5EF4-FFF2-40B4-BE49-F238E27FC236}">
                  <a16:creationId xmlns:a16="http://schemas.microsoft.com/office/drawing/2014/main" id="{38DA83AF-6200-4219-8E2F-96292BF5B956}"/>
                </a:ext>
              </a:extLst>
            </p:cNvPr>
            <p:cNvSpPr/>
            <p:nvPr/>
          </p:nvSpPr>
          <p:spPr>
            <a:xfrm>
              <a:off x="1174550" y="15935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26204;p45">
              <a:extLst>
                <a:ext uri="{FF2B5EF4-FFF2-40B4-BE49-F238E27FC236}">
                  <a16:creationId xmlns:a16="http://schemas.microsoft.com/office/drawing/2014/main" id="{B4BC9E66-F16B-4CFC-8912-D2E5CEA16D7A}"/>
                </a:ext>
              </a:extLst>
            </p:cNvPr>
            <p:cNvSpPr/>
            <p:nvPr/>
          </p:nvSpPr>
          <p:spPr>
            <a:xfrm>
              <a:off x="1203175" y="16512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26205;p45">
              <a:extLst>
                <a:ext uri="{FF2B5EF4-FFF2-40B4-BE49-F238E27FC236}">
                  <a16:creationId xmlns:a16="http://schemas.microsoft.com/office/drawing/2014/main" id="{05CF3B13-D4C2-4D07-9F28-F15528C831BC}"/>
                </a:ext>
              </a:extLst>
            </p:cNvPr>
            <p:cNvSpPr/>
            <p:nvPr/>
          </p:nvSpPr>
          <p:spPr>
            <a:xfrm>
              <a:off x="1214300" y="16476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26206;p45">
              <a:extLst>
                <a:ext uri="{FF2B5EF4-FFF2-40B4-BE49-F238E27FC236}">
                  <a16:creationId xmlns:a16="http://schemas.microsoft.com/office/drawing/2014/main" id="{8A5C600F-E2C5-4CE9-8056-DC768A032853}"/>
                </a:ext>
              </a:extLst>
            </p:cNvPr>
            <p:cNvSpPr/>
            <p:nvPr/>
          </p:nvSpPr>
          <p:spPr>
            <a:xfrm>
              <a:off x="1211650" y="16553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26207;p45">
              <a:extLst>
                <a:ext uri="{FF2B5EF4-FFF2-40B4-BE49-F238E27FC236}">
                  <a16:creationId xmlns:a16="http://schemas.microsoft.com/office/drawing/2014/main" id="{6FDA951B-021E-4E3F-816C-BFE5AF861EED}"/>
                </a:ext>
              </a:extLst>
            </p:cNvPr>
            <p:cNvSpPr/>
            <p:nvPr/>
          </p:nvSpPr>
          <p:spPr>
            <a:xfrm>
              <a:off x="1203375" y="16419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26208;p45">
              <a:extLst>
                <a:ext uri="{FF2B5EF4-FFF2-40B4-BE49-F238E27FC236}">
                  <a16:creationId xmlns:a16="http://schemas.microsoft.com/office/drawing/2014/main" id="{D1609E49-7C75-4D1A-B4A5-6F7B74B9A174}"/>
                </a:ext>
              </a:extLst>
            </p:cNvPr>
            <p:cNvSpPr/>
            <p:nvPr/>
          </p:nvSpPr>
          <p:spPr>
            <a:xfrm>
              <a:off x="1204875" y="16287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26209;p45">
              <a:extLst>
                <a:ext uri="{FF2B5EF4-FFF2-40B4-BE49-F238E27FC236}">
                  <a16:creationId xmlns:a16="http://schemas.microsoft.com/office/drawing/2014/main" id="{9E3B98A0-7374-4FBF-8375-F49058FE4E8C}"/>
                </a:ext>
              </a:extLst>
            </p:cNvPr>
            <p:cNvSpPr/>
            <p:nvPr/>
          </p:nvSpPr>
          <p:spPr>
            <a:xfrm>
              <a:off x="1195075" y="16359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26210;p45">
              <a:extLst>
                <a:ext uri="{FF2B5EF4-FFF2-40B4-BE49-F238E27FC236}">
                  <a16:creationId xmlns:a16="http://schemas.microsoft.com/office/drawing/2014/main" id="{4490CB5F-3AE5-4A0F-A085-CB502BC27E3F}"/>
                </a:ext>
              </a:extLst>
            </p:cNvPr>
            <p:cNvSpPr/>
            <p:nvPr/>
          </p:nvSpPr>
          <p:spPr>
            <a:xfrm>
              <a:off x="1192250" y="16436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26211;p45">
              <a:extLst>
                <a:ext uri="{FF2B5EF4-FFF2-40B4-BE49-F238E27FC236}">
                  <a16:creationId xmlns:a16="http://schemas.microsoft.com/office/drawing/2014/main" id="{55C33131-A11C-4AC6-8581-28ABB715B5AB}"/>
                </a:ext>
              </a:extLst>
            </p:cNvPr>
            <p:cNvSpPr/>
            <p:nvPr/>
          </p:nvSpPr>
          <p:spPr>
            <a:xfrm>
              <a:off x="1211275" y="16395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26212;p45">
              <a:extLst>
                <a:ext uri="{FF2B5EF4-FFF2-40B4-BE49-F238E27FC236}">
                  <a16:creationId xmlns:a16="http://schemas.microsoft.com/office/drawing/2014/main" id="{66207073-0C13-4A85-9AAA-2276C8D96C90}"/>
                </a:ext>
              </a:extLst>
            </p:cNvPr>
            <p:cNvSpPr/>
            <p:nvPr/>
          </p:nvSpPr>
          <p:spPr>
            <a:xfrm>
              <a:off x="1184150" y="16303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26213;p45">
              <a:extLst>
                <a:ext uri="{FF2B5EF4-FFF2-40B4-BE49-F238E27FC236}">
                  <a16:creationId xmlns:a16="http://schemas.microsoft.com/office/drawing/2014/main" id="{345F6BCC-13CB-434B-94B0-9DBB1EDBA2A1}"/>
                </a:ext>
              </a:extLst>
            </p:cNvPr>
            <p:cNvSpPr/>
            <p:nvPr/>
          </p:nvSpPr>
          <p:spPr>
            <a:xfrm>
              <a:off x="1192075" y="16278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26214;p45">
              <a:extLst>
                <a:ext uri="{FF2B5EF4-FFF2-40B4-BE49-F238E27FC236}">
                  <a16:creationId xmlns:a16="http://schemas.microsoft.com/office/drawing/2014/main" id="{D406DFE7-CAEA-49A0-9B62-0DF98BEDA3B4}"/>
                </a:ext>
              </a:extLst>
            </p:cNvPr>
            <p:cNvSpPr/>
            <p:nvPr/>
          </p:nvSpPr>
          <p:spPr>
            <a:xfrm>
              <a:off x="1220875" y="16854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26215;p45">
              <a:extLst>
                <a:ext uri="{FF2B5EF4-FFF2-40B4-BE49-F238E27FC236}">
                  <a16:creationId xmlns:a16="http://schemas.microsoft.com/office/drawing/2014/main" id="{E0E6DB8B-BA6A-4703-9ADD-70CEE99EB154}"/>
                </a:ext>
              </a:extLst>
            </p:cNvPr>
            <p:cNvSpPr/>
            <p:nvPr/>
          </p:nvSpPr>
          <p:spPr>
            <a:xfrm>
              <a:off x="1232000" y="16819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26216;p45">
              <a:extLst>
                <a:ext uri="{FF2B5EF4-FFF2-40B4-BE49-F238E27FC236}">
                  <a16:creationId xmlns:a16="http://schemas.microsoft.com/office/drawing/2014/main" id="{B6D3EC76-FCCE-453D-A303-77F7AB175702}"/>
                </a:ext>
              </a:extLst>
            </p:cNvPr>
            <p:cNvSpPr/>
            <p:nvPr/>
          </p:nvSpPr>
          <p:spPr>
            <a:xfrm>
              <a:off x="1229175" y="16894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26217;p45">
              <a:extLst>
                <a:ext uri="{FF2B5EF4-FFF2-40B4-BE49-F238E27FC236}">
                  <a16:creationId xmlns:a16="http://schemas.microsoft.com/office/drawing/2014/main" id="{0E178DEA-49A8-4F3E-AB81-94C8F0F98FE2}"/>
                </a:ext>
              </a:extLst>
            </p:cNvPr>
            <p:cNvSpPr/>
            <p:nvPr/>
          </p:nvSpPr>
          <p:spPr>
            <a:xfrm>
              <a:off x="1221075" y="16762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43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26218;p45">
              <a:extLst>
                <a:ext uri="{FF2B5EF4-FFF2-40B4-BE49-F238E27FC236}">
                  <a16:creationId xmlns:a16="http://schemas.microsoft.com/office/drawing/2014/main" id="{5446D67B-4CB1-4C85-8D01-6694C38FD9A8}"/>
                </a:ext>
              </a:extLst>
            </p:cNvPr>
            <p:cNvSpPr/>
            <p:nvPr/>
          </p:nvSpPr>
          <p:spPr>
            <a:xfrm>
              <a:off x="1222575" y="16628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26219;p45">
              <a:extLst>
                <a:ext uri="{FF2B5EF4-FFF2-40B4-BE49-F238E27FC236}">
                  <a16:creationId xmlns:a16="http://schemas.microsoft.com/office/drawing/2014/main" id="{77D231F9-DB6A-4678-9205-5CCEDCCE8949}"/>
                </a:ext>
              </a:extLst>
            </p:cNvPr>
            <p:cNvSpPr/>
            <p:nvPr/>
          </p:nvSpPr>
          <p:spPr>
            <a:xfrm>
              <a:off x="1212600" y="16702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26220;p45">
              <a:extLst>
                <a:ext uri="{FF2B5EF4-FFF2-40B4-BE49-F238E27FC236}">
                  <a16:creationId xmlns:a16="http://schemas.microsoft.com/office/drawing/2014/main" id="{D5BC7CB0-D0B2-4779-9B06-E99D4BF30529}"/>
                </a:ext>
              </a:extLst>
            </p:cNvPr>
            <p:cNvSpPr/>
            <p:nvPr/>
          </p:nvSpPr>
          <p:spPr>
            <a:xfrm>
              <a:off x="1209950" y="16777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26221;p45">
              <a:extLst>
                <a:ext uri="{FF2B5EF4-FFF2-40B4-BE49-F238E27FC236}">
                  <a16:creationId xmlns:a16="http://schemas.microsoft.com/office/drawing/2014/main" id="{66F6AB59-4BD8-402E-AFE7-50E92D1653D1}"/>
                </a:ext>
              </a:extLst>
            </p:cNvPr>
            <p:cNvSpPr/>
            <p:nvPr/>
          </p:nvSpPr>
          <p:spPr>
            <a:xfrm>
              <a:off x="1228975" y="16738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26222;p45">
              <a:extLst>
                <a:ext uri="{FF2B5EF4-FFF2-40B4-BE49-F238E27FC236}">
                  <a16:creationId xmlns:a16="http://schemas.microsoft.com/office/drawing/2014/main" id="{F8CFC335-139C-47EA-BBCA-C37EF4FDF2D4}"/>
                </a:ext>
              </a:extLst>
            </p:cNvPr>
            <p:cNvSpPr/>
            <p:nvPr/>
          </p:nvSpPr>
          <p:spPr>
            <a:xfrm>
              <a:off x="1201675" y="16645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26223;p45">
              <a:extLst>
                <a:ext uri="{FF2B5EF4-FFF2-40B4-BE49-F238E27FC236}">
                  <a16:creationId xmlns:a16="http://schemas.microsoft.com/office/drawing/2014/main" id="{5917E06C-E63C-44FE-913A-5BA7004B3309}"/>
                </a:ext>
              </a:extLst>
            </p:cNvPr>
            <p:cNvSpPr/>
            <p:nvPr/>
          </p:nvSpPr>
          <p:spPr>
            <a:xfrm>
              <a:off x="1209775" y="16619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26224;p45">
              <a:extLst>
                <a:ext uri="{FF2B5EF4-FFF2-40B4-BE49-F238E27FC236}">
                  <a16:creationId xmlns:a16="http://schemas.microsoft.com/office/drawing/2014/main" id="{4FD569E6-8B65-4B29-A057-AF234DBCB8A7}"/>
                </a:ext>
              </a:extLst>
            </p:cNvPr>
            <p:cNvSpPr/>
            <p:nvPr/>
          </p:nvSpPr>
          <p:spPr>
            <a:xfrm>
              <a:off x="1238400" y="17195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26225;p45">
              <a:extLst>
                <a:ext uri="{FF2B5EF4-FFF2-40B4-BE49-F238E27FC236}">
                  <a16:creationId xmlns:a16="http://schemas.microsoft.com/office/drawing/2014/main" id="{12F74866-A7E0-4A81-92FF-C48758D2BD79}"/>
                </a:ext>
              </a:extLst>
            </p:cNvPr>
            <p:cNvSpPr/>
            <p:nvPr/>
          </p:nvSpPr>
          <p:spPr>
            <a:xfrm>
              <a:off x="1249500" y="1715975"/>
              <a:ext cx="2475" cy="2275"/>
            </a:xfrm>
            <a:custGeom>
              <a:avLst/>
              <a:gdLst/>
              <a:ahLst/>
              <a:cxnLst/>
              <a:rect l="l" t="t" r="r" b="b"/>
              <a:pathLst>
                <a:path w="99" h="91" extrusionOk="0">
                  <a:moveTo>
                    <a:pt x="31" y="0"/>
                  </a:moveTo>
                  <a:lnTo>
                    <a:pt x="1" y="76"/>
                  </a:lnTo>
                  <a:lnTo>
                    <a:pt x="53" y="91"/>
                  </a:lnTo>
                  <a:cubicBezTo>
                    <a:pt x="68" y="68"/>
                    <a:pt x="83" y="46"/>
                    <a:pt x="98" y="2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26226;p45">
              <a:extLst>
                <a:ext uri="{FF2B5EF4-FFF2-40B4-BE49-F238E27FC236}">
                  <a16:creationId xmlns:a16="http://schemas.microsoft.com/office/drawing/2014/main" id="{F6C8E31F-38A0-4425-831D-B7AB301B701D}"/>
                </a:ext>
              </a:extLst>
            </p:cNvPr>
            <p:cNvSpPr/>
            <p:nvPr/>
          </p:nvSpPr>
          <p:spPr>
            <a:xfrm>
              <a:off x="1238575" y="17103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26227;p45">
              <a:extLst>
                <a:ext uri="{FF2B5EF4-FFF2-40B4-BE49-F238E27FC236}">
                  <a16:creationId xmlns:a16="http://schemas.microsoft.com/office/drawing/2014/main" id="{1D3267A9-DBD0-4622-BB90-ACA442FFCAE5}"/>
                </a:ext>
              </a:extLst>
            </p:cNvPr>
            <p:cNvSpPr/>
            <p:nvPr/>
          </p:nvSpPr>
          <p:spPr>
            <a:xfrm>
              <a:off x="1240075" y="16971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26228;p45">
              <a:extLst>
                <a:ext uri="{FF2B5EF4-FFF2-40B4-BE49-F238E27FC236}">
                  <a16:creationId xmlns:a16="http://schemas.microsoft.com/office/drawing/2014/main" id="{814EFD44-B1AD-4923-8748-85FD7446ECA8}"/>
                </a:ext>
              </a:extLst>
            </p:cNvPr>
            <p:cNvSpPr/>
            <p:nvPr/>
          </p:nvSpPr>
          <p:spPr>
            <a:xfrm>
              <a:off x="1230300" y="17043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26229;p45">
              <a:extLst>
                <a:ext uri="{FF2B5EF4-FFF2-40B4-BE49-F238E27FC236}">
                  <a16:creationId xmlns:a16="http://schemas.microsoft.com/office/drawing/2014/main" id="{6960D90B-18D5-4374-829A-FE2C9FAFC913}"/>
                </a:ext>
              </a:extLst>
            </p:cNvPr>
            <p:cNvSpPr/>
            <p:nvPr/>
          </p:nvSpPr>
          <p:spPr>
            <a:xfrm>
              <a:off x="1227475" y="17120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26230;p45">
              <a:extLst>
                <a:ext uri="{FF2B5EF4-FFF2-40B4-BE49-F238E27FC236}">
                  <a16:creationId xmlns:a16="http://schemas.microsoft.com/office/drawing/2014/main" id="{CAA47846-5D1B-4025-9FD7-6A546FAD624B}"/>
                </a:ext>
              </a:extLst>
            </p:cNvPr>
            <p:cNvSpPr/>
            <p:nvPr/>
          </p:nvSpPr>
          <p:spPr>
            <a:xfrm>
              <a:off x="1246500" y="17078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26231;p45">
              <a:extLst>
                <a:ext uri="{FF2B5EF4-FFF2-40B4-BE49-F238E27FC236}">
                  <a16:creationId xmlns:a16="http://schemas.microsoft.com/office/drawing/2014/main" id="{A548E3DB-06DD-4D89-B13A-42C4159CE02F}"/>
                </a:ext>
              </a:extLst>
            </p:cNvPr>
            <p:cNvSpPr/>
            <p:nvPr/>
          </p:nvSpPr>
          <p:spPr>
            <a:xfrm>
              <a:off x="1219375" y="16986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26232;p45">
              <a:extLst>
                <a:ext uri="{FF2B5EF4-FFF2-40B4-BE49-F238E27FC236}">
                  <a16:creationId xmlns:a16="http://schemas.microsoft.com/office/drawing/2014/main" id="{2579EE85-C49E-4DFB-82E7-8654EC72316D}"/>
                </a:ext>
              </a:extLst>
            </p:cNvPr>
            <p:cNvSpPr/>
            <p:nvPr/>
          </p:nvSpPr>
          <p:spPr>
            <a:xfrm>
              <a:off x="1227275" y="16962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26233;p45">
              <a:extLst>
                <a:ext uri="{FF2B5EF4-FFF2-40B4-BE49-F238E27FC236}">
                  <a16:creationId xmlns:a16="http://schemas.microsoft.com/office/drawing/2014/main" id="{BA55CBFA-BDCA-4E46-953B-90788789F8E1}"/>
                </a:ext>
              </a:extLst>
            </p:cNvPr>
            <p:cNvSpPr/>
            <p:nvPr/>
          </p:nvSpPr>
          <p:spPr>
            <a:xfrm>
              <a:off x="1237250" y="1732925"/>
              <a:ext cx="3050" cy="4350"/>
            </a:xfrm>
            <a:custGeom>
              <a:avLst/>
              <a:gdLst/>
              <a:ahLst/>
              <a:cxnLst/>
              <a:rect l="l" t="t" r="r" b="b"/>
              <a:pathLst>
                <a:path w="122" h="174" extrusionOk="0">
                  <a:moveTo>
                    <a:pt x="61" y="0"/>
                  </a:moveTo>
                  <a:lnTo>
                    <a:pt x="1" y="174"/>
                  </a:lnTo>
                  <a:cubicBezTo>
                    <a:pt x="39" y="121"/>
                    <a:pt x="76" y="68"/>
                    <a:pt x="122" y="15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26234;p45">
              <a:extLst>
                <a:ext uri="{FF2B5EF4-FFF2-40B4-BE49-F238E27FC236}">
                  <a16:creationId xmlns:a16="http://schemas.microsoft.com/office/drawing/2014/main" id="{7EF6A914-23ED-4F2C-B32B-B9DA16ED7D3A}"/>
                </a:ext>
              </a:extLst>
            </p:cNvPr>
            <p:cNvSpPr/>
            <p:nvPr/>
          </p:nvSpPr>
          <p:spPr>
            <a:xfrm>
              <a:off x="1153850" y="150375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26235;p45">
              <a:extLst>
                <a:ext uri="{FF2B5EF4-FFF2-40B4-BE49-F238E27FC236}">
                  <a16:creationId xmlns:a16="http://schemas.microsoft.com/office/drawing/2014/main" id="{397C0AC7-EAE1-43B9-AD88-B2600217A880}"/>
                </a:ext>
              </a:extLst>
            </p:cNvPr>
            <p:cNvSpPr/>
            <p:nvPr/>
          </p:nvSpPr>
          <p:spPr>
            <a:xfrm>
              <a:off x="1164775" y="15001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26236;p45">
              <a:extLst>
                <a:ext uri="{FF2B5EF4-FFF2-40B4-BE49-F238E27FC236}">
                  <a16:creationId xmlns:a16="http://schemas.microsoft.com/office/drawing/2014/main" id="{2ECC55FD-DFC0-4265-9A07-435C95A72DE0}"/>
                </a:ext>
              </a:extLst>
            </p:cNvPr>
            <p:cNvSpPr/>
            <p:nvPr/>
          </p:nvSpPr>
          <p:spPr>
            <a:xfrm>
              <a:off x="1153850" y="14945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26237;p45">
              <a:extLst>
                <a:ext uri="{FF2B5EF4-FFF2-40B4-BE49-F238E27FC236}">
                  <a16:creationId xmlns:a16="http://schemas.microsoft.com/office/drawing/2014/main" id="{348500AE-A594-455F-A6AE-4E6AFBCA6DE2}"/>
                </a:ext>
              </a:extLst>
            </p:cNvPr>
            <p:cNvSpPr/>
            <p:nvPr/>
          </p:nvSpPr>
          <p:spPr>
            <a:xfrm>
              <a:off x="1156675" y="1481725"/>
              <a:ext cx="2475" cy="5475"/>
            </a:xfrm>
            <a:custGeom>
              <a:avLst/>
              <a:gdLst/>
              <a:ahLst/>
              <a:cxnLst/>
              <a:rect l="l" t="t" r="r" b="b"/>
              <a:pathLst>
                <a:path w="99" h="219" extrusionOk="0">
                  <a:moveTo>
                    <a:pt x="83" y="0"/>
                  </a:moveTo>
                  <a:cubicBezTo>
                    <a:pt x="53" y="68"/>
                    <a:pt x="23" y="143"/>
                    <a:pt x="0" y="211"/>
                  </a:cubicBezTo>
                  <a:lnTo>
                    <a:pt x="23" y="219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26238;p45">
              <a:extLst>
                <a:ext uri="{FF2B5EF4-FFF2-40B4-BE49-F238E27FC236}">
                  <a16:creationId xmlns:a16="http://schemas.microsoft.com/office/drawing/2014/main" id="{782745EF-E83A-4C56-81B4-3A5B43BD219B}"/>
                </a:ext>
              </a:extLst>
            </p:cNvPr>
            <p:cNvSpPr/>
            <p:nvPr/>
          </p:nvSpPr>
          <p:spPr>
            <a:xfrm>
              <a:off x="1145550" y="14885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26239;p45">
              <a:extLst>
                <a:ext uri="{FF2B5EF4-FFF2-40B4-BE49-F238E27FC236}">
                  <a16:creationId xmlns:a16="http://schemas.microsoft.com/office/drawing/2014/main" id="{DD91EA61-94FD-43E2-83D8-0D2C15CB64B3}"/>
                </a:ext>
              </a:extLst>
            </p:cNvPr>
            <p:cNvSpPr/>
            <p:nvPr/>
          </p:nvSpPr>
          <p:spPr>
            <a:xfrm>
              <a:off x="1161950" y="14920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26240;p45">
              <a:extLst>
                <a:ext uri="{FF2B5EF4-FFF2-40B4-BE49-F238E27FC236}">
                  <a16:creationId xmlns:a16="http://schemas.microsoft.com/office/drawing/2014/main" id="{DAFA7E9B-821A-44CC-81AB-37C3FD997A80}"/>
                </a:ext>
              </a:extLst>
            </p:cNvPr>
            <p:cNvSpPr/>
            <p:nvPr/>
          </p:nvSpPr>
          <p:spPr>
            <a:xfrm>
              <a:off x="1134625" y="14828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26241;p45">
              <a:extLst>
                <a:ext uri="{FF2B5EF4-FFF2-40B4-BE49-F238E27FC236}">
                  <a16:creationId xmlns:a16="http://schemas.microsoft.com/office/drawing/2014/main" id="{1701B93A-D877-4F00-9EAC-65441DEA5065}"/>
                </a:ext>
              </a:extLst>
            </p:cNvPr>
            <p:cNvSpPr/>
            <p:nvPr/>
          </p:nvSpPr>
          <p:spPr>
            <a:xfrm>
              <a:off x="1142550" y="1482100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26242;p45">
              <a:extLst>
                <a:ext uri="{FF2B5EF4-FFF2-40B4-BE49-F238E27FC236}">
                  <a16:creationId xmlns:a16="http://schemas.microsoft.com/office/drawing/2014/main" id="{3CA34D5F-DA40-48B7-AAE6-668EAE742FF1}"/>
                </a:ext>
              </a:extLst>
            </p:cNvPr>
            <p:cNvSpPr/>
            <p:nvPr/>
          </p:nvSpPr>
          <p:spPr>
            <a:xfrm>
              <a:off x="1171350" y="15378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26243;p45">
              <a:extLst>
                <a:ext uri="{FF2B5EF4-FFF2-40B4-BE49-F238E27FC236}">
                  <a16:creationId xmlns:a16="http://schemas.microsoft.com/office/drawing/2014/main" id="{CE6C758B-5109-4894-9D7A-35B0F6965660}"/>
                </a:ext>
              </a:extLst>
            </p:cNvPr>
            <p:cNvSpPr/>
            <p:nvPr/>
          </p:nvSpPr>
          <p:spPr>
            <a:xfrm>
              <a:off x="1182475" y="15342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26244;p45">
              <a:extLst>
                <a:ext uri="{FF2B5EF4-FFF2-40B4-BE49-F238E27FC236}">
                  <a16:creationId xmlns:a16="http://schemas.microsoft.com/office/drawing/2014/main" id="{20D4F1D7-CEC2-400C-8636-0E809205A39E}"/>
                </a:ext>
              </a:extLst>
            </p:cNvPr>
            <p:cNvSpPr/>
            <p:nvPr/>
          </p:nvSpPr>
          <p:spPr>
            <a:xfrm>
              <a:off x="1179650" y="15419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26245;p45">
              <a:extLst>
                <a:ext uri="{FF2B5EF4-FFF2-40B4-BE49-F238E27FC236}">
                  <a16:creationId xmlns:a16="http://schemas.microsoft.com/office/drawing/2014/main" id="{4D4612CB-174D-4463-AFB6-098EB7AB7921}"/>
                </a:ext>
              </a:extLst>
            </p:cNvPr>
            <p:cNvSpPr/>
            <p:nvPr/>
          </p:nvSpPr>
          <p:spPr>
            <a:xfrm>
              <a:off x="1171550" y="15288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26246;p45">
              <a:extLst>
                <a:ext uri="{FF2B5EF4-FFF2-40B4-BE49-F238E27FC236}">
                  <a16:creationId xmlns:a16="http://schemas.microsoft.com/office/drawing/2014/main" id="{FB1413FB-3A70-4225-B146-CE526D7A330B}"/>
                </a:ext>
              </a:extLst>
            </p:cNvPr>
            <p:cNvSpPr/>
            <p:nvPr/>
          </p:nvSpPr>
          <p:spPr>
            <a:xfrm>
              <a:off x="1173050" y="15154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26247;p45">
              <a:extLst>
                <a:ext uri="{FF2B5EF4-FFF2-40B4-BE49-F238E27FC236}">
                  <a16:creationId xmlns:a16="http://schemas.microsoft.com/office/drawing/2014/main" id="{0E8E8096-3811-4E21-9D7A-28E82D9291C2}"/>
                </a:ext>
              </a:extLst>
            </p:cNvPr>
            <p:cNvSpPr/>
            <p:nvPr/>
          </p:nvSpPr>
          <p:spPr>
            <a:xfrm>
              <a:off x="1163250" y="15225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26248;p45">
              <a:extLst>
                <a:ext uri="{FF2B5EF4-FFF2-40B4-BE49-F238E27FC236}">
                  <a16:creationId xmlns:a16="http://schemas.microsoft.com/office/drawing/2014/main" id="{5A12398E-4B71-4837-99F2-575119C31613}"/>
                </a:ext>
              </a:extLst>
            </p:cNvPr>
            <p:cNvSpPr/>
            <p:nvPr/>
          </p:nvSpPr>
          <p:spPr>
            <a:xfrm>
              <a:off x="1160425" y="1530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26249;p45">
              <a:extLst>
                <a:ext uri="{FF2B5EF4-FFF2-40B4-BE49-F238E27FC236}">
                  <a16:creationId xmlns:a16="http://schemas.microsoft.com/office/drawing/2014/main" id="{4F334FDF-9FB8-49EA-8AE0-0E8F618E8EC6}"/>
                </a:ext>
              </a:extLst>
            </p:cNvPr>
            <p:cNvSpPr/>
            <p:nvPr/>
          </p:nvSpPr>
          <p:spPr>
            <a:xfrm>
              <a:off x="1179450" y="1526150"/>
              <a:ext cx="6250" cy="3625"/>
            </a:xfrm>
            <a:custGeom>
              <a:avLst/>
              <a:gdLst/>
              <a:ahLst/>
              <a:cxnLst/>
              <a:rect l="l" t="t" r="r" b="b"/>
              <a:pathLst>
                <a:path w="250" h="145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26250;p45">
              <a:extLst>
                <a:ext uri="{FF2B5EF4-FFF2-40B4-BE49-F238E27FC236}">
                  <a16:creationId xmlns:a16="http://schemas.microsoft.com/office/drawing/2014/main" id="{C67FAE40-536D-4FA4-93EC-10C9B42453FB}"/>
                </a:ext>
              </a:extLst>
            </p:cNvPr>
            <p:cNvSpPr/>
            <p:nvPr/>
          </p:nvSpPr>
          <p:spPr>
            <a:xfrm>
              <a:off x="1181325" y="15195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26251;p45">
              <a:extLst>
                <a:ext uri="{FF2B5EF4-FFF2-40B4-BE49-F238E27FC236}">
                  <a16:creationId xmlns:a16="http://schemas.microsoft.com/office/drawing/2014/main" id="{D503E656-4249-4CA9-8AD9-EF15B83E8F17}"/>
                </a:ext>
              </a:extLst>
            </p:cNvPr>
            <p:cNvSpPr/>
            <p:nvPr/>
          </p:nvSpPr>
          <p:spPr>
            <a:xfrm>
              <a:off x="1152325" y="1516925"/>
              <a:ext cx="3625" cy="6050"/>
            </a:xfrm>
            <a:custGeom>
              <a:avLst/>
              <a:gdLst/>
              <a:ahLst/>
              <a:cxnLst/>
              <a:rect l="l" t="t" r="r" b="b"/>
              <a:pathLst>
                <a:path w="145" h="242" extrusionOk="0">
                  <a:moveTo>
                    <a:pt x="69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26252;p45">
              <a:extLst>
                <a:ext uri="{FF2B5EF4-FFF2-40B4-BE49-F238E27FC236}">
                  <a16:creationId xmlns:a16="http://schemas.microsoft.com/office/drawing/2014/main" id="{9374EE41-5625-492F-B3DB-5C3727F3BE48}"/>
                </a:ext>
              </a:extLst>
            </p:cNvPr>
            <p:cNvSpPr/>
            <p:nvPr/>
          </p:nvSpPr>
          <p:spPr>
            <a:xfrm>
              <a:off x="1160250" y="15144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7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26253;p45">
              <a:extLst>
                <a:ext uri="{FF2B5EF4-FFF2-40B4-BE49-F238E27FC236}">
                  <a16:creationId xmlns:a16="http://schemas.microsoft.com/office/drawing/2014/main" id="{EB94C9EB-7F08-47D1-A6EC-D15CFCD6A2A2}"/>
                </a:ext>
              </a:extLst>
            </p:cNvPr>
            <p:cNvSpPr/>
            <p:nvPr/>
          </p:nvSpPr>
          <p:spPr>
            <a:xfrm>
              <a:off x="1162125" y="15079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26254;p45">
              <a:extLst>
                <a:ext uri="{FF2B5EF4-FFF2-40B4-BE49-F238E27FC236}">
                  <a16:creationId xmlns:a16="http://schemas.microsoft.com/office/drawing/2014/main" id="{D94C3A1D-B8E4-4174-BCB9-D54B8CF025A2}"/>
                </a:ext>
              </a:extLst>
            </p:cNvPr>
            <p:cNvSpPr/>
            <p:nvPr/>
          </p:nvSpPr>
          <p:spPr>
            <a:xfrm>
              <a:off x="1189050" y="157210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69" y="1"/>
                  </a:moveTo>
                  <a:lnTo>
                    <a:pt x="1" y="219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26255;p45">
              <a:extLst>
                <a:ext uri="{FF2B5EF4-FFF2-40B4-BE49-F238E27FC236}">
                  <a16:creationId xmlns:a16="http://schemas.microsoft.com/office/drawing/2014/main" id="{54FEF359-40E0-4480-A5C4-3A6F86952A3F}"/>
                </a:ext>
              </a:extLst>
            </p:cNvPr>
            <p:cNvSpPr/>
            <p:nvPr/>
          </p:nvSpPr>
          <p:spPr>
            <a:xfrm>
              <a:off x="1199975" y="15685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26256;p45">
              <a:extLst>
                <a:ext uri="{FF2B5EF4-FFF2-40B4-BE49-F238E27FC236}">
                  <a16:creationId xmlns:a16="http://schemas.microsoft.com/office/drawing/2014/main" id="{1094213B-4094-4879-B891-D6ACBFC5B586}"/>
                </a:ext>
              </a:extLst>
            </p:cNvPr>
            <p:cNvSpPr/>
            <p:nvPr/>
          </p:nvSpPr>
          <p:spPr>
            <a:xfrm>
              <a:off x="1197350" y="15762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26257;p45">
              <a:extLst>
                <a:ext uri="{FF2B5EF4-FFF2-40B4-BE49-F238E27FC236}">
                  <a16:creationId xmlns:a16="http://schemas.microsoft.com/office/drawing/2014/main" id="{5B728388-6400-4231-B21C-EBB67E576414}"/>
                </a:ext>
              </a:extLst>
            </p:cNvPr>
            <p:cNvSpPr/>
            <p:nvPr/>
          </p:nvSpPr>
          <p:spPr>
            <a:xfrm>
              <a:off x="1189050" y="15628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26258;p45">
              <a:extLst>
                <a:ext uri="{FF2B5EF4-FFF2-40B4-BE49-F238E27FC236}">
                  <a16:creationId xmlns:a16="http://schemas.microsoft.com/office/drawing/2014/main" id="{5DB35EE7-1D84-42D0-97FA-287F6136374C}"/>
                </a:ext>
              </a:extLst>
            </p:cNvPr>
            <p:cNvSpPr/>
            <p:nvPr/>
          </p:nvSpPr>
          <p:spPr>
            <a:xfrm>
              <a:off x="1190550" y="15495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26259;p45">
              <a:extLst>
                <a:ext uri="{FF2B5EF4-FFF2-40B4-BE49-F238E27FC236}">
                  <a16:creationId xmlns:a16="http://schemas.microsoft.com/office/drawing/2014/main" id="{784D5718-46C7-4677-89BC-B18A79D885E2}"/>
                </a:ext>
              </a:extLst>
            </p:cNvPr>
            <p:cNvSpPr/>
            <p:nvPr/>
          </p:nvSpPr>
          <p:spPr>
            <a:xfrm>
              <a:off x="1180775" y="15568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26260;p45">
              <a:extLst>
                <a:ext uri="{FF2B5EF4-FFF2-40B4-BE49-F238E27FC236}">
                  <a16:creationId xmlns:a16="http://schemas.microsoft.com/office/drawing/2014/main" id="{A68E16C8-1A81-49D4-A7C8-E920C132EDF7}"/>
                </a:ext>
              </a:extLst>
            </p:cNvPr>
            <p:cNvSpPr/>
            <p:nvPr/>
          </p:nvSpPr>
          <p:spPr>
            <a:xfrm>
              <a:off x="1177950" y="15645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26261;p45">
              <a:extLst>
                <a:ext uri="{FF2B5EF4-FFF2-40B4-BE49-F238E27FC236}">
                  <a16:creationId xmlns:a16="http://schemas.microsoft.com/office/drawing/2014/main" id="{24179C3C-FB24-4238-BB15-55746976D8A9}"/>
                </a:ext>
              </a:extLst>
            </p:cNvPr>
            <p:cNvSpPr/>
            <p:nvPr/>
          </p:nvSpPr>
          <p:spPr>
            <a:xfrm>
              <a:off x="1197150" y="15604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26262;p45">
              <a:extLst>
                <a:ext uri="{FF2B5EF4-FFF2-40B4-BE49-F238E27FC236}">
                  <a16:creationId xmlns:a16="http://schemas.microsoft.com/office/drawing/2014/main" id="{8DF2EBE8-FCF8-47A6-B0BB-CC4D8B92AB67}"/>
                </a:ext>
              </a:extLst>
            </p:cNvPr>
            <p:cNvSpPr/>
            <p:nvPr/>
          </p:nvSpPr>
          <p:spPr>
            <a:xfrm>
              <a:off x="1169850" y="15512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26263;p45">
              <a:extLst>
                <a:ext uri="{FF2B5EF4-FFF2-40B4-BE49-F238E27FC236}">
                  <a16:creationId xmlns:a16="http://schemas.microsoft.com/office/drawing/2014/main" id="{ED7073C2-FADA-4E9C-917F-F7B688D58E4B}"/>
                </a:ext>
              </a:extLst>
            </p:cNvPr>
            <p:cNvSpPr/>
            <p:nvPr/>
          </p:nvSpPr>
          <p:spPr>
            <a:xfrm>
              <a:off x="1177750" y="15487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26264;p45">
              <a:extLst>
                <a:ext uri="{FF2B5EF4-FFF2-40B4-BE49-F238E27FC236}">
                  <a16:creationId xmlns:a16="http://schemas.microsoft.com/office/drawing/2014/main" id="{832863D6-BC32-4498-BE2A-435BEDCBD3D8}"/>
                </a:ext>
              </a:extLst>
            </p:cNvPr>
            <p:cNvSpPr/>
            <p:nvPr/>
          </p:nvSpPr>
          <p:spPr>
            <a:xfrm>
              <a:off x="1206575" y="16062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26265;p45">
              <a:extLst>
                <a:ext uri="{FF2B5EF4-FFF2-40B4-BE49-F238E27FC236}">
                  <a16:creationId xmlns:a16="http://schemas.microsoft.com/office/drawing/2014/main" id="{5B5C8307-A947-4D0E-A014-C210979B77F9}"/>
                </a:ext>
              </a:extLst>
            </p:cNvPr>
            <p:cNvSpPr/>
            <p:nvPr/>
          </p:nvSpPr>
          <p:spPr>
            <a:xfrm>
              <a:off x="1217675" y="16026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26266;p45">
              <a:extLst>
                <a:ext uri="{FF2B5EF4-FFF2-40B4-BE49-F238E27FC236}">
                  <a16:creationId xmlns:a16="http://schemas.microsoft.com/office/drawing/2014/main" id="{50B12165-8419-4830-A347-4525EFF4C1CA}"/>
                </a:ext>
              </a:extLst>
            </p:cNvPr>
            <p:cNvSpPr/>
            <p:nvPr/>
          </p:nvSpPr>
          <p:spPr>
            <a:xfrm>
              <a:off x="1214850" y="16103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26267;p45">
              <a:extLst>
                <a:ext uri="{FF2B5EF4-FFF2-40B4-BE49-F238E27FC236}">
                  <a16:creationId xmlns:a16="http://schemas.microsoft.com/office/drawing/2014/main" id="{B970C20F-BB52-4584-99D4-5A87F9597817}"/>
                </a:ext>
              </a:extLst>
            </p:cNvPr>
            <p:cNvSpPr/>
            <p:nvPr/>
          </p:nvSpPr>
          <p:spPr>
            <a:xfrm>
              <a:off x="1206750" y="15971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26268;p45">
              <a:extLst>
                <a:ext uri="{FF2B5EF4-FFF2-40B4-BE49-F238E27FC236}">
                  <a16:creationId xmlns:a16="http://schemas.microsoft.com/office/drawing/2014/main" id="{8779ADBB-CF12-4519-B92B-9C8DD7DE7518}"/>
                </a:ext>
              </a:extLst>
            </p:cNvPr>
            <p:cNvSpPr/>
            <p:nvPr/>
          </p:nvSpPr>
          <p:spPr>
            <a:xfrm>
              <a:off x="1208275" y="15837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26269;p45">
              <a:extLst>
                <a:ext uri="{FF2B5EF4-FFF2-40B4-BE49-F238E27FC236}">
                  <a16:creationId xmlns:a16="http://schemas.microsoft.com/office/drawing/2014/main" id="{0EA968B8-0093-4958-99A9-38C1B14F4132}"/>
                </a:ext>
              </a:extLst>
            </p:cNvPr>
            <p:cNvSpPr/>
            <p:nvPr/>
          </p:nvSpPr>
          <p:spPr>
            <a:xfrm>
              <a:off x="1198475" y="15909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26270;p45">
              <a:extLst>
                <a:ext uri="{FF2B5EF4-FFF2-40B4-BE49-F238E27FC236}">
                  <a16:creationId xmlns:a16="http://schemas.microsoft.com/office/drawing/2014/main" id="{A03A3835-2D8A-4253-BDDB-8A50ABB5D757}"/>
                </a:ext>
              </a:extLst>
            </p:cNvPr>
            <p:cNvSpPr/>
            <p:nvPr/>
          </p:nvSpPr>
          <p:spPr>
            <a:xfrm>
              <a:off x="1195650" y="15986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26271;p45">
              <a:extLst>
                <a:ext uri="{FF2B5EF4-FFF2-40B4-BE49-F238E27FC236}">
                  <a16:creationId xmlns:a16="http://schemas.microsoft.com/office/drawing/2014/main" id="{ED56A80E-FF39-43A4-B927-18B47628A2BA}"/>
                </a:ext>
              </a:extLst>
            </p:cNvPr>
            <p:cNvSpPr/>
            <p:nvPr/>
          </p:nvSpPr>
          <p:spPr>
            <a:xfrm>
              <a:off x="1214675" y="15945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26272;p45">
              <a:extLst>
                <a:ext uri="{FF2B5EF4-FFF2-40B4-BE49-F238E27FC236}">
                  <a16:creationId xmlns:a16="http://schemas.microsoft.com/office/drawing/2014/main" id="{4A7636E1-1DCF-46C0-BF21-7B0611D53005}"/>
                </a:ext>
              </a:extLst>
            </p:cNvPr>
            <p:cNvSpPr/>
            <p:nvPr/>
          </p:nvSpPr>
          <p:spPr>
            <a:xfrm>
              <a:off x="1187550" y="158547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68" y="1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4" y="1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26273;p45">
              <a:extLst>
                <a:ext uri="{FF2B5EF4-FFF2-40B4-BE49-F238E27FC236}">
                  <a16:creationId xmlns:a16="http://schemas.microsoft.com/office/drawing/2014/main" id="{2B045878-2050-41F9-8596-6ECFDF4D34AD}"/>
                </a:ext>
              </a:extLst>
            </p:cNvPr>
            <p:cNvSpPr/>
            <p:nvPr/>
          </p:nvSpPr>
          <p:spPr>
            <a:xfrm>
              <a:off x="1195450" y="15828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26274;p45">
              <a:extLst>
                <a:ext uri="{FF2B5EF4-FFF2-40B4-BE49-F238E27FC236}">
                  <a16:creationId xmlns:a16="http://schemas.microsoft.com/office/drawing/2014/main" id="{2A3AE7C4-40EF-4F55-A403-223210873160}"/>
                </a:ext>
              </a:extLst>
            </p:cNvPr>
            <p:cNvSpPr/>
            <p:nvPr/>
          </p:nvSpPr>
          <p:spPr>
            <a:xfrm>
              <a:off x="1224275" y="16404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26275;p45">
              <a:extLst>
                <a:ext uri="{FF2B5EF4-FFF2-40B4-BE49-F238E27FC236}">
                  <a16:creationId xmlns:a16="http://schemas.microsoft.com/office/drawing/2014/main" id="{539FA994-19F2-41D5-B78B-3355E4BB7143}"/>
                </a:ext>
              </a:extLst>
            </p:cNvPr>
            <p:cNvSpPr/>
            <p:nvPr/>
          </p:nvSpPr>
          <p:spPr>
            <a:xfrm>
              <a:off x="1235200" y="16368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26276;p45">
              <a:extLst>
                <a:ext uri="{FF2B5EF4-FFF2-40B4-BE49-F238E27FC236}">
                  <a16:creationId xmlns:a16="http://schemas.microsoft.com/office/drawing/2014/main" id="{8F1C7380-F703-40D6-8BD5-D6C7AD7100BF}"/>
                </a:ext>
              </a:extLst>
            </p:cNvPr>
            <p:cNvSpPr/>
            <p:nvPr/>
          </p:nvSpPr>
          <p:spPr>
            <a:xfrm>
              <a:off x="1232550" y="16446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26277;p45">
              <a:extLst>
                <a:ext uri="{FF2B5EF4-FFF2-40B4-BE49-F238E27FC236}">
                  <a16:creationId xmlns:a16="http://schemas.microsoft.com/office/drawing/2014/main" id="{6AFC0E67-B938-4C28-BEE2-9F7E21A66BB3}"/>
                </a:ext>
              </a:extLst>
            </p:cNvPr>
            <p:cNvSpPr/>
            <p:nvPr/>
          </p:nvSpPr>
          <p:spPr>
            <a:xfrm>
              <a:off x="1224275" y="16312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26278;p45">
              <a:extLst>
                <a:ext uri="{FF2B5EF4-FFF2-40B4-BE49-F238E27FC236}">
                  <a16:creationId xmlns:a16="http://schemas.microsoft.com/office/drawing/2014/main" id="{C4F1D5F9-A9D5-48C5-B781-53403EDB5868}"/>
                </a:ext>
              </a:extLst>
            </p:cNvPr>
            <p:cNvSpPr/>
            <p:nvPr/>
          </p:nvSpPr>
          <p:spPr>
            <a:xfrm>
              <a:off x="1225775" y="16180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26279;p45">
              <a:extLst>
                <a:ext uri="{FF2B5EF4-FFF2-40B4-BE49-F238E27FC236}">
                  <a16:creationId xmlns:a16="http://schemas.microsoft.com/office/drawing/2014/main" id="{95DB3CD3-CB17-468A-ABEF-6EB64BDEC658}"/>
                </a:ext>
              </a:extLst>
            </p:cNvPr>
            <p:cNvSpPr/>
            <p:nvPr/>
          </p:nvSpPr>
          <p:spPr>
            <a:xfrm>
              <a:off x="1215975" y="16252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26280;p45">
              <a:extLst>
                <a:ext uri="{FF2B5EF4-FFF2-40B4-BE49-F238E27FC236}">
                  <a16:creationId xmlns:a16="http://schemas.microsoft.com/office/drawing/2014/main" id="{19CF8453-9CD6-4C24-97D4-DE10953815CE}"/>
                </a:ext>
              </a:extLst>
            </p:cNvPr>
            <p:cNvSpPr/>
            <p:nvPr/>
          </p:nvSpPr>
          <p:spPr>
            <a:xfrm>
              <a:off x="1213150" y="16329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26281;p45">
              <a:extLst>
                <a:ext uri="{FF2B5EF4-FFF2-40B4-BE49-F238E27FC236}">
                  <a16:creationId xmlns:a16="http://schemas.microsoft.com/office/drawing/2014/main" id="{93CD220F-DBB0-4249-B26E-47FAD8916075}"/>
                </a:ext>
              </a:extLst>
            </p:cNvPr>
            <p:cNvSpPr/>
            <p:nvPr/>
          </p:nvSpPr>
          <p:spPr>
            <a:xfrm>
              <a:off x="1232375" y="16287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26282;p45">
              <a:extLst>
                <a:ext uri="{FF2B5EF4-FFF2-40B4-BE49-F238E27FC236}">
                  <a16:creationId xmlns:a16="http://schemas.microsoft.com/office/drawing/2014/main" id="{50DA4763-079F-422F-9B01-09EA93F9E7D7}"/>
                </a:ext>
              </a:extLst>
            </p:cNvPr>
            <p:cNvSpPr/>
            <p:nvPr/>
          </p:nvSpPr>
          <p:spPr>
            <a:xfrm>
              <a:off x="1205050" y="16195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26283;p45">
              <a:extLst>
                <a:ext uri="{FF2B5EF4-FFF2-40B4-BE49-F238E27FC236}">
                  <a16:creationId xmlns:a16="http://schemas.microsoft.com/office/drawing/2014/main" id="{018E68B1-9C23-40EF-A8E7-2ADAB0357A48}"/>
                </a:ext>
              </a:extLst>
            </p:cNvPr>
            <p:cNvSpPr/>
            <p:nvPr/>
          </p:nvSpPr>
          <p:spPr>
            <a:xfrm>
              <a:off x="1212975" y="16171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26284;p45">
              <a:extLst>
                <a:ext uri="{FF2B5EF4-FFF2-40B4-BE49-F238E27FC236}">
                  <a16:creationId xmlns:a16="http://schemas.microsoft.com/office/drawing/2014/main" id="{12FF4A20-9F07-457B-893E-12338CBEBD50}"/>
                </a:ext>
              </a:extLst>
            </p:cNvPr>
            <p:cNvSpPr/>
            <p:nvPr/>
          </p:nvSpPr>
          <p:spPr>
            <a:xfrm>
              <a:off x="1241775" y="16745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26285;p45">
              <a:extLst>
                <a:ext uri="{FF2B5EF4-FFF2-40B4-BE49-F238E27FC236}">
                  <a16:creationId xmlns:a16="http://schemas.microsoft.com/office/drawing/2014/main" id="{11DB45F2-022D-4426-B162-82E5233AECB5}"/>
                </a:ext>
              </a:extLst>
            </p:cNvPr>
            <p:cNvSpPr/>
            <p:nvPr/>
          </p:nvSpPr>
          <p:spPr>
            <a:xfrm>
              <a:off x="1252900" y="16709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26286;p45">
              <a:extLst>
                <a:ext uri="{FF2B5EF4-FFF2-40B4-BE49-F238E27FC236}">
                  <a16:creationId xmlns:a16="http://schemas.microsoft.com/office/drawing/2014/main" id="{FE680DE0-657D-4177-8D80-F2790AE4FF7A}"/>
                </a:ext>
              </a:extLst>
            </p:cNvPr>
            <p:cNvSpPr/>
            <p:nvPr/>
          </p:nvSpPr>
          <p:spPr>
            <a:xfrm>
              <a:off x="1250075" y="167870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26287;p45">
              <a:extLst>
                <a:ext uri="{FF2B5EF4-FFF2-40B4-BE49-F238E27FC236}">
                  <a16:creationId xmlns:a16="http://schemas.microsoft.com/office/drawing/2014/main" id="{E7C4B08A-BF4A-449C-9913-ADB99E282BAD}"/>
                </a:ext>
              </a:extLst>
            </p:cNvPr>
            <p:cNvSpPr/>
            <p:nvPr/>
          </p:nvSpPr>
          <p:spPr>
            <a:xfrm>
              <a:off x="1241975" y="16655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26288;p45">
              <a:extLst>
                <a:ext uri="{FF2B5EF4-FFF2-40B4-BE49-F238E27FC236}">
                  <a16:creationId xmlns:a16="http://schemas.microsoft.com/office/drawing/2014/main" id="{CB369310-980B-4E6D-AEF1-A3DC0CE5818A}"/>
                </a:ext>
              </a:extLst>
            </p:cNvPr>
            <p:cNvSpPr/>
            <p:nvPr/>
          </p:nvSpPr>
          <p:spPr>
            <a:xfrm>
              <a:off x="1243475" y="16521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26289;p45">
              <a:extLst>
                <a:ext uri="{FF2B5EF4-FFF2-40B4-BE49-F238E27FC236}">
                  <a16:creationId xmlns:a16="http://schemas.microsoft.com/office/drawing/2014/main" id="{9BB2C288-D076-456C-8F14-38B093997B8A}"/>
                </a:ext>
              </a:extLst>
            </p:cNvPr>
            <p:cNvSpPr/>
            <p:nvPr/>
          </p:nvSpPr>
          <p:spPr>
            <a:xfrm>
              <a:off x="1233675" y="16593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26290;p45">
              <a:extLst>
                <a:ext uri="{FF2B5EF4-FFF2-40B4-BE49-F238E27FC236}">
                  <a16:creationId xmlns:a16="http://schemas.microsoft.com/office/drawing/2014/main" id="{DD3E9821-D09D-4FDD-AF89-801D6FFBD495}"/>
                </a:ext>
              </a:extLst>
            </p:cNvPr>
            <p:cNvSpPr/>
            <p:nvPr/>
          </p:nvSpPr>
          <p:spPr>
            <a:xfrm>
              <a:off x="1230850" y="16670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26291;p45">
              <a:extLst>
                <a:ext uri="{FF2B5EF4-FFF2-40B4-BE49-F238E27FC236}">
                  <a16:creationId xmlns:a16="http://schemas.microsoft.com/office/drawing/2014/main" id="{A6FEE617-B628-4DA2-ABBA-D1E3EFBDC036}"/>
                </a:ext>
              </a:extLst>
            </p:cNvPr>
            <p:cNvSpPr/>
            <p:nvPr/>
          </p:nvSpPr>
          <p:spPr>
            <a:xfrm>
              <a:off x="1249875" y="16628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26292;p45">
              <a:extLst>
                <a:ext uri="{FF2B5EF4-FFF2-40B4-BE49-F238E27FC236}">
                  <a16:creationId xmlns:a16="http://schemas.microsoft.com/office/drawing/2014/main" id="{B9EC807E-2DC7-4975-8390-7B9B570637B7}"/>
                </a:ext>
              </a:extLst>
            </p:cNvPr>
            <p:cNvSpPr/>
            <p:nvPr/>
          </p:nvSpPr>
          <p:spPr>
            <a:xfrm>
              <a:off x="1222575" y="16538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26293;p45">
              <a:extLst>
                <a:ext uri="{FF2B5EF4-FFF2-40B4-BE49-F238E27FC236}">
                  <a16:creationId xmlns:a16="http://schemas.microsoft.com/office/drawing/2014/main" id="{86EA75D7-A6A3-4DBB-A1DD-70E410A8AF5B}"/>
                </a:ext>
              </a:extLst>
            </p:cNvPr>
            <p:cNvSpPr/>
            <p:nvPr/>
          </p:nvSpPr>
          <p:spPr>
            <a:xfrm>
              <a:off x="1230675" y="16512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26294;p45">
              <a:extLst>
                <a:ext uri="{FF2B5EF4-FFF2-40B4-BE49-F238E27FC236}">
                  <a16:creationId xmlns:a16="http://schemas.microsoft.com/office/drawing/2014/main" id="{65F17EC9-C08F-4E7E-83C0-019BE8BDCC0A}"/>
                </a:ext>
              </a:extLst>
            </p:cNvPr>
            <p:cNvSpPr/>
            <p:nvPr/>
          </p:nvSpPr>
          <p:spPr>
            <a:xfrm>
              <a:off x="1259475" y="1699600"/>
              <a:ext cx="3425" cy="5475"/>
            </a:xfrm>
            <a:custGeom>
              <a:avLst/>
              <a:gdLst/>
              <a:ahLst/>
              <a:cxnLst/>
              <a:rect l="l" t="t" r="r" b="b"/>
              <a:pathLst>
                <a:path w="137" h="219" extrusionOk="0">
                  <a:moveTo>
                    <a:pt x="76" y="0"/>
                  </a:moveTo>
                  <a:lnTo>
                    <a:pt x="1" y="219"/>
                  </a:lnTo>
                  <a:cubicBezTo>
                    <a:pt x="46" y="151"/>
                    <a:pt x="91" y="83"/>
                    <a:pt x="136" y="23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26295;p45">
              <a:extLst>
                <a:ext uri="{FF2B5EF4-FFF2-40B4-BE49-F238E27FC236}">
                  <a16:creationId xmlns:a16="http://schemas.microsoft.com/office/drawing/2014/main" id="{45C0195C-6D4D-4BAE-A6FA-555A74700AB4}"/>
                </a:ext>
              </a:extLst>
            </p:cNvPr>
            <p:cNvSpPr/>
            <p:nvPr/>
          </p:nvSpPr>
          <p:spPr>
            <a:xfrm>
              <a:off x="1261000" y="16864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26296;p45">
              <a:extLst>
                <a:ext uri="{FF2B5EF4-FFF2-40B4-BE49-F238E27FC236}">
                  <a16:creationId xmlns:a16="http://schemas.microsoft.com/office/drawing/2014/main" id="{7EA56B10-BD73-473D-A74F-415541154F6F}"/>
                </a:ext>
              </a:extLst>
            </p:cNvPr>
            <p:cNvSpPr/>
            <p:nvPr/>
          </p:nvSpPr>
          <p:spPr>
            <a:xfrm>
              <a:off x="1251200" y="16935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26297;p45">
              <a:extLst>
                <a:ext uri="{FF2B5EF4-FFF2-40B4-BE49-F238E27FC236}">
                  <a16:creationId xmlns:a16="http://schemas.microsoft.com/office/drawing/2014/main" id="{1D56E392-F585-4338-9E9E-6DCC969D70BC}"/>
                </a:ext>
              </a:extLst>
            </p:cNvPr>
            <p:cNvSpPr/>
            <p:nvPr/>
          </p:nvSpPr>
          <p:spPr>
            <a:xfrm>
              <a:off x="1248375" y="17012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1" y="1"/>
                  </a:moveTo>
                  <a:lnTo>
                    <a:pt x="0" y="69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26298;p45">
              <a:extLst>
                <a:ext uri="{FF2B5EF4-FFF2-40B4-BE49-F238E27FC236}">
                  <a16:creationId xmlns:a16="http://schemas.microsoft.com/office/drawing/2014/main" id="{884F4176-5256-4D47-9B9B-B040542B0018}"/>
                </a:ext>
              </a:extLst>
            </p:cNvPr>
            <p:cNvSpPr/>
            <p:nvPr/>
          </p:nvSpPr>
          <p:spPr>
            <a:xfrm>
              <a:off x="1240275" y="16879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26299;p45">
              <a:extLst>
                <a:ext uri="{FF2B5EF4-FFF2-40B4-BE49-F238E27FC236}">
                  <a16:creationId xmlns:a16="http://schemas.microsoft.com/office/drawing/2014/main" id="{48FF5489-C84D-4C66-B58A-16A31B44AEB4}"/>
                </a:ext>
              </a:extLst>
            </p:cNvPr>
            <p:cNvSpPr/>
            <p:nvPr/>
          </p:nvSpPr>
          <p:spPr>
            <a:xfrm>
              <a:off x="1248175" y="16854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26300;p45">
              <a:extLst>
                <a:ext uri="{FF2B5EF4-FFF2-40B4-BE49-F238E27FC236}">
                  <a16:creationId xmlns:a16="http://schemas.microsoft.com/office/drawing/2014/main" id="{22A703FB-BF76-448C-A4DB-8A5FD48BC444}"/>
                </a:ext>
              </a:extLst>
            </p:cNvPr>
            <p:cNvSpPr/>
            <p:nvPr/>
          </p:nvSpPr>
          <p:spPr>
            <a:xfrm>
              <a:off x="1261175" y="16771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26301;p45">
              <a:extLst>
                <a:ext uri="{FF2B5EF4-FFF2-40B4-BE49-F238E27FC236}">
                  <a16:creationId xmlns:a16="http://schemas.microsoft.com/office/drawing/2014/main" id="{5D28C40A-8A79-4F06-AD7D-3017CC87C69E}"/>
                </a:ext>
              </a:extLst>
            </p:cNvPr>
            <p:cNvSpPr/>
            <p:nvPr/>
          </p:nvSpPr>
          <p:spPr>
            <a:xfrm>
              <a:off x="1170975" y="1456100"/>
              <a:ext cx="3425" cy="2475"/>
            </a:xfrm>
            <a:custGeom>
              <a:avLst/>
              <a:gdLst/>
              <a:ahLst/>
              <a:cxnLst/>
              <a:rect l="l" t="t" r="r" b="b"/>
              <a:pathLst>
                <a:path w="137" h="99" extrusionOk="0">
                  <a:moveTo>
                    <a:pt x="46" y="1"/>
                  </a:moveTo>
                  <a:cubicBezTo>
                    <a:pt x="31" y="24"/>
                    <a:pt x="16" y="46"/>
                    <a:pt x="1" y="69"/>
                  </a:cubicBezTo>
                  <a:lnTo>
                    <a:pt x="106" y="99"/>
                  </a:lnTo>
                  <a:lnTo>
                    <a:pt x="136" y="3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26302;p45">
              <a:extLst>
                <a:ext uri="{FF2B5EF4-FFF2-40B4-BE49-F238E27FC236}">
                  <a16:creationId xmlns:a16="http://schemas.microsoft.com/office/drawing/2014/main" id="{9CB871F5-E901-406F-973A-5563A5EF4702}"/>
                </a:ext>
              </a:extLst>
            </p:cNvPr>
            <p:cNvSpPr/>
            <p:nvPr/>
          </p:nvSpPr>
          <p:spPr>
            <a:xfrm>
              <a:off x="1174750" y="149302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43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26303;p45">
              <a:extLst>
                <a:ext uri="{FF2B5EF4-FFF2-40B4-BE49-F238E27FC236}">
                  <a16:creationId xmlns:a16="http://schemas.microsoft.com/office/drawing/2014/main" id="{2F06EA05-3CEB-41D5-B1B9-0DE5A73DF958}"/>
                </a:ext>
              </a:extLst>
            </p:cNvPr>
            <p:cNvSpPr/>
            <p:nvPr/>
          </p:nvSpPr>
          <p:spPr>
            <a:xfrm>
              <a:off x="1185850" y="14894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26304;p45">
              <a:extLst>
                <a:ext uri="{FF2B5EF4-FFF2-40B4-BE49-F238E27FC236}">
                  <a16:creationId xmlns:a16="http://schemas.microsoft.com/office/drawing/2014/main" id="{667CBBBA-0A9D-4FE2-940E-5A76B35958EE}"/>
                </a:ext>
              </a:extLst>
            </p:cNvPr>
            <p:cNvSpPr/>
            <p:nvPr/>
          </p:nvSpPr>
          <p:spPr>
            <a:xfrm>
              <a:off x="1174750" y="14838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26305;p45">
              <a:extLst>
                <a:ext uri="{FF2B5EF4-FFF2-40B4-BE49-F238E27FC236}">
                  <a16:creationId xmlns:a16="http://schemas.microsoft.com/office/drawing/2014/main" id="{A4E15978-9427-41A7-83CE-DF8356E6A661}"/>
                </a:ext>
              </a:extLst>
            </p:cNvPr>
            <p:cNvSpPr/>
            <p:nvPr/>
          </p:nvSpPr>
          <p:spPr>
            <a:xfrm>
              <a:off x="1176450" y="14704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26306;p45">
              <a:extLst>
                <a:ext uri="{FF2B5EF4-FFF2-40B4-BE49-F238E27FC236}">
                  <a16:creationId xmlns:a16="http://schemas.microsoft.com/office/drawing/2014/main" id="{F01400E3-48D1-4CED-A69C-B0160914A4C7}"/>
                </a:ext>
              </a:extLst>
            </p:cNvPr>
            <p:cNvSpPr/>
            <p:nvPr/>
          </p:nvSpPr>
          <p:spPr>
            <a:xfrm>
              <a:off x="1166450" y="14775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26307;p45">
              <a:extLst>
                <a:ext uri="{FF2B5EF4-FFF2-40B4-BE49-F238E27FC236}">
                  <a16:creationId xmlns:a16="http://schemas.microsoft.com/office/drawing/2014/main" id="{98D3DFA8-A91D-4C67-8B0C-970EDD34622A}"/>
                </a:ext>
              </a:extLst>
            </p:cNvPr>
            <p:cNvSpPr/>
            <p:nvPr/>
          </p:nvSpPr>
          <p:spPr>
            <a:xfrm>
              <a:off x="1163825" y="14853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26308;p45">
              <a:extLst>
                <a:ext uri="{FF2B5EF4-FFF2-40B4-BE49-F238E27FC236}">
                  <a16:creationId xmlns:a16="http://schemas.microsoft.com/office/drawing/2014/main" id="{655B621A-5275-4B3F-9CBB-C6D256BA74A5}"/>
                </a:ext>
              </a:extLst>
            </p:cNvPr>
            <p:cNvSpPr/>
            <p:nvPr/>
          </p:nvSpPr>
          <p:spPr>
            <a:xfrm>
              <a:off x="1182850" y="14811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26309;p45">
              <a:extLst>
                <a:ext uri="{FF2B5EF4-FFF2-40B4-BE49-F238E27FC236}">
                  <a16:creationId xmlns:a16="http://schemas.microsoft.com/office/drawing/2014/main" id="{44D760E7-1358-415A-A46D-192401D20E99}"/>
                </a:ext>
              </a:extLst>
            </p:cNvPr>
            <p:cNvSpPr/>
            <p:nvPr/>
          </p:nvSpPr>
          <p:spPr>
            <a:xfrm>
              <a:off x="1184725" y="14745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26310;p45">
              <a:extLst>
                <a:ext uri="{FF2B5EF4-FFF2-40B4-BE49-F238E27FC236}">
                  <a16:creationId xmlns:a16="http://schemas.microsoft.com/office/drawing/2014/main" id="{61F0BB8A-EF9B-468F-930C-105AA66AC3BD}"/>
                </a:ext>
              </a:extLst>
            </p:cNvPr>
            <p:cNvSpPr/>
            <p:nvPr/>
          </p:nvSpPr>
          <p:spPr>
            <a:xfrm>
              <a:off x="1163625" y="14696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31" y="0"/>
                  </a:moveTo>
                  <a:cubicBezTo>
                    <a:pt x="23" y="23"/>
                    <a:pt x="8" y="45"/>
                    <a:pt x="1" y="68"/>
                  </a:cubicBezTo>
                  <a:lnTo>
                    <a:pt x="219" y="136"/>
                  </a:lnTo>
                  <a:lnTo>
                    <a:pt x="242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26311;p45">
              <a:extLst>
                <a:ext uri="{FF2B5EF4-FFF2-40B4-BE49-F238E27FC236}">
                  <a16:creationId xmlns:a16="http://schemas.microsoft.com/office/drawing/2014/main" id="{3243D861-3DDE-4B8A-89F4-FEC4DD632343}"/>
                </a:ext>
              </a:extLst>
            </p:cNvPr>
            <p:cNvSpPr/>
            <p:nvPr/>
          </p:nvSpPr>
          <p:spPr>
            <a:xfrm>
              <a:off x="1166650" y="1463275"/>
              <a:ext cx="4925" cy="3025"/>
            </a:xfrm>
            <a:custGeom>
              <a:avLst/>
              <a:gdLst/>
              <a:ahLst/>
              <a:cxnLst/>
              <a:rect l="l" t="t" r="r" b="b"/>
              <a:pathLst>
                <a:path w="197" h="121" extrusionOk="0">
                  <a:moveTo>
                    <a:pt x="38" y="0"/>
                  </a:moveTo>
                  <a:cubicBezTo>
                    <a:pt x="31" y="30"/>
                    <a:pt x="15" y="53"/>
                    <a:pt x="0" y="76"/>
                  </a:cubicBezTo>
                  <a:lnTo>
                    <a:pt x="174" y="121"/>
                  </a:lnTo>
                  <a:lnTo>
                    <a:pt x="196" y="4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26312;p45">
              <a:extLst>
                <a:ext uri="{FF2B5EF4-FFF2-40B4-BE49-F238E27FC236}">
                  <a16:creationId xmlns:a16="http://schemas.microsoft.com/office/drawing/2014/main" id="{0225401F-D4A8-4D4A-977B-D855DC2D75B9}"/>
                </a:ext>
              </a:extLst>
            </p:cNvPr>
            <p:cNvSpPr/>
            <p:nvPr/>
          </p:nvSpPr>
          <p:spPr>
            <a:xfrm>
              <a:off x="1192250" y="15271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26313;p45">
              <a:extLst>
                <a:ext uri="{FF2B5EF4-FFF2-40B4-BE49-F238E27FC236}">
                  <a16:creationId xmlns:a16="http://schemas.microsoft.com/office/drawing/2014/main" id="{54EEA046-1649-4D45-ACEE-04F92B0CC467}"/>
                </a:ext>
              </a:extLst>
            </p:cNvPr>
            <p:cNvSpPr/>
            <p:nvPr/>
          </p:nvSpPr>
          <p:spPr>
            <a:xfrm>
              <a:off x="1203375" y="15235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26314;p45">
              <a:extLst>
                <a:ext uri="{FF2B5EF4-FFF2-40B4-BE49-F238E27FC236}">
                  <a16:creationId xmlns:a16="http://schemas.microsoft.com/office/drawing/2014/main" id="{84393EAB-50DF-4262-B391-A16627714947}"/>
                </a:ext>
              </a:extLst>
            </p:cNvPr>
            <p:cNvSpPr/>
            <p:nvPr/>
          </p:nvSpPr>
          <p:spPr>
            <a:xfrm>
              <a:off x="1200550" y="15312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26315;p45">
              <a:extLst>
                <a:ext uri="{FF2B5EF4-FFF2-40B4-BE49-F238E27FC236}">
                  <a16:creationId xmlns:a16="http://schemas.microsoft.com/office/drawing/2014/main" id="{84F892F2-F2B7-460A-842A-1404CF980855}"/>
                </a:ext>
              </a:extLst>
            </p:cNvPr>
            <p:cNvSpPr/>
            <p:nvPr/>
          </p:nvSpPr>
          <p:spPr>
            <a:xfrm>
              <a:off x="1192450" y="15178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26316;p45">
              <a:extLst>
                <a:ext uri="{FF2B5EF4-FFF2-40B4-BE49-F238E27FC236}">
                  <a16:creationId xmlns:a16="http://schemas.microsoft.com/office/drawing/2014/main" id="{14F33A4E-30EA-47BE-8EE1-3AB9C9A8170D}"/>
                </a:ext>
              </a:extLst>
            </p:cNvPr>
            <p:cNvSpPr/>
            <p:nvPr/>
          </p:nvSpPr>
          <p:spPr>
            <a:xfrm>
              <a:off x="1193950" y="15047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26317;p45">
              <a:extLst>
                <a:ext uri="{FF2B5EF4-FFF2-40B4-BE49-F238E27FC236}">
                  <a16:creationId xmlns:a16="http://schemas.microsoft.com/office/drawing/2014/main" id="{25EE9841-8E00-4A8A-95AB-CD00C1BFC74D}"/>
                </a:ext>
              </a:extLst>
            </p:cNvPr>
            <p:cNvSpPr/>
            <p:nvPr/>
          </p:nvSpPr>
          <p:spPr>
            <a:xfrm>
              <a:off x="1184150" y="15118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26318;p45">
              <a:extLst>
                <a:ext uri="{FF2B5EF4-FFF2-40B4-BE49-F238E27FC236}">
                  <a16:creationId xmlns:a16="http://schemas.microsoft.com/office/drawing/2014/main" id="{C7F387ED-3D35-46B3-8D3B-CFDB2142C44F}"/>
                </a:ext>
              </a:extLst>
            </p:cNvPr>
            <p:cNvSpPr/>
            <p:nvPr/>
          </p:nvSpPr>
          <p:spPr>
            <a:xfrm>
              <a:off x="1200350" y="15154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26319;p45">
              <a:extLst>
                <a:ext uri="{FF2B5EF4-FFF2-40B4-BE49-F238E27FC236}">
                  <a16:creationId xmlns:a16="http://schemas.microsoft.com/office/drawing/2014/main" id="{2E890235-BC41-471B-9D93-11729F30B2F8}"/>
                </a:ext>
              </a:extLst>
            </p:cNvPr>
            <p:cNvSpPr/>
            <p:nvPr/>
          </p:nvSpPr>
          <p:spPr>
            <a:xfrm>
              <a:off x="1202225" y="15088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19" y="137"/>
                  </a:lnTo>
                  <a:lnTo>
                    <a:pt x="250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26320;p45">
              <a:extLst>
                <a:ext uri="{FF2B5EF4-FFF2-40B4-BE49-F238E27FC236}">
                  <a16:creationId xmlns:a16="http://schemas.microsoft.com/office/drawing/2014/main" id="{F95432E4-C8EE-4BC5-A1C0-9E945888AC7A}"/>
                </a:ext>
              </a:extLst>
            </p:cNvPr>
            <p:cNvSpPr/>
            <p:nvPr/>
          </p:nvSpPr>
          <p:spPr>
            <a:xfrm>
              <a:off x="1173250" y="15062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26321;p45">
              <a:extLst>
                <a:ext uri="{FF2B5EF4-FFF2-40B4-BE49-F238E27FC236}">
                  <a16:creationId xmlns:a16="http://schemas.microsoft.com/office/drawing/2014/main" id="{E9C84B48-C797-4B14-877A-A0E0566C8312}"/>
                </a:ext>
              </a:extLst>
            </p:cNvPr>
            <p:cNvSpPr/>
            <p:nvPr/>
          </p:nvSpPr>
          <p:spPr>
            <a:xfrm>
              <a:off x="1181150" y="15037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26322;p45">
              <a:extLst>
                <a:ext uri="{FF2B5EF4-FFF2-40B4-BE49-F238E27FC236}">
                  <a16:creationId xmlns:a16="http://schemas.microsoft.com/office/drawing/2014/main" id="{BCAAFE8B-C629-4DDA-8ACD-30E32A8EF3B0}"/>
                </a:ext>
              </a:extLst>
            </p:cNvPr>
            <p:cNvSpPr/>
            <p:nvPr/>
          </p:nvSpPr>
          <p:spPr>
            <a:xfrm>
              <a:off x="1183025" y="14969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26323;p45">
              <a:extLst>
                <a:ext uri="{FF2B5EF4-FFF2-40B4-BE49-F238E27FC236}">
                  <a16:creationId xmlns:a16="http://schemas.microsoft.com/office/drawing/2014/main" id="{24662B79-1624-4189-8D66-6AC0CDC9EAB8}"/>
                </a:ext>
              </a:extLst>
            </p:cNvPr>
            <p:cNvSpPr/>
            <p:nvPr/>
          </p:nvSpPr>
          <p:spPr>
            <a:xfrm>
              <a:off x="1209950" y="156137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26324;p45">
              <a:extLst>
                <a:ext uri="{FF2B5EF4-FFF2-40B4-BE49-F238E27FC236}">
                  <a16:creationId xmlns:a16="http://schemas.microsoft.com/office/drawing/2014/main" id="{C71A1A6B-4E79-4624-A55E-F1EE31AB6CD9}"/>
                </a:ext>
              </a:extLst>
            </p:cNvPr>
            <p:cNvSpPr/>
            <p:nvPr/>
          </p:nvSpPr>
          <p:spPr>
            <a:xfrm>
              <a:off x="1221075" y="15578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26325;p45">
              <a:extLst>
                <a:ext uri="{FF2B5EF4-FFF2-40B4-BE49-F238E27FC236}">
                  <a16:creationId xmlns:a16="http://schemas.microsoft.com/office/drawing/2014/main" id="{8BA9B36A-40F6-489B-850C-BE3D80F0889E}"/>
                </a:ext>
              </a:extLst>
            </p:cNvPr>
            <p:cNvSpPr/>
            <p:nvPr/>
          </p:nvSpPr>
          <p:spPr>
            <a:xfrm>
              <a:off x="1218250" y="15653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26326;p45">
              <a:extLst>
                <a:ext uri="{FF2B5EF4-FFF2-40B4-BE49-F238E27FC236}">
                  <a16:creationId xmlns:a16="http://schemas.microsoft.com/office/drawing/2014/main" id="{57A3A95C-19D3-459B-AA6C-F22F742456AA}"/>
                </a:ext>
              </a:extLst>
            </p:cNvPr>
            <p:cNvSpPr/>
            <p:nvPr/>
          </p:nvSpPr>
          <p:spPr>
            <a:xfrm>
              <a:off x="1209950" y="15521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26327;p45">
              <a:extLst>
                <a:ext uri="{FF2B5EF4-FFF2-40B4-BE49-F238E27FC236}">
                  <a16:creationId xmlns:a16="http://schemas.microsoft.com/office/drawing/2014/main" id="{94EC5ACD-78F2-472E-B415-9630EE9B6A95}"/>
                </a:ext>
              </a:extLst>
            </p:cNvPr>
            <p:cNvSpPr/>
            <p:nvPr/>
          </p:nvSpPr>
          <p:spPr>
            <a:xfrm>
              <a:off x="1211475" y="15387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26328;p45">
              <a:extLst>
                <a:ext uri="{FF2B5EF4-FFF2-40B4-BE49-F238E27FC236}">
                  <a16:creationId xmlns:a16="http://schemas.microsoft.com/office/drawing/2014/main" id="{CFD8DA75-5D39-48E7-949E-ADAC8E171287}"/>
                </a:ext>
              </a:extLst>
            </p:cNvPr>
            <p:cNvSpPr/>
            <p:nvPr/>
          </p:nvSpPr>
          <p:spPr>
            <a:xfrm>
              <a:off x="1201675" y="15461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1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26329;p45">
              <a:extLst>
                <a:ext uri="{FF2B5EF4-FFF2-40B4-BE49-F238E27FC236}">
                  <a16:creationId xmlns:a16="http://schemas.microsoft.com/office/drawing/2014/main" id="{44E74D78-7859-46D4-9227-1C672D384935}"/>
                </a:ext>
              </a:extLst>
            </p:cNvPr>
            <p:cNvSpPr/>
            <p:nvPr/>
          </p:nvSpPr>
          <p:spPr>
            <a:xfrm>
              <a:off x="1199025" y="15536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26330;p45">
              <a:extLst>
                <a:ext uri="{FF2B5EF4-FFF2-40B4-BE49-F238E27FC236}">
                  <a16:creationId xmlns:a16="http://schemas.microsoft.com/office/drawing/2014/main" id="{EB5D7895-7BF8-4E12-82B9-03C113231181}"/>
                </a:ext>
              </a:extLst>
            </p:cNvPr>
            <p:cNvSpPr/>
            <p:nvPr/>
          </p:nvSpPr>
          <p:spPr>
            <a:xfrm>
              <a:off x="1218050" y="15497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26331;p45">
              <a:extLst>
                <a:ext uri="{FF2B5EF4-FFF2-40B4-BE49-F238E27FC236}">
                  <a16:creationId xmlns:a16="http://schemas.microsoft.com/office/drawing/2014/main" id="{2400EC3C-A534-4070-B6DF-E6C5956DDC0E}"/>
                </a:ext>
              </a:extLst>
            </p:cNvPr>
            <p:cNvSpPr/>
            <p:nvPr/>
          </p:nvSpPr>
          <p:spPr>
            <a:xfrm>
              <a:off x="1190750" y="15404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26332;p45">
              <a:extLst>
                <a:ext uri="{FF2B5EF4-FFF2-40B4-BE49-F238E27FC236}">
                  <a16:creationId xmlns:a16="http://schemas.microsoft.com/office/drawing/2014/main" id="{EB0D91F9-CA7D-40AD-8757-452AB4440DC0}"/>
                </a:ext>
              </a:extLst>
            </p:cNvPr>
            <p:cNvSpPr/>
            <p:nvPr/>
          </p:nvSpPr>
          <p:spPr>
            <a:xfrm>
              <a:off x="1198650" y="1537825"/>
              <a:ext cx="6250" cy="3625"/>
            </a:xfrm>
            <a:custGeom>
              <a:avLst/>
              <a:gdLst/>
              <a:ahLst/>
              <a:cxnLst/>
              <a:rect l="l" t="t" r="r" b="b"/>
              <a:pathLst>
                <a:path w="250" h="145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26333;p45">
              <a:extLst>
                <a:ext uri="{FF2B5EF4-FFF2-40B4-BE49-F238E27FC236}">
                  <a16:creationId xmlns:a16="http://schemas.microsoft.com/office/drawing/2014/main" id="{B0990347-07D6-4F65-B199-B0DC71756E40}"/>
                </a:ext>
              </a:extLst>
            </p:cNvPr>
            <p:cNvSpPr/>
            <p:nvPr/>
          </p:nvSpPr>
          <p:spPr>
            <a:xfrm>
              <a:off x="1227475" y="15954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26334;p45">
              <a:extLst>
                <a:ext uri="{FF2B5EF4-FFF2-40B4-BE49-F238E27FC236}">
                  <a16:creationId xmlns:a16="http://schemas.microsoft.com/office/drawing/2014/main" id="{12C8EEA2-2933-4B73-B6D7-6DEF1AB2BAC8}"/>
                </a:ext>
              </a:extLst>
            </p:cNvPr>
            <p:cNvSpPr/>
            <p:nvPr/>
          </p:nvSpPr>
          <p:spPr>
            <a:xfrm>
              <a:off x="1238575" y="15918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26335;p45">
              <a:extLst>
                <a:ext uri="{FF2B5EF4-FFF2-40B4-BE49-F238E27FC236}">
                  <a16:creationId xmlns:a16="http://schemas.microsoft.com/office/drawing/2014/main" id="{1B625A89-D8B5-4584-BBF7-6A1331464427}"/>
                </a:ext>
              </a:extLst>
            </p:cNvPr>
            <p:cNvSpPr/>
            <p:nvPr/>
          </p:nvSpPr>
          <p:spPr>
            <a:xfrm>
              <a:off x="1235750" y="15996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0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26336;p45">
              <a:extLst>
                <a:ext uri="{FF2B5EF4-FFF2-40B4-BE49-F238E27FC236}">
                  <a16:creationId xmlns:a16="http://schemas.microsoft.com/office/drawing/2014/main" id="{11084D16-6122-486A-9A94-2BDCB8A69349}"/>
                </a:ext>
              </a:extLst>
            </p:cNvPr>
            <p:cNvSpPr/>
            <p:nvPr/>
          </p:nvSpPr>
          <p:spPr>
            <a:xfrm>
              <a:off x="1227650" y="15862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26337;p45">
              <a:extLst>
                <a:ext uri="{FF2B5EF4-FFF2-40B4-BE49-F238E27FC236}">
                  <a16:creationId xmlns:a16="http://schemas.microsoft.com/office/drawing/2014/main" id="{2B683B19-8983-4D5A-AB83-324A70E58C31}"/>
                </a:ext>
              </a:extLst>
            </p:cNvPr>
            <p:cNvSpPr/>
            <p:nvPr/>
          </p:nvSpPr>
          <p:spPr>
            <a:xfrm>
              <a:off x="1229175" y="157305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26338;p45">
              <a:extLst>
                <a:ext uri="{FF2B5EF4-FFF2-40B4-BE49-F238E27FC236}">
                  <a16:creationId xmlns:a16="http://schemas.microsoft.com/office/drawing/2014/main" id="{1AD74FC1-F62D-4BF3-9D64-E92AC0D32560}"/>
                </a:ext>
              </a:extLst>
            </p:cNvPr>
            <p:cNvSpPr/>
            <p:nvPr/>
          </p:nvSpPr>
          <p:spPr>
            <a:xfrm>
              <a:off x="1219375" y="15802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26339;p45">
              <a:extLst>
                <a:ext uri="{FF2B5EF4-FFF2-40B4-BE49-F238E27FC236}">
                  <a16:creationId xmlns:a16="http://schemas.microsoft.com/office/drawing/2014/main" id="{FF37452B-3156-42D7-8C0D-AB39E86D6AF8}"/>
                </a:ext>
              </a:extLst>
            </p:cNvPr>
            <p:cNvSpPr/>
            <p:nvPr/>
          </p:nvSpPr>
          <p:spPr>
            <a:xfrm>
              <a:off x="1216550" y="15879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26340;p45">
              <a:extLst>
                <a:ext uri="{FF2B5EF4-FFF2-40B4-BE49-F238E27FC236}">
                  <a16:creationId xmlns:a16="http://schemas.microsoft.com/office/drawing/2014/main" id="{8D94CE80-2CCE-4CA2-8FC3-7ACC5500DE07}"/>
                </a:ext>
              </a:extLst>
            </p:cNvPr>
            <p:cNvSpPr/>
            <p:nvPr/>
          </p:nvSpPr>
          <p:spPr>
            <a:xfrm>
              <a:off x="1235575" y="15837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26341;p45">
              <a:extLst>
                <a:ext uri="{FF2B5EF4-FFF2-40B4-BE49-F238E27FC236}">
                  <a16:creationId xmlns:a16="http://schemas.microsoft.com/office/drawing/2014/main" id="{343AD542-3F42-4ECE-9767-975AA2E180BE}"/>
                </a:ext>
              </a:extLst>
            </p:cNvPr>
            <p:cNvSpPr/>
            <p:nvPr/>
          </p:nvSpPr>
          <p:spPr>
            <a:xfrm>
              <a:off x="1208450" y="15745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26342;p45">
              <a:extLst>
                <a:ext uri="{FF2B5EF4-FFF2-40B4-BE49-F238E27FC236}">
                  <a16:creationId xmlns:a16="http://schemas.microsoft.com/office/drawing/2014/main" id="{0284633B-3C55-4D2F-A6E2-93BC6F41142B}"/>
                </a:ext>
              </a:extLst>
            </p:cNvPr>
            <p:cNvSpPr/>
            <p:nvPr/>
          </p:nvSpPr>
          <p:spPr>
            <a:xfrm>
              <a:off x="1216350" y="15721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26343;p45">
              <a:extLst>
                <a:ext uri="{FF2B5EF4-FFF2-40B4-BE49-F238E27FC236}">
                  <a16:creationId xmlns:a16="http://schemas.microsoft.com/office/drawing/2014/main" id="{3389F59C-2BCB-4EBF-84A7-C79DD99E9A2A}"/>
                </a:ext>
              </a:extLst>
            </p:cNvPr>
            <p:cNvSpPr/>
            <p:nvPr/>
          </p:nvSpPr>
          <p:spPr>
            <a:xfrm>
              <a:off x="1245175" y="162972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26344;p45">
              <a:extLst>
                <a:ext uri="{FF2B5EF4-FFF2-40B4-BE49-F238E27FC236}">
                  <a16:creationId xmlns:a16="http://schemas.microsoft.com/office/drawing/2014/main" id="{2EA59B0D-C4C9-41D0-8FC9-6794733F8AA0}"/>
                </a:ext>
              </a:extLst>
            </p:cNvPr>
            <p:cNvSpPr/>
            <p:nvPr/>
          </p:nvSpPr>
          <p:spPr>
            <a:xfrm>
              <a:off x="1256100" y="16261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26345;p45">
              <a:extLst>
                <a:ext uri="{FF2B5EF4-FFF2-40B4-BE49-F238E27FC236}">
                  <a16:creationId xmlns:a16="http://schemas.microsoft.com/office/drawing/2014/main" id="{8D05B32A-94F8-4216-84F9-B7E65C268FD6}"/>
                </a:ext>
              </a:extLst>
            </p:cNvPr>
            <p:cNvSpPr/>
            <p:nvPr/>
          </p:nvSpPr>
          <p:spPr>
            <a:xfrm>
              <a:off x="1253450" y="16338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26346;p45">
              <a:extLst>
                <a:ext uri="{FF2B5EF4-FFF2-40B4-BE49-F238E27FC236}">
                  <a16:creationId xmlns:a16="http://schemas.microsoft.com/office/drawing/2014/main" id="{359E5D7F-4EE2-41D0-AC81-073D530F3E0F}"/>
                </a:ext>
              </a:extLst>
            </p:cNvPr>
            <p:cNvSpPr/>
            <p:nvPr/>
          </p:nvSpPr>
          <p:spPr>
            <a:xfrm>
              <a:off x="1245175" y="16205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26347;p45">
              <a:extLst>
                <a:ext uri="{FF2B5EF4-FFF2-40B4-BE49-F238E27FC236}">
                  <a16:creationId xmlns:a16="http://schemas.microsoft.com/office/drawing/2014/main" id="{A2178A9C-4C4B-4241-959B-1E5E606237DF}"/>
                </a:ext>
              </a:extLst>
            </p:cNvPr>
            <p:cNvSpPr/>
            <p:nvPr/>
          </p:nvSpPr>
          <p:spPr>
            <a:xfrm>
              <a:off x="1246675" y="16071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26348;p45">
              <a:extLst>
                <a:ext uri="{FF2B5EF4-FFF2-40B4-BE49-F238E27FC236}">
                  <a16:creationId xmlns:a16="http://schemas.microsoft.com/office/drawing/2014/main" id="{CE805024-551A-4E66-A7F4-7C3134AEE321}"/>
                </a:ext>
              </a:extLst>
            </p:cNvPr>
            <p:cNvSpPr/>
            <p:nvPr/>
          </p:nvSpPr>
          <p:spPr>
            <a:xfrm>
              <a:off x="1236875" y="16144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26349;p45">
              <a:extLst>
                <a:ext uri="{FF2B5EF4-FFF2-40B4-BE49-F238E27FC236}">
                  <a16:creationId xmlns:a16="http://schemas.microsoft.com/office/drawing/2014/main" id="{D1D50734-94A6-49FF-A7EA-90FA236379D9}"/>
                </a:ext>
              </a:extLst>
            </p:cNvPr>
            <p:cNvSpPr/>
            <p:nvPr/>
          </p:nvSpPr>
          <p:spPr>
            <a:xfrm>
              <a:off x="1234250" y="16220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26350;p45">
              <a:extLst>
                <a:ext uri="{FF2B5EF4-FFF2-40B4-BE49-F238E27FC236}">
                  <a16:creationId xmlns:a16="http://schemas.microsoft.com/office/drawing/2014/main" id="{DE978212-2A6A-4D87-B09C-4A79B97B667D}"/>
                </a:ext>
              </a:extLst>
            </p:cNvPr>
            <p:cNvSpPr/>
            <p:nvPr/>
          </p:nvSpPr>
          <p:spPr>
            <a:xfrm>
              <a:off x="1253275" y="16180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26351;p45">
              <a:extLst>
                <a:ext uri="{FF2B5EF4-FFF2-40B4-BE49-F238E27FC236}">
                  <a16:creationId xmlns:a16="http://schemas.microsoft.com/office/drawing/2014/main" id="{9E6D13D8-B0AC-4E6D-80FB-C19C2A01B204}"/>
                </a:ext>
              </a:extLst>
            </p:cNvPr>
            <p:cNvSpPr/>
            <p:nvPr/>
          </p:nvSpPr>
          <p:spPr>
            <a:xfrm>
              <a:off x="1225975" y="16088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26352;p45">
              <a:extLst>
                <a:ext uri="{FF2B5EF4-FFF2-40B4-BE49-F238E27FC236}">
                  <a16:creationId xmlns:a16="http://schemas.microsoft.com/office/drawing/2014/main" id="{210A2F6E-F304-4CBA-B755-2C2B02A24E38}"/>
                </a:ext>
              </a:extLst>
            </p:cNvPr>
            <p:cNvSpPr/>
            <p:nvPr/>
          </p:nvSpPr>
          <p:spPr>
            <a:xfrm>
              <a:off x="1233875" y="160620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1" y="0"/>
                  </a:moveTo>
                  <a:lnTo>
                    <a:pt x="0" y="75"/>
                  </a:lnTo>
                  <a:lnTo>
                    <a:pt x="226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26353;p45">
              <a:extLst>
                <a:ext uri="{FF2B5EF4-FFF2-40B4-BE49-F238E27FC236}">
                  <a16:creationId xmlns:a16="http://schemas.microsoft.com/office/drawing/2014/main" id="{EEA33ABB-6E32-4BBB-92E3-20282CB70C18}"/>
                </a:ext>
              </a:extLst>
            </p:cNvPr>
            <p:cNvSpPr/>
            <p:nvPr/>
          </p:nvSpPr>
          <p:spPr>
            <a:xfrm>
              <a:off x="1262675" y="16638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26354;p45">
              <a:extLst>
                <a:ext uri="{FF2B5EF4-FFF2-40B4-BE49-F238E27FC236}">
                  <a16:creationId xmlns:a16="http://schemas.microsoft.com/office/drawing/2014/main" id="{5ACF5357-2795-409B-B6BE-822C4DE279C2}"/>
                </a:ext>
              </a:extLst>
            </p:cNvPr>
            <p:cNvSpPr/>
            <p:nvPr/>
          </p:nvSpPr>
          <p:spPr>
            <a:xfrm>
              <a:off x="1273800" y="16602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26355;p45">
              <a:extLst>
                <a:ext uri="{FF2B5EF4-FFF2-40B4-BE49-F238E27FC236}">
                  <a16:creationId xmlns:a16="http://schemas.microsoft.com/office/drawing/2014/main" id="{2C83FA4D-2676-40F4-9193-20210EFFD600}"/>
                </a:ext>
              </a:extLst>
            </p:cNvPr>
            <p:cNvSpPr/>
            <p:nvPr/>
          </p:nvSpPr>
          <p:spPr>
            <a:xfrm>
              <a:off x="1270975" y="16679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83" y="16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26356;p45">
              <a:extLst>
                <a:ext uri="{FF2B5EF4-FFF2-40B4-BE49-F238E27FC236}">
                  <a16:creationId xmlns:a16="http://schemas.microsoft.com/office/drawing/2014/main" id="{4FF44CE6-8D9F-43DF-AAC9-8D765804F12E}"/>
                </a:ext>
              </a:extLst>
            </p:cNvPr>
            <p:cNvSpPr/>
            <p:nvPr/>
          </p:nvSpPr>
          <p:spPr>
            <a:xfrm>
              <a:off x="1262875" y="16545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26357;p45">
              <a:extLst>
                <a:ext uri="{FF2B5EF4-FFF2-40B4-BE49-F238E27FC236}">
                  <a16:creationId xmlns:a16="http://schemas.microsoft.com/office/drawing/2014/main" id="{D587B4AB-EBF1-43E7-979A-BE046AD95C34}"/>
                </a:ext>
              </a:extLst>
            </p:cNvPr>
            <p:cNvSpPr/>
            <p:nvPr/>
          </p:nvSpPr>
          <p:spPr>
            <a:xfrm>
              <a:off x="1264375" y="164140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26358;p45">
              <a:extLst>
                <a:ext uri="{FF2B5EF4-FFF2-40B4-BE49-F238E27FC236}">
                  <a16:creationId xmlns:a16="http://schemas.microsoft.com/office/drawing/2014/main" id="{715086C3-EAF2-4567-98C5-EF9DCD42669E}"/>
                </a:ext>
              </a:extLst>
            </p:cNvPr>
            <p:cNvSpPr/>
            <p:nvPr/>
          </p:nvSpPr>
          <p:spPr>
            <a:xfrm>
              <a:off x="1254575" y="16485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26359;p45">
              <a:extLst>
                <a:ext uri="{FF2B5EF4-FFF2-40B4-BE49-F238E27FC236}">
                  <a16:creationId xmlns:a16="http://schemas.microsoft.com/office/drawing/2014/main" id="{277D7F61-BED9-46F0-8501-7A5173587B90}"/>
                </a:ext>
              </a:extLst>
            </p:cNvPr>
            <p:cNvSpPr/>
            <p:nvPr/>
          </p:nvSpPr>
          <p:spPr>
            <a:xfrm>
              <a:off x="1251750" y="16562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50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26360;p45">
              <a:extLst>
                <a:ext uri="{FF2B5EF4-FFF2-40B4-BE49-F238E27FC236}">
                  <a16:creationId xmlns:a16="http://schemas.microsoft.com/office/drawing/2014/main" id="{CA857D1C-5FFB-42C1-A06B-1BA15B539044}"/>
                </a:ext>
              </a:extLst>
            </p:cNvPr>
            <p:cNvSpPr/>
            <p:nvPr/>
          </p:nvSpPr>
          <p:spPr>
            <a:xfrm>
              <a:off x="1270775" y="16521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26361;p45">
              <a:extLst>
                <a:ext uri="{FF2B5EF4-FFF2-40B4-BE49-F238E27FC236}">
                  <a16:creationId xmlns:a16="http://schemas.microsoft.com/office/drawing/2014/main" id="{B02591C6-E47D-4D24-81B2-8BF4FADCBCA0}"/>
                </a:ext>
              </a:extLst>
            </p:cNvPr>
            <p:cNvSpPr/>
            <p:nvPr/>
          </p:nvSpPr>
          <p:spPr>
            <a:xfrm>
              <a:off x="1243675" y="16429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26362;p45">
              <a:extLst>
                <a:ext uri="{FF2B5EF4-FFF2-40B4-BE49-F238E27FC236}">
                  <a16:creationId xmlns:a16="http://schemas.microsoft.com/office/drawing/2014/main" id="{27CA13BE-E8AD-42E0-8B95-6C1FC8096387}"/>
                </a:ext>
              </a:extLst>
            </p:cNvPr>
            <p:cNvSpPr/>
            <p:nvPr/>
          </p:nvSpPr>
          <p:spPr>
            <a:xfrm>
              <a:off x="1251575" y="16404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7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26363;p45">
              <a:extLst>
                <a:ext uri="{FF2B5EF4-FFF2-40B4-BE49-F238E27FC236}">
                  <a16:creationId xmlns:a16="http://schemas.microsoft.com/office/drawing/2014/main" id="{DC429BE8-6970-4F8E-99E6-48E70FCF9871}"/>
                </a:ext>
              </a:extLst>
            </p:cNvPr>
            <p:cNvSpPr/>
            <p:nvPr/>
          </p:nvSpPr>
          <p:spPr>
            <a:xfrm>
              <a:off x="1272100" y="1682825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23" y="1"/>
                  </a:moveTo>
                  <a:lnTo>
                    <a:pt x="0" y="69"/>
                  </a:lnTo>
                  <a:lnTo>
                    <a:pt x="31" y="76"/>
                  </a:lnTo>
                  <a:cubicBezTo>
                    <a:pt x="46" y="53"/>
                    <a:pt x="61" y="31"/>
                    <a:pt x="76" y="8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26364;p45">
              <a:extLst>
                <a:ext uri="{FF2B5EF4-FFF2-40B4-BE49-F238E27FC236}">
                  <a16:creationId xmlns:a16="http://schemas.microsoft.com/office/drawing/2014/main" id="{0EBE32B0-F6E0-4773-99C4-99E820DD4072}"/>
                </a:ext>
              </a:extLst>
            </p:cNvPr>
            <p:cNvSpPr/>
            <p:nvPr/>
          </p:nvSpPr>
          <p:spPr>
            <a:xfrm>
              <a:off x="1269075" y="16745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26365;p45">
              <a:extLst>
                <a:ext uri="{FF2B5EF4-FFF2-40B4-BE49-F238E27FC236}">
                  <a16:creationId xmlns:a16="http://schemas.microsoft.com/office/drawing/2014/main" id="{24A6DA56-54EB-4F7F-8D76-7C6D02475E33}"/>
                </a:ext>
              </a:extLst>
            </p:cNvPr>
            <p:cNvSpPr/>
            <p:nvPr/>
          </p:nvSpPr>
          <p:spPr>
            <a:xfrm>
              <a:off x="1177950" y="144802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26366;p45">
              <a:extLst>
                <a:ext uri="{FF2B5EF4-FFF2-40B4-BE49-F238E27FC236}">
                  <a16:creationId xmlns:a16="http://schemas.microsoft.com/office/drawing/2014/main" id="{9ADA9894-6643-4D89-B959-50F28DBF6A20}"/>
                </a:ext>
              </a:extLst>
            </p:cNvPr>
            <p:cNvSpPr/>
            <p:nvPr/>
          </p:nvSpPr>
          <p:spPr>
            <a:xfrm>
              <a:off x="1189050" y="14444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26367;p45">
              <a:extLst>
                <a:ext uri="{FF2B5EF4-FFF2-40B4-BE49-F238E27FC236}">
                  <a16:creationId xmlns:a16="http://schemas.microsoft.com/office/drawing/2014/main" id="{54748211-4E62-411D-BD45-F23E87C244EE}"/>
                </a:ext>
              </a:extLst>
            </p:cNvPr>
            <p:cNvSpPr/>
            <p:nvPr/>
          </p:nvSpPr>
          <p:spPr>
            <a:xfrm>
              <a:off x="1186975" y="1436900"/>
              <a:ext cx="5300" cy="2850"/>
            </a:xfrm>
            <a:custGeom>
              <a:avLst/>
              <a:gdLst/>
              <a:ahLst/>
              <a:cxnLst/>
              <a:rect l="l" t="t" r="r" b="b"/>
              <a:pathLst>
                <a:path w="212" h="114" extrusionOk="0">
                  <a:moveTo>
                    <a:pt x="69" y="1"/>
                  </a:moveTo>
                  <a:cubicBezTo>
                    <a:pt x="46" y="16"/>
                    <a:pt x="23" y="38"/>
                    <a:pt x="1" y="61"/>
                  </a:cubicBezTo>
                  <a:lnTo>
                    <a:pt x="182" y="114"/>
                  </a:lnTo>
                  <a:lnTo>
                    <a:pt x="212" y="3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26368;p45">
              <a:extLst>
                <a:ext uri="{FF2B5EF4-FFF2-40B4-BE49-F238E27FC236}">
                  <a16:creationId xmlns:a16="http://schemas.microsoft.com/office/drawing/2014/main" id="{38A665F7-B86E-444C-8B7E-EE7679202F13}"/>
                </a:ext>
              </a:extLst>
            </p:cNvPr>
            <p:cNvSpPr/>
            <p:nvPr/>
          </p:nvSpPr>
          <p:spPr>
            <a:xfrm>
              <a:off x="1195650" y="14821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26369;p45">
              <a:extLst>
                <a:ext uri="{FF2B5EF4-FFF2-40B4-BE49-F238E27FC236}">
                  <a16:creationId xmlns:a16="http://schemas.microsoft.com/office/drawing/2014/main" id="{1F2C68A8-854B-4D68-B952-6A0C5DAC2240}"/>
                </a:ext>
              </a:extLst>
            </p:cNvPr>
            <p:cNvSpPr/>
            <p:nvPr/>
          </p:nvSpPr>
          <p:spPr>
            <a:xfrm>
              <a:off x="1206750" y="14785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26370;p45">
              <a:extLst>
                <a:ext uri="{FF2B5EF4-FFF2-40B4-BE49-F238E27FC236}">
                  <a16:creationId xmlns:a16="http://schemas.microsoft.com/office/drawing/2014/main" id="{2CA6796B-6EAA-43B1-B5F3-BAA48FE1FDE8}"/>
                </a:ext>
              </a:extLst>
            </p:cNvPr>
            <p:cNvSpPr/>
            <p:nvPr/>
          </p:nvSpPr>
          <p:spPr>
            <a:xfrm>
              <a:off x="1195825" y="1473050"/>
              <a:ext cx="3625" cy="5875"/>
            </a:xfrm>
            <a:custGeom>
              <a:avLst/>
              <a:gdLst/>
              <a:ahLst/>
              <a:cxnLst/>
              <a:rect l="l" t="t" r="r" b="b"/>
              <a:pathLst>
                <a:path w="145" h="235" extrusionOk="0">
                  <a:moveTo>
                    <a:pt x="69" y="1"/>
                  </a:moveTo>
                  <a:lnTo>
                    <a:pt x="1" y="212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26371;p45">
              <a:extLst>
                <a:ext uri="{FF2B5EF4-FFF2-40B4-BE49-F238E27FC236}">
                  <a16:creationId xmlns:a16="http://schemas.microsoft.com/office/drawing/2014/main" id="{73D9D69C-DAAB-4CEF-85CA-0FCA0164F2EE}"/>
                </a:ext>
              </a:extLst>
            </p:cNvPr>
            <p:cNvSpPr/>
            <p:nvPr/>
          </p:nvSpPr>
          <p:spPr>
            <a:xfrm>
              <a:off x="1197350" y="14597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26372;p45">
              <a:extLst>
                <a:ext uri="{FF2B5EF4-FFF2-40B4-BE49-F238E27FC236}">
                  <a16:creationId xmlns:a16="http://schemas.microsoft.com/office/drawing/2014/main" id="{26C4102A-766F-4AA6-995D-803B4A8D6C6B}"/>
                </a:ext>
              </a:extLst>
            </p:cNvPr>
            <p:cNvSpPr/>
            <p:nvPr/>
          </p:nvSpPr>
          <p:spPr>
            <a:xfrm>
              <a:off x="1187350" y="14668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50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26373;p45">
              <a:extLst>
                <a:ext uri="{FF2B5EF4-FFF2-40B4-BE49-F238E27FC236}">
                  <a16:creationId xmlns:a16="http://schemas.microsoft.com/office/drawing/2014/main" id="{BB1E5AD2-78FE-4149-8E3B-5D71FD907C46}"/>
                </a:ext>
              </a:extLst>
            </p:cNvPr>
            <p:cNvSpPr/>
            <p:nvPr/>
          </p:nvSpPr>
          <p:spPr>
            <a:xfrm>
              <a:off x="1203750" y="14704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26374;p45">
              <a:extLst>
                <a:ext uri="{FF2B5EF4-FFF2-40B4-BE49-F238E27FC236}">
                  <a16:creationId xmlns:a16="http://schemas.microsoft.com/office/drawing/2014/main" id="{162010ED-1A95-4763-BD66-971648284A92}"/>
                </a:ext>
              </a:extLst>
            </p:cNvPr>
            <p:cNvSpPr/>
            <p:nvPr/>
          </p:nvSpPr>
          <p:spPr>
            <a:xfrm>
              <a:off x="1205625" y="14638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26375;p45">
              <a:extLst>
                <a:ext uri="{FF2B5EF4-FFF2-40B4-BE49-F238E27FC236}">
                  <a16:creationId xmlns:a16="http://schemas.microsoft.com/office/drawing/2014/main" id="{185BF031-7F74-48BF-9705-7F8A1388C573}"/>
                </a:ext>
              </a:extLst>
            </p:cNvPr>
            <p:cNvSpPr/>
            <p:nvPr/>
          </p:nvSpPr>
          <p:spPr>
            <a:xfrm>
              <a:off x="1176450" y="146137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26376;p45">
              <a:extLst>
                <a:ext uri="{FF2B5EF4-FFF2-40B4-BE49-F238E27FC236}">
                  <a16:creationId xmlns:a16="http://schemas.microsoft.com/office/drawing/2014/main" id="{6DAFD5AF-88EA-438C-8041-DB51C9840347}"/>
                </a:ext>
              </a:extLst>
            </p:cNvPr>
            <p:cNvSpPr/>
            <p:nvPr/>
          </p:nvSpPr>
          <p:spPr>
            <a:xfrm>
              <a:off x="1184525" y="14587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4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26377;p45">
              <a:extLst>
                <a:ext uri="{FF2B5EF4-FFF2-40B4-BE49-F238E27FC236}">
                  <a16:creationId xmlns:a16="http://schemas.microsoft.com/office/drawing/2014/main" id="{60EA2496-F06E-489A-B7A3-394BC18C34CF}"/>
                </a:ext>
              </a:extLst>
            </p:cNvPr>
            <p:cNvSpPr/>
            <p:nvPr/>
          </p:nvSpPr>
          <p:spPr>
            <a:xfrm>
              <a:off x="1186425" y="14521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26378;p45">
              <a:extLst>
                <a:ext uri="{FF2B5EF4-FFF2-40B4-BE49-F238E27FC236}">
                  <a16:creationId xmlns:a16="http://schemas.microsoft.com/office/drawing/2014/main" id="{9C01792B-E8E9-4BEE-BF83-D398E0753805}"/>
                </a:ext>
              </a:extLst>
            </p:cNvPr>
            <p:cNvSpPr/>
            <p:nvPr/>
          </p:nvSpPr>
          <p:spPr>
            <a:xfrm>
              <a:off x="1213150" y="15163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26379;p45">
              <a:extLst>
                <a:ext uri="{FF2B5EF4-FFF2-40B4-BE49-F238E27FC236}">
                  <a16:creationId xmlns:a16="http://schemas.microsoft.com/office/drawing/2014/main" id="{93C82B54-22A0-41E6-AE30-A53C5B4EB70C}"/>
                </a:ext>
              </a:extLst>
            </p:cNvPr>
            <p:cNvSpPr/>
            <p:nvPr/>
          </p:nvSpPr>
          <p:spPr>
            <a:xfrm>
              <a:off x="1224275" y="151280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26380;p45">
              <a:extLst>
                <a:ext uri="{FF2B5EF4-FFF2-40B4-BE49-F238E27FC236}">
                  <a16:creationId xmlns:a16="http://schemas.microsoft.com/office/drawing/2014/main" id="{1C2833B2-A1E0-4DAB-B3B7-331F4E82BD21}"/>
                </a:ext>
              </a:extLst>
            </p:cNvPr>
            <p:cNvSpPr/>
            <p:nvPr/>
          </p:nvSpPr>
          <p:spPr>
            <a:xfrm>
              <a:off x="1221625" y="15205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7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26381;p45">
              <a:extLst>
                <a:ext uri="{FF2B5EF4-FFF2-40B4-BE49-F238E27FC236}">
                  <a16:creationId xmlns:a16="http://schemas.microsoft.com/office/drawing/2014/main" id="{D213D8F7-8C00-4433-9C1D-CAD50CF23167}"/>
                </a:ext>
              </a:extLst>
            </p:cNvPr>
            <p:cNvSpPr/>
            <p:nvPr/>
          </p:nvSpPr>
          <p:spPr>
            <a:xfrm>
              <a:off x="1213350" y="15071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26382;p45">
              <a:extLst>
                <a:ext uri="{FF2B5EF4-FFF2-40B4-BE49-F238E27FC236}">
                  <a16:creationId xmlns:a16="http://schemas.microsoft.com/office/drawing/2014/main" id="{DDDBC395-75D5-4E1E-B637-9037BEF62970}"/>
                </a:ext>
              </a:extLst>
            </p:cNvPr>
            <p:cNvSpPr/>
            <p:nvPr/>
          </p:nvSpPr>
          <p:spPr>
            <a:xfrm>
              <a:off x="1214850" y="14937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26383;p45">
              <a:extLst>
                <a:ext uri="{FF2B5EF4-FFF2-40B4-BE49-F238E27FC236}">
                  <a16:creationId xmlns:a16="http://schemas.microsoft.com/office/drawing/2014/main" id="{AF0B3F03-3591-45DF-AB84-105015CCBE72}"/>
                </a:ext>
              </a:extLst>
            </p:cNvPr>
            <p:cNvSpPr/>
            <p:nvPr/>
          </p:nvSpPr>
          <p:spPr>
            <a:xfrm>
              <a:off x="1205050" y="1501125"/>
              <a:ext cx="6075" cy="3400"/>
            </a:xfrm>
            <a:custGeom>
              <a:avLst/>
              <a:gdLst/>
              <a:ahLst/>
              <a:cxnLst/>
              <a:rect l="l" t="t" r="r" b="b"/>
              <a:pathLst>
                <a:path w="243" h="136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26384;p45">
              <a:extLst>
                <a:ext uri="{FF2B5EF4-FFF2-40B4-BE49-F238E27FC236}">
                  <a16:creationId xmlns:a16="http://schemas.microsoft.com/office/drawing/2014/main" id="{B2EC0F5B-F8BE-4D8C-980F-13B71659A882}"/>
                </a:ext>
              </a:extLst>
            </p:cNvPr>
            <p:cNvSpPr/>
            <p:nvPr/>
          </p:nvSpPr>
          <p:spPr>
            <a:xfrm>
              <a:off x="1221250" y="15047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26385;p45">
              <a:extLst>
                <a:ext uri="{FF2B5EF4-FFF2-40B4-BE49-F238E27FC236}">
                  <a16:creationId xmlns:a16="http://schemas.microsoft.com/office/drawing/2014/main" id="{3FA5C9EB-57A4-4830-A1FF-1596BCB6F073}"/>
                </a:ext>
              </a:extLst>
            </p:cNvPr>
            <p:cNvSpPr/>
            <p:nvPr/>
          </p:nvSpPr>
          <p:spPr>
            <a:xfrm>
              <a:off x="1223150" y="14979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26386;p45">
              <a:extLst>
                <a:ext uri="{FF2B5EF4-FFF2-40B4-BE49-F238E27FC236}">
                  <a16:creationId xmlns:a16="http://schemas.microsoft.com/office/drawing/2014/main" id="{D89A55E2-CB9C-46E8-8C0D-1F74D8CEAEB7}"/>
                </a:ext>
              </a:extLst>
            </p:cNvPr>
            <p:cNvSpPr/>
            <p:nvPr/>
          </p:nvSpPr>
          <p:spPr>
            <a:xfrm>
              <a:off x="1194150" y="14954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26387;p45">
              <a:extLst>
                <a:ext uri="{FF2B5EF4-FFF2-40B4-BE49-F238E27FC236}">
                  <a16:creationId xmlns:a16="http://schemas.microsoft.com/office/drawing/2014/main" id="{81B5A964-A7F6-47F5-930F-65DEC33700AF}"/>
                </a:ext>
              </a:extLst>
            </p:cNvPr>
            <p:cNvSpPr/>
            <p:nvPr/>
          </p:nvSpPr>
          <p:spPr>
            <a:xfrm>
              <a:off x="1202050" y="14930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26388;p45">
              <a:extLst>
                <a:ext uri="{FF2B5EF4-FFF2-40B4-BE49-F238E27FC236}">
                  <a16:creationId xmlns:a16="http://schemas.microsoft.com/office/drawing/2014/main" id="{64BD9B25-208F-4675-8C34-24D702E795FE}"/>
                </a:ext>
              </a:extLst>
            </p:cNvPr>
            <p:cNvSpPr/>
            <p:nvPr/>
          </p:nvSpPr>
          <p:spPr>
            <a:xfrm>
              <a:off x="1203925" y="14862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26389;p45">
              <a:extLst>
                <a:ext uri="{FF2B5EF4-FFF2-40B4-BE49-F238E27FC236}">
                  <a16:creationId xmlns:a16="http://schemas.microsoft.com/office/drawing/2014/main" id="{3E61B258-9245-4AAA-97EB-619481ADFC06}"/>
                </a:ext>
              </a:extLst>
            </p:cNvPr>
            <p:cNvSpPr/>
            <p:nvPr/>
          </p:nvSpPr>
          <p:spPr>
            <a:xfrm>
              <a:off x="1230850" y="15504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26390;p45">
              <a:extLst>
                <a:ext uri="{FF2B5EF4-FFF2-40B4-BE49-F238E27FC236}">
                  <a16:creationId xmlns:a16="http://schemas.microsoft.com/office/drawing/2014/main" id="{46845418-0A85-403D-8B12-543445F6410D}"/>
                </a:ext>
              </a:extLst>
            </p:cNvPr>
            <p:cNvSpPr/>
            <p:nvPr/>
          </p:nvSpPr>
          <p:spPr>
            <a:xfrm>
              <a:off x="1241975" y="15468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26391;p45">
              <a:extLst>
                <a:ext uri="{FF2B5EF4-FFF2-40B4-BE49-F238E27FC236}">
                  <a16:creationId xmlns:a16="http://schemas.microsoft.com/office/drawing/2014/main" id="{4C8D2BCB-52E7-4246-B479-F873A4784B99}"/>
                </a:ext>
              </a:extLst>
            </p:cNvPr>
            <p:cNvSpPr/>
            <p:nvPr/>
          </p:nvSpPr>
          <p:spPr>
            <a:xfrm>
              <a:off x="1239150" y="15546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26392;p45">
              <a:extLst>
                <a:ext uri="{FF2B5EF4-FFF2-40B4-BE49-F238E27FC236}">
                  <a16:creationId xmlns:a16="http://schemas.microsoft.com/office/drawing/2014/main" id="{E705EE2D-B494-48B2-9AB6-6665EB53BB88}"/>
                </a:ext>
              </a:extLst>
            </p:cNvPr>
            <p:cNvSpPr/>
            <p:nvPr/>
          </p:nvSpPr>
          <p:spPr>
            <a:xfrm>
              <a:off x="1231050" y="154142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8" y="0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4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26393;p45">
              <a:extLst>
                <a:ext uri="{FF2B5EF4-FFF2-40B4-BE49-F238E27FC236}">
                  <a16:creationId xmlns:a16="http://schemas.microsoft.com/office/drawing/2014/main" id="{DC54BA95-53D1-482B-8EBE-97CCC7663F59}"/>
                </a:ext>
              </a:extLst>
            </p:cNvPr>
            <p:cNvSpPr/>
            <p:nvPr/>
          </p:nvSpPr>
          <p:spPr>
            <a:xfrm>
              <a:off x="1232550" y="15280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26394;p45">
              <a:extLst>
                <a:ext uri="{FF2B5EF4-FFF2-40B4-BE49-F238E27FC236}">
                  <a16:creationId xmlns:a16="http://schemas.microsoft.com/office/drawing/2014/main" id="{1F2E7FD5-E727-486B-B4FB-7DE21902085B}"/>
                </a:ext>
              </a:extLst>
            </p:cNvPr>
            <p:cNvSpPr/>
            <p:nvPr/>
          </p:nvSpPr>
          <p:spPr>
            <a:xfrm>
              <a:off x="1222575" y="15352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26395;p45">
              <a:extLst>
                <a:ext uri="{FF2B5EF4-FFF2-40B4-BE49-F238E27FC236}">
                  <a16:creationId xmlns:a16="http://schemas.microsoft.com/office/drawing/2014/main" id="{07331E20-6B3E-4564-BDD6-26B23B465AE8}"/>
                </a:ext>
              </a:extLst>
            </p:cNvPr>
            <p:cNvSpPr/>
            <p:nvPr/>
          </p:nvSpPr>
          <p:spPr>
            <a:xfrm>
              <a:off x="1219950" y="15429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26396;p45">
              <a:extLst>
                <a:ext uri="{FF2B5EF4-FFF2-40B4-BE49-F238E27FC236}">
                  <a16:creationId xmlns:a16="http://schemas.microsoft.com/office/drawing/2014/main" id="{3C320D2D-BB58-4ADB-9555-3FA2144FA0B7}"/>
                </a:ext>
              </a:extLst>
            </p:cNvPr>
            <p:cNvSpPr/>
            <p:nvPr/>
          </p:nvSpPr>
          <p:spPr>
            <a:xfrm>
              <a:off x="1238950" y="15387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26397;p45">
              <a:extLst>
                <a:ext uri="{FF2B5EF4-FFF2-40B4-BE49-F238E27FC236}">
                  <a16:creationId xmlns:a16="http://schemas.microsoft.com/office/drawing/2014/main" id="{819EAC78-943E-4620-971A-D155F80D9E57}"/>
                </a:ext>
              </a:extLst>
            </p:cNvPr>
            <p:cNvSpPr/>
            <p:nvPr/>
          </p:nvSpPr>
          <p:spPr>
            <a:xfrm>
              <a:off x="1211650" y="15297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26398;p45">
              <a:extLst>
                <a:ext uri="{FF2B5EF4-FFF2-40B4-BE49-F238E27FC236}">
                  <a16:creationId xmlns:a16="http://schemas.microsoft.com/office/drawing/2014/main" id="{45127C0E-2E36-4C33-9C0B-01A066257611}"/>
                </a:ext>
              </a:extLst>
            </p:cNvPr>
            <p:cNvSpPr/>
            <p:nvPr/>
          </p:nvSpPr>
          <p:spPr>
            <a:xfrm>
              <a:off x="1219750" y="15271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26399;p45">
              <a:extLst>
                <a:ext uri="{FF2B5EF4-FFF2-40B4-BE49-F238E27FC236}">
                  <a16:creationId xmlns:a16="http://schemas.microsoft.com/office/drawing/2014/main" id="{C955DD18-2C29-4697-B059-BD0673EFE0AB}"/>
                </a:ext>
              </a:extLst>
            </p:cNvPr>
            <p:cNvSpPr/>
            <p:nvPr/>
          </p:nvSpPr>
          <p:spPr>
            <a:xfrm>
              <a:off x="1248375" y="15847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26400;p45">
              <a:extLst>
                <a:ext uri="{FF2B5EF4-FFF2-40B4-BE49-F238E27FC236}">
                  <a16:creationId xmlns:a16="http://schemas.microsoft.com/office/drawing/2014/main" id="{B40B06F7-9746-4E99-85EA-B56A550F9FBE}"/>
                </a:ext>
              </a:extLst>
            </p:cNvPr>
            <p:cNvSpPr/>
            <p:nvPr/>
          </p:nvSpPr>
          <p:spPr>
            <a:xfrm>
              <a:off x="1259475" y="15811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26401;p45">
              <a:extLst>
                <a:ext uri="{FF2B5EF4-FFF2-40B4-BE49-F238E27FC236}">
                  <a16:creationId xmlns:a16="http://schemas.microsoft.com/office/drawing/2014/main" id="{5D6E4E6E-8411-49A3-9197-2868A800DFA0}"/>
                </a:ext>
              </a:extLst>
            </p:cNvPr>
            <p:cNvSpPr/>
            <p:nvPr/>
          </p:nvSpPr>
          <p:spPr>
            <a:xfrm>
              <a:off x="1256650" y="15888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26402;p45">
              <a:extLst>
                <a:ext uri="{FF2B5EF4-FFF2-40B4-BE49-F238E27FC236}">
                  <a16:creationId xmlns:a16="http://schemas.microsoft.com/office/drawing/2014/main" id="{7BB3BB24-839C-47D6-82B4-BCB6847BC526}"/>
                </a:ext>
              </a:extLst>
            </p:cNvPr>
            <p:cNvSpPr/>
            <p:nvPr/>
          </p:nvSpPr>
          <p:spPr>
            <a:xfrm>
              <a:off x="1248550" y="15755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26403;p45">
              <a:extLst>
                <a:ext uri="{FF2B5EF4-FFF2-40B4-BE49-F238E27FC236}">
                  <a16:creationId xmlns:a16="http://schemas.microsoft.com/office/drawing/2014/main" id="{087DF979-A8C4-4D08-9D48-AEC45C907A38}"/>
                </a:ext>
              </a:extLst>
            </p:cNvPr>
            <p:cNvSpPr/>
            <p:nvPr/>
          </p:nvSpPr>
          <p:spPr>
            <a:xfrm>
              <a:off x="1250075" y="156232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1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26404;p45">
              <a:extLst>
                <a:ext uri="{FF2B5EF4-FFF2-40B4-BE49-F238E27FC236}">
                  <a16:creationId xmlns:a16="http://schemas.microsoft.com/office/drawing/2014/main" id="{B93A0932-8198-40BA-9654-40E490B32EA1}"/>
                </a:ext>
              </a:extLst>
            </p:cNvPr>
            <p:cNvSpPr/>
            <p:nvPr/>
          </p:nvSpPr>
          <p:spPr>
            <a:xfrm>
              <a:off x="1240275" y="15694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26405;p45">
              <a:extLst>
                <a:ext uri="{FF2B5EF4-FFF2-40B4-BE49-F238E27FC236}">
                  <a16:creationId xmlns:a16="http://schemas.microsoft.com/office/drawing/2014/main" id="{DEC38F7D-1A2C-4FC0-8E4F-214302CE1989}"/>
                </a:ext>
              </a:extLst>
            </p:cNvPr>
            <p:cNvSpPr/>
            <p:nvPr/>
          </p:nvSpPr>
          <p:spPr>
            <a:xfrm>
              <a:off x="1237450" y="15772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26406;p45">
              <a:extLst>
                <a:ext uri="{FF2B5EF4-FFF2-40B4-BE49-F238E27FC236}">
                  <a16:creationId xmlns:a16="http://schemas.microsoft.com/office/drawing/2014/main" id="{BE25CD84-39C4-43D8-951C-2DCEC4191132}"/>
                </a:ext>
              </a:extLst>
            </p:cNvPr>
            <p:cNvSpPr/>
            <p:nvPr/>
          </p:nvSpPr>
          <p:spPr>
            <a:xfrm>
              <a:off x="1256475" y="15730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26407;p45">
              <a:extLst>
                <a:ext uri="{FF2B5EF4-FFF2-40B4-BE49-F238E27FC236}">
                  <a16:creationId xmlns:a16="http://schemas.microsoft.com/office/drawing/2014/main" id="{8E48C516-6DE0-4508-BAC5-08DF7579A4F3}"/>
                </a:ext>
              </a:extLst>
            </p:cNvPr>
            <p:cNvSpPr/>
            <p:nvPr/>
          </p:nvSpPr>
          <p:spPr>
            <a:xfrm>
              <a:off x="1229350" y="15638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26408;p45">
              <a:extLst>
                <a:ext uri="{FF2B5EF4-FFF2-40B4-BE49-F238E27FC236}">
                  <a16:creationId xmlns:a16="http://schemas.microsoft.com/office/drawing/2014/main" id="{E50E0072-FBDE-439B-BE45-465BE96857F6}"/>
                </a:ext>
              </a:extLst>
            </p:cNvPr>
            <p:cNvSpPr/>
            <p:nvPr/>
          </p:nvSpPr>
          <p:spPr>
            <a:xfrm>
              <a:off x="1237250" y="1561375"/>
              <a:ext cx="6075" cy="3425"/>
            </a:xfrm>
            <a:custGeom>
              <a:avLst/>
              <a:gdLst/>
              <a:ahLst/>
              <a:cxnLst/>
              <a:rect l="l" t="t" r="r" b="b"/>
              <a:pathLst>
                <a:path w="243" h="137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26409;p45">
              <a:extLst>
                <a:ext uri="{FF2B5EF4-FFF2-40B4-BE49-F238E27FC236}">
                  <a16:creationId xmlns:a16="http://schemas.microsoft.com/office/drawing/2014/main" id="{599BD3DE-8E29-4D03-A418-3AF5993CF1D9}"/>
                </a:ext>
              </a:extLst>
            </p:cNvPr>
            <p:cNvSpPr/>
            <p:nvPr/>
          </p:nvSpPr>
          <p:spPr>
            <a:xfrm>
              <a:off x="1266075" y="16188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26410;p45">
              <a:extLst>
                <a:ext uri="{FF2B5EF4-FFF2-40B4-BE49-F238E27FC236}">
                  <a16:creationId xmlns:a16="http://schemas.microsoft.com/office/drawing/2014/main" id="{B773439A-BB4F-405B-90BD-0A0E11525D95}"/>
                </a:ext>
              </a:extLst>
            </p:cNvPr>
            <p:cNvSpPr/>
            <p:nvPr/>
          </p:nvSpPr>
          <p:spPr>
            <a:xfrm>
              <a:off x="1277175" y="16154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26411;p45">
              <a:extLst>
                <a:ext uri="{FF2B5EF4-FFF2-40B4-BE49-F238E27FC236}">
                  <a16:creationId xmlns:a16="http://schemas.microsoft.com/office/drawing/2014/main" id="{98CFE957-9914-4250-9F94-6AA12E15C197}"/>
                </a:ext>
              </a:extLst>
            </p:cNvPr>
            <p:cNvSpPr/>
            <p:nvPr/>
          </p:nvSpPr>
          <p:spPr>
            <a:xfrm>
              <a:off x="1274350" y="16229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26412;p45">
              <a:extLst>
                <a:ext uri="{FF2B5EF4-FFF2-40B4-BE49-F238E27FC236}">
                  <a16:creationId xmlns:a16="http://schemas.microsoft.com/office/drawing/2014/main" id="{865B876E-36FA-430F-AF2A-DBBE915F3115}"/>
                </a:ext>
              </a:extLst>
            </p:cNvPr>
            <p:cNvSpPr/>
            <p:nvPr/>
          </p:nvSpPr>
          <p:spPr>
            <a:xfrm>
              <a:off x="1266250" y="1609775"/>
              <a:ext cx="3625" cy="5850"/>
            </a:xfrm>
            <a:custGeom>
              <a:avLst/>
              <a:gdLst/>
              <a:ahLst/>
              <a:cxnLst/>
              <a:rect l="l" t="t" r="r" b="b"/>
              <a:pathLst>
                <a:path w="145" h="234" extrusionOk="0">
                  <a:moveTo>
                    <a:pt x="69" y="0"/>
                  </a:moveTo>
                  <a:lnTo>
                    <a:pt x="1" y="211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26413;p45">
              <a:extLst>
                <a:ext uri="{FF2B5EF4-FFF2-40B4-BE49-F238E27FC236}">
                  <a16:creationId xmlns:a16="http://schemas.microsoft.com/office/drawing/2014/main" id="{D5915600-2324-4DC7-BF2D-77D723B596D6}"/>
                </a:ext>
              </a:extLst>
            </p:cNvPr>
            <p:cNvSpPr/>
            <p:nvPr/>
          </p:nvSpPr>
          <p:spPr>
            <a:xfrm>
              <a:off x="1267775" y="15964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26414;p45">
              <a:extLst>
                <a:ext uri="{FF2B5EF4-FFF2-40B4-BE49-F238E27FC236}">
                  <a16:creationId xmlns:a16="http://schemas.microsoft.com/office/drawing/2014/main" id="{3299BA15-E939-4C35-826B-B946E7650C6E}"/>
                </a:ext>
              </a:extLst>
            </p:cNvPr>
            <p:cNvSpPr/>
            <p:nvPr/>
          </p:nvSpPr>
          <p:spPr>
            <a:xfrm>
              <a:off x="1257775" y="16035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50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26415;p45">
              <a:extLst>
                <a:ext uri="{FF2B5EF4-FFF2-40B4-BE49-F238E27FC236}">
                  <a16:creationId xmlns:a16="http://schemas.microsoft.com/office/drawing/2014/main" id="{23815422-743A-4B2B-802A-1C155B31C1FD}"/>
                </a:ext>
              </a:extLst>
            </p:cNvPr>
            <p:cNvSpPr/>
            <p:nvPr/>
          </p:nvSpPr>
          <p:spPr>
            <a:xfrm>
              <a:off x="1255150" y="16112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26416;p45">
              <a:extLst>
                <a:ext uri="{FF2B5EF4-FFF2-40B4-BE49-F238E27FC236}">
                  <a16:creationId xmlns:a16="http://schemas.microsoft.com/office/drawing/2014/main" id="{F815E803-8F2D-4323-8F60-D6F1E41C6F9D}"/>
                </a:ext>
              </a:extLst>
            </p:cNvPr>
            <p:cNvSpPr/>
            <p:nvPr/>
          </p:nvSpPr>
          <p:spPr>
            <a:xfrm>
              <a:off x="1274175" y="16071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26417;p45">
              <a:extLst>
                <a:ext uri="{FF2B5EF4-FFF2-40B4-BE49-F238E27FC236}">
                  <a16:creationId xmlns:a16="http://schemas.microsoft.com/office/drawing/2014/main" id="{B6C7E205-6126-42C5-A562-CE7F9A01641C}"/>
                </a:ext>
              </a:extLst>
            </p:cNvPr>
            <p:cNvSpPr/>
            <p:nvPr/>
          </p:nvSpPr>
          <p:spPr>
            <a:xfrm>
              <a:off x="1246875" y="15981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26418;p45">
              <a:extLst>
                <a:ext uri="{FF2B5EF4-FFF2-40B4-BE49-F238E27FC236}">
                  <a16:creationId xmlns:a16="http://schemas.microsoft.com/office/drawing/2014/main" id="{8B688682-216C-4789-8B35-DBF381628797}"/>
                </a:ext>
              </a:extLst>
            </p:cNvPr>
            <p:cNvSpPr/>
            <p:nvPr/>
          </p:nvSpPr>
          <p:spPr>
            <a:xfrm>
              <a:off x="1254775" y="15954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26419;p45">
              <a:extLst>
                <a:ext uri="{FF2B5EF4-FFF2-40B4-BE49-F238E27FC236}">
                  <a16:creationId xmlns:a16="http://schemas.microsoft.com/office/drawing/2014/main" id="{ACC82229-18E7-4EDC-9AF3-F6947C657F84}"/>
                </a:ext>
              </a:extLst>
            </p:cNvPr>
            <p:cNvSpPr/>
            <p:nvPr/>
          </p:nvSpPr>
          <p:spPr>
            <a:xfrm>
              <a:off x="1283575" y="16530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26420;p45">
              <a:extLst>
                <a:ext uri="{FF2B5EF4-FFF2-40B4-BE49-F238E27FC236}">
                  <a16:creationId xmlns:a16="http://schemas.microsoft.com/office/drawing/2014/main" id="{30CAD992-A567-4E20-AB8B-D87F8482E57F}"/>
                </a:ext>
              </a:extLst>
            </p:cNvPr>
            <p:cNvSpPr/>
            <p:nvPr/>
          </p:nvSpPr>
          <p:spPr>
            <a:xfrm>
              <a:off x="1283775" y="16438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26421;p45">
              <a:extLst>
                <a:ext uri="{FF2B5EF4-FFF2-40B4-BE49-F238E27FC236}">
                  <a16:creationId xmlns:a16="http://schemas.microsoft.com/office/drawing/2014/main" id="{275C7131-C4A4-4E37-A6EB-96A49C7B08EB}"/>
                </a:ext>
              </a:extLst>
            </p:cNvPr>
            <p:cNvSpPr/>
            <p:nvPr/>
          </p:nvSpPr>
          <p:spPr>
            <a:xfrm>
              <a:off x="1285275" y="16306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26422;p45">
              <a:extLst>
                <a:ext uri="{FF2B5EF4-FFF2-40B4-BE49-F238E27FC236}">
                  <a16:creationId xmlns:a16="http://schemas.microsoft.com/office/drawing/2014/main" id="{28CCAEA8-FE65-473F-B56F-980BC50C052B}"/>
                </a:ext>
              </a:extLst>
            </p:cNvPr>
            <p:cNvSpPr/>
            <p:nvPr/>
          </p:nvSpPr>
          <p:spPr>
            <a:xfrm>
              <a:off x="1275500" y="16378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26423;p45">
              <a:extLst>
                <a:ext uri="{FF2B5EF4-FFF2-40B4-BE49-F238E27FC236}">
                  <a16:creationId xmlns:a16="http://schemas.microsoft.com/office/drawing/2014/main" id="{5B3A1381-3130-4E78-97A1-8DD86D592533}"/>
                </a:ext>
              </a:extLst>
            </p:cNvPr>
            <p:cNvSpPr/>
            <p:nvPr/>
          </p:nvSpPr>
          <p:spPr>
            <a:xfrm>
              <a:off x="1272675" y="16455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18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26424;p45">
              <a:extLst>
                <a:ext uri="{FF2B5EF4-FFF2-40B4-BE49-F238E27FC236}">
                  <a16:creationId xmlns:a16="http://schemas.microsoft.com/office/drawing/2014/main" id="{608CABCC-8E1A-4AF3-B636-AD3FB132B76A}"/>
                </a:ext>
              </a:extLst>
            </p:cNvPr>
            <p:cNvSpPr/>
            <p:nvPr/>
          </p:nvSpPr>
          <p:spPr>
            <a:xfrm>
              <a:off x="1291675" y="16414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26425;p45">
              <a:extLst>
                <a:ext uri="{FF2B5EF4-FFF2-40B4-BE49-F238E27FC236}">
                  <a16:creationId xmlns:a16="http://schemas.microsoft.com/office/drawing/2014/main" id="{562334BA-CC67-45F3-BF47-C0E5B8133723}"/>
                </a:ext>
              </a:extLst>
            </p:cNvPr>
            <p:cNvSpPr/>
            <p:nvPr/>
          </p:nvSpPr>
          <p:spPr>
            <a:xfrm>
              <a:off x="1264575" y="16321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26426;p45">
              <a:extLst>
                <a:ext uri="{FF2B5EF4-FFF2-40B4-BE49-F238E27FC236}">
                  <a16:creationId xmlns:a16="http://schemas.microsoft.com/office/drawing/2014/main" id="{93E8B725-C3FC-4540-B589-4234EA804A47}"/>
                </a:ext>
              </a:extLst>
            </p:cNvPr>
            <p:cNvSpPr/>
            <p:nvPr/>
          </p:nvSpPr>
          <p:spPr>
            <a:xfrm>
              <a:off x="1272475" y="16297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26427;p45">
              <a:extLst>
                <a:ext uri="{FF2B5EF4-FFF2-40B4-BE49-F238E27FC236}">
                  <a16:creationId xmlns:a16="http://schemas.microsoft.com/office/drawing/2014/main" id="{BC60D742-CF2B-47CA-B67C-AB204FAE3BF9}"/>
                </a:ext>
              </a:extLst>
            </p:cNvPr>
            <p:cNvSpPr/>
            <p:nvPr/>
          </p:nvSpPr>
          <p:spPr>
            <a:xfrm>
              <a:off x="1283200" y="1666450"/>
              <a:ext cx="1350" cy="2275"/>
            </a:xfrm>
            <a:custGeom>
              <a:avLst/>
              <a:gdLst/>
              <a:ahLst/>
              <a:cxnLst/>
              <a:rect l="l" t="t" r="r" b="b"/>
              <a:pathLst>
                <a:path w="54" h="91" extrusionOk="0">
                  <a:moveTo>
                    <a:pt x="31" y="0"/>
                  </a:moveTo>
                  <a:lnTo>
                    <a:pt x="1" y="91"/>
                  </a:lnTo>
                  <a:cubicBezTo>
                    <a:pt x="16" y="61"/>
                    <a:pt x="39" y="31"/>
                    <a:pt x="54" y="8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26428;p45">
              <a:extLst>
                <a:ext uri="{FF2B5EF4-FFF2-40B4-BE49-F238E27FC236}">
                  <a16:creationId xmlns:a16="http://schemas.microsoft.com/office/drawing/2014/main" id="{99BD472C-ADDC-4D8A-869C-1D931B3E92C0}"/>
                </a:ext>
              </a:extLst>
            </p:cNvPr>
            <p:cNvSpPr/>
            <p:nvPr/>
          </p:nvSpPr>
          <p:spPr>
            <a:xfrm>
              <a:off x="1198850" y="14372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26429;p45">
              <a:extLst>
                <a:ext uri="{FF2B5EF4-FFF2-40B4-BE49-F238E27FC236}">
                  <a16:creationId xmlns:a16="http://schemas.microsoft.com/office/drawing/2014/main" id="{8287782C-3A00-421C-A497-6CF70DB2EDAC}"/>
                </a:ext>
              </a:extLst>
            </p:cNvPr>
            <p:cNvSpPr/>
            <p:nvPr/>
          </p:nvSpPr>
          <p:spPr>
            <a:xfrm>
              <a:off x="1209950" y="14337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26430;p45">
              <a:extLst>
                <a:ext uri="{FF2B5EF4-FFF2-40B4-BE49-F238E27FC236}">
                  <a16:creationId xmlns:a16="http://schemas.microsoft.com/office/drawing/2014/main" id="{D122961B-4462-48B6-901D-458D2F0AFE85}"/>
                </a:ext>
              </a:extLst>
            </p:cNvPr>
            <p:cNvSpPr/>
            <p:nvPr/>
          </p:nvSpPr>
          <p:spPr>
            <a:xfrm>
              <a:off x="1199025" y="14280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26431;p45">
              <a:extLst>
                <a:ext uri="{FF2B5EF4-FFF2-40B4-BE49-F238E27FC236}">
                  <a16:creationId xmlns:a16="http://schemas.microsoft.com/office/drawing/2014/main" id="{8EFAD47B-3B7E-48D7-B2FD-DA3B3C7A7FE9}"/>
                </a:ext>
              </a:extLst>
            </p:cNvPr>
            <p:cNvSpPr/>
            <p:nvPr/>
          </p:nvSpPr>
          <p:spPr>
            <a:xfrm>
              <a:off x="1193375" y="1432750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9" y="1"/>
                  </a:moveTo>
                  <a:cubicBezTo>
                    <a:pt x="1" y="9"/>
                    <a:pt x="1" y="9"/>
                    <a:pt x="1" y="9"/>
                  </a:cubicBezTo>
                  <a:lnTo>
                    <a:pt x="1" y="16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26432;p45">
              <a:extLst>
                <a:ext uri="{FF2B5EF4-FFF2-40B4-BE49-F238E27FC236}">
                  <a16:creationId xmlns:a16="http://schemas.microsoft.com/office/drawing/2014/main" id="{2ADC8597-920E-4C93-8785-01370D461C5E}"/>
                </a:ext>
              </a:extLst>
            </p:cNvPr>
            <p:cNvSpPr/>
            <p:nvPr/>
          </p:nvSpPr>
          <p:spPr>
            <a:xfrm>
              <a:off x="1206950" y="14254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26433;p45">
              <a:extLst>
                <a:ext uri="{FF2B5EF4-FFF2-40B4-BE49-F238E27FC236}">
                  <a16:creationId xmlns:a16="http://schemas.microsoft.com/office/drawing/2014/main" id="{78A1D664-455A-4013-B505-3C130732446F}"/>
                </a:ext>
              </a:extLst>
            </p:cNvPr>
            <p:cNvSpPr/>
            <p:nvPr/>
          </p:nvSpPr>
          <p:spPr>
            <a:xfrm>
              <a:off x="1216550" y="14713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26434;p45">
              <a:extLst>
                <a:ext uri="{FF2B5EF4-FFF2-40B4-BE49-F238E27FC236}">
                  <a16:creationId xmlns:a16="http://schemas.microsoft.com/office/drawing/2014/main" id="{BFEC6AD1-0FDB-48D9-99CC-E691BFF888EA}"/>
                </a:ext>
              </a:extLst>
            </p:cNvPr>
            <p:cNvSpPr/>
            <p:nvPr/>
          </p:nvSpPr>
          <p:spPr>
            <a:xfrm>
              <a:off x="1227650" y="14677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26435;p45">
              <a:extLst>
                <a:ext uri="{FF2B5EF4-FFF2-40B4-BE49-F238E27FC236}">
                  <a16:creationId xmlns:a16="http://schemas.microsoft.com/office/drawing/2014/main" id="{C3B27F0C-F4A4-465D-A581-A6E302AFFEC7}"/>
                </a:ext>
              </a:extLst>
            </p:cNvPr>
            <p:cNvSpPr/>
            <p:nvPr/>
          </p:nvSpPr>
          <p:spPr>
            <a:xfrm>
              <a:off x="1216725" y="1462125"/>
              <a:ext cx="3625" cy="6075"/>
            </a:xfrm>
            <a:custGeom>
              <a:avLst/>
              <a:gdLst/>
              <a:ahLst/>
              <a:cxnLst/>
              <a:rect l="l" t="t" r="r" b="b"/>
              <a:pathLst>
                <a:path w="145" h="243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26436;p45">
              <a:extLst>
                <a:ext uri="{FF2B5EF4-FFF2-40B4-BE49-F238E27FC236}">
                  <a16:creationId xmlns:a16="http://schemas.microsoft.com/office/drawing/2014/main" id="{B88798BD-4D0A-4621-B6AD-656FFA2DCA64}"/>
                </a:ext>
              </a:extLst>
            </p:cNvPr>
            <p:cNvSpPr/>
            <p:nvPr/>
          </p:nvSpPr>
          <p:spPr>
            <a:xfrm>
              <a:off x="1218250" y="144895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26437;p45">
              <a:extLst>
                <a:ext uri="{FF2B5EF4-FFF2-40B4-BE49-F238E27FC236}">
                  <a16:creationId xmlns:a16="http://schemas.microsoft.com/office/drawing/2014/main" id="{22D10492-4900-48E4-A37D-5EEB87399B91}"/>
                </a:ext>
              </a:extLst>
            </p:cNvPr>
            <p:cNvSpPr/>
            <p:nvPr/>
          </p:nvSpPr>
          <p:spPr>
            <a:xfrm>
              <a:off x="1208275" y="14561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26" y="137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26438;p45">
              <a:extLst>
                <a:ext uri="{FF2B5EF4-FFF2-40B4-BE49-F238E27FC236}">
                  <a16:creationId xmlns:a16="http://schemas.microsoft.com/office/drawing/2014/main" id="{94557F50-EE04-46AA-813F-7ECD6A43477E}"/>
                </a:ext>
              </a:extLst>
            </p:cNvPr>
            <p:cNvSpPr/>
            <p:nvPr/>
          </p:nvSpPr>
          <p:spPr>
            <a:xfrm>
              <a:off x="1224650" y="14597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26439;p45">
              <a:extLst>
                <a:ext uri="{FF2B5EF4-FFF2-40B4-BE49-F238E27FC236}">
                  <a16:creationId xmlns:a16="http://schemas.microsoft.com/office/drawing/2014/main" id="{B7C25045-2BF6-4A12-ABF4-B0AC7A6102D1}"/>
                </a:ext>
              </a:extLst>
            </p:cNvPr>
            <p:cNvSpPr/>
            <p:nvPr/>
          </p:nvSpPr>
          <p:spPr>
            <a:xfrm>
              <a:off x="1226525" y="14531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26440;p45">
              <a:extLst>
                <a:ext uri="{FF2B5EF4-FFF2-40B4-BE49-F238E27FC236}">
                  <a16:creationId xmlns:a16="http://schemas.microsoft.com/office/drawing/2014/main" id="{46B440CA-967B-4026-B4D7-97BA32923D45}"/>
                </a:ext>
              </a:extLst>
            </p:cNvPr>
            <p:cNvSpPr/>
            <p:nvPr/>
          </p:nvSpPr>
          <p:spPr>
            <a:xfrm>
              <a:off x="1197350" y="1450450"/>
              <a:ext cx="3775" cy="6075"/>
            </a:xfrm>
            <a:custGeom>
              <a:avLst/>
              <a:gdLst/>
              <a:ahLst/>
              <a:cxnLst/>
              <a:rect l="l" t="t" r="r" b="b"/>
              <a:pathLst>
                <a:path w="151" h="243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26441;p45">
              <a:extLst>
                <a:ext uri="{FF2B5EF4-FFF2-40B4-BE49-F238E27FC236}">
                  <a16:creationId xmlns:a16="http://schemas.microsoft.com/office/drawing/2014/main" id="{2C1CB319-895F-447D-A2E6-346E2A05386B}"/>
                </a:ext>
              </a:extLst>
            </p:cNvPr>
            <p:cNvSpPr/>
            <p:nvPr/>
          </p:nvSpPr>
          <p:spPr>
            <a:xfrm>
              <a:off x="1205450" y="14480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8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26442;p45">
              <a:extLst>
                <a:ext uri="{FF2B5EF4-FFF2-40B4-BE49-F238E27FC236}">
                  <a16:creationId xmlns:a16="http://schemas.microsoft.com/office/drawing/2014/main" id="{2C2AFF32-20B4-4283-91CA-361E5D6830B4}"/>
                </a:ext>
              </a:extLst>
            </p:cNvPr>
            <p:cNvSpPr/>
            <p:nvPr/>
          </p:nvSpPr>
          <p:spPr>
            <a:xfrm>
              <a:off x="1207325" y="1441225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26443;p45">
              <a:extLst>
                <a:ext uri="{FF2B5EF4-FFF2-40B4-BE49-F238E27FC236}">
                  <a16:creationId xmlns:a16="http://schemas.microsoft.com/office/drawing/2014/main" id="{1F27E3D7-A8AC-4283-9ADA-A2AA66692E03}"/>
                </a:ext>
              </a:extLst>
            </p:cNvPr>
            <p:cNvSpPr/>
            <p:nvPr/>
          </p:nvSpPr>
          <p:spPr>
            <a:xfrm>
              <a:off x="1234050" y="15056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2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26444;p45">
              <a:extLst>
                <a:ext uri="{FF2B5EF4-FFF2-40B4-BE49-F238E27FC236}">
                  <a16:creationId xmlns:a16="http://schemas.microsoft.com/office/drawing/2014/main" id="{0D766F60-3F49-43AA-B8F0-85CCE9365259}"/>
                </a:ext>
              </a:extLst>
            </p:cNvPr>
            <p:cNvSpPr/>
            <p:nvPr/>
          </p:nvSpPr>
          <p:spPr>
            <a:xfrm>
              <a:off x="1245175" y="15020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26445;p45">
              <a:extLst>
                <a:ext uri="{FF2B5EF4-FFF2-40B4-BE49-F238E27FC236}">
                  <a16:creationId xmlns:a16="http://schemas.microsoft.com/office/drawing/2014/main" id="{0E94B2D9-3A76-457A-BE3A-F0C12E300A5E}"/>
                </a:ext>
              </a:extLst>
            </p:cNvPr>
            <p:cNvSpPr/>
            <p:nvPr/>
          </p:nvSpPr>
          <p:spPr>
            <a:xfrm>
              <a:off x="1234250" y="14964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26446;p45">
              <a:extLst>
                <a:ext uri="{FF2B5EF4-FFF2-40B4-BE49-F238E27FC236}">
                  <a16:creationId xmlns:a16="http://schemas.microsoft.com/office/drawing/2014/main" id="{4B1730F2-2E2B-4980-AD7A-3C40F2128581}"/>
                </a:ext>
              </a:extLst>
            </p:cNvPr>
            <p:cNvSpPr/>
            <p:nvPr/>
          </p:nvSpPr>
          <p:spPr>
            <a:xfrm>
              <a:off x="1235750" y="14830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8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26447;p45">
              <a:extLst>
                <a:ext uri="{FF2B5EF4-FFF2-40B4-BE49-F238E27FC236}">
                  <a16:creationId xmlns:a16="http://schemas.microsoft.com/office/drawing/2014/main" id="{49452D90-61B4-406A-98CD-8B89A459C1EB}"/>
                </a:ext>
              </a:extLst>
            </p:cNvPr>
            <p:cNvSpPr/>
            <p:nvPr/>
          </p:nvSpPr>
          <p:spPr>
            <a:xfrm>
              <a:off x="1225975" y="14903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26448;p45">
              <a:extLst>
                <a:ext uri="{FF2B5EF4-FFF2-40B4-BE49-F238E27FC236}">
                  <a16:creationId xmlns:a16="http://schemas.microsoft.com/office/drawing/2014/main" id="{B5C36413-37FC-4ACC-938B-E424221B3FE0}"/>
                </a:ext>
              </a:extLst>
            </p:cNvPr>
            <p:cNvSpPr/>
            <p:nvPr/>
          </p:nvSpPr>
          <p:spPr>
            <a:xfrm>
              <a:off x="1242150" y="14939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27" y="137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26449;p45">
              <a:extLst>
                <a:ext uri="{FF2B5EF4-FFF2-40B4-BE49-F238E27FC236}">
                  <a16:creationId xmlns:a16="http://schemas.microsoft.com/office/drawing/2014/main" id="{A5717C8E-00C6-4A39-A019-536BECAC1B1D}"/>
                </a:ext>
              </a:extLst>
            </p:cNvPr>
            <p:cNvSpPr/>
            <p:nvPr/>
          </p:nvSpPr>
          <p:spPr>
            <a:xfrm>
              <a:off x="1244050" y="14871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26450;p45">
              <a:extLst>
                <a:ext uri="{FF2B5EF4-FFF2-40B4-BE49-F238E27FC236}">
                  <a16:creationId xmlns:a16="http://schemas.microsoft.com/office/drawing/2014/main" id="{64C1DE77-42DE-4E4C-8DCE-484C81CBEE70}"/>
                </a:ext>
              </a:extLst>
            </p:cNvPr>
            <p:cNvSpPr/>
            <p:nvPr/>
          </p:nvSpPr>
          <p:spPr>
            <a:xfrm>
              <a:off x="1215050" y="14847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26451;p45">
              <a:extLst>
                <a:ext uri="{FF2B5EF4-FFF2-40B4-BE49-F238E27FC236}">
                  <a16:creationId xmlns:a16="http://schemas.microsoft.com/office/drawing/2014/main" id="{C6726F26-8640-44F4-A812-971E94C6B12D}"/>
                </a:ext>
              </a:extLst>
            </p:cNvPr>
            <p:cNvSpPr/>
            <p:nvPr/>
          </p:nvSpPr>
          <p:spPr>
            <a:xfrm>
              <a:off x="1222950" y="14821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26452;p45">
              <a:extLst>
                <a:ext uri="{FF2B5EF4-FFF2-40B4-BE49-F238E27FC236}">
                  <a16:creationId xmlns:a16="http://schemas.microsoft.com/office/drawing/2014/main" id="{854110EE-7727-4387-A7AD-3132FD54A772}"/>
                </a:ext>
              </a:extLst>
            </p:cNvPr>
            <p:cNvSpPr/>
            <p:nvPr/>
          </p:nvSpPr>
          <p:spPr>
            <a:xfrm>
              <a:off x="1224825" y="14755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26453;p45">
              <a:extLst>
                <a:ext uri="{FF2B5EF4-FFF2-40B4-BE49-F238E27FC236}">
                  <a16:creationId xmlns:a16="http://schemas.microsoft.com/office/drawing/2014/main" id="{6BA2DBF5-B855-4736-A324-78C2EC233EE8}"/>
                </a:ext>
              </a:extLst>
            </p:cNvPr>
            <p:cNvSpPr/>
            <p:nvPr/>
          </p:nvSpPr>
          <p:spPr>
            <a:xfrm>
              <a:off x="1251750" y="15397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26454;p45">
              <a:extLst>
                <a:ext uri="{FF2B5EF4-FFF2-40B4-BE49-F238E27FC236}">
                  <a16:creationId xmlns:a16="http://schemas.microsoft.com/office/drawing/2014/main" id="{54085A22-18D9-49CA-8402-C6A620C09803}"/>
                </a:ext>
              </a:extLst>
            </p:cNvPr>
            <p:cNvSpPr/>
            <p:nvPr/>
          </p:nvSpPr>
          <p:spPr>
            <a:xfrm>
              <a:off x="1262875" y="15361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26455;p45">
              <a:extLst>
                <a:ext uri="{FF2B5EF4-FFF2-40B4-BE49-F238E27FC236}">
                  <a16:creationId xmlns:a16="http://schemas.microsoft.com/office/drawing/2014/main" id="{CA6E2DAB-B97A-4DFD-82A8-E32A751915BC}"/>
                </a:ext>
              </a:extLst>
            </p:cNvPr>
            <p:cNvSpPr/>
            <p:nvPr/>
          </p:nvSpPr>
          <p:spPr>
            <a:xfrm>
              <a:off x="1260050" y="15438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7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26456;p45">
              <a:extLst>
                <a:ext uri="{FF2B5EF4-FFF2-40B4-BE49-F238E27FC236}">
                  <a16:creationId xmlns:a16="http://schemas.microsoft.com/office/drawing/2014/main" id="{DB5A2DC0-069E-4F14-8785-64097007D28D}"/>
                </a:ext>
              </a:extLst>
            </p:cNvPr>
            <p:cNvSpPr/>
            <p:nvPr/>
          </p:nvSpPr>
          <p:spPr>
            <a:xfrm>
              <a:off x="1251950" y="15305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26457;p45">
              <a:extLst>
                <a:ext uri="{FF2B5EF4-FFF2-40B4-BE49-F238E27FC236}">
                  <a16:creationId xmlns:a16="http://schemas.microsoft.com/office/drawing/2014/main" id="{60019633-12FF-44B3-B447-17894CD212DD}"/>
                </a:ext>
              </a:extLst>
            </p:cNvPr>
            <p:cNvSpPr/>
            <p:nvPr/>
          </p:nvSpPr>
          <p:spPr>
            <a:xfrm>
              <a:off x="1253450" y="151730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26458;p45">
              <a:extLst>
                <a:ext uri="{FF2B5EF4-FFF2-40B4-BE49-F238E27FC236}">
                  <a16:creationId xmlns:a16="http://schemas.microsoft.com/office/drawing/2014/main" id="{3062D422-B0F4-4E2F-BFCA-157B2B3876CC}"/>
                </a:ext>
              </a:extLst>
            </p:cNvPr>
            <p:cNvSpPr/>
            <p:nvPr/>
          </p:nvSpPr>
          <p:spPr>
            <a:xfrm>
              <a:off x="1243475" y="15244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26459;p45">
              <a:extLst>
                <a:ext uri="{FF2B5EF4-FFF2-40B4-BE49-F238E27FC236}">
                  <a16:creationId xmlns:a16="http://schemas.microsoft.com/office/drawing/2014/main" id="{6F19A16D-2D1E-4655-8CF7-841461C43ABF}"/>
                </a:ext>
              </a:extLst>
            </p:cNvPr>
            <p:cNvSpPr/>
            <p:nvPr/>
          </p:nvSpPr>
          <p:spPr>
            <a:xfrm>
              <a:off x="1240850" y="15321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7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26460;p45">
              <a:extLst>
                <a:ext uri="{FF2B5EF4-FFF2-40B4-BE49-F238E27FC236}">
                  <a16:creationId xmlns:a16="http://schemas.microsoft.com/office/drawing/2014/main" id="{AE0FC111-5482-46D8-B733-809638791E8F}"/>
                </a:ext>
              </a:extLst>
            </p:cNvPr>
            <p:cNvSpPr/>
            <p:nvPr/>
          </p:nvSpPr>
          <p:spPr>
            <a:xfrm>
              <a:off x="1259850" y="15280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26461;p45">
              <a:extLst>
                <a:ext uri="{FF2B5EF4-FFF2-40B4-BE49-F238E27FC236}">
                  <a16:creationId xmlns:a16="http://schemas.microsoft.com/office/drawing/2014/main" id="{9533B477-8268-49FA-A9A0-E68E80B7BFF6}"/>
                </a:ext>
              </a:extLst>
            </p:cNvPr>
            <p:cNvSpPr/>
            <p:nvPr/>
          </p:nvSpPr>
          <p:spPr>
            <a:xfrm>
              <a:off x="1261750" y="15214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26462;p45">
              <a:extLst>
                <a:ext uri="{FF2B5EF4-FFF2-40B4-BE49-F238E27FC236}">
                  <a16:creationId xmlns:a16="http://schemas.microsoft.com/office/drawing/2014/main" id="{75212606-C9C1-436D-B3EE-664C74727D93}"/>
                </a:ext>
              </a:extLst>
            </p:cNvPr>
            <p:cNvSpPr/>
            <p:nvPr/>
          </p:nvSpPr>
          <p:spPr>
            <a:xfrm>
              <a:off x="1232550" y="15188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26463;p45">
              <a:extLst>
                <a:ext uri="{FF2B5EF4-FFF2-40B4-BE49-F238E27FC236}">
                  <a16:creationId xmlns:a16="http://schemas.microsoft.com/office/drawing/2014/main" id="{F0F1D276-E2ED-4805-AFD4-020BEBED21B5}"/>
                </a:ext>
              </a:extLst>
            </p:cNvPr>
            <p:cNvSpPr/>
            <p:nvPr/>
          </p:nvSpPr>
          <p:spPr>
            <a:xfrm>
              <a:off x="1240650" y="15163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26464;p45">
              <a:extLst>
                <a:ext uri="{FF2B5EF4-FFF2-40B4-BE49-F238E27FC236}">
                  <a16:creationId xmlns:a16="http://schemas.microsoft.com/office/drawing/2014/main" id="{3A6A58C5-6240-4AA7-9F44-0AF3476411CF}"/>
                </a:ext>
              </a:extLst>
            </p:cNvPr>
            <p:cNvSpPr/>
            <p:nvPr/>
          </p:nvSpPr>
          <p:spPr>
            <a:xfrm>
              <a:off x="1242525" y="15096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26465;p45">
              <a:extLst>
                <a:ext uri="{FF2B5EF4-FFF2-40B4-BE49-F238E27FC236}">
                  <a16:creationId xmlns:a16="http://schemas.microsoft.com/office/drawing/2014/main" id="{3DB8F598-616C-476A-9D83-2B9E451723B3}"/>
                </a:ext>
              </a:extLst>
            </p:cNvPr>
            <p:cNvSpPr/>
            <p:nvPr/>
          </p:nvSpPr>
          <p:spPr>
            <a:xfrm>
              <a:off x="1269275" y="15740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26466;p45">
              <a:extLst>
                <a:ext uri="{FF2B5EF4-FFF2-40B4-BE49-F238E27FC236}">
                  <a16:creationId xmlns:a16="http://schemas.microsoft.com/office/drawing/2014/main" id="{4CB9C8EF-1D6A-4C94-A624-AD071461945A}"/>
                </a:ext>
              </a:extLst>
            </p:cNvPr>
            <p:cNvSpPr/>
            <p:nvPr/>
          </p:nvSpPr>
          <p:spPr>
            <a:xfrm>
              <a:off x="1280375" y="15704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26467;p45">
              <a:extLst>
                <a:ext uri="{FF2B5EF4-FFF2-40B4-BE49-F238E27FC236}">
                  <a16:creationId xmlns:a16="http://schemas.microsoft.com/office/drawing/2014/main" id="{6E637B6F-60D9-4165-809A-45DEB2F786F1}"/>
                </a:ext>
              </a:extLst>
            </p:cNvPr>
            <p:cNvSpPr/>
            <p:nvPr/>
          </p:nvSpPr>
          <p:spPr>
            <a:xfrm>
              <a:off x="1277750" y="15781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26468;p45">
              <a:extLst>
                <a:ext uri="{FF2B5EF4-FFF2-40B4-BE49-F238E27FC236}">
                  <a16:creationId xmlns:a16="http://schemas.microsoft.com/office/drawing/2014/main" id="{32C341EB-2AFC-4DFA-BB40-8E8F1813B04C}"/>
                </a:ext>
              </a:extLst>
            </p:cNvPr>
            <p:cNvSpPr/>
            <p:nvPr/>
          </p:nvSpPr>
          <p:spPr>
            <a:xfrm>
              <a:off x="1269450" y="15647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8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26469;p45">
              <a:extLst>
                <a:ext uri="{FF2B5EF4-FFF2-40B4-BE49-F238E27FC236}">
                  <a16:creationId xmlns:a16="http://schemas.microsoft.com/office/drawing/2014/main" id="{DB0E331B-2809-4131-9B59-9B19BDDADEFF}"/>
                </a:ext>
              </a:extLst>
            </p:cNvPr>
            <p:cNvSpPr/>
            <p:nvPr/>
          </p:nvSpPr>
          <p:spPr>
            <a:xfrm>
              <a:off x="1270975" y="15514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26470;p45">
              <a:extLst>
                <a:ext uri="{FF2B5EF4-FFF2-40B4-BE49-F238E27FC236}">
                  <a16:creationId xmlns:a16="http://schemas.microsoft.com/office/drawing/2014/main" id="{FEE865EB-93E3-488F-B4AF-96C35452DBB5}"/>
                </a:ext>
              </a:extLst>
            </p:cNvPr>
            <p:cNvSpPr/>
            <p:nvPr/>
          </p:nvSpPr>
          <p:spPr>
            <a:xfrm>
              <a:off x="1261175" y="15587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26471;p45">
              <a:extLst>
                <a:ext uri="{FF2B5EF4-FFF2-40B4-BE49-F238E27FC236}">
                  <a16:creationId xmlns:a16="http://schemas.microsoft.com/office/drawing/2014/main" id="{779FF4D4-791E-400F-9A04-AE319F7AEDD3}"/>
                </a:ext>
              </a:extLst>
            </p:cNvPr>
            <p:cNvSpPr/>
            <p:nvPr/>
          </p:nvSpPr>
          <p:spPr>
            <a:xfrm>
              <a:off x="1258350" y="15662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26472;p45">
              <a:extLst>
                <a:ext uri="{FF2B5EF4-FFF2-40B4-BE49-F238E27FC236}">
                  <a16:creationId xmlns:a16="http://schemas.microsoft.com/office/drawing/2014/main" id="{0B128752-EE07-4063-9B7E-7EC8CD133E8E}"/>
                </a:ext>
              </a:extLst>
            </p:cNvPr>
            <p:cNvSpPr/>
            <p:nvPr/>
          </p:nvSpPr>
          <p:spPr>
            <a:xfrm>
              <a:off x="1277375" y="15623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26473;p45">
              <a:extLst>
                <a:ext uri="{FF2B5EF4-FFF2-40B4-BE49-F238E27FC236}">
                  <a16:creationId xmlns:a16="http://schemas.microsoft.com/office/drawing/2014/main" id="{190B8B2F-CF66-4012-BE39-F1D8FD2A6C29}"/>
                </a:ext>
              </a:extLst>
            </p:cNvPr>
            <p:cNvSpPr/>
            <p:nvPr/>
          </p:nvSpPr>
          <p:spPr>
            <a:xfrm>
              <a:off x="1250250" y="15531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8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26474;p45">
              <a:extLst>
                <a:ext uri="{FF2B5EF4-FFF2-40B4-BE49-F238E27FC236}">
                  <a16:creationId xmlns:a16="http://schemas.microsoft.com/office/drawing/2014/main" id="{E5E4935A-E4AC-4456-814A-024748DDC398}"/>
                </a:ext>
              </a:extLst>
            </p:cNvPr>
            <p:cNvSpPr/>
            <p:nvPr/>
          </p:nvSpPr>
          <p:spPr>
            <a:xfrm>
              <a:off x="1258175" y="155045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26475;p45">
              <a:extLst>
                <a:ext uri="{FF2B5EF4-FFF2-40B4-BE49-F238E27FC236}">
                  <a16:creationId xmlns:a16="http://schemas.microsoft.com/office/drawing/2014/main" id="{FD7781D8-C5F2-4444-9940-C2B854430122}"/>
                </a:ext>
              </a:extLst>
            </p:cNvPr>
            <p:cNvSpPr/>
            <p:nvPr/>
          </p:nvSpPr>
          <p:spPr>
            <a:xfrm>
              <a:off x="1286975" y="16080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26476;p45">
              <a:extLst>
                <a:ext uri="{FF2B5EF4-FFF2-40B4-BE49-F238E27FC236}">
                  <a16:creationId xmlns:a16="http://schemas.microsoft.com/office/drawing/2014/main" id="{5E431CC4-3D5F-4FC4-AF6E-5F40FCF4442F}"/>
                </a:ext>
              </a:extLst>
            </p:cNvPr>
            <p:cNvSpPr/>
            <p:nvPr/>
          </p:nvSpPr>
          <p:spPr>
            <a:xfrm>
              <a:off x="1298075" y="16045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26477;p45">
              <a:extLst>
                <a:ext uri="{FF2B5EF4-FFF2-40B4-BE49-F238E27FC236}">
                  <a16:creationId xmlns:a16="http://schemas.microsoft.com/office/drawing/2014/main" id="{AF8C6D14-01D4-478A-8CA7-1F61269BB73A}"/>
                </a:ext>
              </a:extLst>
            </p:cNvPr>
            <p:cNvSpPr/>
            <p:nvPr/>
          </p:nvSpPr>
          <p:spPr>
            <a:xfrm>
              <a:off x="1295250" y="16122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4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26478;p45">
              <a:extLst>
                <a:ext uri="{FF2B5EF4-FFF2-40B4-BE49-F238E27FC236}">
                  <a16:creationId xmlns:a16="http://schemas.microsoft.com/office/drawing/2014/main" id="{D90B116F-234B-4EDE-B70A-F3BB09DA94C3}"/>
                </a:ext>
              </a:extLst>
            </p:cNvPr>
            <p:cNvSpPr/>
            <p:nvPr/>
          </p:nvSpPr>
          <p:spPr>
            <a:xfrm>
              <a:off x="1287175" y="159902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68" y="234"/>
                  </a:lnTo>
                  <a:lnTo>
                    <a:pt x="143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26479;p45">
              <a:extLst>
                <a:ext uri="{FF2B5EF4-FFF2-40B4-BE49-F238E27FC236}">
                  <a16:creationId xmlns:a16="http://schemas.microsoft.com/office/drawing/2014/main" id="{2D3F5E95-D12D-4287-8E7E-1C0EF0D61128}"/>
                </a:ext>
              </a:extLst>
            </p:cNvPr>
            <p:cNvSpPr/>
            <p:nvPr/>
          </p:nvSpPr>
          <p:spPr>
            <a:xfrm>
              <a:off x="1288675" y="158567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43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26480;p45">
              <a:extLst>
                <a:ext uri="{FF2B5EF4-FFF2-40B4-BE49-F238E27FC236}">
                  <a16:creationId xmlns:a16="http://schemas.microsoft.com/office/drawing/2014/main" id="{02763EA3-1B29-47A9-BB75-2C144DA2E5BA}"/>
                </a:ext>
              </a:extLst>
            </p:cNvPr>
            <p:cNvSpPr/>
            <p:nvPr/>
          </p:nvSpPr>
          <p:spPr>
            <a:xfrm>
              <a:off x="1278700" y="15928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26481;p45">
              <a:extLst>
                <a:ext uri="{FF2B5EF4-FFF2-40B4-BE49-F238E27FC236}">
                  <a16:creationId xmlns:a16="http://schemas.microsoft.com/office/drawing/2014/main" id="{FA802D89-DDFF-4686-A82F-203C195ABFA7}"/>
                </a:ext>
              </a:extLst>
            </p:cNvPr>
            <p:cNvSpPr/>
            <p:nvPr/>
          </p:nvSpPr>
          <p:spPr>
            <a:xfrm>
              <a:off x="1276050" y="16005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26482;p45">
              <a:extLst>
                <a:ext uri="{FF2B5EF4-FFF2-40B4-BE49-F238E27FC236}">
                  <a16:creationId xmlns:a16="http://schemas.microsoft.com/office/drawing/2014/main" id="{329A9D4B-1B5D-409A-A36D-03CBD0334D4E}"/>
                </a:ext>
              </a:extLst>
            </p:cNvPr>
            <p:cNvSpPr/>
            <p:nvPr/>
          </p:nvSpPr>
          <p:spPr>
            <a:xfrm>
              <a:off x="1295075" y="15964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26483;p45">
              <a:extLst>
                <a:ext uri="{FF2B5EF4-FFF2-40B4-BE49-F238E27FC236}">
                  <a16:creationId xmlns:a16="http://schemas.microsoft.com/office/drawing/2014/main" id="{C3129CC1-94CF-431D-86F7-EDF6370B2EBF}"/>
                </a:ext>
              </a:extLst>
            </p:cNvPr>
            <p:cNvSpPr/>
            <p:nvPr/>
          </p:nvSpPr>
          <p:spPr>
            <a:xfrm>
              <a:off x="1267775" y="15871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26484;p45">
              <a:extLst>
                <a:ext uri="{FF2B5EF4-FFF2-40B4-BE49-F238E27FC236}">
                  <a16:creationId xmlns:a16="http://schemas.microsoft.com/office/drawing/2014/main" id="{7E177E18-ECB9-41B1-A3B0-C00B7270FA28}"/>
                </a:ext>
              </a:extLst>
            </p:cNvPr>
            <p:cNvSpPr/>
            <p:nvPr/>
          </p:nvSpPr>
          <p:spPr>
            <a:xfrm>
              <a:off x="1275875" y="15847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26485;p45">
              <a:extLst>
                <a:ext uri="{FF2B5EF4-FFF2-40B4-BE49-F238E27FC236}">
                  <a16:creationId xmlns:a16="http://schemas.microsoft.com/office/drawing/2014/main" id="{932EDCDA-F97C-44A4-8E8F-D1769B80CB90}"/>
                </a:ext>
              </a:extLst>
            </p:cNvPr>
            <p:cNvSpPr/>
            <p:nvPr/>
          </p:nvSpPr>
          <p:spPr>
            <a:xfrm>
              <a:off x="1306175" y="16197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26486;p45">
              <a:extLst>
                <a:ext uri="{FF2B5EF4-FFF2-40B4-BE49-F238E27FC236}">
                  <a16:creationId xmlns:a16="http://schemas.microsoft.com/office/drawing/2014/main" id="{FF1418E4-4D39-443F-AEC8-13AC1B0BAE31}"/>
                </a:ext>
              </a:extLst>
            </p:cNvPr>
            <p:cNvSpPr/>
            <p:nvPr/>
          </p:nvSpPr>
          <p:spPr>
            <a:xfrm>
              <a:off x="1296400" y="16271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26487;p45">
              <a:extLst>
                <a:ext uri="{FF2B5EF4-FFF2-40B4-BE49-F238E27FC236}">
                  <a16:creationId xmlns:a16="http://schemas.microsoft.com/office/drawing/2014/main" id="{F47485B6-3FB7-47AC-9614-8D4F93017DEB}"/>
                </a:ext>
              </a:extLst>
            </p:cNvPr>
            <p:cNvSpPr/>
            <p:nvPr/>
          </p:nvSpPr>
          <p:spPr>
            <a:xfrm>
              <a:off x="1293575" y="16346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26488;p45">
              <a:extLst>
                <a:ext uri="{FF2B5EF4-FFF2-40B4-BE49-F238E27FC236}">
                  <a16:creationId xmlns:a16="http://schemas.microsoft.com/office/drawing/2014/main" id="{499C8371-2534-436B-86CA-9CC7C4A8F149}"/>
                </a:ext>
              </a:extLst>
            </p:cNvPr>
            <p:cNvSpPr/>
            <p:nvPr/>
          </p:nvSpPr>
          <p:spPr>
            <a:xfrm>
              <a:off x="1285475" y="16214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26489;p45">
              <a:extLst>
                <a:ext uri="{FF2B5EF4-FFF2-40B4-BE49-F238E27FC236}">
                  <a16:creationId xmlns:a16="http://schemas.microsoft.com/office/drawing/2014/main" id="{F9DEF674-09FF-4CAD-87EA-AF9D360BE4D7}"/>
                </a:ext>
              </a:extLst>
            </p:cNvPr>
            <p:cNvSpPr/>
            <p:nvPr/>
          </p:nvSpPr>
          <p:spPr>
            <a:xfrm>
              <a:off x="1293375" y="16190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26490;p45">
              <a:extLst>
                <a:ext uri="{FF2B5EF4-FFF2-40B4-BE49-F238E27FC236}">
                  <a16:creationId xmlns:a16="http://schemas.microsoft.com/office/drawing/2014/main" id="{CE5CB6EA-FCEB-446E-B7FF-89B1C371D360}"/>
                </a:ext>
              </a:extLst>
            </p:cNvPr>
            <p:cNvSpPr/>
            <p:nvPr/>
          </p:nvSpPr>
          <p:spPr>
            <a:xfrm>
              <a:off x="1219950" y="14263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26491;p45">
              <a:extLst>
                <a:ext uri="{FF2B5EF4-FFF2-40B4-BE49-F238E27FC236}">
                  <a16:creationId xmlns:a16="http://schemas.microsoft.com/office/drawing/2014/main" id="{03FC06AA-44A8-4A07-BFCE-B06CAD4D417B}"/>
                </a:ext>
              </a:extLst>
            </p:cNvPr>
            <p:cNvSpPr/>
            <p:nvPr/>
          </p:nvSpPr>
          <p:spPr>
            <a:xfrm>
              <a:off x="1230850" y="14227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26492;p45">
              <a:extLst>
                <a:ext uri="{FF2B5EF4-FFF2-40B4-BE49-F238E27FC236}">
                  <a16:creationId xmlns:a16="http://schemas.microsoft.com/office/drawing/2014/main" id="{8BE2CE79-D56C-4238-937F-2E06537BE5CC}"/>
                </a:ext>
              </a:extLst>
            </p:cNvPr>
            <p:cNvSpPr/>
            <p:nvPr/>
          </p:nvSpPr>
          <p:spPr>
            <a:xfrm>
              <a:off x="1219950" y="1418450"/>
              <a:ext cx="3600" cy="4725"/>
            </a:xfrm>
            <a:custGeom>
              <a:avLst/>
              <a:gdLst/>
              <a:ahLst/>
              <a:cxnLst/>
              <a:rect l="l" t="t" r="r" b="b"/>
              <a:pathLst>
                <a:path w="144" h="18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113" y="8"/>
                    <a:pt x="83" y="16"/>
                    <a:pt x="53" y="23"/>
                  </a:cubicBezTo>
                  <a:lnTo>
                    <a:pt x="0" y="166"/>
                  </a:lnTo>
                  <a:lnTo>
                    <a:pt x="75" y="189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26493;p45">
              <a:extLst>
                <a:ext uri="{FF2B5EF4-FFF2-40B4-BE49-F238E27FC236}">
                  <a16:creationId xmlns:a16="http://schemas.microsoft.com/office/drawing/2014/main" id="{35F650EE-2C54-4B79-AD08-6F9BBDF265DA}"/>
                </a:ext>
              </a:extLst>
            </p:cNvPr>
            <p:cNvSpPr/>
            <p:nvPr/>
          </p:nvSpPr>
          <p:spPr>
            <a:xfrm>
              <a:off x="1212975" y="142127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76" y="1"/>
                  </a:moveTo>
                  <a:cubicBezTo>
                    <a:pt x="53" y="8"/>
                    <a:pt x="23" y="16"/>
                    <a:pt x="0" y="23"/>
                  </a:cubicBezTo>
                  <a:lnTo>
                    <a:pt x="6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26494;p45">
              <a:extLst>
                <a:ext uri="{FF2B5EF4-FFF2-40B4-BE49-F238E27FC236}">
                  <a16:creationId xmlns:a16="http://schemas.microsoft.com/office/drawing/2014/main" id="{A04C68B6-5F34-470E-8710-CF5DC791C14F}"/>
                </a:ext>
              </a:extLst>
            </p:cNvPr>
            <p:cNvSpPr/>
            <p:nvPr/>
          </p:nvSpPr>
          <p:spPr>
            <a:xfrm>
              <a:off x="1229725" y="14163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74" y="1"/>
                  </a:moveTo>
                  <a:lnTo>
                    <a:pt x="174" y="1"/>
                  </a:lnTo>
                  <a:cubicBezTo>
                    <a:pt x="114" y="8"/>
                    <a:pt x="53" y="16"/>
                    <a:pt x="1" y="31"/>
                  </a:cubicBezTo>
                  <a:lnTo>
                    <a:pt x="151" y="76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26495;p45">
              <a:extLst>
                <a:ext uri="{FF2B5EF4-FFF2-40B4-BE49-F238E27FC236}">
                  <a16:creationId xmlns:a16="http://schemas.microsoft.com/office/drawing/2014/main" id="{2FD27935-F762-4A26-BE76-61AE2D0C66AD}"/>
                </a:ext>
              </a:extLst>
            </p:cNvPr>
            <p:cNvSpPr/>
            <p:nvPr/>
          </p:nvSpPr>
          <p:spPr>
            <a:xfrm>
              <a:off x="1237450" y="14606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26496;p45">
              <a:extLst>
                <a:ext uri="{FF2B5EF4-FFF2-40B4-BE49-F238E27FC236}">
                  <a16:creationId xmlns:a16="http://schemas.microsoft.com/office/drawing/2014/main" id="{64030CAF-7F55-430A-8A26-079B0E3647AA}"/>
                </a:ext>
              </a:extLst>
            </p:cNvPr>
            <p:cNvSpPr/>
            <p:nvPr/>
          </p:nvSpPr>
          <p:spPr>
            <a:xfrm>
              <a:off x="1248550" y="14570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26497;p45">
              <a:extLst>
                <a:ext uri="{FF2B5EF4-FFF2-40B4-BE49-F238E27FC236}">
                  <a16:creationId xmlns:a16="http://schemas.microsoft.com/office/drawing/2014/main" id="{FB51D29C-D8A2-4636-B9E2-C79F9F40DBA0}"/>
                </a:ext>
              </a:extLst>
            </p:cNvPr>
            <p:cNvSpPr/>
            <p:nvPr/>
          </p:nvSpPr>
          <p:spPr>
            <a:xfrm>
              <a:off x="1237650" y="14514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26498;p45">
              <a:extLst>
                <a:ext uri="{FF2B5EF4-FFF2-40B4-BE49-F238E27FC236}">
                  <a16:creationId xmlns:a16="http://schemas.microsoft.com/office/drawing/2014/main" id="{45595AD8-0FD2-4A55-928F-D01186FF857F}"/>
                </a:ext>
              </a:extLst>
            </p:cNvPr>
            <p:cNvSpPr/>
            <p:nvPr/>
          </p:nvSpPr>
          <p:spPr>
            <a:xfrm>
              <a:off x="1239150" y="143822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26499;p45">
              <a:extLst>
                <a:ext uri="{FF2B5EF4-FFF2-40B4-BE49-F238E27FC236}">
                  <a16:creationId xmlns:a16="http://schemas.microsoft.com/office/drawing/2014/main" id="{079B6B06-9D85-455A-B831-4462F8C5774A}"/>
                </a:ext>
              </a:extLst>
            </p:cNvPr>
            <p:cNvSpPr/>
            <p:nvPr/>
          </p:nvSpPr>
          <p:spPr>
            <a:xfrm>
              <a:off x="1229350" y="14453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26500;p45">
              <a:extLst>
                <a:ext uri="{FF2B5EF4-FFF2-40B4-BE49-F238E27FC236}">
                  <a16:creationId xmlns:a16="http://schemas.microsoft.com/office/drawing/2014/main" id="{5538B05A-270B-4827-8D58-C0A207CAC6A4}"/>
                </a:ext>
              </a:extLst>
            </p:cNvPr>
            <p:cNvSpPr/>
            <p:nvPr/>
          </p:nvSpPr>
          <p:spPr>
            <a:xfrm>
              <a:off x="1245550" y="14489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26501;p45">
              <a:extLst>
                <a:ext uri="{FF2B5EF4-FFF2-40B4-BE49-F238E27FC236}">
                  <a16:creationId xmlns:a16="http://schemas.microsoft.com/office/drawing/2014/main" id="{F792E1FD-889A-4B82-A27E-562AEF2E06B0}"/>
                </a:ext>
              </a:extLst>
            </p:cNvPr>
            <p:cNvSpPr/>
            <p:nvPr/>
          </p:nvSpPr>
          <p:spPr>
            <a:xfrm>
              <a:off x="1247425" y="14421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26502;p45">
              <a:extLst>
                <a:ext uri="{FF2B5EF4-FFF2-40B4-BE49-F238E27FC236}">
                  <a16:creationId xmlns:a16="http://schemas.microsoft.com/office/drawing/2014/main" id="{892144EE-3500-48B0-9F52-D022F7BA1074}"/>
                </a:ext>
              </a:extLst>
            </p:cNvPr>
            <p:cNvSpPr/>
            <p:nvPr/>
          </p:nvSpPr>
          <p:spPr>
            <a:xfrm>
              <a:off x="1218425" y="14397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9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26503;p45">
              <a:extLst>
                <a:ext uri="{FF2B5EF4-FFF2-40B4-BE49-F238E27FC236}">
                  <a16:creationId xmlns:a16="http://schemas.microsoft.com/office/drawing/2014/main" id="{BC1A6E25-83B4-461C-8D89-3C5368F65598}"/>
                </a:ext>
              </a:extLst>
            </p:cNvPr>
            <p:cNvSpPr/>
            <p:nvPr/>
          </p:nvSpPr>
          <p:spPr>
            <a:xfrm>
              <a:off x="1226350" y="14372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26504;p45">
              <a:extLst>
                <a:ext uri="{FF2B5EF4-FFF2-40B4-BE49-F238E27FC236}">
                  <a16:creationId xmlns:a16="http://schemas.microsoft.com/office/drawing/2014/main" id="{A4086253-5379-45B7-98A0-C3DAB0263A92}"/>
                </a:ext>
              </a:extLst>
            </p:cNvPr>
            <p:cNvSpPr/>
            <p:nvPr/>
          </p:nvSpPr>
          <p:spPr>
            <a:xfrm>
              <a:off x="1228225" y="14305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26505;p45">
              <a:extLst>
                <a:ext uri="{FF2B5EF4-FFF2-40B4-BE49-F238E27FC236}">
                  <a16:creationId xmlns:a16="http://schemas.microsoft.com/office/drawing/2014/main" id="{3ED892A4-822B-4BC6-A9B2-BBE0BE25EB48}"/>
                </a:ext>
              </a:extLst>
            </p:cNvPr>
            <p:cNvSpPr/>
            <p:nvPr/>
          </p:nvSpPr>
          <p:spPr>
            <a:xfrm>
              <a:off x="1255150" y="14947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1" y="218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26506;p45">
              <a:extLst>
                <a:ext uri="{FF2B5EF4-FFF2-40B4-BE49-F238E27FC236}">
                  <a16:creationId xmlns:a16="http://schemas.microsoft.com/office/drawing/2014/main" id="{10402B2C-55B6-4D4C-A435-3F8E83BBD870}"/>
                </a:ext>
              </a:extLst>
            </p:cNvPr>
            <p:cNvSpPr/>
            <p:nvPr/>
          </p:nvSpPr>
          <p:spPr>
            <a:xfrm>
              <a:off x="1266075" y="1491125"/>
              <a:ext cx="6225" cy="3625"/>
            </a:xfrm>
            <a:custGeom>
              <a:avLst/>
              <a:gdLst/>
              <a:ahLst/>
              <a:cxnLst/>
              <a:rect l="l" t="t" r="r" b="b"/>
              <a:pathLst>
                <a:path w="249" h="145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26507;p45">
              <a:extLst>
                <a:ext uri="{FF2B5EF4-FFF2-40B4-BE49-F238E27FC236}">
                  <a16:creationId xmlns:a16="http://schemas.microsoft.com/office/drawing/2014/main" id="{25833587-0213-4740-B00B-26415A80107B}"/>
                </a:ext>
              </a:extLst>
            </p:cNvPr>
            <p:cNvSpPr/>
            <p:nvPr/>
          </p:nvSpPr>
          <p:spPr>
            <a:xfrm>
              <a:off x="1255150" y="14856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26508;p45">
              <a:extLst>
                <a:ext uri="{FF2B5EF4-FFF2-40B4-BE49-F238E27FC236}">
                  <a16:creationId xmlns:a16="http://schemas.microsoft.com/office/drawing/2014/main" id="{2250CAEA-108E-4BA5-95BD-3E815C4206A2}"/>
                </a:ext>
              </a:extLst>
            </p:cNvPr>
            <p:cNvSpPr/>
            <p:nvPr/>
          </p:nvSpPr>
          <p:spPr>
            <a:xfrm>
              <a:off x="1256650" y="14723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26509;p45">
              <a:extLst>
                <a:ext uri="{FF2B5EF4-FFF2-40B4-BE49-F238E27FC236}">
                  <a16:creationId xmlns:a16="http://schemas.microsoft.com/office/drawing/2014/main" id="{0A1A5711-E383-47CD-A1EE-CC58C6D99158}"/>
                </a:ext>
              </a:extLst>
            </p:cNvPr>
            <p:cNvSpPr/>
            <p:nvPr/>
          </p:nvSpPr>
          <p:spPr>
            <a:xfrm>
              <a:off x="1246875" y="1479450"/>
              <a:ext cx="6225" cy="3625"/>
            </a:xfrm>
            <a:custGeom>
              <a:avLst/>
              <a:gdLst/>
              <a:ahLst/>
              <a:cxnLst/>
              <a:rect l="l" t="t" r="r" b="b"/>
              <a:pathLst>
                <a:path w="249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26510;p45">
              <a:extLst>
                <a:ext uri="{FF2B5EF4-FFF2-40B4-BE49-F238E27FC236}">
                  <a16:creationId xmlns:a16="http://schemas.microsoft.com/office/drawing/2014/main" id="{2E281824-C229-42A5-B579-7C33C6898E21}"/>
                </a:ext>
              </a:extLst>
            </p:cNvPr>
            <p:cNvSpPr/>
            <p:nvPr/>
          </p:nvSpPr>
          <p:spPr>
            <a:xfrm>
              <a:off x="1263250" y="14830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26511;p45">
              <a:extLst>
                <a:ext uri="{FF2B5EF4-FFF2-40B4-BE49-F238E27FC236}">
                  <a16:creationId xmlns:a16="http://schemas.microsoft.com/office/drawing/2014/main" id="{7DE38A8B-5444-4F29-AA0E-F92C192633D0}"/>
                </a:ext>
              </a:extLst>
            </p:cNvPr>
            <p:cNvSpPr/>
            <p:nvPr/>
          </p:nvSpPr>
          <p:spPr>
            <a:xfrm>
              <a:off x="1265125" y="14764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26512;p45">
              <a:extLst>
                <a:ext uri="{FF2B5EF4-FFF2-40B4-BE49-F238E27FC236}">
                  <a16:creationId xmlns:a16="http://schemas.microsoft.com/office/drawing/2014/main" id="{18C750ED-2321-4FE3-9219-273B03AC76E6}"/>
                </a:ext>
              </a:extLst>
            </p:cNvPr>
            <p:cNvSpPr/>
            <p:nvPr/>
          </p:nvSpPr>
          <p:spPr>
            <a:xfrm>
              <a:off x="1235950" y="14740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26513;p45">
              <a:extLst>
                <a:ext uri="{FF2B5EF4-FFF2-40B4-BE49-F238E27FC236}">
                  <a16:creationId xmlns:a16="http://schemas.microsoft.com/office/drawing/2014/main" id="{676CAE01-89C1-4342-9847-B01A33957871}"/>
                </a:ext>
              </a:extLst>
            </p:cNvPr>
            <p:cNvSpPr/>
            <p:nvPr/>
          </p:nvSpPr>
          <p:spPr>
            <a:xfrm>
              <a:off x="1243850" y="14713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26514;p45">
              <a:extLst>
                <a:ext uri="{FF2B5EF4-FFF2-40B4-BE49-F238E27FC236}">
                  <a16:creationId xmlns:a16="http://schemas.microsoft.com/office/drawing/2014/main" id="{12C42727-EDC0-4A91-9C4D-B1D5CEB1F879}"/>
                </a:ext>
              </a:extLst>
            </p:cNvPr>
            <p:cNvSpPr/>
            <p:nvPr/>
          </p:nvSpPr>
          <p:spPr>
            <a:xfrm>
              <a:off x="1245725" y="14647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26515;p45">
              <a:extLst>
                <a:ext uri="{FF2B5EF4-FFF2-40B4-BE49-F238E27FC236}">
                  <a16:creationId xmlns:a16="http://schemas.microsoft.com/office/drawing/2014/main" id="{72A51FB6-2BDE-4646-8F80-1673B862913D}"/>
                </a:ext>
              </a:extLst>
            </p:cNvPr>
            <p:cNvSpPr/>
            <p:nvPr/>
          </p:nvSpPr>
          <p:spPr>
            <a:xfrm>
              <a:off x="1272675" y="15289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26516;p45">
              <a:extLst>
                <a:ext uri="{FF2B5EF4-FFF2-40B4-BE49-F238E27FC236}">
                  <a16:creationId xmlns:a16="http://schemas.microsoft.com/office/drawing/2014/main" id="{D751BE35-78CB-4BF8-A6FD-4545B567FC52}"/>
                </a:ext>
              </a:extLst>
            </p:cNvPr>
            <p:cNvSpPr/>
            <p:nvPr/>
          </p:nvSpPr>
          <p:spPr>
            <a:xfrm>
              <a:off x="1283775" y="15254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26517;p45">
              <a:extLst>
                <a:ext uri="{FF2B5EF4-FFF2-40B4-BE49-F238E27FC236}">
                  <a16:creationId xmlns:a16="http://schemas.microsoft.com/office/drawing/2014/main" id="{4FB4A11C-2088-4A3B-806D-95D0A8671E90}"/>
                </a:ext>
              </a:extLst>
            </p:cNvPr>
            <p:cNvSpPr/>
            <p:nvPr/>
          </p:nvSpPr>
          <p:spPr>
            <a:xfrm>
              <a:off x="1280950" y="15331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26518;p45">
              <a:extLst>
                <a:ext uri="{FF2B5EF4-FFF2-40B4-BE49-F238E27FC236}">
                  <a16:creationId xmlns:a16="http://schemas.microsoft.com/office/drawing/2014/main" id="{04F224FE-7ACC-4E8B-8E3A-3F63AF9B1D69}"/>
                </a:ext>
              </a:extLst>
            </p:cNvPr>
            <p:cNvSpPr/>
            <p:nvPr/>
          </p:nvSpPr>
          <p:spPr>
            <a:xfrm>
              <a:off x="1272850" y="15197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26519;p45">
              <a:extLst>
                <a:ext uri="{FF2B5EF4-FFF2-40B4-BE49-F238E27FC236}">
                  <a16:creationId xmlns:a16="http://schemas.microsoft.com/office/drawing/2014/main" id="{87B94D78-A1B7-4E66-8352-E6AEECAEDAB1}"/>
                </a:ext>
              </a:extLst>
            </p:cNvPr>
            <p:cNvSpPr/>
            <p:nvPr/>
          </p:nvSpPr>
          <p:spPr>
            <a:xfrm>
              <a:off x="1274350" y="15065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26520;p45">
              <a:extLst>
                <a:ext uri="{FF2B5EF4-FFF2-40B4-BE49-F238E27FC236}">
                  <a16:creationId xmlns:a16="http://schemas.microsoft.com/office/drawing/2014/main" id="{75117F98-3C33-4659-B3D4-F0011D25CCEA}"/>
                </a:ext>
              </a:extLst>
            </p:cNvPr>
            <p:cNvSpPr/>
            <p:nvPr/>
          </p:nvSpPr>
          <p:spPr>
            <a:xfrm>
              <a:off x="1264575" y="15137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26521;p45">
              <a:extLst>
                <a:ext uri="{FF2B5EF4-FFF2-40B4-BE49-F238E27FC236}">
                  <a16:creationId xmlns:a16="http://schemas.microsoft.com/office/drawing/2014/main" id="{48ADF132-20C9-4703-A817-70A30C017CAF}"/>
                </a:ext>
              </a:extLst>
            </p:cNvPr>
            <p:cNvSpPr/>
            <p:nvPr/>
          </p:nvSpPr>
          <p:spPr>
            <a:xfrm>
              <a:off x="1280750" y="15173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26522;p45">
              <a:extLst>
                <a:ext uri="{FF2B5EF4-FFF2-40B4-BE49-F238E27FC236}">
                  <a16:creationId xmlns:a16="http://schemas.microsoft.com/office/drawing/2014/main" id="{707F3DB1-B6B5-46D5-864D-BFD40B6757E9}"/>
                </a:ext>
              </a:extLst>
            </p:cNvPr>
            <p:cNvSpPr/>
            <p:nvPr/>
          </p:nvSpPr>
          <p:spPr>
            <a:xfrm>
              <a:off x="1282650" y="15105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26523;p45">
              <a:extLst>
                <a:ext uri="{FF2B5EF4-FFF2-40B4-BE49-F238E27FC236}">
                  <a16:creationId xmlns:a16="http://schemas.microsoft.com/office/drawing/2014/main" id="{DD68AE28-6CA0-48BF-BEDC-602DB72B97CA}"/>
                </a:ext>
              </a:extLst>
            </p:cNvPr>
            <p:cNvSpPr/>
            <p:nvPr/>
          </p:nvSpPr>
          <p:spPr>
            <a:xfrm>
              <a:off x="1253450" y="15080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26524;p45">
              <a:extLst>
                <a:ext uri="{FF2B5EF4-FFF2-40B4-BE49-F238E27FC236}">
                  <a16:creationId xmlns:a16="http://schemas.microsoft.com/office/drawing/2014/main" id="{8095B34E-6DA4-45DF-AC87-EE608DC0569F}"/>
                </a:ext>
              </a:extLst>
            </p:cNvPr>
            <p:cNvSpPr/>
            <p:nvPr/>
          </p:nvSpPr>
          <p:spPr>
            <a:xfrm>
              <a:off x="1261550" y="15056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7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26525;p45">
              <a:extLst>
                <a:ext uri="{FF2B5EF4-FFF2-40B4-BE49-F238E27FC236}">
                  <a16:creationId xmlns:a16="http://schemas.microsoft.com/office/drawing/2014/main" id="{5CBDF95F-E651-4C5C-9EAA-9CA7B6266374}"/>
                </a:ext>
              </a:extLst>
            </p:cNvPr>
            <p:cNvSpPr/>
            <p:nvPr/>
          </p:nvSpPr>
          <p:spPr>
            <a:xfrm>
              <a:off x="1263425" y="14988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26526;p45">
              <a:extLst>
                <a:ext uri="{FF2B5EF4-FFF2-40B4-BE49-F238E27FC236}">
                  <a16:creationId xmlns:a16="http://schemas.microsoft.com/office/drawing/2014/main" id="{F27491B5-8459-4194-B4B9-35179CF8B4DB}"/>
                </a:ext>
              </a:extLst>
            </p:cNvPr>
            <p:cNvSpPr/>
            <p:nvPr/>
          </p:nvSpPr>
          <p:spPr>
            <a:xfrm>
              <a:off x="1290175" y="15630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26527;p45">
              <a:extLst>
                <a:ext uri="{FF2B5EF4-FFF2-40B4-BE49-F238E27FC236}">
                  <a16:creationId xmlns:a16="http://schemas.microsoft.com/office/drawing/2014/main" id="{92BC6E5F-9612-4FB4-961A-BB0D2FE69E13}"/>
                </a:ext>
              </a:extLst>
            </p:cNvPr>
            <p:cNvSpPr/>
            <p:nvPr/>
          </p:nvSpPr>
          <p:spPr>
            <a:xfrm>
              <a:off x="1301275" y="15596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50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26528;p45">
              <a:extLst>
                <a:ext uri="{FF2B5EF4-FFF2-40B4-BE49-F238E27FC236}">
                  <a16:creationId xmlns:a16="http://schemas.microsoft.com/office/drawing/2014/main" id="{F3217488-41A0-4B99-BB86-3ECD83186460}"/>
                </a:ext>
              </a:extLst>
            </p:cNvPr>
            <p:cNvSpPr/>
            <p:nvPr/>
          </p:nvSpPr>
          <p:spPr>
            <a:xfrm>
              <a:off x="1298650" y="1567200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26529;p45">
              <a:extLst>
                <a:ext uri="{FF2B5EF4-FFF2-40B4-BE49-F238E27FC236}">
                  <a16:creationId xmlns:a16="http://schemas.microsoft.com/office/drawing/2014/main" id="{3F1F088F-70F4-4A19-8F6F-0A98A4A9019C}"/>
                </a:ext>
              </a:extLst>
            </p:cNvPr>
            <p:cNvSpPr/>
            <p:nvPr/>
          </p:nvSpPr>
          <p:spPr>
            <a:xfrm>
              <a:off x="1290375" y="15540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26530;p45">
              <a:extLst>
                <a:ext uri="{FF2B5EF4-FFF2-40B4-BE49-F238E27FC236}">
                  <a16:creationId xmlns:a16="http://schemas.microsoft.com/office/drawing/2014/main" id="{AEA697EC-F0DE-4264-A224-8070A307D483}"/>
                </a:ext>
              </a:extLst>
            </p:cNvPr>
            <p:cNvSpPr/>
            <p:nvPr/>
          </p:nvSpPr>
          <p:spPr>
            <a:xfrm>
              <a:off x="1291875" y="15406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26531;p45">
              <a:extLst>
                <a:ext uri="{FF2B5EF4-FFF2-40B4-BE49-F238E27FC236}">
                  <a16:creationId xmlns:a16="http://schemas.microsoft.com/office/drawing/2014/main" id="{1BD9C095-D810-4164-B570-39D94A4933FF}"/>
                </a:ext>
              </a:extLst>
            </p:cNvPr>
            <p:cNvSpPr/>
            <p:nvPr/>
          </p:nvSpPr>
          <p:spPr>
            <a:xfrm>
              <a:off x="1282075" y="15478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26532;p45">
              <a:extLst>
                <a:ext uri="{FF2B5EF4-FFF2-40B4-BE49-F238E27FC236}">
                  <a16:creationId xmlns:a16="http://schemas.microsoft.com/office/drawing/2014/main" id="{D721C0FC-659D-42EF-AF97-3E28BB5C4B47}"/>
                </a:ext>
              </a:extLst>
            </p:cNvPr>
            <p:cNvSpPr/>
            <p:nvPr/>
          </p:nvSpPr>
          <p:spPr>
            <a:xfrm>
              <a:off x="1279250" y="15555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7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26533;p45">
              <a:extLst>
                <a:ext uri="{FF2B5EF4-FFF2-40B4-BE49-F238E27FC236}">
                  <a16:creationId xmlns:a16="http://schemas.microsoft.com/office/drawing/2014/main" id="{6F92EB46-5F3D-46BC-8954-506A88ADB2B8}"/>
                </a:ext>
              </a:extLst>
            </p:cNvPr>
            <p:cNvSpPr/>
            <p:nvPr/>
          </p:nvSpPr>
          <p:spPr>
            <a:xfrm>
              <a:off x="1298450" y="15514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4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26534;p45">
              <a:extLst>
                <a:ext uri="{FF2B5EF4-FFF2-40B4-BE49-F238E27FC236}">
                  <a16:creationId xmlns:a16="http://schemas.microsoft.com/office/drawing/2014/main" id="{FA95FE5A-F36B-43F9-99F3-72223239DB1F}"/>
                </a:ext>
              </a:extLst>
            </p:cNvPr>
            <p:cNvSpPr/>
            <p:nvPr/>
          </p:nvSpPr>
          <p:spPr>
            <a:xfrm>
              <a:off x="1271150" y="15423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26535;p45">
              <a:extLst>
                <a:ext uri="{FF2B5EF4-FFF2-40B4-BE49-F238E27FC236}">
                  <a16:creationId xmlns:a16="http://schemas.microsoft.com/office/drawing/2014/main" id="{38D0DB86-E7FA-46CA-9F23-F6E3EBFA5284}"/>
                </a:ext>
              </a:extLst>
            </p:cNvPr>
            <p:cNvSpPr/>
            <p:nvPr/>
          </p:nvSpPr>
          <p:spPr>
            <a:xfrm>
              <a:off x="1279075" y="15397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26536;p45">
              <a:extLst>
                <a:ext uri="{FF2B5EF4-FFF2-40B4-BE49-F238E27FC236}">
                  <a16:creationId xmlns:a16="http://schemas.microsoft.com/office/drawing/2014/main" id="{1AB66931-AF68-47F7-B411-7045C6A79F77}"/>
                </a:ext>
              </a:extLst>
            </p:cNvPr>
            <p:cNvSpPr/>
            <p:nvPr/>
          </p:nvSpPr>
          <p:spPr>
            <a:xfrm>
              <a:off x="1307875" y="15973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26537;p45">
              <a:extLst>
                <a:ext uri="{FF2B5EF4-FFF2-40B4-BE49-F238E27FC236}">
                  <a16:creationId xmlns:a16="http://schemas.microsoft.com/office/drawing/2014/main" id="{431E9DD3-A6D9-48C9-A3E3-193E1CE32DEF}"/>
                </a:ext>
              </a:extLst>
            </p:cNvPr>
            <p:cNvSpPr/>
            <p:nvPr/>
          </p:nvSpPr>
          <p:spPr>
            <a:xfrm>
              <a:off x="1318975" y="15937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26538;p45">
              <a:extLst>
                <a:ext uri="{FF2B5EF4-FFF2-40B4-BE49-F238E27FC236}">
                  <a16:creationId xmlns:a16="http://schemas.microsoft.com/office/drawing/2014/main" id="{5B944B2B-06F4-4194-B769-582090D1BD25}"/>
                </a:ext>
              </a:extLst>
            </p:cNvPr>
            <p:cNvSpPr/>
            <p:nvPr/>
          </p:nvSpPr>
          <p:spPr>
            <a:xfrm>
              <a:off x="1316150" y="1601475"/>
              <a:ext cx="5675" cy="3225"/>
            </a:xfrm>
            <a:custGeom>
              <a:avLst/>
              <a:gdLst/>
              <a:ahLst/>
              <a:cxnLst/>
              <a:rect l="l" t="t" r="r" b="b"/>
              <a:pathLst>
                <a:path w="227" h="129" extrusionOk="0">
                  <a:moveTo>
                    <a:pt x="31" y="1"/>
                  </a:moveTo>
                  <a:lnTo>
                    <a:pt x="1" y="76"/>
                  </a:lnTo>
                  <a:lnTo>
                    <a:pt x="197" y="129"/>
                  </a:lnTo>
                  <a:cubicBezTo>
                    <a:pt x="204" y="106"/>
                    <a:pt x="219" y="84"/>
                    <a:pt x="227" y="61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26539;p45">
              <a:extLst>
                <a:ext uri="{FF2B5EF4-FFF2-40B4-BE49-F238E27FC236}">
                  <a16:creationId xmlns:a16="http://schemas.microsoft.com/office/drawing/2014/main" id="{DA75DBDC-2463-4BA4-AE5B-8FF66D8A29F8}"/>
                </a:ext>
              </a:extLst>
            </p:cNvPr>
            <p:cNvSpPr/>
            <p:nvPr/>
          </p:nvSpPr>
          <p:spPr>
            <a:xfrm>
              <a:off x="1308075" y="15881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0"/>
                  </a:moveTo>
                  <a:lnTo>
                    <a:pt x="0" y="218"/>
                  </a:lnTo>
                  <a:lnTo>
                    <a:pt x="75" y="241"/>
                  </a:lnTo>
                  <a:lnTo>
                    <a:pt x="143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26540;p45">
              <a:extLst>
                <a:ext uri="{FF2B5EF4-FFF2-40B4-BE49-F238E27FC236}">
                  <a16:creationId xmlns:a16="http://schemas.microsoft.com/office/drawing/2014/main" id="{777F5BE7-F106-4EFB-912F-E70320F1E88C}"/>
                </a:ext>
              </a:extLst>
            </p:cNvPr>
            <p:cNvSpPr/>
            <p:nvPr/>
          </p:nvSpPr>
          <p:spPr>
            <a:xfrm>
              <a:off x="1309575" y="15749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26541;p45">
              <a:extLst>
                <a:ext uri="{FF2B5EF4-FFF2-40B4-BE49-F238E27FC236}">
                  <a16:creationId xmlns:a16="http://schemas.microsoft.com/office/drawing/2014/main" id="{13869AE6-847C-41A3-AF1B-5A8E1BDD97C8}"/>
                </a:ext>
              </a:extLst>
            </p:cNvPr>
            <p:cNvSpPr/>
            <p:nvPr/>
          </p:nvSpPr>
          <p:spPr>
            <a:xfrm>
              <a:off x="1299775" y="15820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26542;p45">
              <a:extLst>
                <a:ext uri="{FF2B5EF4-FFF2-40B4-BE49-F238E27FC236}">
                  <a16:creationId xmlns:a16="http://schemas.microsoft.com/office/drawing/2014/main" id="{59EA4765-3B64-4D3B-B6AE-895D5572CB35}"/>
                </a:ext>
              </a:extLst>
            </p:cNvPr>
            <p:cNvSpPr/>
            <p:nvPr/>
          </p:nvSpPr>
          <p:spPr>
            <a:xfrm>
              <a:off x="1296950" y="15898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26543;p45">
              <a:extLst>
                <a:ext uri="{FF2B5EF4-FFF2-40B4-BE49-F238E27FC236}">
                  <a16:creationId xmlns:a16="http://schemas.microsoft.com/office/drawing/2014/main" id="{187B58A3-5CCD-45BE-97B7-D20113CBDEA8}"/>
                </a:ext>
              </a:extLst>
            </p:cNvPr>
            <p:cNvSpPr/>
            <p:nvPr/>
          </p:nvSpPr>
          <p:spPr>
            <a:xfrm>
              <a:off x="1315975" y="15856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26544;p45">
              <a:extLst>
                <a:ext uri="{FF2B5EF4-FFF2-40B4-BE49-F238E27FC236}">
                  <a16:creationId xmlns:a16="http://schemas.microsoft.com/office/drawing/2014/main" id="{32710B37-1A3C-4C5A-8B0A-0520FB8FAAD3}"/>
                </a:ext>
              </a:extLst>
            </p:cNvPr>
            <p:cNvSpPr/>
            <p:nvPr/>
          </p:nvSpPr>
          <p:spPr>
            <a:xfrm>
              <a:off x="1288675" y="15764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8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26545;p45">
              <a:extLst>
                <a:ext uri="{FF2B5EF4-FFF2-40B4-BE49-F238E27FC236}">
                  <a16:creationId xmlns:a16="http://schemas.microsoft.com/office/drawing/2014/main" id="{8BB26F6F-9CEA-455A-9334-0B925BB71626}"/>
                </a:ext>
              </a:extLst>
            </p:cNvPr>
            <p:cNvSpPr/>
            <p:nvPr/>
          </p:nvSpPr>
          <p:spPr>
            <a:xfrm>
              <a:off x="1296775" y="15740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26546;p45">
              <a:extLst>
                <a:ext uri="{FF2B5EF4-FFF2-40B4-BE49-F238E27FC236}">
                  <a16:creationId xmlns:a16="http://schemas.microsoft.com/office/drawing/2014/main" id="{510AF0E9-D909-4106-85F8-54CB5885DD00}"/>
                </a:ext>
              </a:extLst>
            </p:cNvPr>
            <p:cNvSpPr/>
            <p:nvPr/>
          </p:nvSpPr>
          <p:spPr>
            <a:xfrm>
              <a:off x="1306375" y="16107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26547;p45">
              <a:extLst>
                <a:ext uri="{FF2B5EF4-FFF2-40B4-BE49-F238E27FC236}">
                  <a16:creationId xmlns:a16="http://schemas.microsoft.com/office/drawing/2014/main" id="{052E47BA-22B7-4D9A-837B-AB6DE3A6F03B}"/>
                </a:ext>
              </a:extLst>
            </p:cNvPr>
            <p:cNvSpPr/>
            <p:nvPr/>
          </p:nvSpPr>
          <p:spPr>
            <a:xfrm>
              <a:off x="1314275" y="1608075"/>
              <a:ext cx="4550" cy="3025"/>
            </a:xfrm>
            <a:custGeom>
              <a:avLst/>
              <a:gdLst/>
              <a:ahLst/>
              <a:cxnLst/>
              <a:rect l="l" t="t" r="r" b="b"/>
              <a:pathLst>
                <a:path w="182" h="121" extrusionOk="0">
                  <a:moveTo>
                    <a:pt x="31" y="0"/>
                  </a:moveTo>
                  <a:lnTo>
                    <a:pt x="1" y="76"/>
                  </a:lnTo>
                  <a:lnTo>
                    <a:pt x="144" y="121"/>
                  </a:lnTo>
                  <a:cubicBezTo>
                    <a:pt x="159" y="91"/>
                    <a:pt x="166" y="68"/>
                    <a:pt x="181" y="46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26548;p45">
              <a:extLst>
                <a:ext uri="{FF2B5EF4-FFF2-40B4-BE49-F238E27FC236}">
                  <a16:creationId xmlns:a16="http://schemas.microsoft.com/office/drawing/2014/main" id="{3AA8C891-2954-4172-9A02-719E81AE8C79}"/>
                </a:ext>
              </a:extLst>
            </p:cNvPr>
            <p:cNvSpPr/>
            <p:nvPr/>
          </p:nvSpPr>
          <p:spPr>
            <a:xfrm>
              <a:off x="1240850" y="14156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26549;p45">
              <a:extLst>
                <a:ext uri="{FF2B5EF4-FFF2-40B4-BE49-F238E27FC236}">
                  <a16:creationId xmlns:a16="http://schemas.microsoft.com/office/drawing/2014/main" id="{5776FA0D-B004-4176-B52D-640FF51A3AAE}"/>
                </a:ext>
              </a:extLst>
            </p:cNvPr>
            <p:cNvSpPr/>
            <p:nvPr/>
          </p:nvSpPr>
          <p:spPr>
            <a:xfrm>
              <a:off x="1249125" y="14197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26550;p45">
              <a:extLst>
                <a:ext uri="{FF2B5EF4-FFF2-40B4-BE49-F238E27FC236}">
                  <a16:creationId xmlns:a16="http://schemas.microsoft.com/office/drawing/2014/main" id="{D2A5E54F-2052-4E31-948B-3E92487C8218}"/>
                </a:ext>
              </a:extLst>
            </p:cNvPr>
            <p:cNvSpPr/>
            <p:nvPr/>
          </p:nvSpPr>
          <p:spPr>
            <a:xfrm>
              <a:off x="1258350" y="14499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26551;p45">
              <a:extLst>
                <a:ext uri="{FF2B5EF4-FFF2-40B4-BE49-F238E27FC236}">
                  <a16:creationId xmlns:a16="http://schemas.microsoft.com/office/drawing/2014/main" id="{11F2C3D1-F5AB-43E2-A3FF-57FC83D715C5}"/>
                </a:ext>
              </a:extLst>
            </p:cNvPr>
            <p:cNvSpPr/>
            <p:nvPr/>
          </p:nvSpPr>
          <p:spPr>
            <a:xfrm>
              <a:off x="1269450" y="1446325"/>
              <a:ext cx="6075" cy="3400"/>
            </a:xfrm>
            <a:custGeom>
              <a:avLst/>
              <a:gdLst/>
              <a:ahLst/>
              <a:cxnLst/>
              <a:rect l="l" t="t" r="r" b="b"/>
              <a:pathLst>
                <a:path w="243" h="136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26552;p45">
              <a:extLst>
                <a:ext uri="{FF2B5EF4-FFF2-40B4-BE49-F238E27FC236}">
                  <a16:creationId xmlns:a16="http://schemas.microsoft.com/office/drawing/2014/main" id="{689B82BB-E975-4FFC-9359-1D215ECFF98B}"/>
                </a:ext>
              </a:extLst>
            </p:cNvPr>
            <p:cNvSpPr/>
            <p:nvPr/>
          </p:nvSpPr>
          <p:spPr>
            <a:xfrm>
              <a:off x="1258550" y="14406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26553;p45">
              <a:extLst>
                <a:ext uri="{FF2B5EF4-FFF2-40B4-BE49-F238E27FC236}">
                  <a16:creationId xmlns:a16="http://schemas.microsoft.com/office/drawing/2014/main" id="{A10BB591-E869-436E-9549-3A955D28431D}"/>
                </a:ext>
              </a:extLst>
            </p:cNvPr>
            <p:cNvSpPr/>
            <p:nvPr/>
          </p:nvSpPr>
          <p:spPr>
            <a:xfrm>
              <a:off x="1260050" y="14273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26554;p45">
              <a:extLst>
                <a:ext uri="{FF2B5EF4-FFF2-40B4-BE49-F238E27FC236}">
                  <a16:creationId xmlns:a16="http://schemas.microsoft.com/office/drawing/2014/main" id="{FE59ABA3-9CEC-431A-B687-40F3E388297C}"/>
                </a:ext>
              </a:extLst>
            </p:cNvPr>
            <p:cNvSpPr/>
            <p:nvPr/>
          </p:nvSpPr>
          <p:spPr>
            <a:xfrm>
              <a:off x="1250250" y="14346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26555;p45">
              <a:extLst>
                <a:ext uri="{FF2B5EF4-FFF2-40B4-BE49-F238E27FC236}">
                  <a16:creationId xmlns:a16="http://schemas.microsoft.com/office/drawing/2014/main" id="{9E536103-6B23-44E0-8B89-94B586C87B4D}"/>
                </a:ext>
              </a:extLst>
            </p:cNvPr>
            <p:cNvSpPr/>
            <p:nvPr/>
          </p:nvSpPr>
          <p:spPr>
            <a:xfrm>
              <a:off x="1266450" y="14382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26556;p45">
              <a:extLst>
                <a:ext uri="{FF2B5EF4-FFF2-40B4-BE49-F238E27FC236}">
                  <a16:creationId xmlns:a16="http://schemas.microsoft.com/office/drawing/2014/main" id="{23FD92BA-674D-443E-B4C0-EBBBDBF90BB4}"/>
                </a:ext>
              </a:extLst>
            </p:cNvPr>
            <p:cNvSpPr/>
            <p:nvPr/>
          </p:nvSpPr>
          <p:spPr>
            <a:xfrm>
              <a:off x="1268325" y="14314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26557;p45">
              <a:extLst>
                <a:ext uri="{FF2B5EF4-FFF2-40B4-BE49-F238E27FC236}">
                  <a16:creationId xmlns:a16="http://schemas.microsoft.com/office/drawing/2014/main" id="{070178B3-2489-497E-99CB-38DAA00102ED}"/>
                </a:ext>
              </a:extLst>
            </p:cNvPr>
            <p:cNvSpPr/>
            <p:nvPr/>
          </p:nvSpPr>
          <p:spPr>
            <a:xfrm>
              <a:off x="1239325" y="142900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26558;p45">
              <a:extLst>
                <a:ext uri="{FF2B5EF4-FFF2-40B4-BE49-F238E27FC236}">
                  <a16:creationId xmlns:a16="http://schemas.microsoft.com/office/drawing/2014/main" id="{09DC09B1-16A9-4807-BE5C-2720E8F41E81}"/>
                </a:ext>
              </a:extLst>
            </p:cNvPr>
            <p:cNvSpPr/>
            <p:nvPr/>
          </p:nvSpPr>
          <p:spPr>
            <a:xfrm>
              <a:off x="1247250" y="14263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26559;p45">
              <a:extLst>
                <a:ext uri="{FF2B5EF4-FFF2-40B4-BE49-F238E27FC236}">
                  <a16:creationId xmlns:a16="http://schemas.microsoft.com/office/drawing/2014/main" id="{5959AB41-00BC-4135-A287-CAC394B02982}"/>
                </a:ext>
              </a:extLst>
            </p:cNvPr>
            <p:cNvSpPr/>
            <p:nvPr/>
          </p:nvSpPr>
          <p:spPr>
            <a:xfrm>
              <a:off x="1276050" y="14839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26560;p45">
              <a:extLst>
                <a:ext uri="{FF2B5EF4-FFF2-40B4-BE49-F238E27FC236}">
                  <a16:creationId xmlns:a16="http://schemas.microsoft.com/office/drawing/2014/main" id="{1B0AC21B-73A8-439C-98D7-E751F05142C8}"/>
                </a:ext>
              </a:extLst>
            </p:cNvPr>
            <p:cNvSpPr/>
            <p:nvPr/>
          </p:nvSpPr>
          <p:spPr>
            <a:xfrm>
              <a:off x="1286975" y="14804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26561;p45">
              <a:extLst>
                <a:ext uri="{FF2B5EF4-FFF2-40B4-BE49-F238E27FC236}">
                  <a16:creationId xmlns:a16="http://schemas.microsoft.com/office/drawing/2014/main" id="{1B867D81-AAEB-4167-A5B7-579C0D554F27}"/>
                </a:ext>
              </a:extLst>
            </p:cNvPr>
            <p:cNvSpPr/>
            <p:nvPr/>
          </p:nvSpPr>
          <p:spPr>
            <a:xfrm>
              <a:off x="1276050" y="14749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26562;p45">
              <a:extLst>
                <a:ext uri="{FF2B5EF4-FFF2-40B4-BE49-F238E27FC236}">
                  <a16:creationId xmlns:a16="http://schemas.microsoft.com/office/drawing/2014/main" id="{1FCA910C-B4DC-4A38-9C07-DFCE5BBB8CE2}"/>
                </a:ext>
              </a:extLst>
            </p:cNvPr>
            <p:cNvSpPr/>
            <p:nvPr/>
          </p:nvSpPr>
          <p:spPr>
            <a:xfrm>
              <a:off x="1277550" y="14615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26563;p45">
              <a:extLst>
                <a:ext uri="{FF2B5EF4-FFF2-40B4-BE49-F238E27FC236}">
                  <a16:creationId xmlns:a16="http://schemas.microsoft.com/office/drawing/2014/main" id="{22541AE9-494F-48FA-A187-9B45AAB649DC}"/>
                </a:ext>
              </a:extLst>
            </p:cNvPr>
            <p:cNvSpPr/>
            <p:nvPr/>
          </p:nvSpPr>
          <p:spPr>
            <a:xfrm>
              <a:off x="1267775" y="14687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26564;p45">
              <a:extLst>
                <a:ext uri="{FF2B5EF4-FFF2-40B4-BE49-F238E27FC236}">
                  <a16:creationId xmlns:a16="http://schemas.microsoft.com/office/drawing/2014/main" id="{34A33012-B0DF-4214-94FB-64A0BDC5CC82}"/>
                </a:ext>
              </a:extLst>
            </p:cNvPr>
            <p:cNvSpPr/>
            <p:nvPr/>
          </p:nvSpPr>
          <p:spPr>
            <a:xfrm>
              <a:off x="1284150" y="147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26565;p45">
              <a:extLst>
                <a:ext uri="{FF2B5EF4-FFF2-40B4-BE49-F238E27FC236}">
                  <a16:creationId xmlns:a16="http://schemas.microsoft.com/office/drawing/2014/main" id="{2CF8221D-1018-4C45-9D58-E90F741C258C}"/>
                </a:ext>
              </a:extLst>
            </p:cNvPr>
            <p:cNvSpPr/>
            <p:nvPr/>
          </p:nvSpPr>
          <p:spPr>
            <a:xfrm>
              <a:off x="1286025" y="14657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26566;p45">
              <a:extLst>
                <a:ext uri="{FF2B5EF4-FFF2-40B4-BE49-F238E27FC236}">
                  <a16:creationId xmlns:a16="http://schemas.microsoft.com/office/drawing/2014/main" id="{57C29274-A199-4551-9900-A75092ED3FEC}"/>
                </a:ext>
              </a:extLst>
            </p:cNvPr>
            <p:cNvSpPr/>
            <p:nvPr/>
          </p:nvSpPr>
          <p:spPr>
            <a:xfrm>
              <a:off x="1256850" y="14630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26567;p45">
              <a:extLst>
                <a:ext uri="{FF2B5EF4-FFF2-40B4-BE49-F238E27FC236}">
                  <a16:creationId xmlns:a16="http://schemas.microsoft.com/office/drawing/2014/main" id="{6F49B5F2-2B2E-4DA1-A1B6-8E9F2222E63B}"/>
                </a:ext>
              </a:extLst>
            </p:cNvPr>
            <p:cNvSpPr/>
            <p:nvPr/>
          </p:nvSpPr>
          <p:spPr>
            <a:xfrm>
              <a:off x="1264750" y="14606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26568;p45">
              <a:extLst>
                <a:ext uri="{FF2B5EF4-FFF2-40B4-BE49-F238E27FC236}">
                  <a16:creationId xmlns:a16="http://schemas.microsoft.com/office/drawing/2014/main" id="{022A2265-E262-4D9E-AB19-23F46C12116D}"/>
                </a:ext>
              </a:extLst>
            </p:cNvPr>
            <p:cNvSpPr/>
            <p:nvPr/>
          </p:nvSpPr>
          <p:spPr>
            <a:xfrm>
              <a:off x="1266650" y="14540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26569;p45">
              <a:extLst>
                <a:ext uri="{FF2B5EF4-FFF2-40B4-BE49-F238E27FC236}">
                  <a16:creationId xmlns:a16="http://schemas.microsoft.com/office/drawing/2014/main" id="{A138AB1E-6009-4936-A838-8DFAA324263A}"/>
                </a:ext>
              </a:extLst>
            </p:cNvPr>
            <p:cNvSpPr/>
            <p:nvPr/>
          </p:nvSpPr>
          <p:spPr>
            <a:xfrm>
              <a:off x="1293575" y="151825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26570;p45">
              <a:extLst>
                <a:ext uri="{FF2B5EF4-FFF2-40B4-BE49-F238E27FC236}">
                  <a16:creationId xmlns:a16="http://schemas.microsoft.com/office/drawing/2014/main" id="{EA4D41EF-B33E-44C6-B9D9-56057F6CC84F}"/>
                </a:ext>
              </a:extLst>
            </p:cNvPr>
            <p:cNvSpPr/>
            <p:nvPr/>
          </p:nvSpPr>
          <p:spPr>
            <a:xfrm>
              <a:off x="1304675" y="15146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26571;p45">
              <a:extLst>
                <a:ext uri="{FF2B5EF4-FFF2-40B4-BE49-F238E27FC236}">
                  <a16:creationId xmlns:a16="http://schemas.microsoft.com/office/drawing/2014/main" id="{8AA44194-0B1F-418A-8A93-EB118D0412AE}"/>
                </a:ext>
              </a:extLst>
            </p:cNvPr>
            <p:cNvSpPr/>
            <p:nvPr/>
          </p:nvSpPr>
          <p:spPr>
            <a:xfrm>
              <a:off x="1301850" y="15224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26572;p45">
              <a:extLst>
                <a:ext uri="{FF2B5EF4-FFF2-40B4-BE49-F238E27FC236}">
                  <a16:creationId xmlns:a16="http://schemas.microsoft.com/office/drawing/2014/main" id="{70153969-8886-436A-B92C-20CF38741819}"/>
                </a:ext>
              </a:extLst>
            </p:cNvPr>
            <p:cNvSpPr/>
            <p:nvPr/>
          </p:nvSpPr>
          <p:spPr>
            <a:xfrm>
              <a:off x="1293750" y="15090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26573;p45">
              <a:extLst>
                <a:ext uri="{FF2B5EF4-FFF2-40B4-BE49-F238E27FC236}">
                  <a16:creationId xmlns:a16="http://schemas.microsoft.com/office/drawing/2014/main" id="{302C7521-EBF5-4D76-A79E-84F7E3C9F35B}"/>
                </a:ext>
              </a:extLst>
            </p:cNvPr>
            <p:cNvSpPr/>
            <p:nvPr/>
          </p:nvSpPr>
          <p:spPr>
            <a:xfrm>
              <a:off x="1295250" y="14956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26574;p45">
              <a:extLst>
                <a:ext uri="{FF2B5EF4-FFF2-40B4-BE49-F238E27FC236}">
                  <a16:creationId xmlns:a16="http://schemas.microsoft.com/office/drawing/2014/main" id="{127C470A-D5E2-491C-8D20-C32DE6F92255}"/>
                </a:ext>
              </a:extLst>
            </p:cNvPr>
            <p:cNvSpPr/>
            <p:nvPr/>
          </p:nvSpPr>
          <p:spPr>
            <a:xfrm>
              <a:off x="1285475" y="1503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26575;p45">
              <a:extLst>
                <a:ext uri="{FF2B5EF4-FFF2-40B4-BE49-F238E27FC236}">
                  <a16:creationId xmlns:a16="http://schemas.microsoft.com/office/drawing/2014/main" id="{B27B4490-102B-4735-A76B-C98D9AC609AB}"/>
                </a:ext>
              </a:extLst>
            </p:cNvPr>
            <p:cNvSpPr/>
            <p:nvPr/>
          </p:nvSpPr>
          <p:spPr>
            <a:xfrm>
              <a:off x="1301675" y="15065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18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26576;p45">
              <a:extLst>
                <a:ext uri="{FF2B5EF4-FFF2-40B4-BE49-F238E27FC236}">
                  <a16:creationId xmlns:a16="http://schemas.microsoft.com/office/drawing/2014/main" id="{FBF01F1F-1CE8-4DE3-9E5F-530C0146F582}"/>
                </a:ext>
              </a:extLst>
            </p:cNvPr>
            <p:cNvSpPr/>
            <p:nvPr/>
          </p:nvSpPr>
          <p:spPr>
            <a:xfrm>
              <a:off x="1303550" y="149980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26577;p45">
              <a:extLst>
                <a:ext uri="{FF2B5EF4-FFF2-40B4-BE49-F238E27FC236}">
                  <a16:creationId xmlns:a16="http://schemas.microsoft.com/office/drawing/2014/main" id="{21A64511-3BD6-4F4B-9ABA-0016F0745D78}"/>
                </a:ext>
              </a:extLst>
            </p:cNvPr>
            <p:cNvSpPr/>
            <p:nvPr/>
          </p:nvSpPr>
          <p:spPr>
            <a:xfrm>
              <a:off x="1274550" y="149735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26578;p45">
              <a:extLst>
                <a:ext uri="{FF2B5EF4-FFF2-40B4-BE49-F238E27FC236}">
                  <a16:creationId xmlns:a16="http://schemas.microsoft.com/office/drawing/2014/main" id="{75A28D99-5B97-4E93-B7DE-397D71D3BC0E}"/>
                </a:ext>
              </a:extLst>
            </p:cNvPr>
            <p:cNvSpPr/>
            <p:nvPr/>
          </p:nvSpPr>
          <p:spPr>
            <a:xfrm>
              <a:off x="1282450" y="14947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26579;p45">
              <a:extLst>
                <a:ext uri="{FF2B5EF4-FFF2-40B4-BE49-F238E27FC236}">
                  <a16:creationId xmlns:a16="http://schemas.microsoft.com/office/drawing/2014/main" id="{BA8ED171-E68C-4ED5-8224-1229ECFFE991}"/>
                </a:ext>
              </a:extLst>
            </p:cNvPr>
            <p:cNvSpPr/>
            <p:nvPr/>
          </p:nvSpPr>
          <p:spPr>
            <a:xfrm>
              <a:off x="1284350" y="14881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26580;p45">
              <a:extLst>
                <a:ext uri="{FF2B5EF4-FFF2-40B4-BE49-F238E27FC236}">
                  <a16:creationId xmlns:a16="http://schemas.microsoft.com/office/drawing/2014/main" id="{E55C7C7E-2800-43F1-9704-72EEBF29A7D9}"/>
                </a:ext>
              </a:extLst>
            </p:cNvPr>
            <p:cNvSpPr/>
            <p:nvPr/>
          </p:nvSpPr>
          <p:spPr>
            <a:xfrm>
              <a:off x="1311275" y="15523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26581;p45">
              <a:extLst>
                <a:ext uri="{FF2B5EF4-FFF2-40B4-BE49-F238E27FC236}">
                  <a16:creationId xmlns:a16="http://schemas.microsoft.com/office/drawing/2014/main" id="{69FFFFC8-C6E4-48A4-AE0E-D0A977E4F923}"/>
                </a:ext>
              </a:extLst>
            </p:cNvPr>
            <p:cNvSpPr/>
            <p:nvPr/>
          </p:nvSpPr>
          <p:spPr>
            <a:xfrm>
              <a:off x="1322200" y="154875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1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26582;p45">
              <a:extLst>
                <a:ext uri="{FF2B5EF4-FFF2-40B4-BE49-F238E27FC236}">
                  <a16:creationId xmlns:a16="http://schemas.microsoft.com/office/drawing/2014/main" id="{D074BE8C-B010-46FF-B69B-2C9BE55DEFF2}"/>
                </a:ext>
              </a:extLst>
            </p:cNvPr>
            <p:cNvSpPr/>
            <p:nvPr/>
          </p:nvSpPr>
          <p:spPr>
            <a:xfrm>
              <a:off x="1319550" y="15564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26583;p45">
              <a:extLst>
                <a:ext uri="{FF2B5EF4-FFF2-40B4-BE49-F238E27FC236}">
                  <a16:creationId xmlns:a16="http://schemas.microsoft.com/office/drawing/2014/main" id="{24E32491-5426-4F64-A65E-365D2E2B67E2}"/>
                </a:ext>
              </a:extLst>
            </p:cNvPr>
            <p:cNvSpPr/>
            <p:nvPr/>
          </p:nvSpPr>
          <p:spPr>
            <a:xfrm>
              <a:off x="1311275" y="15433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1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26584;p45">
              <a:extLst>
                <a:ext uri="{FF2B5EF4-FFF2-40B4-BE49-F238E27FC236}">
                  <a16:creationId xmlns:a16="http://schemas.microsoft.com/office/drawing/2014/main" id="{C1E83539-BFAE-4F5B-9634-F81C119A0E75}"/>
                </a:ext>
              </a:extLst>
            </p:cNvPr>
            <p:cNvSpPr/>
            <p:nvPr/>
          </p:nvSpPr>
          <p:spPr>
            <a:xfrm>
              <a:off x="1312775" y="15299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26585;p45">
              <a:extLst>
                <a:ext uri="{FF2B5EF4-FFF2-40B4-BE49-F238E27FC236}">
                  <a16:creationId xmlns:a16="http://schemas.microsoft.com/office/drawing/2014/main" id="{382738BC-A55B-49AE-AF52-DE286180E0AD}"/>
                </a:ext>
              </a:extLst>
            </p:cNvPr>
            <p:cNvSpPr/>
            <p:nvPr/>
          </p:nvSpPr>
          <p:spPr>
            <a:xfrm>
              <a:off x="1302975" y="15370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26586;p45">
              <a:extLst>
                <a:ext uri="{FF2B5EF4-FFF2-40B4-BE49-F238E27FC236}">
                  <a16:creationId xmlns:a16="http://schemas.microsoft.com/office/drawing/2014/main" id="{42EB9938-8DA6-4887-AB48-42CEB0994FCF}"/>
                </a:ext>
              </a:extLst>
            </p:cNvPr>
            <p:cNvSpPr/>
            <p:nvPr/>
          </p:nvSpPr>
          <p:spPr>
            <a:xfrm>
              <a:off x="1300350" y="15448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26587;p45">
              <a:extLst>
                <a:ext uri="{FF2B5EF4-FFF2-40B4-BE49-F238E27FC236}">
                  <a16:creationId xmlns:a16="http://schemas.microsoft.com/office/drawing/2014/main" id="{2889996A-2AC6-4B1D-9F29-AEDDEEBE5473}"/>
                </a:ext>
              </a:extLst>
            </p:cNvPr>
            <p:cNvSpPr/>
            <p:nvPr/>
          </p:nvSpPr>
          <p:spPr>
            <a:xfrm>
              <a:off x="1319375" y="15406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26588;p45">
              <a:extLst>
                <a:ext uri="{FF2B5EF4-FFF2-40B4-BE49-F238E27FC236}">
                  <a16:creationId xmlns:a16="http://schemas.microsoft.com/office/drawing/2014/main" id="{A4588EC5-D7B2-43C9-9394-CB0D86743501}"/>
                </a:ext>
              </a:extLst>
            </p:cNvPr>
            <p:cNvSpPr/>
            <p:nvPr/>
          </p:nvSpPr>
          <p:spPr>
            <a:xfrm>
              <a:off x="1292050" y="15314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26589;p45">
              <a:extLst>
                <a:ext uri="{FF2B5EF4-FFF2-40B4-BE49-F238E27FC236}">
                  <a16:creationId xmlns:a16="http://schemas.microsoft.com/office/drawing/2014/main" id="{2D064820-6B83-4374-A3BF-57E543A63456}"/>
                </a:ext>
              </a:extLst>
            </p:cNvPr>
            <p:cNvSpPr/>
            <p:nvPr/>
          </p:nvSpPr>
          <p:spPr>
            <a:xfrm>
              <a:off x="1299975" y="15289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26590;p45">
              <a:extLst>
                <a:ext uri="{FF2B5EF4-FFF2-40B4-BE49-F238E27FC236}">
                  <a16:creationId xmlns:a16="http://schemas.microsoft.com/office/drawing/2014/main" id="{0CF12328-5CE3-4FB4-A569-A8BA288F8F67}"/>
                </a:ext>
              </a:extLst>
            </p:cNvPr>
            <p:cNvSpPr/>
            <p:nvPr/>
          </p:nvSpPr>
          <p:spPr>
            <a:xfrm>
              <a:off x="1328975" y="1577375"/>
              <a:ext cx="3400" cy="5875"/>
            </a:xfrm>
            <a:custGeom>
              <a:avLst/>
              <a:gdLst/>
              <a:ahLst/>
              <a:cxnLst/>
              <a:rect l="l" t="t" r="r" b="b"/>
              <a:pathLst>
                <a:path w="136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60" y="234"/>
                  </a:lnTo>
                  <a:cubicBezTo>
                    <a:pt x="83" y="166"/>
                    <a:pt x="113" y="91"/>
                    <a:pt x="136" y="23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26591;p45">
              <a:extLst>
                <a:ext uri="{FF2B5EF4-FFF2-40B4-BE49-F238E27FC236}">
                  <a16:creationId xmlns:a16="http://schemas.microsoft.com/office/drawing/2014/main" id="{FAC0C0EE-3ED6-4154-B383-F5FCB50A3221}"/>
                </a:ext>
              </a:extLst>
            </p:cNvPr>
            <p:cNvSpPr/>
            <p:nvPr/>
          </p:nvSpPr>
          <p:spPr>
            <a:xfrm>
              <a:off x="1330475" y="15640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26592;p45">
              <a:extLst>
                <a:ext uri="{FF2B5EF4-FFF2-40B4-BE49-F238E27FC236}">
                  <a16:creationId xmlns:a16="http://schemas.microsoft.com/office/drawing/2014/main" id="{9E0DCBBC-338D-44DE-A8EF-AEAF06E991AA}"/>
                </a:ext>
              </a:extLst>
            </p:cNvPr>
            <p:cNvSpPr/>
            <p:nvPr/>
          </p:nvSpPr>
          <p:spPr>
            <a:xfrm>
              <a:off x="1320675" y="15713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26593;p45">
              <a:extLst>
                <a:ext uri="{FF2B5EF4-FFF2-40B4-BE49-F238E27FC236}">
                  <a16:creationId xmlns:a16="http://schemas.microsoft.com/office/drawing/2014/main" id="{54D398B2-BD73-4FB7-8DE4-AE71C87BDBE7}"/>
                </a:ext>
              </a:extLst>
            </p:cNvPr>
            <p:cNvSpPr/>
            <p:nvPr/>
          </p:nvSpPr>
          <p:spPr>
            <a:xfrm>
              <a:off x="1317850" y="1578875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26594;p45">
              <a:extLst>
                <a:ext uri="{FF2B5EF4-FFF2-40B4-BE49-F238E27FC236}">
                  <a16:creationId xmlns:a16="http://schemas.microsoft.com/office/drawing/2014/main" id="{F6DA9FB6-03E8-4A85-B91B-E79551CC0688}"/>
                </a:ext>
              </a:extLst>
            </p:cNvPr>
            <p:cNvSpPr/>
            <p:nvPr/>
          </p:nvSpPr>
          <p:spPr>
            <a:xfrm>
              <a:off x="1309750" y="15657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9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26595;p45">
              <a:extLst>
                <a:ext uri="{FF2B5EF4-FFF2-40B4-BE49-F238E27FC236}">
                  <a16:creationId xmlns:a16="http://schemas.microsoft.com/office/drawing/2014/main" id="{42853001-7EE9-4E56-A7CC-81D0EB35C0CA}"/>
                </a:ext>
              </a:extLst>
            </p:cNvPr>
            <p:cNvSpPr/>
            <p:nvPr/>
          </p:nvSpPr>
          <p:spPr>
            <a:xfrm>
              <a:off x="1317675" y="15632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26596;p45">
              <a:extLst>
                <a:ext uri="{FF2B5EF4-FFF2-40B4-BE49-F238E27FC236}">
                  <a16:creationId xmlns:a16="http://schemas.microsoft.com/office/drawing/2014/main" id="{06DCE9A2-88D1-4902-A1CE-9DD50753ABDE}"/>
                </a:ext>
              </a:extLst>
            </p:cNvPr>
            <p:cNvSpPr/>
            <p:nvPr/>
          </p:nvSpPr>
          <p:spPr>
            <a:xfrm>
              <a:off x="1279250" y="14389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26597;p45">
              <a:extLst>
                <a:ext uri="{FF2B5EF4-FFF2-40B4-BE49-F238E27FC236}">
                  <a16:creationId xmlns:a16="http://schemas.microsoft.com/office/drawing/2014/main" id="{BE1EA35F-BD78-463B-BF1E-D7A925E745BB}"/>
                </a:ext>
              </a:extLst>
            </p:cNvPr>
            <p:cNvSpPr/>
            <p:nvPr/>
          </p:nvSpPr>
          <p:spPr>
            <a:xfrm>
              <a:off x="1290375" y="14355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26598;p45">
              <a:extLst>
                <a:ext uri="{FF2B5EF4-FFF2-40B4-BE49-F238E27FC236}">
                  <a16:creationId xmlns:a16="http://schemas.microsoft.com/office/drawing/2014/main" id="{FE8CB8DD-6458-495C-B6D6-D921AA3C780F}"/>
                </a:ext>
              </a:extLst>
            </p:cNvPr>
            <p:cNvSpPr/>
            <p:nvPr/>
          </p:nvSpPr>
          <p:spPr>
            <a:xfrm>
              <a:off x="1279450" y="14299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26599;p45">
              <a:extLst>
                <a:ext uri="{FF2B5EF4-FFF2-40B4-BE49-F238E27FC236}">
                  <a16:creationId xmlns:a16="http://schemas.microsoft.com/office/drawing/2014/main" id="{F59EFD46-8ED8-4823-A513-03A6F3A61B3E}"/>
                </a:ext>
              </a:extLst>
            </p:cNvPr>
            <p:cNvSpPr/>
            <p:nvPr/>
          </p:nvSpPr>
          <p:spPr>
            <a:xfrm>
              <a:off x="1280950" y="1421850"/>
              <a:ext cx="1900" cy="775"/>
            </a:xfrm>
            <a:custGeom>
              <a:avLst/>
              <a:gdLst/>
              <a:ahLst/>
              <a:cxnLst/>
              <a:rect l="l" t="t" r="r" b="b"/>
              <a:pathLst>
                <a:path w="76" h="31" extrusionOk="0">
                  <a:moveTo>
                    <a:pt x="8" y="0"/>
                  </a:moveTo>
                  <a:lnTo>
                    <a:pt x="0" y="8"/>
                  </a:lnTo>
                  <a:lnTo>
                    <a:pt x="76" y="30"/>
                  </a:lnTo>
                  <a:lnTo>
                    <a:pt x="76" y="23"/>
                  </a:lnTo>
                  <a:cubicBezTo>
                    <a:pt x="53" y="15"/>
                    <a:pt x="31" y="8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26600;p45">
              <a:extLst>
                <a:ext uri="{FF2B5EF4-FFF2-40B4-BE49-F238E27FC236}">
                  <a16:creationId xmlns:a16="http://schemas.microsoft.com/office/drawing/2014/main" id="{045765C6-63D9-49E9-9C4C-4A1515D8E4A2}"/>
                </a:ext>
              </a:extLst>
            </p:cNvPr>
            <p:cNvSpPr/>
            <p:nvPr/>
          </p:nvSpPr>
          <p:spPr>
            <a:xfrm>
              <a:off x="1271150" y="14237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26601;p45">
              <a:extLst>
                <a:ext uri="{FF2B5EF4-FFF2-40B4-BE49-F238E27FC236}">
                  <a16:creationId xmlns:a16="http://schemas.microsoft.com/office/drawing/2014/main" id="{C8F24D2E-8127-476A-83F4-4F6CA18237BA}"/>
                </a:ext>
              </a:extLst>
            </p:cNvPr>
            <p:cNvSpPr/>
            <p:nvPr/>
          </p:nvSpPr>
          <p:spPr>
            <a:xfrm>
              <a:off x="1287350" y="14273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26602;p45">
              <a:extLst>
                <a:ext uri="{FF2B5EF4-FFF2-40B4-BE49-F238E27FC236}">
                  <a16:creationId xmlns:a16="http://schemas.microsoft.com/office/drawing/2014/main" id="{DBAE9222-C3E9-4571-B4C6-1AE11DF5A577}"/>
                </a:ext>
              </a:extLst>
            </p:cNvPr>
            <p:cNvSpPr/>
            <p:nvPr/>
          </p:nvSpPr>
          <p:spPr>
            <a:xfrm>
              <a:off x="1260225" y="1418250"/>
              <a:ext cx="3625" cy="5875"/>
            </a:xfrm>
            <a:custGeom>
              <a:avLst/>
              <a:gdLst/>
              <a:ahLst/>
              <a:cxnLst/>
              <a:rect l="l" t="t" r="r" b="b"/>
              <a:pathLst>
                <a:path w="145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26603;p45">
              <a:extLst>
                <a:ext uri="{FF2B5EF4-FFF2-40B4-BE49-F238E27FC236}">
                  <a16:creationId xmlns:a16="http://schemas.microsoft.com/office/drawing/2014/main" id="{D20051A8-FBE2-4696-9FBB-DB0938213F52}"/>
                </a:ext>
              </a:extLst>
            </p:cNvPr>
            <p:cNvSpPr/>
            <p:nvPr/>
          </p:nvSpPr>
          <p:spPr>
            <a:xfrm>
              <a:off x="1296950" y="14732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26604;p45">
              <a:extLst>
                <a:ext uri="{FF2B5EF4-FFF2-40B4-BE49-F238E27FC236}">
                  <a16:creationId xmlns:a16="http://schemas.microsoft.com/office/drawing/2014/main" id="{78430924-3C3E-467E-A9E3-A51B1AFC1119}"/>
                </a:ext>
              </a:extLst>
            </p:cNvPr>
            <p:cNvSpPr/>
            <p:nvPr/>
          </p:nvSpPr>
          <p:spPr>
            <a:xfrm>
              <a:off x="1308075" y="14696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26605;p45">
              <a:extLst>
                <a:ext uri="{FF2B5EF4-FFF2-40B4-BE49-F238E27FC236}">
                  <a16:creationId xmlns:a16="http://schemas.microsoft.com/office/drawing/2014/main" id="{F3E039AB-1DC3-4C70-B4EB-F7AFEF118618}"/>
                </a:ext>
              </a:extLst>
            </p:cNvPr>
            <p:cNvSpPr/>
            <p:nvPr/>
          </p:nvSpPr>
          <p:spPr>
            <a:xfrm>
              <a:off x="1297150" y="14640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26606;p45">
              <a:extLst>
                <a:ext uri="{FF2B5EF4-FFF2-40B4-BE49-F238E27FC236}">
                  <a16:creationId xmlns:a16="http://schemas.microsoft.com/office/drawing/2014/main" id="{362C1F63-166C-48CF-86A5-1A072C37F689}"/>
                </a:ext>
              </a:extLst>
            </p:cNvPr>
            <p:cNvSpPr/>
            <p:nvPr/>
          </p:nvSpPr>
          <p:spPr>
            <a:xfrm>
              <a:off x="1298650" y="145085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8" y="0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4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26607;p45">
              <a:extLst>
                <a:ext uri="{FF2B5EF4-FFF2-40B4-BE49-F238E27FC236}">
                  <a16:creationId xmlns:a16="http://schemas.microsoft.com/office/drawing/2014/main" id="{EE02CC36-3B72-4C61-B068-888AB3DC1972}"/>
                </a:ext>
              </a:extLst>
            </p:cNvPr>
            <p:cNvSpPr/>
            <p:nvPr/>
          </p:nvSpPr>
          <p:spPr>
            <a:xfrm>
              <a:off x="1288675" y="145800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26608;p45">
              <a:extLst>
                <a:ext uri="{FF2B5EF4-FFF2-40B4-BE49-F238E27FC236}">
                  <a16:creationId xmlns:a16="http://schemas.microsoft.com/office/drawing/2014/main" id="{BD78D810-A966-4D4F-85F9-35442EE1312D}"/>
                </a:ext>
              </a:extLst>
            </p:cNvPr>
            <p:cNvSpPr/>
            <p:nvPr/>
          </p:nvSpPr>
          <p:spPr>
            <a:xfrm>
              <a:off x="1305050" y="14615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26609;p45">
              <a:extLst>
                <a:ext uri="{FF2B5EF4-FFF2-40B4-BE49-F238E27FC236}">
                  <a16:creationId xmlns:a16="http://schemas.microsoft.com/office/drawing/2014/main" id="{48FE9955-338C-4B31-9F05-7E288E06F080}"/>
                </a:ext>
              </a:extLst>
            </p:cNvPr>
            <p:cNvSpPr/>
            <p:nvPr/>
          </p:nvSpPr>
          <p:spPr>
            <a:xfrm>
              <a:off x="1306925" y="14548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4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26610;p45">
              <a:extLst>
                <a:ext uri="{FF2B5EF4-FFF2-40B4-BE49-F238E27FC236}">
                  <a16:creationId xmlns:a16="http://schemas.microsoft.com/office/drawing/2014/main" id="{5094CFFF-D3D1-4EC1-8F5B-C39397CF5CF8}"/>
                </a:ext>
              </a:extLst>
            </p:cNvPr>
            <p:cNvSpPr/>
            <p:nvPr/>
          </p:nvSpPr>
          <p:spPr>
            <a:xfrm>
              <a:off x="1277750" y="14523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26611;p45">
              <a:extLst>
                <a:ext uri="{FF2B5EF4-FFF2-40B4-BE49-F238E27FC236}">
                  <a16:creationId xmlns:a16="http://schemas.microsoft.com/office/drawing/2014/main" id="{19389581-2B7A-4C80-BF31-03A27849E33D}"/>
                </a:ext>
              </a:extLst>
            </p:cNvPr>
            <p:cNvSpPr/>
            <p:nvPr/>
          </p:nvSpPr>
          <p:spPr>
            <a:xfrm>
              <a:off x="1285650" y="14499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26612;p45">
              <a:extLst>
                <a:ext uri="{FF2B5EF4-FFF2-40B4-BE49-F238E27FC236}">
                  <a16:creationId xmlns:a16="http://schemas.microsoft.com/office/drawing/2014/main" id="{CB355264-5EC6-4BB5-8F5A-5B2E0F52CC1E}"/>
                </a:ext>
              </a:extLst>
            </p:cNvPr>
            <p:cNvSpPr/>
            <p:nvPr/>
          </p:nvSpPr>
          <p:spPr>
            <a:xfrm>
              <a:off x="1287550" y="14431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26613;p45">
              <a:extLst>
                <a:ext uri="{FF2B5EF4-FFF2-40B4-BE49-F238E27FC236}">
                  <a16:creationId xmlns:a16="http://schemas.microsoft.com/office/drawing/2014/main" id="{BFABCCA9-DDD7-4DE1-9E83-A61AB98A2711}"/>
                </a:ext>
              </a:extLst>
            </p:cNvPr>
            <p:cNvSpPr/>
            <p:nvPr/>
          </p:nvSpPr>
          <p:spPr>
            <a:xfrm>
              <a:off x="1314475" y="15073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26614;p45">
              <a:extLst>
                <a:ext uri="{FF2B5EF4-FFF2-40B4-BE49-F238E27FC236}">
                  <a16:creationId xmlns:a16="http://schemas.microsoft.com/office/drawing/2014/main" id="{3DE1630E-9EAB-4A97-A2B8-5EAC31A9B191}"/>
                </a:ext>
              </a:extLst>
            </p:cNvPr>
            <p:cNvSpPr/>
            <p:nvPr/>
          </p:nvSpPr>
          <p:spPr>
            <a:xfrm>
              <a:off x="1325575" y="15039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26615;p45">
              <a:extLst>
                <a:ext uri="{FF2B5EF4-FFF2-40B4-BE49-F238E27FC236}">
                  <a16:creationId xmlns:a16="http://schemas.microsoft.com/office/drawing/2014/main" id="{BEE70B3E-72E4-4C8A-B8E6-404943206822}"/>
                </a:ext>
              </a:extLst>
            </p:cNvPr>
            <p:cNvSpPr/>
            <p:nvPr/>
          </p:nvSpPr>
          <p:spPr>
            <a:xfrm>
              <a:off x="1322750" y="15114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26616;p45">
              <a:extLst>
                <a:ext uri="{FF2B5EF4-FFF2-40B4-BE49-F238E27FC236}">
                  <a16:creationId xmlns:a16="http://schemas.microsoft.com/office/drawing/2014/main" id="{6F736B91-F32C-4013-A08E-E5B168463C08}"/>
                </a:ext>
              </a:extLst>
            </p:cNvPr>
            <p:cNvSpPr/>
            <p:nvPr/>
          </p:nvSpPr>
          <p:spPr>
            <a:xfrm>
              <a:off x="1314650" y="14983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26617;p45">
              <a:extLst>
                <a:ext uri="{FF2B5EF4-FFF2-40B4-BE49-F238E27FC236}">
                  <a16:creationId xmlns:a16="http://schemas.microsoft.com/office/drawing/2014/main" id="{311C849B-0869-4E1B-8730-9F050889959C}"/>
                </a:ext>
              </a:extLst>
            </p:cNvPr>
            <p:cNvSpPr/>
            <p:nvPr/>
          </p:nvSpPr>
          <p:spPr>
            <a:xfrm>
              <a:off x="1316150" y="14849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26618;p45">
              <a:extLst>
                <a:ext uri="{FF2B5EF4-FFF2-40B4-BE49-F238E27FC236}">
                  <a16:creationId xmlns:a16="http://schemas.microsoft.com/office/drawing/2014/main" id="{908D07D8-8604-43AE-AEB5-74E54C2C7C9A}"/>
                </a:ext>
              </a:extLst>
            </p:cNvPr>
            <p:cNvSpPr/>
            <p:nvPr/>
          </p:nvSpPr>
          <p:spPr>
            <a:xfrm>
              <a:off x="1306375" y="14920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26619;p45">
              <a:extLst>
                <a:ext uri="{FF2B5EF4-FFF2-40B4-BE49-F238E27FC236}">
                  <a16:creationId xmlns:a16="http://schemas.microsoft.com/office/drawing/2014/main" id="{66373DA4-73C6-46C9-801C-17AA2063D34D}"/>
                </a:ext>
              </a:extLst>
            </p:cNvPr>
            <p:cNvSpPr/>
            <p:nvPr/>
          </p:nvSpPr>
          <p:spPr>
            <a:xfrm>
              <a:off x="1322575" y="149565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26620;p45">
              <a:extLst>
                <a:ext uri="{FF2B5EF4-FFF2-40B4-BE49-F238E27FC236}">
                  <a16:creationId xmlns:a16="http://schemas.microsoft.com/office/drawing/2014/main" id="{A296160F-6231-4C7F-9916-E1F2D6D2984C}"/>
                </a:ext>
              </a:extLst>
            </p:cNvPr>
            <p:cNvSpPr/>
            <p:nvPr/>
          </p:nvSpPr>
          <p:spPr>
            <a:xfrm>
              <a:off x="1324450" y="14890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1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26621;p45">
              <a:extLst>
                <a:ext uri="{FF2B5EF4-FFF2-40B4-BE49-F238E27FC236}">
                  <a16:creationId xmlns:a16="http://schemas.microsoft.com/office/drawing/2014/main" id="{3382B5B8-2067-4B5A-A881-3AA69C5F914F}"/>
                </a:ext>
              </a:extLst>
            </p:cNvPr>
            <p:cNvSpPr/>
            <p:nvPr/>
          </p:nvSpPr>
          <p:spPr>
            <a:xfrm>
              <a:off x="1295450" y="148662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26622;p45">
              <a:extLst>
                <a:ext uri="{FF2B5EF4-FFF2-40B4-BE49-F238E27FC236}">
                  <a16:creationId xmlns:a16="http://schemas.microsoft.com/office/drawing/2014/main" id="{A8B6DE6F-DD13-4443-A25D-E4A79FC675BF}"/>
                </a:ext>
              </a:extLst>
            </p:cNvPr>
            <p:cNvSpPr/>
            <p:nvPr/>
          </p:nvSpPr>
          <p:spPr>
            <a:xfrm>
              <a:off x="1303350" y="14839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26623;p45">
              <a:extLst>
                <a:ext uri="{FF2B5EF4-FFF2-40B4-BE49-F238E27FC236}">
                  <a16:creationId xmlns:a16="http://schemas.microsoft.com/office/drawing/2014/main" id="{631756FF-8086-41D8-BD32-691F4CBE517C}"/>
                </a:ext>
              </a:extLst>
            </p:cNvPr>
            <p:cNvSpPr/>
            <p:nvPr/>
          </p:nvSpPr>
          <p:spPr>
            <a:xfrm>
              <a:off x="1305250" y="14774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26624;p45">
              <a:extLst>
                <a:ext uri="{FF2B5EF4-FFF2-40B4-BE49-F238E27FC236}">
                  <a16:creationId xmlns:a16="http://schemas.microsoft.com/office/drawing/2014/main" id="{4E4E0B9E-3E43-4353-BE50-E5D12CF28A2D}"/>
                </a:ext>
              </a:extLst>
            </p:cNvPr>
            <p:cNvSpPr/>
            <p:nvPr/>
          </p:nvSpPr>
          <p:spPr>
            <a:xfrm>
              <a:off x="1332175" y="15416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26625;p45">
              <a:extLst>
                <a:ext uri="{FF2B5EF4-FFF2-40B4-BE49-F238E27FC236}">
                  <a16:creationId xmlns:a16="http://schemas.microsoft.com/office/drawing/2014/main" id="{8FFB5B6A-25D0-4E3A-9B9C-3E2AA0D575DF}"/>
                </a:ext>
              </a:extLst>
            </p:cNvPr>
            <p:cNvSpPr/>
            <p:nvPr/>
          </p:nvSpPr>
          <p:spPr>
            <a:xfrm>
              <a:off x="1340450" y="1545750"/>
              <a:ext cx="775" cy="1900"/>
            </a:xfrm>
            <a:custGeom>
              <a:avLst/>
              <a:gdLst/>
              <a:ahLst/>
              <a:cxnLst/>
              <a:rect l="l" t="t" r="r" b="b"/>
              <a:pathLst>
                <a:path w="31" h="76" extrusionOk="0">
                  <a:moveTo>
                    <a:pt x="23" y="0"/>
                  </a:moveTo>
                  <a:lnTo>
                    <a:pt x="1" y="76"/>
                  </a:lnTo>
                  <a:lnTo>
                    <a:pt x="16" y="76"/>
                  </a:lnTo>
                  <a:cubicBezTo>
                    <a:pt x="16" y="53"/>
                    <a:pt x="23" y="23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26626;p45">
              <a:extLst>
                <a:ext uri="{FF2B5EF4-FFF2-40B4-BE49-F238E27FC236}">
                  <a16:creationId xmlns:a16="http://schemas.microsoft.com/office/drawing/2014/main" id="{FA35DFA2-D9DA-416D-ADEA-D58DE364D1E8}"/>
                </a:ext>
              </a:extLst>
            </p:cNvPr>
            <p:cNvSpPr/>
            <p:nvPr/>
          </p:nvSpPr>
          <p:spPr>
            <a:xfrm>
              <a:off x="1332175" y="15323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26627;p45">
              <a:extLst>
                <a:ext uri="{FF2B5EF4-FFF2-40B4-BE49-F238E27FC236}">
                  <a16:creationId xmlns:a16="http://schemas.microsoft.com/office/drawing/2014/main" id="{110EA2F1-F944-4FEB-AA94-DA64907BC250}"/>
                </a:ext>
              </a:extLst>
            </p:cNvPr>
            <p:cNvSpPr/>
            <p:nvPr/>
          </p:nvSpPr>
          <p:spPr>
            <a:xfrm>
              <a:off x="1333875" y="151920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8" y="0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26628;p45">
              <a:extLst>
                <a:ext uri="{FF2B5EF4-FFF2-40B4-BE49-F238E27FC236}">
                  <a16:creationId xmlns:a16="http://schemas.microsoft.com/office/drawing/2014/main" id="{CEEC6E1E-23B9-4976-B97A-9EDC808AF37A}"/>
                </a:ext>
              </a:extLst>
            </p:cNvPr>
            <p:cNvSpPr/>
            <p:nvPr/>
          </p:nvSpPr>
          <p:spPr>
            <a:xfrm>
              <a:off x="1323875" y="15263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26629;p45">
              <a:extLst>
                <a:ext uri="{FF2B5EF4-FFF2-40B4-BE49-F238E27FC236}">
                  <a16:creationId xmlns:a16="http://schemas.microsoft.com/office/drawing/2014/main" id="{4A7A734B-645D-4D2E-9B30-26D3607A7CC8}"/>
                </a:ext>
              </a:extLst>
            </p:cNvPr>
            <p:cNvSpPr/>
            <p:nvPr/>
          </p:nvSpPr>
          <p:spPr>
            <a:xfrm>
              <a:off x="1321250" y="15340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26630;p45">
              <a:extLst>
                <a:ext uri="{FF2B5EF4-FFF2-40B4-BE49-F238E27FC236}">
                  <a16:creationId xmlns:a16="http://schemas.microsoft.com/office/drawing/2014/main" id="{6DF02DC5-6BD2-4327-830B-A75EA3D08259}"/>
                </a:ext>
              </a:extLst>
            </p:cNvPr>
            <p:cNvSpPr/>
            <p:nvPr/>
          </p:nvSpPr>
          <p:spPr>
            <a:xfrm>
              <a:off x="1340275" y="1529925"/>
              <a:ext cx="3025" cy="2675"/>
            </a:xfrm>
            <a:custGeom>
              <a:avLst/>
              <a:gdLst/>
              <a:ahLst/>
              <a:cxnLst/>
              <a:rect l="l" t="t" r="r" b="b"/>
              <a:pathLst>
                <a:path w="121" h="107" extrusionOk="0">
                  <a:moveTo>
                    <a:pt x="23" y="1"/>
                  </a:moveTo>
                  <a:lnTo>
                    <a:pt x="0" y="76"/>
                  </a:lnTo>
                  <a:lnTo>
                    <a:pt x="113" y="106"/>
                  </a:lnTo>
                  <a:cubicBezTo>
                    <a:pt x="113" y="83"/>
                    <a:pt x="113" y="53"/>
                    <a:pt x="121" y="31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26631;p45">
              <a:extLst>
                <a:ext uri="{FF2B5EF4-FFF2-40B4-BE49-F238E27FC236}">
                  <a16:creationId xmlns:a16="http://schemas.microsoft.com/office/drawing/2014/main" id="{887331C7-456E-4DFE-9856-282192190FB2}"/>
                </a:ext>
              </a:extLst>
            </p:cNvPr>
            <p:cNvSpPr/>
            <p:nvPr/>
          </p:nvSpPr>
          <p:spPr>
            <a:xfrm>
              <a:off x="1342150" y="1523325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23" y="1"/>
                  </a:moveTo>
                  <a:lnTo>
                    <a:pt x="0" y="69"/>
                  </a:lnTo>
                  <a:lnTo>
                    <a:pt x="53" y="84"/>
                  </a:lnTo>
                  <a:cubicBezTo>
                    <a:pt x="61" y="61"/>
                    <a:pt x="61" y="31"/>
                    <a:pt x="61" y="8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26632;p45">
              <a:extLst>
                <a:ext uri="{FF2B5EF4-FFF2-40B4-BE49-F238E27FC236}">
                  <a16:creationId xmlns:a16="http://schemas.microsoft.com/office/drawing/2014/main" id="{0DD3A097-03C2-40F9-8D1C-DB3B33C37B00}"/>
                </a:ext>
              </a:extLst>
            </p:cNvPr>
            <p:cNvSpPr/>
            <p:nvPr/>
          </p:nvSpPr>
          <p:spPr>
            <a:xfrm>
              <a:off x="1312950" y="15207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26633;p45">
              <a:extLst>
                <a:ext uri="{FF2B5EF4-FFF2-40B4-BE49-F238E27FC236}">
                  <a16:creationId xmlns:a16="http://schemas.microsoft.com/office/drawing/2014/main" id="{D199BB51-E60C-4A06-8A23-C35704649406}"/>
                </a:ext>
              </a:extLst>
            </p:cNvPr>
            <p:cNvSpPr/>
            <p:nvPr/>
          </p:nvSpPr>
          <p:spPr>
            <a:xfrm>
              <a:off x="1320875" y="15182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26634;p45">
              <a:extLst>
                <a:ext uri="{FF2B5EF4-FFF2-40B4-BE49-F238E27FC236}">
                  <a16:creationId xmlns:a16="http://schemas.microsoft.com/office/drawing/2014/main" id="{D4A39120-8A92-4268-BA2C-7100835115E3}"/>
                </a:ext>
              </a:extLst>
            </p:cNvPr>
            <p:cNvSpPr/>
            <p:nvPr/>
          </p:nvSpPr>
          <p:spPr>
            <a:xfrm>
              <a:off x="1330650" y="1554975"/>
              <a:ext cx="3625" cy="5850"/>
            </a:xfrm>
            <a:custGeom>
              <a:avLst/>
              <a:gdLst/>
              <a:ahLst/>
              <a:cxnLst/>
              <a:rect l="l" t="t" r="r" b="b"/>
              <a:pathLst>
                <a:path w="145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26635;p45">
              <a:extLst>
                <a:ext uri="{FF2B5EF4-FFF2-40B4-BE49-F238E27FC236}">
                  <a16:creationId xmlns:a16="http://schemas.microsoft.com/office/drawing/2014/main" id="{D8A15928-859E-4227-89A6-E97B4E36C15F}"/>
                </a:ext>
              </a:extLst>
            </p:cNvPr>
            <p:cNvSpPr/>
            <p:nvPr/>
          </p:nvSpPr>
          <p:spPr>
            <a:xfrm>
              <a:off x="1338575" y="1552325"/>
              <a:ext cx="1150" cy="2100"/>
            </a:xfrm>
            <a:custGeom>
              <a:avLst/>
              <a:gdLst/>
              <a:ahLst/>
              <a:cxnLst/>
              <a:rect l="l" t="t" r="r" b="b"/>
              <a:pathLst>
                <a:path w="46" h="84" extrusionOk="0">
                  <a:moveTo>
                    <a:pt x="23" y="1"/>
                  </a:moveTo>
                  <a:lnTo>
                    <a:pt x="0" y="76"/>
                  </a:lnTo>
                  <a:lnTo>
                    <a:pt x="30" y="84"/>
                  </a:lnTo>
                  <a:cubicBezTo>
                    <a:pt x="38" y="61"/>
                    <a:pt x="46" y="39"/>
                    <a:pt x="46" y="8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26636;p45">
              <a:extLst>
                <a:ext uri="{FF2B5EF4-FFF2-40B4-BE49-F238E27FC236}">
                  <a16:creationId xmlns:a16="http://schemas.microsoft.com/office/drawing/2014/main" id="{A96A89DB-099D-4CEC-A1BD-6CD4271031BE}"/>
                </a:ext>
              </a:extLst>
            </p:cNvPr>
            <p:cNvSpPr/>
            <p:nvPr/>
          </p:nvSpPr>
          <p:spPr>
            <a:xfrm>
              <a:off x="1300150" y="1431625"/>
              <a:ext cx="2475" cy="2675"/>
            </a:xfrm>
            <a:custGeom>
              <a:avLst/>
              <a:gdLst/>
              <a:ahLst/>
              <a:cxnLst/>
              <a:rect l="l" t="t" r="r" b="b"/>
              <a:pathLst>
                <a:path w="99" h="107" extrusionOk="0">
                  <a:moveTo>
                    <a:pt x="31" y="1"/>
                  </a:moveTo>
                  <a:lnTo>
                    <a:pt x="1" y="84"/>
                  </a:lnTo>
                  <a:lnTo>
                    <a:pt x="76" y="106"/>
                  </a:lnTo>
                  <a:lnTo>
                    <a:pt x="99" y="46"/>
                  </a:lnTo>
                  <a:cubicBezTo>
                    <a:pt x="76" y="31"/>
                    <a:pt x="53" y="16"/>
                    <a:pt x="3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26637;p45">
              <a:extLst>
                <a:ext uri="{FF2B5EF4-FFF2-40B4-BE49-F238E27FC236}">
                  <a16:creationId xmlns:a16="http://schemas.microsoft.com/office/drawing/2014/main" id="{3889DC19-4BB0-4E48-9451-D381C7D84E93}"/>
                </a:ext>
              </a:extLst>
            </p:cNvPr>
            <p:cNvSpPr/>
            <p:nvPr/>
          </p:nvSpPr>
          <p:spPr>
            <a:xfrm>
              <a:off x="1317850" y="14625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26638;p45">
              <a:extLst>
                <a:ext uri="{FF2B5EF4-FFF2-40B4-BE49-F238E27FC236}">
                  <a16:creationId xmlns:a16="http://schemas.microsoft.com/office/drawing/2014/main" id="{EB944D0B-2E92-4292-A901-A8168809980A}"/>
                </a:ext>
              </a:extLst>
            </p:cNvPr>
            <p:cNvSpPr/>
            <p:nvPr/>
          </p:nvSpPr>
          <p:spPr>
            <a:xfrm>
              <a:off x="1328975" y="146025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0" y="1"/>
                  </a:moveTo>
                  <a:lnTo>
                    <a:pt x="0" y="23"/>
                  </a:lnTo>
                  <a:lnTo>
                    <a:pt x="15" y="23"/>
                  </a:lnTo>
                  <a:cubicBezTo>
                    <a:pt x="15" y="16"/>
                    <a:pt x="8" y="8"/>
                    <a:pt x="0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26639;p45">
              <a:extLst>
                <a:ext uri="{FF2B5EF4-FFF2-40B4-BE49-F238E27FC236}">
                  <a16:creationId xmlns:a16="http://schemas.microsoft.com/office/drawing/2014/main" id="{EEEF307F-1E05-457B-A0B1-E2B66E0D0C06}"/>
                </a:ext>
              </a:extLst>
            </p:cNvPr>
            <p:cNvSpPr/>
            <p:nvPr/>
          </p:nvSpPr>
          <p:spPr>
            <a:xfrm>
              <a:off x="1326150" y="14666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26640;p45">
              <a:extLst>
                <a:ext uri="{FF2B5EF4-FFF2-40B4-BE49-F238E27FC236}">
                  <a16:creationId xmlns:a16="http://schemas.microsoft.com/office/drawing/2014/main" id="{92918694-2141-465F-97B3-397EA15E6070}"/>
                </a:ext>
              </a:extLst>
            </p:cNvPr>
            <p:cNvSpPr/>
            <p:nvPr/>
          </p:nvSpPr>
          <p:spPr>
            <a:xfrm>
              <a:off x="1318050" y="1453275"/>
              <a:ext cx="3600" cy="6075"/>
            </a:xfrm>
            <a:custGeom>
              <a:avLst/>
              <a:gdLst/>
              <a:ahLst/>
              <a:cxnLst/>
              <a:rect l="l" t="t" r="r" b="b"/>
              <a:pathLst>
                <a:path w="144" h="243" extrusionOk="0">
                  <a:moveTo>
                    <a:pt x="76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26641;p45">
              <a:extLst>
                <a:ext uri="{FF2B5EF4-FFF2-40B4-BE49-F238E27FC236}">
                  <a16:creationId xmlns:a16="http://schemas.microsoft.com/office/drawing/2014/main" id="{B24D9186-D357-4A86-8513-F1F2A09AAA86}"/>
                </a:ext>
              </a:extLst>
            </p:cNvPr>
            <p:cNvSpPr/>
            <p:nvPr/>
          </p:nvSpPr>
          <p:spPr>
            <a:xfrm>
              <a:off x="1309575" y="14472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26" y="137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26642;p45">
              <a:extLst>
                <a:ext uri="{FF2B5EF4-FFF2-40B4-BE49-F238E27FC236}">
                  <a16:creationId xmlns:a16="http://schemas.microsoft.com/office/drawing/2014/main" id="{88EB3969-90EF-4674-A20D-F85AAF04BB46}"/>
                </a:ext>
              </a:extLst>
            </p:cNvPr>
            <p:cNvSpPr/>
            <p:nvPr/>
          </p:nvSpPr>
          <p:spPr>
            <a:xfrm>
              <a:off x="1298650" y="1441600"/>
              <a:ext cx="3800" cy="6075"/>
            </a:xfrm>
            <a:custGeom>
              <a:avLst/>
              <a:gdLst/>
              <a:ahLst/>
              <a:cxnLst/>
              <a:rect l="l" t="t" r="r" b="b"/>
              <a:pathLst>
                <a:path w="152" h="243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26643;p45">
              <a:extLst>
                <a:ext uri="{FF2B5EF4-FFF2-40B4-BE49-F238E27FC236}">
                  <a16:creationId xmlns:a16="http://schemas.microsoft.com/office/drawing/2014/main" id="{91E3B600-AC45-4067-BCB9-72D037728FF9}"/>
                </a:ext>
              </a:extLst>
            </p:cNvPr>
            <p:cNvSpPr/>
            <p:nvPr/>
          </p:nvSpPr>
          <p:spPr>
            <a:xfrm>
              <a:off x="1306750" y="14389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4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26644;p45">
              <a:extLst>
                <a:ext uri="{FF2B5EF4-FFF2-40B4-BE49-F238E27FC236}">
                  <a16:creationId xmlns:a16="http://schemas.microsoft.com/office/drawing/2014/main" id="{BD998C1A-C732-4ADA-85EE-794147A75979}"/>
                </a:ext>
              </a:extLst>
            </p:cNvPr>
            <p:cNvSpPr/>
            <p:nvPr/>
          </p:nvSpPr>
          <p:spPr>
            <a:xfrm>
              <a:off x="1335375" y="14966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26645;p45">
              <a:extLst>
                <a:ext uri="{FF2B5EF4-FFF2-40B4-BE49-F238E27FC236}">
                  <a16:creationId xmlns:a16="http://schemas.microsoft.com/office/drawing/2014/main" id="{C48681AA-0A7E-4D0E-AA52-2FDF553DE0ED}"/>
                </a:ext>
              </a:extLst>
            </p:cNvPr>
            <p:cNvSpPr/>
            <p:nvPr/>
          </p:nvSpPr>
          <p:spPr>
            <a:xfrm>
              <a:off x="1335550" y="14875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26646;p45">
              <a:extLst>
                <a:ext uri="{FF2B5EF4-FFF2-40B4-BE49-F238E27FC236}">
                  <a16:creationId xmlns:a16="http://schemas.microsoft.com/office/drawing/2014/main" id="{BBFC5CC5-D85F-4945-BF4A-1E2CA48138F0}"/>
                </a:ext>
              </a:extLst>
            </p:cNvPr>
            <p:cNvSpPr/>
            <p:nvPr/>
          </p:nvSpPr>
          <p:spPr>
            <a:xfrm>
              <a:off x="1337075" y="1478325"/>
              <a:ext cx="950" cy="1550"/>
            </a:xfrm>
            <a:custGeom>
              <a:avLst/>
              <a:gdLst/>
              <a:ahLst/>
              <a:cxnLst/>
              <a:rect l="l" t="t" r="r" b="b"/>
              <a:pathLst>
                <a:path w="38" h="62" extrusionOk="0">
                  <a:moveTo>
                    <a:pt x="23" y="1"/>
                  </a:moveTo>
                  <a:lnTo>
                    <a:pt x="0" y="53"/>
                  </a:lnTo>
                  <a:lnTo>
                    <a:pt x="38" y="61"/>
                  </a:lnTo>
                  <a:cubicBezTo>
                    <a:pt x="30" y="38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26647;p45">
              <a:extLst>
                <a:ext uri="{FF2B5EF4-FFF2-40B4-BE49-F238E27FC236}">
                  <a16:creationId xmlns:a16="http://schemas.microsoft.com/office/drawing/2014/main" id="{238F9D02-0E21-4685-BECF-5CD2F84A0252}"/>
                </a:ext>
              </a:extLst>
            </p:cNvPr>
            <p:cNvSpPr/>
            <p:nvPr/>
          </p:nvSpPr>
          <p:spPr>
            <a:xfrm>
              <a:off x="1327275" y="14813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26648;p45">
              <a:extLst>
                <a:ext uri="{FF2B5EF4-FFF2-40B4-BE49-F238E27FC236}">
                  <a16:creationId xmlns:a16="http://schemas.microsoft.com/office/drawing/2014/main" id="{4E86287A-C454-4698-95DB-50C9BD3B988A}"/>
                </a:ext>
              </a:extLst>
            </p:cNvPr>
            <p:cNvSpPr/>
            <p:nvPr/>
          </p:nvSpPr>
          <p:spPr>
            <a:xfrm>
              <a:off x="1316350" y="14757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26649;p45">
              <a:extLst>
                <a:ext uri="{FF2B5EF4-FFF2-40B4-BE49-F238E27FC236}">
                  <a16:creationId xmlns:a16="http://schemas.microsoft.com/office/drawing/2014/main" id="{A04D27D3-6698-4AB9-9BD8-3F49D3E1CA7A}"/>
                </a:ext>
              </a:extLst>
            </p:cNvPr>
            <p:cNvSpPr/>
            <p:nvPr/>
          </p:nvSpPr>
          <p:spPr>
            <a:xfrm>
              <a:off x="1324250" y="14732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26650;p45">
              <a:extLst>
                <a:ext uri="{FF2B5EF4-FFF2-40B4-BE49-F238E27FC236}">
                  <a16:creationId xmlns:a16="http://schemas.microsoft.com/office/drawing/2014/main" id="{39A10DC7-B51F-485F-960E-FBFF7B30B229}"/>
                </a:ext>
              </a:extLst>
            </p:cNvPr>
            <p:cNvSpPr/>
            <p:nvPr/>
          </p:nvSpPr>
          <p:spPr>
            <a:xfrm>
              <a:off x="1333875" y="15099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26651;p45">
              <a:extLst>
                <a:ext uri="{FF2B5EF4-FFF2-40B4-BE49-F238E27FC236}">
                  <a16:creationId xmlns:a16="http://schemas.microsoft.com/office/drawing/2014/main" id="{1D05C1FB-E0BB-4236-AEFE-915E261BD5D7}"/>
                </a:ext>
              </a:extLst>
            </p:cNvPr>
            <p:cNvSpPr/>
            <p:nvPr/>
          </p:nvSpPr>
          <p:spPr>
            <a:xfrm>
              <a:off x="1341950" y="1507525"/>
              <a:ext cx="1550" cy="2275"/>
            </a:xfrm>
            <a:custGeom>
              <a:avLst/>
              <a:gdLst/>
              <a:ahLst/>
              <a:cxnLst/>
              <a:rect l="l" t="t" r="r" b="b"/>
              <a:pathLst>
                <a:path w="62" h="91" extrusionOk="0">
                  <a:moveTo>
                    <a:pt x="23" y="0"/>
                  </a:moveTo>
                  <a:lnTo>
                    <a:pt x="1" y="68"/>
                  </a:lnTo>
                  <a:lnTo>
                    <a:pt x="61" y="91"/>
                  </a:lnTo>
                  <a:cubicBezTo>
                    <a:pt x="61" y="61"/>
                    <a:pt x="61" y="38"/>
                    <a:pt x="61" y="8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26652;p45">
              <a:extLst>
                <a:ext uri="{FF2B5EF4-FFF2-40B4-BE49-F238E27FC236}">
                  <a16:creationId xmlns:a16="http://schemas.microsoft.com/office/drawing/2014/main" id="{98DBE2DC-384F-4D68-B237-04739264AEC7}"/>
                </a:ext>
              </a:extLst>
            </p:cNvPr>
            <p:cNvSpPr/>
            <p:nvPr/>
          </p:nvSpPr>
          <p:spPr>
            <a:xfrm>
              <a:off x="995675" y="1385375"/>
              <a:ext cx="365325" cy="333550"/>
            </a:xfrm>
            <a:custGeom>
              <a:avLst/>
              <a:gdLst/>
              <a:ahLst/>
              <a:cxnLst/>
              <a:rect l="l" t="t" r="r" b="b"/>
              <a:pathLst>
                <a:path w="14613" h="13342" extrusionOk="0">
                  <a:moveTo>
                    <a:pt x="10354" y="1"/>
                  </a:moveTo>
                  <a:cubicBezTo>
                    <a:pt x="9709" y="1"/>
                    <a:pt x="9065" y="165"/>
                    <a:pt x="8496" y="525"/>
                  </a:cubicBezTo>
                  <a:cubicBezTo>
                    <a:pt x="8316" y="638"/>
                    <a:pt x="8142" y="766"/>
                    <a:pt x="7977" y="917"/>
                  </a:cubicBezTo>
                  <a:cubicBezTo>
                    <a:pt x="7540" y="1324"/>
                    <a:pt x="7216" y="1843"/>
                    <a:pt x="6983" y="2393"/>
                  </a:cubicBezTo>
                  <a:cubicBezTo>
                    <a:pt x="6922" y="2529"/>
                    <a:pt x="6734" y="2868"/>
                    <a:pt x="6726" y="3071"/>
                  </a:cubicBezTo>
                  <a:cubicBezTo>
                    <a:pt x="6613" y="2905"/>
                    <a:pt x="6274" y="2702"/>
                    <a:pt x="6154" y="2619"/>
                  </a:cubicBezTo>
                  <a:cubicBezTo>
                    <a:pt x="5672" y="2265"/>
                    <a:pt x="5130" y="1994"/>
                    <a:pt x="4542" y="1866"/>
                  </a:cubicBezTo>
                  <a:cubicBezTo>
                    <a:pt x="4331" y="1821"/>
                    <a:pt x="4113" y="1798"/>
                    <a:pt x="3894" y="1798"/>
                  </a:cubicBezTo>
                  <a:cubicBezTo>
                    <a:pt x="3868" y="1797"/>
                    <a:pt x="3842" y="1797"/>
                    <a:pt x="3816" y="1797"/>
                  </a:cubicBezTo>
                  <a:cubicBezTo>
                    <a:pt x="2875" y="1797"/>
                    <a:pt x="2008" y="2192"/>
                    <a:pt x="1348" y="2822"/>
                  </a:cubicBezTo>
                  <a:cubicBezTo>
                    <a:pt x="1175" y="2981"/>
                    <a:pt x="1017" y="3154"/>
                    <a:pt x="874" y="3342"/>
                  </a:cubicBezTo>
                  <a:cubicBezTo>
                    <a:pt x="753" y="3500"/>
                    <a:pt x="648" y="3666"/>
                    <a:pt x="550" y="3839"/>
                  </a:cubicBezTo>
                  <a:cubicBezTo>
                    <a:pt x="38" y="4811"/>
                    <a:pt x="0" y="5768"/>
                    <a:pt x="271" y="6656"/>
                  </a:cubicBezTo>
                  <a:cubicBezTo>
                    <a:pt x="851" y="8607"/>
                    <a:pt x="2621" y="9993"/>
                    <a:pt x="4346" y="10920"/>
                  </a:cubicBezTo>
                  <a:cubicBezTo>
                    <a:pt x="4773" y="11158"/>
                    <a:pt x="9061" y="13341"/>
                    <a:pt x="9515" y="13341"/>
                  </a:cubicBezTo>
                  <a:cubicBezTo>
                    <a:pt x="9534" y="13341"/>
                    <a:pt x="9546" y="13338"/>
                    <a:pt x="9551" y="13330"/>
                  </a:cubicBezTo>
                  <a:cubicBezTo>
                    <a:pt x="9551" y="13330"/>
                    <a:pt x="9559" y="13330"/>
                    <a:pt x="9559" y="13322"/>
                  </a:cubicBezTo>
                  <a:cubicBezTo>
                    <a:pt x="9574" y="13322"/>
                    <a:pt x="9574" y="13330"/>
                    <a:pt x="9574" y="13330"/>
                  </a:cubicBezTo>
                  <a:cubicBezTo>
                    <a:pt x="9576" y="13331"/>
                    <a:pt x="9578" y="13331"/>
                    <a:pt x="9581" y="13331"/>
                  </a:cubicBezTo>
                  <a:cubicBezTo>
                    <a:pt x="9840" y="13331"/>
                    <a:pt x="12544" y="9017"/>
                    <a:pt x="12805" y="8585"/>
                  </a:cubicBezTo>
                  <a:cubicBezTo>
                    <a:pt x="13799" y="6897"/>
                    <a:pt x="14613" y="4803"/>
                    <a:pt x="14108" y="2830"/>
                  </a:cubicBezTo>
                  <a:cubicBezTo>
                    <a:pt x="13882" y="1926"/>
                    <a:pt x="13355" y="1128"/>
                    <a:pt x="12413" y="555"/>
                  </a:cubicBezTo>
                  <a:cubicBezTo>
                    <a:pt x="12248" y="457"/>
                    <a:pt x="12067" y="367"/>
                    <a:pt x="11886" y="292"/>
                  </a:cubicBezTo>
                  <a:cubicBezTo>
                    <a:pt x="11668" y="209"/>
                    <a:pt x="11442" y="141"/>
                    <a:pt x="11208" y="96"/>
                  </a:cubicBezTo>
                  <a:cubicBezTo>
                    <a:pt x="10927" y="33"/>
                    <a:pt x="10640" y="1"/>
                    <a:pt x="103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26653;p45">
              <a:extLst>
                <a:ext uri="{FF2B5EF4-FFF2-40B4-BE49-F238E27FC236}">
                  <a16:creationId xmlns:a16="http://schemas.microsoft.com/office/drawing/2014/main" id="{0D78D60B-7FBF-49A4-A7A6-69729A9A0DB0}"/>
                </a:ext>
              </a:extLst>
            </p:cNvPr>
            <p:cNvSpPr/>
            <p:nvPr/>
          </p:nvSpPr>
          <p:spPr>
            <a:xfrm>
              <a:off x="992650" y="1382975"/>
              <a:ext cx="368725" cy="338300"/>
            </a:xfrm>
            <a:custGeom>
              <a:avLst/>
              <a:gdLst/>
              <a:ahLst/>
              <a:cxnLst/>
              <a:rect l="l" t="t" r="r" b="b"/>
              <a:pathLst>
                <a:path w="14749" h="13532" extrusionOk="0">
                  <a:moveTo>
                    <a:pt x="10469" y="188"/>
                  </a:moveTo>
                  <a:cubicBezTo>
                    <a:pt x="10746" y="188"/>
                    <a:pt x="11030" y="219"/>
                    <a:pt x="11314" y="282"/>
                  </a:cubicBezTo>
                  <a:cubicBezTo>
                    <a:pt x="11540" y="327"/>
                    <a:pt x="11766" y="395"/>
                    <a:pt x="11969" y="478"/>
                  </a:cubicBezTo>
                  <a:cubicBezTo>
                    <a:pt x="12150" y="553"/>
                    <a:pt x="12323" y="636"/>
                    <a:pt x="12489" y="734"/>
                  </a:cubicBezTo>
                  <a:cubicBezTo>
                    <a:pt x="13340" y="1246"/>
                    <a:pt x="13898" y="1992"/>
                    <a:pt x="14139" y="2949"/>
                  </a:cubicBezTo>
                  <a:cubicBezTo>
                    <a:pt x="14553" y="4568"/>
                    <a:pt x="14116" y="6481"/>
                    <a:pt x="12843" y="8628"/>
                  </a:cubicBezTo>
                  <a:cubicBezTo>
                    <a:pt x="12444" y="9306"/>
                    <a:pt x="10064" y="13064"/>
                    <a:pt x="9702" y="13320"/>
                  </a:cubicBezTo>
                  <a:cubicBezTo>
                    <a:pt x="9672" y="13320"/>
                    <a:pt x="9642" y="13328"/>
                    <a:pt x="9619" y="13343"/>
                  </a:cubicBezTo>
                  <a:cubicBezTo>
                    <a:pt x="9175" y="13305"/>
                    <a:pt x="5205" y="11309"/>
                    <a:pt x="4512" y="10933"/>
                  </a:cubicBezTo>
                  <a:cubicBezTo>
                    <a:pt x="2313" y="9750"/>
                    <a:pt x="957" y="8334"/>
                    <a:pt x="475" y="6730"/>
                  </a:cubicBezTo>
                  <a:cubicBezTo>
                    <a:pt x="196" y="5781"/>
                    <a:pt x="294" y="4862"/>
                    <a:pt x="761" y="3980"/>
                  </a:cubicBezTo>
                  <a:cubicBezTo>
                    <a:pt x="844" y="3815"/>
                    <a:pt x="950" y="3649"/>
                    <a:pt x="1070" y="3498"/>
                  </a:cubicBezTo>
                  <a:cubicBezTo>
                    <a:pt x="1206" y="3318"/>
                    <a:pt x="1364" y="3152"/>
                    <a:pt x="1537" y="2986"/>
                  </a:cubicBezTo>
                  <a:cubicBezTo>
                    <a:pt x="2215" y="2338"/>
                    <a:pt x="3059" y="1984"/>
                    <a:pt x="3932" y="1984"/>
                  </a:cubicBezTo>
                  <a:cubicBezTo>
                    <a:pt x="3955" y="1984"/>
                    <a:pt x="3985" y="1992"/>
                    <a:pt x="4015" y="1992"/>
                  </a:cubicBezTo>
                  <a:cubicBezTo>
                    <a:pt x="4226" y="1992"/>
                    <a:pt x="4437" y="2015"/>
                    <a:pt x="4640" y="2052"/>
                  </a:cubicBezTo>
                  <a:cubicBezTo>
                    <a:pt x="5183" y="2173"/>
                    <a:pt x="5710" y="2421"/>
                    <a:pt x="6222" y="2790"/>
                  </a:cubicBezTo>
                  <a:cubicBezTo>
                    <a:pt x="6245" y="2813"/>
                    <a:pt x="6283" y="2836"/>
                    <a:pt x="6328" y="2866"/>
                  </a:cubicBezTo>
                  <a:cubicBezTo>
                    <a:pt x="6463" y="2956"/>
                    <a:pt x="6689" y="3107"/>
                    <a:pt x="6765" y="3220"/>
                  </a:cubicBezTo>
                  <a:cubicBezTo>
                    <a:pt x="6781" y="3248"/>
                    <a:pt x="6811" y="3263"/>
                    <a:pt x="6840" y="3263"/>
                  </a:cubicBezTo>
                  <a:cubicBezTo>
                    <a:pt x="6850" y="3263"/>
                    <a:pt x="6860" y="3261"/>
                    <a:pt x="6870" y="3257"/>
                  </a:cubicBezTo>
                  <a:cubicBezTo>
                    <a:pt x="6908" y="3250"/>
                    <a:pt x="6938" y="3212"/>
                    <a:pt x="6938" y="3175"/>
                  </a:cubicBezTo>
                  <a:cubicBezTo>
                    <a:pt x="6945" y="3031"/>
                    <a:pt x="7066" y="2790"/>
                    <a:pt x="7134" y="2640"/>
                  </a:cubicBezTo>
                  <a:cubicBezTo>
                    <a:pt x="7156" y="2595"/>
                    <a:pt x="7179" y="2557"/>
                    <a:pt x="7186" y="2519"/>
                  </a:cubicBezTo>
                  <a:cubicBezTo>
                    <a:pt x="7435" y="1939"/>
                    <a:pt x="7766" y="1457"/>
                    <a:pt x="8166" y="1081"/>
                  </a:cubicBezTo>
                  <a:cubicBezTo>
                    <a:pt x="8316" y="937"/>
                    <a:pt x="8489" y="809"/>
                    <a:pt x="8670" y="696"/>
                  </a:cubicBezTo>
                  <a:cubicBezTo>
                    <a:pt x="9203" y="359"/>
                    <a:pt x="9821" y="188"/>
                    <a:pt x="10469" y="188"/>
                  </a:cubicBezTo>
                  <a:close/>
                  <a:moveTo>
                    <a:pt x="10468" y="1"/>
                  </a:moveTo>
                  <a:cubicBezTo>
                    <a:pt x="9785" y="1"/>
                    <a:pt x="9132" y="184"/>
                    <a:pt x="8572" y="538"/>
                  </a:cubicBezTo>
                  <a:cubicBezTo>
                    <a:pt x="8376" y="659"/>
                    <a:pt x="8196" y="794"/>
                    <a:pt x="8038" y="945"/>
                  </a:cubicBezTo>
                  <a:cubicBezTo>
                    <a:pt x="7616" y="1337"/>
                    <a:pt x="7277" y="1841"/>
                    <a:pt x="7013" y="2451"/>
                  </a:cubicBezTo>
                  <a:cubicBezTo>
                    <a:pt x="7006" y="2474"/>
                    <a:pt x="6983" y="2519"/>
                    <a:pt x="6960" y="2564"/>
                  </a:cubicBezTo>
                  <a:cubicBezTo>
                    <a:pt x="6908" y="2685"/>
                    <a:pt x="6832" y="2828"/>
                    <a:pt x="6795" y="2971"/>
                  </a:cubicBezTo>
                  <a:cubicBezTo>
                    <a:pt x="6682" y="2873"/>
                    <a:pt x="6546" y="2783"/>
                    <a:pt x="6433" y="2708"/>
                  </a:cubicBezTo>
                  <a:cubicBezTo>
                    <a:pt x="6395" y="2677"/>
                    <a:pt x="6358" y="2655"/>
                    <a:pt x="6328" y="2640"/>
                  </a:cubicBezTo>
                  <a:cubicBezTo>
                    <a:pt x="5800" y="2256"/>
                    <a:pt x="5243" y="1992"/>
                    <a:pt x="4686" y="1871"/>
                  </a:cubicBezTo>
                  <a:cubicBezTo>
                    <a:pt x="4467" y="1826"/>
                    <a:pt x="4241" y="1804"/>
                    <a:pt x="4015" y="1804"/>
                  </a:cubicBezTo>
                  <a:cubicBezTo>
                    <a:pt x="3980" y="1803"/>
                    <a:pt x="3945" y="1802"/>
                    <a:pt x="3910" y="1802"/>
                  </a:cubicBezTo>
                  <a:cubicBezTo>
                    <a:pt x="2998" y="1802"/>
                    <a:pt x="2113" y="2176"/>
                    <a:pt x="1409" y="2851"/>
                  </a:cubicBezTo>
                  <a:cubicBezTo>
                    <a:pt x="1228" y="3016"/>
                    <a:pt x="1063" y="3197"/>
                    <a:pt x="920" y="3385"/>
                  </a:cubicBezTo>
                  <a:cubicBezTo>
                    <a:pt x="792" y="3544"/>
                    <a:pt x="686" y="3717"/>
                    <a:pt x="588" y="3890"/>
                  </a:cubicBezTo>
                  <a:cubicBezTo>
                    <a:pt x="99" y="4817"/>
                    <a:pt x="1" y="5788"/>
                    <a:pt x="302" y="6782"/>
                  </a:cubicBezTo>
                  <a:cubicBezTo>
                    <a:pt x="792" y="8432"/>
                    <a:pt x="2177" y="9886"/>
                    <a:pt x="4422" y="11098"/>
                  </a:cubicBezTo>
                  <a:cubicBezTo>
                    <a:pt x="4640" y="11219"/>
                    <a:pt x="5913" y="11874"/>
                    <a:pt x="7149" y="12469"/>
                  </a:cubicBezTo>
                  <a:cubicBezTo>
                    <a:pt x="8956" y="13351"/>
                    <a:pt x="9476" y="13531"/>
                    <a:pt x="9649" y="13531"/>
                  </a:cubicBezTo>
                  <a:cubicBezTo>
                    <a:pt x="9680" y="13531"/>
                    <a:pt x="9695" y="13531"/>
                    <a:pt x="9710" y="13524"/>
                  </a:cubicBezTo>
                  <a:cubicBezTo>
                    <a:pt x="9830" y="13509"/>
                    <a:pt x="10101" y="13245"/>
                    <a:pt x="11374" y="11302"/>
                  </a:cubicBezTo>
                  <a:cubicBezTo>
                    <a:pt x="12128" y="10149"/>
                    <a:pt x="12881" y="8937"/>
                    <a:pt x="13009" y="8726"/>
                  </a:cubicBezTo>
                  <a:cubicBezTo>
                    <a:pt x="14304" y="6534"/>
                    <a:pt x="14749" y="4568"/>
                    <a:pt x="14319" y="2903"/>
                  </a:cubicBezTo>
                  <a:cubicBezTo>
                    <a:pt x="14063" y="1894"/>
                    <a:pt x="13483" y="1111"/>
                    <a:pt x="12587" y="576"/>
                  </a:cubicBezTo>
                  <a:cubicBezTo>
                    <a:pt x="12414" y="470"/>
                    <a:pt x="12233" y="380"/>
                    <a:pt x="12037" y="305"/>
                  </a:cubicBezTo>
                  <a:cubicBezTo>
                    <a:pt x="11819" y="214"/>
                    <a:pt x="11593" y="147"/>
                    <a:pt x="11352" y="101"/>
                  </a:cubicBezTo>
                  <a:cubicBezTo>
                    <a:pt x="11055" y="34"/>
                    <a:pt x="10759" y="1"/>
                    <a:pt x="1046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26654;p45">
              <a:extLst>
                <a:ext uri="{FF2B5EF4-FFF2-40B4-BE49-F238E27FC236}">
                  <a16:creationId xmlns:a16="http://schemas.microsoft.com/office/drawing/2014/main" id="{41B40B86-C31A-4245-BF0E-975E7E1A607F}"/>
                </a:ext>
              </a:extLst>
            </p:cNvPr>
            <p:cNvSpPr/>
            <p:nvPr/>
          </p:nvSpPr>
          <p:spPr>
            <a:xfrm>
              <a:off x="1007350" y="1364150"/>
              <a:ext cx="365325" cy="333650"/>
            </a:xfrm>
            <a:custGeom>
              <a:avLst/>
              <a:gdLst/>
              <a:ahLst/>
              <a:cxnLst/>
              <a:rect l="l" t="t" r="r" b="b"/>
              <a:pathLst>
                <a:path w="14613" h="13346" extrusionOk="0">
                  <a:moveTo>
                    <a:pt x="10339" y="1"/>
                  </a:moveTo>
                  <a:cubicBezTo>
                    <a:pt x="9700" y="1"/>
                    <a:pt x="9063" y="166"/>
                    <a:pt x="8504" y="523"/>
                  </a:cubicBezTo>
                  <a:cubicBezTo>
                    <a:pt x="8316" y="636"/>
                    <a:pt x="8142" y="772"/>
                    <a:pt x="7977" y="915"/>
                  </a:cubicBezTo>
                  <a:cubicBezTo>
                    <a:pt x="7547" y="1329"/>
                    <a:pt x="7216" y="1841"/>
                    <a:pt x="6983" y="2391"/>
                  </a:cubicBezTo>
                  <a:cubicBezTo>
                    <a:pt x="6922" y="2527"/>
                    <a:pt x="6734" y="2873"/>
                    <a:pt x="6726" y="3076"/>
                  </a:cubicBezTo>
                  <a:cubicBezTo>
                    <a:pt x="6613" y="2903"/>
                    <a:pt x="6274" y="2707"/>
                    <a:pt x="6154" y="2617"/>
                  </a:cubicBezTo>
                  <a:cubicBezTo>
                    <a:pt x="5672" y="2270"/>
                    <a:pt x="5130" y="1999"/>
                    <a:pt x="4542" y="1871"/>
                  </a:cubicBezTo>
                  <a:cubicBezTo>
                    <a:pt x="4331" y="1826"/>
                    <a:pt x="4113" y="1803"/>
                    <a:pt x="3894" y="1803"/>
                  </a:cubicBezTo>
                  <a:cubicBezTo>
                    <a:pt x="3861" y="1802"/>
                    <a:pt x="3827" y="1802"/>
                    <a:pt x="3793" y="1802"/>
                  </a:cubicBezTo>
                  <a:cubicBezTo>
                    <a:pt x="2861" y="1802"/>
                    <a:pt x="2003" y="2203"/>
                    <a:pt x="1348" y="2828"/>
                  </a:cubicBezTo>
                  <a:cubicBezTo>
                    <a:pt x="1175" y="2986"/>
                    <a:pt x="1017" y="3159"/>
                    <a:pt x="874" y="3348"/>
                  </a:cubicBezTo>
                  <a:cubicBezTo>
                    <a:pt x="753" y="3498"/>
                    <a:pt x="648" y="3664"/>
                    <a:pt x="558" y="3845"/>
                  </a:cubicBezTo>
                  <a:cubicBezTo>
                    <a:pt x="38" y="4816"/>
                    <a:pt x="0" y="5765"/>
                    <a:pt x="271" y="6662"/>
                  </a:cubicBezTo>
                  <a:cubicBezTo>
                    <a:pt x="851" y="8613"/>
                    <a:pt x="2629" y="9991"/>
                    <a:pt x="4346" y="10925"/>
                  </a:cubicBezTo>
                  <a:cubicBezTo>
                    <a:pt x="4774" y="11157"/>
                    <a:pt x="9074" y="13346"/>
                    <a:pt x="9524" y="13346"/>
                  </a:cubicBezTo>
                  <a:cubicBezTo>
                    <a:pt x="9542" y="13346"/>
                    <a:pt x="9553" y="13342"/>
                    <a:pt x="9559" y="13335"/>
                  </a:cubicBezTo>
                  <a:cubicBezTo>
                    <a:pt x="9559" y="13335"/>
                    <a:pt x="9559" y="13328"/>
                    <a:pt x="9566" y="13320"/>
                  </a:cubicBezTo>
                  <a:cubicBezTo>
                    <a:pt x="9574" y="13328"/>
                    <a:pt x="9574" y="13328"/>
                    <a:pt x="9574" y="13328"/>
                  </a:cubicBezTo>
                  <a:cubicBezTo>
                    <a:pt x="9576" y="13329"/>
                    <a:pt x="9579" y="13329"/>
                    <a:pt x="9582" y="13329"/>
                  </a:cubicBezTo>
                  <a:cubicBezTo>
                    <a:pt x="9852" y="13329"/>
                    <a:pt x="12552" y="9014"/>
                    <a:pt x="12805" y="8582"/>
                  </a:cubicBezTo>
                  <a:cubicBezTo>
                    <a:pt x="13799" y="6903"/>
                    <a:pt x="14613" y="4801"/>
                    <a:pt x="14108" y="2828"/>
                  </a:cubicBezTo>
                  <a:cubicBezTo>
                    <a:pt x="13882" y="1931"/>
                    <a:pt x="13355" y="1126"/>
                    <a:pt x="12413" y="561"/>
                  </a:cubicBezTo>
                  <a:cubicBezTo>
                    <a:pt x="12248" y="455"/>
                    <a:pt x="12067" y="372"/>
                    <a:pt x="11886" y="297"/>
                  </a:cubicBezTo>
                  <a:cubicBezTo>
                    <a:pt x="11668" y="207"/>
                    <a:pt x="11442" y="146"/>
                    <a:pt x="11208" y="101"/>
                  </a:cubicBezTo>
                  <a:cubicBezTo>
                    <a:pt x="10923" y="35"/>
                    <a:pt x="10631" y="1"/>
                    <a:pt x="10339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26655;p45">
              <a:extLst>
                <a:ext uri="{FF2B5EF4-FFF2-40B4-BE49-F238E27FC236}">
                  <a16:creationId xmlns:a16="http://schemas.microsoft.com/office/drawing/2014/main" id="{2ED083E0-C90C-4E0D-92BF-BD2CA91ED599}"/>
                </a:ext>
              </a:extLst>
            </p:cNvPr>
            <p:cNvSpPr/>
            <p:nvPr/>
          </p:nvSpPr>
          <p:spPr>
            <a:xfrm>
              <a:off x="1004325" y="1361700"/>
              <a:ext cx="368725" cy="338475"/>
            </a:xfrm>
            <a:custGeom>
              <a:avLst/>
              <a:gdLst/>
              <a:ahLst/>
              <a:cxnLst/>
              <a:rect l="l" t="t" r="r" b="b"/>
              <a:pathLst>
                <a:path w="14749" h="13539" extrusionOk="0">
                  <a:moveTo>
                    <a:pt x="10467" y="192"/>
                  </a:moveTo>
                  <a:cubicBezTo>
                    <a:pt x="10745" y="192"/>
                    <a:pt x="11029" y="224"/>
                    <a:pt x="11314" y="290"/>
                  </a:cubicBezTo>
                  <a:cubicBezTo>
                    <a:pt x="11540" y="335"/>
                    <a:pt x="11766" y="403"/>
                    <a:pt x="11969" y="485"/>
                  </a:cubicBezTo>
                  <a:cubicBezTo>
                    <a:pt x="12150" y="553"/>
                    <a:pt x="12323" y="636"/>
                    <a:pt x="12489" y="734"/>
                  </a:cubicBezTo>
                  <a:cubicBezTo>
                    <a:pt x="13340" y="1254"/>
                    <a:pt x="13898" y="1999"/>
                    <a:pt x="14139" y="2948"/>
                  </a:cubicBezTo>
                  <a:cubicBezTo>
                    <a:pt x="14553" y="4568"/>
                    <a:pt x="14116" y="6481"/>
                    <a:pt x="12843" y="8635"/>
                  </a:cubicBezTo>
                  <a:cubicBezTo>
                    <a:pt x="12444" y="9313"/>
                    <a:pt x="10064" y="13064"/>
                    <a:pt x="9702" y="13328"/>
                  </a:cubicBezTo>
                  <a:cubicBezTo>
                    <a:pt x="9695" y="13326"/>
                    <a:pt x="9687" y="13325"/>
                    <a:pt x="9680" y="13325"/>
                  </a:cubicBezTo>
                  <a:cubicBezTo>
                    <a:pt x="9658" y="13325"/>
                    <a:pt x="9638" y="13333"/>
                    <a:pt x="9627" y="13350"/>
                  </a:cubicBezTo>
                  <a:cubicBezTo>
                    <a:pt x="9175" y="13313"/>
                    <a:pt x="5205" y="11317"/>
                    <a:pt x="4512" y="10940"/>
                  </a:cubicBezTo>
                  <a:cubicBezTo>
                    <a:pt x="2313" y="9750"/>
                    <a:pt x="957" y="8334"/>
                    <a:pt x="483" y="6730"/>
                  </a:cubicBezTo>
                  <a:cubicBezTo>
                    <a:pt x="196" y="5788"/>
                    <a:pt x="294" y="4862"/>
                    <a:pt x="761" y="3980"/>
                  </a:cubicBezTo>
                  <a:cubicBezTo>
                    <a:pt x="844" y="3815"/>
                    <a:pt x="950" y="3656"/>
                    <a:pt x="1070" y="3498"/>
                  </a:cubicBezTo>
                  <a:cubicBezTo>
                    <a:pt x="1206" y="3325"/>
                    <a:pt x="1364" y="3152"/>
                    <a:pt x="1537" y="2994"/>
                  </a:cubicBezTo>
                  <a:cubicBezTo>
                    <a:pt x="2215" y="2346"/>
                    <a:pt x="3059" y="1992"/>
                    <a:pt x="3932" y="1992"/>
                  </a:cubicBezTo>
                  <a:lnTo>
                    <a:pt x="4015" y="1992"/>
                  </a:lnTo>
                  <a:cubicBezTo>
                    <a:pt x="4226" y="1992"/>
                    <a:pt x="4437" y="2014"/>
                    <a:pt x="4640" y="2060"/>
                  </a:cubicBezTo>
                  <a:cubicBezTo>
                    <a:pt x="5183" y="2173"/>
                    <a:pt x="5710" y="2421"/>
                    <a:pt x="6222" y="2798"/>
                  </a:cubicBezTo>
                  <a:cubicBezTo>
                    <a:pt x="6245" y="2813"/>
                    <a:pt x="6282" y="2835"/>
                    <a:pt x="6328" y="2866"/>
                  </a:cubicBezTo>
                  <a:cubicBezTo>
                    <a:pt x="6463" y="2956"/>
                    <a:pt x="6689" y="3107"/>
                    <a:pt x="6772" y="3227"/>
                  </a:cubicBezTo>
                  <a:cubicBezTo>
                    <a:pt x="6791" y="3252"/>
                    <a:pt x="6820" y="3267"/>
                    <a:pt x="6851" y="3267"/>
                  </a:cubicBezTo>
                  <a:cubicBezTo>
                    <a:pt x="6857" y="3267"/>
                    <a:pt x="6864" y="3266"/>
                    <a:pt x="6870" y="3265"/>
                  </a:cubicBezTo>
                  <a:cubicBezTo>
                    <a:pt x="6915" y="3250"/>
                    <a:pt x="6938" y="3220"/>
                    <a:pt x="6938" y="3174"/>
                  </a:cubicBezTo>
                  <a:cubicBezTo>
                    <a:pt x="6945" y="3039"/>
                    <a:pt x="7066" y="2790"/>
                    <a:pt x="7134" y="2647"/>
                  </a:cubicBezTo>
                  <a:cubicBezTo>
                    <a:pt x="7156" y="2594"/>
                    <a:pt x="7179" y="2557"/>
                    <a:pt x="7194" y="2527"/>
                  </a:cubicBezTo>
                  <a:cubicBezTo>
                    <a:pt x="7435" y="1947"/>
                    <a:pt x="7766" y="1457"/>
                    <a:pt x="8166" y="1088"/>
                  </a:cubicBezTo>
                  <a:cubicBezTo>
                    <a:pt x="8316" y="945"/>
                    <a:pt x="8489" y="817"/>
                    <a:pt x="8670" y="704"/>
                  </a:cubicBezTo>
                  <a:cubicBezTo>
                    <a:pt x="9202" y="367"/>
                    <a:pt x="9819" y="192"/>
                    <a:pt x="10467" y="192"/>
                  </a:cubicBezTo>
                  <a:close/>
                  <a:moveTo>
                    <a:pt x="10471" y="1"/>
                  </a:moveTo>
                  <a:cubicBezTo>
                    <a:pt x="9787" y="1"/>
                    <a:pt x="9133" y="186"/>
                    <a:pt x="8572" y="546"/>
                  </a:cubicBezTo>
                  <a:cubicBezTo>
                    <a:pt x="8376" y="659"/>
                    <a:pt x="8196" y="794"/>
                    <a:pt x="8038" y="945"/>
                  </a:cubicBezTo>
                  <a:cubicBezTo>
                    <a:pt x="7616" y="1344"/>
                    <a:pt x="7277" y="1849"/>
                    <a:pt x="7021" y="2451"/>
                  </a:cubicBezTo>
                  <a:cubicBezTo>
                    <a:pt x="7006" y="2481"/>
                    <a:pt x="6983" y="2519"/>
                    <a:pt x="6968" y="2564"/>
                  </a:cubicBezTo>
                  <a:cubicBezTo>
                    <a:pt x="6908" y="2685"/>
                    <a:pt x="6840" y="2835"/>
                    <a:pt x="6795" y="2971"/>
                  </a:cubicBezTo>
                  <a:cubicBezTo>
                    <a:pt x="6682" y="2881"/>
                    <a:pt x="6546" y="2783"/>
                    <a:pt x="6433" y="2707"/>
                  </a:cubicBezTo>
                  <a:cubicBezTo>
                    <a:pt x="6395" y="2685"/>
                    <a:pt x="6358" y="2662"/>
                    <a:pt x="6335" y="2640"/>
                  </a:cubicBezTo>
                  <a:cubicBezTo>
                    <a:pt x="5800" y="2255"/>
                    <a:pt x="5243" y="1999"/>
                    <a:pt x="4686" y="1879"/>
                  </a:cubicBezTo>
                  <a:cubicBezTo>
                    <a:pt x="4467" y="1826"/>
                    <a:pt x="4241" y="1804"/>
                    <a:pt x="4015" y="1804"/>
                  </a:cubicBezTo>
                  <a:cubicBezTo>
                    <a:pt x="3988" y="1803"/>
                    <a:pt x="3961" y="1803"/>
                    <a:pt x="3934" y="1803"/>
                  </a:cubicBezTo>
                  <a:cubicBezTo>
                    <a:pt x="3020" y="1803"/>
                    <a:pt x="2119" y="2170"/>
                    <a:pt x="1409" y="2858"/>
                  </a:cubicBezTo>
                  <a:cubicBezTo>
                    <a:pt x="1228" y="3024"/>
                    <a:pt x="1063" y="3197"/>
                    <a:pt x="920" y="3385"/>
                  </a:cubicBezTo>
                  <a:cubicBezTo>
                    <a:pt x="799" y="3551"/>
                    <a:pt x="686" y="3717"/>
                    <a:pt x="596" y="3897"/>
                  </a:cubicBezTo>
                  <a:cubicBezTo>
                    <a:pt x="99" y="4824"/>
                    <a:pt x="1" y="5796"/>
                    <a:pt x="302" y="6782"/>
                  </a:cubicBezTo>
                  <a:cubicBezTo>
                    <a:pt x="792" y="8439"/>
                    <a:pt x="2177" y="9893"/>
                    <a:pt x="4422" y="11106"/>
                  </a:cubicBezTo>
                  <a:cubicBezTo>
                    <a:pt x="4640" y="11219"/>
                    <a:pt x="5913" y="11874"/>
                    <a:pt x="7149" y="12477"/>
                  </a:cubicBezTo>
                  <a:cubicBezTo>
                    <a:pt x="8956" y="13350"/>
                    <a:pt x="9476" y="13539"/>
                    <a:pt x="9657" y="13539"/>
                  </a:cubicBezTo>
                  <a:cubicBezTo>
                    <a:pt x="9680" y="13539"/>
                    <a:pt x="9702" y="13531"/>
                    <a:pt x="9710" y="13524"/>
                  </a:cubicBezTo>
                  <a:cubicBezTo>
                    <a:pt x="9830" y="13516"/>
                    <a:pt x="10101" y="13245"/>
                    <a:pt x="11374" y="11309"/>
                  </a:cubicBezTo>
                  <a:cubicBezTo>
                    <a:pt x="12128" y="10157"/>
                    <a:pt x="12881" y="8944"/>
                    <a:pt x="13009" y="8726"/>
                  </a:cubicBezTo>
                  <a:cubicBezTo>
                    <a:pt x="14304" y="6534"/>
                    <a:pt x="14749" y="4575"/>
                    <a:pt x="14319" y="2903"/>
                  </a:cubicBezTo>
                  <a:cubicBezTo>
                    <a:pt x="14063" y="1901"/>
                    <a:pt x="13483" y="1118"/>
                    <a:pt x="12587" y="576"/>
                  </a:cubicBezTo>
                  <a:cubicBezTo>
                    <a:pt x="12414" y="470"/>
                    <a:pt x="12233" y="380"/>
                    <a:pt x="12045" y="305"/>
                  </a:cubicBezTo>
                  <a:cubicBezTo>
                    <a:pt x="11826" y="222"/>
                    <a:pt x="11593" y="154"/>
                    <a:pt x="11352" y="101"/>
                  </a:cubicBezTo>
                  <a:cubicBezTo>
                    <a:pt x="11056" y="34"/>
                    <a:pt x="10761" y="1"/>
                    <a:pt x="1047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26656;p45">
              <a:extLst>
                <a:ext uri="{FF2B5EF4-FFF2-40B4-BE49-F238E27FC236}">
                  <a16:creationId xmlns:a16="http://schemas.microsoft.com/office/drawing/2014/main" id="{796B757F-3687-44AC-9A55-F2C968CEBEBB}"/>
                </a:ext>
              </a:extLst>
            </p:cNvPr>
            <p:cNvSpPr/>
            <p:nvPr/>
          </p:nvSpPr>
          <p:spPr>
            <a:xfrm>
              <a:off x="1037275" y="1540825"/>
              <a:ext cx="13400" cy="16425"/>
            </a:xfrm>
            <a:custGeom>
              <a:avLst/>
              <a:gdLst/>
              <a:ahLst/>
              <a:cxnLst/>
              <a:rect l="l" t="t" r="r" b="b"/>
              <a:pathLst>
                <a:path w="536" h="657" extrusionOk="0">
                  <a:moveTo>
                    <a:pt x="201" y="1"/>
                  </a:moveTo>
                  <a:cubicBezTo>
                    <a:pt x="182" y="1"/>
                    <a:pt x="162" y="3"/>
                    <a:pt x="144" y="9"/>
                  </a:cubicBezTo>
                  <a:cubicBezTo>
                    <a:pt x="46" y="47"/>
                    <a:pt x="1" y="152"/>
                    <a:pt x="31" y="250"/>
                  </a:cubicBezTo>
                  <a:cubicBezTo>
                    <a:pt x="53" y="318"/>
                    <a:pt x="69" y="348"/>
                    <a:pt x="69" y="363"/>
                  </a:cubicBezTo>
                  <a:cubicBezTo>
                    <a:pt x="76" y="393"/>
                    <a:pt x="76" y="393"/>
                    <a:pt x="99" y="446"/>
                  </a:cubicBezTo>
                  <a:lnTo>
                    <a:pt x="151" y="544"/>
                  </a:lnTo>
                  <a:cubicBezTo>
                    <a:pt x="182" y="619"/>
                    <a:pt x="249" y="657"/>
                    <a:pt x="325" y="657"/>
                  </a:cubicBezTo>
                  <a:cubicBezTo>
                    <a:pt x="347" y="657"/>
                    <a:pt x="370" y="649"/>
                    <a:pt x="400" y="642"/>
                  </a:cubicBezTo>
                  <a:cubicBezTo>
                    <a:pt x="490" y="596"/>
                    <a:pt x="536" y="491"/>
                    <a:pt x="490" y="393"/>
                  </a:cubicBezTo>
                  <a:lnTo>
                    <a:pt x="445" y="288"/>
                  </a:lnTo>
                  <a:cubicBezTo>
                    <a:pt x="438" y="273"/>
                    <a:pt x="438" y="265"/>
                    <a:pt x="430" y="250"/>
                  </a:cubicBezTo>
                  <a:cubicBezTo>
                    <a:pt x="423" y="227"/>
                    <a:pt x="415" y="197"/>
                    <a:pt x="385" y="129"/>
                  </a:cubicBezTo>
                  <a:cubicBezTo>
                    <a:pt x="361" y="50"/>
                    <a:pt x="28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26657;p45">
              <a:extLst>
                <a:ext uri="{FF2B5EF4-FFF2-40B4-BE49-F238E27FC236}">
                  <a16:creationId xmlns:a16="http://schemas.microsoft.com/office/drawing/2014/main" id="{2DB3E508-4F6D-42B9-ADAC-318951ACAB8B}"/>
                </a:ext>
              </a:extLst>
            </p:cNvPr>
            <p:cNvSpPr/>
            <p:nvPr/>
          </p:nvSpPr>
          <p:spPr>
            <a:xfrm>
              <a:off x="1021850" y="1424275"/>
              <a:ext cx="81750" cy="100025"/>
            </a:xfrm>
            <a:custGeom>
              <a:avLst/>
              <a:gdLst/>
              <a:ahLst/>
              <a:cxnLst/>
              <a:rect l="l" t="t" r="r" b="b"/>
              <a:pathLst>
                <a:path w="3270" h="4001" extrusionOk="0">
                  <a:moveTo>
                    <a:pt x="3065" y="1"/>
                  </a:moveTo>
                  <a:cubicBezTo>
                    <a:pt x="3060" y="1"/>
                    <a:pt x="3056" y="1"/>
                    <a:pt x="3051" y="1"/>
                  </a:cubicBezTo>
                  <a:cubicBezTo>
                    <a:pt x="3021" y="9"/>
                    <a:pt x="0" y="378"/>
                    <a:pt x="347" y="3827"/>
                  </a:cubicBezTo>
                  <a:cubicBezTo>
                    <a:pt x="354" y="3925"/>
                    <a:pt x="437" y="4001"/>
                    <a:pt x="535" y="4001"/>
                  </a:cubicBezTo>
                  <a:lnTo>
                    <a:pt x="550" y="4001"/>
                  </a:lnTo>
                  <a:cubicBezTo>
                    <a:pt x="655" y="3986"/>
                    <a:pt x="731" y="3895"/>
                    <a:pt x="716" y="3790"/>
                  </a:cubicBezTo>
                  <a:cubicBezTo>
                    <a:pt x="414" y="717"/>
                    <a:pt x="2975" y="393"/>
                    <a:pt x="3088" y="378"/>
                  </a:cubicBezTo>
                  <a:cubicBezTo>
                    <a:pt x="3194" y="363"/>
                    <a:pt x="3269" y="272"/>
                    <a:pt x="3262" y="167"/>
                  </a:cubicBezTo>
                  <a:cubicBezTo>
                    <a:pt x="3247" y="73"/>
                    <a:pt x="3164" y="1"/>
                    <a:pt x="3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26658;p45">
              <a:extLst>
                <a:ext uri="{FF2B5EF4-FFF2-40B4-BE49-F238E27FC236}">
                  <a16:creationId xmlns:a16="http://schemas.microsoft.com/office/drawing/2014/main" id="{6FCC788A-B3DD-4EBA-86B0-DC9C67C320FF}"/>
                </a:ext>
              </a:extLst>
            </p:cNvPr>
            <p:cNvSpPr/>
            <p:nvPr/>
          </p:nvSpPr>
          <p:spPr>
            <a:xfrm>
              <a:off x="1195275" y="1471050"/>
              <a:ext cx="54250" cy="76800"/>
            </a:xfrm>
            <a:custGeom>
              <a:avLst/>
              <a:gdLst/>
              <a:ahLst/>
              <a:cxnLst/>
              <a:rect l="l" t="t" r="r" b="b"/>
              <a:pathLst>
                <a:path w="2170" h="3072" extrusionOk="0">
                  <a:moveTo>
                    <a:pt x="877" y="1"/>
                  </a:moveTo>
                  <a:cubicBezTo>
                    <a:pt x="809" y="1"/>
                    <a:pt x="739" y="10"/>
                    <a:pt x="671" y="28"/>
                  </a:cubicBezTo>
                  <a:cubicBezTo>
                    <a:pt x="241" y="149"/>
                    <a:pt x="0" y="586"/>
                    <a:pt x="113" y="1007"/>
                  </a:cubicBezTo>
                  <a:lnTo>
                    <a:pt x="520" y="2484"/>
                  </a:lnTo>
                  <a:cubicBezTo>
                    <a:pt x="620" y="2840"/>
                    <a:pt x="937" y="3071"/>
                    <a:pt x="1284" y="3071"/>
                  </a:cubicBezTo>
                  <a:cubicBezTo>
                    <a:pt x="1355" y="3071"/>
                    <a:pt x="1427" y="3062"/>
                    <a:pt x="1499" y="3041"/>
                  </a:cubicBezTo>
                  <a:cubicBezTo>
                    <a:pt x="1921" y="2920"/>
                    <a:pt x="2170" y="2484"/>
                    <a:pt x="2057" y="2062"/>
                  </a:cubicBezTo>
                  <a:lnTo>
                    <a:pt x="1642" y="586"/>
                  </a:lnTo>
                  <a:cubicBezTo>
                    <a:pt x="1548" y="233"/>
                    <a:pt x="1226" y="1"/>
                    <a:pt x="8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26659;p45">
              <a:extLst>
                <a:ext uri="{FF2B5EF4-FFF2-40B4-BE49-F238E27FC236}">
                  <a16:creationId xmlns:a16="http://schemas.microsoft.com/office/drawing/2014/main" id="{5C611BB6-C848-4B81-9B81-2801C74DBA7E}"/>
                </a:ext>
              </a:extLst>
            </p:cNvPr>
            <p:cNvSpPr/>
            <p:nvPr/>
          </p:nvSpPr>
          <p:spPr>
            <a:xfrm>
              <a:off x="1194325" y="1468700"/>
              <a:ext cx="57850" cy="81400"/>
            </a:xfrm>
            <a:custGeom>
              <a:avLst/>
              <a:gdLst/>
              <a:ahLst/>
              <a:cxnLst/>
              <a:rect l="l" t="t" r="r" b="b"/>
              <a:pathLst>
                <a:path w="2314" h="3256" extrusionOk="0">
                  <a:moveTo>
                    <a:pt x="920" y="190"/>
                  </a:moveTo>
                  <a:cubicBezTo>
                    <a:pt x="1228" y="190"/>
                    <a:pt x="1507" y="393"/>
                    <a:pt x="1590" y="702"/>
                  </a:cubicBezTo>
                  <a:lnTo>
                    <a:pt x="2004" y="2178"/>
                  </a:lnTo>
                  <a:cubicBezTo>
                    <a:pt x="2102" y="2555"/>
                    <a:pt x="1884" y="2939"/>
                    <a:pt x="1515" y="3045"/>
                  </a:cubicBezTo>
                  <a:cubicBezTo>
                    <a:pt x="1454" y="3062"/>
                    <a:pt x="1393" y="3071"/>
                    <a:pt x="1332" y="3071"/>
                  </a:cubicBezTo>
                  <a:cubicBezTo>
                    <a:pt x="1211" y="3071"/>
                    <a:pt x="1090" y="3037"/>
                    <a:pt x="980" y="2977"/>
                  </a:cubicBezTo>
                  <a:cubicBezTo>
                    <a:pt x="822" y="2886"/>
                    <a:pt x="701" y="2736"/>
                    <a:pt x="648" y="2555"/>
                  </a:cubicBezTo>
                  <a:lnTo>
                    <a:pt x="242" y="1079"/>
                  </a:lnTo>
                  <a:cubicBezTo>
                    <a:pt x="189" y="898"/>
                    <a:pt x="219" y="710"/>
                    <a:pt x="309" y="544"/>
                  </a:cubicBezTo>
                  <a:cubicBezTo>
                    <a:pt x="400" y="378"/>
                    <a:pt x="550" y="265"/>
                    <a:pt x="731" y="213"/>
                  </a:cubicBezTo>
                  <a:cubicBezTo>
                    <a:pt x="792" y="197"/>
                    <a:pt x="859" y="190"/>
                    <a:pt x="920" y="190"/>
                  </a:cubicBezTo>
                  <a:close/>
                  <a:moveTo>
                    <a:pt x="913" y="1"/>
                  </a:moveTo>
                  <a:cubicBezTo>
                    <a:pt x="835" y="1"/>
                    <a:pt x="757" y="11"/>
                    <a:pt x="679" y="32"/>
                  </a:cubicBezTo>
                  <a:cubicBezTo>
                    <a:pt x="453" y="100"/>
                    <a:pt x="264" y="243"/>
                    <a:pt x="144" y="454"/>
                  </a:cubicBezTo>
                  <a:cubicBezTo>
                    <a:pt x="31" y="657"/>
                    <a:pt x="1" y="898"/>
                    <a:pt x="61" y="1124"/>
                  </a:cubicBezTo>
                  <a:lnTo>
                    <a:pt x="468" y="2608"/>
                  </a:lnTo>
                  <a:cubicBezTo>
                    <a:pt x="535" y="2834"/>
                    <a:pt x="679" y="3022"/>
                    <a:pt x="889" y="3143"/>
                  </a:cubicBezTo>
                  <a:cubicBezTo>
                    <a:pt x="1025" y="3218"/>
                    <a:pt x="1176" y="3256"/>
                    <a:pt x="1326" y="3256"/>
                  </a:cubicBezTo>
                  <a:cubicBezTo>
                    <a:pt x="1409" y="3256"/>
                    <a:pt x="1484" y="3248"/>
                    <a:pt x="1567" y="3225"/>
                  </a:cubicBezTo>
                  <a:cubicBezTo>
                    <a:pt x="2034" y="3097"/>
                    <a:pt x="2313" y="2600"/>
                    <a:pt x="2185" y="2133"/>
                  </a:cubicBezTo>
                  <a:lnTo>
                    <a:pt x="1778" y="649"/>
                  </a:lnTo>
                  <a:cubicBezTo>
                    <a:pt x="1665" y="259"/>
                    <a:pt x="1305" y="1"/>
                    <a:pt x="91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26660;p45">
              <a:extLst>
                <a:ext uri="{FF2B5EF4-FFF2-40B4-BE49-F238E27FC236}">
                  <a16:creationId xmlns:a16="http://schemas.microsoft.com/office/drawing/2014/main" id="{1D1D6C16-62F1-475B-A32F-275A7F29E38B}"/>
                </a:ext>
              </a:extLst>
            </p:cNvPr>
            <p:cNvSpPr/>
            <p:nvPr/>
          </p:nvSpPr>
          <p:spPr>
            <a:xfrm>
              <a:off x="1208650" y="1492200"/>
              <a:ext cx="29775" cy="43025"/>
            </a:xfrm>
            <a:custGeom>
              <a:avLst/>
              <a:gdLst/>
              <a:ahLst/>
              <a:cxnLst/>
              <a:rect l="l" t="t" r="r" b="b"/>
              <a:pathLst>
                <a:path w="1191" h="1721" extrusionOk="0">
                  <a:moveTo>
                    <a:pt x="480" y="1"/>
                  </a:moveTo>
                  <a:cubicBezTo>
                    <a:pt x="441" y="1"/>
                    <a:pt x="401" y="6"/>
                    <a:pt x="362" y="18"/>
                  </a:cubicBezTo>
                  <a:cubicBezTo>
                    <a:pt x="128" y="78"/>
                    <a:pt x="0" y="312"/>
                    <a:pt x="60" y="545"/>
                  </a:cubicBezTo>
                  <a:lnTo>
                    <a:pt x="173" y="960"/>
                  </a:lnTo>
                  <a:lnTo>
                    <a:pt x="181" y="990"/>
                  </a:lnTo>
                  <a:lnTo>
                    <a:pt x="301" y="1404"/>
                  </a:lnTo>
                  <a:cubicBezTo>
                    <a:pt x="352" y="1599"/>
                    <a:pt x="522" y="1720"/>
                    <a:pt x="713" y="1720"/>
                  </a:cubicBezTo>
                  <a:cubicBezTo>
                    <a:pt x="751" y="1720"/>
                    <a:pt x="790" y="1715"/>
                    <a:pt x="829" y="1705"/>
                  </a:cubicBezTo>
                  <a:cubicBezTo>
                    <a:pt x="1055" y="1645"/>
                    <a:pt x="1190" y="1404"/>
                    <a:pt x="1122" y="1178"/>
                  </a:cubicBezTo>
                  <a:lnTo>
                    <a:pt x="1107" y="1110"/>
                  </a:lnTo>
                  <a:lnTo>
                    <a:pt x="904" y="380"/>
                  </a:lnTo>
                  <a:lnTo>
                    <a:pt x="889" y="312"/>
                  </a:lnTo>
                  <a:cubicBezTo>
                    <a:pt x="833" y="126"/>
                    <a:pt x="664" y="1"/>
                    <a:pt x="48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26661;p45">
              <a:extLst>
                <a:ext uri="{FF2B5EF4-FFF2-40B4-BE49-F238E27FC236}">
                  <a16:creationId xmlns:a16="http://schemas.microsoft.com/office/drawing/2014/main" id="{349D3814-13C1-4EB7-A7E6-02EA9BCEBD3D}"/>
                </a:ext>
              </a:extLst>
            </p:cNvPr>
            <p:cNvSpPr/>
            <p:nvPr/>
          </p:nvSpPr>
          <p:spPr>
            <a:xfrm>
              <a:off x="1206000" y="1489850"/>
              <a:ext cx="33925" cy="47825"/>
            </a:xfrm>
            <a:custGeom>
              <a:avLst/>
              <a:gdLst/>
              <a:ahLst/>
              <a:cxnLst/>
              <a:rect l="l" t="t" r="r" b="b"/>
              <a:pathLst>
                <a:path w="1357" h="1913" extrusionOk="0">
                  <a:moveTo>
                    <a:pt x="582" y="190"/>
                  </a:moveTo>
                  <a:cubicBezTo>
                    <a:pt x="637" y="190"/>
                    <a:pt x="693" y="204"/>
                    <a:pt x="746" y="233"/>
                  </a:cubicBezTo>
                  <a:cubicBezTo>
                    <a:pt x="822" y="278"/>
                    <a:pt x="874" y="346"/>
                    <a:pt x="905" y="436"/>
                  </a:cubicBezTo>
                  <a:lnTo>
                    <a:pt x="1138" y="1295"/>
                  </a:lnTo>
                  <a:cubicBezTo>
                    <a:pt x="1191" y="1476"/>
                    <a:pt x="1085" y="1656"/>
                    <a:pt x="905" y="1709"/>
                  </a:cubicBezTo>
                  <a:cubicBezTo>
                    <a:pt x="875" y="1717"/>
                    <a:pt x="844" y="1721"/>
                    <a:pt x="813" y="1721"/>
                  </a:cubicBezTo>
                  <a:cubicBezTo>
                    <a:pt x="759" y="1721"/>
                    <a:pt x="704" y="1708"/>
                    <a:pt x="656" y="1679"/>
                  </a:cubicBezTo>
                  <a:cubicBezTo>
                    <a:pt x="573" y="1634"/>
                    <a:pt x="520" y="1558"/>
                    <a:pt x="498" y="1476"/>
                  </a:cubicBezTo>
                  <a:lnTo>
                    <a:pt x="257" y="609"/>
                  </a:lnTo>
                  <a:cubicBezTo>
                    <a:pt x="204" y="436"/>
                    <a:pt x="309" y="248"/>
                    <a:pt x="490" y="203"/>
                  </a:cubicBezTo>
                  <a:cubicBezTo>
                    <a:pt x="520" y="194"/>
                    <a:pt x="551" y="190"/>
                    <a:pt x="582" y="190"/>
                  </a:cubicBezTo>
                  <a:close/>
                  <a:moveTo>
                    <a:pt x="583" y="0"/>
                  </a:moveTo>
                  <a:cubicBezTo>
                    <a:pt x="535" y="0"/>
                    <a:pt x="486" y="7"/>
                    <a:pt x="438" y="22"/>
                  </a:cubicBezTo>
                  <a:cubicBezTo>
                    <a:pt x="159" y="97"/>
                    <a:pt x="1" y="383"/>
                    <a:pt x="76" y="662"/>
                  </a:cubicBezTo>
                  <a:lnTo>
                    <a:pt x="317" y="1528"/>
                  </a:lnTo>
                  <a:cubicBezTo>
                    <a:pt x="347" y="1664"/>
                    <a:pt x="438" y="1769"/>
                    <a:pt x="558" y="1845"/>
                  </a:cubicBezTo>
                  <a:cubicBezTo>
                    <a:pt x="641" y="1890"/>
                    <a:pt x="724" y="1912"/>
                    <a:pt x="814" y="1912"/>
                  </a:cubicBezTo>
                  <a:cubicBezTo>
                    <a:pt x="867" y="1912"/>
                    <a:pt x="912" y="1905"/>
                    <a:pt x="957" y="1890"/>
                  </a:cubicBezTo>
                  <a:cubicBezTo>
                    <a:pt x="1093" y="1852"/>
                    <a:pt x="1206" y="1769"/>
                    <a:pt x="1274" y="1641"/>
                  </a:cubicBezTo>
                  <a:cubicBezTo>
                    <a:pt x="1341" y="1521"/>
                    <a:pt x="1356" y="1385"/>
                    <a:pt x="1319" y="1250"/>
                  </a:cubicBezTo>
                  <a:lnTo>
                    <a:pt x="1085" y="383"/>
                  </a:lnTo>
                  <a:cubicBezTo>
                    <a:pt x="1017" y="153"/>
                    <a:pt x="810" y="0"/>
                    <a:pt x="5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26662;p45">
              <a:extLst>
                <a:ext uri="{FF2B5EF4-FFF2-40B4-BE49-F238E27FC236}">
                  <a16:creationId xmlns:a16="http://schemas.microsoft.com/office/drawing/2014/main" id="{02DABB52-50EE-4051-BCC5-C667B8FD89D1}"/>
                </a:ext>
              </a:extLst>
            </p:cNvPr>
            <p:cNvSpPr/>
            <p:nvPr/>
          </p:nvSpPr>
          <p:spPr>
            <a:xfrm>
              <a:off x="1141975" y="1485750"/>
              <a:ext cx="54250" cy="76775"/>
            </a:xfrm>
            <a:custGeom>
              <a:avLst/>
              <a:gdLst/>
              <a:ahLst/>
              <a:cxnLst/>
              <a:rect l="l" t="t" r="r" b="b"/>
              <a:pathLst>
                <a:path w="2170" h="3071" extrusionOk="0">
                  <a:moveTo>
                    <a:pt x="877" y="0"/>
                  </a:moveTo>
                  <a:cubicBezTo>
                    <a:pt x="809" y="0"/>
                    <a:pt x="740" y="9"/>
                    <a:pt x="671" y="28"/>
                  </a:cubicBezTo>
                  <a:cubicBezTo>
                    <a:pt x="249" y="148"/>
                    <a:pt x="1" y="585"/>
                    <a:pt x="114" y="1007"/>
                  </a:cubicBezTo>
                  <a:lnTo>
                    <a:pt x="520" y="2491"/>
                  </a:lnTo>
                  <a:cubicBezTo>
                    <a:pt x="620" y="2840"/>
                    <a:pt x="938" y="3071"/>
                    <a:pt x="1284" y="3071"/>
                  </a:cubicBezTo>
                  <a:cubicBezTo>
                    <a:pt x="1355" y="3071"/>
                    <a:pt x="1427" y="3061"/>
                    <a:pt x="1500" y="3041"/>
                  </a:cubicBezTo>
                  <a:cubicBezTo>
                    <a:pt x="1929" y="2928"/>
                    <a:pt x="2170" y="2491"/>
                    <a:pt x="2057" y="2061"/>
                  </a:cubicBezTo>
                  <a:lnTo>
                    <a:pt x="1650" y="585"/>
                  </a:lnTo>
                  <a:cubicBezTo>
                    <a:pt x="1549" y="232"/>
                    <a:pt x="1227" y="0"/>
                    <a:pt x="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26663;p45">
              <a:extLst>
                <a:ext uri="{FF2B5EF4-FFF2-40B4-BE49-F238E27FC236}">
                  <a16:creationId xmlns:a16="http://schemas.microsoft.com/office/drawing/2014/main" id="{EEDEF4DC-0596-48B6-9AA4-805762191218}"/>
                </a:ext>
              </a:extLst>
            </p:cNvPr>
            <p:cNvSpPr/>
            <p:nvPr/>
          </p:nvSpPr>
          <p:spPr>
            <a:xfrm>
              <a:off x="1139350" y="1483400"/>
              <a:ext cx="57825" cy="81575"/>
            </a:xfrm>
            <a:custGeom>
              <a:avLst/>
              <a:gdLst/>
              <a:ahLst/>
              <a:cxnLst/>
              <a:rect l="l" t="t" r="r" b="b"/>
              <a:pathLst>
                <a:path w="2313" h="3263" extrusionOk="0">
                  <a:moveTo>
                    <a:pt x="987" y="189"/>
                  </a:moveTo>
                  <a:cubicBezTo>
                    <a:pt x="1296" y="189"/>
                    <a:pt x="1574" y="393"/>
                    <a:pt x="1665" y="702"/>
                  </a:cubicBezTo>
                  <a:lnTo>
                    <a:pt x="2072" y="2185"/>
                  </a:lnTo>
                  <a:cubicBezTo>
                    <a:pt x="2117" y="2366"/>
                    <a:pt x="2094" y="2555"/>
                    <a:pt x="2004" y="2713"/>
                  </a:cubicBezTo>
                  <a:cubicBezTo>
                    <a:pt x="1913" y="2878"/>
                    <a:pt x="1763" y="2999"/>
                    <a:pt x="1582" y="3044"/>
                  </a:cubicBezTo>
                  <a:cubicBezTo>
                    <a:pt x="1518" y="3063"/>
                    <a:pt x="1452" y="3072"/>
                    <a:pt x="1387" y="3072"/>
                  </a:cubicBezTo>
                  <a:cubicBezTo>
                    <a:pt x="1270" y="3072"/>
                    <a:pt x="1154" y="3042"/>
                    <a:pt x="1047" y="2984"/>
                  </a:cubicBezTo>
                  <a:cubicBezTo>
                    <a:pt x="889" y="2886"/>
                    <a:pt x="769" y="2735"/>
                    <a:pt x="723" y="2555"/>
                  </a:cubicBezTo>
                  <a:lnTo>
                    <a:pt x="309" y="1078"/>
                  </a:lnTo>
                  <a:cubicBezTo>
                    <a:pt x="211" y="709"/>
                    <a:pt x="430" y="317"/>
                    <a:pt x="799" y="220"/>
                  </a:cubicBezTo>
                  <a:cubicBezTo>
                    <a:pt x="859" y="197"/>
                    <a:pt x="927" y="189"/>
                    <a:pt x="987" y="189"/>
                  </a:cubicBezTo>
                  <a:close/>
                  <a:moveTo>
                    <a:pt x="980" y="0"/>
                  </a:moveTo>
                  <a:cubicBezTo>
                    <a:pt x="902" y="0"/>
                    <a:pt x="824" y="10"/>
                    <a:pt x="746" y="31"/>
                  </a:cubicBezTo>
                  <a:cubicBezTo>
                    <a:pt x="279" y="167"/>
                    <a:pt x="0" y="656"/>
                    <a:pt x="128" y="1131"/>
                  </a:cubicBezTo>
                  <a:lnTo>
                    <a:pt x="535" y="2607"/>
                  </a:lnTo>
                  <a:cubicBezTo>
                    <a:pt x="603" y="2833"/>
                    <a:pt x="753" y="3029"/>
                    <a:pt x="957" y="3142"/>
                  </a:cubicBezTo>
                  <a:cubicBezTo>
                    <a:pt x="1092" y="3217"/>
                    <a:pt x="1243" y="3263"/>
                    <a:pt x="1394" y="3263"/>
                  </a:cubicBezTo>
                  <a:cubicBezTo>
                    <a:pt x="1477" y="3263"/>
                    <a:pt x="1552" y="3248"/>
                    <a:pt x="1635" y="3225"/>
                  </a:cubicBezTo>
                  <a:cubicBezTo>
                    <a:pt x="1861" y="3165"/>
                    <a:pt x="2049" y="3014"/>
                    <a:pt x="2170" y="2811"/>
                  </a:cubicBezTo>
                  <a:cubicBezTo>
                    <a:pt x="2282" y="2600"/>
                    <a:pt x="2313" y="2359"/>
                    <a:pt x="2252" y="2133"/>
                  </a:cubicBezTo>
                  <a:lnTo>
                    <a:pt x="1846" y="656"/>
                  </a:lnTo>
                  <a:cubicBezTo>
                    <a:pt x="1732" y="260"/>
                    <a:pt x="1372" y="0"/>
                    <a:pt x="9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26664;p45">
              <a:extLst>
                <a:ext uri="{FF2B5EF4-FFF2-40B4-BE49-F238E27FC236}">
                  <a16:creationId xmlns:a16="http://schemas.microsoft.com/office/drawing/2014/main" id="{05D7489F-37B9-4D9A-90E9-120E0C906D73}"/>
                </a:ext>
              </a:extLst>
            </p:cNvPr>
            <p:cNvSpPr/>
            <p:nvPr/>
          </p:nvSpPr>
          <p:spPr>
            <a:xfrm>
              <a:off x="1155350" y="1506950"/>
              <a:ext cx="29775" cy="43025"/>
            </a:xfrm>
            <a:custGeom>
              <a:avLst/>
              <a:gdLst/>
              <a:ahLst/>
              <a:cxnLst/>
              <a:rect l="l" t="t" r="r" b="b"/>
              <a:pathLst>
                <a:path w="1191" h="1721" extrusionOk="0">
                  <a:moveTo>
                    <a:pt x="474" y="1"/>
                  </a:moveTo>
                  <a:cubicBezTo>
                    <a:pt x="437" y="1"/>
                    <a:pt x="400" y="6"/>
                    <a:pt x="362" y="16"/>
                  </a:cubicBezTo>
                  <a:cubicBezTo>
                    <a:pt x="129" y="76"/>
                    <a:pt x="0" y="317"/>
                    <a:pt x="61" y="543"/>
                  </a:cubicBezTo>
                  <a:lnTo>
                    <a:pt x="174" y="965"/>
                  </a:lnTo>
                  <a:lnTo>
                    <a:pt x="181" y="987"/>
                  </a:lnTo>
                  <a:lnTo>
                    <a:pt x="302" y="1409"/>
                  </a:lnTo>
                  <a:cubicBezTo>
                    <a:pt x="351" y="1596"/>
                    <a:pt x="519" y="1720"/>
                    <a:pt x="707" y="1720"/>
                  </a:cubicBezTo>
                  <a:cubicBezTo>
                    <a:pt x="747" y="1720"/>
                    <a:pt x="788" y="1715"/>
                    <a:pt x="829" y="1703"/>
                  </a:cubicBezTo>
                  <a:cubicBezTo>
                    <a:pt x="1055" y="1643"/>
                    <a:pt x="1191" y="1409"/>
                    <a:pt x="1123" y="1176"/>
                  </a:cubicBezTo>
                  <a:lnTo>
                    <a:pt x="1108" y="1115"/>
                  </a:lnTo>
                  <a:lnTo>
                    <a:pt x="904" y="377"/>
                  </a:lnTo>
                  <a:lnTo>
                    <a:pt x="889" y="317"/>
                  </a:lnTo>
                  <a:cubicBezTo>
                    <a:pt x="833" y="122"/>
                    <a:pt x="661" y="1"/>
                    <a:pt x="4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26665;p45">
              <a:extLst>
                <a:ext uri="{FF2B5EF4-FFF2-40B4-BE49-F238E27FC236}">
                  <a16:creationId xmlns:a16="http://schemas.microsoft.com/office/drawing/2014/main" id="{FD8B81FE-9E77-43F0-9C3E-638502E0DFD3}"/>
                </a:ext>
              </a:extLst>
            </p:cNvPr>
            <p:cNvSpPr/>
            <p:nvPr/>
          </p:nvSpPr>
          <p:spPr>
            <a:xfrm>
              <a:off x="1153650" y="1504625"/>
              <a:ext cx="34125" cy="47725"/>
            </a:xfrm>
            <a:custGeom>
              <a:avLst/>
              <a:gdLst/>
              <a:ahLst/>
              <a:cxnLst/>
              <a:rect l="l" t="t" r="r" b="b"/>
              <a:pathLst>
                <a:path w="1365" h="1909" extrusionOk="0">
                  <a:moveTo>
                    <a:pt x="543" y="184"/>
                  </a:moveTo>
                  <a:cubicBezTo>
                    <a:pt x="686" y="184"/>
                    <a:pt x="822" y="282"/>
                    <a:pt x="867" y="433"/>
                  </a:cubicBezTo>
                  <a:lnTo>
                    <a:pt x="1100" y="1299"/>
                  </a:lnTo>
                  <a:cubicBezTo>
                    <a:pt x="1153" y="1472"/>
                    <a:pt x="1048" y="1660"/>
                    <a:pt x="867" y="1706"/>
                  </a:cubicBezTo>
                  <a:cubicBezTo>
                    <a:pt x="837" y="1714"/>
                    <a:pt x="806" y="1718"/>
                    <a:pt x="776" y="1718"/>
                  </a:cubicBezTo>
                  <a:cubicBezTo>
                    <a:pt x="721" y="1718"/>
                    <a:pt x="667" y="1704"/>
                    <a:pt x="618" y="1675"/>
                  </a:cubicBezTo>
                  <a:cubicBezTo>
                    <a:pt x="535" y="1630"/>
                    <a:pt x="483" y="1562"/>
                    <a:pt x="460" y="1472"/>
                  </a:cubicBezTo>
                  <a:lnTo>
                    <a:pt x="219" y="613"/>
                  </a:lnTo>
                  <a:cubicBezTo>
                    <a:pt x="197" y="523"/>
                    <a:pt x="204" y="433"/>
                    <a:pt x="249" y="357"/>
                  </a:cubicBezTo>
                  <a:cubicBezTo>
                    <a:pt x="294" y="282"/>
                    <a:pt x="370" y="222"/>
                    <a:pt x="453" y="199"/>
                  </a:cubicBezTo>
                  <a:cubicBezTo>
                    <a:pt x="483" y="192"/>
                    <a:pt x="513" y="184"/>
                    <a:pt x="543" y="184"/>
                  </a:cubicBezTo>
                  <a:close/>
                  <a:moveTo>
                    <a:pt x="537" y="0"/>
                  </a:moveTo>
                  <a:cubicBezTo>
                    <a:pt x="491" y="0"/>
                    <a:pt x="446" y="6"/>
                    <a:pt x="400" y="18"/>
                  </a:cubicBezTo>
                  <a:cubicBezTo>
                    <a:pt x="264" y="56"/>
                    <a:pt x="159" y="146"/>
                    <a:pt x="84" y="267"/>
                  </a:cubicBezTo>
                  <a:cubicBezTo>
                    <a:pt x="16" y="387"/>
                    <a:pt x="1" y="531"/>
                    <a:pt x="38" y="659"/>
                  </a:cubicBezTo>
                  <a:lnTo>
                    <a:pt x="279" y="1525"/>
                  </a:lnTo>
                  <a:cubicBezTo>
                    <a:pt x="317" y="1660"/>
                    <a:pt x="400" y="1773"/>
                    <a:pt x="520" y="1841"/>
                  </a:cubicBezTo>
                  <a:cubicBezTo>
                    <a:pt x="603" y="1886"/>
                    <a:pt x="694" y="1909"/>
                    <a:pt x="776" y="1909"/>
                  </a:cubicBezTo>
                  <a:cubicBezTo>
                    <a:pt x="829" y="1909"/>
                    <a:pt x="874" y="1901"/>
                    <a:pt x="920" y="1886"/>
                  </a:cubicBezTo>
                  <a:cubicBezTo>
                    <a:pt x="1198" y="1811"/>
                    <a:pt x="1364" y="1525"/>
                    <a:pt x="1281" y="1246"/>
                  </a:cubicBezTo>
                  <a:lnTo>
                    <a:pt x="1048" y="380"/>
                  </a:lnTo>
                  <a:cubicBezTo>
                    <a:pt x="978" y="153"/>
                    <a:pt x="767" y="0"/>
                    <a:pt x="53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26666;p45">
              <a:extLst>
                <a:ext uri="{FF2B5EF4-FFF2-40B4-BE49-F238E27FC236}">
                  <a16:creationId xmlns:a16="http://schemas.microsoft.com/office/drawing/2014/main" id="{37FE3A89-7150-4BCE-B2D8-61678F7D0CDA}"/>
                </a:ext>
              </a:extLst>
            </p:cNvPr>
            <p:cNvSpPr/>
            <p:nvPr/>
          </p:nvSpPr>
          <p:spPr>
            <a:xfrm>
              <a:off x="1152325" y="1516550"/>
              <a:ext cx="17925" cy="19425"/>
            </a:xfrm>
            <a:custGeom>
              <a:avLst/>
              <a:gdLst/>
              <a:ahLst/>
              <a:cxnLst/>
              <a:rect l="l" t="t" r="r" b="b"/>
              <a:pathLst>
                <a:path w="717" h="777" extrusionOk="0">
                  <a:moveTo>
                    <a:pt x="1" y="1"/>
                  </a:moveTo>
                  <a:lnTo>
                    <a:pt x="174" y="777"/>
                  </a:lnTo>
                  <a:lnTo>
                    <a:pt x="717" y="2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26667;p45">
              <a:extLst>
                <a:ext uri="{FF2B5EF4-FFF2-40B4-BE49-F238E27FC236}">
                  <a16:creationId xmlns:a16="http://schemas.microsoft.com/office/drawing/2014/main" id="{119282D6-D337-4E5E-89E6-3C2FF1BDBCCA}"/>
                </a:ext>
              </a:extLst>
            </p:cNvPr>
            <p:cNvSpPr/>
            <p:nvPr/>
          </p:nvSpPr>
          <p:spPr>
            <a:xfrm>
              <a:off x="1205450" y="1503950"/>
              <a:ext cx="18100" cy="19600"/>
            </a:xfrm>
            <a:custGeom>
              <a:avLst/>
              <a:gdLst/>
              <a:ahLst/>
              <a:cxnLst/>
              <a:rect l="l" t="t" r="r" b="b"/>
              <a:pathLst>
                <a:path w="724" h="784" extrusionOk="0">
                  <a:moveTo>
                    <a:pt x="0" y="0"/>
                  </a:moveTo>
                  <a:lnTo>
                    <a:pt x="181" y="783"/>
                  </a:lnTo>
                  <a:lnTo>
                    <a:pt x="723" y="2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26668;p45">
              <a:extLst>
                <a:ext uri="{FF2B5EF4-FFF2-40B4-BE49-F238E27FC236}">
                  <a16:creationId xmlns:a16="http://schemas.microsoft.com/office/drawing/2014/main" id="{F583FAEA-BEB1-47B1-A0E9-6ED2575B2B3D}"/>
                </a:ext>
              </a:extLst>
            </p:cNvPr>
            <p:cNvSpPr/>
            <p:nvPr/>
          </p:nvSpPr>
          <p:spPr>
            <a:xfrm>
              <a:off x="1200350" y="1556250"/>
              <a:ext cx="14900" cy="8125"/>
            </a:xfrm>
            <a:custGeom>
              <a:avLst/>
              <a:gdLst/>
              <a:ahLst/>
              <a:cxnLst/>
              <a:rect l="l" t="t" r="r" b="b"/>
              <a:pathLst>
                <a:path w="596" h="325" extrusionOk="0">
                  <a:moveTo>
                    <a:pt x="384" y="1"/>
                  </a:moveTo>
                  <a:cubicBezTo>
                    <a:pt x="344" y="1"/>
                    <a:pt x="301" y="6"/>
                    <a:pt x="257" y="17"/>
                  </a:cubicBezTo>
                  <a:cubicBezTo>
                    <a:pt x="106" y="62"/>
                    <a:pt x="1" y="160"/>
                    <a:pt x="23" y="236"/>
                  </a:cubicBezTo>
                  <a:cubicBezTo>
                    <a:pt x="39" y="292"/>
                    <a:pt x="107" y="324"/>
                    <a:pt x="200" y="324"/>
                  </a:cubicBezTo>
                  <a:cubicBezTo>
                    <a:pt x="242" y="324"/>
                    <a:pt x="290" y="318"/>
                    <a:pt x="340" y="303"/>
                  </a:cubicBezTo>
                  <a:cubicBezTo>
                    <a:pt x="490" y="266"/>
                    <a:pt x="596" y="168"/>
                    <a:pt x="573" y="85"/>
                  </a:cubicBezTo>
                  <a:cubicBezTo>
                    <a:pt x="557" y="32"/>
                    <a:pt x="481" y="1"/>
                    <a:pt x="384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26669;p45">
              <a:extLst>
                <a:ext uri="{FF2B5EF4-FFF2-40B4-BE49-F238E27FC236}">
                  <a16:creationId xmlns:a16="http://schemas.microsoft.com/office/drawing/2014/main" id="{48C63848-5387-4A3F-8E4E-03A8B4C9873D}"/>
                </a:ext>
              </a:extLst>
            </p:cNvPr>
            <p:cNvSpPr/>
            <p:nvPr/>
          </p:nvSpPr>
          <p:spPr>
            <a:xfrm>
              <a:off x="1197725" y="1553950"/>
              <a:ext cx="20175" cy="12725"/>
            </a:xfrm>
            <a:custGeom>
              <a:avLst/>
              <a:gdLst/>
              <a:ahLst/>
              <a:cxnLst/>
              <a:rect l="l" t="t" r="r" b="b"/>
              <a:pathLst>
                <a:path w="807" h="509" extrusionOk="0">
                  <a:moveTo>
                    <a:pt x="510" y="186"/>
                  </a:moveTo>
                  <a:cubicBezTo>
                    <a:pt x="554" y="186"/>
                    <a:pt x="583" y="195"/>
                    <a:pt x="588" y="200"/>
                  </a:cubicBezTo>
                  <a:cubicBezTo>
                    <a:pt x="580" y="215"/>
                    <a:pt x="527" y="275"/>
                    <a:pt x="414" y="305"/>
                  </a:cubicBezTo>
                  <a:cubicBezTo>
                    <a:pt x="373" y="318"/>
                    <a:pt x="336" y="322"/>
                    <a:pt x="305" y="322"/>
                  </a:cubicBezTo>
                  <a:cubicBezTo>
                    <a:pt x="262" y="322"/>
                    <a:pt x="232" y="314"/>
                    <a:pt x="219" y="305"/>
                  </a:cubicBezTo>
                  <a:cubicBezTo>
                    <a:pt x="234" y="282"/>
                    <a:pt x="286" y="230"/>
                    <a:pt x="392" y="207"/>
                  </a:cubicBezTo>
                  <a:cubicBezTo>
                    <a:pt x="437" y="191"/>
                    <a:pt x="478" y="186"/>
                    <a:pt x="510" y="186"/>
                  </a:cubicBezTo>
                  <a:close/>
                  <a:moveTo>
                    <a:pt x="482" y="1"/>
                  </a:moveTo>
                  <a:cubicBezTo>
                    <a:pt x="436" y="1"/>
                    <a:pt x="389" y="6"/>
                    <a:pt x="339" y="19"/>
                  </a:cubicBezTo>
                  <a:cubicBezTo>
                    <a:pt x="128" y="79"/>
                    <a:pt x="0" y="222"/>
                    <a:pt x="38" y="358"/>
                  </a:cubicBezTo>
                  <a:cubicBezTo>
                    <a:pt x="60" y="426"/>
                    <a:pt x="121" y="478"/>
                    <a:pt x="219" y="501"/>
                  </a:cubicBezTo>
                  <a:cubicBezTo>
                    <a:pt x="241" y="508"/>
                    <a:pt x="279" y="508"/>
                    <a:pt x="309" y="508"/>
                  </a:cubicBezTo>
                  <a:cubicBezTo>
                    <a:pt x="362" y="508"/>
                    <a:pt x="414" y="501"/>
                    <a:pt x="467" y="486"/>
                  </a:cubicBezTo>
                  <a:cubicBezTo>
                    <a:pt x="678" y="433"/>
                    <a:pt x="806" y="290"/>
                    <a:pt x="769" y="154"/>
                  </a:cubicBezTo>
                  <a:cubicBezTo>
                    <a:pt x="746" y="79"/>
                    <a:pt x="686" y="26"/>
                    <a:pt x="588" y="11"/>
                  </a:cubicBezTo>
                  <a:cubicBezTo>
                    <a:pt x="554" y="4"/>
                    <a:pt x="518" y="1"/>
                    <a:pt x="48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26670;p45">
              <a:extLst>
                <a:ext uri="{FF2B5EF4-FFF2-40B4-BE49-F238E27FC236}">
                  <a16:creationId xmlns:a16="http://schemas.microsoft.com/office/drawing/2014/main" id="{C744D3B2-72EE-4C3E-9226-245F23BD0954}"/>
                </a:ext>
              </a:extLst>
            </p:cNvPr>
            <p:cNvSpPr/>
            <p:nvPr/>
          </p:nvSpPr>
          <p:spPr>
            <a:xfrm>
              <a:off x="1250250" y="1527600"/>
              <a:ext cx="54450" cy="31275"/>
            </a:xfrm>
            <a:custGeom>
              <a:avLst/>
              <a:gdLst/>
              <a:ahLst/>
              <a:cxnLst/>
              <a:rect l="l" t="t" r="r" b="b"/>
              <a:pathLst>
                <a:path w="2178" h="1251" extrusionOk="0">
                  <a:moveTo>
                    <a:pt x="1392" y="0"/>
                  </a:moveTo>
                  <a:cubicBezTo>
                    <a:pt x="1249" y="0"/>
                    <a:pt x="1093" y="21"/>
                    <a:pt x="935" y="63"/>
                  </a:cubicBezTo>
                  <a:cubicBezTo>
                    <a:pt x="385" y="222"/>
                    <a:pt x="1" y="598"/>
                    <a:pt x="84" y="907"/>
                  </a:cubicBezTo>
                  <a:cubicBezTo>
                    <a:pt x="148" y="1126"/>
                    <a:pt x="428" y="1250"/>
                    <a:pt x="781" y="1250"/>
                  </a:cubicBezTo>
                  <a:cubicBezTo>
                    <a:pt x="926" y="1250"/>
                    <a:pt x="1084" y="1230"/>
                    <a:pt x="1244" y="1186"/>
                  </a:cubicBezTo>
                  <a:cubicBezTo>
                    <a:pt x="1801" y="1035"/>
                    <a:pt x="2178" y="658"/>
                    <a:pt x="2095" y="350"/>
                  </a:cubicBezTo>
                  <a:cubicBezTo>
                    <a:pt x="2035" y="129"/>
                    <a:pt x="1752" y="0"/>
                    <a:pt x="1392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26671;p45">
              <a:extLst>
                <a:ext uri="{FF2B5EF4-FFF2-40B4-BE49-F238E27FC236}">
                  <a16:creationId xmlns:a16="http://schemas.microsoft.com/office/drawing/2014/main" id="{3002CF06-A731-4572-B10B-D55E91C609A4}"/>
                </a:ext>
              </a:extLst>
            </p:cNvPr>
            <p:cNvSpPr/>
            <p:nvPr/>
          </p:nvSpPr>
          <p:spPr>
            <a:xfrm>
              <a:off x="1248925" y="1525225"/>
              <a:ext cx="57275" cy="35975"/>
            </a:xfrm>
            <a:custGeom>
              <a:avLst/>
              <a:gdLst/>
              <a:ahLst/>
              <a:cxnLst/>
              <a:rect l="l" t="t" r="r" b="b"/>
              <a:pathLst>
                <a:path w="2291" h="1439" extrusionOk="0">
                  <a:moveTo>
                    <a:pt x="1455" y="189"/>
                  </a:moveTo>
                  <a:cubicBezTo>
                    <a:pt x="1764" y="189"/>
                    <a:pt x="2005" y="294"/>
                    <a:pt x="2057" y="467"/>
                  </a:cubicBezTo>
                  <a:cubicBezTo>
                    <a:pt x="2087" y="580"/>
                    <a:pt x="2035" y="723"/>
                    <a:pt x="1899" y="851"/>
                  </a:cubicBezTo>
                  <a:cubicBezTo>
                    <a:pt x="1748" y="1002"/>
                    <a:pt x="1530" y="1123"/>
                    <a:pt x="1274" y="1190"/>
                  </a:cubicBezTo>
                  <a:cubicBezTo>
                    <a:pt x="1122" y="1232"/>
                    <a:pt x="972" y="1251"/>
                    <a:pt x="836" y="1251"/>
                  </a:cubicBezTo>
                  <a:cubicBezTo>
                    <a:pt x="525" y="1251"/>
                    <a:pt x="282" y="1150"/>
                    <a:pt x="234" y="972"/>
                  </a:cubicBezTo>
                  <a:cubicBezTo>
                    <a:pt x="197" y="859"/>
                    <a:pt x="257" y="723"/>
                    <a:pt x="393" y="588"/>
                  </a:cubicBezTo>
                  <a:cubicBezTo>
                    <a:pt x="543" y="445"/>
                    <a:pt x="762" y="324"/>
                    <a:pt x="1010" y="249"/>
                  </a:cubicBezTo>
                  <a:cubicBezTo>
                    <a:pt x="1168" y="211"/>
                    <a:pt x="1319" y="189"/>
                    <a:pt x="1455" y="189"/>
                  </a:cubicBezTo>
                  <a:close/>
                  <a:moveTo>
                    <a:pt x="1449" y="1"/>
                  </a:moveTo>
                  <a:cubicBezTo>
                    <a:pt x="1297" y="1"/>
                    <a:pt x="1133" y="23"/>
                    <a:pt x="965" y="68"/>
                  </a:cubicBezTo>
                  <a:cubicBezTo>
                    <a:pt x="679" y="151"/>
                    <a:pt x="430" y="286"/>
                    <a:pt x="257" y="452"/>
                  </a:cubicBezTo>
                  <a:cubicBezTo>
                    <a:pt x="76" y="641"/>
                    <a:pt x="1" y="836"/>
                    <a:pt x="46" y="1025"/>
                  </a:cubicBezTo>
                  <a:cubicBezTo>
                    <a:pt x="121" y="1288"/>
                    <a:pt x="438" y="1439"/>
                    <a:pt x="837" y="1439"/>
                  </a:cubicBezTo>
                  <a:cubicBezTo>
                    <a:pt x="988" y="1439"/>
                    <a:pt x="1153" y="1416"/>
                    <a:pt x="1327" y="1371"/>
                  </a:cubicBezTo>
                  <a:cubicBezTo>
                    <a:pt x="1605" y="1296"/>
                    <a:pt x="1854" y="1153"/>
                    <a:pt x="2027" y="987"/>
                  </a:cubicBezTo>
                  <a:cubicBezTo>
                    <a:pt x="2215" y="806"/>
                    <a:pt x="2291" y="603"/>
                    <a:pt x="2238" y="415"/>
                  </a:cubicBezTo>
                  <a:cubicBezTo>
                    <a:pt x="2167" y="152"/>
                    <a:pt x="1850" y="1"/>
                    <a:pt x="144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26672;p45">
              <a:extLst>
                <a:ext uri="{FF2B5EF4-FFF2-40B4-BE49-F238E27FC236}">
                  <a16:creationId xmlns:a16="http://schemas.microsoft.com/office/drawing/2014/main" id="{5A6534F4-CECA-4E7A-B74F-CCCDAA53FCA8}"/>
                </a:ext>
              </a:extLst>
            </p:cNvPr>
            <p:cNvSpPr/>
            <p:nvPr/>
          </p:nvSpPr>
          <p:spPr>
            <a:xfrm>
              <a:off x="1276625" y="1530750"/>
              <a:ext cx="14150" cy="8175"/>
            </a:xfrm>
            <a:custGeom>
              <a:avLst/>
              <a:gdLst/>
              <a:ahLst/>
              <a:cxnLst/>
              <a:rect l="l" t="t" r="r" b="b"/>
              <a:pathLst>
                <a:path w="566" h="327" extrusionOk="0">
                  <a:moveTo>
                    <a:pt x="364" y="1"/>
                  </a:moveTo>
                  <a:cubicBezTo>
                    <a:pt x="326" y="1"/>
                    <a:pt x="284" y="7"/>
                    <a:pt x="241" y="20"/>
                  </a:cubicBezTo>
                  <a:cubicBezTo>
                    <a:pt x="98" y="58"/>
                    <a:pt x="0" y="156"/>
                    <a:pt x="23" y="239"/>
                  </a:cubicBezTo>
                  <a:cubicBezTo>
                    <a:pt x="39" y="292"/>
                    <a:pt x="107" y="326"/>
                    <a:pt x="198" y="326"/>
                  </a:cubicBezTo>
                  <a:cubicBezTo>
                    <a:pt x="237" y="326"/>
                    <a:pt x="279" y="320"/>
                    <a:pt x="324" y="307"/>
                  </a:cubicBezTo>
                  <a:cubicBezTo>
                    <a:pt x="467" y="269"/>
                    <a:pt x="565" y="171"/>
                    <a:pt x="543" y="88"/>
                  </a:cubicBezTo>
                  <a:cubicBezTo>
                    <a:pt x="527" y="35"/>
                    <a:pt x="455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26673;p45">
              <a:extLst>
                <a:ext uri="{FF2B5EF4-FFF2-40B4-BE49-F238E27FC236}">
                  <a16:creationId xmlns:a16="http://schemas.microsoft.com/office/drawing/2014/main" id="{34FB884B-CD68-40FB-B030-0886766494AA}"/>
                </a:ext>
              </a:extLst>
            </p:cNvPr>
            <p:cNvSpPr/>
            <p:nvPr/>
          </p:nvSpPr>
          <p:spPr>
            <a:xfrm>
              <a:off x="1129550" y="1586950"/>
              <a:ext cx="14325" cy="8175"/>
            </a:xfrm>
            <a:custGeom>
              <a:avLst/>
              <a:gdLst/>
              <a:ahLst/>
              <a:cxnLst/>
              <a:rect l="l" t="t" r="r" b="b"/>
              <a:pathLst>
                <a:path w="573" h="327" extrusionOk="0">
                  <a:moveTo>
                    <a:pt x="368" y="1"/>
                  </a:moveTo>
                  <a:cubicBezTo>
                    <a:pt x="331" y="1"/>
                    <a:pt x="290" y="6"/>
                    <a:pt x="249" y="17"/>
                  </a:cubicBezTo>
                  <a:cubicBezTo>
                    <a:pt x="106" y="55"/>
                    <a:pt x="1" y="152"/>
                    <a:pt x="23" y="235"/>
                  </a:cubicBezTo>
                  <a:cubicBezTo>
                    <a:pt x="39" y="294"/>
                    <a:pt x="113" y="327"/>
                    <a:pt x="206" y="327"/>
                  </a:cubicBezTo>
                  <a:cubicBezTo>
                    <a:pt x="243" y="327"/>
                    <a:pt x="283" y="321"/>
                    <a:pt x="324" y="311"/>
                  </a:cubicBezTo>
                  <a:cubicBezTo>
                    <a:pt x="475" y="273"/>
                    <a:pt x="573" y="175"/>
                    <a:pt x="550" y="92"/>
                  </a:cubicBezTo>
                  <a:cubicBezTo>
                    <a:pt x="534" y="33"/>
                    <a:pt x="461" y="1"/>
                    <a:pt x="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26674;p45">
              <a:extLst>
                <a:ext uri="{FF2B5EF4-FFF2-40B4-BE49-F238E27FC236}">
                  <a16:creationId xmlns:a16="http://schemas.microsoft.com/office/drawing/2014/main" id="{015631DE-4C9E-4D6E-92E5-EEA80B8061FA}"/>
                </a:ext>
              </a:extLst>
            </p:cNvPr>
            <p:cNvSpPr/>
            <p:nvPr/>
          </p:nvSpPr>
          <p:spPr>
            <a:xfrm>
              <a:off x="1110900" y="1566200"/>
              <a:ext cx="54450" cy="31275"/>
            </a:xfrm>
            <a:custGeom>
              <a:avLst/>
              <a:gdLst/>
              <a:ahLst/>
              <a:cxnLst/>
              <a:rect l="l" t="t" r="r" b="b"/>
              <a:pathLst>
                <a:path w="2178" h="1251" extrusionOk="0">
                  <a:moveTo>
                    <a:pt x="1387" y="0"/>
                  </a:moveTo>
                  <a:cubicBezTo>
                    <a:pt x="1245" y="0"/>
                    <a:pt x="1091" y="21"/>
                    <a:pt x="935" y="64"/>
                  </a:cubicBezTo>
                  <a:cubicBezTo>
                    <a:pt x="377" y="222"/>
                    <a:pt x="1" y="591"/>
                    <a:pt x="84" y="900"/>
                  </a:cubicBezTo>
                  <a:cubicBezTo>
                    <a:pt x="143" y="1124"/>
                    <a:pt x="422" y="1250"/>
                    <a:pt x="779" y="1250"/>
                  </a:cubicBezTo>
                  <a:cubicBezTo>
                    <a:pt x="924" y="1250"/>
                    <a:pt x="1082" y="1229"/>
                    <a:pt x="1244" y="1186"/>
                  </a:cubicBezTo>
                  <a:cubicBezTo>
                    <a:pt x="1794" y="1035"/>
                    <a:pt x="2178" y="659"/>
                    <a:pt x="2087" y="350"/>
                  </a:cubicBezTo>
                  <a:cubicBezTo>
                    <a:pt x="2028" y="129"/>
                    <a:pt x="1745" y="0"/>
                    <a:pt x="1387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26675;p45">
              <a:extLst>
                <a:ext uri="{FF2B5EF4-FFF2-40B4-BE49-F238E27FC236}">
                  <a16:creationId xmlns:a16="http://schemas.microsoft.com/office/drawing/2014/main" id="{95F75F47-0CCC-4806-88A8-20B3C529D76E}"/>
                </a:ext>
              </a:extLst>
            </p:cNvPr>
            <p:cNvSpPr/>
            <p:nvPr/>
          </p:nvSpPr>
          <p:spPr>
            <a:xfrm>
              <a:off x="1108075" y="1563825"/>
              <a:ext cx="58600" cy="36000"/>
            </a:xfrm>
            <a:custGeom>
              <a:avLst/>
              <a:gdLst/>
              <a:ahLst/>
              <a:cxnLst/>
              <a:rect l="l" t="t" r="r" b="b"/>
              <a:pathLst>
                <a:path w="2344" h="1440" extrusionOk="0">
                  <a:moveTo>
                    <a:pt x="1504" y="190"/>
                  </a:moveTo>
                  <a:cubicBezTo>
                    <a:pt x="1601" y="190"/>
                    <a:pt x="1694" y="200"/>
                    <a:pt x="1778" y="219"/>
                  </a:cubicBezTo>
                  <a:cubicBezTo>
                    <a:pt x="1959" y="264"/>
                    <a:pt x="2080" y="354"/>
                    <a:pt x="2110" y="467"/>
                  </a:cubicBezTo>
                  <a:cubicBezTo>
                    <a:pt x="2148" y="580"/>
                    <a:pt x="2087" y="716"/>
                    <a:pt x="1952" y="852"/>
                  </a:cubicBezTo>
                  <a:cubicBezTo>
                    <a:pt x="1801" y="1002"/>
                    <a:pt x="1583" y="1123"/>
                    <a:pt x="1327" y="1190"/>
                  </a:cubicBezTo>
                  <a:cubicBezTo>
                    <a:pt x="1177" y="1232"/>
                    <a:pt x="1028" y="1251"/>
                    <a:pt x="892" y="1251"/>
                  </a:cubicBezTo>
                  <a:cubicBezTo>
                    <a:pt x="581" y="1251"/>
                    <a:pt x="334" y="1150"/>
                    <a:pt x="287" y="972"/>
                  </a:cubicBezTo>
                  <a:cubicBezTo>
                    <a:pt x="219" y="716"/>
                    <a:pt x="573" y="392"/>
                    <a:pt x="1070" y="249"/>
                  </a:cubicBezTo>
                  <a:cubicBezTo>
                    <a:pt x="1220" y="209"/>
                    <a:pt x="1367" y="190"/>
                    <a:pt x="1504" y="190"/>
                  </a:cubicBezTo>
                  <a:close/>
                  <a:moveTo>
                    <a:pt x="1508" y="1"/>
                  </a:moveTo>
                  <a:cubicBezTo>
                    <a:pt x="1351" y="1"/>
                    <a:pt x="1184" y="24"/>
                    <a:pt x="1018" y="68"/>
                  </a:cubicBezTo>
                  <a:cubicBezTo>
                    <a:pt x="408" y="241"/>
                    <a:pt x="1" y="656"/>
                    <a:pt x="106" y="1025"/>
                  </a:cubicBezTo>
                  <a:cubicBezTo>
                    <a:pt x="182" y="1288"/>
                    <a:pt x="490" y="1439"/>
                    <a:pt x="890" y="1439"/>
                  </a:cubicBezTo>
                  <a:cubicBezTo>
                    <a:pt x="1048" y="1439"/>
                    <a:pt x="1214" y="1416"/>
                    <a:pt x="1379" y="1371"/>
                  </a:cubicBezTo>
                  <a:cubicBezTo>
                    <a:pt x="1666" y="1296"/>
                    <a:pt x="1914" y="1153"/>
                    <a:pt x="2087" y="987"/>
                  </a:cubicBezTo>
                  <a:cubicBezTo>
                    <a:pt x="2268" y="806"/>
                    <a:pt x="2343" y="603"/>
                    <a:pt x="2291" y="415"/>
                  </a:cubicBezTo>
                  <a:cubicBezTo>
                    <a:pt x="2245" y="234"/>
                    <a:pt x="2072" y="98"/>
                    <a:pt x="1824" y="38"/>
                  </a:cubicBezTo>
                  <a:cubicBezTo>
                    <a:pt x="1726" y="13"/>
                    <a:pt x="1620" y="1"/>
                    <a:pt x="15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26676;p45">
              <a:extLst>
                <a:ext uri="{FF2B5EF4-FFF2-40B4-BE49-F238E27FC236}">
                  <a16:creationId xmlns:a16="http://schemas.microsoft.com/office/drawing/2014/main" id="{155E7659-FEE1-4DAE-BD33-7BF6FE58A68F}"/>
                </a:ext>
              </a:extLst>
            </p:cNvPr>
            <p:cNvSpPr/>
            <p:nvPr/>
          </p:nvSpPr>
          <p:spPr>
            <a:xfrm>
              <a:off x="1124275" y="1572825"/>
              <a:ext cx="14350" cy="8175"/>
            </a:xfrm>
            <a:custGeom>
              <a:avLst/>
              <a:gdLst/>
              <a:ahLst/>
              <a:cxnLst/>
              <a:rect l="l" t="t" r="r" b="b"/>
              <a:pathLst>
                <a:path w="574" h="327" extrusionOk="0">
                  <a:moveTo>
                    <a:pt x="368" y="1"/>
                  </a:moveTo>
                  <a:cubicBezTo>
                    <a:pt x="331" y="1"/>
                    <a:pt x="290" y="6"/>
                    <a:pt x="249" y="17"/>
                  </a:cubicBezTo>
                  <a:cubicBezTo>
                    <a:pt x="106" y="62"/>
                    <a:pt x="1" y="160"/>
                    <a:pt x="23" y="235"/>
                  </a:cubicBezTo>
                  <a:cubicBezTo>
                    <a:pt x="39" y="294"/>
                    <a:pt x="113" y="327"/>
                    <a:pt x="208" y="327"/>
                  </a:cubicBezTo>
                  <a:cubicBezTo>
                    <a:pt x="247" y="327"/>
                    <a:pt x="289" y="322"/>
                    <a:pt x="332" y="311"/>
                  </a:cubicBezTo>
                  <a:cubicBezTo>
                    <a:pt x="475" y="273"/>
                    <a:pt x="573" y="175"/>
                    <a:pt x="551" y="92"/>
                  </a:cubicBezTo>
                  <a:cubicBezTo>
                    <a:pt x="534" y="33"/>
                    <a:pt x="461" y="1"/>
                    <a:pt x="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26677;p45">
              <a:extLst>
                <a:ext uri="{FF2B5EF4-FFF2-40B4-BE49-F238E27FC236}">
                  <a16:creationId xmlns:a16="http://schemas.microsoft.com/office/drawing/2014/main" id="{B63E6D7A-A844-445E-99C0-82E520EAFFB4}"/>
                </a:ext>
              </a:extLst>
            </p:cNvPr>
            <p:cNvSpPr/>
            <p:nvPr/>
          </p:nvSpPr>
          <p:spPr>
            <a:xfrm>
              <a:off x="1177200" y="1557850"/>
              <a:ext cx="68175" cy="35175"/>
            </a:xfrm>
            <a:custGeom>
              <a:avLst/>
              <a:gdLst/>
              <a:ahLst/>
              <a:cxnLst/>
              <a:rect l="l" t="t" r="r" b="b"/>
              <a:pathLst>
                <a:path w="2727" h="1407" extrusionOk="0">
                  <a:moveTo>
                    <a:pt x="2309" y="0"/>
                  </a:moveTo>
                  <a:cubicBezTo>
                    <a:pt x="2195" y="0"/>
                    <a:pt x="2080" y="51"/>
                    <a:pt x="2004" y="149"/>
                  </a:cubicBezTo>
                  <a:cubicBezTo>
                    <a:pt x="1906" y="277"/>
                    <a:pt x="1800" y="382"/>
                    <a:pt x="1687" y="458"/>
                  </a:cubicBezTo>
                  <a:cubicBezTo>
                    <a:pt x="1657" y="480"/>
                    <a:pt x="1627" y="495"/>
                    <a:pt x="1597" y="518"/>
                  </a:cubicBezTo>
                  <a:cubicBezTo>
                    <a:pt x="1439" y="599"/>
                    <a:pt x="1271" y="641"/>
                    <a:pt x="1094" y="641"/>
                  </a:cubicBezTo>
                  <a:cubicBezTo>
                    <a:pt x="926" y="641"/>
                    <a:pt x="749" y="603"/>
                    <a:pt x="565" y="526"/>
                  </a:cubicBezTo>
                  <a:cubicBezTo>
                    <a:pt x="519" y="508"/>
                    <a:pt x="471" y="499"/>
                    <a:pt x="424" y="499"/>
                  </a:cubicBezTo>
                  <a:cubicBezTo>
                    <a:pt x="274" y="499"/>
                    <a:pt x="133" y="587"/>
                    <a:pt x="76" y="736"/>
                  </a:cubicBezTo>
                  <a:cubicBezTo>
                    <a:pt x="0" y="910"/>
                    <a:pt x="76" y="1106"/>
                    <a:pt x="234" y="1203"/>
                  </a:cubicBezTo>
                  <a:cubicBezTo>
                    <a:pt x="264" y="1219"/>
                    <a:pt x="294" y="1241"/>
                    <a:pt x="324" y="1256"/>
                  </a:cubicBezTo>
                  <a:cubicBezTo>
                    <a:pt x="369" y="1279"/>
                    <a:pt x="414" y="1294"/>
                    <a:pt x="460" y="1309"/>
                  </a:cubicBezTo>
                  <a:cubicBezTo>
                    <a:pt x="550" y="1339"/>
                    <a:pt x="640" y="1362"/>
                    <a:pt x="731" y="1377"/>
                  </a:cubicBezTo>
                  <a:cubicBezTo>
                    <a:pt x="851" y="1399"/>
                    <a:pt x="972" y="1407"/>
                    <a:pt x="1092" y="1407"/>
                  </a:cubicBezTo>
                  <a:cubicBezTo>
                    <a:pt x="1175" y="1407"/>
                    <a:pt x="1266" y="1399"/>
                    <a:pt x="1364" y="1384"/>
                  </a:cubicBezTo>
                  <a:cubicBezTo>
                    <a:pt x="1605" y="1347"/>
                    <a:pt x="1876" y="1256"/>
                    <a:pt x="2139" y="1060"/>
                  </a:cubicBezTo>
                  <a:cubicBezTo>
                    <a:pt x="2260" y="978"/>
                    <a:pt x="2358" y="895"/>
                    <a:pt x="2426" y="819"/>
                  </a:cubicBezTo>
                  <a:cubicBezTo>
                    <a:pt x="2524" y="714"/>
                    <a:pt x="2576" y="639"/>
                    <a:pt x="2591" y="624"/>
                  </a:cubicBezTo>
                  <a:cubicBezTo>
                    <a:pt x="2591" y="616"/>
                    <a:pt x="2599" y="608"/>
                    <a:pt x="2606" y="601"/>
                  </a:cubicBezTo>
                  <a:cubicBezTo>
                    <a:pt x="2727" y="443"/>
                    <a:pt x="2697" y="202"/>
                    <a:pt x="2531" y="74"/>
                  </a:cubicBezTo>
                  <a:cubicBezTo>
                    <a:pt x="2466" y="24"/>
                    <a:pt x="2388" y="0"/>
                    <a:pt x="23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26678;p45">
              <a:extLst>
                <a:ext uri="{FF2B5EF4-FFF2-40B4-BE49-F238E27FC236}">
                  <a16:creationId xmlns:a16="http://schemas.microsoft.com/office/drawing/2014/main" id="{A200E260-27B6-4DAF-B854-2D98B2ECAEC3}"/>
                </a:ext>
              </a:extLst>
            </p:cNvPr>
            <p:cNvSpPr/>
            <p:nvPr/>
          </p:nvSpPr>
          <p:spPr>
            <a:xfrm>
              <a:off x="1174550" y="1555450"/>
              <a:ext cx="72350" cy="40025"/>
            </a:xfrm>
            <a:custGeom>
              <a:avLst/>
              <a:gdLst/>
              <a:ahLst/>
              <a:cxnLst/>
              <a:rect l="l" t="t" r="r" b="b"/>
              <a:pathLst>
                <a:path w="2894" h="1601" extrusionOk="0">
                  <a:moveTo>
                    <a:pt x="2410" y="190"/>
                  </a:moveTo>
                  <a:cubicBezTo>
                    <a:pt x="2473" y="190"/>
                    <a:pt x="2534" y="207"/>
                    <a:pt x="2584" y="245"/>
                  </a:cubicBezTo>
                  <a:cubicBezTo>
                    <a:pt x="2645" y="290"/>
                    <a:pt x="2682" y="358"/>
                    <a:pt x="2690" y="433"/>
                  </a:cubicBezTo>
                  <a:cubicBezTo>
                    <a:pt x="2697" y="509"/>
                    <a:pt x="2682" y="584"/>
                    <a:pt x="2630" y="652"/>
                  </a:cubicBezTo>
                  <a:lnTo>
                    <a:pt x="2614" y="667"/>
                  </a:lnTo>
                  <a:cubicBezTo>
                    <a:pt x="2607" y="682"/>
                    <a:pt x="2554" y="750"/>
                    <a:pt x="2464" y="848"/>
                  </a:cubicBezTo>
                  <a:cubicBezTo>
                    <a:pt x="2381" y="930"/>
                    <a:pt x="2291" y="1013"/>
                    <a:pt x="2193" y="1081"/>
                  </a:cubicBezTo>
                  <a:cubicBezTo>
                    <a:pt x="1967" y="1239"/>
                    <a:pt x="1718" y="1345"/>
                    <a:pt x="1454" y="1390"/>
                  </a:cubicBezTo>
                  <a:cubicBezTo>
                    <a:pt x="1372" y="1397"/>
                    <a:pt x="1281" y="1405"/>
                    <a:pt x="1198" y="1412"/>
                  </a:cubicBezTo>
                  <a:cubicBezTo>
                    <a:pt x="1085" y="1412"/>
                    <a:pt x="965" y="1397"/>
                    <a:pt x="852" y="1382"/>
                  </a:cubicBezTo>
                  <a:cubicBezTo>
                    <a:pt x="762" y="1367"/>
                    <a:pt x="679" y="1345"/>
                    <a:pt x="596" y="1315"/>
                  </a:cubicBezTo>
                  <a:cubicBezTo>
                    <a:pt x="558" y="1299"/>
                    <a:pt x="513" y="1284"/>
                    <a:pt x="475" y="1269"/>
                  </a:cubicBezTo>
                  <a:cubicBezTo>
                    <a:pt x="453" y="1262"/>
                    <a:pt x="438" y="1247"/>
                    <a:pt x="423" y="1239"/>
                  </a:cubicBezTo>
                  <a:cubicBezTo>
                    <a:pt x="407" y="1232"/>
                    <a:pt x="400" y="1224"/>
                    <a:pt x="385" y="1217"/>
                  </a:cubicBezTo>
                  <a:cubicBezTo>
                    <a:pt x="264" y="1141"/>
                    <a:pt x="212" y="991"/>
                    <a:pt x="264" y="863"/>
                  </a:cubicBezTo>
                  <a:cubicBezTo>
                    <a:pt x="295" y="795"/>
                    <a:pt x="347" y="742"/>
                    <a:pt x="415" y="712"/>
                  </a:cubicBezTo>
                  <a:cubicBezTo>
                    <a:pt x="453" y="697"/>
                    <a:pt x="490" y="689"/>
                    <a:pt x="528" y="689"/>
                  </a:cubicBezTo>
                  <a:cubicBezTo>
                    <a:pt x="566" y="689"/>
                    <a:pt x="596" y="697"/>
                    <a:pt x="633" y="712"/>
                  </a:cubicBezTo>
                  <a:cubicBezTo>
                    <a:pt x="830" y="792"/>
                    <a:pt x="1020" y="832"/>
                    <a:pt x="1200" y="832"/>
                  </a:cubicBezTo>
                  <a:cubicBezTo>
                    <a:pt x="1392" y="832"/>
                    <a:pt x="1573" y="786"/>
                    <a:pt x="1741" y="697"/>
                  </a:cubicBezTo>
                  <a:cubicBezTo>
                    <a:pt x="1778" y="674"/>
                    <a:pt x="1816" y="652"/>
                    <a:pt x="1846" y="637"/>
                  </a:cubicBezTo>
                  <a:cubicBezTo>
                    <a:pt x="1967" y="546"/>
                    <a:pt x="2087" y="433"/>
                    <a:pt x="2185" y="298"/>
                  </a:cubicBezTo>
                  <a:cubicBezTo>
                    <a:pt x="2238" y="237"/>
                    <a:pt x="2298" y="200"/>
                    <a:pt x="2373" y="192"/>
                  </a:cubicBezTo>
                  <a:cubicBezTo>
                    <a:pt x="2386" y="191"/>
                    <a:pt x="2398" y="190"/>
                    <a:pt x="2410" y="190"/>
                  </a:cubicBezTo>
                  <a:close/>
                  <a:moveTo>
                    <a:pt x="2411" y="0"/>
                  </a:moveTo>
                  <a:cubicBezTo>
                    <a:pt x="2391" y="0"/>
                    <a:pt x="2371" y="1"/>
                    <a:pt x="2351" y="4"/>
                  </a:cubicBezTo>
                  <a:cubicBezTo>
                    <a:pt x="2223" y="19"/>
                    <a:pt x="2117" y="87"/>
                    <a:pt x="2042" y="185"/>
                  </a:cubicBezTo>
                  <a:cubicBezTo>
                    <a:pt x="1944" y="305"/>
                    <a:pt x="1846" y="403"/>
                    <a:pt x="1741" y="478"/>
                  </a:cubicBezTo>
                  <a:cubicBezTo>
                    <a:pt x="1711" y="494"/>
                    <a:pt x="1688" y="516"/>
                    <a:pt x="1658" y="531"/>
                  </a:cubicBezTo>
                  <a:cubicBezTo>
                    <a:pt x="1517" y="607"/>
                    <a:pt x="1364" y="645"/>
                    <a:pt x="1203" y="645"/>
                  </a:cubicBezTo>
                  <a:cubicBezTo>
                    <a:pt x="1045" y="645"/>
                    <a:pt x="880" y="609"/>
                    <a:pt x="709" y="539"/>
                  </a:cubicBezTo>
                  <a:cubicBezTo>
                    <a:pt x="651" y="513"/>
                    <a:pt x="591" y="502"/>
                    <a:pt x="532" y="502"/>
                  </a:cubicBezTo>
                  <a:cubicBezTo>
                    <a:pt x="469" y="502"/>
                    <a:pt x="406" y="515"/>
                    <a:pt x="347" y="539"/>
                  </a:cubicBezTo>
                  <a:cubicBezTo>
                    <a:pt x="227" y="584"/>
                    <a:pt x="136" y="682"/>
                    <a:pt x="91" y="795"/>
                  </a:cubicBezTo>
                  <a:cubicBezTo>
                    <a:pt x="1" y="1006"/>
                    <a:pt x="91" y="1262"/>
                    <a:pt x="287" y="1375"/>
                  </a:cubicBezTo>
                  <a:cubicBezTo>
                    <a:pt x="302" y="1382"/>
                    <a:pt x="310" y="1390"/>
                    <a:pt x="317" y="1397"/>
                  </a:cubicBezTo>
                  <a:cubicBezTo>
                    <a:pt x="340" y="1412"/>
                    <a:pt x="370" y="1428"/>
                    <a:pt x="392" y="1443"/>
                  </a:cubicBezTo>
                  <a:cubicBezTo>
                    <a:pt x="438" y="1458"/>
                    <a:pt x="483" y="1473"/>
                    <a:pt x="536" y="1495"/>
                  </a:cubicBezTo>
                  <a:cubicBezTo>
                    <a:pt x="626" y="1525"/>
                    <a:pt x="724" y="1548"/>
                    <a:pt x="822" y="1563"/>
                  </a:cubicBezTo>
                  <a:cubicBezTo>
                    <a:pt x="935" y="1586"/>
                    <a:pt x="1055" y="1601"/>
                    <a:pt x="1176" y="1601"/>
                  </a:cubicBezTo>
                  <a:lnTo>
                    <a:pt x="1198" y="1601"/>
                  </a:lnTo>
                  <a:cubicBezTo>
                    <a:pt x="1296" y="1593"/>
                    <a:pt x="1394" y="1586"/>
                    <a:pt x="1485" y="1571"/>
                  </a:cubicBezTo>
                  <a:cubicBezTo>
                    <a:pt x="1778" y="1525"/>
                    <a:pt x="2057" y="1412"/>
                    <a:pt x="2298" y="1232"/>
                  </a:cubicBezTo>
                  <a:cubicBezTo>
                    <a:pt x="2411" y="1156"/>
                    <a:pt x="2509" y="1074"/>
                    <a:pt x="2599" y="983"/>
                  </a:cubicBezTo>
                  <a:cubicBezTo>
                    <a:pt x="2697" y="878"/>
                    <a:pt x="2758" y="795"/>
                    <a:pt x="2773" y="772"/>
                  </a:cubicBezTo>
                  <a:lnTo>
                    <a:pt x="2788" y="757"/>
                  </a:lnTo>
                  <a:cubicBezTo>
                    <a:pt x="2863" y="659"/>
                    <a:pt x="2893" y="531"/>
                    <a:pt x="2878" y="411"/>
                  </a:cubicBezTo>
                  <a:cubicBezTo>
                    <a:pt x="2863" y="283"/>
                    <a:pt x="2795" y="177"/>
                    <a:pt x="2697" y="102"/>
                  </a:cubicBezTo>
                  <a:cubicBezTo>
                    <a:pt x="2615" y="33"/>
                    <a:pt x="2513" y="0"/>
                    <a:pt x="241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26679;p45">
              <a:extLst>
                <a:ext uri="{FF2B5EF4-FFF2-40B4-BE49-F238E27FC236}">
                  <a16:creationId xmlns:a16="http://schemas.microsoft.com/office/drawing/2014/main" id="{A17CBAD6-BCDF-437A-AFBF-B3C1CBBDDF6D}"/>
                </a:ext>
              </a:extLst>
            </p:cNvPr>
            <p:cNvSpPr/>
            <p:nvPr/>
          </p:nvSpPr>
          <p:spPr>
            <a:xfrm>
              <a:off x="1224075" y="1565325"/>
              <a:ext cx="13775" cy="13200"/>
            </a:xfrm>
            <a:custGeom>
              <a:avLst/>
              <a:gdLst/>
              <a:ahLst/>
              <a:cxnLst/>
              <a:rect l="l" t="t" r="r" b="b"/>
              <a:pathLst>
                <a:path w="551" h="528" extrusionOk="0">
                  <a:moveTo>
                    <a:pt x="551" y="528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26680;p45">
              <a:extLst>
                <a:ext uri="{FF2B5EF4-FFF2-40B4-BE49-F238E27FC236}">
                  <a16:creationId xmlns:a16="http://schemas.microsoft.com/office/drawing/2014/main" id="{BE92E41E-17C6-4111-A628-6963C1AD0384}"/>
                </a:ext>
              </a:extLst>
            </p:cNvPr>
            <p:cNvSpPr/>
            <p:nvPr/>
          </p:nvSpPr>
          <p:spPr>
            <a:xfrm>
              <a:off x="1221450" y="1562925"/>
              <a:ext cx="18850" cy="17875"/>
            </a:xfrm>
            <a:custGeom>
              <a:avLst/>
              <a:gdLst/>
              <a:ahLst/>
              <a:cxnLst/>
              <a:rect l="l" t="t" r="r" b="b"/>
              <a:pathLst>
                <a:path w="754" h="715" extrusionOk="0">
                  <a:moveTo>
                    <a:pt x="99" y="1"/>
                  </a:moveTo>
                  <a:cubicBezTo>
                    <a:pt x="76" y="1"/>
                    <a:pt x="53" y="10"/>
                    <a:pt x="38" y="29"/>
                  </a:cubicBezTo>
                  <a:cubicBezTo>
                    <a:pt x="0" y="67"/>
                    <a:pt x="0" y="127"/>
                    <a:pt x="38" y="164"/>
                  </a:cubicBezTo>
                  <a:lnTo>
                    <a:pt x="588" y="692"/>
                  </a:lnTo>
                  <a:cubicBezTo>
                    <a:pt x="603" y="707"/>
                    <a:pt x="625" y="714"/>
                    <a:pt x="656" y="714"/>
                  </a:cubicBezTo>
                  <a:cubicBezTo>
                    <a:pt x="678" y="714"/>
                    <a:pt x="701" y="707"/>
                    <a:pt x="723" y="684"/>
                  </a:cubicBezTo>
                  <a:cubicBezTo>
                    <a:pt x="754" y="646"/>
                    <a:pt x="754" y="586"/>
                    <a:pt x="716" y="556"/>
                  </a:cubicBezTo>
                  <a:lnTo>
                    <a:pt x="166" y="29"/>
                  </a:lnTo>
                  <a:cubicBezTo>
                    <a:pt x="147" y="10"/>
                    <a:pt x="123" y="1"/>
                    <a:pt x="9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26681;p45">
              <a:extLst>
                <a:ext uri="{FF2B5EF4-FFF2-40B4-BE49-F238E27FC236}">
                  <a16:creationId xmlns:a16="http://schemas.microsoft.com/office/drawing/2014/main" id="{F5C86AEF-614A-4F3F-8622-68E3856DAC5F}"/>
                </a:ext>
              </a:extLst>
            </p:cNvPr>
            <p:cNvSpPr/>
            <p:nvPr/>
          </p:nvSpPr>
          <p:spPr>
            <a:xfrm>
              <a:off x="1210525" y="1573050"/>
              <a:ext cx="6225" cy="17725"/>
            </a:xfrm>
            <a:custGeom>
              <a:avLst/>
              <a:gdLst/>
              <a:ahLst/>
              <a:cxnLst/>
              <a:rect l="l" t="t" r="r" b="b"/>
              <a:pathLst>
                <a:path w="249" h="709" extrusionOk="0">
                  <a:moveTo>
                    <a:pt x="0" y="0"/>
                  </a:moveTo>
                  <a:lnTo>
                    <a:pt x="249" y="7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26682;p45">
              <a:extLst>
                <a:ext uri="{FF2B5EF4-FFF2-40B4-BE49-F238E27FC236}">
                  <a16:creationId xmlns:a16="http://schemas.microsoft.com/office/drawing/2014/main" id="{92997099-A7F8-439E-A3A1-D0447C6D0F37}"/>
                </a:ext>
              </a:extLst>
            </p:cNvPr>
            <p:cNvSpPr/>
            <p:nvPr/>
          </p:nvSpPr>
          <p:spPr>
            <a:xfrm>
              <a:off x="1207875" y="1570675"/>
              <a:ext cx="11525" cy="22550"/>
            </a:xfrm>
            <a:custGeom>
              <a:avLst/>
              <a:gdLst/>
              <a:ahLst/>
              <a:cxnLst/>
              <a:rect l="l" t="t" r="r" b="b"/>
              <a:pathLst>
                <a:path w="461" h="902" extrusionOk="0">
                  <a:moveTo>
                    <a:pt x="105" y="0"/>
                  </a:moveTo>
                  <a:cubicBezTo>
                    <a:pt x="95" y="0"/>
                    <a:pt x="86" y="2"/>
                    <a:pt x="76" y="5"/>
                  </a:cubicBezTo>
                  <a:cubicBezTo>
                    <a:pt x="24" y="28"/>
                    <a:pt x="1" y="80"/>
                    <a:pt x="16" y="126"/>
                  </a:cubicBezTo>
                  <a:lnTo>
                    <a:pt x="265" y="834"/>
                  </a:lnTo>
                  <a:cubicBezTo>
                    <a:pt x="280" y="879"/>
                    <a:pt x="317" y="901"/>
                    <a:pt x="355" y="901"/>
                  </a:cubicBezTo>
                  <a:cubicBezTo>
                    <a:pt x="363" y="901"/>
                    <a:pt x="378" y="894"/>
                    <a:pt x="385" y="894"/>
                  </a:cubicBezTo>
                  <a:cubicBezTo>
                    <a:pt x="438" y="879"/>
                    <a:pt x="460" y="826"/>
                    <a:pt x="445" y="773"/>
                  </a:cubicBezTo>
                  <a:lnTo>
                    <a:pt x="189" y="65"/>
                  </a:lnTo>
                  <a:cubicBezTo>
                    <a:pt x="177" y="23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26683;p45">
              <a:extLst>
                <a:ext uri="{FF2B5EF4-FFF2-40B4-BE49-F238E27FC236}">
                  <a16:creationId xmlns:a16="http://schemas.microsoft.com/office/drawing/2014/main" id="{1F60EC0F-7BB2-42DB-9875-BE49689B88E3}"/>
                </a:ext>
              </a:extLst>
            </p:cNvPr>
            <p:cNvSpPr/>
            <p:nvPr/>
          </p:nvSpPr>
          <p:spPr>
            <a:xfrm>
              <a:off x="1190000" y="1572850"/>
              <a:ext cx="6800" cy="18125"/>
            </a:xfrm>
            <a:custGeom>
              <a:avLst/>
              <a:gdLst/>
              <a:ahLst/>
              <a:cxnLst/>
              <a:rect l="l" t="t" r="r" b="b"/>
              <a:pathLst>
                <a:path w="272" h="725" extrusionOk="0">
                  <a:moveTo>
                    <a:pt x="272" y="1"/>
                  </a:moveTo>
                  <a:lnTo>
                    <a:pt x="0" y="7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26684;p45">
              <a:extLst>
                <a:ext uri="{FF2B5EF4-FFF2-40B4-BE49-F238E27FC236}">
                  <a16:creationId xmlns:a16="http://schemas.microsoft.com/office/drawing/2014/main" id="{C9F282D9-1103-409E-A56A-9DA0F963392F}"/>
                </a:ext>
              </a:extLst>
            </p:cNvPr>
            <p:cNvSpPr/>
            <p:nvPr/>
          </p:nvSpPr>
          <p:spPr>
            <a:xfrm>
              <a:off x="1187350" y="1570475"/>
              <a:ext cx="12100" cy="22925"/>
            </a:xfrm>
            <a:custGeom>
              <a:avLst/>
              <a:gdLst/>
              <a:ahLst/>
              <a:cxnLst/>
              <a:rect l="l" t="t" r="r" b="b"/>
              <a:pathLst>
                <a:path w="484" h="917" extrusionOk="0">
                  <a:moveTo>
                    <a:pt x="379" y="1"/>
                  </a:moveTo>
                  <a:cubicBezTo>
                    <a:pt x="342" y="1"/>
                    <a:pt x="305" y="24"/>
                    <a:pt x="287" y="66"/>
                  </a:cubicBezTo>
                  <a:lnTo>
                    <a:pt x="24" y="789"/>
                  </a:lnTo>
                  <a:cubicBezTo>
                    <a:pt x="1" y="834"/>
                    <a:pt x="31" y="894"/>
                    <a:pt x="76" y="909"/>
                  </a:cubicBezTo>
                  <a:cubicBezTo>
                    <a:pt x="91" y="917"/>
                    <a:pt x="99" y="917"/>
                    <a:pt x="106" y="917"/>
                  </a:cubicBezTo>
                  <a:cubicBezTo>
                    <a:pt x="152" y="917"/>
                    <a:pt x="182" y="894"/>
                    <a:pt x="197" y="857"/>
                  </a:cubicBezTo>
                  <a:lnTo>
                    <a:pt x="468" y="126"/>
                  </a:lnTo>
                  <a:cubicBezTo>
                    <a:pt x="483" y="81"/>
                    <a:pt x="460" y="28"/>
                    <a:pt x="408" y="6"/>
                  </a:cubicBezTo>
                  <a:cubicBezTo>
                    <a:pt x="398" y="2"/>
                    <a:pt x="389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26685;p45">
              <a:extLst>
                <a:ext uri="{FF2B5EF4-FFF2-40B4-BE49-F238E27FC236}">
                  <a16:creationId xmlns:a16="http://schemas.microsoft.com/office/drawing/2014/main" id="{DFA0C4DE-29F6-4E21-9348-05BAF0A313FF}"/>
                </a:ext>
              </a:extLst>
            </p:cNvPr>
            <p:cNvSpPr/>
            <p:nvPr/>
          </p:nvSpPr>
          <p:spPr>
            <a:xfrm>
              <a:off x="1136325" y="1454400"/>
              <a:ext cx="30525" cy="18675"/>
            </a:xfrm>
            <a:custGeom>
              <a:avLst/>
              <a:gdLst/>
              <a:ahLst/>
              <a:cxnLst/>
              <a:rect l="l" t="t" r="r" b="b"/>
              <a:pathLst>
                <a:path w="1221" h="747" extrusionOk="0">
                  <a:moveTo>
                    <a:pt x="640" y="1"/>
                  </a:moveTo>
                  <a:cubicBezTo>
                    <a:pt x="633" y="1"/>
                    <a:pt x="625" y="1"/>
                    <a:pt x="618" y="1"/>
                  </a:cubicBezTo>
                  <a:cubicBezTo>
                    <a:pt x="272" y="16"/>
                    <a:pt x="1" y="310"/>
                    <a:pt x="16" y="656"/>
                  </a:cubicBezTo>
                  <a:cubicBezTo>
                    <a:pt x="16" y="709"/>
                    <a:pt x="61" y="747"/>
                    <a:pt x="106" y="747"/>
                  </a:cubicBezTo>
                  <a:lnTo>
                    <a:pt x="114" y="747"/>
                  </a:lnTo>
                  <a:cubicBezTo>
                    <a:pt x="166" y="747"/>
                    <a:pt x="204" y="702"/>
                    <a:pt x="204" y="649"/>
                  </a:cubicBezTo>
                  <a:cubicBezTo>
                    <a:pt x="197" y="408"/>
                    <a:pt x="385" y="197"/>
                    <a:pt x="626" y="189"/>
                  </a:cubicBezTo>
                  <a:cubicBezTo>
                    <a:pt x="632" y="189"/>
                    <a:pt x="639" y="189"/>
                    <a:pt x="645" y="189"/>
                  </a:cubicBezTo>
                  <a:cubicBezTo>
                    <a:pt x="804" y="189"/>
                    <a:pt x="953" y="278"/>
                    <a:pt x="1025" y="415"/>
                  </a:cubicBezTo>
                  <a:cubicBezTo>
                    <a:pt x="1046" y="447"/>
                    <a:pt x="1077" y="463"/>
                    <a:pt x="1110" y="463"/>
                  </a:cubicBezTo>
                  <a:cubicBezTo>
                    <a:pt x="1124" y="463"/>
                    <a:pt x="1139" y="460"/>
                    <a:pt x="1153" y="453"/>
                  </a:cubicBezTo>
                  <a:cubicBezTo>
                    <a:pt x="1198" y="431"/>
                    <a:pt x="1221" y="370"/>
                    <a:pt x="1191" y="325"/>
                  </a:cubicBezTo>
                  <a:cubicBezTo>
                    <a:pt x="1081" y="120"/>
                    <a:pt x="872" y="1"/>
                    <a:pt x="6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26686;p45">
              <a:extLst>
                <a:ext uri="{FF2B5EF4-FFF2-40B4-BE49-F238E27FC236}">
                  <a16:creationId xmlns:a16="http://schemas.microsoft.com/office/drawing/2014/main" id="{6F197F5D-5C90-44B4-9FE4-5AED90412AA4}"/>
                </a:ext>
              </a:extLst>
            </p:cNvPr>
            <p:cNvSpPr/>
            <p:nvPr/>
          </p:nvSpPr>
          <p:spPr>
            <a:xfrm>
              <a:off x="1191875" y="1436875"/>
              <a:ext cx="30150" cy="18500"/>
            </a:xfrm>
            <a:custGeom>
              <a:avLst/>
              <a:gdLst/>
              <a:ahLst/>
              <a:cxnLst/>
              <a:rect l="l" t="t" r="r" b="b"/>
              <a:pathLst>
                <a:path w="1206" h="740" extrusionOk="0">
                  <a:moveTo>
                    <a:pt x="648" y="0"/>
                  </a:moveTo>
                  <a:cubicBezTo>
                    <a:pt x="636" y="0"/>
                    <a:pt x="623" y="1"/>
                    <a:pt x="611" y="2"/>
                  </a:cubicBezTo>
                  <a:cubicBezTo>
                    <a:pt x="445" y="9"/>
                    <a:pt x="287" y="77"/>
                    <a:pt x="174" y="198"/>
                  </a:cubicBezTo>
                  <a:cubicBezTo>
                    <a:pt x="61" y="326"/>
                    <a:pt x="1" y="484"/>
                    <a:pt x="8" y="649"/>
                  </a:cubicBezTo>
                  <a:cubicBezTo>
                    <a:pt x="8" y="702"/>
                    <a:pt x="46" y="740"/>
                    <a:pt x="99" y="740"/>
                  </a:cubicBezTo>
                  <a:lnTo>
                    <a:pt x="106" y="740"/>
                  </a:lnTo>
                  <a:cubicBezTo>
                    <a:pt x="159" y="740"/>
                    <a:pt x="197" y="695"/>
                    <a:pt x="197" y="642"/>
                  </a:cubicBezTo>
                  <a:cubicBezTo>
                    <a:pt x="181" y="401"/>
                    <a:pt x="377" y="198"/>
                    <a:pt x="618" y="190"/>
                  </a:cubicBezTo>
                  <a:cubicBezTo>
                    <a:pt x="625" y="190"/>
                    <a:pt x="632" y="190"/>
                    <a:pt x="639" y="190"/>
                  </a:cubicBezTo>
                  <a:cubicBezTo>
                    <a:pt x="797" y="190"/>
                    <a:pt x="938" y="272"/>
                    <a:pt x="1018" y="416"/>
                  </a:cubicBezTo>
                  <a:cubicBezTo>
                    <a:pt x="1037" y="445"/>
                    <a:pt x="1066" y="462"/>
                    <a:pt x="1096" y="462"/>
                  </a:cubicBezTo>
                  <a:cubicBezTo>
                    <a:pt x="1113" y="462"/>
                    <a:pt x="1130" y="457"/>
                    <a:pt x="1146" y="446"/>
                  </a:cubicBezTo>
                  <a:cubicBezTo>
                    <a:pt x="1191" y="423"/>
                    <a:pt x="1206" y="363"/>
                    <a:pt x="1183" y="318"/>
                  </a:cubicBezTo>
                  <a:cubicBezTo>
                    <a:pt x="1076" y="126"/>
                    <a:pt x="868" y="0"/>
                    <a:pt x="64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4" name="Google Shape;26687;p45">
            <a:extLst>
              <a:ext uri="{FF2B5EF4-FFF2-40B4-BE49-F238E27FC236}">
                <a16:creationId xmlns:a16="http://schemas.microsoft.com/office/drawing/2014/main" id="{5EBE86F2-91E7-4451-8EB4-83D8C8E68A8F}"/>
              </a:ext>
            </a:extLst>
          </p:cNvPr>
          <p:cNvGrpSpPr/>
          <p:nvPr/>
        </p:nvGrpSpPr>
        <p:grpSpPr>
          <a:xfrm rot="1256108">
            <a:off x="5388579" y="2739468"/>
            <a:ext cx="1159536" cy="1194895"/>
            <a:chOff x="392700" y="1912475"/>
            <a:chExt cx="607500" cy="626025"/>
          </a:xfrm>
        </p:grpSpPr>
        <p:sp>
          <p:nvSpPr>
            <p:cNvPr id="3495" name="Google Shape;26688;p45">
              <a:extLst>
                <a:ext uri="{FF2B5EF4-FFF2-40B4-BE49-F238E27FC236}">
                  <a16:creationId xmlns:a16="http://schemas.microsoft.com/office/drawing/2014/main" id="{BE6AD918-08A6-4B19-8448-7B644AC28F95}"/>
                </a:ext>
              </a:extLst>
            </p:cNvPr>
            <p:cNvSpPr/>
            <p:nvPr/>
          </p:nvSpPr>
          <p:spPr>
            <a:xfrm>
              <a:off x="589675" y="1960025"/>
              <a:ext cx="10000" cy="13375"/>
            </a:xfrm>
            <a:custGeom>
              <a:avLst/>
              <a:gdLst/>
              <a:ahLst/>
              <a:cxnLst/>
              <a:rect l="l" t="t" r="r" b="b"/>
              <a:pathLst>
                <a:path w="400" h="535" extrusionOk="0">
                  <a:moveTo>
                    <a:pt x="1" y="0"/>
                  </a:moveTo>
                  <a:lnTo>
                    <a:pt x="23" y="316"/>
                  </a:lnTo>
                  <a:lnTo>
                    <a:pt x="249" y="535"/>
                  </a:lnTo>
                  <a:lnTo>
                    <a:pt x="400" y="3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26689;p45">
              <a:extLst>
                <a:ext uri="{FF2B5EF4-FFF2-40B4-BE49-F238E27FC236}">
                  <a16:creationId xmlns:a16="http://schemas.microsoft.com/office/drawing/2014/main" id="{759564AB-7087-43FF-8253-1BD9E099B330}"/>
                </a:ext>
              </a:extLst>
            </p:cNvPr>
            <p:cNvSpPr/>
            <p:nvPr/>
          </p:nvSpPr>
          <p:spPr>
            <a:xfrm>
              <a:off x="819600" y="1962275"/>
              <a:ext cx="5100" cy="5475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51" y="0"/>
                  </a:moveTo>
                  <a:lnTo>
                    <a:pt x="1" y="166"/>
                  </a:lnTo>
                  <a:lnTo>
                    <a:pt x="53" y="219"/>
                  </a:lnTo>
                  <a:lnTo>
                    <a:pt x="204" y="6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26690;p45">
              <a:extLst>
                <a:ext uri="{FF2B5EF4-FFF2-40B4-BE49-F238E27FC236}">
                  <a16:creationId xmlns:a16="http://schemas.microsoft.com/office/drawing/2014/main" id="{2BF2CB30-29D8-4F79-B05E-19CE78EC29F9}"/>
                </a:ext>
              </a:extLst>
            </p:cNvPr>
            <p:cNvSpPr/>
            <p:nvPr/>
          </p:nvSpPr>
          <p:spPr>
            <a:xfrm>
              <a:off x="606050" y="1985050"/>
              <a:ext cx="13400" cy="14150"/>
            </a:xfrm>
            <a:custGeom>
              <a:avLst/>
              <a:gdLst/>
              <a:ahLst/>
              <a:cxnLst/>
              <a:rect l="l" t="t" r="r" b="b"/>
              <a:pathLst>
                <a:path w="536" h="566" extrusionOk="0">
                  <a:moveTo>
                    <a:pt x="393" y="1"/>
                  </a:moveTo>
                  <a:lnTo>
                    <a:pt x="1" y="415"/>
                  </a:lnTo>
                  <a:lnTo>
                    <a:pt x="159" y="566"/>
                  </a:lnTo>
                  <a:lnTo>
                    <a:pt x="536" y="16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26691;p45">
              <a:extLst>
                <a:ext uri="{FF2B5EF4-FFF2-40B4-BE49-F238E27FC236}">
                  <a16:creationId xmlns:a16="http://schemas.microsoft.com/office/drawing/2014/main" id="{1D767B6F-EFE4-4CC4-A614-7078FE6EBEBF}"/>
                </a:ext>
              </a:extLst>
            </p:cNvPr>
            <p:cNvSpPr/>
            <p:nvPr/>
          </p:nvSpPr>
          <p:spPr>
            <a:xfrm>
              <a:off x="610775" y="20202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26692;p45">
              <a:extLst>
                <a:ext uri="{FF2B5EF4-FFF2-40B4-BE49-F238E27FC236}">
                  <a16:creationId xmlns:a16="http://schemas.microsoft.com/office/drawing/2014/main" id="{FDEF8905-B545-42F4-AAB4-CBCEB4FBCBC5}"/>
                </a:ext>
              </a:extLst>
            </p:cNvPr>
            <p:cNvSpPr/>
            <p:nvPr/>
          </p:nvSpPr>
          <p:spPr>
            <a:xfrm>
              <a:off x="591750" y="1996175"/>
              <a:ext cx="6250" cy="10000"/>
            </a:xfrm>
            <a:custGeom>
              <a:avLst/>
              <a:gdLst/>
              <a:ahLst/>
              <a:cxnLst/>
              <a:rect l="l" t="t" r="r" b="b"/>
              <a:pathLst>
                <a:path w="250" h="400" extrusionOk="0">
                  <a:moveTo>
                    <a:pt x="91" y="0"/>
                  </a:moveTo>
                  <a:lnTo>
                    <a:pt x="1" y="98"/>
                  </a:lnTo>
                  <a:lnTo>
                    <a:pt x="16" y="399"/>
                  </a:lnTo>
                  <a:lnTo>
                    <a:pt x="249" y="15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26693;p45">
              <a:extLst>
                <a:ext uri="{FF2B5EF4-FFF2-40B4-BE49-F238E27FC236}">
                  <a16:creationId xmlns:a16="http://schemas.microsoft.com/office/drawing/2014/main" id="{E5BAA9FD-8C5A-4769-80A9-260D83C06F40}"/>
                </a:ext>
              </a:extLst>
            </p:cNvPr>
            <p:cNvSpPr/>
            <p:nvPr/>
          </p:nvSpPr>
          <p:spPr>
            <a:xfrm>
              <a:off x="593250" y="2027425"/>
              <a:ext cx="8125" cy="11900"/>
            </a:xfrm>
            <a:custGeom>
              <a:avLst/>
              <a:gdLst/>
              <a:ahLst/>
              <a:cxnLst/>
              <a:rect l="l" t="t" r="r" b="b"/>
              <a:pathLst>
                <a:path w="325" h="476" extrusionOk="0">
                  <a:moveTo>
                    <a:pt x="1" y="1"/>
                  </a:moveTo>
                  <a:lnTo>
                    <a:pt x="16" y="325"/>
                  </a:lnTo>
                  <a:lnTo>
                    <a:pt x="174" y="475"/>
                  </a:lnTo>
                  <a:lnTo>
                    <a:pt x="325" y="30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26694;p45">
              <a:extLst>
                <a:ext uri="{FF2B5EF4-FFF2-40B4-BE49-F238E27FC236}">
                  <a16:creationId xmlns:a16="http://schemas.microsoft.com/office/drawing/2014/main" id="{86C35495-BFEA-4621-844C-9DDA1A3D07BA}"/>
                </a:ext>
              </a:extLst>
            </p:cNvPr>
            <p:cNvSpPr/>
            <p:nvPr/>
          </p:nvSpPr>
          <p:spPr>
            <a:xfrm>
              <a:off x="626575" y="2003125"/>
              <a:ext cx="15675" cy="15475"/>
            </a:xfrm>
            <a:custGeom>
              <a:avLst/>
              <a:gdLst/>
              <a:ahLst/>
              <a:cxnLst/>
              <a:rect l="l" t="t" r="r" b="b"/>
              <a:pathLst>
                <a:path w="627" h="619" extrusionOk="0">
                  <a:moveTo>
                    <a:pt x="152" y="1"/>
                  </a:moveTo>
                  <a:lnTo>
                    <a:pt x="1" y="167"/>
                  </a:lnTo>
                  <a:lnTo>
                    <a:pt x="476" y="619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26695;p45">
              <a:extLst>
                <a:ext uri="{FF2B5EF4-FFF2-40B4-BE49-F238E27FC236}">
                  <a16:creationId xmlns:a16="http://schemas.microsoft.com/office/drawing/2014/main" id="{C0F67E3B-28CF-4855-B45B-47417EF21C91}"/>
                </a:ext>
              </a:extLst>
            </p:cNvPr>
            <p:cNvSpPr/>
            <p:nvPr/>
          </p:nvSpPr>
          <p:spPr>
            <a:xfrm>
              <a:off x="831075" y="1984675"/>
              <a:ext cx="4925" cy="8875"/>
            </a:xfrm>
            <a:custGeom>
              <a:avLst/>
              <a:gdLst/>
              <a:ahLst/>
              <a:cxnLst/>
              <a:rect l="l" t="t" r="r" b="b"/>
              <a:pathLst>
                <a:path w="197" h="355" extrusionOk="0">
                  <a:moveTo>
                    <a:pt x="197" y="1"/>
                  </a:moveTo>
                  <a:lnTo>
                    <a:pt x="1" y="197"/>
                  </a:lnTo>
                  <a:lnTo>
                    <a:pt x="167" y="355"/>
                  </a:lnTo>
                  <a:lnTo>
                    <a:pt x="174" y="34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26696;p45">
              <a:extLst>
                <a:ext uri="{FF2B5EF4-FFF2-40B4-BE49-F238E27FC236}">
                  <a16:creationId xmlns:a16="http://schemas.microsoft.com/office/drawing/2014/main" id="{C3E34F24-00A4-42CC-8382-5BC736CD2652}"/>
                </a:ext>
              </a:extLst>
            </p:cNvPr>
            <p:cNvSpPr/>
            <p:nvPr/>
          </p:nvSpPr>
          <p:spPr>
            <a:xfrm>
              <a:off x="807725" y="1990525"/>
              <a:ext cx="15300" cy="15650"/>
            </a:xfrm>
            <a:custGeom>
              <a:avLst/>
              <a:gdLst/>
              <a:ahLst/>
              <a:cxnLst/>
              <a:rect l="l" t="t" r="r" b="b"/>
              <a:pathLst>
                <a:path w="612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67" y="625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26697;p45">
              <a:extLst>
                <a:ext uri="{FF2B5EF4-FFF2-40B4-BE49-F238E27FC236}">
                  <a16:creationId xmlns:a16="http://schemas.microsoft.com/office/drawing/2014/main" id="{7B7B63F6-8ECA-40AF-8E9C-F28500640477}"/>
                </a:ext>
              </a:extLst>
            </p:cNvPr>
            <p:cNvSpPr/>
            <p:nvPr/>
          </p:nvSpPr>
          <p:spPr>
            <a:xfrm>
              <a:off x="775725" y="20121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26698;p45">
              <a:extLst>
                <a:ext uri="{FF2B5EF4-FFF2-40B4-BE49-F238E27FC236}">
                  <a16:creationId xmlns:a16="http://schemas.microsoft.com/office/drawing/2014/main" id="{4E5D1E37-0DA8-45D7-8181-B70EED830B5F}"/>
                </a:ext>
              </a:extLst>
            </p:cNvPr>
            <p:cNvSpPr/>
            <p:nvPr/>
          </p:nvSpPr>
          <p:spPr>
            <a:xfrm>
              <a:off x="806425" y="1977150"/>
              <a:ext cx="3775" cy="4175"/>
            </a:xfrm>
            <a:custGeom>
              <a:avLst/>
              <a:gdLst/>
              <a:ahLst/>
              <a:cxnLst/>
              <a:rect l="l" t="t" r="r" b="b"/>
              <a:pathLst>
                <a:path w="151" h="167" extrusionOk="0">
                  <a:moveTo>
                    <a:pt x="143" y="1"/>
                  </a:moveTo>
                  <a:lnTo>
                    <a:pt x="0" y="159"/>
                  </a:lnTo>
                  <a:lnTo>
                    <a:pt x="0" y="166"/>
                  </a:lnTo>
                  <a:lnTo>
                    <a:pt x="151" y="8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26699;p45">
              <a:extLst>
                <a:ext uri="{FF2B5EF4-FFF2-40B4-BE49-F238E27FC236}">
                  <a16:creationId xmlns:a16="http://schemas.microsoft.com/office/drawing/2014/main" id="{680BF463-C493-4F9A-97EE-066FB329352E}"/>
                </a:ext>
              </a:extLst>
            </p:cNvPr>
            <p:cNvSpPr/>
            <p:nvPr/>
          </p:nvSpPr>
          <p:spPr>
            <a:xfrm>
              <a:off x="810750" y="20182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66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26700;p45">
              <a:extLst>
                <a:ext uri="{FF2B5EF4-FFF2-40B4-BE49-F238E27FC236}">
                  <a16:creationId xmlns:a16="http://schemas.microsoft.com/office/drawing/2014/main" id="{A564C6B8-7341-4E85-B4F9-D301F87D4922}"/>
                </a:ext>
              </a:extLst>
            </p:cNvPr>
            <p:cNvSpPr/>
            <p:nvPr/>
          </p:nvSpPr>
          <p:spPr>
            <a:xfrm>
              <a:off x="796250" y="2031750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1" y="167"/>
                  </a:lnTo>
                  <a:lnTo>
                    <a:pt x="475" y="619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26701;p45">
              <a:extLst>
                <a:ext uri="{FF2B5EF4-FFF2-40B4-BE49-F238E27FC236}">
                  <a16:creationId xmlns:a16="http://schemas.microsoft.com/office/drawing/2014/main" id="{93B81B20-3BDD-42DE-A375-544E17508F83}"/>
                </a:ext>
              </a:extLst>
            </p:cNvPr>
            <p:cNvSpPr/>
            <p:nvPr/>
          </p:nvSpPr>
          <p:spPr>
            <a:xfrm>
              <a:off x="607750" y="2049275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26702;p45">
              <a:extLst>
                <a:ext uri="{FF2B5EF4-FFF2-40B4-BE49-F238E27FC236}">
                  <a16:creationId xmlns:a16="http://schemas.microsoft.com/office/drawing/2014/main" id="{E30E8F53-6D3A-4FAB-8B65-CD5FAE04F65A}"/>
                </a:ext>
              </a:extLst>
            </p:cNvPr>
            <p:cNvSpPr/>
            <p:nvPr/>
          </p:nvSpPr>
          <p:spPr>
            <a:xfrm>
              <a:off x="612475" y="20861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26703;p45">
              <a:extLst>
                <a:ext uri="{FF2B5EF4-FFF2-40B4-BE49-F238E27FC236}">
                  <a16:creationId xmlns:a16="http://schemas.microsoft.com/office/drawing/2014/main" id="{BD240907-B109-4F51-970F-B3F5F868BD72}"/>
                </a:ext>
              </a:extLst>
            </p:cNvPr>
            <p:cNvSpPr/>
            <p:nvPr/>
          </p:nvSpPr>
          <p:spPr>
            <a:xfrm>
              <a:off x="628275" y="20690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26704;p45">
              <a:extLst>
                <a:ext uri="{FF2B5EF4-FFF2-40B4-BE49-F238E27FC236}">
                  <a16:creationId xmlns:a16="http://schemas.microsoft.com/office/drawing/2014/main" id="{4BBC2049-ACB5-4CA4-A410-8B0255CA3039}"/>
                </a:ext>
              </a:extLst>
            </p:cNvPr>
            <p:cNvSpPr/>
            <p:nvPr/>
          </p:nvSpPr>
          <p:spPr>
            <a:xfrm>
              <a:off x="594950" y="2062075"/>
              <a:ext cx="4725" cy="8300"/>
            </a:xfrm>
            <a:custGeom>
              <a:avLst/>
              <a:gdLst/>
              <a:ahLst/>
              <a:cxnLst/>
              <a:rect l="l" t="t" r="r" b="b"/>
              <a:pathLst>
                <a:path w="189" h="332" extrusionOk="0">
                  <a:moveTo>
                    <a:pt x="31" y="1"/>
                  </a:moveTo>
                  <a:lnTo>
                    <a:pt x="1" y="23"/>
                  </a:lnTo>
                  <a:lnTo>
                    <a:pt x="16" y="332"/>
                  </a:lnTo>
                  <a:lnTo>
                    <a:pt x="189" y="15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26705;p45">
              <a:extLst>
                <a:ext uri="{FF2B5EF4-FFF2-40B4-BE49-F238E27FC236}">
                  <a16:creationId xmlns:a16="http://schemas.microsoft.com/office/drawing/2014/main" id="{A5A7FEE8-E301-4EB1-BACD-40A8360D5826}"/>
                </a:ext>
              </a:extLst>
            </p:cNvPr>
            <p:cNvSpPr/>
            <p:nvPr/>
          </p:nvSpPr>
          <p:spPr>
            <a:xfrm>
              <a:off x="596650" y="2095025"/>
              <a:ext cx="6425" cy="10000"/>
            </a:xfrm>
            <a:custGeom>
              <a:avLst/>
              <a:gdLst/>
              <a:ahLst/>
              <a:cxnLst/>
              <a:rect l="l" t="t" r="r" b="b"/>
              <a:pathLst>
                <a:path w="257" h="400" extrusionOk="0">
                  <a:moveTo>
                    <a:pt x="0" y="1"/>
                  </a:moveTo>
                  <a:lnTo>
                    <a:pt x="15" y="325"/>
                  </a:lnTo>
                  <a:lnTo>
                    <a:pt x="98" y="400"/>
                  </a:lnTo>
                  <a:lnTo>
                    <a:pt x="256" y="2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26706;p45">
              <a:extLst>
                <a:ext uri="{FF2B5EF4-FFF2-40B4-BE49-F238E27FC236}">
                  <a16:creationId xmlns:a16="http://schemas.microsoft.com/office/drawing/2014/main" id="{1AB31BAB-88A3-4A39-9D5D-59C84CEED942}"/>
                </a:ext>
              </a:extLst>
            </p:cNvPr>
            <p:cNvSpPr/>
            <p:nvPr/>
          </p:nvSpPr>
          <p:spPr>
            <a:xfrm>
              <a:off x="724875" y="20833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26707;p45">
              <a:extLst>
                <a:ext uri="{FF2B5EF4-FFF2-40B4-BE49-F238E27FC236}">
                  <a16:creationId xmlns:a16="http://schemas.microsoft.com/office/drawing/2014/main" id="{352EAAAA-0029-4973-B2CD-B001758C358E}"/>
                </a:ext>
              </a:extLst>
            </p:cNvPr>
            <p:cNvSpPr/>
            <p:nvPr/>
          </p:nvSpPr>
          <p:spPr>
            <a:xfrm>
              <a:off x="664825" y="20809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26708;p45">
              <a:extLst>
                <a:ext uri="{FF2B5EF4-FFF2-40B4-BE49-F238E27FC236}">
                  <a16:creationId xmlns:a16="http://schemas.microsoft.com/office/drawing/2014/main" id="{53B8CFC6-EF1E-4123-BE40-040108EAC6EF}"/>
                </a:ext>
              </a:extLst>
            </p:cNvPr>
            <p:cNvSpPr/>
            <p:nvPr/>
          </p:nvSpPr>
          <p:spPr>
            <a:xfrm>
              <a:off x="667825" y="2051725"/>
              <a:ext cx="15650" cy="15450"/>
            </a:xfrm>
            <a:custGeom>
              <a:avLst/>
              <a:gdLst/>
              <a:ahLst/>
              <a:cxnLst/>
              <a:rect l="l" t="t" r="r" b="b"/>
              <a:pathLst>
                <a:path w="626" h="618" extrusionOk="0">
                  <a:moveTo>
                    <a:pt x="151" y="0"/>
                  </a:moveTo>
                  <a:lnTo>
                    <a:pt x="1" y="166"/>
                  </a:lnTo>
                  <a:lnTo>
                    <a:pt x="475" y="618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26709;p45">
              <a:extLst>
                <a:ext uri="{FF2B5EF4-FFF2-40B4-BE49-F238E27FC236}">
                  <a16:creationId xmlns:a16="http://schemas.microsoft.com/office/drawing/2014/main" id="{DCAB0E82-4103-45ED-BE9A-EF39E48119F9}"/>
                </a:ext>
              </a:extLst>
            </p:cNvPr>
            <p:cNvSpPr/>
            <p:nvPr/>
          </p:nvSpPr>
          <p:spPr>
            <a:xfrm>
              <a:off x="699850" y="20869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26710;p45">
              <a:extLst>
                <a:ext uri="{FF2B5EF4-FFF2-40B4-BE49-F238E27FC236}">
                  <a16:creationId xmlns:a16="http://schemas.microsoft.com/office/drawing/2014/main" id="{5079F528-7C88-4211-BCD6-9EAF41B390A9}"/>
                </a:ext>
              </a:extLst>
            </p:cNvPr>
            <p:cNvSpPr/>
            <p:nvPr/>
          </p:nvSpPr>
          <p:spPr>
            <a:xfrm>
              <a:off x="639775" y="2027625"/>
              <a:ext cx="15275" cy="15825"/>
            </a:xfrm>
            <a:custGeom>
              <a:avLst/>
              <a:gdLst/>
              <a:ahLst/>
              <a:cxnLst/>
              <a:rect l="l" t="t" r="r" b="b"/>
              <a:pathLst>
                <a:path w="611" h="633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33"/>
                  </a:lnTo>
                  <a:lnTo>
                    <a:pt x="610" y="158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26711;p45">
              <a:extLst>
                <a:ext uri="{FF2B5EF4-FFF2-40B4-BE49-F238E27FC236}">
                  <a16:creationId xmlns:a16="http://schemas.microsoft.com/office/drawing/2014/main" id="{EC16E53A-8A39-48ED-8F36-392EACC1EB6D}"/>
                </a:ext>
              </a:extLst>
            </p:cNvPr>
            <p:cNvSpPr/>
            <p:nvPr/>
          </p:nvSpPr>
          <p:spPr>
            <a:xfrm>
              <a:off x="642775" y="2055475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26712;p45">
              <a:extLst>
                <a:ext uri="{FF2B5EF4-FFF2-40B4-BE49-F238E27FC236}">
                  <a16:creationId xmlns:a16="http://schemas.microsoft.com/office/drawing/2014/main" id="{316A48F1-F7B4-47BF-B28D-66F689363679}"/>
                </a:ext>
              </a:extLst>
            </p:cNvPr>
            <p:cNvSpPr/>
            <p:nvPr/>
          </p:nvSpPr>
          <p:spPr>
            <a:xfrm>
              <a:off x="641475" y="20935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26713;p45">
              <a:extLst>
                <a:ext uri="{FF2B5EF4-FFF2-40B4-BE49-F238E27FC236}">
                  <a16:creationId xmlns:a16="http://schemas.microsoft.com/office/drawing/2014/main" id="{5BB1E1BF-AC31-4953-89D5-0A2C3D2EF186}"/>
                </a:ext>
              </a:extLst>
            </p:cNvPr>
            <p:cNvSpPr/>
            <p:nvPr/>
          </p:nvSpPr>
          <p:spPr>
            <a:xfrm>
              <a:off x="809425" y="20564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68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26714;p45">
              <a:extLst>
                <a:ext uri="{FF2B5EF4-FFF2-40B4-BE49-F238E27FC236}">
                  <a16:creationId xmlns:a16="http://schemas.microsoft.com/office/drawing/2014/main" id="{4572CCF1-E83B-4EA0-99D8-D274BC578BE5}"/>
                </a:ext>
              </a:extLst>
            </p:cNvPr>
            <p:cNvSpPr/>
            <p:nvPr/>
          </p:nvSpPr>
          <p:spPr>
            <a:xfrm>
              <a:off x="777425" y="2077900"/>
              <a:ext cx="15275" cy="15825"/>
            </a:xfrm>
            <a:custGeom>
              <a:avLst/>
              <a:gdLst/>
              <a:ahLst/>
              <a:cxnLst/>
              <a:rect l="l" t="t" r="r" b="b"/>
              <a:pathLst>
                <a:path w="611" h="633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33"/>
                  </a:lnTo>
                  <a:lnTo>
                    <a:pt x="610" y="158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26715;p45">
              <a:extLst>
                <a:ext uri="{FF2B5EF4-FFF2-40B4-BE49-F238E27FC236}">
                  <a16:creationId xmlns:a16="http://schemas.microsoft.com/office/drawing/2014/main" id="{6AF03993-87F3-4C02-8CF9-8FFDDB3C33A3}"/>
                </a:ext>
              </a:extLst>
            </p:cNvPr>
            <p:cNvSpPr/>
            <p:nvPr/>
          </p:nvSpPr>
          <p:spPr>
            <a:xfrm>
              <a:off x="780425" y="20489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66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26716;p45">
              <a:extLst>
                <a:ext uri="{FF2B5EF4-FFF2-40B4-BE49-F238E27FC236}">
                  <a16:creationId xmlns:a16="http://schemas.microsoft.com/office/drawing/2014/main" id="{1DA12B21-8226-4118-A6CB-3E9243F946EE}"/>
                </a:ext>
              </a:extLst>
            </p:cNvPr>
            <p:cNvSpPr/>
            <p:nvPr/>
          </p:nvSpPr>
          <p:spPr>
            <a:xfrm>
              <a:off x="812450" y="20841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26717;p45">
              <a:extLst>
                <a:ext uri="{FF2B5EF4-FFF2-40B4-BE49-F238E27FC236}">
                  <a16:creationId xmlns:a16="http://schemas.microsoft.com/office/drawing/2014/main" id="{65790CB0-031D-4253-853B-708BFB135448}"/>
                </a:ext>
              </a:extLst>
            </p:cNvPr>
            <p:cNvSpPr/>
            <p:nvPr/>
          </p:nvSpPr>
          <p:spPr>
            <a:xfrm>
              <a:off x="797950" y="20976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26718;p45">
              <a:extLst>
                <a:ext uri="{FF2B5EF4-FFF2-40B4-BE49-F238E27FC236}">
                  <a16:creationId xmlns:a16="http://schemas.microsoft.com/office/drawing/2014/main" id="{A7E5FA1B-9151-4B5C-8D09-DFD8B7786E4F}"/>
                </a:ext>
              </a:extLst>
            </p:cNvPr>
            <p:cNvSpPr/>
            <p:nvPr/>
          </p:nvSpPr>
          <p:spPr>
            <a:xfrm>
              <a:off x="754450" y="2026475"/>
              <a:ext cx="13200" cy="13975"/>
            </a:xfrm>
            <a:custGeom>
              <a:avLst/>
              <a:gdLst/>
              <a:ahLst/>
              <a:cxnLst/>
              <a:rect l="l" t="t" r="r" b="b"/>
              <a:pathLst>
                <a:path w="528" h="559" extrusionOk="0">
                  <a:moveTo>
                    <a:pt x="437" y="1"/>
                  </a:moveTo>
                  <a:lnTo>
                    <a:pt x="0" y="491"/>
                  </a:lnTo>
                  <a:lnTo>
                    <a:pt x="76" y="558"/>
                  </a:lnTo>
                  <a:lnTo>
                    <a:pt x="528" y="91"/>
                  </a:lnTo>
                  <a:lnTo>
                    <a:pt x="43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26719;p45">
              <a:extLst>
                <a:ext uri="{FF2B5EF4-FFF2-40B4-BE49-F238E27FC236}">
                  <a16:creationId xmlns:a16="http://schemas.microsoft.com/office/drawing/2014/main" id="{93889A61-0186-4C5A-9180-A13D56397F58}"/>
                </a:ext>
              </a:extLst>
            </p:cNvPr>
            <p:cNvSpPr/>
            <p:nvPr/>
          </p:nvSpPr>
          <p:spPr>
            <a:xfrm>
              <a:off x="755400" y="205265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26720;p45">
              <a:extLst>
                <a:ext uri="{FF2B5EF4-FFF2-40B4-BE49-F238E27FC236}">
                  <a16:creationId xmlns:a16="http://schemas.microsoft.com/office/drawing/2014/main" id="{571FBDE4-0F89-437D-9F0E-8C878C853BBE}"/>
                </a:ext>
              </a:extLst>
            </p:cNvPr>
            <p:cNvSpPr/>
            <p:nvPr/>
          </p:nvSpPr>
          <p:spPr>
            <a:xfrm>
              <a:off x="754075" y="20907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26721;p45">
              <a:extLst>
                <a:ext uri="{FF2B5EF4-FFF2-40B4-BE49-F238E27FC236}">
                  <a16:creationId xmlns:a16="http://schemas.microsoft.com/office/drawing/2014/main" id="{CCCFE4B8-EC03-4944-A45E-BEB95AE34E1B}"/>
                </a:ext>
              </a:extLst>
            </p:cNvPr>
            <p:cNvSpPr/>
            <p:nvPr/>
          </p:nvSpPr>
          <p:spPr>
            <a:xfrm>
              <a:off x="740900" y="20662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26722;p45">
              <a:extLst>
                <a:ext uri="{FF2B5EF4-FFF2-40B4-BE49-F238E27FC236}">
                  <a16:creationId xmlns:a16="http://schemas.microsoft.com/office/drawing/2014/main" id="{A933E4A3-F0CB-4B93-B786-F068B8591AC9}"/>
                </a:ext>
              </a:extLst>
            </p:cNvPr>
            <p:cNvSpPr/>
            <p:nvPr/>
          </p:nvSpPr>
          <p:spPr>
            <a:xfrm>
              <a:off x="496850" y="2129300"/>
              <a:ext cx="7750" cy="4350"/>
            </a:xfrm>
            <a:custGeom>
              <a:avLst/>
              <a:gdLst/>
              <a:ahLst/>
              <a:cxnLst/>
              <a:rect l="l" t="t" r="r" b="b"/>
              <a:pathLst>
                <a:path w="310" h="174" extrusionOk="0">
                  <a:moveTo>
                    <a:pt x="23" y="1"/>
                  </a:moveTo>
                  <a:lnTo>
                    <a:pt x="0" y="23"/>
                  </a:lnTo>
                  <a:lnTo>
                    <a:pt x="158" y="174"/>
                  </a:lnTo>
                  <a:lnTo>
                    <a:pt x="309" y="1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26723;p45">
              <a:extLst>
                <a:ext uri="{FF2B5EF4-FFF2-40B4-BE49-F238E27FC236}">
                  <a16:creationId xmlns:a16="http://schemas.microsoft.com/office/drawing/2014/main" id="{C323524E-DF05-4C99-9F81-5A0B0478C0B7}"/>
                </a:ext>
              </a:extLst>
            </p:cNvPr>
            <p:cNvSpPr/>
            <p:nvPr/>
          </p:nvSpPr>
          <p:spPr>
            <a:xfrm>
              <a:off x="501550" y="215490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26724;p45">
              <a:extLst>
                <a:ext uri="{FF2B5EF4-FFF2-40B4-BE49-F238E27FC236}">
                  <a16:creationId xmlns:a16="http://schemas.microsoft.com/office/drawing/2014/main" id="{88A83ADF-7B3D-46AB-8CDD-C9B06892A887}"/>
                </a:ext>
              </a:extLst>
            </p:cNvPr>
            <p:cNvSpPr/>
            <p:nvPr/>
          </p:nvSpPr>
          <p:spPr>
            <a:xfrm>
              <a:off x="517375" y="21377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21" y="38"/>
                  </a:lnTo>
                  <a:lnTo>
                    <a:pt x="0" y="159"/>
                  </a:lnTo>
                  <a:lnTo>
                    <a:pt x="475" y="611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26725;p45">
              <a:extLst>
                <a:ext uri="{FF2B5EF4-FFF2-40B4-BE49-F238E27FC236}">
                  <a16:creationId xmlns:a16="http://schemas.microsoft.com/office/drawing/2014/main" id="{C1A53423-AD70-4049-84F7-A0F42E3C11D9}"/>
                </a:ext>
              </a:extLst>
            </p:cNvPr>
            <p:cNvSpPr/>
            <p:nvPr/>
          </p:nvSpPr>
          <p:spPr>
            <a:xfrm>
              <a:off x="473500" y="21308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26726;p45">
              <a:extLst>
                <a:ext uri="{FF2B5EF4-FFF2-40B4-BE49-F238E27FC236}">
                  <a16:creationId xmlns:a16="http://schemas.microsoft.com/office/drawing/2014/main" id="{288BBADD-F7E7-43B7-861F-C04639AA9213}"/>
                </a:ext>
              </a:extLst>
            </p:cNvPr>
            <p:cNvSpPr/>
            <p:nvPr/>
          </p:nvSpPr>
          <p:spPr>
            <a:xfrm>
              <a:off x="445250" y="2152450"/>
              <a:ext cx="11500" cy="11325"/>
            </a:xfrm>
            <a:custGeom>
              <a:avLst/>
              <a:gdLst/>
              <a:ahLst/>
              <a:cxnLst/>
              <a:rect l="l" t="t" r="r" b="b"/>
              <a:pathLst>
                <a:path w="460" h="453" extrusionOk="0">
                  <a:moveTo>
                    <a:pt x="294" y="1"/>
                  </a:moveTo>
                  <a:lnTo>
                    <a:pt x="0" y="310"/>
                  </a:lnTo>
                  <a:lnTo>
                    <a:pt x="166" y="453"/>
                  </a:lnTo>
                  <a:lnTo>
                    <a:pt x="460" y="152"/>
                  </a:lnTo>
                  <a:lnTo>
                    <a:pt x="294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26727;p45">
              <a:extLst>
                <a:ext uri="{FF2B5EF4-FFF2-40B4-BE49-F238E27FC236}">
                  <a16:creationId xmlns:a16="http://schemas.microsoft.com/office/drawing/2014/main" id="{AA3CFF1C-9D5C-4D96-B56E-6FDF82D640D5}"/>
                </a:ext>
              </a:extLst>
            </p:cNvPr>
            <p:cNvSpPr/>
            <p:nvPr/>
          </p:nvSpPr>
          <p:spPr>
            <a:xfrm>
              <a:off x="444300" y="2126675"/>
              <a:ext cx="15850" cy="11875"/>
            </a:xfrm>
            <a:custGeom>
              <a:avLst/>
              <a:gdLst/>
              <a:ahLst/>
              <a:cxnLst/>
              <a:rect l="l" t="t" r="r" b="b"/>
              <a:pathLst>
                <a:path w="634" h="475" extrusionOk="0">
                  <a:moveTo>
                    <a:pt x="31" y="0"/>
                  </a:moveTo>
                  <a:lnTo>
                    <a:pt x="1" y="30"/>
                  </a:lnTo>
                  <a:lnTo>
                    <a:pt x="475" y="475"/>
                  </a:lnTo>
                  <a:lnTo>
                    <a:pt x="633" y="316"/>
                  </a:lnTo>
                  <a:lnTo>
                    <a:pt x="310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26728;p45">
              <a:extLst>
                <a:ext uri="{FF2B5EF4-FFF2-40B4-BE49-F238E27FC236}">
                  <a16:creationId xmlns:a16="http://schemas.microsoft.com/office/drawing/2014/main" id="{9D2B5847-EAC0-4874-91AF-C728EE672B84}"/>
                </a:ext>
              </a:extLst>
            </p:cNvPr>
            <p:cNvSpPr/>
            <p:nvPr/>
          </p:nvSpPr>
          <p:spPr>
            <a:xfrm>
              <a:off x="476500" y="21585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26729;p45">
              <a:extLst>
                <a:ext uri="{FF2B5EF4-FFF2-40B4-BE49-F238E27FC236}">
                  <a16:creationId xmlns:a16="http://schemas.microsoft.com/office/drawing/2014/main" id="{1308FAB4-2340-4A40-ADE1-5A7DF7228E3F}"/>
                </a:ext>
              </a:extLst>
            </p:cNvPr>
            <p:cNvSpPr/>
            <p:nvPr/>
          </p:nvSpPr>
          <p:spPr>
            <a:xfrm>
              <a:off x="422650" y="2127050"/>
              <a:ext cx="12275" cy="11500"/>
            </a:xfrm>
            <a:custGeom>
              <a:avLst/>
              <a:gdLst/>
              <a:ahLst/>
              <a:cxnLst/>
              <a:rect l="l" t="t" r="r" b="b"/>
              <a:pathLst>
                <a:path w="491" h="460" extrusionOk="0">
                  <a:moveTo>
                    <a:pt x="23" y="0"/>
                  </a:moveTo>
                  <a:lnTo>
                    <a:pt x="1" y="23"/>
                  </a:lnTo>
                  <a:lnTo>
                    <a:pt x="483" y="460"/>
                  </a:lnTo>
                  <a:lnTo>
                    <a:pt x="490" y="45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26730;p45">
              <a:extLst>
                <a:ext uri="{FF2B5EF4-FFF2-40B4-BE49-F238E27FC236}">
                  <a16:creationId xmlns:a16="http://schemas.microsoft.com/office/drawing/2014/main" id="{53629935-552B-49D9-A916-3C4BFC7E288B}"/>
                </a:ext>
              </a:extLst>
            </p:cNvPr>
            <p:cNvSpPr/>
            <p:nvPr/>
          </p:nvSpPr>
          <p:spPr>
            <a:xfrm>
              <a:off x="609450" y="21151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26731;p45">
              <a:extLst>
                <a:ext uri="{FF2B5EF4-FFF2-40B4-BE49-F238E27FC236}">
                  <a16:creationId xmlns:a16="http://schemas.microsoft.com/office/drawing/2014/main" id="{E2FB1BE5-DA0E-4CBD-9820-28AD36FC8C1E}"/>
                </a:ext>
              </a:extLst>
            </p:cNvPr>
            <p:cNvSpPr/>
            <p:nvPr/>
          </p:nvSpPr>
          <p:spPr>
            <a:xfrm>
              <a:off x="613975" y="2151900"/>
              <a:ext cx="15850" cy="15475"/>
            </a:xfrm>
            <a:custGeom>
              <a:avLst/>
              <a:gdLst/>
              <a:ahLst/>
              <a:cxnLst/>
              <a:rect l="l" t="t" r="r" b="b"/>
              <a:pathLst>
                <a:path w="634" h="619" extrusionOk="0">
                  <a:moveTo>
                    <a:pt x="158" y="0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33" y="452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26732;p45">
              <a:extLst>
                <a:ext uri="{FF2B5EF4-FFF2-40B4-BE49-F238E27FC236}">
                  <a16:creationId xmlns:a16="http://schemas.microsoft.com/office/drawing/2014/main" id="{DC451E36-AE64-44D0-8573-A59CB4EBE2F5}"/>
                </a:ext>
              </a:extLst>
            </p:cNvPr>
            <p:cNvSpPr/>
            <p:nvPr/>
          </p:nvSpPr>
          <p:spPr>
            <a:xfrm>
              <a:off x="598350" y="2128925"/>
              <a:ext cx="3025" cy="5475"/>
            </a:xfrm>
            <a:custGeom>
              <a:avLst/>
              <a:gdLst/>
              <a:ahLst/>
              <a:cxnLst/>
              <a:rect l="l" t="t" r="r" b="b"/>
              <a:pathLst>
                <a:path w="121" h="219" extrusionOk="0">
                  <a:moveTo>
                    <a:pt x="0" y="0"/>
                  </a:moveTo>
                  <a:lnTo>
                    <a:pt x="15" y="219"/>
                  </a:lnTo>
                  <a:lnTo>
                    <a:pt x="121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26733;p45">
              <a:extLst>
                <a:ext uri="{FF2B5EF4-FFF2-40B4-BE49-F238E27FC236}">
                  <a16:creationId xmlns:a16="http://schemas.microsoft.com/office/drawing/2014/main" id="{ABCF553F-B91B-496F-BED2-5ED4FBA9D1F9}"/>
                </a:ext>
              </a:extLst>
            </p:cNvPr>
            <p:cNvSpPr/>
            <p:nvPr/>
          </p:nvSpPr>
          <p:spPr>
            <a:xfrm>
              <a:off x="586100" y="2134200"/>
              <a:ext cx="12650" cy="9425"/>
            </a:xfrm>
            <a:custGeom>
              <a:avLst/>
              <a:gdLst/>
              <a:ahLst/>
              <a:cxnLst/>
              <a:rect l="l" t="t" r="r" b="b"/>
              <a:pathLst>
                <a:path w="506" h="377" extrusionOk="0">
                  <a:moveTo>
                    <a:pt x="211" y="0"/>
                  </a:moveTo>
                  <a:lnTo>
                    <a:pt x="1" y="219"/>
                  </a:lnTo>
                  <a:lnTo>
                    <a:pt x="159" y="377"/>
                  </a:lnTo>
                  <a:lnTo>
                    <a:pt x="505" y="1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26734;p45">
              <a:extLst>
                <a:ext uri="{FF2B5EF4-FFF2-40B4-BE49-F238E27FC236}">
                  <a16:creationId xmlns:a16="http://schemas.microsoft.com/office/drawing/2014/main" id="{D9BE28E8-DBB8-4D2C-A3CD-971DC3E14281}"/>
                </a:ext>
              </a:extLst>
            </p:cNvPr>
            <p:cNvSpPr/>
            <p:nvPr/>
          </p:nvSpPr>
          <p:spPr>
            <a:xfrm>
              <a:off x="553900" y="214945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0"/>
                  </a:moveTo>
                  <a:lnTo>
                    <a:pt x="1" y="475"/>
                  </a:lnTo>
                  <a:lnTo>
                    <a:pt x="166" y="633"/>
                  </a:lnTo>
                  <a:lnTo>
                    <a:pt x="611" y="1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26735;p45">
              <a:extLst>
                <a:ext uri="{FF2B5EF4-FFF2-40B4-BE49-F238E27FC236}">
                  <a16:creationId xmlns:a16="http://schemas.microsoft.com/office/drawing/2014/main" id="{3C36530F-D8D3-4A3B-AE09-EBDA67B41D50}"/>
                </a:ext>
              </a:extLst>
            </p:cNvPr>
            <p:cNvSpPr/>
            <p:nvPr/>
          </p:nvSpPr>
          <p:spPr>
            <a:xfrm>
              <a:off x="565775" y="2132875"/>
              <a:ext cx="5675" cy="2850"/>
            </a:xfrm>
            <a:custGeom>
              <a:avLst/>
              <a:gdLst/>
              <a:ahLst/>
              <a:cxnLst/>
              <a:rect l="l" t="t" r="r" b="b"/>
              <a:pathLst>
                <a:path w="227" h="114" extrusionOk="0">
                  <a:moveTo>
                    <a:pt x="0" y="1"/>
                  </a:moveTo>
                  <a:lnTo>
                    <a:pt x="121" y="114"/>
                  </a:lnTo>
                  <a:lnTo>
                    <a:pt x="226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26736;p45">
              <a:extLst>
                <a:ext uri="{FF2B5EF4-FFF2-40B4-BE49-F238E27FC236}">
                  <a16:creationId xmlns:a16="http://schemas.microsoft.com/office/drawing/2014/main" id="{C1A69242-803C-4EC8-AB6A-1F88788B0DD1}"/>
                </a:ext>
              </a:extLst>
            </p:cNvPr>
            <p:cNvSpPr/>
            <p:nvPr/>
          </p:nvSpPr>
          <p:spPr>
            <a:xfrm>
              <a:off x="588925" y="215567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33" y="452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26737;p45">
              <a:extLst>
                <a:ext uri="{FF2B5EF4-FFF2-40B4-BE49-F238E27FC236}">
                  <a16:creationId xmlns:a16="http://schemas.microsoft.com/office/drawing/2014/main" id="{6BD19037-9B4C-4D1E-A94A-42F1DFF87FF6}"/>
                </a:ext>
              </a:extLst>
            </p:cNvPr>
            <p:cNvSpPr/>
            <p:nvPr/>
          </p:nvSpPr>
          <p:spPr>
            <a:xfrm>
              <a:off x="574425" y="21692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9" y="0"/>
                  </a:moveTo>
                  <a:lnTo>
                    <a:pt x="1" y="159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26738;p45">
              <a:extLst>
                <a:ext uri="{FF2B5EF4-FFF2-40B4-BE49-F238E27FC236}">
                  <a16:creationId xmlns:a16="http://schemas.microsoft.com/office/drawing/2014/main" id="{27039D34-22C1-4517-A9A0-233E373D9BEB}"/>
                </a:ext>
              </a:extLst>
            </p:cNvPr>
            <p:cNvSpPr/>
            <p:nvPr/>
          </p:nvSpPr>
          <p:spPr>
            <a:xfrm>
              <a:off x="535075" y="2131175"/>
              <a:ext cx="12450" cy="8325"/>
            </a:xfrm>
            <a:custGeom>
              <a:avLst/>
              <a:gdLst/>
              <a:ahLst/>
              <a:cxnLst/>
              <a:rect l="l" t="t" r="r" b="b"/>
              <a:pathLst>
                <a:path w="498" h="333" extrusionOk="0">
                  <a:moveTo>
                    <a:pt x="0" y="1"/>
                  </a:moveTo>
                  <a:lnTo>
                    <a:pt x="347" y="332"/>
                  </a:lnTo>
                  <a:lnTo>
                    <a:pt x="497" y="167"/>
                  </a:lnTo>
                  <a:lnTo>
                    <a:pt x="339" y="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26739;p45">
              <a:extLst>
                <a:ext uri="{FF2B5EF4-FFF2-40B4-BE49-F238E27FC236}">
                  <a16:creationId xmlns:a16="http://schemas.microsoft.com/office/drawing/2014/main" id="{D27B55CE-F6C0-4B8B-B851-20694EF54FEC}"/>
                </a:ext>
              </a:extLst>
            </p:cNvPr>
            <p:cNvSpPr/>
            <p:nvPr/>
          </p:nvSpPr>
          <p:spPr>
            <a:xfrm>
              <a:off x="530550" y="21622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26740;p45">
              <a:extLst>
                <a:ext uri="{FF2B5EF4-FFF2-40B4-BE49-F238E27FC236}">
                  <a16:creationId xmlns:a16="http://schemas.microsoft.com/office/drawing/2014/main" id="{E435A286-CC01-40C9-8F4F-5652139472B9}"/>
                </a:ext>
              </a:extLst>
            </p:cNvPr>
            <p:cNvSpPr/>
            <p:nvPr/>
          </p:nvSpPr>
          <p:spPr>
            <a:xfrm>
              <a:off x="721875" y="2112350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26741;p45">
              <a:extLst>
                <a:ext uri="{FF2B5EF4-FFF2-40B4-BE49-F238E27FC236}">
                  <a16:creationId xmlns:a16="http://schemas.microsoft.com/office/drawing/2014/main" id="{50AE650F-F71C-4F19-8990-9E1BA8C3DD41}"/>
                </a:ext>
              </a:extLst>
            </p:cNvPr>
            <p:cNvSpPr/>
            <p:nvPr/>
          </p:nvSpPr>
          <p:spPr>
            <a:xfrm>
              <a:off x="726575" y="21490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66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26742;p45">
              <a:extLst>
                <a:ext uri="{FF2B5EF4-FFF2-40B4-BE49-F238E27FC236}">
                  <a16:creationId xmlns:a16="http://schemas.microsoft.com/office/drawing/2014/main" id="{54E54679-5FC2-45D5-8A21-29EAA939DB3F}"/>
                </a:ext>
              </a:extLst>
            </p:cNvPr>
            <p:cNvSpPr/>
            <p:nvPr/>
          </p:nvSpPr>
          <p:spPr>
            <a:xfrm>
              <a:off x="698525" y="21249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66" y="625"/>
                  </a:lnTo>
                  <a:lnTo>
                    <a:pt x="610" y="158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26743;p45">
              <a:extLst>
                <a:ext uri="{FF2B5EF4-FFF2-40B4-BE49-F238E27FC236}">
                  <a16:creationId xmlns:a16="http://schemas.microsoft.com/office/drawing/2014/main" id="{B8641959-4154-4BC4-9252-A2CED9E989F8}"/>
                </a:ext>
              </a:extLst>
            </p:cNvPr>
            <p:cNvSpPr/>
            <p:nvPr/>
          </p:nvSpPr>
          <p:spPr>
            <a:xfrm>
              <a:off x="666500" y="21466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26744;p45">
              <a:extLst>
                <a:ext uri="{FF2B5EF4-FFF2-40B4-BE49-F238E27FC236}">
                  <a16:creationId xmlns:a16="http://schemas.microsoft.com/office/drawing/2014/main" id="{F28C26A6-F5DB-49EA-8F32-145DAC0165EB}"/>
                </a:ext>
              </a:extLst>
            </p:cNvPr>
            <p:cNvSpPr/>
            <p:nvPr/>
          </p:nvSpPr>
          <p:spPr>
            <a:xfrm>
              <a:off x="669525" y="21176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26745;p45">
              <a:extLst>
                <a:ext uri="{FF2B5EF4-FFF2-40B4-BE49-F238E27FC236}">
                  <a16:creationId xmlns:a16="http://schemas.microsoft.com/office/drawing/2014/main" id="{050857C2-7E95-49EB-B45F-FF618EB20A71}"/>
                </a:ext>
              </a:extLst>
            </p:cNvPr>
            <p:cNvSpPr/>
            <p:nvPr/>
          </p:nvSpPr>
          <p:spPr>
            <a:xfrm>
              <a:off x="685350" y="21005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26746;p45">
              <a:extLst>
                <a:ext uri="{FF2B5EF4-FFF2-40B4-BE49-F238E27FC236}">
                  <a16:creationId xmlns:a16="http://schemas.microsoft.com/office/drawing/2014/main" id="{E3F9D2F8-441C-4BA5-A7A9-F5F0BAA03335}"/>
                </a:ext>
              </a:extLst>
            </p:cNvPr>
            <p:cNvSpPr/>
            <p:nvPr/>
          </p:nvSpPr>
          <p:spPr>
            <a:xfrm>
              <a:off x="701525" y="21528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26747;p45">
              <a:extLst>
                <a:ext uri="{FF2B5EF4-FFF2-40B4-BE49-F238E27FC236}">
                  <a16:creationId xmlns:a16="http://schemas.microsoft.com/office/drawing/2014/main" id="{BA85720E-85A0-4131-BB70-AC354D08CC4A}"/>
                </a:ext>
              </a:extLst>
            </p:cNvPr>
            <p:cNvSpPr/>
            <p:nvPr/>
          </p:nvSpPr>
          <p:spPr>
            <a:xfrm>
              <a:off x="687025" y="21664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9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26748;p45">
              <a:extLst>
                <a:ext uri="{FF2B5EF4-FFF2-40B4-BE49-F238E27FC236}">
                  <a16:creationId xmlns:a16="http://schemas.microsoft.com/office/drawing/2014/main" id="{DBDBD6E5-9DBA-4F39-8D59-15F8412D1BF0}"/>
                </a:ext>
              </a:extLst>
            </p:cNvPr>
            <p:cNvSpPr/>
            <p:nvPr/>
          </p:nvSpPr>
          <p:spPr>
            <a:xfrm>
              <a:off x="644475" y="2121200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1" y="166"/>
                  </a:lnTo>
                  <a:lnTo>
                    <a:pt x="475" y="618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26749;p45">
              <a:extLst>
                <a:ext uri="{FF2B5EF4-FFF2-40B4-BE49-F238E27FC236}">
                  <a16:creationId xmlns:a16="http://schemas.microsoft.com/office/drawing/2014/main" id="{73E8EC51-0CDE-43E4-9BCC-986A1B8B6B26}"/>
                </a:ext>
              </a:extLst>
            </p:cNvPr>
            <p:cNvSpPr/>
            <p:nvPr/>
          </p:nvSpPr>
          <p:spPr>
            <a:xfrm>
              <a:off x="643150" y="21594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26750;p45">
              <a:extLst>
                <a:ext uri="{FF2B5EF4-FFF2-40B4-BE49-F238E27FC236}">
                  <a16:creationId xmlns:a16="http://schemas.microsoft.com/office/drawing/2014/main" id="{82A9AE18-A353-4C1C-AC08-E5DA49FCDFFB}"/>
                </a:ext>
              </a:extLst>
            </p:cNvPr>
            <p:cNvSpPr/>
            <p:nvPr/>
          </p:nvSpPr>
          <p:spPr>
            <a:xfrm>
              <a:off x="629975" y="21349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26751;p45">
              <a:extLst>
                <a:ext uri="{FF2B5EF4-FFF2-40B4-BE49-F238E27FC236}">
                  <a16:creationId xmlns:a16="http://schemas.microsoft.com/office/drawing/2014/main" id="{5FBF43F2-4960-4CAF-A794-969A89B1BE1B}"/>
                </a:ext>
              </a:extLst>
            </p:cNvPr>
            <p:cNvSpPr/>
            <p:nvPr/>
          </p:nvSpPr>
          <p:spPr>
            <a:xfrm>
              <a:off x="839175" y="21462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26752;p45">
              <a:extLst>
                <a:ext uri="{FF2B5EF4-FFF2-40B4-BE49-F238E27FC236}">
                  <a16:creationId xmlns:a16="http://schemas.microsoft.com/office/drawing/2014/main" id="{215873B5-0408-429F-88E4-8ABD194F3BD8}"/>
                </a:ext>
              </a:extLst>
            </p:cNvPr>
            <p:cNvSpPr/>
            <p:nvPr/>
          </p:nvSpPr>
          <p:spPr>
            <a:xfrm>
              <a:off x="855000" y="2132325"/>
              <a:ext cx="15650" cy="12075"/>
            </a:xfrm>
            <a:custGeom>
              <a:avLst/>
              <a:gdLst/>
              <a:ahLst/>
              <a:cxnLst/>
              <a:rect l="l" t="t" r="r" b="b"/>
              <a:pathLst>
                <a:path w="626" h="483" extrusionOk="0">
                  <a:moveTo>
                    <a:pt x="287" y="0"/>
                  </a:moveTo>
                  <a:lnTo>
                    <a:pt x="23" y="15"/>
                  </a:lnTo>
                  <a:lnTo>
                    <a:pt x="1" y="38"/>
                  </a:lnTo>
                  <a:lnTo>
                    <a:pt x="475" y="482"/>
                  </a:lnTo>
                  <a:lnTo>
                    <a:pt x="626" y="324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26753;p45">
              <a:extLst>
                <a:ext uri="{FF2B5EF4-FFF2-40B4-BE49-F238E27FC236}">
                  <a16:creationId xmlns:a16="http://schemas.microsoft.com/office/drawing/2014/main" id="{43B16232-FA09-44FE-8554-0D1D12310806}"/>
                </a:ext>
              </a:extLst>
            </p:cNvPr>
            <p:cNvSpPr/>
            <p:nvPr/>
          </p:nvSpPr>
          <p:spPr>
            <a:xfrm>
              <a:off x="811125" y="21221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1" y="475"/>
                  </a:lnTo>
                  <a:lnTo>
                    <a:pt x="159" y="625"/>
                  </a:lnTo>
                  <a:lnTo>
                    <a:pt x="611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26754;p45">
              <a:extLst>
                <a:ext uri="{FF2B5EF4-FFF2-40B4-BE49-F238E27FC236}">
                  <a16:creationId xmlns:a16="http://schemas.microsoft.com/office/drawing/2014/main" id="{0931B2C4-5C92-4B0C-9501-C20ECDA2BE57}"/>
                </a:ext>
              </a:extLst>
            </p:cNvPr>
            <p:cNvSpPr/>
            <p:nvPr/>
          </p:nvSpPr>
          <p:spPr>
            <a:xfrm>
              <a:off x="779125" y="21438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26755;p45">
              <a:extLst>
                <a:ext uri="{FF2B5EF4-FFF2-40B4-BE49-F238E27FC236}">
                  <a16:creationId xmlns:a16="http://schemas.microsoft.com/office/drawing/2014/main" id="{1073B5B7-A0AA-4158-9C22-E649B2C18AB0}"/>
                </a:ext>
              </a:extLst>
            </p:cNvPr>
            <p:cNvSpPr/>
            <p:nvPr/>
          </p:nvSpPr>
          <p:spPr>
            <a:xfrm>
              <a:off x="782125" y="21148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26756;p45">
              <a:extLst>
                <a:ext uri="{FF2B5EF4-FFF2-40B4-BE49-F238E27FC236}">
                  <a16:creationId xmlns:a16="http://schemas.microsoft.com/office/drawing/2014/main" id="{42291C93-07D9-49A5-8CA5-1179EBE60499}"/>
                </a:ext>
              </a:extLst>
            </p:cNvPr>
            <p:cNvSpPr/>
            <p:nvPr/>
          </p:nvSpPr>
          <p:spPr>
            <a:xfrm>
              <a:off x="814150" y="21500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4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26757;p45">
              <a:extLst>
                <a:ext uri="{FF2B5EF4-FFF2-40B4-BE49-F238E27FC236}">
                  <a16:creationId xmlns:a16="http://schemas.microsoft.com/office/drawing/2014/main" id="{3BFD5C6D-CF2E-4D04-B922-74A262AFA1F2}"/>
                </a:ext>
              </a:extLst>
            </p:cNvPr>
            <p:cNvSpPr/>
            <p:nvPr/>
          </p:nvSpPr>
          <p:spPr>
            <a:xfrm>
              <a:off x="799650" y="21635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9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26758;p45">
              <a:extLst>
                <a:ext uri="{FF2B5EF4-FFF2-40B4-BE49-F238E27FC236}">
                  <a16:creationId xmlns:a16="http://schemas.microsoft.com/office/drawing/2014/main" id="{D3DB3A3B-52C8-4B80-BFF6-84797ED23728}"/>
                </a:ext>
              </a:extLst>
            </p:cNvPr>
            <p:cNvSpPr/>
            <p:nvPr/>
          </p:nvSpPr>
          <p:spPr>
            <a:xfrm>
              <a:off x="756900" y="2118375"/>
              <a:ext cx="15825" cy="15275"/>
            </a:xfrm>
            <a:custGeom>
              <a:avLst/>
              <a:gdLst/>
              <a:ahLst/>
              <a:cxnLst/>
              <a:rect l="l" t="t" r="r" b="b"/>
              <a:pathLst>
                <a:path w="633" h="611" extrusionOk="0">
                  <a:moveTo>
                    <a:pt x="158" y="1"/>
                  </a:moveTo>
                  <a:lnTo>
                    <a:pt x="0" y="166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26759;p45">
              <a:extLst>
                <a:ext uri="{FF2B5EF4-FFF2-40B4-BE49-F238E27FC236}">
                  <a16:creationId xmlns:a16="http://schemas.microsoft.com/office/drawing/2014/main" id="{57B59102-03CA-42BE-87B0-330068714621}"/>
                </a:ext>
              </a:extLst>
            </p:cNvPr>
            <p:cNvSpPr/>
            <p:nvPr/>
          </p:nvSpPr>
          <p:spPr>
            <a:xfrm>
              <a:off x="755775" y="21566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26760;p45">
              <a:extLst>
                <a:ext uri="{FF2B5EF4-FFF2-40B4-BE49-F238E27FC236}">
                  <a16:creationId xmlns:a16="http://schemas.microsoft.com/office/drawing/2014/main" id="{90AC534D-85C6-4AB6-9767-6443160C3FF4}"/>
                </a:ext>
              </a:extLst>
            </p:cNvPr>
            <p:cNvSpPr/>
            <p:nvPr/>
          </p:nvSpPr>
          <p:spPr>
            <a:xfrm>
              <a:off x="742400" y="213212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8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33" y="44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26761;p45">
              <a:extLst>
                <a:ext uri="{FF2B5EF4-FFF2-40B4-BE49-F238E27FC236}">
                  <a16:creationId xmlns:a16="http://schemas.microsoft.com/office/drawing/2014/main" id="{712DDFC9-610F-4C97-9A8A-194F3DF5C2A8}"/>
                </a:ext>
              </a:extLst>
            </p:cNvPr>
            <p:cNvSpPr/>
            <p:nvPr/>
          </p:nvSpPr>
          <p:spPr>
            <a:xfrm>
              <a:off x="951800" y="21434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26762;p45">
              <a:extLst>
                <a:ext uri="{FF2B5EF4-FFF2-40B4-BE49-F238E27FC236}">
                  <a16:creationId xmlns:a16="http://schemas.microsoft.com/office/drawing/2014/main" id="{9DCE5DED-127E-467B-8DBF-04BFBA2A4347}"/>
                </a:ext>
              </a:extLst>
            </p:cNvPr>
            <p:cNvSpPr/>
            <p:nvPr/>
          </p:nvSpPr>
          <p:spPr>
            <a:xfrm>
              <a:off x="967600" y="2126675"/>
              <a:ext cx="15675" cy="14900"/>
            </a:xfrm>
            <a:custGeom>
              <a:avLst/>
              <a:gdLst/>
              <a:ahLst/>
              <a:cxnLst/>
              <a:rect l="l" t="t" r="r" b="b"/>
              <a:pathLst>
                <a:path w="627" h="596" extrusionOk="0">
                  <a:moveTo>
                    <a:pt x="167" y="0"/>
                  </a:moveTo>
                  <a:lnTo>
                    <a:pt x="136" y="8"/>
                  </a:lnTo>
                  <a:lnTo>
                    <a:pt x="1" y="143"/>
                  </a:lnTo>
                  <a:lnTo>
                    <a:pt x="475" y="595"/>
                  </a:lnTo>
                  <a:lnTo>
                    <a:pt x="626" y="43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26763;p45">
              <a:extLst>
                <a:ext uri="{FF2B5EF4-FFF2-40B4-BE49-F238E27FC236}">
                  <a16:creationId xmlns:a16="http://schemas.microsoft.com/office/drawing/2014/main" id="{B1E4686B-19FE-4033-A7A3-1C270277CD02}"/>
                </a:ext>
              </a:extLst>
            </p:cNvPr>
            <p:cNvSpPr/>
            <p:nvPr/>
          </p:nvSpPr>
          <p:spPr>
            <a:xfrm>
              <a:off x="923725" y="2128725"/>
              <a:ext cx="10025" cy="6250"/>
            </a:xfrm>
            <a:custGeom>
              <a:avLst/>
              <a:gdLst/>
              <a:ahLst/>
              <a:cxnLst/>
              <a:rect l="l" t="t" r="r" b="b"/>
              <a:pathLst>
                <a:path w="401" h="250" extrusionOk="0">
                  <a:moveTo>
                    <a:pt x="400" y="1"/>
                  </a:moveTo>
                  <a:lnTo>
                    <a:pt x="76" y="16"/>
                  </a:lnTo>
                  <a:lnTo>
                    <a:pt x="1" y="99"/>
                  </a:lnTo>
                  <a:lnTo>
                    <a:pt x="159" y="249"/>
                  </a:lnTo>
                  <a:lnTo>
                    <a:pt x="400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26764;p45">
              <a:extLst>
                <a:ext uri="{FF2B5EF4-FFF2-40B4-BE49-F238E27FC236}">
                  <a16:creationId xmlns:a16="http://schemas.microsoft.com/office/drawing/2014/main" id="{96043A37-E2B9-4046-8341-BAB165774607}"/>
                </a:ext>
              </a:extLst>
            </p:cNvPr>
            <p:cNvSpPr/>
            <p:nvPr/>
          </p:nvSpPr>
          <p:spPr>
            <a:xfrm>
              <a:off x="891525" y="2140975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7" y="626"/>
                  </a:lnTo>
                  <a:lnTo>
                    <a:pt x="618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26765;p45">
              <a:extLst>
                <a:ext uri="{FF2B5EF4-FFF2-40B4-BE49-F238E27FC236}">
                  <a16:creationId xmlns:a16="http://schemas.microsoft.com/office/drawing/2014/main" id="{EAEFA411-BF6F-454F-BB03-CFE666151A99}"/>
                </a:ext>
              </a:extLst>
            </p:cNvPr>
            <p:cNvSpPr/>
            <p:nvPr/>
          </p:nvSpPr>
          <p:spPr>
            <a:xfrm>
              <a:off x="926550" y="2147000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1" y="166"/>
                  </a:lnTo>
                  <a:lnTo>
                    <a:pt x="475" y="611"/>
                  </a:lnTo>
                  <a:lnTo>
                    <a:pt x="634" y="452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26766;p45">
              <a:extLst>
                <a:ext uri="{FF2B5EF4-FFF2-40B4-BE49-F238E27FC236}">
                  <a16:creationId xmlns:a16="http://schemas.microsoft.com/office/drawing/2014/main" id="{A06B397B-E5FC-4B3F-A476-22612B496D9F}"/>
                </a:ext>
              </a:extLst>
            </p:cNvPr>
            <p:cNvSpPr/>
            <p:nvPr/>
          </p:nvSpPr>
          <p:spPr>
            <a:xfrm>
              <a:off x="912050" y="2160750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0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4" y="44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26767;p45">
              <a:extLst>
                <a:ext uri="{FF2B5EF4-FFF2-40B4-BE49-F238E27FC236}">
                  <a16:creationId xmlns:a16="http://schemas.microsoft.com/office/drawing/2014/main" id="{F3755B48-CDAA-43CA-B7A5-F7235082A18D}"/>
                </a:ext>
              </a:extLst>
            </p:cNvPr>
            <p:cNvSpPr/>
            <p:nvPr/>
          </p:nvSpPr>
          <p:spPr>
            <a:xfrm>
              <a:off x="868175" y="2153600"/>
              <a:ext cx="15275" cy="15825"/>
            </a:xfrm>
            <a:custGeom>
              <a:avLst/>
              <a:gdLst/>
              <a:ahLst/>
              <a:cxnLst/>
              <a:rect l="l" t="t" r="r" b="b"/>
              <a:pathLst>
                <a:path w="611" h="633" extrusionOk="0">
                  <a:moveTo>
                    <a:pt x="453" y="0"/>
                  </a:moveTo>
                  <a:lnTo>
                    <a:pt x="1" y="475"/>
                  </a:lnTo>
                  <a:lnTo>
                    <a:pt x="167" y="633"/>
                  </a:lnTo>
                  <a:lnTo>
                    <a:pt x="611" y="158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26768;p45">
              <a:extLst>
                <a:ext uri="{FF2B5EF4-FFF2-40B4-BE49-F238E27FC236}">
                  <a16:creationId xmlns:a16="http://schemas.microsoft.com/office/drawing/2014/main" id="{BF723141-325B-41C4-B9F1-D06FBA9A391F}"/>
                </a:ext>
              </a:extLst>
            </p:cNvPr>
            <p:cNvSpPr/>
            <p:nvPr/>
          </p:nvSpPr>
          <p:spPr>
            <a:xfrm>
              <a:off x="991525" y="2125525"/>
              <a:ext cx="4925" cy="2475"/>
            </a:xfrm>
            <a:custGeom>
              <a:avLst/>
              <a:gdLst/>
              <a:ahLst/>
              <a:cxnLst/>
              <a:rect l="l" t="t" r="r" b="b"/>
              <a:pathLst>
                <a:path w="197" h="99" extrusionOk="0">
                  <a:moveTo>
                    <a:pt x="196" y="1"/>
                  </a:moveTo>
                  <a:lnTo>
                    <a:pt x="0" y="8"/>
                  </a:lnTo>
                  <a:lnTo>
                    <a:pt x="98" y="99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26769;p45">
              <a:extLst>
                <a:ext uri="{FF2B5EF4-FFF2-40B4-BE49-F238E27FC236}">
                  <a16:creationId xmlns:a16="http://schemas.microsoft.com/office/drawing/2014/main" id="{0D75EB49-59F6-49D9-B76F-1136AAB1281F}"/>
                </a:ext>
              </a:extLst>
            </p:cNvPr>
            <p:cNvSpPr/>
            <p:nvPr/>
          </p:nvSpPr>
          <p:spPr>
            <a:xfrm>
              <a:off x="980800" y="2150775"/>
              <a:ext cx="14325" cy="13950"/>
            </a:xfrm>
            <a:custGeom>
              <a:avLst/>
              <a:gdLst/>
              <a:ahLst/>
              <a:cxnLst/>
              <a:rect l="l" t="t" r="r" b="b"/>
              <a:pathLst>
                <a:path w="573" h="558" extrusionOk="0">
                  <a:moveTo>
                    <a:pt x="452" y="0"/>
                  </a:moveTo>
                  <a:lnTo>
                    <a:pt x="0" y="475"/>
                  </a:lnTo>
                  <a:lnTo>
                    <a:pt x="90" y="558"/>
                  </a:lnTo>
                  <a:lnTo>
                    <a:pt x="573" y="12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26770;p45">
              <a:extLst>
                <a:ext uri="{FF2B5EF4-FFF2-40B4-BE49-F238E27FC236}">
                  <a16:creationId xmlns:a16="http://schemas.microsoft.com/office/drawing/2014/main" id="{39A4F6EA-1F3C-4355-9975-681AB8F69915}"/>
                </a:ext>
              </a:extLst>
            </p:cNvPr>
            <p:cNvSpPr/>
            <p:nvPr/>
          </p:nvSpPr>
          <p:spPr>
            <a:xfrm>
              <a:off x="498550" y="2183900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2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26771;p45">
              <a:extLst>
                <a:ext uri="{FF2B5EF4-FFF2-40B4-BE49-F238E27FC236}">
                  <a16:creationId xmlns:a16="http://schemas.microsoft.com/office/drawing/2014/main" id="{CFE6D0CC-E6F5-4C5E-91E7-599E8A8626FF}"/>
                </a:ext>
              </a:extLst>
            </p:cNvPr>
            <p:cNvSpPr/>
            <p:nvPr/>
          </p:nvSpPr>
          <p:spPr>
            <a:xfrm>
              <a:off x="486100" y="2196525"/>
              <a:ext cx="4375" cy="4175"/>
            </a:xfrm>
            <a:custGeom>
              <a:avLst/>
              <a:gdLst/>
              <a:ahLst/>
              <a:cxnLst/>
              <a:rect l="l" t="t" r="r" b="b"/>
              <a:pathLst>
                <a:path w="175" h="167" extrusionOk="0">
                  <a:moveTo>
                    <a:pt x="16" y="1"/>
                  </a:moveTo>
                  <a:lnTo>
                    <a:pt x="1" y="16"/>
                  </a:lnTo>
                  <a:lnTo>
                    <a:pt x="167" y="166"/>
                  </a:lnTo>
                  <a:lnTo>
                    <a:pt x="174" y="15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26772;p45">
              <a:extLst>
                <a:ext uri="{FF2B5EF4-FFF2-40B4-BE49-F238E27FC236}">
                  <a16:creationId xmlns:a16="http://schemas.microsoft.com/office/drawing/2014/main" id="{D4777BCD-913D-4968-905A-E14459F8869C}"/>
                </a:ext>
              </a:extLst>
            </p:cNvPr>
            <p:cNvSpPr/>
            <p:nvPr/>
          </p:nvSpPr>
          <p:spPr>
            <a:xfrm>
              <a:off x="462375" y="2172050"/>
              <a:ext cx="15275" cy="14525"/>
            </a:xfrm>
            <a:custGeom>
              <a:avLst/>
              <a:gdLst/>
              <a:ahLst/>
              <a:cxnLst/>
              <a:rect l="l" t="t" r="r" b="b"/>
              <a:pathLst>
                <a:path w="611" h="581" extrusionOk="0">
                  <a:moveTo>
                    <a:pt x="136" y="0"/>
                  </a:moveTo>
                  <a:lnTo>
                    <a:pt x="1" y="143"/>
                  </a:lnTo>
                  <a:lnTo>
                    <a:pt x="490" y="580"/>
                  </a:lnTo>
                  <a:lnTo>
                    <a:pt x="611" y="452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26773;p45">
              <a:extLst>
                <a:ext uri="{FF2B5EF4-FFF2-40B4-BE49-F238E27FC236}">
                  <a16:creationId xmlns:a16="http://schemas.microsoft.com/office/drawing/2014/main" id="{6AFA186D-3E30-47D0-A35E-CF5A7B7122D3}"/>
                </a:ext>
              </a:extLst>
            </p:cNvPr>
            <p:cNvSpPr/>
            <p:nvPr/>
          </p:nvSpPr>
          <p:spPr>
            <a:xfrm>
              <a:off x="611150" y="2181075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45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0" y="152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26774;p45">
              <a:extLst>
                <a:ext uri="{FF2B5EF4-FFF2-40B4-BE49-F238E27FC236}">
                  <a16:creationId xmlns:a16="http://schemas.microsoft.com/office/drawing/2014/main" id="{FF240BE8-D643-4E2A-8516-063BBEC73D95}"/>
                </a:ext>
              </a:extLst>
            </p:cNvPr>
            <p:cNvSpPr/>
            <p:nvPr/>
          </p:nvSpPr>
          <p:spPr>
            <a:xfrm>
              <a:off x="615675" y="22178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26775;p45">
              <a:extLst>
                <a:ext uri="{FF2B5EF4-FFF2-40B4-BE49-F238E27FC236}">
                  <a16:creationId xmlns:a16="http://schemas.microsoft.com/office/drawing/2014/main" id="{2FB207BA-DBE0-4BEE-A6D0-A8FB24CAD6D2}"/>
                </a:ext>
              </a:extLst>
            </p:cNvPr>
            <p:cNvSpPr/>
            <p:nvPr/>
          </p:nvSpPr>
          <p:spPr>
            <a:xfrm>
              <a:off x="631675" y="22006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13" y="38"/>
                  </a:lnTo>
                  <a:lnTo>
                    <a:pt x="0" y="166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26776;p45">
              <a:extLst>
                <a:ext uri="{FF2B5EF4-FFF2-40B4-BE49-F238E27FC236}">
                  <a16:creationId xmlns:a16="http://schemas.microsoft.com/office/drawing/2014/main" id="{2726FCE0-0939-436D-B84F-4C6AA11321D8}"/>
                </a:ext>
              </a:extLst>
            </p:cNvPr>
            <p:cNvSpPr/>
            <p:nvPr/>
          </p:nvSpPr>
          <p:spPr>
            <a:xfrm>
              <a:off x="587800" y="21937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45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0" y="151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26777;p45">
              <a:extLst>
                <a:ext uri="{FF2B5EF4-FFF2-40B4-BE49-F238E27FC236}">
                  <a16:creationId xmlns:a16="http://schemas.microsoft.com/office/drawing/2014/main" id="{ABD3C8AC-02EE-4C34-BDB6-7DB84C32E527}"/>
                </a:ext>
              </a:extLst>
            </p:cNvPr>
            <p:cNvSpPr/>
            <p:nvPr/>
          </p:nvSpPr>
          <p:spPr>
            <a:xfrm>
              <a:off x="555600" y="22153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26778;p45">
              <a:extLst>
                <a:ext uri="{FF2B5EF4-FFF2-40B4-BE49-F238E27FC236}">
                  <a16:creationId xmlns:a16="http://schemas.microsoft.com/office/drawing/2014/main" id="{C9457EAE-0CEC-4603-B4BF-9D9FBC0B23A5}"/>
                </a:ext>
              </a:extLst>
            </p:cNvPr>
            <p:cNvSpPr/>
            <p:nvPr/>
          </p:nvSpPr>
          <p:spPr>
            <a:xfrm>
              <a:off x="558600" y="21863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26779;p45">
              <a:extLst>
                <a:ext uri="{FF2B5EF4-FFF2-40B4-BE49-F238E27FC236}">
                  <a16:creationId xmlns:a16="http://schemas.microsoft.com/office/drawing/2014/main" id="{800AE7F6-30F8-4DAF-ACEA-C763F5CF3C0F}"/>
                </a:ext>
              </a:extLst>
            </p:cNvPr>
            <p:cNvSpPr/>
            <p:nvPr/>
          </p:nvSpPr>
          <p:spPr>
            <a:xfrm>
              <a:off x="590625" y="2221375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26780;p45">
              <a:extLst>
                <a:ext uri="{FF2B5EF4-FFF2-40B4-BE49-F238E27FC236}">
                  <a16:creationId xmlns:a16="http://schemas.microsoft.com/office/drawing/2014/main" id="{2BB24E41-C431-4647-A96E-A9E0791906B2}"/>
                </a:ext>
              </a:extLst>
            </p:cNvPr>
            <p:cNvSpPr/>
            <p:nvPr/>
          </p:nvSpPr>
          <p:spPr>
            <a:xfrm>
              <a:off x="533575" y="21899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26781;p45">
              <a:extLst>
                <a:ext uri="{FF2B5EF4-FFF2-40B4-BE49-F238E27FC236}">
                  <a16:creationId xmlns:a16="http://schemas.microsoft.com/office/drawing/2014/main" id="{07D82E3F-C1D1-438E-A213-D44D59952521}"/>
                </a:ext>
              </a:extLst>
            </p:cNvPr>
            <p:cNvSpPr/>
            <p:nvPr/>
          </p:nvSpPr>
          <p:spPr>
            <a:xfrm>
              <a:off x="533000" y="2227975"/>
              <a:ext cx="14525" cy="14900"/>
            </a:xfrm>
            <a:custGeom>
              <a:avLst/>
              <a:gdLst/>
              <a:ahLst/>
              <a:cxnLst/>
              <a:rect l="l" t="t" r="r" b="b"/>
              <a:pathLst>
                <a:path w="581" h="596" extrusionOk="0">
                  <a:moveTo>
                    <a:pt x="422" y="0"/>
                  </a:moveTo>
                  <a:lnTo>
                    <a:pt x="0" y="452"/>
                  </a:lnTo>
                  <a:lnTo>
                    <a:pt x="159" y="595"/>
                  </a:lnTo>
                  <a:lnTo>
                    <a:pt x="580" y="159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26782;p45">
              <a:extLst>
                <a:ext uri="{FF2B5EF4-FFF2-40B4-BE49-F238E27FC236}">
                  <a16:creationId xmlns:a16="http://schemas.microsoft.com/office/drawing/2014/main" id="{C1887C57-B60B-443F-B4F9-6CEADA806578}"/>
                </a:ext>
              </a:extLst>
            </p:cNvPr>
            <p:cNvSpPr/>
            <p:nvPr/>
          </p:nvSpPr>
          <p:spPr>
            <a:xfrm>
              <a:off x="519075" y="2203500"/>
              <a:ext cx="15650" cy="15450"/>
            </a:xfrm>
            <a:custGeom>
              <a:avLst/>
              <a:gdLst/>
              <a:ahLst/>
              <a:cxnLst/>
              <a:rect l="l" t="t" r="r" b="b"/>
              <a:pathLst>
                <a:path w="626" h="618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26783;p45">
              <a:extLst>
                <a:ext uri="{FF2B5EF4-FFF2-40B4-BE49-F238E27FC236}">
                  <a16:creationId xmlns:a16="http://schemas.microsoft.com/office/drawing/2014/main" id="{1E125047-AB4C-4ADD-8455-57E8B3C0C436}"/>
                </a:ext>
              </a:extLst>
            </p:cNvPr>
            <p:cNvSpPr/>
            <p:nvPr/>
          </p:nvSpPr>
          <p:spPr>
            <a:xfrm>
              <a:off x="723575" y="2178075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0"/>
                  </a:moveTo>
                  <a:lnTo>
                    <a:pt x="0" y="475"/>
                  </a:lnTo>
                  <a:lnTo>
                    <a:pt x="166" y="633"/>
                  </a:lnTo>
                  <a:lnTo>
                    <a:pt x="610" y="1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26784;p45">
              <a:extLst>
                <a:ext uri="{FF2B5EF4-FFF2-40B4-BE49-F238E27FC236}">
                  <a16:creationId xmlns:a16="http://schemas.microsoft.com/office/drawing/2014/main" id="{0C8C97DC-9804-4D34-9ADA-C8F038882F4C}"/>
                </a:ext>
              </a:extLst>
            </p:cNvPr>
            <p:cNvSpPr/>
            <p:nvPr/>
          </p:nvSpPr>
          <p:spPr>
            <a:xfrm>
              <a:off x="728275" y="22149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26785;p45">
              <a:extLst>
                <a:ext uri="{FF2B5EF4-FFF2-40B4-BE49-F238E27FC236}">
                  <a16:creationId xmlns:a16="http://schemas.microsoft.com/office/drawing/2014/main" id="{5AF28662-0AA6-498B-BEAB-E42EC05B2CEF}"/>
                </a:ext>
              </a:extLst>
            </p:cNvPr>
            <p:cNvSpPr/>
            <p:nvPr/>
          </p:nvSpPr>
          <p:spPr>
            <a:xfrm>
              <a:off x="700225" y="21908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26786;p45">
              <a:extLst>
                <a:ext uri="{FF2B5EF4-FFF2-40B4-BE49-F238E27FC236}">
                  <a16:creationId xmlns:a16="http://schemas.microsoft.com/office/drawing/2014/main" id="{3A7D0B2A-9C5E-4449-B4BD-A097DABFE6B2}"/>
                </a:ext>
              </a:extLst>
            </p:cNvPr>
            <p:cNvSpPr/>
            <p:nvPr/>
          </p:nvSpPr>
          <p:spPr>
            <a:xfrm>
              <a:off x="668200" y="22125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26787;p45">
              <a:extLst>
                <a:ext uri="{FF2B5EF4-FFF2-40B4-BE49-F238E27FC236}">
                  <a16:creationId xmlns:a16="http://schemas.microsoft.com/office/drawing/2014/main" id="{9CDAE7E6-4CCC-43F2-9585-E8481979675A}"/>
                </a:ext>
              </a:extLst>
            </p:cNvPr>
            <p:cNvSpPr/>
            <p:nvPr/>
          </p:nvSpPr>
          <p:spPr>
            <a:xfrm>
              <a:off x="671225" y="21835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26788;p45">
              <a:extLst>
                <a:ext uri="{FF2B5EF4-FFF2-40B4-BE49-F238E27FC236}">
                  <a16:creationId xmlns:a16="http://schemas.microsoft.com/office/drawing/2014/main" id="{02EAD079-9E40-4C56-9239-F2CB7931FC30}"/>
                </a:ext>
              </a:extLst>
            </p:cNvPr>
            <p:cNvSpPr/>
            <p:nvPr/>
          </p:nvSpPr>
          <p:spPr>
            <a:xfrm>
              <a:off x="703225" y="22185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66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26789;p45">
              <a:extLst>
                <a:ext uri="{FF2B5EF4-FFF2-40B4-BE49-F238E27FC236}">
                  <a16:creationId xmlns:a16="http://schemas.microsoft.com/office/drawing/2014/main" id="{A29BC544-EAF6-4012-B4A7-6F56C75445CF}"/>
                </a:ext>
              </a:extLst>
            </p:cNvPr>
            <p:cNvSpPr/>
            <p:nvPr/>
          </p:nvSpPr>
          <p:spPr>
            <a:xfrm>
              <a:off x="688725" y="22323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26790;p45">
              <a:extLst>
                <a:ext uri="{FF2B5EF4-FFF2-40B4-BE49-F238E27FC236}">
                  <a16:creationId xmlns:a16="http://schemas.microsoft.com/office/drawing/2014/main" id="{07EB6BDE-C538-4C81-AB81-92BAF8144C28}"/>
                </a:ext>
              </a:extLst>
            </p:cNvPr>
            <p:cNvSpPr/>
            <p:nvPr/>
          </p:nvSpPr>
          <p:spPr>
            <a:xfrm>
              <a:off x="646175" y="218710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26791;p45">
              <a:extLst>
                <a:ext uri="{FF2B5EF4-FFF2-40B4-BE49-F238E27FC236}">
                  <a16:creationId xmlns:a16="http://schemas.microsoft.com/office/drawing/2014/main" id="{7379094B-FA71-4182-9481-B4D58BD223F1}"/>
                </a:ext>
              </a:extLst>
            </p:cNvPr>
            <p:cNvSpPr/>
            <p:nvPr/>
          </p:nvSpPr>
          <p:spPr>
            <a:xfrm>
              <a:off x="644850" y="22251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9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26792;p45">
              <a:extLst>
                <a:ext uri="{FF2B5EF4-FFF2-40B4-BE49-F238E27FC236}">
                  <a16:creationId xmlns:a16="http://schemas.microsoft.com/office/drawing/2014/main" id="{12F20162-741B-49CA-B1D4-23415D6A38ED}"/>
                </a:ext>
              </a:extLst>
            </p:cNvPr>
            <p:cNvSpPr/>
            <p:nvPr/>
          </p:nvSpPr>
          <p:spPr>
            <a:xfrm>
              <a:off x="836175" y="217525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0"/>
                  </a:moveTo>
                  <a:lnTo>
                    <a:pt x="0" y="475"/>
                  </a:lnTo>
                  <a:lnTo>
                    <a:pt x="159" y="633"/>
                  </a:lnTo>
                  <a:lnTo>
                    <a:pt x="610" y="1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26793;p45">
              <a:extLst>
                <a:ext uri="{FF2B5EF4-FFF2-40B4-BE49-F238E27FC236}">
                  <a16:creationId xmlns:a16="http://schemas.microsoft.com/office/drawing/2014/main" id="{24906BD6-86DB-484E-80B2-6B4D83125938}"/>
                </a:ext>
              </a:extLst>
            </p:cNvPr>
            <p:cNvSpPr/>
            <p:nvPr/>
          </p:nvSpPr>
          <p:spPr>
            <a:xfrm>
              <a:off x="840875" y="22121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26794;p45">
              <a:extLst>
                <a:ext uri="{FF2B5EF4-FFF2-40B4-BE49-F238E27FC236}">
                  <a16:creationId xmlns:a16="http://schemas.microsoft.com/office/drawing/2014/main" id="{474DFFFC-C78B-46BF-AD6E-2C96C378A968}"/>
                </a:ext>
              </a:extLst>
            </p:cNvPr>
            <p:cNvSpPr/>
            <p:nvPr/>
          </p:nvSpPr>
          <p:spPr>
            <a:xfrm>
              <a:off x="856700" y="21950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26795;p45">
              <a:extLst>
                <a:ext uri="{FF2B5EF4-FFF2-40B4-BE49-F238E27FC236}">
                  <a16:creationId xmlns:a16="http://schemas.microsoft.com/office/drawing/2014/main" id="{5DE96D98-AD02-443A-90BA-BE1F560F81CA}"/>
                </a:ext>
              </a:extLst>
            </p:cNvPr>
            <p:cNvSpPr/>
            <p:nvPr/>
          </p:nvSpPr>
          <p:spPr>
            <a:xfrm>
              <a:off x="812825" y="21880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26796;p45">
              <a:extLst>
                <a:ext uri="{FF2B5EF4-FFF2-40B4-BE49-F238E27FC236}">
                  <a16:creationId xmlns:a16="http://schemas.microsoft.com/office/drawing/2014/main" id="{11042ED0-19B3-45F4-BAAF-FA20FD27E672}"/>
                </a:ext>
              </a:extLst>
            </p:cNvPr>
            <p:cNvSpPr/>
            <p:nvPr/>
          </p:nvSpPr>
          <p:spPr>
            <a:xfrm>
              <a:off x="780800" y="22097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45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26797;p45">
              <a:extLst>
                <a:ext uri="{FF2B5EF4-FFF2-40B4-BE49-F238E27FC236}">
                  <a16:creationId xmlns:a16="http://schemas.microsoft.com/office/drawing/2014/main" id="{833117A3-3C42-46E1-8ADF-69BAC80F5BD4}"/>
                </a:ext>
              </a:extLst>
            </p:cNvPr>
            <p:cNvSpPr/>
            <p:nvPr/>
          </p:nvSpPr>
          <p:spPr>
            <a:xfrm>
              <a:off x="783625" y="2180700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4" y="445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26798;p45">
              <a:extLst>
                <a:ext uri="{FF2B5EF4-FFF2-40B4-BE49-F238E27FC236}">
                  <a16:creationId xmlns:a16="http://schemas.microsoft.com/office/drawing/2014/main" id="{63E5D034-E2F0-4B63-A872-9C6175C14B25}"/>
                </a:ext>
              </a:extLst>
            </p:cNvPr>
            <p:cNvSpPr/>
            <p:nvPr/>
          </p:nvSpPr>
          <p:spPr>
            <a:xfrm>
              <a:off x="815825" y="2215725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26799;p45">
              <a:extLst>
                <a:ext uri="{FF2B5EF4-FFF2-40B4-BE49-F238E27FC236}">
                  <a16:creationId xmlns:a16="http://schemas.microsoft.com/office/drawing/2014/main" id="{CFCC5C8D-3D20-424C-B075-6B01E1AD09B3}"/>
                </a:ext>
              </a:extLst>
            </p:cNvPr>
            <p:cNvSpPr/>
            <p:nvPr/>
          </p:nvSpPr>
          <p:spPr>
            <a:xfrm>
              <a:off x="758600" y="2184275"/>
              <a:ext cx="15825" cy="15300"/>
            </a:xfrm>
            <a:custGeom>
              <a:avLst/>
              <a:gdLst/>
              <a:ahLst/>
              <a:cxnLst/>
              <a:rect l="l" t="t" r="r" b="b"/>
              <a:pathLst>
                <a:path w="633" h="612" extrusionOk="0">
                  <a:moveTo>
                    <a:pt x="158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26800;p45">
              <a:extLst>
                <a:ext uri="{FF2B5EF4-FFF2-40B4-BE49-F238E27FC236}">
                  <a16:creationId xmlns:a16="http://schemas.microsoft.com/office/drawing/2014/main" id="{F9CB9A6B-EC2B-40BE-83DB-21DD4B398D97}"/>
                </a:ext>
              </a:extLst>
            </p:cNvPr>
            <p:cNvSpPr/>
            <p:nvPr/>
          </p:nvSpPr>
          <p:spPr>
            <a:xfrm>
              <a:off x="757450" y="22223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45" y="0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26801;p45">
              <a:extLst>
                <a:ext uri="{FF2B5EF4-FFF2-40B4-BE49-F238E27FC236}">
                  <a16:creationId xmlns:a16="http://schemas.microsoft.com/office/drawing/2014/main" id="{865E853E-1C22-49B4-A77B-0F75501C15C6}"/>
                </a:ext>
              </a:extLst>
            </p:cNvPr>
            <p:cNvSpPr/>
            <p:nvPr/>
          </p:nvSpPr>
          <p:spPr>
            <a:xfrm>
              <a:off x="744100" y="21978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8" y="0"/>
                  </a:moveTo>
                  <a:lnTo>
                    <a:pt x="0" y="158"/>
                  </a:lnTo>
                  <a:lnTo>
                    <a:pt x="128" y="279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26802;p45">
              <a:extLst>
                <a:ext uri="{FF2B5EF4-FFF2-40B4-BE49-F238E27FC236}">
                  <a16:creationId xmlns:a16="http://schemas.microsoft.com/office/drawing/2014/main" id="{E05B2159-9743-4AF9-969C-495C22AEE31E}"/>
                </a:ext>
              </a:extLst>
            </p:cNvPr>
            <p:cNvSpPr/>
            <p:nvPr/>
          </p:nvSpPr>
          <p:spPr>
            <a:xfrm>
              <a:off x="948775" y="21724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26803;p45">
              <a:extLst>
                <a:ext uri="{FF2B5EF4-FFF2-40B4-BE49-F238E27FC236}">
                  <a16:creationId xmlns:a16="http://schemas.microsoft.com/office/drawing/2014/main" id="{B409E60B-7485-467E-AB63-9F8B041AB2AF}"/>
                </a:ext>
              </a:extLst>
            </p:cNvPr>
            <p:cNvSpPr/>
            <p:nvPr/>
          </p:nvSpPr>
          <p:spPr>
            <a:xfrm>
              <a:off x="925425" y="21852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26804;p45">
              <a:extLst>
                <a:ext uri="{FF2B5EF4-FFF2-40B4-BE49-F238E27FC236}">
                  <a16:creationId xmlns:a16="http://schemas.microsoft.com/office/drawing/2014/main" id="{0F74A72F-1B5E-45A0-BB3B-5702D5F9192D}"/>
                </a:ext>
              </a:extLst>
            </p:cNvPr>
            <p:cNvSpPr/>
            <p:nvPr/>
          </p:nvSpPr>
          <p:spPr>
            <a:xfrm>
              <a:off x="893225" y="22068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6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26805;p45">
              <a:extLst>
                <a:ext uri="{FF2B5EF4-FFF2-40B4-BE49-F238E27FC236}">
                  <a16:creationId xmlns:a16="http://schemas.microsoft.com/office/drawing/2014/main" id="{51E2D26B-2749-4C0F-A6B6-47393BB57FC8}"/>
                </a:ext>
              </a:extLst>
            </p:cNvPr>
            <p:cNvSpPr/>
            <p:nvPr/>
          </p:nvSpPr>
          <p:spPr>
            <a:xfrm>
              <a:off x="896250" y="21777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26806;p45">
              <a:extLst>
                <a:ext uri="{FF2B5EF4-FFF2-40B4-BE49-F238E27FC236}">
                  <a16:creationId xmlns:a16="http://schemas.microsoft.com/office/drawing/2014/main" id="{51C14C90-47A4-4168-8362-45A8E9F0EE89}"/>
                </a:ext>
              </a:extLst>
            </p:cNvPr>
            <p:cNvSpPr/>
            <p:nvPr/>
          </p:nvSpPr>
          <p:spPr>
            <a:xfrm>
              <a:off x="871200" y="218145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26807;p45">
              <a:extLst>
                <a:ext uri="{FF2B5EF4-FFF2-40B4-BE49-F238E27FC236}">
                  <a16:creationId xmlns:a16="http://schemas.microsoft.com/office/drawing/2014/main" id="{75515C8F-CCCA-42E6-8084-FE50AC24D4AA}"/>
                </a:ext>
              </a:extLst>
            </p:cNvPr>
            <p:cNvSpPr/>
            <p:nvPr/>
          </p:nvSpPr>
          <p:spPr>
            <a:xfrm>
              <a:off x="504750" y="2286525"/>
              <a:ext cx="15850" cy="15300"/>
            </a:xfrm>
            <a:custGeom>
              <a:avLst/>
              <a:gdLst/>
              <a:ahLst/>
              <a:cxnLst/>
              <a:rect l="l" t="t" r="r" b="b"/>
              <a:pathLst>
                <a:path w="634" h="612" extrusionOk="0">
                  <a:moveTo>
                    <a:pt x="159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26808;p45">
              <a:extLst>
                <a:ext uri="{FF2B5EF4-FFF2-40B4-BE49-F238E27FC236}">
                  <a16:creationId xmlns:a16="http://schemas.microsoft.com/office/drawing/2014/main" id="{AD4E9042-606E-4183-8B96-020B43C2952E}"/>
                </a:ext>
              </a:extLst>
            </p:cNvPr>
            <p:cNvSpPr/>
            <p:nvPr/>
          </p:nvSpPr>
          <p:spPr>
            <a:xfrm>
              <a:off x="488925" y="2299150"/>
              <a:ext cx="6625" cy="6250"/>
            </a:xfrm>
            <a:custGeom>
              <a:avLst/>
              <a:gdLst/>
              <a:ahLst/>
              <a:cxnLst/>
              <a:rect l="l" t="t" r="r" b="b"/>
              <a:pathLst>
                <a:path w="265" h="250" extrusionOk="0">
                  <a:moveTo>
                    <a:pt x="167" y="1"/>
                  </a:moveTo>
                  <a:lnTo>
                    <a:pt x="1" y="151"/>
                  </a:lnTo>
                  <a:lnTo>
                    <a:pt x="106" y="249"/>
                  </a:lnTo>
                  <a:lnTo>
                    <a:pt x="265" y="91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26809;p45">
              <a:extLst>
                <a:ext uri="{FF2B5EF4-FFF2-40B4-BE49-F238E27FC236}">
                  <a16:creationId xmlns:a16="http://schemas.microsoft.com/office/drawing/2014/main" id="{62FDA587-3BDF-45BA-BE37-C8FE2BFFCEE9}"/>
                </a:ext>
              </a:extLst>
            </p:cNvPr>
            <p:cNvSpPr/>
            <p:nvPr/>
          </p:nvSpPr>
          <p:spPr>
            <a:xfrm>
              <a:off x="612650" y="2246800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26810;p45">
              <a:extLst>
                <a:ext uri="{FF2B5EF4-FFF2-40B4-BE49-F238E27FC236}">
                  <a16:creationId xmlns:a16="http://schemas.microsoft.com/office/drawing/2014/main" id="{3F4C1557-ECC8-4E7F-8DBA-8323568B36D0}"/>
                </a:ext>
              </a:extLst>
            </p:cNvPr>
            <p:cNvSpPr/>
            <p:nvPr/>
          </p:nvSpPr>
          <p:spPr>
            <a:xfrm>
              <a:off x="617350" y="2283700"/>
              <a:ext cx="15675" cy="15300"/>
            </a:xfrm>
            <a:custGeom>
              <a:avLst/>
              <a:gdLst/>
              <a:ahLst/>
              <a:cxnLst/>
              <a:rect l="l" t="t" r="r" b="b"/>
              <a:pathLst>
                <a:path w="627" h="612" extrusionOk="0">
                  <a:moveTo>
                    <a:pt x="152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26811;p45">
              <a:extLst>
                <a:ext uri="{FF2B5EF4-FFF2-40B4-BE49-F238E27FC236}">
                  <a16:creationId xmlns:a16="http://schemas.microsoft.com/office/drawing/2014/main" id="{B76C603D-64C8-42A0-9873-A74191C19792}"/>
                </a:ext>
              </a:extLst>
            </p:cNvPr>
            <p:cNvSpPr/>
            <p:nvPr/>
          </p:nvSpPr>
          <p:spPr>
            <a:xfrm>
              <a:off x="589300" y="2259600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26812;p45">
              <a:extLst>
                <a:ext uri="{FF2B5EF4-FFF2-40B4-BE49-F238E27FC236}">
                  <a16:creationId xmlns:a16="http://schemas.microsoft.com/office/drawing/2014/main" id="{D28D09CC-B011-4CC3-91BD-4B1F9D835CF3}"/>
                </a:ext>
              </a:extLst>
            </p:cNvPr>
            <p:cNvSpPr/>
            <p:nvPr/>
          </p:nvSpPr>
          <p:spPr>
            <a:xfrm>
              <a:off x="557300" y="22812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25"/>
                  </a:lnTo>
                  <a:lnTo>
                    <a:pt x="610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26813;p45">
              <a:extLst>
                <a:ext uri="{FF2B5EF4-FFF2-40B4-BE49-F238E27FC236}">
                  <a16:creationId xmlns:a16="http://schemas.microsoft.com/office/drawing/2014/main" id="{BAF3EAB4-084F-4C2C-B227-7F9D1E8207F8}"/>
                </a:ext>
              </a:extLst>
            </p:cNvPr>
            <p:cNvSpPr/>
            <p:nvPr/>
          </p:nvSpPr>
          <p:spPr>
            <a:xfrm>
              <a:off x="560300" y="2252075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1" y="166"/>
                  </a:lnTo>
                  <a:lnTo>
                    <a:pt x="475" y="618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26814;p45">
              <a:extLst>
                <a:ext uri="{FF2B5EF4-FFF2-40B4-BE49-F238E27FC236}">
                  <a16:creationId xmlns:a16="http://schemas.microsoft.com/office/drawing/2014/main" id="{A47579FB-B662-4F39-AF42-0BEE68A37DFE}"/>
                </a:ext>
              </a:extLst>
            </p:cNvPr>
            <p:cNvSpPr/>
            <p:nvPr/>
          </p:nvSpPr>
          <p:spPr>
            <a:xfrm>
              <a:off x="576125" y="22351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26815;p45">
              <a:extLst>
                <a:ext uri="{FF2B5EF4-FFF2-40B4-BE49-F238E27FC236}">
                  <a16:creationId xmlns:a16="http://schemas.microsoft.com/office/drawing/2014/main" id="{0AADE734-1BBC-40B8-B3E3-2DEEACCEA280}"/>
                </a:ext>
              </a:extLst>
            </p:cNvPr>
            <p:cNvSpPr/>
            <p:nvPr/>
          </p:nvSpPr>
          <p:spPr>
            <a:xfrm>
              <a:off x="592325" y="22873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26816;p45">
              <a:extLst>
                <a:ext uri="{FF2B5EF4-FFF2-40B4-BE49-F238E27FC236}">
                  <a16:creationId xmlns:a16="http://schemas.microsoft.com/office/drawing/2014/main" id="{55ABDE8F-B8BD-4D2F-8A5D-44ECF7713246}"/>
                </a:ext>
              </a:extLst>
            </p:cNvPr>
            <p:cNvSpPr/>
            <p:nvPr/>
          </p:nvSpPr>
          <p:spPr>
            <a:xfrm>
              <a:off x="535825" y="2256775"/>
              <a:ext cx="15100" cy="14350"/>
            </a:xfrm>
            <a:custGeom>
              <a:avLst/>
              <a:gdLst/>
              <a:ahLst/>
              <a:cxnLst/>
              <a:rect l="l" t="t" r="r" b="b"/>
              <a:pathLst>
                <a:path w="604" h="574" extrusionOk="0">
                  <a:moveTo>
                    <a:pt x="166" y="1"/>
                  </a:moveTo>
                  <a:lnTo>
                    <a:pt x="0" y="144"/>
                  </a:lnTo>
                  <a:lnTo>
                    <a:pt x="452" y="573"/>
                  </a:lnTo>
                  <a:lnTo>
                    <a:pt x="603" y="415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26817;p45">
              <a:extLst>
                <a:ext uri="{FF2B5EF4-FFF2-40B4-BE49-F238E27FC236}">
                  <a16:creationId xmlns:a16="http://schemas.microsoft.com/office/drawing/2014/main" id="{E1BE5C66-8EDD-4264-ACCE-E3B6F8FD3687}"/>
                </a:ext>
              </a:extLst>
            </p:cNvPr>
            <p:cNvSpPr/>
            <p:nvPr/>
          </p:nvSpPr>
          <p:spPr>
            <a:xfrm>
              <a:off x="533950" y="22938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26818;p45">
              <a:extLst>
                <a:ext uri="{FF2B5EF4-FFF2-40B4-BE49-F238E27FC236}">
                  <a16:creationId xmlns:a16="http://schemas.microsoft.com/office/drawing/2014/main" id="{304A8553-C6B0-428E-959A-8C4A54DD64F4}"/>
                </a:ext>
              </a:extLst>
            </p:cNvPr>
            <p:cNvSpPr/>
            <p:nvPr/>
          </p:nvSpPr>
          <p:spPr>
            <a:xfrm>
              <a:off x="521125" y="2270150"/>
              <a:ext cx="15300" cy="14525"/>
            </a:xfrm>
            <a:custGeom>
              <a:avLst/>
              <a:gdLst/>
              <a:ahLst/>
              <a:cxnLst/>
              <a:rect l="l" t="t" r="r" b="b"/>
              <a:pathLst>
                <a:path w="612" h="581" extrusionOk="0">
                  <a:moveTo>
                    <a:pt x="167" y="1"/>
                  </a:moveTo>
                  <a:lnTo>
                    <a:pt x="1" y="144"/>
                  </a:lnTo>
                  <a:lnTo>
                    <a:pt x="460" y="581"/>
                  </a:lnTo>
                  <a:lnTo>
                    <a:pt x="611" y="422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26819;p45">
              <a:extLst>
                <a:ext uri="{FF2B5EF4-FFF2-40B4-BE49-F238E27FC236}">
                  <a16:creationId xmlns:a16="http://schemas.microsoft.com/office/drawing/2014/main" id="{CAD96C45-3AD6-4A7E-BBE2-7CCB9E15617E}"/>
                </a:ext>
              </a:extLst>
            </p:cNvPr>
            <p:cNvSpPr/>
            <p:nvPr/>
          </p:nvSpPr>
          <p:spPr>
            <a:xfrm>
              <a:off x="725250" y="22439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26820;p45">
              <a:extLst>
                <a:ext uri="{FF2B5EF4-FFF2-40B4-BE49-F238E27FC236}">
                  <a16:creationId xmlns:a16="http://schemas.microsoft.com/office/drawing/2014/main" id="{1D09AE23-1699-4F01-97C6-6548DEA380A1}"/>
                </a:ext>
              </a:extLst>
            </p:cNvPr>
            <p:cNvSpPr/>
            <p:nvPr/>
          </p:nvSpPr>
          <p:spPr>
            <a:xfrm>
              <a:off x="729975" y="2280875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26821;p45">
              <a:extLst>
                <a:ext uri="{FF2B5EF4-FFF2-40B4-BE49-F238E27FC236}">
                  <a16:creationId xmlns:a16="http://schemas.microsoft.com/office/drawing/2014/main" id="{8B5BB0AB-5AA7-4132-9A57-E33A54703744}"/>
                </a:ext>
              </a:extLst>
            </p:cNvPr>
            <p:cNvSpPr/>
            <p:nvPr/>
          </p:nvSpPr>
          <p:spPr>
            <a:xfrm>
              <a:off x="701900" y="22567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26822;p45">
              <a:extLst>
                <a:ext uri="{FF2B5EF4-FFF2-40B4-BE49-F238E27FC236}">
                  <a16:creationId xmlns:a16="http://schemas.microsoft.com/office/drawing/2014/main" id="{FAEA555E-88C9-436D-8703-F0F4DD9D7024}"/>
                </a:ext>
              </a:extLst>
            </p:cNvPr>
            <p:cNvSpPr/>
            <p:nvPr/>
          </p:nvSpPr>
          <p:spPr>
            <a:xfrm>
              <a:off x="669900" y="227825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0"/>
                  </a:moveTo>
                  <a:lnTo>
                    <a:pt x="0" y="475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26823;p45">
              <a:extLst>
                <a:ext uri="{FF2B5EF4-FFF2-40B4-BE49-F238E27FC236}">
                  <a16:creationId xmlns:a16="http://schemas.microsoft.com/office/drawing/2014/main" id="{555251E0-14FE-4A85-A211-69D9F59573BB}"/>
                </a:ext>
              </a:extLst>
            </p:cNvPr>
            <p:cNvSpPr/>
            <p:nvPr/>
          </p:nvSpPr>
          <p:spPr>
            <a:xfrm>
              <a:off x="672900" y="22492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66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26824;p45">
              <a:extLst>
                <a:ext uri="{FF2B5EF4-FFF2-40B4-BE49-F238E27FC236}">
                  <a16:creationId xmlns:a16="http://schemas.microsoft.com/office/drawing/2014/main" id="{DB2ADE25-291A-4017-A4B1-039A01C68D67}"/>
                </a:ext>
              </a:extLst>
            </p:cNvPr>
            <p:cNvSpPr/>
            <p:nvPr/>
          </p:nvSpPr>
          <p:spPr>
            <a:xfrm>
              <a:off x="704925" y="22844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26825;p45">
              <a:extLst>
                <a:ext uri="{FF2B5EF4-FFF2-40B4-BE49-F238E27FC236}">
                  <a16:creationId xmlns:a16="http://schemas.microsoft.com/office/drawing/2014/main" id="{14FC5DF6-2302-4CC2-B597-D0084A6E93A7}"/>
                </a:ext>
              </a:extLst>
            </p:cNvPr>
            <p:cNvSpPr/>
            <p:nvPr/>
          </p:nvSpPr>
          <p:spPr>
            <a:xfrm>
              <a:off x="690425" y="22980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9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26826;p45">
              <a:extLst>
                <a:ext uri="{FF2B5EF4-FFF2-40B4-BE49-F238E27FC236}">
                  <a16:creationId xmlns:a16="http://schemas.microsoft.com/office/drawing/2014/main" id="{920D168B-6A1C-4A38-9BD2-E705BD7543FC}"/>
                </a:ext>
              </a:extLst>
            </p:cNvPr>
            <p:cNvSpPr/>
            <p:nvPr/>
          </p:nvSpPr>
          <p:spPr>
            <a:xfrm>
              <a:off x="647675" y="225302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33" y="452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26827;p45">
              <a:extLst>
                <a:ext uri="{FF2B5EF4-FFF2-40B4-BE49-F238E27FC236}">
                  <a16:creationId xmlns:a16="http://schemas.microsoft.com/office/drawing/2014/main" id="{99B25EE0-238C-4251-A282-EAA742521899}"/>
                </a:ext>
              </a:extLst>
            </p:cNvPr>
            <p:cNvSpPr/>
            <p:nvPr/>
          </p:nvSpPr>
          <p:spPr>
            <a:xfrm>
              <a:off x="646550" y="22910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26828;p45">
              <a:extLst>
                <a:ext uri="{FF2B5EF4-FFF2-40B4-BE49-F238E27FC236}">
                  <a16:creationId xmlns:a16="http://schemas.microsoft.com/office/drawing/2014/main" id="{539C199D-F032-4639-921C-FF5D8ADC4C0B}"/>
                </a:ext>
              </a:extLst>
            </p:cNvPr>
            <p:cNvSpPr/>
            <p:nvPr/>
          </p:nvSpPr>
          <p:spPr>
            <a:xfrm>
              <a:off x="633175" y="226657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0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3" y="452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26829;p45">
              <a:extLst>
                <a:ext uri="{FF2B5EF4-FFF2-40B4-BE49-F238E27FC236}">
                  <a16:creationId xmlns:a16="http://schemas.microsoft.com/office/drawing/2014/main" id="{B22FA77A-FC9F-4394-BED2-EC25D8712C19}"/>
                </a:ext>
              </a:extLst>
            </p:cNvPr>
            <p:cNvSpPr/>
            <p:nvPr/>
          </p:nvSpPr>
          <p:spPr>
            <a:xfrm>
              <a:off x="837875" y="22411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26830;p45">
              <a:extLst>
                <a:ext uri="{FF2B5EF4-FFF2-40B4-BE49-F238E27FC236}">
                  <a16:creationId xmlns:a16="http://schemas.microsoft.com/office/drawing/2014/main" id="{6BF19494-83FD-4127-AF6F-E0F8EA463DF1}"/>
                </a:ext>
              </a:extLst>
            </p:cNvPr>
            <p:cNvSpPr/>
            <p:nvPr/>
          </p:nvSpPr>
          <p:spPr>
            <a:xfrm>
              <a:off x="842575" y="22778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26831;p45">
              <a:extLst>
                <a:ext uri="{FF2B5EF4-FFF2-40B4-BE49-F238E27FC236}">
                  <a16:creationId xmlns:a16="http://schemas.microsoft.com/office/drawing/2014/main" id="{0A329777-C0F8-4269-AA03-439C1874BB18}"/>
                </a:ext>
              </a:extLst>
            </p:cNvPr>
            <p:cNvSpPr/>
            <p:nvPr/>
          </p:nvSpPr>
          <p:spPr>
            <a:xfrm>
              <a:off x="858400" y="22609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26832;p45">
              <a:extLst>
                <a:ext uri="{FF2B5EF4-FFF2-40B4-BE49-F238E27FC236}">
                  <a16:creationId xmlns:a16="http://schemas.microsoft.com/office/drawing/2014/main" id="{54A70B1B-08E2-43B0-AF82-5074828ACC46}"/>
                </a:ext>
              </a:extLst>
            </p:cNvPr>
            <p:cNvSpPr/>
            <p:nvPr/>
          </p:nvSpPr>
          <p:spPr>
            <a:xfrm>
              <a:off x="814525" y="2253775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33"/>
                  </a:lnTo>
                  <a:lnTo>
                    <a:pt x="610" y="158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26833;p45">
              <a:extLst>
                <a:ext uri="{FF2B5EF4-FFF2-40B4-BE49-F238E27FC236}">
                  <a16:creationId xmlns:a16="http://schemas.microsoft.com/office/drawing/2014/main" id="{D1CCA956-C453-42E9-A84A-E2D7DB0DF558}"/>
                </a:ext>
              </a:extLst>
            </p:cNvPr>
            <p:cNvSpPr/>
            <p:nvPr/>
          </p:nvSpPr>
          <p:spPr>
            <a:xfrm>
              <a:off x="782325" y="2275425"/>
              <a:ext cx="15450" cy="15850"/>
            </a:xfrm>
            <a:custGeom>
              <a:avLst/>
              <a:gdLst/>
              <a:ahLst/>
              <a:cxnLst/>
              <a:rect l="l" t="t" r="r" b="b"/>
              <a:pathLst>
                <a:path w="618" h="634" extrusionOk="0">
                  <a:moveTo>
                    <a:pt x="452" y="1"/>
                  </a:moveTo>
                  <a:lnTo>
                    <a:pt x="0" y="475"/>
                  </a:lnTo>
                  <a:lnTo>
                    <a:pt x="166" y="633"/>
                  </a:lnTo>
                  <a:lnTo>
                    <a:pt x="618" y="15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26834;p45">
              <a:extLst>
                <a:ext uri="{FF2B5EF4-FFF2-40B4-BE49-F238E27FC236}">
                  <a16:creationId xmlns:a16="http://schemas.microsoft.com/office/drawing/2014/main" id="{328FCE5E-6AD1-49D6-BE51-03C3BE5037AE}"/>
                </a:ext>
              </a:extLst>
            </p:cNvPr>
            <p:cNvSpPr/>
            <p:nvPr/>
          </p:nvSpPr>
          <p:spPr>
            <a:xfrm>
              <a:off x="785325" y="22464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26835;p45">
              <a:extLst>
                <a:ext uri="{FF2B5EF4-FFF2-40B4-BE49-F238E27FC236}">
                  <a16:creationId xmlns:a16="http://schemas.microsoft.com/office/drawing/2014/main" id="{59EA4015-13C7-472C-A493-36CD95AAB3B0}"/>
                </a:ext>
              </a:extLst>
            </p:cNvPr>
            <p:cNvSpPr/>
            <p:nvPr/>
          </p:nvSpPr>
          <p:spPr>
            <a:xfrm>
              <a:off x="801325" y="222930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66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26836;p45">
              <a:extLst>
                <a:ext uri="{FF2B5EF4-FFF2-40B4-BE49-F238E27FC236}">
                  <a16:creationId xmlns:a16="http://schemas.microsoft.com/office/drawing/2014/main" id="{6C4530AA-D4E2-482A-ADF4-5338B1D1E778}"/>
                </a:ext>
              </a:extLst>
            </p:cNvPr>
            <p:cNvSpPr/>
            <p:nvPr/>
          </p:nvSpPr>
          <p:spPr>
            <a:xfrm>
              <a:off x="817350" y="2281650"/>
              <a:ext cx="15825" cy="15275"/>
            </a:xfrm>
            <a:custGeom>
              <a:avLst/>
              <a:gdLst/>
              <a:ahLst/>
              <a:cxnLst/>
              <a:rect l="l" t="t" r="r" b="b"/>
              <a:pathLst>
                <a:path w="633" h="611" extrusionOk="0">
                  <a:moveTo>
                    <a:pt x="158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33" y="452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26837;p45">
              <a:extLst>
                <a:ext uri="{FF2B5EF4-FFF2-40B4-BE49-F238E27FC236}">
                  <a16:creationId xmlns:a16="http://schemas.microsoft.com/office/drawing/2014/main" id="{10217C51-D704-46FC-B914-6F2E694FA962}"/>
                </a:ext>
              </a:extLst>
            </p:cNvPr>
            <p:cNvSpPr/>
            <p:nvPr/>
          </p:nvSpPr>
          <p:spPr>
            <a:xfrm>
              <a:off x="760275" y="225020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4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26838;p45">
              <a:extLst>
                <a:ext uri="{FF2B5EF4-FFF2-40B4-BE49-F238E27FC236}">
                  <a16:creationId xmlns:a16="http://schemas.microsoft.com/office/drawing/2014/main" id="{54DD0313-F0AF-4913-AFE5-29558D17D4E7}"/>
                </a:ext>
              </a:extLst>
            </p:cNvPr>
            <p:cNvSpPr/>
            <p:nvPr/>
          </p:nvSpPr>
          <p:spPr>
            <a:xfrm>
              <a:off x="758975" y="2288225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26839;p45">
              <a:extLst>
                <a:ext uri="{FF2B5EF4-FFF2-40B4-BE49-F238E27FC236}">
                  <a16:creationId xmlns:a16="http://schemas.microsoft.com/office/drawing/2014/main" id="{ED813D05-1167-4F09-ABCF-FBA0A2CFB840}"/>
                </a:ext>
              </a:extLst>
            </p:cNvPr>
            <p:cNvSpPr/>
            <p:nvPr/>
          </p:nvSpPr>
          <p:spPr>
            <a:xfrm>
              <a:off x="745775" y="22637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26840;p45">
              <a:extLst>
                <a:ext uri="{FF2B5EF4-FFF2-40B4-BE49-F238E27FC236}">
                  <a16:creationId xmlns:a16="http://schemas.microsoft.com/office/drawing/2014/main" id="{3A0D2B05-89A1-48DF-A809-66CCB6EABDEE}"/>
                </a:ext>
              </a:extLst>
            </p:cNvPr>
            <p:cNvSpPr/>
            <p:nvPr/>
          </p:nvSpPr>
          <p:spPr>
            <a:xfrm>
              <a:off x="894925" y="2277500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64" y="0"/>
                  </a:moveTo>
                  <a:lnTo>
                    <a:pt x="0" y="279"/>
                  </a:lnTo>
                  <a:lnTo>
                    <a:pt x="159" y="430"/>
                  </a:lnTo>
                  <a:lnTo>
                    <a:pt x="430" y="151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26841;p45">
              <a:extLst>
                <a:ext uri="{FF2B5EF4-FFF2-40B4-BE49-F238E27FC236}">
                  <a16:creationId xmlns:a16="http://schemas.microsoft.com/office/drawing/2014/main" id="{B987DF5E-DE7C-4E42-9256-16C5E0A7E5A3}"/>
                </a:ext>
              </a:extLst>
            </p:cNvPr>
            <p:cNvSpPr/>
            <p:nvPr/>
          </p:nvSpPr>
          <p:spPr>
            <a:xfrm>
              <a:off x="915450" y="2292950"/>
              <a:ext cx="15475" cy="14700"/>
            </a:xfrm>
            <a:custGeom>
              <a:avLst/>
              <a:gdLst/>
              <a:ahLst/>
              <a:cxnLst/>
              <a:rect l="l" t="t" r="r" b="b"/>
              <a:pathLst>
                <a:path w="619" h="588" extrusionOk="0">
                  <a:moveTo>
                    <a:pt x="128" y="0"/>
                  </a:moveTo>
                  <a:lnTo>
                    <a:pt x="0" y="136"/>
                  </a:lnTo>
                  <a:lnTo>
                    <a:pt x="475" y="588"/>
                  </a:lnTo>
                  <a:lnTo>
                    <a:pt x="618" y="43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26842;p45">
              <a:extLst>
                <a:ext uri="{FF2B5EF4-FFF2-40B4-BE49-F238E27FC236}">
                  <a16:creationId xmlns:a16="http://schemas.microsoft.com/office/drawing/2014/main" id="{F281331C-7B67-483D-A174-7ACAF791EE42}"/>
                </a:ext>
              </a:extLst>
            </p:cNvPr>
            <p:cNvSpPr/>
            <p:nvPr/>
          </p:nvSpPr>
          <p:spPr>
            <a:xfrm>
              <a:off x="869875" y="22195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26843;p45">
              <a:extLst>
                <a:ext uri="{FF2B5EF4-FFF2-40B4-BE49-F238E27FC236}">
                  <a16:creationId xmlns:a16="http://schemas.microsoft.com/office/drawing/2014/main" id="{9B542774-124C-4608-A308-96058EBA1685}"/>
                </a:ext>
              </a:extLst>
            </p:cNvPr>
            <p:cNvSpPr/>
            <p:nvPr/>
          </p:nvSpPr>
          <p:spPr>
            <a:xfrm>
              <a:off x="872900" y="2247175"/>
              <a:ext cx="12075" cy="15275"/>
            </a:xfrm>
            <a:custGeom>
              <a:avLst/>
              <a:gdLst/>
              <a:ahLst/>
              <a:cxnLst/>
              <a:rect l="l" t="t" r="r" b="b"/>
              <a:pathLst>
                <a:path w="483" h="611" extrusionOk="0">
                  <a:moveTo>
                    <a:pt x="151" y="1"/>
                  </a:moveTo>
                  <a:lnTo>
                    <a:pt x="0" y="166"/>
                  </a:lnTo>
                  <a:lnTo>
                    <a:pt x="280" y="429"/>
                  </a:lnTo>
                  <a:lnTo>
                    <a:pt x="280" y="429"/>
                  </a:lnTo>
                  <a:lnTo>
                    <a:pt x="445" y="279"/>
                  </a:lnTo>
                  <a:lnTo>
                    <a:pt x="151" y="1"/>
                  </a:lnTo>
                  <a:close/>
                  <a:moveTo>
                    <a:pt x="280" y="429"/>
                  </a:moveTo>
                  <a:lnTo>
                    <a:pt x="279" y="430"/>
                  </a:lnTo>
                  <a:lnTo>
                    <a:pt x="334" y="479"/>
                  </a:lnTo>
                  <a:lnTo>
                    <a:pt x="334" y="479"/>
                  </a:lnTo>
                  <a:lnTo>
                    <a:pt x="280" y="429"/>
                  </a:lnTo>
                  <a:close/>
                  <a:moveTo>
                    <a:pt x="334" y="479"/>
                  </a:moveTo>
                  <a:lnTo>
                    <a:pt x="475" y="611"/>
                  </a:lnTo>
                  <a:lnTo>
                    <a:pt x="482" y="611"/>
                  </a:lnTo>
                  <a:lnTo>
                    <a:pt x="334" y="479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26844;p45">
              <a:extLst>
                <a:ext uri="{FF2B5EF4-FFF2-40B4-BE49-F238E27FC236}">
                  <a16:creationId xmlns:a16="http://schemas.microsoft.com/office/drawing/2014/main" id="{63D3BF54-896A-4914-A00E-DA16EF2188CF}"/>
                </a:ext>
              </a:extLst>
            </p:cNvPr>
            <p:cNvSpPr/>
            <p:nvPr/>
          </p:nvSpPr>
          <p:spPr>
            <a:xfrm>
              <a:off x="871575" y="22854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26845;p45">
              <a:extLst>
                <a:ext uri="{FF2B5EF4-FFF2-40B4-BE49-F238E27FC236}">
                  <a16:creationId xmlns:a16="http://schemas.microsoft.com/office/drawing/2014/main" id="{97FFC1D0-D785-4CF8-B7D2-D134287DD622}"/>
                </a:ext>
              </a:extLst>
            </p:cNvPr>
            <p:cNvSpPr/>
            <p:nvPr/>
          </p:nvSpPr>
          <p:spPr>
            <a:xfrm>
              <a:off x="501925" y="2315525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45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2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26846;p45">
              <a:extLst>
                <a:ext uri="{FF2B5EF4-FFF2-40B4-BE49-F238E27FC236}">
                  <a16:creationId xmlns:a16="http://schemas.microsoft.com/office/drawing/2014/main" id="{60C303EC-1A0C-4115-8B50-A5327AEDA0C1}"/>
                </a:ext>
              </a:extLst>
            </p:cNvPr>
            <p:cNvSpPr/>
            <p:nvPr/>
          </p:nvSpPr>
          <p:spPr>
            <a:xfrm>
              <a:off x="506450" y="2352250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26847;p45">
              <a:extLst>
                <a:ext uri="{FF2B5EF4-FFF2-40B4-BE49-F238E27FC236}">
                  <a16:creationId xmlns:a16="http://schemas.microsoft.com/office/drawing/2014/main" id="{FF090C04-B487-4A4D-A9CA-6D70F4A9EB0E}"/>
                </a:ext>
              </a:extLst>
            </p:cNvPr>
            <p:cNvSpPr/>
            <p:nvPr/>
          </p:nvSpPr>
          <p:spPr>
            <a:xfrm>
              <a:off x="478575" y="232815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45" y="1"/>
                  </a:moveTo>
                  <a:lnTo>
                    <a:pt x="1" y="475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26848;p45">
              <a:extLst>
                <a:ext uri="{FF2B5EF4-FFF2-40B4-BE49-F238E27FC236}">
                  <a16:creationId xmlns:a16="http://schemas.microsoft.com/office/drawing/2014/main" id="{E7D49262-6E48-4F9D-A27D-51E69C6E54FC}"/>
                </a:ext>
              </a:extLst>
            </p:cNvPr>
            <p:cNvSpPr/>
            <p:nvPr/>
          </p:nvSpPr>
          <p:spPr>
            <a:xfrm>
              <a:off x="446375" y="234980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3" y="1"/>
                  </a:moveTo>
                  <a:lnTo>
                    <a:pt x="1" y="475"/>
                  </a:lnTo>
                  <a:lnTo>
                    <a:pt x="76" y="543"/>
                  </a:lnTo>
                  <a:lnTo>
                    <a:pt x="144" y="543"/>
                  </a:lnTo>
                  <a:lnTo>
                    <a:pt x="106" y="581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26849;p45">
              <a:extLst>
                <a:ext uri="{FF2B5EF4-FFF2-40B4-BE49-F238E27FC236}">
                  <a16:creationId xmlns:a16="http://schemas.microsoft.com/office/drawing/2014/main" id="{F2ED2F68-2931-4119-B6A5-BF8E34387773}"/>
                </a:ext>
              </a:extLst>
            </p:cNvPr>
            <p:cNvSpPr/>
            <p:nvPr/>
          </p:nvSpPr>
          <p:spPr>
            <a:xfrm>
              <a:off x="456725" y="2328150"/>
              <a:ext cx="8325" cy="7925"/>
            </a:xfrm>
            <a:custGeom>
              <a:avLst/>
              <a:gdLst/>
              <a:ahLst/>
              <a:cxnLst/>
              <a:rect l="l" t="t" r="r" b="b"/>
              <a:pathLst>
                <a:path w="333" h="317" extrusionOk="0">
                  <a:moveTo>
                    <a:pt x="167" y="1"/>
                  </a:moveTo>
                  <a:lnTo>
                    <a:pt x="1" y="151"/>
                  </a:lnTo>
                  <a:lnTo>
                    <a:pt x="182" y="317"/>
                  </a:lnTo>
                  <a:lnTo>
                    <a:pt x="332" y="159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26850;p45">
              <a:extLst>
                <a:ext uri="{FF2B5EF4-FFF2-40B4-BE49-F238E27FC236}">
                  <a16:creationId xmlns:a16="http://schemas.microsoft.com/office/drawing/2014/main" id="{1A5B3CF9-AF75-49C0-B12D-E79AC0EC54A9}"/>
                </a:ext>
              </a:extLst>
            </p:cNvPr>
            <p:cNvSpPr/>
            <p:nvPr/>
          </p:nvSpPr>
          <p:spPr>
            <a:xfrm>
              <a:off x="474050" y="2312525"/>
              <a:ext cx="7000" cy="6600"/>
            </a:xfrm>
            <a:custGeom>
              <a:avLst/>
              <a:gdLst/>
              <a:ahLst/>
              <a:cxnLst/>
              <a:rect l="l" t="t" r="r" b="b"/>
              <a:pathLst>
                <a:path w="280" h="264" extrusionOk="0">
                  <a:moveTo>
                    <a:pt x="167" y="0"/>
                  </a:moveTo>
                  <a:lnTo>
                    <a:pt x="1" y="143"/>
                  </a:lnTo>
                  <a:lnTo>
                    <a:pt x="121" y="264"/>
                  </a:lnTo>
                  <a:lnTo>
                    <a:pt x="280" y="98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26851;p45">
              <a:extLst>
                <a:ext uri="{FF2B5EF4-FFF2-40B4-BE49-F238E27FC236}">
                  <a16:creationId xmlns:a16="http://schemas.microsoft.com/office/drawing/2014/main" id="{28BC6FF4-062C-4BBC-AE9C-9B0F2FEC75C8}"/>
                </a:ext>
              </a:extLst>
            </p:cNvPr>
            <p:cNvSpPr/>
            <p:nvPr/>
          </p:nvSpPr>
          <p:spPr>
            <a:xfrm>
              <a:off x="481400" y="23560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26852;p45">
              <a:extLst>
                <a:ext uri="{FF2B5EF4-FFF2-40B4-BE49-F238E27FC236}">
                  <a16:creationId xmlns:a16="http://schemas.microsoft.com/office/drawing/2014/main" id="{3523E577-4CB1-4F82-A1D4-D31B1F13FCB2}"/>
                </a:ext>
              </a:extLst>
            </p:cNvPr>
            <p:cNvSpPr/>
            <p:nvPr/>
          </p:nvSpPr>
          <p:spPr>
            <a:xfrm>
              <a:off x="466900" y="2369575"/>
              <a:ext cx="15650" cy="11700"/>
            </a:xfrm>
            <a:custGeom>
              <a:avLst/>
              <a:gdLst/>
              <a:ahLst/>
              <a:cxnLst/>
              <a:rect l="l" t="t" r="r" b="b"/>
              <a:pathLst>
                <a:path w="626" h="468" extrusionOk="0">
                  <a:moveTo>
                    <a:pt x="151" y="1"/>
                  </a:moveTo>
                  <a:lnTo>
                    <a:pt x="1" y="159"/>
                  </a:lnTo>
                  <a:lnTo>
                    <a:pt x="325" y="468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26853;p45">
              <a:extLst>
                <a:ext uri="{FF2B5EF4-FFF2-40B4-BE49-F238E27FC236}">
                  <a16:creationId xmlns:a16="http://schemas.microsoft.com/office/drawing/2014/main" id="{2612082C-12C4-4EA2-B8B3-4B2CEB1E0385}"/>
                </a:ext>
              </a:extLst>
            </p:cNvPr>
            <p:cNvSpPr/>
            <p:nvPr/>
          </p:nvSpPr>
          <p:spPr>
            <a:xfrm>
              <a:off x="432825" y="2362600"/>
              <a:ext cx="3025" cy="1725"/>
            </a:xfrm>
            <a:custGeom>
              <a:avLst/>
              <a:gdLst/>
              <a:ahLst/>
              <a:cxnLst/>
              <a:rect l="l" t="t" r="r" b="b"/>
              <a:pathLst>
                <a:path w="121" h="69" extrusionOk="0">
                  <a:moveTo>
                    <a:pt x="61" y="1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121" y="6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26854;p45">
              <a:extLst>
                <a:ext uri="{FF2B5EF4-FFF2-40B4-BE49-F238E27FC236}">
                  <a16:creationId xmlns:a16="http://schemas.microsoft.com/office/drawing/2014/main" id="{14E668FF-119E-450B-945D-BB8FB56AA03B}"/>
                </a:ext>
              </a:extLst>
            </p:cNvPr>
            <p:cNvSpPr/>
            <p:nvPr/>
          </p:nvSpPr>
          <p:spPr>
            <a:xfrm>
              <a:off x="614350" y="2312700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52" y="1"/>
                  </a:moveTo>
                  <a:lnTo>
                    <a:pt x="0" y="475"/>
                  </a:lnTo>
                  <a:lnTo>
                    <a:pt x="166" y="626"/>
                  </a:lnTo>
                  <a:lnTo>
                    <a:pt x="610" y="152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26855;p45">
              <a:extLst>
                <a:ext uri="{FF2B5EF4-FFF2-40B4-BE49-F238E27FC236}">
                  <a16:creationId xmlns:a16="http://schemas.microsoft.com/office/drawing/2014/main" id="{966C74A2-3180-4B37-95FA-B50F8C0F0A17}"/>
                </a:ext>
              </a:extLst>
            </p:cNvPr>
            <p:cNvSpPr/>
            <p:nvPr/>
          </p:nvSpPr>
          <p:spPr>
            <a:xfrm>
              <a:off x="619050" y="23494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66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26856;p45">
              <a:extLst>
                <a:ext uri="{FF2B5EF4-FFF2-40B4-BE49-F238E27FC236}">
                  <a16:creationId xmlns:a16="http://schemas.microsoft.com/office/drawing/2014/main" id="{AA61F014-4E30-4B9A-AFE2-3A74DD6CB555}"/>
                </a:ext>
              </a:extLst>
            </p:cNvPr>
            <p:cNvSpPr/>
            <p:nvPr/>
          </p:nvSpPr>
          <p:spPr>
            <a:xfrm>
              <a:off x="591000" y="2325325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33"/>
                  </a:lnTo>
                  <a:lnTo>
                    <a:pt x="610" y="15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26857;p45">
              <a:extLst>
                <a:ext uri="{FF2B5EF4-FFF2-40B4-BE49-F238E27FC236}">
                  <a16:creationId xmlns:a16="http://schemas.microsoft.com/office/drawing/2014/main" id="{2D494E8D-68AB-4365-ADE9-E9B4F5C9021A}"/>
                </a:ext>
              </a:extLst>
            </p:cNvPr>
            <p:cNvSpPr/>
            <p:nvPr/>
          </p:nvSpPr>
          <p:spPr>
            <a:xfrm>
              <a:off x="558975" y="2346975"/>
              <a:ext cx="15300" cy="15650"/>
            </a:xfrm>
            <a:custGeom>
              <a:avLst/>
              <a:gdLst/>
              <a:ahLst/>
              <a:cxnLst/>
              <a:rect l="l" t="t" r="r" b="b"/>
              <a:pathLst>
                <a:path w="612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26858;p45">
              <a:extLst>
                <a:ext uri="{FF2B5EF4-FFF2-40B4-BE49-F238E27FC236}">
                  <a16:creationId xmlns:a16="http://schemas.microsoft.com/office/drawing/2014/main" id="{ADB0AF47-72C8-461E-8B76-8BF52E5C7A60}"/>
                </a:ext>
              </a:extLst>
            </p:cNvPr>
            <p:cNvSpPr/>
            <p:nvPr/>
          </p:nvSpPr>
          <p:spPr>
            <a:xfrm>
              <a:off x="562000" y="23179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26859;p45">
              <a:extLst>
                <a:ext uri="{FF2B5EF4-FFF2-40B4-BE49-F238E27FC236}">
                  <a16:creationId xmlns:a16="http://schemas.microsoft.com/office/drawing/2014/main" id="{16F33764-33A6-4E58-AE6F-446CDE32A453}"/>
                </a:ext>
              </a:extLst>
            </p:cNvPr>
            <p:cNvSpPr/>
            <p:nvPr/>
          </p:nvSpPr>
          <p:spPr>
            <a:xfrm>
              <a:off x="577825" y="23008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26860;p45">
              <a:extLst>
                <a:ext uri="{FF2B5EF4-FFF2-40B4-BE49-F238E27FC236}">
                  <a16:creationId xmlns:a16="http://schemas.microsoft.com/office/drawing/2014/main" id="{14545478-273A-4D07-929C-C9672E5E3159}"/>
                </a:ext>
              </a:extLst>
            </p:cNvPr>
            <p:cNvSpPr/>
            <p:nvPr/>
          </p:nvSpPr>
          <p:spPr>
            <a:xfrm>
              <a:off x="594000" y="235320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26861;p45">
              <a:extLst>
                <a:ext uri="{FF2B5EF4-FFF2-40B4-BE49-F238E27FC236}">
                  <a16:creationId xmlns:a16="http://schemas.microsoft.com/office/drawing/2014/main" id="{EC3D3D5D-EE4B-4B5E-85A8-6F6E47302AA1}"/>
                </a:ext>
              </a:extLst>
            </p:cNvPr>
            <p:cNvSpPr/>
            <p:nvPr/>
          </p:nvSpPr>
          <p:spPr>
            <a:xfrm>
              <a:off x="536950" y="2321550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1" y="167"/>
                  </a:lnTo>
                  <a:lnTo>
                    <a:pt x="475" y="619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26862;p45">
              <a:extLst>
                <a:ext uri="{FF2B5EF4-FFF2-40B4-BE49-F238E27FC236}">
                  <a16:creationId xmlns:a16="http://schemas.microsoft.com/office/drawing/2014/main" id="{7E5BB8C6-8DF1-4385-A923-CE7D245CBB0A}"/>
                </a:ext>
              </a:extLst>
            </p:cNvPr>
            <p:cNvSpPr/>
            <p:nvPr/>
          </p:nvSpPr>
          <p:spPr>
            <a:xfrm>
              <a:off x="522450" y="23353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26863;p45">
              <a:extLst>
                <a:ext uri="{FF2B5EF4-FFF2-40B4-BE49-F238E27FC236}">
                  <a16:creationId xmlns:a16="http://schemas.microsoft.com/office/drawing/2014/main" id="{0FD70330-FD28-446B-93E1-831584ABFF74}"/>
                </a:ext>
              </a:extLst>
            </p:cNvPr>
            <p:cNvSpPr/>
            <p:nvPr/>
          </p:nvSpPr>
          <p:spPr>
            <a:xfrm>
              <a:off x="726950" y="2309875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2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26864;p45">
              <a:extLst>
                <a:ext uri="{FF2B5EF4-FFF2-40B4-BE49-F238E27FC236}">
                  <a16:creationId xmlns:a16="http://schemas.microsoft.com/office/drawing/2014/main" id="{D83A702C-A1C5-405D-A03D-5203B65DC4D0}"/>
                </a:ext>
              </a:extLst>
            </p:cNvPr>
            <p:cNvSpPr/>
            <p:nvPr/>
          </p:nvSpPr>
          <p:spPr>
            <a:xfrm>
              <a:off x="731650" y="234660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26865;p45">
              <a:extLst>
                <a:ext uri="{FF2B5EF4-FFF2-40B4-BE49-F238E27FC236}">
                  <a16:creationId xmlns:a16="http://schemas.microsoft.com/office/drawing/2014/main" id="{2A5D9812-3A0E-496D-84EA-5FCD0EB7D106}"/>
                </a:ext>
              </a:extLst>
            </p:cNvPr>
            <p:cNvSpPr/>
            <p:nvPr/>
          </p:nvSpPr>
          <p:spPr>
            <a:xfrm>
              <a:off x="703600" y="23225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26866;p45">
              <a:extLst>
                <a:ext uri="{FF2B5EF4-FFF2-40B4-BE49-F238E27FC236}">
                  <a16:creationId xmlns:a16="http://schemas.microsoft.com/office/drawing/2014/main" id="{A0235147-4020-4F81-9854-E09F24A174E7}"/>
                </a:ext>
              </a:extLst>
            </p:cNvPr>
            <p:cNvSpPr/>
            <p:nvPr/>
          </p:nvSpPr>
          <p:spPr>
            <a:xfrm>
              <a:off x="671600" y="23441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45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26867;p45">
              <a:extLst>
                <a:ext uri="{FF2B5EF4-FFF2-40B4-BE49-F238E27FC236}">
                  <a16:creationId xmlns:a16="http://schemas.microsoft.com/office/drawing/2014/main" id="{93221259-3A04-40C3-9AE8-B97C9108AF7C}"/>
                </a:ext>
              </a:extLst>
            </p:cNvPr>
            <p:cNvSpPr/>
            <p:nvPr/>
          </p:nvSpPr>
          <p:spPr>
            <a:xfrm>
              <a:off x="674425" y="2315150"/>
              <a:ext cx="15825" cy="15275"/>
            </a:xfrm>
            <a:custGeom>
              <a:avLst/>
              <a:gdLst/>
              <a:ahLst/>
              <a:cxnLst/>
              <a:rect l="l" t="t" r="r" b="b"/>
              <a:pathLst>
                <a:path w="633" h="611" extrusionOk="0">
                  <a:moveTo>
                    <a:pt x="158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26868;p45">
              <a:extLst>
                <a:ext uri="{FF2B5EF4-FFF2-40B4-BE49-F238E27FC236}">
                  <a16:creationId xmlns:a16="http://schemas.microsoft.com/office/drawing/2014/main" id="{85AB1C19-50A3-4D56-97EB-98470570C27F}"/>
                </a:ext>
              </a:extLst>
            </p:cNvPr>
            <p:cNvSpPr/>
            <p:nvPr/>
          </p:nvSpPr>
          <p:spPr>
            <a:xfrm>
              <a:off x="706625" y="23503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45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26869;p45">
              <a:extLst>
                <a:ext uri="{FF2B5EF4-FFF2-40B4-BE49-F238E27FC236}">
                  <a16:creationId xmlns:a16="http://schemas.microsoft.com/office/drawing/2014/main" id="{AF2D814C-C4C3-449C-BC72-92030A9ED8FC}"/>
                </a:ext>
              </a:extLst>
            </p:cNvPr>
            <p:cNvSpPr/>
            <p:nvPr/>
          </p:nvSpPr>
          <p:spPr>
            <a:xfrm>
              <a:off x="692125" y="23639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26870;p45">
              <a:extLst>
                <a:ext uri="{FF2B5EF4-FFF2-40B4-BE49-F238E27FC236}">
                  <a16:creationId xmlns:a16="http://schemas.microsoft.com/office/drawing/2014/main" id="{3F41B4F8-D14E-421A-A8D5-CDC861255D69}"/>
                </a:ext>
              </a:extLst>
            </p:cNvPr>
            <p:cNvSpPr/>
            <p:nvPr/>
          </p:nvSpPr>
          <p:spPr>
            <a:xfrm>
              <a:off x="649375" y="2318725"/>
              <a:ext cx="15850" cy="15300"/>
            </a:xfrm>
            <a:custGeom>
              <a:avLst/>
              <a:gdLst/>
              <a:ahLst/>
              <a:cxnLst/>
              <a:rect l="l" t="t" r="r" b="b"/>
              <a:pathLst>
                <a:path w="634" h="612" extrusionOk="0">
                  <a:moveTo>
                    <a:pt x="159" y="1"/>
                  </a:moveTo>
                  <a:lnTo>
                    <a:pt x="0" y="167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26871;p45">
              <a:extLst>
                <a:ext uri="{FF2B5EF4-FFF2-40B4-BE49-F238E27FC236}">
                  <a16:creationId xmlns:a16="http://schemas.microsoft.com/office/drawing/2014/main" id="{2FE9762E-3147-4ABC-ADA0-EE176A67DFD7}"/>
                </a:ext>
              </a:extLst>
            </p:cNvPr>
            <p:cNvSpPr/>
            <p:nvPr/>
          </p:nvSpPr>
          <p:spPr>
            <a:xfrm>
              <a:off x="648250" y="2356950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45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2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26872;p45">
              <a:extLst>
                <a:ext uri="{FF2B5EF4-FFF2-40B4-BE49-F238E27FC236}">
                  <a16:creationId xmlns:a16="http://schemas.microsoft.com/office/drawing/2014/main" id="{79A830D9-9492-4EEA-984A-1571C78DE05C}"/>
                </a:ext>
              </a:extLst>
            </p:cNvPr>
            <p:cNvSpPr/>
            <p:nvPr/>
          </p:nvSpPr>
          <p:spPr>
            <a:xfrm>
              <a:off x="634875" y="233247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33" y="445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26873;p45">
              <a:extLst>
                <a:ext uri="{FF2B5EF4-FFF2-40B4-BE49-F238E27FC236}">
                  <a16:creationId xmlns:a16="http://schemas.microsoft.com/office/drawing/2014/main" id="{5A63419B-C5A6-48C7-B6FB-98DD8842E6D0}"/>
                </a:ext>
              </a:extLst>
            </p:cNvPr>
            <p:cNvSpPr/>
            <p:nvPr/>
          </p:nvSpPr>
          <p:spPr>
            <a:xfrm>
              <a:off x="839550" y="2307050"/>
              <a:ext cx="15300" cy="15675"/>
            </a:xfrm>
            <a:custGeom>
              <a:avLst/>
              <a:gdLst/>
              <a:ahLst/>
              <a:cxnLst/>
              <a:rect l="l" t="t" r="r" b="b"/>
              <a:pathLst>
                <a:path w="612" h="627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2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26874;p45">
              <a:extLst>
                <a:ext uri="{FF2B5EF4-FFF2-40B4-BE49-F238E27FC236}">
                  <a16:creationId xmlns:a16="http://schemas.microsoft.com/office/drawing/2014/main" id="{A6CE7EFA-EF02-4336-8840-500400B678E2}"/>
                </a:ext>
              </a:extLst>
            </p:cNvPr>
            <p:cNvSpPr/>
            <p:nvPr/>
          </p:nvSpPr>
          <p:spPr>
            <a:xfrm>
              <a:off x="844075" y="234377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26875;p45">
              <a:extLst>
                <a:ext uri="{FF2B5EF4-FFF2-40B4-BE49-F238E27FC236}">
                  <a16:creationId xmlns:a16="http://schemas.microsoft.com/office/drawing/2014/main" id="{EC4714E2-13E7-4897-8F17-DC5EB7EEF6A6}"/>
                </a:ext>
              </a:extLst>
            </p:cNvPr>
            <p:cNvSpPr/>
            <p:nvPr/>
          </p:nvSpPr>
          <p:spPr>
            <a:xfrm>
              <a:off x="816200" y="2319675"/>
              <a:ext cx="15300" cy="15650"/>
            </a:xfrm>
            <a:custGeom>
              <a:avLst/>
              <a:gdLst/>
              <a:ahLst/>
              <a:cxnLst/>
              <a:rect l="l" t="t" r="r" b="b"/>
              <a:pathLst>
                <a:path w="612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26876;p45">
              <a:extLst>
                <a:ext uri="{FF2B5EF4-FFF2-40B4-BE49-F238E27FC236}">
                  <a16:creationId xmlns:a16="http://schemas.microsoft.com/office/drawing/2014/main" id="{6AAD4BC3-9D5E-478C-837C-01D1EA53CB68}"/>
                </a:ext>
              </a:extLst>
            </p:cNvPr>
            <p:cNvSpPr/>
            <p:nvPr/>
          </p:nvSpPr>
          <p:spPr>
            <a:xfrm>
              <a:off x="784000" y="2341325"/>
              <a:ext cx="15300" cy="15650"/>
            </a:xfrm>
            <a:custGeom>
              <a:avLst/>
              <a:gdLst/>
              <a:ahLst/>
              <a:cxnLst/>
              <a:rect l="l" t="t" r="r" b="b"/>
              <a:pathLst>
                <a:path w="612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7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26877;p45">
              <a:extLst>
                <a:ext uri="{FF2B5EF4-FFF2-40B4-BE49-F238E27FC236}">
                  <a16:creationId xmlns:a16="http://schemas.microsoft.com/office/drawing/2014/main" id="{314A327D-9952-4563-96DF-F785E168F0C2}"/>
                </a:ext>
              </a:extLst>
            </p:cNvPr>
            <p:cNvSpPr/>
            <p:nvPr/>
          </p:nvSpPr>
          <p:spPr>
            <a:xfrm>
              <a:off x="787025" y="23123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26878;p45">
              <a:extLst>
                <a:ext uri="{FF2B5EF4-FFF2-40B4-BE49-F238E27FC236}">
                  <a16:creationId xmlns:a16="http://schemas.microsoft.com/office/drawing/2014/main" id="{F9FF81AB-C5B3-437F-9E7A-1F1A03C79646}"/>
                </a:ext>
              </a:extLst>
            </p:cNvPr>
            <p:cNvSpPr/>
            <p:nvPr/>
          </p:nvSpPr>
          <p:spPr>
            <a:xfrm>
              <a:off x="802850" y="2295200"/>
              <a:ext cx="15825" cy="15275"/>
            </a:xfrm>
            <a:custGeom>
              <a:avLst/>
              <a:gdLst/>
              <a:ahLst/>
              <a:cxnLst/>
              <a:rect l="l" t="t" r="r" b="b"/>
              <a:pathLst>
                <a:path w="633" h="611" extrusionOk="0">
                  <a:moveTo>
                    <a:pt x="158" y="0"/>
                  </a:moveTo>
                  <a:lnTo>
                    <a:pt x="0" y="159"/>
                  </a:lnTo>
                  <a:lnTo>
                    <a:pt x="475" y="610"/>
                  </a:lnTo>
                  <a:lnTo>
                    <a:pt x="633" y="452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26879;p45">
              <a:extLst>
                <a:ext uri="{FF2B5EF4-FFF2-40B4-BE49-F238E27FC236}">
                  <a16:creationId xmlns:a16="http://schemas.microsoft.com/office/drawing/2014/main" id="{FAFD765B-EABD-445C-8FFC-59FB94036A4B}"/>
                </a:ext>
              </a:extLst>
            </p:cNvPr>
            <p:cNvSpPr/>
            <p:nvPr/>
          </p:nvSpPr>
          <p:spPr>
            <a:xfrm>
              <a:off x="819025" y="2347350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1" y="167"/>
                  </a:lnTo>
                  <a:lnTo>
                    <a:pt x="475" y="611"/>
                  </a:lnTo>
                  <a:lnTo>
                    <a:pt x="634" y="45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26880;p45">
              <a:extLst>
                <a:ext uri="{FF2B5EF4-FFF2-40B4-BE49-F238E27FC236}">
                  <a16:creationId xmlns:a16="http://schemas.microsoft.com/office/drawing/2014/main" id="{148342F9-E027-4C1C-B73C-FB854D879A47}"/>
                </a:ext>
              </a:extLst>
            </p:cNvPr>
            <p:cNvSpPr/>
            <p:nvPr/>
          </p:nvSpPr>
          <p:spPr>
            <a:xfrm>
              <a:off x="761975" y="231590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26881;p45">
              <a:extLst>
                <a:ext uri="{FF2B5EF4-FFF2-40B4-BE49-F238E27FC236}">
                  <a16:creationId xmlns:a16="http://schemas.microsoft.com/office/drawing/2014/main" id="{13495106-4B32-4847-A535-04E75B83880B}"/>
                </a:ext>
              </a:extLst>
            </p:cNvPr>
            <p:cNvSpPr/>
            <p:nvPr/>
          </p:nvSpPr>
          <p:spPr>
            <a:xfrm>
              <a:off x="760650" y="2353950"/>
              <a:ext cx="15300" cy="15850"/>
            </a:xfrm>
            <a:custGeom>
              <a:avLst/>
              <a:gdLst/>
              <a:ahLst/>
              <a:cxnLst/>
              <a:rect l="l" t="t" r="r" b="b"/>
              <a:pathLst>
                <a:path w="612" h="634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26882;p45">
              <a:extLst>
                <a:ext uri="{FF2B5EF4-FFF2-40B4-BE49-F238E27FC236}">
                  <a16:creationId xmlns:a16="http://schemas.microsoft.com/office/drawing/2014/main" id="{92F7A5EC-56BE-4249-AAD4-8B3B817073D9}"/>
                </a:ext>
              </a:extLst>
            </p:cNvPr>
            <p:cNvSpPr/>
            <p:nvPr/>
          </p:nvSpPr>
          <p:spPr>
            <a:xfrm>
              <a:off x="747475" y="23294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66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26883;p45">
              <a:extLst>
                <a:ext uri="{FF2B5EF4-FFF2-40B4-BE49-F238E27FC236}">
                  <a16:creationId xmlns:a16="http://schemas.microsoft.com/office/drawing/2014/main" id="{F7052E0D-B8DC-417C-B60A-67AC186E0F78}"/>
                </a:ext>
              </a:extLst>
            </p:cNvPr>
            <p:cNvSpPr/>
            <p:nvPr/>
          </p:nvSpPr>
          <p:spPr>
            <a:xfrm>
              <a:off x="956675" y="23409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59"/>
                  </a:lnTo>
                  <a:lnTo>
                    <a:pt x="476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26884;p45">
              <a:extLst>
                <a:ext uri="{FF2B5EF4-FFF2-40B4-BE49-F238E27FC236}">
                  <a16:creationId xmlns:a16="http://schemas.microsoft.com/office/drawing/2014/main" id="{FD35AC87-4303-4201-8FA2-3A77C6FB4FFF}"/>
                </a:ext>
              </a:extLst>
            </p:cNvPr>
            <p:cNvSpPr/>
            <p:nvPr/>
          </p:nvSpPr>
          <p:spPr>
            <a:xfrm>
              <a:off x="928625" y="2316850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26885;p45">
              <a:extLst>
                <a:ext uri="{FF2B5EF4-FFF2-40B4-BE49-F238E27FC236}">
                  <a16:creationId xmlns:a16="http://schemas.microsoft.com/office/drawing/2014/main" id="{C43785CB-FF0B-480A-8745-1D8E14E93959}"/>
                </a:ext>
              </a:extLst>
            </p:cNvPr>
            <p:cNvSpPr/>
            <p:nvPr/>
          </p:nvSpPr>
          <p:spPr>
            <a:xfrm>
              <a:off x="896625" y="23385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26886;p45">
              <a:extLst>
                <a:ext uri="{FF2B5EF4-FFF2-40B4-BE49-F238E27FC236}">
                  <a16:creationId xmlns:a16="http://schemas.microsoft.com/office/drawing/2014/main" id="{690B44E6-28EB-44C5-93B5-C9EDB3B7654E}"/>
                </a:ext>
              </a:extLst>
            </p:cNvPr>
            <p:cNvSpPr/>
            <p:nvPr/>
          </p:nvSpPr>
          <p:spPr>
            <a:xfrm>
              <a:off x="899625" y="23095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26887;p45">
              <a:extLst>
                <a:ext uri="{FF2B5EF4-FFF2-40B4-BE49-F238E27FC236}">
                  <a16:creationId xmlns:a16="http://schemas.microsoft.com/office/drawing/2014/main" id="{C251AC83-AAAD-4A7A-B6AC-420415741350}"/>
                </a:ext>
              </a:extLst>
            </p:cNvPr>
            <p:cNvSpPr/>
            <p:nvPr/>
          </p:nvSpPr>
          <p:spPr>
            <a:xfrm>
              <a:off x="931650" y="23445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26888;p45">
              <a:extLst>
                <a:ext uri="{FF2B5EF4-FFF2-40B4-BE49-F238E27FC236}">
                  <a16:creationId xmlns:a16="http://schemas.microsoft.com/office/drawing/2014/main" id="{5B03641D-CDB1-4CC5-B6F0-B980EA33CE31}"/>
                </a:ext>
              </a:extLst>
            </p:cNvPr>
            <p:cNvSpPr/>
            <p:nvPr/>
          </p:nvSpPr>
          <p:spPr>
            <a:xfrm>
              <a:off x="917150" y="2358100"/>
              <a:ext cx="15650" cy="15450"/>
            </a:xfrm>
            <a:custGeom>
              <a:avLst/>
              <a:gdLst/>
              <a:ahLst/>
              <a:cxnLst/>
              <a:rect l="l" t="t" r="r" b="b"/>
              <a:pathLst>
                <a:path w="626" h="618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26889;p45">
              <a:extLst>
                <a:ext uri="{FF2B5EF4-FFF2-40B4-BE49-F238E27FC236}">
                  <a16:creationId xmlns:a16="http://schemas.microsoft.com/office/drawing/2014/main" id="{D9DCC96C-6651-4532-8C55-1BD6B6571C76}"/>
                </a:ext>
              </a:extLst>
            </p:cNvPr>
            <p:cNvSpPr/>
            <p:nvPr/>
          </p:nvSpPr>
          <p:spPr>
            <a:xfrm>
              <a:off x="874575" y="2313075"/>
              <a:ext cx="15675" cy="15300"/>
            </a:xfrm>
            <a:custGeom>
              <a:avLst/>
              <a:gdLst/>
              <a:ahLst/>
              <a:cxnLst/>
              <a:rect l="l" t="t" r="r" b="b"/>
              <a:pathLst>
                <a:path w="627" h="612" extrusionOk="0">
                  <a:moveTo>
                    <a:pt x="152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26890;p45">
              <a:extLst>
                <a:ext uri="{FF2B5EF4-FFF2-40B4-BE49-F238E27FC236}">
                  <a16:creationId xmlns:a16="http://schemas.microsoft.com/office/drawing/2014/main" id="{19D8708B-1202-410A-8503-08FD301D99DE}"/>
                </a:ext>
              </a:extLst>
            </p:cNvPr>
            <p:cNvSpPr/>
            <p:nvPr/>
          </p:nvSpPr>
          <p:spPr>
            <a:xfrm>
              <a:off x="860075" y="23266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26891;p45">
              <a:extLst>
                <a:ext uri="{FF2B5EF4-FFF2-40B4-BE49-F238E27FC236}">
                  <a16:creationId xmlns:a16="http://schemas.microsoft.com/office/drawing/2014/main" id="{57299136-66C1-45A1-9306-25538523947D}"/>
                </a:ext>
              </a:extLst>
            </p:cNvPr>
            <p:cNvSpPr/>
            <p:nvPr/>
          </p:nvSpPr>
          <p:spPr>
            <a:xfrm>
              <a:off x="985875" y="2356575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136" y="1"/>
                  </a:moveTo>
                  <a:lnTo>
                    <a:pt x="0" y="144"/>
                  </a:lnTo>
                  <a:lnTo>
                    <a:pt x="159" y="295"/>
                  </a:lnTo>
                  <a:lnTo>
                    <a:pt x="302" y="15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26892;p45">
              <a:extLst>
                <a:ext uri="{FF2B5EF4-FFF2-40B4-BE49-F238E27FC236}">
                  <a16:creationId xmlns:a16="http://schemas.microsoft.com/office/drawing/2014/main" id="{3AE2A41B-A901-41E7-91C0-50E280DFE665}"/>
                </a:ext>
              </a:extLst>
            </p:cNvPr>
            <p:cNvSpPr/>
            <p:nvPr/>
          </p:nvSpPr>
          <p:spPr>
            <a:xfrm>
              <a:off x="616050" y="2378425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33"/>
                  </a:lnTo>
                  <a:lnTo>
                    <a:pt x="610" y="15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26893;p45">
              <a:extLst>
                <a:ext uri="{FF2B5EF4-FFF2-40B4-BE49-F238E27FC236}">
                  <a16:creationId xmlns:a16="http://schemas.microsoft.com/office/drawing/2014/main" id="{19CD6631-437C-40D2-BFF5-9BA24C08D4CD}"/>
                </a:ext>
              </a:extLst>
            </p:cNvPr>
            <p:cNvSpPr/>
            <p:nvPr/>
          </p:nvSpPr>
          <p:spPr>
            <a:xfrm>
              <a:off x="620750" y="2415325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26894;p45">
              <a:extLst>
                <a:ext uri="{FF2B5EF4-FFF2-40B4-BE49-F238E27FC236}">
                  <a16:creationId xmlns:a16="http://schemas.microsoft.com/office/drawing/2014/main" id="{D5C65898-AACA-48FD-BA54-56ACC8D73EE5}"/>
                </a:ext>
              </a:extLst>
            </p:cNvPr>
            <p:cNvSpPr/>
            <p:nvPr/>
          </p:nvSpPr>
          <p:spPr>
            <a:xfrm>
              <a:off x="596075" y="2391225"/>
              <a:ext cx="11900" cy="15650"/>
            </a:xfrm>
            <a:custGeom>
              <a:avLst/>
              <a:gdLst/>
              <a:ahLst/>
              <a:cxnLst/>
              <a:rect l="l" t="t" r="r" b="b"/>
              <a:pathLst>
                <a:path w="476" h="626" extrusionOk="0">
                  <a:moveTo>
                    <a:pt x="317" y="1"/>
                  </a:moveTo>
                  <a:lnTo>
                    <a:pt x="16" y="317"/>
                  </a:lnTo>
                  <a:lnTo>
                    <a:pt x="1" y="603"/>
                  </a:lnTo>
                  <a:lnTo>
                    <a:pt x="23" y="626"/>
                  </a:lnTo>
                  <a:lnTo>
                    <a:pt x="475" y="151"/>
                  </a:lnTo>
                  <a:lnTo>
                    <a:pt x="31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26895;p45">
              <a:extLst>
                <a:ext uri="{FF2B5EF4-FFF2-40B4-BE49-F238E27FC236}">
                  <a16:creationId xmlns:a16="http://schemas.microsoft.com/office/drawing/2014/main" id="{AF29B7D1-DAF8-405D-91D4-7C83463C3112}"/>
                </a:ext>
              </a:extLst>
            </p:cNvPr>
            <p:cNvSpPr/>
            <p:nvPr/>
          </p:nvSpPr>
          <p:spPr>
            <a:xfrm>
              <a:off x="579500" y="2366750"/>
              <a:ext cx="12650" cy="8875"/>
            </a:xfrm>
            <a:custGeom>
              <a:avLst/>
              <a:gdLst/>
              <a:ahLst/>
              <a:cxnLst/>
              <a:rect l="l" t="t" r="r" b="b"/>
              <a:pathLst>
                <a:path w="506" h="355" extrusionOk="0">
                  <a:moveTo>
                    <a:pt x="152" y="1"/>
                  </a:moveTo>
                  <a:lnTo>
                    <a:pt x="1" y="159"/>
                  </a:lnTo>
                  <a:lnTo>
                    <a:pt x="204" y="355"/>
                  </a:lnTo>
                  <a:lnTo>
                    <a:pt x="506" y="340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26896;p45">
              <a:extLst>
                <a:ext uri="{FF2B5EF4-FFF2-40B4-BE49-F238E27FC236}">
                  <a16:creationId xmlns:a16="http://schemas.microsoft.com/office/drawing/2014/main" id="{0CDF6A64-EE37-4DBE-B342-40F0B36F10D4}"/>
                </a:ext>
              </a:extLst>
            </p:cNvPr>
            <p:cNvSpPr/>
            <p:nvPr/>
          </p:nvSpPr>
          <p:spPr>
            <a:xfrm>
              <a:off x="595700" y="24189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66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26897;p45">
              <a:extLst>
                <a:ext uri="{FF2B5EF4-FFF2-40B4-BE49-F238E27FC236}">
                  <a16:creationId xmlns:a16="http://schemas.microsoft.com/office/drawing/2014/main" id="{A90D7ADF-F875-48BC-BDEC-F1A079DB47D5}"/>
                </a:ext>
              </a:extLst>
            </p:cNvPr>
            <p:cNvSpPr/>
            <p:nvPr/>
          </p:nvSpPr>
          <p:spPr>
            <a:xfrm>
              <a:off x="535625" y="2359775"/>
              <a:ext cx="15300" cy="15675"/>
            </a:xfrm>
            <a:custGeom>
              <a:avLst/>
              <a:gdLst/>
              <a:ahLst/>
              <a:cxnLst/>
              <a:rect l="l" t="t" r="r" b="b"/>
              <a:pathLst>
                <a:path w="612" h="627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2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26898;p45">
              <a:extLst>
                <a:ext uri="{FF2B5EF4-FFF2-40B4-BE49-F238E27FC236}">
                  <a16:creationId xmlns:a16="http://schemas.microsoft.com/office/drawing/2014/main" id="{E8D05286-FF9B-43E8-9C8F-6BC2FCBB5637}"/>
                </a:ext>
              </a:extLst>
            </p:cNvPr>
            <p:cNvSpPr/>
            <p:nvPr/>
          </p:nvSpPr>
          <p:spPr>
            <a:xfrm>
              <a:off x="728650" y="237560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26899;p45">
              <a:extLst>
                <a:ext uri="{FF2B5EF4-FFF2-40B4-BE49-F238E27FC236}">
                  <a16:creationId xmlns:a16="http://schemas.microsoft.com/office/drawing/2014/main" id="{2E8E58FD-54BB-4116-BA79-0EAD78EF4213}"/>
                </a:ext>
              </a:extLst>
            </p:cNvPr>
            <p:cNvSpPr/>
            <p:nvPr/>
          </p:nvSpPr>
          <p:spPr>
            <a:xfrm>
              <a:off x="733350" y="241250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26900;p45">
              <a:extLst>
                <a:ext uri="{FF2B5EF4-FFF2-40B4-BE49-F238E27FC236}">
                  <a16:creationId xmlns:a16="http://schemas.microsoft.com/office/drawing/2014/main" id="{082475C4-058B-4242-9CEF-F96E6C722AF4}"/>
                </a:ext>
              </a:extLst>
            </p:cNvPr>
            <p:cNvSpPr/>
            <p:nvPr/>
          </p:nvSpPr>
          <p:spPr>
            <a:xfrm>
              <a:off x="705300" y="23884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26901;p45">
              <a:extLst>
                <a:ext uri="{FF2B5EF4-FFF2-40B4-BE49-F238E27FC236}">
                  <a16:creationId xmlns:a16="http://schemas.microsoft.com/office/drawing/2014/main" id="{D9966218-EDB6-4064-9379-892462FD9CCF}"/>
                </a:ext>
              </a:extLst>
            </p:cNvPr>
            <p:cNvSpPr/>
            <p:nvPr/>
          </p:nvSpPr>
          <p:spPr>
            <a:xfrm>
              <a:off x="673100" y="2410075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66" y="625"/>
                  </a:lnTo>
                  <a:lnTo>
                    <a:pt x="618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26902;p45">
              <a:extLst>
                <a:ext uri="{FF2B5EF4-FFF2-40B4-BE49-F238E27FC236}">
                  <a16:creationId xmlns:a16="http://schemas.microsoft.com/office/drawing/2014/main" id="{6821AAA1-5B4F-4FBE-BF4A-A7A3B74A5EF6}"/>
                </a:ext>
              </a:extLst>
            </p:cNvPr>
            <p:cNvSpPr/>
            <p:nvPr/>
          </p:nvSpPr>
          <p:spPr>
            <a:xfrm>
              <a:off x="676100" y="2381075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44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26903;p45">
              <a:extLst>
                <a:ext uri="{FF2B5EF4-FFF2-40B4-BE49-F238E27FC236}">
                  <a16:creationId xmlns:a16="http://schemas.microsoft.com/office/drawing/2014/main" id="{A5494B0D-AB14-49C1-AFA8-44779A26CD66}"/>
                </a:ext>
              </a:extLst>
            </p:cNvPr>
            <p:cNvSpPr/>
            <p:nvPr/>
          </p:nvSpPr>
          <p:spPr>
            <a:xfrm>
              <a:off x="708125" y="2416100"/>
              <a:ext cx="8500" cy="8475"/>
            </a:xfrm>
            <a:custGeom>
              <a:avLst/>
              <a:gdLst/>
              <a:ahLst/>
              <a:cxnLst/>
              <a:rect l="l" t="t" r="r" b="b"/>
              <a:pathLst>
                <a:path w="340" h="339" extrusionOk="0">
                  <a:moveTo>
                    <a:pt x="159" y="0"/>
                  </a:moveTo>
                  <a:lnTo>
                    <a:pt x="0" y="158"/>
                  </a:lnTo>
                  <a:lnTo>
                    <a:pt x="189" y="339"/>
                  </a:lnTo>
                  <a:lnTo>
                    <a:pt x="339" y="173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26904;p45">
              <a:extLst>
                <a:ext uri="{FF2B5EF4-FFF2-40B4-BE49-F238E27FC236}">
                  <a16:creationId xmlns:a16="http://schemas.microsoft.com/office/drawing/2014/main" id="{E694E4ED-093B-498E-BAF8-3ADDF911C51B}"/>
                </a:ext>
              </a:extLst>
            </p:cNvPr>
            <p:cNvSpPr/>
            <p:nvPr/>
          </p:nvSpPr>
          <p:spPr>
            <a:xfrm>
              <a:off x="718100" y="24219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" y="1"/>
                  </a:moveTo>
                  <a:lnTo>
                    <a:pt x="212" y="234"/>
                  </a:lnTo>
                  <a:lnTo>
                    <a:pt x="234" y="2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26905;p45">
              <a:extLst>
                <a:ext uri="{FF2B5EF4-FFF2-40B4-BE49-F238E27FC236}">
                  <a16:creationId xmlns:a16="http://schemas.microsoft.com/office/drawing/2014/main" id="{B2C8EA14-1B68-4EA9-A82C-8EFD62E57D19}"/>
                </a:ext>
              </a:extLst>
            </p:cNvPr>
            <p:cNvSpPr/>
            <p:nvPr/>
          </p:nvSpPr>
          <p:spPr>
            <a:xfrm>
              <a:off x="651075" y="23846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26906;p45">
              <a:extLst>
                <a:ext uri="{FF2B5EF4-FFF2-40B4-BE49-F238E27FC236}">
                  <a16:creationId xmlns:a16="http://schemas.microsoft.com/office/drawing/2014/main" id="{37B99FC6-3BC2-4FB2-9883-7E4DA1093D32}"/>
                </a:ext>
              </a:extLst>
            </p:cNvPr>
            <p:cNvSpPr/>
            <p:nvPr/>
          </p:nvSpPr>
          <p:spPr>
            <a:xfrm>
              <a:off x="649750" y="2422675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26907;p45">
              <a:extLst>
                <a:ext uri="{FF2B5EF4-FFF2-40B4-BE49-F238E27FC236}">
                  <a16:creationId xmlns:a16="http://schemas.microsoft.com/office/drawing/2014/main" id="{F7FD3E49-AB82-494B-8ECE-6D94FDAC34EC}"/>
                </a:ext>
              </a:extLst>
            </p:cNvPr>
            <p:cNvSpPr/>
            <p:nvPr/>
          </p:nvSpPr>
          <p:spPr>
            <a:xfrm>
              <a:off x="636575" y="23982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26908;p45">
              <a:extLst>
                <a:ext uri="{FF2B5EF4-FFF2-40B4-BE49-F238E27FC236}">
                  <a16:creationId xmlns:a16="http://schemas.microsoft.com/office/drawing/2014/main" id="{3B59161C-BC49-48D0-9675-A18B703D8035}"/>
                </a:ext>
              </a:extLst>
            </p:cNvPr>
            <p:cNvSpPr/>
            <p:nvPr/>
          </p:nvSpPr>
          <p:spPr>
            <a:xfrm>
              <a:off x="849725" y="2372775"/>
              <a:ext cx="6050" cy="3225"/>
            </a:xfrm>
            <a:custGeom>
              <a:avLst/>
              <a:gdLst/>
              <a:ahLst/>
              <a:cxnLst/>
              <a:rect l="l" t="t" r="r" b="b"/>
              <a:pathLst>
                <a:path w="242" h="129" extrusionOk="0">
                  <a:moveTo>
                    <a:pt x="106" y="1"/>
                  </a:moveTo>
                  <a:lnTo>
                    <a:pt x="1" y="114"/>
                  </a:lnTo>
                  <a:lnTo>
                    <a:pt x="242" y="12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26909;p45">
              <a:extLst>
                <a:ext uri="{FF2B5EF4-FFF2-40B4-BE49-F238E27FC236}">
                  <a16:creationId xmlns:a16="http://schemas.microsoft.com/office/drawing/2014/main" id="{1BF5A7D3-9507-4837-A7A5-F956502B568F}"/>
                </a:ext>
              </a:extLst>
            </p:cNvPr>
            <p:cNvSpPr/>
            <p:nvPr/>
          </p:nvSpPr>
          <p:spPr>
            <a:xfrm>
              <a:off x="817900" y="2386725"/>
              <a:ext cx="10375" cy="14525"/>
            </a:xfrm>
            <a:custGeom>
              <a:avLst/>
              <a:gdLst/>
              <a:ahLst/>
              <a:cxnLst/>
              <a:rect l="l" t="t" r="r" b="b"/>
              <a:pathLst>
                <a:path w="415" h="581" extrusionOk="0">
                  <a:moveTo>
                    <a:pt x="400" y="0"/>
                  </a:moveTo>
                  <a:lnTo>
                    <a:pt x="1" y="429"/>
                  </a:lnTo>
                  <a:lnTo>
                    <a:pt x="159" y="580"/>
                  </a:lnTo>
                  <a:lnTo>
                    <a:pt x="415" y="301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26910;p45">
              <a:extLst>
                <a:ext uri="{FF2B5EF4-FFF2-40B4-BE49-F238E27FC236}">
                  <a16:creationId xmlns:a16="http://schemas.microsoft.com/office/drawing/2014/main" id="{88695FDA-051E-4EA6-82B6-7FE11B6D92A2}"/>
                </a:ext>
              </a:extLst>
            </p:cNvPr>
            <p:cNvSpPr/>
            <p:nvPr/>
          </p:nvSpPr>
          <p:spPr>
            <a:xfrm>
              <a:off x="785700" y="24072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5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26911;p45">
              <a:extLst>
                <a:ext uri="{FF2B5EF4-FFF2-40B4-BE49-F238E27FC236}">
                  <a16:creationId xmlns:a16="http://schemas.microsoft.com/office/drawing/2014/main" id="{1B7F80D2-A5BF-4EC5-97BD-B5DF0C8EFEA6}"/>
                </a:ext>
              </a:extLst>
            </p:cNvPr>
            <p:cNvSpPr/>
            <p:nvPr/>
          </p:nvSpPr>
          <p:spPr>
            <a:xfrm>
              <a:off x="788725" y="2378050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25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26912;p45">
              <a:extLst>
                <a:ext uri="{FF2B5EF4-FFF2-40B4-BE49-F238E27FC236}">
                  <a16:creationId xmlns:a16="http://schemas.microsoft.com/office/drawing/2014/main" id="{94D48C0F-0E7F-402A-92A3-8CEA41B20C88}"/>
                </a:ext>
              </a:extLst>
            </p:cNvPr>
            <p:cNvSpPr/>
            <p:nvPr/>
          </p:nvSpPr>
          <p:spPr>
            <a:xfrm>
              <a:off x="804525" y="2361100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4" y="445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26913;p45">
              <a:extLst>
                <a:ext uri="{FF2B5EF4-FFF2-40B4-BE49-F238E27FC236}">
                  <a16:creationId xmlns:a16="http://schemas.microsoft.com/office/drawing/2014/main" id="{D7271B15-CD89-49B7-92A0-3D817CAA0741}"/>
                </a:ext>
              </a:extLst>
            </p:cNvPr>
            <p:cNvSpPr/>
            <p:nvPr/>
          </p:nvSpPr>
          <p:spPr>
            <a:xfrm>
              <a:off x="820725" y="2413275"/>
              <a:ext cx="9250" cy="12825"/>
            </a:xfrm>
            <a:custGeom>
              <a:avLst/>
              <a:gdLst/>
              <a:ahLst/>
              <a:cxnLst/>
              <a:rect l="l" t="t" r="r" b="b"/>
              <a:pathLst>
                <a:path w="370" h="513" extrusionOk="0">
                  <a:moveTo>
                    <a:pt x="151" y="0"/>
                  </a:moveTo>
                  <a:lnTo>
                    <a:pt x="1" y="158"/>
                  </a:lnTo>
                  <a:lnTo>
                    <a:pt x="370" y="512"/>
                  </a:lnTo>
                  <a:lnTo>
                    <a:pt x="370" y="512"/>
                  </a:lnTo>
                  <a:lnTo>
                    <a:pt x="355" y="188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26914;p45">
              <a:extLst>
                <a:ext uri="{FF2B5EF4-FFF2-40B4-BE49-F238E27FC236}">
                  <a16:creationId xmlns:a16="http://schemas.microsoft.com/office/drawing/2014/main" id="{F655E9EB-C0FF-4288-BF27-8835E2FC8EE0}"/>
                </a:ext>
              </a:extLst>
            </p:cNvPr>
            <p:cNvSpPr/>
            <p:nvPr/>
          </p:nvSpPr>
          <p:spPr>
            <a:xfrm>
              <a:off x="763675" y="23818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26915;p45">
              <a:extLst>
                <a:ext uri="{FF2B5EF4-FFF2-40B4-BE49-F238E27FC236}">
                  <a16:creationId xmlns:a16="http://schemas.microsoft.com/office/drawing/2014/main" id="{2B34E077-ACB7-481E-ADBE-6F6687A53781}"/>
                </a:ext>
              </a:extLst>
            </p:cNvPr>
            <p:cNvSpPr/>
            <p:nvPr/>
          </p:nvSpPr>
          <p:spPr>
            <a:xfrm>
              <a:off x="762350" y="24198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26916;p45">
              <a:extLst>
                <a:ext uri="{FF2B5EF4-FFF2-40B4-BE49-F238E27FC236}">
                  <a16:creationId xmlns:a16="http://schemas.microsoft.com/office/drawing/2014/main" id="{ADFA8BE3-CCF9-420C-A235-DC6E6BF1389D}"/>
                </a:ext>
              </a:extLst>
            </p:cNvPr>
            <p:cNvSpPr/>
            <p:nvPr/>
          </p:nvSpPr>
          <p:spPr>
            <a:xfrm>
              <a:off x="749175" y="23953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26917;p45">
              <a:extLst>
                <a:ext uri="{FF2B5EF4-FFF2-40B4-BE49-F238E27FC236}">
                  <a16:creationId xmlns:a16="http://schemas.microsoft.com/office/drawing/2014/main" id="{C2530FA5-0382-43E8-97E0-D1BDC00DCC76}"/>
                </a:ext>
              </a:extLst>
            </p:cNvPr>
            <p:cNvSpPr/>
            <p:nvPr/>
          </p:nvSpPr>
          <p:spPr>
            <a:xfrm>
              <a:off x="954425" y="2369950"/>
              <a:ext cx="14525" cy="11525"/>
            </a:xfrm>
            <a:custGeom>
              <a:avLst/>
              <a:gdLst/>
              <a:ahLst/>
              <a:cxnLst/>
              <a:rect l="l" t="t" r="r" b="b"/>
              <a:pathLst>
                <a:path w="581" h="461" extrusionOk="0">
                  <a:moveTo>
                    <a:pt x="422" y="1"/>
                  </a:moveTo>
                  <a:lnTo>
                    <a:pt x="1" y="445"/>
                  </a:lnTo>
                  <a:lnTo>
                    <a:pt x="294" y="460"/>
                  </a:lnTo>
                  <a:lnTo>
                    <a:pt x="581" y="151"/>
                  </a:lnTo>
                  <a:lnTo>
                    <a:pt x="42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26918;p45">
              <a:extLst>
                <a:ext uri="{FF2B5EF4-FFF2-40B4-BE49-F238E27FC236}">
                  <a16:creationId xmlns:a16="http://schemas.microsoft.com/office/drawing/2014/main" id="{FD1753E1-2B75-4C6A-9499-1D9D3F2DA21F}"/>
                </a:ext>
              </a:extLst>
            </p:cNvPr>
            <p:cNvSpPr/>
            <p:nvPr/>
          </p:nvSpPr>
          <p:spPr>
            <a:xfrm>
              <a:off x="902275" y="2375225"/>
              <a:ext cx="6425" cy="3425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13" y="1"/>
                  </a:moveTo>
                  <a:lnTo>
                    <a:pt x="0" y="121"/>
                  </a:lnTo>
                  <a:lnTo>
                    <a:pt x="256" y="136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26919;p45">
              <a:extLst>
                <a:ext uri="{FF2B5EF4-FFF2-40B4-BE49-F238E27FC236}">
                  <a16:creationId xmlns:a16="http://schemas.microsoft.com/office/drawing/2014/main" id="{C211D484-3414-47D7-9673-BC808DFD6F1C}"/>
                </a:ext>
              </a:extLst>
            </p:cNvPr>
            <p:cNvSpPr/>
            <p:nvPr/>
          </p:nvSpPr>
          <p:spPr>
            <a:xfrm>
              <a:off x="873275" y="23511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26920;p45">
              <a:extLst>
                <a:ext uri="{FF2B5EF4-FFF2-40B4-BE49-F238E27FC236}">
                  <a16:creationId xmlns:a16="http://schemas.microsoft.com/office/drawing/2014/main" id="{78D37CA7-1083-4793-9B1A-0B214BCF62F2}"/>
                </a:ext>
              </a:extLst>
            </p:cNvPr>
            <p:cNvSpPr/>
            <p:nvPr/>
          </p:nvSpPr>
          <p:spPr>
            <a:xfrm>
              <a:off x="988700" y="2375975"/>
              <a:ext cx="11500" cy="7375"/>
            </a:xfrm>
            <a:custGeom>
              <a:avLst/>
              <a:gdLst/>
              <a:ahLst/>
              <a:cxnLst/>
              <a:rect l="l" t="t" r="r" b="b"/>
              <a:pathLst>
                <a:path w="460" h="295" extrusionOk="0">
                  <a:moveTo>
                    <a:pt x="159" y="1"/>
                  </a:moveTo>
                  <a:lnTo>
                    <a:pt x="0" y="166"/>
                  </a:lnTo>
                  <a:lnTo>
                    <a:pt x="121" y="279"/>
                  </a:lnTo>
                  <a:lnTo>
                    <a:pt x="460" y="294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26921;p45">
              <a:extLst>
                <a:ext uri="{FF2B5EF4-FFF2-40B4-BE49-F238E27FC236}">
                  <a16:creationId xmlns:a16="http://schemas.microsoft.com/office/drawing/2014/main" id="{AB11946A-675C-4335-A200-3F716305FAA9}"/>
                </a:ext>
              </a:extLst>
            </p:cNvPr>
            <p:cNvSpPr/>
            <p:nvPr/>
          </p:nvSpPr>
          <p:spPr>
            <a:xfrm>
              <a:off x="617725" y="2444325"/>
              <a:ext cx="15300" cy="15675"/>
            </a:xfrm>
            <a:custGeom>
              <a:avLst/>
              <a:gdLst/>
              <a:ahLst/>
              <a:cxnLst/>
              <a:rect l="l" t="t" r="r" b="b"/>
              <a:pathLst>
                <a:path w="612" h="627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2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26922;p45">
              <a:extLst>
                <a:ext uri="{FF2B5EF4-FFF2-40B4-BE49-F238E27FC236}">
                  <a16:creationId xmlns:a16="http://schemas.microsoft.com/office/drawing/2014/main" id="{5B6CA40D-8277-4EA0-B3ED-CB3E9931C3F1}"/>
                </a:ext>
              </a:extLst>
            </p:cNvPr>
            <p:cNvSpPr/>
            <p:nvPr/>
          </p:nvSpPr>
          <p:spPr>
            <a:xfrm>
              <a:off x="622450" y="24812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45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26923;p45">
              <a:extLst>
                <a:ext uri="{FF2B5EF4-FFF2-40B4-BE49-F238E27FC236}">
                  <a16:creationId xmlns:a16="http://schemas.microsoft.com/office/drawing/2014/main" id="{D1EC127A-6243-497D-A76F-137A9EAD3EEF}"/>
                </a:ext>
              </a:extLst>
            </p:cNvPr>
            <p:cNvSpPr/>
            <p:nvPr/>
          </p:nvSpPr>
          <p:spPr>
            <a:xfrm>
              <a:off x="594375" y="2457150"/>
              <a:ext cx="15300" cy="15650"/>
            </a:xfrm>
            <a:custGeom>
              <a:avLst/>
              <a:gdLst/>
              <a:ahLst/>
              <a:cxnLst/>
              <a:rect l="l" t="t" r="r" b="b"/>
              <a:pathLst>
                <a:path w="612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5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26924;p45">
              <a:extLst>
                <a:ext uri="{FF2B5EF4-FFF2-40B4-BE49-F238E27FC236}">
                  <a16:creationId xmlns:a16="http://schemas.microsoft.com/office/drawing/2014/main" id="{1CF41056-EB6B-4A86-AC88-E9BD4F591A25}"/>
                </a:ext>
              </a:extLst>
            </p:cNvPr>
            <p:cNvSpPr/>
            <p:nvPr/>
          </p:nvSpPr>
          <p:spPr>
            <a:xfrm>
              <a:off x="594000" y="2441500"/>
              <a:ext cx="2850" cy="5300"/>
            </a:xfrm>
            <a:custGeom>
              <a:avLst/>
              <a:gdLst/>
              <a:ahLst/>
              <a:cxnLst/>
              <a:rect l="l" t="t" r="r" b="b"/>
              <a:pathLst>
                <a:path w="114" h="212" extrusionOk="0">
                  <a:moveTo>
                    <a:pt x="8" y="1"/>
                  </a:moveTo>
                  <a:lnTo>
                    <a:pt x="1" y="212"/>
                  </a:lnTo>
                  <a:lnTo>
                    <a:pt x="1" y="212"/>
                  </a:lnTo>
                  <a:lnTo>
                    <a:pt x="114" y="9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26925;p45">
              <a:extLst>
                <a:ext uri="{FF2B5EF4-FFF2-40B4-BE49-F238E27FC236}">
                  <a16:creationId xmlns:a16="http://schemas.microsoft.com/office/drawing/2014/main" id="{1FABA367-631C-4066-9799-536CA70352CE}"/>
                </a:ext>
              </a:extLst>
            </p:cNvPr>
            <p:cNvSpPr/>
            <p:nvPr/>
          </p:nvSpPr>
          <p:spPr>
            <a:xfrm>
              <a:off x="597400" y="24848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26926;p45">
              <a:extLst>
                <a:ext uri="{FF2B5EF4-FFF2-40B4-BE49-F238E27FC236}">
                  <a16:creationId xmlns:a16="http://schemas.microsoft.com/office/drawing/2014/main" id="{21831217-FF3A-417E-A3C4-44D5D77307FB}"/>
                </a:ext>
              </a:extLst>
            </p:cNvPr>
            <p:cNvSpPr/>
            <p:nvPr/>
          </p:nvSpPr>
          <p:spPr>
            <a:xfrm>
              <a:off x="738625" y="2441500"/>
              <a:ext cx="7000" cy="7200"/>
            </a:xfrm>
            <a:custGeom>
              <a:avLst/>
              <a:gdLst/>
              <a:ahLst/>
              <a:cxnLst/>
              <a:rect l="l" t="t" r="r" b="b"/>
              <a:pathLst>
                <a:path w="280" h="288" extrusionOk="0">
                  <a:moveTo>
                    <a:pt x="121" y="1"/>
                  </a:moveTo>
                  <a:lnTo>
                    <a:pt x="1" y="121"/>
                  </a:lnTo>
                  <a:lnTo>
                    <a:pt x="151" y="287"/>
                  </a:lnTo>
                  <a:lnTo>
                    <a:pt x="279" y="152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26927;p45">
              <a:extLst>
                <a:ext uri="{FF2B5EF4-FFF2-40B4-BE49-F238E27FC236}">
                  <a16:creationId xmlns:a16="http://schemas.microsoft.com/office/drawing/2014/main" id="{FA8260EF-5832-4879-BF01-1096468A4464}"/>
                </a:ext>
              </a:extLst>
            </p:cNvPr>
            <p:cNvSpPr/>
            <p:nvPr/>
          </p:nvSpPr>
          <p:spPr>
            <a:xfrm>
              <a:off x="677800" y="2446775"/>
              <a:ext cx="9825" cy="982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51" y="1"/>
                  </a:moveTo>
                  <a:lnTo>
                    <a:pt x="1" y="159"/>
                  </a:lnTo>
                  <a:lnTo>
                    <a:pt x="242" y="392"/>
                  </a:lnTo>
                  <a:lnTo>
                    <a:pt x="392" y="227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26928;p45">
              <a:extLst>
                <a:ext uri="{FF2B5EF4-FFF2-40B4-BE49-F238E27FC236}">
                  <a16:creationId xmlns:a16="http://schemas.microsoft.com/office/drawing/2014/main" id="{50FBF75A-B215-4E51-9136-1A141F9F8238}"/>
                </a:ext>
              </a:extLst>
            </p:cNvPr>
            <p:cNvSpPr/>
            <p:nvPr/>
          </p:nvSpPr>
          <p:spPr>
            <a:xfrm>
              <a:off x="693625" y="2429650"/>
              <a:ext cx="9625" cy="9625"/>
            </a:xfrm>
            <a:custGeom>
              <a:avLst/>
              <a:gdLst/>
              <a:ahLst/>
              <a:cxnLst/>
              <a:rect l="l" t="t" r="r" b="b"/>
              <a:pathLst>
                <a:path w="385" h="385" extrusionOk="0">
                  <a:moveTo>
                    <a:pt x="159" y="0"/>
                  </a:moveTo>
                  <a:lnTo>
                    <a:pt x="0" y="166"/>
                  </a:lnTo>
                  <a:lnTo>
                    <a:pt x="241" y="385"/>
                  </a:lnTo>
                  <a:lnTo>
                    <a:pt x="385" y="219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26929;p45">
              <a:extLst>
                <a:ext uri="{FF2B5EF4-FFF2-40B4-BE49-F238E27FC236}">
                  <a16:creationId xmlns:a16="http://schemas.microsoft.com/office/drawing/2014/main" id="{36AE8834-CC10-4078-A3CC-E30F7FC9AB82}"/>
                </a:ext>
              </a:extLst>
            </p:cNvPr>
            <p:cNvSpPr/>
            <p:nvPr/>
          </p:nvSpPr>
          <p:spPr>
            <a:xfrm>
              <a:off x="652750" y="24505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4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26930;p45">
              <a:extLst>
                <a:ext uri="{FF2B5EF4-FFF2-40B4-BE49-F238E27FC236}">
                  <a16:creationId xmlns:a16="http://schemas.microsoft.com/office/drawing/2014/main" id="{A82D6467-E321-4FD0-8112-34DC27F2BD55}"/>
                </a:ext>
              </a:extLst>
            </p:cNvPr>
            <p:cNvSpPr/>
            <p:nvPr/>
          </p:nvSpPr>
          <p:spPr>
            <a:xfrm>
              <a:off x="638250" y="246410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59"/>
                  </a:lnTo>
                  <a:lnTo>
                    <a:pt x="476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26931;p45">
              <a:extLst>
                <a:ext uri="{FF2B5EF4-FFF2-40B4-BE49-F238E27FC236}">
                  <a16:creationId xmlns:a16="http://schemas.microsoft.com/office/drawing/2014/main" id="{EE74DD79-5CA7-40EC-9ACD-4652D553A158}"/>
                </a:ext>
              </a:extLst>
            </p:cNvPr>
            <p:cNvSpPr/>
            <p:nvPr/>
          </p:nvSpPr>
          <p:spPr>
            <a:xfrm>
              <a:off x="819400" y="2451300"/>
              <a:ext cx="12275" cy="15650"/>
            </a:xfrm>
            <a:custGeom>
              <a:avLst/>
              <a:gdLst/>
              <a:ahLst/>
              <a:cxnLst/>
              <a:rect l="l" t="t" r="r" b="b"/>
              <a:pathLst>
                <a:path w="49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7" y="626"/>
                  </a:lnTo>
                  <a:lnTo>
                    <a:pt x="491" y="287"/>
                  </a:lnTo>
                  <a:lnTo>
                    <a:pt x="476" y="23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26932;p45">
              <a:extLst>
                <a:ext uri="{FF2B5EF4-FFF2-40B4-BE49-F238E27FC236}">
                  <a16:creationId xmlns:a16="http://schemas.microsoft.com/office/drawing/2014/main" id="{EB870989-0151-4125-A861-DCAF54A321E9}"/>
                </a:ext>
              </a:extLst>
            </p:cNvPr>
            <p:cNvSpPr/>
            <p:nvPr/>
          </p:nvSpPr>
          <p:spPr>
            <a:xfrm>
              <a:off x="787400" y="24729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26933;p45">
              <a:extLst>
                <a:ext uri="{FF2B5EF4-FFF2-40B4-BE49-F238E27FC236}">
                  <a16:creationId xmlns:a16="http://schemas.microsoft.com/office/drawing/2014/main" id="{3956AD83-6292-4B82-957D-526666FEC3AA}"/>
                </a:ext>
              </a:extLst>
            </p:cNvPr>
            <p:cNvSpPr/>
            <p:nvPr/>
          </p:nvSpPr>
          <p:spPr>
            <a:xfrm>
              <a:off x="790425" y="24439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26934;p45">
              <a:extLst>
                <a:ext uri="{FF2B5EF4-FFF2-40B4-BE49-F238E27FC236}">
                  <a16:creationId xmlns:a16="http://schemas.microsoft.com/office/drawing/2014/main" id="{E79CBE82-A296-47B0-81A2-62E37A562DD4}"/>
                </a:ext>
              </a:extLst>
            </p:cNvPr>
            <p:cNvSpPr/>
            <p:nvPr/>
          </p:nvSpPr>
          <p:spPr>
            <a:xfrm>
              <a:off x="806225" y="24268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9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26935;p45">
              <a:extLst>
                <a:ext uri="{FF2B5EF4-FFF2-40B4-BE49-F238E27FC236}">
                  <a16:creationId xmlns:a16="http://schemas.microsoft.com/office/drawing/2014/main" id="{9EED7C7C-60C3-4939-A164-15C938A64A9A}"/>
                </a:ext>
              </a:extLst>
            </p:cNvPr>
            <p:cNvSpPr/>
            <p:nvPr/>
          </p:nvSpPr>
          <p:spPr>
            <a:xfrm>
              <a:off x="822425" y="2479175"/>
              <a:ext cx="10950" cy="14325"/>
            </a:xfrm>
            <a:custGeom>
              <a:avLst/>
              <a:gdLst/>
              <a:ahLst/>
              <a:cxnLst/>
              <a:rect l="l" t="t" r="r" b="b"/>
              <a:pathLst>
                <a:path w="438" h="573" extrusionOk="0">
                  <a:moveTo>
                    <a:pt x="151" y="0"/>
                  </a:moveTo>
                  <a:lnTo>
                    <a:pt x="0" y="159"/>
                  </a:lnTo>
                  <a:lnTo>
                    <a:pt x="437" y="573"/>
                  </a:lnTo>
                  <a:lnTo>
                    <a:pt x="422" y="25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26936;p45">
              <a:extLst>
                <a:ext uri="{FF2B5EF4-FFF2-40B4-BE49-F238E27FC236}">
                  <a16:creationId xmlns:a16="http://schemas.microsoft.com/office/drawing/2014/main" id="{49B16717-E00C-42E8-A26C-DEB44B00CB38}"/>
                </a:ext>
              </a:extLst>
            </p:cNvPr>
            <p:cNvSpPr/>
            <p:nvPr/>
          </p:nvSpPr>
          <p:spPr>
            <a:xfrm>
              <a:off x="807925" y="24927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26937;p45">
              <a:extLst>
                <a:ext uri="{FF2B5EF4-FFF2-40B4-BE49-F238E27FC236}">
                  <a16:creationId xmlns:a16="http://schemas.microsoft.com/office/drawing/2014/main" id="{5D4FD60B-20B8-4F8E-8ABD-D81E77E4F4B7}"/>
                </a:ext>
              </a:extLst>
            </p:cNvPr>
            <p:cNvSpPr/>
            <p:nvPr/>
          </p:nvSpPr>
          <p:spPr>
            <a:xfrm>
              <a:off x="765375" y="2447525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0" y="167"/>
                  </a:lnTo>
                  <a:lnTo>
                    <a:pt x="475" y="619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26938;p45">
              <a:extLst>
                <a:ext uri="{FF2B5EF4-FFF2-40B4-BE49-F238E27FC236}">
                  <a16:creationId xmlns:a16="http://schemas.microsoft.com/office/drawing/2014/main" id="{21FE5E05-4C21-4E00-AE1A-1FE1613F7BC4}"/>
                </a:ext>
              </a:extLst>
            </p:cNvPr>
            <p:cNvSpPr/>
            <p:nvPr/>
          </p:nvSpPr>
          <p:spPr>
            <a:xfrm>
              <a:off x="777975" y="2488200"/>
              <a:ext cx="1350" cy="1350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1" y="1"/>
                  </a:moveTo>
                  <a:lnTo>
                    <a:pt x="54" y="54"/>
                  </a:lnTo>
                  <a:lnTo>
                    <a:pt x="54" y="54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26939;p45">
              <a:extLst>
                <a:ext uri="{FF2B5EF4-FFF2-40B4-BE49-F238E27FC236}">
                  <a16:creationId xmlns:a16="http://schemas.microsoft.com/office/drawing/2014/main" id="{973EDBFE-A874-4880-8392-903CD0499FCB}"/>
                </a:ext>
              </a:extLst>
            </p:cNvPr>
            <p:cNvSpPr/>
            <p:nvPr/>
          </p:nvSpPr>
          <p:spPr>
            <a:xfrm>
              <a:off x="754075" y="2461275"/>
              <a:ext cx="12450" cy="12650"/>
            </a:xfrm>
            <a:custGeom>
              <a:avLst/>
              <a:gdLst/>
              <a:ahLst/>
              <a:cxnLst/>
              <a:rect l="l" t="t" r="r" b="b"/>
              <a:pathLst>
                <a:path w="498" h="506" extrusionOk="0">
                  <a:moveTo>
                    <a:pt x="23" y="1"/>
                  </a:moveTo>
                  <a:lnTo>
                    <a:pt x="0" y="23"/>
                  </a:lnTo>
                  <a:lnTo>
                    <a:pt x="445" y="505"/>
                  </a:lnTo>
                  <a:lnTo>
                    <a:pt x="497" y="445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26940;p45">
              <a:extLst>
                <a:ext uri="{FF2B5EF4-FFF2-40B4-BE49-F238E27FC236}">
                  <a16:creationId xmlns:a16="http://schemas.microsoft.com/office/drawing/2014/main" id="{909E3712-3114-4063-B1B4-76871D01AFB8}"/>
                </a:ext>
              </a:extLst>
            </p:cNvPr>
            <p:cNvSpPr/>
            <p:nvPr/>
          </p:nvSpPr>
          <p:spPr>
            <a:xfrm>
              <a:off x="619425" y="2510250"/>
              <a:ext cx="13975" cy="14525"/>
            </a:xfrm>
            <a:custGeom>
              <a:avLst/>
              <a:gdLst/>
              <a:ahLst/>
              <a:cxnLst/>
              <a:rect l="l" t="t" r="r" b="b"/>
              <a:pathLst>
                <a:path w="559" h="581" extrusionOk="0">
                  <a:moveTo>
                    <a:pt x="453" y="0"/>
                  </a:moveTo>
                  <a:lnTo>
                    <a:pt x="1" y="475"/>
                  </a:lnTo>
                  <a:lnTo>
                    <a:pt x="114" y="580"/>
                  </a:lnTo>
                  <a:lnTo>
                    <a:pt x="558" y="98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26941;p45">
              <a:extLst>
                <a:ext uri="{FF2B5EF4-FFF2-40B4-BE49-F238E27FC236}">
                  <a16:creationId xmlns:a16="http://schemas.microsoft.com/office/drawing/2014/main" id="{4A9728E1-A23D-4355-8FF3-DFBBA01B35C8}"/>
                </a:ext>
              </a:extLst>
            </p:cNvPr>
            <p:cNvSpPr/>
            <p:nvPr/>
          </p:nvSpPr>
          <p:spPr>
            <a:xfrm>
              <a:off x="597775" y="2522850"/>
              <a:ext cx="13575" cy="15650"/>
            </a:xfrm>
            <a:custGeom>
              <a:avLst/>
              <a:gdLst/>
              <a:ahLst/>
              <a:cxnLst/>
              <a:rect l="l" t="t" r="r" b="b"/>
              <a:pathLst>
                <a:path w="543" h="626" extrusionOk="0">
                  <a:moveTo>
                    <a:pt x="385" y="1"/>
                  </a:moveTo>
                  <a:lnTo>
                    <a:pt x="8" y="392"/>
                  </a:lnTo>
                  <a:lnTo>
                    <a:pt x="1" y="543"/>
                  </a:lnTo>
                  <a:lnTo>
                    <a:pt x="91" y="626"/>
                  </a:lnTo>
                  <a:lnTo>
                    <a:pt x="543" y="151"/>
                  </a:lnTo>
                  <a:lnTo>
                    <a:pt x="38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26942;p45">
              <a:extLst>
                <a:ext uri="{FF2B5EF4-FFF2-40B4-BE49-F238E27FC236}">
                  <a16:creationId xmlns:a16="http://schemas.microsoft.com/office/drawing/2014/main" id="{4D3B45C5-D10E-40A9-A0EE-E0C13758076C}"/>
                </a:ext>
              </a:extLst>
            </p:cNvPr>
            <p:cNvSpPr/>
            <p:nvPr/>
          </p:nvSpPr>
          <p:spPr>
            <a:xfrm>
              <a:off x="590625" y="2502700"/>
              <a:ext cx="7925" cy="10950"/>
            </a:xfrm>
            <a:custGeom>
              <a:avLst/>
              <a:gdLst/>
              <a:ahLst/>
              <a:cxnLst/>
              <a:rect l="l" t="t" r="r" b="b"/>
              <a:pathLst>
                <a:path w="317" h="438" extrusionOk="0">
                  <a:moveTo>
                    <a:pt x="15" y="1"/>
                  </a:moveTo>
                  <a:lnTo>
                    <a:pt x="0" y="287"/>
                  </a:lnTo>
                  <a:lnTo>
                    <a:pt x="166" y="438"/>
                  </a:lnTo>
                  <a:lnTo>
                    <a:pt x="317" y="28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26943;p45">
              <a:extLst>
                <a:ext uri="{FF2B5EF4-FFF2-40B4-BE49-F238E27FC236}">
                  <a16:creationId xmlns:a16="http://schemas.microsoft.com/office/drawing/2014/main" id="{2391ACA0-D344-45B9-BFDB-DF6B28EEF089}"/>
                </a:ext>
              </a:extLst>
            </p:cNvPr>
            <p:cNvSpPr/>
            <p:nvPr/>
          </p:nvSpPr>
          <p:spPr>
            <a:xfrm>
              <a:off x="821100" y="2517200"/>
              <a:ext cx="13775" cy="15675"/>
            </a:xfrm>
            <a:custGeom>
              <a:avLst/>
              <a:gdLst/>
              <a:ahLst/>
              <a:cxnLst/>
              <a:rect l="l" t="t" r="r" b="b"/>
              <a:pathLst>
                <a:path w="551" h="627" extrusionOk="0">
                  <a:moveTo>
                    <a:pt x="453" y="1"/>
                  </a:moveTo>
                  <a:lnTo>
                    <a:pt x="1" y="475"/>
                  </a:lnTo>
                  <a:lnTo>
                    <a:pt x="166" y="626"/>
                  </a:lnTo>
                  <a:lnTo>
                    <a:pt x="551" y="219"/>
                  </a:lnTo>
                  <a:lnTo>
                    <a:pt x="543" y="84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26944;p45">
              <a:extLst>
                <a:ext uri="{FF2B5EF4-FFF2-40B4-BE49-F238E27FC236}">
                  <a16:creationId xmlns:a16="http://schemas.microsoft.com/office/drawing/2014/main" id="{19BD46CA-344F-4855-A376-AAA2CC8B5D4A}"/>
                </a:ext>
              </a:extLst>
            </p:cNvPr>
            <p:cNvSpPr/>
            <p:nvPr/>
          </p:nvSpPr>
          <p:spPr>
            <a:xfrm>
              <a:off x="807175" y="2520400"/>
              <a:ext cx="575" cy="800"/>
            </a:xfrm>
            <a:custGeom>
              <a:avLst/>
              <a:gdLst/>
              <a:ahLst/>
              <a:cxnLst/>
              <a:rect l="l" t="t" r="r" b="b"/>
              <a:pathLst>
                <a:path w="23" h="32" extrusionOk="0">
                  <a:moveTo>
                    <a:pt x="0" y="1"/>
                  </a:moveTo>
                  <a:lnTo>
                    <a:pt x="23" y="31"/>
                  </a:lnTo>
                  <a:lnTo>
                    <a:pt x="23" y="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26945;p45">
              <a:extLst>
                <a:ext uri="{FF2B5EF4-FFF2-40B4-BE49-F238E27FC236}">
                  <a16:creationId xmlns:a16="http://schemas.microsoft.com/office/drawing/2014/main" id="{0BFCF0F3-71DE-4E21-88F2-B02A26A18B06}"/>
                </a:ext>
              </a:extLst>
            </p:cNvPr>
            <p:cNvSpPr/>
            <p:nvPr/>
          </p:nvSpPr>
          <p:spPr>
            <a:xfrm>
              <a:off x="403625" y="1934400"/>
              <a:ext cx="578125" cy="578125"/>
            </a:xfrm>
            <a:custGeom>
              <a:avLst/>
              <a:gdLst/>
              <a:ahLst/>
              <a:cxnLst/>
              <a:rect l="l" t="t" r="r" b="b"/>
              <a:pathLst>
                <a:path w="23125" h="23125" extrusionOk="0">
                  <a:moveTo>
                    <a:pt x="6772" y="1"/>
                  </a:moveTo>
                  <a:lnTo>
                    <a:pt x="7141" y="7134"/>
                  </a:lnTo>
                  <a:lnTo>
                    <a:pt x="1" y="6772"/>
                  </a:lnTo>
                  <a:lnTo>
                    <a:pt x="5304" y="11563"/>
                  </a:lnTo>
                  <a:lnTo>
                    <a:pt x="1" y="16353"/>
                  </a:lnTo>
                  <a:lnTo>
                    <a:pt x="7141" y="15984"/>
                  </a:lnTo>
                  <a:lnTo>
                    <a:pt x="6772" y="23125"/>
                  </a:lnTo>
                  <a:lnTo>
                    <a:pt x="6772" y="23125"/>
                  </a:lnTo>
                  <a:lnTo>
                    <a:pt x="11563" y="17822"/>
                  </a:lnTo>
                  <a:lnTo>
                    <a:pt x="16353" y="23125"/>
                  </a:lnTo>
                  <a:lnTo>
                    <a:pt x="15992" y="15984"/>
                  </a:lnTo>
                  <a:lnTo>
                    <a:pt x="15992" y="15984"/>
                  </a:lnTo>
                  <a:lnTo>
                    <a:pt x="23125" y="16353"/>
                  </a:lnTo>
                  <a:lnTo>
                    <a:pt x="17822" y="11563"/>
                  </a:lnTo>
                  <a:lnTo>
                    <a:pt x="23125" y="6772"/>
                  </a:lnTo>
                  <a:lnTo>
                    <a:pt x="15992" y="7134"/>
                  </a:lnTo>
                  <a:lnTo>
                    <a:pt x="16353" y="1"/>
                  </a:lnTo>
                  <a:lnTo>
                    <a:pt x="11563" y="5303"/>
                  </a:lnTo>
                  <a:lnTo>
                    <a:pt x="677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26946;p45">
              <a:extLst>
                <a:ext uri="{FF2B5EF4-FFF2-40B4-BE49-F238E27FC236}">
                  <a16:creationId xmlns:a16="http://schemas.microsoft.com/office/drawing/2014/main" id="{4F83C903-615E-4A42-BFC0-700784DF26B7}"/>
                </a:ext>
              </a:extLst>
            </p:cNvPr>
            <p:cNvSpPr/>
            <p:nvPr/>
          </p:nvSpPr>
          <p:spPr>
            <a:xfrm>
              <a:off x="398550" y="1929625"/>
              <a:ext cx="588475" cy="587600"/>
            </a:xfrm>
            <a:custGeom>
              <a:avLst/>
              <a:gdLst/>
              <a:ahLst/>
              <a:cxnLst/>
              <a:rect l="l" t="t" r="r" b="b"/>
              <a:pathLst>
                <a:path w="23539" h="23504" extrusionOk="0">
                  <a:moveTo>
                    <a:pt x="7194" y="711"/>
                  </a:moveTo>
                  <a:lnTo>
                    <a:pt x="11630" y="5622"/>
                  </a:lnTo>
                  <a:cubicBezTo>
                    <a:pt x="11664" y="5660"/>
                    <a:pt x="11715" y="5679"/>
                    <a:pt x="11767" y="5679"/>
                  </a:cubicBezTo>
                  <a:cubicBezTo>
                    <a:pt x="11819" y="5679"/>
                    <a:pt x="11871" y="5660"/>
                    <a:pt x="11909" y="5622"/>
                  </a:cubicBezTo>
                  <a:lnTo>
                    <a:pt x="16338" y="711"/>
                  </a:lnTo>
                  <a:lnTo>
                    <a:pt x="16338" y="711"/>
                  </a:lnTo>
                  <a:lnTo>
                    <a:pt x="16006" y="7317"/>
                  </a:lnTo>
                  <a:cubicBezTo>
                    <a:pt x="15999" y="7370"/>
                    <a:pt x="16021" y="7423"/>
                    <a:pt x="16059" y="7460"/>
                  </a:cubicBezTo>
                  <a:cubicBezTo>
                    <a:pt x="16092" y="7493"/>
                    <a:pt x="16136" y="7514"/>
                    <a:pt x="16182" y="7514"/>
                  </a:cubicBezTo>
                  <a:cubicBezTo>
                    <a:pt x="16189" y="7514"/>
                    <a:pt x="16195" y="7514"/>
                    <a:pt x="16202" y="7513"/>
                  </a:cubicBezTo>
                  <a:lnTo>
                    <a:pt x="22808" y="7182"/>
                  </a:lnTo>
                  <a:lnTo>
                    <a:pt x="17897" y="11611"/>
                  </a:lnTo>
                  <a:cubicBezTo>
                    <a:pt x="17859" y="11648"/>
                    <a:pt x="17837" y="11701"/>
                    <a:pt x="17837" y="11754"/>
                  </a:cubicBezTo>
                  <a:cubicBezTo>
                    <a:pt x="17837" y="11806"/>
                    <a:pt x="17859" y="11859"/>
                    <a:pt x="17897" y="11889"/>
                  </a:cubicBezTo>
                  <a:lnTo>
                    <a:pt x="22808" y="16326"/>
                  </a:lnTo>
                  <a:lnTo>
                    <a:pt x="16202" y="15994"/>
                  </a:lnTo>
                  <a:cubicBezTo>
                    <a:pt x="16195" y="15993"/>
                    <a:pt x="16189" y="15993"/>
                    <a:pt x="16182" y="15993"/>
                  </a:cubicBezTo>
                  <a:cubicBezTo>
                    <a:pt x="16136" y="15993"/>
                    <a:pt x="16092" y="16014"/>
                    <a:pt x="16059" y="16047"/>
                  </a:cubicBezTo>
                  <a:cubicBezTo>
                    <a:pt x="16021" y="16085"/>
                    <a:pt x="15999" y="16137"/>
                    <a:pt x="16006" y="16190"/>
                  </a:cubicBezTo>
                  <a:lnTo>
                    <a:pt x="16338" y="22796"/>
                  </a:lnTo>
                  <a:lnTo>
                    <a:pt x="11909" y="17885"/>
                  </a:lnTo>
                  <a:cubicBezTo>
                    <a:pt x="11871" y="17847"/>
                    <a:pt x="11819" y="17828"/>
                    <a:pt x="11767" y="17828"/>
                  </a:cubicBezTo>
                  <a:cubicBezTo>
                    <a:pt x="11715" y="17828"/>
                    <a:pt x="11664" y="17847"/>
                    <a:pt x="11630" y="17885"/>
                  </a:cubicBezTo>
                  <a:lnTo>
                    <a:pt x="7194" y="22796"/>
                  </a:lnTo>
                  <a:lnTo>
                    <a:pt x="7194" y="22796"/>
                  </a:lnTo>
                  <a:lnTo>
                    <a:pt x="7533" y="16190"/>
                  </a:lnTo>
                  <a:cubicBezTo>
                    <a:pt x="7533" y="16137"/>
                    <a:pt x="7510" y="16085"/>
                    <a:pt x="7472" y="16047"/>
                  </a:cubicBezTo>
                  <a:cubicBezTo>
                    <a:pt x="7442" y="16009"/>
                    <a:pt x="7390" y="15987"/>
                    <a:pt x="7344" y="15987"/>
                  </a:cubicBezTo>
                  <a:cubicBezTo>
                    <a:pt x="7337" y="15987"/>
                    <a:pt x="7337" y="15987"/>
                    <a:pt x="7329" y="15994"/>
                  </a:cubicBezTo>
                  <a:lnTo>
                    <a:pt x="724" y="16326"/>
                  </a:lnTo>
                  <a:lnTo>
                    <a:pt x="5635" y="11889"/>
                  </a:lnTo>
                  <a:cubicBezTo>
                    <a:pt x="5672" y="11859"/>
                    <a:pt x="5695" y="11806"/>
                    <a:pt x="5695" y="11754"/>
                  </a:cubicBezTo>
                  <a:cubicBezTo>
                    <a:pt x="5695" y="11701"/>
                    <a:pt x="5672" y="11648"/>
                    <a:pt x="5635" y="11611"/>
                  </a:cubicBezTo>
                  <a:lnTo>
                    <a:pt x="724" y="7182"/>
                  </a:lnTo>
                  <a:lnTo>
                    <a:pt x="7329" y="7513"/>
                  </a:lnTo>
                  <a:cubicBezTo>
                    <a:pt x="7336" y="7514"/>
                    <a:pt x="7343" y="7514"/>
                    <a:pt x="7350" y="7514"/>
                  </a:cubicBezTo>
                  <a:cubicBezTo>
                    <a:pt x="7395" y="7514"/>
                    <a:pt x="7440" y="7493"/>
                    <a:pt x="7472" y="7460"/>
                  </a:cubicBezTo>
                  <a:cubicBezTo>
                    <a:pt x="7510" y="7423"/>
                    <a:pt x="7533" y="7370"/>
                    <a:pt x="7533" y="7317"/>
                  </a:cubicBezTo>
                  <a:lnTo>
                    <a:pt x="7194" y="711"/>
                  </a:lnTo>
                  <a:close/>
                  <a:moveTo>
                    <a:pt x="16555" y="0"/>
                  </a:moveTo>
                  <a:cubicBezTo>
                    <a:pt x="16504" y="0"/>
                    <a:pt x="16453" y="24"/>
                    <a:pt x="16413" y="64"/>
                  </a:cubicBezTo>
                  <a:lnTo>
                    <a:pt x="11766" y="5216"/>
                  </a:lnTo>
                  <a:lnTo>
                    <a:pt x="7118" y="64"/>
                  </a:lnTo>
                  <a:cubicBezTo>
                    <a:pt x="7083" y="24"/>
                    <a:pt x="7031" y="3"/>
                    <a:pt x="6981" y="3"/>
                  </a:cubicBezTo>
                  <a:cubicBezTo>
                    <a:pt x="6955" y="3"/>
                    <a:pt x="6930" y="8"/>
                    <a:pt x="6908" y="18"/>
                  </a:cubicBezTo>
                  <a:cubicBezTo>
                    <a:pt x="6832" y="49"/>
                    <a:pt x="6787" y="116"/>
                    <a:pt x="6787" y="199"/>
                  </a:cubicBezTo>
                  <a:lnTo>
                    <a:pt x="7141" y="7129"/>
                  </a:lnTo>
                  <a:lnTo>
                    <a:pt x="211" y="6775"/>
                  </a:lnTo>
                  <a:cubicBezTo>
                    <a:pt x="207" y="6774"/>
                    <a:pt x="202" y="6774"/>
                    <a:pt x="197" y="6774"/>
                  </a:cubicBezTo>
                  <a:cubicBezTo>
                    <a:pt x="127" y="6774"/>
                    <a:pt x="59" y="6824"/>
                    <a:pt x="31" y="6888"/>
                  </a:cubicBezTo>
                  <a:cubicBezTo>
                    <a:pt x="0" y="6963"/>
                    <a:pt x="16" y="7046"/>
                    <a:pt x="76" y="7106"/>
                  </a:cubicBezTo>
                  <a:lnTo>
                    <a:pt x="5228" y="11754"/>
                  </a:lnTo>
                  <a:lnTo>
                    <a:pt x="76" y="16401"/>
                  </a:lnTo>
                  <a:cubicBezTo>
                    <a:pt x="16" y="16454"/>
                    <a:pt x="0" y="16544"/>
                    <a:pt x="31" y="16612"/>
                  </a:cubicBezTo>
                  <a:cubicBezTo>
                    <a:pt x="59" y="16682"/>
                    <a:pt x="127" y="16733"/>
                    <a:pt x="197" y="16733"/>
                  </a:cubicBezTo>
                  <a:cubicBezTo>
                    <a:pt x="202" y="16733"/>
                    <a:pt x="207" y="16733"/>
                    <a:pt x="211" y="16732"/>
                  </a:cubicBezTo>
                  <a:lnTo>
                    <a:pt x="7141" y="16378"/>
                  </a:lnTo>
                  <a:lnTo>
                    <a:pt x="6787" y="23308"/>
                  </a:lnTo>
                  <a:cubicBezTo>
                    <a:pt x="6787" y="23391"/>
                    <a:pt x="6832" y="23459"/>
                    <a:pt x="6908" y="23489"/>
                  </a:cubicBezTo>
                  <a:cubicBezTo>
                    <a:pt x="6930" y="23504"/>
                    <a:pt x="6953" y="23504"/>
                    <a:pt x="6975" y="23504"/>
                  </a:cubicBezTo>
                  <a:cubicBezTo>
                    <a:pt x="7028" y="23504"/>
                    <a:pt x="7081" y="23481"/>
                    <a:pt x="7118" y="23444"/>
                  </a:cubicBezTo>
                  <a:lnTo>
                    <a:pt x="11766" y="18292"/>
                  </a:lnTo>
                  <a:lnTo>
                    <a:pt x="16413" y="23444"/>
                  </a:lnTo>
                  <a:cubicBezTo>
                    <a:pt x="16453" y="23484"/>
                    <a:pt x="16504" y="23504"/>
                    <a:pt x="16555" y="23504"/>
                  </a:cubicBezTo>
                  <a:cubicBezTo>
                    <a:pt x="16581" y="23504"/>
                    <a:pt x="16607" y="23499"/>
                    <a:pt x="16632" y="23489"/>
                  </a:cubicBezTo>
                  <a:cubicBezTo>
                    <a:pt x="16699" y="23459"/>
                    <a:pt x="16752" y="23391"/>
                    <a:pt x="16745" y="23308"/>
                  </a:cubicBezTo>
                  <a:lnTo>
                    <a:pt x="16391" y="16378"/>
                  </a:lnTo>
                  <a:lnTo>
                    <a:pt x="23320" y="16732"/>
                  </a:lnTo>
                  <a:cubicBezTo>
                    <a:pt x="23326" y="16733"/>
                    <a:pt x="23331" y="16733"/>
                    <a:pt x="23336" y="16733"/>
                  </a:cubicBezTo>
                  <a:cubicBezTo>
                    <a:pt x="23412" y="16733"/>
                    <a:pt x="23473" y="16682"/>
                    <a:pt x="23501" y="16612"/>
                  </a:cubicBezTo>
                  <a:cubicBezTo>
                    <a:pt x="23539" y="16544"/>
                    <a:pt x="23516" y="16454"/>
                    <a:pt x="23456" y="16401"/>
                  </a:cubicBezTo>
                  <a:lnTo>
                    <a:pt x="18304" y="11754"/>
                  </a:lnTo>
                  <a:lnTo>
                    <a:pt x="23456" y="7106"/>
                  </a:lnTo>
                  <a:cubicBezTo>
                    <a:pt x="23516" y="7046"/>
                    <a:pt x="23539" y="6963"/>
                    <a:pt x="23501" y="6888"/>
                  </a:cubicBezTo>
                  <a:cubicBezTo>
                    <a:pt x="23473" y="6824"/>
                    <a:pt x="23412" y="6774"/>
                    <a:pt x="23336" y="6774"/>
                  </a:cubicBezTo>
                  <a:cubicBezTo>
                    <a:pt x="23331" y="6774"/>
                    <a:pt x="23326" y="6774"/>
                    <a:pt x="23320" y="6775"/>
                  </a:cubicBezTo>
                  <a:lnTo>
                    <a:pt x="16391" y="7129"/>
                  </a:lnTo>
                  <a:lnTo>
                    <a:pt x="16745" y="199"/>
                  </a:lnTo>
                  <a:cubicBezTo>
                    <a:pt x="16752" y="116"/>
                    <a:pt x="16699" y="49"/>
                    <a:pt x="16632" y="18"/>
                  </a:cubicBezTo>
                  <a:cubicBezTo>
                    <a:pt x="16607" y="6"/>
                    <a:pt x="16581" y="0"/>
                    <a:pt x="1655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26947;p45">
              <a:extLst>
                <a:ext uri="{FF2B5EF4-FFF2-40B4-BE49-F238E27FC236}">
                  <a16:creationId xmlns:a16="http://schemas.microsoft.com/office/drawing/2014/main" id="{8DC0A00B-C226-4080-82A3-FE2323D379F0}"/>
                </a:ext>
              </a:extLst>
            </p:cNvPr>
            <p:cNvSpPr/>
            <p:nvPr/>
          </p:nvSpPr>
          <p:spPr>
            <a:xfrm>
              <a:off x="396300" y="1915575"/>
              <a:ext cx="578100" cy="578300"/>
            </a:xfrm>
            <a:custGeom>
              <a:avLst/>
              <a:gdLst/>
              <a:ahLst/>
              <a:cxnLst/>
              <a:rect l="l" t="t" r="r" b="b"/>
              <a:pathLst>
                <a:path w="23124" h="23132" extrusionOk="0">
                  <a:moveTo>
                    <a:pt x="6772" y="1"/>
                  </a:moveTo>
                  <a:lnTo>
                    <a:pt x="7133" y="7141"/>
                  </a:lnTo>
                  <a:lnTo>
                    <a:pt x="0" y="6779"/>
                  </a:lnTo>
                  <a:lnTo>
                    <a:pt x="0" y="6779"/>
                  </a:lnTo>
                  <a:lnTo>
                    <a:pt x="5303" y="11562"/>
                  </a:lnTo>
                  <a:lnTo>
                    <a:pt x="0" y="16353"/>
                  </a:lnTo>
                  <a:lnTo>
                    <a:pt x="0" y="16353"/>
                  </a:lnTo>
                  <a:lnTo>
                    <a:pt x="7133" y="15991"/>
                  </a:lnTo>
                  <a:lnTo>
                    <a:pt x="6772" y="23132"/>
                  </a:lnTo>
                  <a:lnTo>
                    <a:pt x="11562" y="17822"/>
                  </a:lnTo>
                  <a:lnTo>
                    <a:pt x="16353" y="23132"/>
                  </a:lnTo>
                  <a:lnTo>
                    <a:pt x="16353" y="23132"/>
                  </a:lnTo>
                  <a:lnTo>
                    <a:pt x="15983" y="15991"/>
                  </a:lnTo>
                  <a:lnTo>
                    <a:pt x="23124" y="16353"/>
                  </a:lnTo>
                  <a:lnTo>
                    <a:pt x="17821" y="11562"/>
                  </a:lnTo>
                  <a:lnTo>
                    <a:pt x="23124" y="6779"/>
                  </a:lnTo>
                  <a:lnTo>
                    <a:pt x="23124" y="6779"/>
                  </a:lnTo>
                  <a:lnTo>
                    <a:pt x="15983" y="7141"/>
                  </a:lnTo>
                  <a:lnTo>
                    <a:pt x="16353" y="1"/>
                  </a:lnTo>
                  <a:lnTo>
                    <a:pt x="11562" y="5311"/>
                  </a:lnTo>
                  <a:lnTo>
                    <a:pt x="6772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26948;p45">
              <a:extLst>
                <a:ext uri="{FF2B5EF4-FFF2-40B4-BE49-F238E27FC236}">
                  <a16:creationId xmlns:a16="http://schemas.microsoft.com/office/drawing/2014/main" id="{B101FF46-40D6-4377-AFD5-7C83319B5B5D}"/>
                </a:ext>
              </a:extLst>
            </p:cNvPr>
            <p:cNvSpPr/>
            <p:nvPr/>
          </p:nvSpPr>
          <p:spPr>
            <a:xfrm>
              <a:off x="392700" y="1912475"/>
              <a:ext cx="585100" cy="584500"/>
            </a:xfrm>
            <a:custGeom>
              <a:avLst/>
              <a:gdLst/>
              <a:ahLst/>
              <a:cxnLst/>
              <a:rect l="l" t="t" r="r" b="b"/>
              <a:pathLst>
                <a:path w="23404" h="23380" extrusionOk="0">
                  <a:moveTo>
                    <a:pt x="16353" y="471"/>
                  </a:moveTo>
                  <a:lnTo>
                    <a:pt x="16007" y="7257"/>
                  </a:lnTo>
                  <a:cubicBezTo>
                    <a:pt x="16007" y="7295"/>
                    <a:pt x="16014" y="7325"/>
                    <a:pt x="16045" y="7355"/>
                  </a:cubicBezTo>
                  <a:cubicBezTo>
                    <a:pt x="16067" y="7378"/>
                    <a:pt x="16105" y="7393"/>
                    <a:pt x="16135" y="7393"/>
                  </a:cubicBezTo>
                  <a:lnTo>
                    <a:pt x="22922" y="7047"/>
                  </a:lnTo>
                  <a:lnTo>
                    <a:pt x="17882" y="11596"/>
                  </a:lnTo>
                  <a:cubicBezTo>
                    <a:pt x="17852" y="11619"/>
                    <a:pt x="17837" y="11656"/>
                    <a:pt x="17837" y="11686"/>
                  </a:cubicBezTo>
                  <a:cubicBezTo>
                    <a:pt x="17837" y="11724"/>
                    <a:pt x="17852" y="11762"/>
                    <a:pt x="17882" y="11784"/>
                  </a:cubicBezTo>
                  <a:lnTo>
                    <a:pt x="22922" y="16334"/>
                  </a:lnTo>
                  <a:lnTo>
                    <a:pt x="16135" y="15987"/>
                  </a:lnTo>
                  <a:cubicBezTo>
                    <a:pt x="16105" y="15987"/>
                    <a:pt x="16067" y="16002"/>
                    <a:pt x="16045" y="16025"/>
                  </a:cubicBezTo>
                  <a:cubicBezTo>
                    <a:pt x="16014" y="16055"/>
                    <a:pt x="16007" y="16085"/>
                    <a:pt x="16007" y="16123"/>
                  </a:cubicBezTo>
                  <a:lnTo>
                    <a:pt x="16353" y="22909"/>
                  </a:lnTo>
                  <a:lnTo>
                    <a:pt x="11796" y="17863"/>
                  </a:lnTo>
                  <a:cubicBezTo>
                    <a:pt x="11774" y="17840"/>
                    <a:pt x="11744" y="17825"/>
                    <a:pt x="11706" y="17825"/>
                  </a:cubicBezTo>
                  <a:cubicBezTo>
                    <a:pt x="11668" y="17825"/>
                    <a:pt x="11638" y="17840"/>
                    <a:pt x="11616" y="17863"/>
                  </a:cubicBezTo>
                  <a:lnTo>
                    <a:pt x="7059" y="22909"/>
                  </a:lnTo>
                  <a:lnTo>
                    <a:pt x="7405" y="16123"/>
                  </a:lnTo>
                  <a:cubicBezTo>
                    <a:pt x="7405" y="16085"/>
                    <a:pt x="7390" y="16055"/>
                    <a:pt x="7367" y="16025"/>
                  </a:cubicBezTo>
                  <a:cubicBezTo>
                    <a:pt x="7345" y="16002"/>
                    <a:pt x="7307" y="15987"/>
                    <a:pt x="7270" y="15987"/>
                  </a:cubicBezTo>
                  <a:lnTo>
                    <a:pt x="491" y="16334"/>
                  </a:lnTo>
                  <a:lnTo>
                    <a:pt x="5530" y="11784"/>
                  </a:lnTo>
                  <a:cubicBezTo>
                    <a:pt x="5560" y="11762"/>
                    <a:pt x="5575" y="11724"/>
                    <a:pt x="5575" y="11686"/>
                  </a:cubicBezTo>
                  <a:cubicBezTo>
                    <a:pt x="5575" y="11656"/>
                    <a:pt x="5560" y="11619"/>
                    <a:pt x="5530" y="11596"/>
                  </a:cubicBezTo>
                  <a:lnTo>
                    <a:pt x="491" y="7047"/>
                  </a:lnTo>
                  <a:lnTo>
                    <a:pt x="7270" y="7393"/>
                  </a:lnTo>
                  <a:cubicBezTo>
                    <a:pt x="7307" y="7393"/>
                    <a:pt x="7345" y="7378"/>
                    <a:pt x="7367" y="7355"/>
                  </a:cubicBezTo>
                  <a:cubicBezTo>
                    <a:pt x="7390" y="7325"/>
                    <a:pt x="7405" y="7295"/>
                    <a:pt x="7405" y="7257"/>
                  </a:cubicBezTo>
                  <a:lnTo>
                    <a:pt x="7059" y="471"/>
                  </a:lnTo>
                  <a:lnTo>
                    <a:pt x="7059" y="471"/>
                  </a:lnTo>
                  <a:lnTo>
                    <a:pt x="11616" y="5518"/>
                  </a:lnTo>
                  <a:cubicBezTo>
                    <a:pt x="11638" y="5544"/>
                    <a:pt x="11672" y="5557"/>
                    <a:pt x="11706" y="5557"/>
                  </a:cubicBezTo>
                  <a:cubicBezTo>
                    <a:pt x="11740" y="5557"/>
                    <a:pt x="11774" y="5544"/>
                    <a:pt x="11796" y="5518"/>
                  </a:cubicBezTo>
                  <a:lnTo>
                    <a:pt x="16353" y="471"/>
                  </a:lnTo>
                  <a:close/>
                  <a:moveTo>
                    <a:pt x="6917" y="1"/>
                  </a:moveTo>
                  <a:cubicBezTo>
                    <a:pt x="6901" y="1"/>
                    <a:pt x="6885" y="4"/>
                    <a:pt x="6870" y="12"/>
                  </a:cubicBezTo>
                  <a:cubicBezTo>
                    <a:pt x="6818" y="27"/>
                    <a:pt x="6787" y="79"/>
                    <a:pt x="6787" y="132"/>
                  </a:cubicBezTo>
                  <a:lnTo>
                    <a:pt x="7149" y="7129"/>
                  </a:lnTo>
                  <a:lnTo>
                    <a:pt x="144" y="6775"/>
                  </a:lnTo>
                  <a:cubicBezTo>
                    <a:pt x="140" y="6775"/>
                    <a:pt x="136" y="6774"/>
                    <a:pt x="132" y="6774"/>
                  </a:cubicBezTo>
                  <a:cubicBezTo>
                    <a:pt x="90" y="6774"/>
                    <a:pt x="44" y="6809"/>
                    <a:pt x="24" y="6851"/>
                  </a:cubicBezTo>
                  <a:cubicBezTo>
                    <a:pt x="1" y="6903"/>
                    <a:pt x="16" y="6956"/>
                    <a:pt x="54" y="6994"/>
                  </a:cubicBezTo>
                  <a:lnTo>
                    <a:pt x="5258" y="11686"/>
                  </a:lnTo>
                  <a:lnTo>
                    <a:pt x="54" y="16386"/>
                  </a:lnTo>
                  <a:cubicBezTo>
                    <a:pt x="16" y="16424"/>
                    <a:pt x="1" y="16477"/>
                    <a:pt x="24" y="16530"/>
                  </a:cubicBezTo>
                  <a:cubicBezTo>
                    <a:pt x="44" y="16571"/>
                    <a:pt x="90" y="16606"/>
                    <a:pt x="132" y="16606"/>
                  </a:cubicBezTo>
                  <a:cubicBezTo>
                    <a:pt x="136" y="16606"/>
                    <a:pt x="140" y="16606"/>
                    <a:pt x="144" y="16605"/>
                  </a:cubicBezTo>
                  <a:lnTo>
                    <a:pt x="7149" y="16251"/>
                  </a:lnTo>
                  <a:lnTo>
                    <a:pt x="6787" y="23248"/>
                  </a:lnTo>
                  <a:cubicBezTo>
                    <a:pt x="6787" y="23301"/>
                    <a:pt x="6818" y="23354"/>
                    <a:pt x="6870" y="23369"/>
                  </a:cubicBezTo>
                  <a:cubicBezTo>
                    <a:pt x="6885" y="23376"/>
                    <a:pt x="6901" y="23379"/>
                    <a:pt x="6917" y="23379"/>
                  </a:cubicBezTo>
                  <a:cubicBezTo>
                    <a:pt x="6951" y="23379"/>
                    <a:pt x="6985" y="23364"/>
                    <a:pt x="7006" y="23339"/>
                  </a:cubicBezTo>
                  <a:lnTo>
                    <a:pt x="11706" y="18134"/>
                  </a:lnTo>
                  <a:lnTo>
                    <a:pt x="16399" y="23339"/>
                  </a:lnTo>
                  <a:cubicBezTo>
                    <a:pt x="16429" y="23369"/>
                    <a:pt x="16459" y="23376"/>
                    <a:pt x="16497" y="23376"/>
                  </a:cubicBezTo>
                  <a:cubicBezTo>
                    <a:pt x="16512" y="23376"/>
                    <a:pt x="16527" y="23376"/>
                    <a:pt x="16542" y="23369"/>
                  </a:cubicBezTo>
                  <a:cubicBezTo>
                    <a:pt x="16594" y="23354"/>
                    <a:pt x="16625" y="23301"/>
                    <a:pt x="16617" y="23248"/>
                  </a:cubicBezTo>
                  <a:lnTo>
                    <a:pt x="16263" y="16251"/>
                  </a:lnTo>
                  <a:lnTo>
                    <a:pt x="23260" y="16605"/>
                  </a:lnTo>
                  <a:cubicBezTo>
                    <a:pt x="23265" y="16606"/>
                    <a:pt x="23270" y="16606"/>
                    <a:pt x="23274" y="16606"/>
                  </a:cubicBezTo>
                  <a:cubicBezTo>
                    <a:pt x="23322" y="16606"/>
                    <a:pt x="23368" y="16571"/>
                    <a:pt x="23389" y="16530"/>
                  </a:cubicBezTo>
                  <a:cubicBezTo>
                    <a:pt x="23404" y="16477"/>
                    <a:pt x="23396" y="16424"/>
                    <a:pt x="23351" y="16386"/>
                  </a:cubicBezTo>
                  <a:lnTo>
                    <a:pt x="18154" y="11686"/>
                  </a:lnTo>
                  <a:lnTo>
                    <a:pt x="23351" y="6994"/>
                  </a:lnTo>
                  <a:cubicBezTo>
                    <a:pt x="23396" y="6956"/>
                    <a:pt x="23404" y="6903"/>
                    <a:pt x="23389" y="6851"/>
                  </a:cubicBezTo>
                  <a:cubicBezTo>
                    <a:pt x="23368" y="6809"/>
                    <a:pt x="23322" y="6774"/>
                    <a:pt x="23274" y="6774"/>
                  </a:cubicBezTo>
                  <a:cubicBezTo>
                    <a:pt x="23270" y="6774"/>
                    <a:pt x="23265" y="6775"/>
                    <a:pt x="23260" y="6775"/>
                  </a:cubicBezTo>
                  <a:lnTo>
                    <a:pt x="16263" y="7129"/>
                  </a:lnTo>
                  <a:lnTo>
                    <a:pt x="16617" y="132"/>
                  </a:lnTo>
                  <a:cubicBezTo>
                    <a:pt x="16625" y="79"/>
                    <a:pt x="16594" y="27"/>
                    <a:pt x="16542" y="12"/>
                  </a:cubicBezTo>
                  <a:cubicBezTo>
                    <a:pt x="16527" y="4"/>
                    <a:pt x="16511" y="1"/>
                    <a:pt x="16495" y="1"/>
                  </a:cubicBezTo>
                  <a:cubicBezTo>
                    <a:pt x="16460" y="1"/>
                    <a:pt x="16424" y="16"/>
                    <a:pt x="16399" y="42"/>
                  </a:cubicBezTo>
                  <a:lnTo>
                    <a:pt x="11706" y="5246"/>
                  </a:lnTo>
                  <a:lnTo>
                    <a:pt x="7006" y="42"/>
                  </a:lnTo>
                  <a:cubicBezTo>
                    <a:pt x="6985" y="16"/>
                    <a:pt x="6951" y="1"/>
                    <a:pt x="69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26949;p45">
              <a:extLst>
                <a:ext uri="{FF2B5EF4-FFF2-40B4-BE49-F238E27FC236}">
                  <a16:creationId xmlns:a16="http://schemas.microsoft.com/office/drawing/2014/main" id="{0D60262B-08FE-4AEC-B8FB-85D069481B36}"/>
                </a:ext>
              </a:extLst>
            </p:cNvPr>
            <p:cNvSpPr/>
            <p:nvPr/>
          </p:nvSpPr>
          <p:spPr>
            <a:xfrm>
              <a:off x="701900" y="2118000"/>
              <a:ext cx="58975" cy="116025"/>
            </a:xfrm>
            <a:custGeom>
              <a:avLst/>
              <a:gdLst/>
              <a:ahLst/>
              <a:cxnLst/>
              <a:rect l="l" t="t" r="r" b="b"/>
              <a:pathLst>
                <a:path w="2359" h="4641" extrusionOk="0">
                  <a:moveTo>
                    <a:pt x="1176" y="1"/>
                  </a:moveTo>
                  <a:cubicBezTo>
                    <a:pt x="528" y="1"/>
                    <a:pt x="1" y="528"/>
                    <a:pt x="1" y="1183"/>
                  </a:cubicBezTo>
                  <a:lnTo>
                    <a:pt x="1" y="3458"/>
                  </a:lnTo>
                  <a:cubicBezTo>
                    <a:pt x="1" y="4113"/>
                    <a:pt x="528" y="4640"/>
                    <a:pt x="1176" y="4640"/>
                  </a:cubicBezTo>
                  <a:cubicBezTo>
                    <a:pt x="1831" y="4640"/>
                    <a:pt x="2358" y="4113"/>
                    <a:pt x="2358" y="3458"/>
                  </a:cubicBezTo>
                  <a:lnTo>
                    <a:pt x="2358" y="1183"/>
                  </a:lnTo>
                  <a:cubicBezTo>
                    <a:pt x="2358" y="528"/>
                    <a:pt x="1831" y="1"/>
                    <a:pt x="1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26950;p45">
              <a:extLst>
                <a:ext uri="{FF2B5EF4-FFF2-40B4-BE49-F238E27FC236}">
                  <a16:creationId xmlns:a16="http://schemas.microsoft.com/office/drawing/2014/main" id="{489A9E9E-92D7-4712-87C6-F0E126F285BD}"/>
                </a:ext>
              </a:extLst>
            </p:cNvPr>
            <p:cNvSpPr/>
            <p:nvPr/>
          </p:nvSpPr>
          <p:spPr>
            <a:xfrm>
              <a:off x="698700" y="2115000"/>
              <a:ext cx="65375" cy="122225"/>
            </a:xfrm>
            <a:custGeom>
              <a:avLst/>
              <a:gdLst/>
              <a:ahLst/>
              <a:cxnLst/>
              <a:rect l="l" t="t" r="r" b="b"/>
              <a:pathLst>
                <a:path w="2615" h="4889" extrusionOk="0">
                  <a:moveTo>
                    <a:pt x="1304" y="249"/>
                  </a:moveTo>
                  <a:cubicBezTo>
                    <a:pt x="1891" y="249"/>
                    <a:pt x="2358" y="723"/>
                    <a:pt x="2358" y="1303"/>
                  </a:cubicBezTo>
                  <a:lnTo>
                    <a:pt x="2358" y="3578"/>
                  </a:lnTo>
                  <a:cubicBezTo>
                    <a:pt x="2358" y="4165"/>
                    <a:pt x="1891" y="4632"/>
                    <a:pt x="1304" y="4632"/>
                  </a:cubicBezTo>
                  <a:cubicBezTo>
                    <a:pt x="724" y="4632"/>
                    <a:pt x="249" y="4165"/>
                    <a:pt x="249" y="3578"/>
                  </a:cubicBezTo>
                  <a:lnTo>
                    <a:pt x="249" y="1303"/>
                  </a:lnTo>
                  <a:cubicBezTo>
                    <a:pt x="249" y="723"/>
                    <a:pt x="724" y="249"/>
                    <a:pt x="1304" y="249"/>
                  </a:cubicBezTo>
                  <a:close/>
                  <a:moveTo>
                    <a:pt x="1304" y="0"/>
                  </a:moveTo>
                  <a:cubicBezTo>
                    <a:pt x="588" y="0"/>
                    <a:pt x="1" y="580"/>
                    <a:pt x="1" y="1303"/>
                  </a:cubicBezTo>
                  <a:lnTo>
                    <a:pt x="1" y="3578"/>
                  </a:lnTo>
                  <a:cubicBezTo>
                    <a:pt x="1" y="4301"/>
                    <a:pt x="588" y="4888"/>
                    <a:pt x="1304" y="4888"/>
                  </a:cubicBezTo>
                  <a:cubicBezTo>
                    <a:pt x="2027" y="4888"/>
                    <a:pt x="2615" y="4301"/>
                    <a:pt x="2615" y="3578"/>
                  </a:cubicBezTo>
                  <a:lnTo>
                    <a:pt x="2615" y="1303"/>
                  </a:lnTo>
                  <a:cubicBezTo>
                    <a:pt x="2615" y="580"/>
                    <a:pt x="2027" y="0"/>
                    <a:pt x="130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26951;p45">
              <a:extLst>
                <a:ext uri="{FF2B5EF4-FFF2-40B4-BE49-F238E27FC236}">
                  <a16:creationId xmlns:a16="http://schemas.microsoft.com/office/drawing/2014/main" id="{B728CA5F-E51A-4552-BAA6-DBEB967D03C8}"/>
                </a:ext>
              </a:extLst>
            </p:cNvPr>
            <p:cNvSpPr/>
            <p:nvPr/>
          </p:nvSpPr>
          <p:spPr>
            <a:xfrm>
              <a:off x="701900" y="2171475"/>
              <a:ext cx="31850" cy="61425"/>
            </a:xfrm>
            <a:custGeom>
              <a:avLst/>
              <a:gdLst/>
              <a:ahLst/>
              <a:cxnLst/>
              <a:rect l="l" t="t" r="r" b="b"/>
              <a:pathLst>
                <a:path w="1274" h="2457" extrusionOk="0">
                  <a:moveTo>
                    <a:pt x="634" y="1"/>
                  </a:moveTo>
                  <a:cubicBezTo>
                    <a:pt x="287" y="1"/>
                    <a:pt x="1" y="287"/>
                    <a:pt x="1" y="641"/>
                  </a:cubicBezTo>
                  <a:lnTo>
                    <a:pt x="1" y="1319"/>
                  </a:lnTo>
                  <a:cubicBezTo>
                    <a:pt x="1" y="1861"/>
                    <a:pt x="362" y="2321"/>
                    <a:pt x="867" y="2456"/>
                  </a:cubicBezTo>
                  <a:cubicBezTo>
                    <a:pt x="1101" y="2366"/>
                    <a:pt x="1274" y="2132"/>
                    <a:pt x="1274" y="1869"/>
                  </a:cubicBezTo>
                  <a:lnTo>
                    <a:pt x="1274" y="641"/>
                  </a:lnTo>
                  <a:cubicBezTo>
                    <a:pt x="1274" y="287"/>
                    <a:pt x="988" y="1"/>
                    <a:pt x="63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26952;p45">
              <a:extLst>
                <a:ext uri="{FF2B5EF4-FFF2-40B4-BE49-F238E27FC236}">
                  <a16:creationId xmlns:a16="http://schemas.microsoft.com/office/drawing/2014/main" id="{E8F9908A-1290-48E1-97E7-151BB2037FA6}"/>
                </a:ext>
              </a:extLst>
            </p:cNvPr>
            <p:cNvSpPr/>
            <p:nvPr/>
          </p:nvSpPr>
          <p:spPr>
            <a:xfrm>
              <a:off x="698700" y="2168275"/>
              <a:ext cx="38075" cy="67825"/>
            </a:xfrm>
            <a:custGeom>
              <a:avLst/>
              <a:gdLst/>
              <a:ahLst/>
              <a:cxnLst/>
              <a:rect l="l" t="t" r="r" b="b"/>
              <a:pathLst>
                <a:path w="1523" h="2713" extrusionOk="0">
                  <a:moveTo>
                    <a:pt x="762" y="257"/>
                  </a:moveTo>
                  <a:cubicBezTo>
                    <a:pt x="1048" y="257"/>
                    <a:pt x="1274" y="483"/>
                    <a:pt x="1274" y="769"/>
                  </a:cubicBezTo>
                  <a:lnTo>
                    <a:pt x="1274" y="1997"/>
                  </a:lnTo>
                  <a:cubicBezTo>
                    <a:pt x="1274" y="2193"/>
                    <a:pt x="1161" y="2366"/>
                    <a:pt x="988" y="2456"/>
                  </a:cubicBezTo>
                  <a:cubicBezTo>
                    <a:pt x="551" y="2313"/>
                    <a:pt x="249" y="1906"/>
                    <a:pt x="249" y="1447"/>
                  </a:cubicBezTo>
                  <a:lnTo>
                    <a:pt x="249" y="769"/>
                  </a:lnTo>
                  <a:cubicBezTo>
                    <a:pt x="249" y="483"/>
                    <a:pt x="483" y="257"/>
                    <a:pt x="762" y="257"/>
                  </a:cubicBezTo>
                  <a:close/>
                  <a:moveTo>
                    <a:pt x="762" y="1"/>
                  </a:moveTo>
                  <a:cubicBezTo>
                    <a:pt x="340" y="1"/>
                    <a:pt x="1" y="347"/>
                    <a:pt x="1" y="769"/>
                  </a:cubicBezTo>
                  <a:lnTo>
                    <a:pt x="1" y="1447"/>
                  </a:lnTo>
                  <a:cubicBezTo>
                    <a:pt x="1" y="2034"/>
                    <a:pt x="392" y="2554"/>
                    <a:pt x="957" y="2705"/>
                  </a:cubicBezTo>
                  <a:cubicBezTo>
                    <a:pt x="972" y="2712"/>
                    <a:pt x="980" y="2712"/>
                    <a:pt x="995" y="2712"/>
                  </a:cubicBezTo>
                  <a:cubicBezTo>
                    <a:pt x="1010" y="2712"/>
                    <a:pt x="1025" y="2712"/>
                    <a:pt x="1040" y="2705"/>
                  </a:cubicBezTo>
                  <a:cubicBezTo>
                    <a:pt x="1334" y="2592"/>
                    <a:pt x="1522" y="2313"/>
                    <a:pt x="1522" y="1997"/>
                  </a:cubicBezTo>
                  <a:lnTo>
                    <a:pt x="1522" y="769"/>
                  </a:lnTo>
                  <a:cubicBezTo>
                    <a:pt x="1522" y="347"/>
                    <a:pt x="1183" y="1"/>
                    <a:pt x="76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26953;p45">
              <a:extLst>
                <a:ext uri="{FF2B5EF4-FFF2-40B4-BE49-F238E27FC236}">
                  <a16:creationId xmlns:a16="http://schemas.microsoft.com/office/drawing/2014/main" id="{C41A1591-1C4D-41F1-91C0-44773B2D1DD6}"/>
                </a:ext>
              </a:extLst>
            </p:cNvPr>
            <p:cNvSpPr/>
            <p:nvPr/>
          </p:nvSpPr>
          <p:spPr>
            <a:xfrm>
              <a:off x="619800" y="2118000"/>
              <a:ext cx="58975" cy="116025"/>
            </a:xfrm>
            <a:custGeom>
              <a:avLst/>
              <a:gdLst/>
              <a:ahLst/>
              <a:cxnLst/>
              <a:rect l="l" t="t" r="r" b="b"/>
              <a:pathLst>
                <a:path w="2359" h="4641" extrusionOk="0">
                  <a:moveTo>
                    <a:pt x="1183" y="1"/>
                  </a:moveTo>
                  <a:cubicBezTo>
                    <a:pt x="528" y="1"/>
                    <a:pt x="1" y="528"/>
                    <a:pt x="1" y="1183"/>
                  </a:cubicBezTo>
                  <a:lnTo>
                    <a:pt x="1" y="3458"/>
                  </a:lnTo>
                  <a:cubicBezTo>
                    <a:pt x="1" y="4113"/>
                    <a:pt x="528" y="4640"/>
                    <a:pt x="1183" y="4640"/>
                  </a:cubicBezTo>
                  <a:cubicBezTo>
                    <a:pt x="1831" y="4640"/>
                    <a:pt x="2358" y="4113"/>
                    <a:pt x="2358" y="3458"/>
                  </a:cubicBezTo>
                  <a:lnTo>
                    <a:pt x="2358" y="1183"/>
                  </a:lnTo>
                  <a:cubicBezTo>
                    <a:pt x="2358" y="528"/>
                    <a:pt x="1831" y="1"/>
                    <a:pt x="1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26954;p45">
              <a:extLst>
                <a:ext uri="{FF2B5EF4-FFF2-40B4-BE49-F238E27FC236}">
                  <a16:creationId xmlns:a16="http://schemas.microsoft.com/office/drawing/2014/main" id="{7BCD34C2-CD77-4CBB-80EE-7A4FA60AADBD}"/>
                </a:ext>
              </a:extLst>
            </p:cNvPr>
            <p:cNvSpPr/>
            <p:nvPr/>
          </p:nvSpPr>
          <p:spPr>
            <a:xfrm>
              <a:off x="616600" y="2115000"/>
              <a:ext cx="65375" cy="122225"/>
            </a:xfrm>
            <a:custGeom>
              <a:avLst/>
              <a:gdLst/>
              <a:ahLst/>
              <a:cxnLst/>
              <a:rect l="l" t="t" r="r" b="b"/>
              <a:pathLst>
                <a:path w="2615" h="4889" extrusionOk="0">
                  <a:moveTo>
                    <a:pt x="1311" y="249"/>
                  </a:moveTo>
                  <a:cubicBezTo>
                    <a:pt x="1891" y="249"/>
                    <a:pt x="2366" y="723"/>
                    <a:pt x="2366" y="1303"/>
                  </a:cubicBezTo>
                  <a:lnTo>
                    <a:pt x="2366" y="3578"/>
                  </a:lnTo>
                  <a:cubicBezTo>
                    <a:pt x="2366" y="4165"/>
                    <a:pt x="1891" y="4632"/>
                    <a:pt x="1311" y="4632"/>
                  </a:cubicBezTo>
                  <a:cubicBezTo>
                    <a:pt x="724" y="4632"/>
                    <a:pt x="257" y="4165"/>
                    <a:pt x="257" y="3578"/>
                  </a:cubicBezTo>
                  <a:lnTo>
                    <a:pt x="257" y="1303"/>
                  </a:lnTo>
                  <a:cubicBezTo>
                    <a:pt x="257" y="723"/>
                    <a:pt x="724" y="249"/>
                    <a:pt x="1311" y="249"/>
                  </a:cubicBezTo>
                  <a:close/>
                  <a:moveTo>
                    <a:pt x="1311" y="0"/>
                  </a:moveTo>
                  <a:cubicBezTo>
                    <a:pt x="588" y="0"/>
                    <a:pt x="1" y="580"/>
                    <a:pt x="1" y="1303"/>
                  </a:cubicBezTo>
                  <a:lnTo>
                    <a:pt x="1" y="3578"/>
                  </a:lnTo>
                  <a:cubicBezTo>
                    <a:pt x="1" y="4301"/>
                    <a:pt x="588" y="4888"/>
                    <a:pt x="1311" y="4888"/>
                  </a:cubicBezTo>
                  <a:cubicBezTo>
                    <a:pt x="2027" y="4888"/>
                    <a:pt x="2614" y="4301"/>
                    <a:pt x="2614" y="3578"/>
                  </a:cubicBezTo>
                  <a:lnTo>
                    <a:pt x="2614" y="1303"/>
                  </a:lnTo>
                  <a:cubicBezTo>
                    <a:pt x="2614" y="580"/>
                    <a:pt x="2027" y="0"/>
                    <a:pt x="131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26955;p45">
              <a:extLst>
                <a:ext uri="{FF2B5EF4-FFF2-40B4-BE49-F238E27FC236}">
                  <a16:creationId xmlns:a16="http://schemas.microsoft.com/office/drawing/2014/main" id="{6CCEE207-53D0-4837-BBD2-2FBAEFED60E6}"/>
                </a:ext>
              </a:extLst>
            </p:cNvPr>
            <p:cNvSpPr/>
            <p:nvPr/>
          </p:nvSpPr>
          <p:spPr>
            <a:xfrm>
              <a:off x="619800" y="2171475"/>
              <a:ext cx="31850" cy="61425"/>
            </a:xfrm>
            <a:custGeom>
              <a:avLst/>
              <a:gdLst/>
              <a:ahLst/>
              <a:cxnLst/>
              <a:rect l="l" t="t" r="r" b="b"/>
              <a:pathLst>
                <a:path w="1274" h="2457" extrusionOk="0">
                  <a:moveTo>
                    <a:pt x="634" y="1"/>
                  </a:moveTo>
                  <a:cubicBezTo>
                    <a:pt x="287" y="1"/>
                    <a:pt x="1" y="287"/>
                    <a:pt x="1" y="641"/>
                  </a:cubicBezTo>
                  <a:lnTo>
                    <a:pt x="1" y="1319"/>
                  </a:lnTo>
                  <a:cubicBezTo>
                    <a:pt x="1" y="1861"/>
                    <a:pt x="370" y="2321"/>
                    <a:pt x="867" y="2456"/>
                  </a:cubicBezTo>
                  <a:cubicBezTo>
                    <a:pt x="1101" y="2366"/>
                    <a:pt x="1274" y="2132"/>
                    <a:pt x="1274" y="1869"/>
                  </a:cubicBezTo>
                  <a:lnTo>
                    <a:pt x="1274" y="641"/>
                  </a:lnTo>
                  <a:cubicBezTo>
                    <a:pt x="1274" y="287"/>
                    <a:pt x="988" y="1"/>
                    <a:pt x="63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26956;p45">
              <a:extLst>
                <a:ext uri="{FF2B5EF4-FFF2-40B4-BE49-F238E27FC236}">
                  <a16:creationId xmlns:a16="http://schemas.microsoft.com/office/drawing/2014/main" id="{5BC1E21F-2CB1-4465-8141-0DDFCD888352}"/>
                </a:ext>
              </a:extLst>
            </p:cNvPr>
            <p:cNvSpPr/>
            <p:nvPr/>
          </p:nvSpPr>
          <p:spPr>
            <a:xfrm>
              <a:off x="616600" y="2168275"/>
              <a:ext cx="38250" cy="67825"/>
            </a:xfrm>
            <a:custGeom>
              <a:avLst/>
              <a:gdLst/>
              <a:ahLst/>
              <a:cxnLst/>
              <a:rect l="l" t="t" r="r" b="b"/>
              <a:pathLst>
                <a:path w="1530" h="2713" extrusionOk="0">
                  <a:moveTo>
                    <a:pt x="762" y="257"/>
                  </a:moveTo>
                  <a:cubicBezTo>
                    <a:pt x="1048" y="257"/>
                    <a:pt x="1274" y="483"/>
                    <a:pt x="1274" y="769"/>
                  </a:cubicBezTo>
                  <a:lnTo>
                    <a:pt x="1274" y="1997"/>
                  </a:lnTo>
                  <a:cubicBezTo>
                    <a:pt x="1274" y="2193"/>
                    <a:pt x="1161" y="2366"/>
                    <a:pt x="987" y="2456"/>
                  </a:cubicBezTo>
                  <a:cubicBezTo>
                    <a:pt x="551" y="2313"/>
                    <a:pt x="257" y="1906"/>
                    <a:pt x="257" y="1447"/>
                  </a:cubicBezTo>
                  <a:lnTo>
                    <a:pt x="257" y="769"/>
                  </a:lnTo>
                  <a:cubicBezTo>
                    <a:pt x="257" y="483"/>
                    <a:pt x="483" y="257"/>
                    <a:pt x="762" y="257"/>
                  </a:cubicBezTo>
                  <a:close/>
                  <a:moveTo>
                    <a:pt x="762" y="1"/>
                  </a:moveTo>
                  <a:cubicBezTo>
                    <a:pt x="347" y="1"/>
                    <a:pt x="1" y="347"/>
                    <a:pt x="1" y="769"/>
                  </a:cubicBezTo>
                  <a:lnTo>
                    <a:pt x="1" y="1447"/>
                  </a:lnTo>
                  <a:cubicBezTo>
                    <a:pt x="1" y="2034"/>
                    <a:pt x="400" y="2554"/>
                    <a:pt x="965" y="2705"/>
                  </a:cubicBezTo>
                  <a:cubicBezTo>
                    <a:pt x="972" y="2712"/>
                    <a:pt x="980" y="2712"/>
                    <a:pt x="995" y="2712"/>
                  </a:cubicBezTo>
                  <a:cubicBezTo>
                    <a:pt x="1010" y="2712"/>
                    <a:pt x="1025" y="2712"/>
                    <a:pt x="1040" y="2705"/>
                  </a:cubicBezTo>
                  <a:cubicBezTo>
                    <a:pt x="1334" y="2592"/>
                    <a:pt x="1530" y="2313"/>
                    <a:pt x="1530" y="1997"/>
                  </a:cubicBezTo>
                  <a:lnTo>
                    <a:pt x="1530" y="769"/>
                  </a:lnTo>
                  <a:cubicBezTo>
                    <a:pt x="1530" y="347"/>
                    <a:pt x="1183" y="1"/>
                    <a:pt x="76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26957;p45">
              <a:extLst>
                <a:ext uri="{FF2B5EF4-FFF2-40B4-BE49-F238E27FC236}">
                  <a16:creationId xmlns:a16="http://schemas.microsoft.com/office/drawing/2014/main" id="{102F593E-CC77-4FB0-BCD4-AD1614ECF8AB}"/>
                </a:ext>
              </a:extLst>
            </p:cNvPr>
            <p:cNvSpPr/>
            <p:nvPr/>
          </p:nvSpPr>
          <p:spPr>
            <a:xfrm>
              <a:off x="679700" y="2237575"/>
              <a:ext cx="21300" cy="10950"/>
            </a:xfrm>
            <a:custGeom>
              <a:avLst/>
              <a:gdLst/>
              <a:ahLst/>
              <a:cxnLst/>
              <a:rect l="l" t="t" r="r" b="b"/>
              <a:pathLst>
                <a:path w="852" h="438" extrusionOk="0">
                  <a:moveTo>
                    <a:pt x="429" y="1"/>
                  </a:moveTo>
                  <a:cubicBezTo>
                    <a:pt x="188" y="1"/>
                    <a:pt x="0" y="98"/>
                    <a:pt x="0" y="219"/>
                  </a:cubicBezTo>
                  <a:cubicBezTo>
                    <a:pt x="0" y="339"/>
                    <a:pt x="188" y="437"/>
                    <a:pt x="429" y="437"/>
                  </a:cubicBezTo>
                  <a:cubicBezTo>
                    <a:pt x="663" y="437"/>
                    <a:pt x="851" y="339"/>
                    <a:pt x="851" y="219"/>
                  </a:cubicBezTo>
                  <a:cubicBezTo>
                    <a:pt x="851" y="98"/>
                    <a:pt x="663" y="1"/>
                    <a:pt x="429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26958;p45">
              <a:extLst>
                <a:ext uri="{FF2B5EF4-FFF2-40B4-BE49-F238E27FC236}">
                  <a16:creationId xmlns:a16="http://schemas.microsoft.com/office/drawing/2014/main" id="{350B0380-173D-4B4C-BC34-BB727226D63E}"/>
                </a:ext>
              </a:extLst>
            </p:cNvPr>
            <p:cNvSpPr/>
            <p:nvPr/>
          </p:nvSpPr>
          <p:spPr>
            <a:xfrm>
              <a:off x="676675" y="2234375"/>
              <a:ext cx="27325" cy="17350"/>
            </a:xfrm>
            <a:custGeom>
              <a:avLst/>
              <a:gdLst/>
              <a:ahLst/>
              <a:cxnLst/>
              <a:rect l="l" t="t" r="r" b="b"/>
              <a:pathLst>
                <a:path w="1093" h="694" extrusionOk="0">
                  <a:moveTo>
                    <a:pt x="550" y="257"/>
                  </a:moveTo>
                  <a:cubicBezTo>
                    <a:pt x="724" y="257"/>
                    <a:pt x="829" y="317"/>
                    <a:pt x="844" y="347"/>
                  </a:cubicBezTo>
                  <a:cubicBezTo>
                    <a:pt x="829" y="377"/>
                    <a:pt x="724" y="445"/>
                    <a:pt x="550" y="445"/>
                  </a:cubicBezTo>
                  <a:cubicBezTo>
                    <a:pt x="362" y="445"/>
                    <a:pt x="257" y="370"/>
                    <a:pt x="249" y="347"/>
                  </a:cubicBezTo>
                  <a:cubicBezTo>
                    <a:pt x="257" y="324"/>
                    <a:pt x="362" y="257"/>
                    <a:pt x="550" y="257"/>
                  </a:cubicBezTo>
                  <a:close/>
                  <a:moveTo>
                    <a:pt x="550" y="0"/>
                  </a:moveTo>
                  <a:cubicBezTo>
                    <a:pt x="234" y="0"/>
                    <a:pt x="1" y="151"/>
                    <a:pt x="1" y="347"/>
                  </a:cubicBezTo>
                  <a:cubicBezTo>
                    <a:pt x="1" y="543"/>
                    <a:pt x="234" y="693"/>
                    <a:pt x="550" y="693"/>
                  </a:cubicBezTo>
                  <a:cubicBezTo>
                    <a:pt x="859" y="693"/>
                    <a:pt x="1093" y="543"/>
                    <a:pt x="1093" y="347"/>
                  </a:cubicBezTo>
                  <a:cubicBezTo>
                    <a:pt x="1093" y="151"/>
                    <a:pt x="859" y="0"/>
                    <a:pt x="5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26959;p45">
              <a:extLst>
                <a:ext uri="{FF2B5EF4-FFF2-40B4-BE49-F238E27FC236}">
                  <a16:creationId xmlns:a16="http://schemas.microsoft.com/office/drawing/2014/main" id="{74948448-EA77-49ED-B532-08D72B021607}"/>
                </a:ext>
              </a:extLst>
            </p:cNvPr>
            <p:cNvSpPr/>
            <p:nvPr/>
          </p:nvSpPr>
          <p:spPr>
            <a:xfrm>
              <a:off x="557475" y="2246800"/>
              <a:ext cx="77225" cy="43150"/>
            </a:xfrm>
            <a:custGeom>
              <a:avLst/>
              <a:gdLst/>
              <a:ahLst/>
              <a:cxnLst/>
              <a:rect l="l" t="t" r="r" b="b"/>
              <a:pathLst>
                <a:path w="3089" h="1726" extrusionOk="0">
                  <a:moveTo>
                    <a:pt x="1545" y="1"/>
                  </a:moveTo>
                  <a:cubicBezTo>
                    <a:pt x="694" y="1"/>
                    <a:pt x="1" y="392"/>
                    <a:pt x="1" y="867"/>
                  </a:cubicBezTo>
                  <a:cubicBezTo>
                    <a:pt x="1" y="1341"/>
                    <a:pt x="694" y="1725"/>
                    <a:pt x="1545" y="1725"/>
                  </a:cubicBezTo>
                  <a:cubicBezTo>
                    <a:pt x="2396" y="1725"/>
                    <a:pt x="3089" y="1341"/>
                    <a:pt x="3089" y="867"/>
                  </a:cubicBezTo>
                  <a:cubicBezTo>
                    <a:pt x="3089" y="392"/>
                    <a:pt x="2396" y="1"/>
                    <a:pt x="1545" y="1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26960;p45">
              <a:extLst>
                <a:ext uri="{FF2B5EF4-FFF2-40B4-BE49-F238E27FC236}">
                  <a16:creationId xmlns:a16="http://schemas.microsoft.com/office/drawing/2014/main" id="{DFAE8B0E-B406-4E57-BBB3-15597DEB4941}"/>
                </a:ext>
              </a:extLst>
            </p:cNvPr>
            <p:cNvSpPr/>
            <p:nvPr/>
          </p:nvSpPr>
          <p:spPr>
            <a:xfrm>
              <a:off x="554275" y="2243800"/>
              <a:ext cx="83625" cy="49350"/>
            </a:xfrm>
            <a:custGeom>
              <a:avLst/>
              <a:gdLst/>
              <a:ahLst/>
              <a:cxnLst/>
              <a:rect l="l" t="t" r="r" b="b"/>
              <a:pathLst>
                <a:path w="3345" h="1974" extrusionOk="0">
                  <a:moveTo>
                    <a:pt x="1673" y="249"/>
                  </a:moveTo>
                  <a:cubicBezTo>
                    <a:pt x="2441" y="249"/>
                    <a:pt x="3096" y="588"/>
                    <a:pt x="3096" y="987"/>
                  </a:cubicBezTo>
                  <a:cubicBezTo>
                    <a:pt x="3096" y="1386"/>
                    <a:pt x="2441" y="1725"/>
                    <a:pt x="1673" y="1725"/>
                  </a:cubicBezTo>
                  <a:cubicBezTo>
                    <a:pt x="904" y="1725"/>
                    <a:pt x="249" y="1386"/>
                    <a:pt x="249" y="987"/>
                  </a:cubicBezTo>
                  <a:cubicBezTo>
                    <a:pt x="249" y="588"/>
                    <a:pt x="904" y="249"/>
                    <a:pt x="1673" y="249"/>
                  </a:cubicBezTo>
                  <a:close/>
                  <a:moveTo>
                    <a:pt x="1673" y="0"/>
                  </a:moveTo>
                  <a:cubicBezTo>
                    <a:pt x="739" y="0"/>
                    <a:pt x="1" y="429"/>
                    <a:pt x="1" y="987"/>
                  </a:cubicBezTo>
                  <a:cubicBezTo>
                    <a:pt x="1" y="1537"/>
                    <a:pt x="739" y="1974"/>
                    <a:pt x="1673" y="1974"/>
                  </a:cubicBezTo>
                  <a:cubicBezTo>
                    <a:pt x="2607" y="1974"/>
                    <a:pt x="3345" y="1537"/>
                    <a:pt x="3345" y="987"/>
                  </a:cubicBezTo>
                  <a:cubicBezTo>
                    <a:pt x="3345" y="429"/>
                    <a:pt x="2607" y="0"/>
                    <a:pt x="16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26961;p45">
              <a:extLst>
                <a:ext uri="{FF2B5EF4-FFF2-40B4-BE49-F238E27FC236}">
                  <a16:creationId xmlns:a16="http://schemas.microsoft.com/office/drawing/2014/main" id="{716957DB-4D58-473E-8862-6C5D7E58C04E}"/>
                </a:ext>
              </a:extLst>
            </p:cNvPr>
            <p:cNvSpPr/>
            <p:nvPr/>
          </p:nvSpPr>
          <p:spPr>
            <a:xfrm>
              <a:off x="745975" y="2246800"/>
              <a:ext cx="77225" cy="43150"/>
            </a:xfrm>
            <a:custGeom>
              <a:avLst/>
              <a:gdLst/>
              <a:ahLst/>
              <a:cxnLst/>
              <a:rect l="l" t="t" r="r" b="b"/>
              <a:pathLst>
                <a:path w="3089" h="1726" extrusionOk="0">
                  <a:moveTo>
                    <a:pt x="1545" y="1"/>
                  </a:moveTo>
                  <a:cubicBezTo>
                    <a:pt x="693" y="1"/>
                    <a:pt x="0" y="392"/>
                    <a:pt x="0" y="867"/>
                  </a:cubicBezTo>
                  <a:cubicBezTo>
                    <a:pt x="0" y="1341"/>
                    <a:pt x="693" y="1725"/>
                    <a:pt x="1545" y="1725"/>
                  </a:cubicBezTo>
                  <a:cubicBezTo>
                    <a:pt x="2396" y="1725"/>
                    <a:pt x="3089" y="1341"/>
                    <a:pt x="3089" y="867"/>
                  </a:cubicBezTo>
                  <a:cubicBezTo>
                    <a:pt x="3089" y="392"/>
                    <a:pt x="2396" y="1"/>
                    <a:pt x="1545" y="1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26962;p45">
              <a:extLst>
                <a:ext uri="{FF2B5EF4-FFF2-40B4-BE49-F238E27FC236}">
                  <a16:creationId xmlns:a16="http://schemas.microsoft.com/office/drawing/2014/main" id="{13AC3342-F0EC-430E-B02D-B6DAFB76ECD0}"/>
                </a:ext>
              </a:extLst>
            </p:cNvPr>
            <p:cNvSpPr/>
            <p:nvPr/>
          </p:nvSpPr>
          <p:spPr>
            <a:xfrm>
              <a:off x="742775" y="2243800"/>
              <a:ext cx="83625" cy="49350"/>
            </a:xfrm>
            <a:custGeom>
              <a:avLst/>
              <a:gdLst/>
              <a:ahLst/>
              <a:cxnLst/>
              <a:rect l="l" t="t" r="r" b="b"/>
              <a:pathLst>
                <a:path w="3345" h="1974" extrusionOk="0">
                  <a:moveTo>
                    <a:pt x="1673" y="249"/>
                  </a:moveTo>
                  <a:cubicBezTo>
                    <a:pt x="2441" y="249"/>
                    <a:pt x="3096" y="588"/>
                    <a:pt x="3096" y="987"/>
                  </a:cubicBezTo>
                  <a:cubicBezTo>
                    <a:pt x="3096" y="1386"/>
                    <a:pt x="2441" y="1725"/>
                    <a:pt x="1673" y="1725"/>
                  </a:cubicBezTo>
                  <a:cubicBezTo>
                    <a:pt x="904" y="1725"/>
                    <a:pt x="249" y="1386"/>
                    <a:pt x="249" y="987"/>
                  </a:cubicBezTo>
                  <a:cubicBezTo>
                    <a:pt x="249" y="588"/>
                    <a:pt x="904" y="249"/>
                    <a:pt x="1673" y="249"/>
                  </a:cubicBezTo>
                  <a:close/>
                  <a:moveTo>
                    <a:pt x="1673" y="0"/>
                  </a:moveTo>
                  <a:cubicBezTo>
                    <a:pt x="739" y="0"/>
                    <a:pt x="0" y="429"/>
                    <a:pt x="0" y="987"/>
                  </a:cubicBezTo>
                  <a:cubicBezTo>
                    <a:pt x="0" y="1537"/>
                    <a:pt x="739" y="1974"/>
                    <a:pt x="1673" y="1974"/>
                  </a:cubicBezTo>
                  <a:cubicBezTo>
                    <a:pt x="2607" y="1974"/>
                    <a:pt x="3345" y="1537"/>
                    <a:pt x="3345" y="987"/>
                  </a:cubicBezTo>
                  <a:cubicBezTo>
                    <a:pt x="3345" y="429"/>
                    <a:pt x="2607" y="0"/>
                    <a:pt x="16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26963;p45">
              <a:extLst>
                <a:ext uri="{FF2B5EF4-FFF2-40B4-BE49-F238E27FC236}">
                  <a16:creationId xmlns:a16="http://schemas.microsoft.com/office/drawing/2014/main" id="{9BAF0485-8590-4B27-A041-DA981A1D8F01}"/>
                </a:ext>
              </a:extLst>
            </p:cNvPr>
            <p:cNvSpPr/>
            <p:nvPr/>
          </p:nvSpPr>
          <p:spPr>
            <a:xfrm>
              <a:off x="660850" y="2261350"/>
              <a:ext cx="63875" cy="28800"/>
            </a:xfrm>
            <a:custGeom>
              <a:avLst/>
              <a:gdLst/>
              <a:ahLst/>
              <a:cxnLst/>
              <a:rect l="l" t="t" r="r" b="b"/>
              <a:pathLst>
                <a:path w="2555" h="1152" extrusionOk="0">
                  <a:moveTo>
                    <a:pt x="142" y="0"/>
                  </a:moveTo>
                  <a:cubicBezTo>
                    <a:pt x="130" y="0"/>
                    <a:pt x="118" y="2"/>
                    <a:pt x="106" y="6"/>
                  </a:cubicBezTo>
                  <a:cubicBezTo>
                    <a:pt x="39" y="21"/>
                    <a:pt x="1" y="89"/>
                    <a:pt x="16" y="157"/>
                  </a:cubicBezTo>
                  <a:cubicBezTo>
                    <a:pt x="91" y="488"/>
                    <a:pt x="302" y="774"/>
                    <a:pt x="596" y="963"/>
                  </a:cubicBezTo>
                  <a:cubicBezTo>
                    <a:pt x="799" y="1091"/>
                    <a:pt x="1033" y="1151"/>
                    <a:pt x="1274" y="1151"/>
                  </a:cubicBezTo>
                  <a:cubicBezTo>
                    <a:pt x="1372" y="1151"/>
                    <a:pt x="1470" y="1143"/>
                    <a:pt x="1575" y="1121"/>
                  </a:cubicBezTo>
                  <a:cubicBezTo>
                    <a:pt x="2050" y="1008"/>
                    <a:pt x="2419" y="639"/>
                    <a:pt x="2539" y="164"/>
                  </a:cubicBezTo>
                  <a:cubicBezTo>
                    <a:pt x="2554" y="97"/>
                    <a:pt x="2509" y="29"/>
                    <a:pt x="2441" y="14"/>
                  </a:cubicBezTo>
                  <a:cubicBezTo>
                    <a:pt x="2429" y="10"/>
                    <a:pt x="2417" y="8"/>
                    <a:pt x="2406" y="8"/>
                  </a:cubicBezTo>
                  <a:cubicBezTo>
                    <a:pt x="2351" y="8"/>
                    <a:pt x="2303" y="48"/>
                    <a:pt x="2291" y="104"/>
                  </a:cubicBezTo>
                  <a:cubicBezTo>
                    <a:pt x="2200" y="488"/>
                    <a:pt x="1899" y="782"/>
                    <a:pt x="1515" y="872"/>
                  </a:cubicBezTo>
                  <a:cubicBezTo>
                    <a:pt x="1433" y="893"/>
                    <a:pt x="1350" y="903"/>
                    <a:pt x="1267" y="903"/>
                  </a:cubicBezTo>
                  <a:cubicBezTo>
                    <a:pt x="1078" y="903"/>
                    <a:pt x="892" y="849"/>
                    <a:pt x="724" y="744"/>
                  </a:cubicBezTo>
                  <a:cubicBezTo>
                    <a:pt x="490" y="601"/>
                    <a:pt x="325" y="368"/>
                    <a:pt x="257" y="97"/>
                  </a:cubicBezTo>
                  <a:cubicBezTo>
                    <a:pt x="245" y="41"/>
                    <a:pt x="196" y="0"/>
                    <a:pt x="14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26964;p45">
              <a:extLst>
                <a:ext uri="{FF2B5EF4-FFF2-40B4-BE49-F238E27FC236}">
                  <a16:creationId xmlns:a16="http://schemas.microsoft.com/office/drawing/2014/main" id="{BCB64E86-EA7D-41AE-BA27-F049B1BB8F8E}"/>
                </a:ext>
              </a:extLst>
            </p:cNvPr>
            <p:cNvSpPr/>
            <p:nvPr/>
          </p:nvSpPr>
          <p:spPr>
            <a:xfrm>
              <a:off x="631300" y="2073625"/>
              <a:ext cx="37675" cy="18425"/>
            </a:xfrm>
            <a:custGeom>
              <a:avLst/>
              <a:gdLst/>
              <a:ahLst/>
              <a:cxnLst/>
              <a:rect l="l" t="t" r="r" b="b"/>
              <a:pathLst>
                <a:path w="1507" h="737" extrusionOk="0">
                  <a:moveTo>
                    <a:pt x="758" y="0"/>
                  </a:moveTo>
                  <a:cubicBezTo>
                    <a:pt x="698" y="0"/>
                    <a:pt x="639" y="7"/>
                    <a:pt x="580" y="21"/>
                  </a:cubicBezTo>
                  <a:cubicBezTo>
                    <a:pt x="302" y="88"/>
                    <a:pt x="83" y="299"/>
                    <a:pt x="15" y="578"/>
                  </a:cubicBezTo>
                  <a:cubicBezTo>
                    <a:pt x="0" y="646"/>
                    <a:pt x="38" y="714"/>
                    <a:pt x="106" y="729"/>
                  </a:cubicBezTo>
                  <a:cubicBezTo>
                    <a:pt x="116" y="731"/>
                    <a:pt x="126" y="732"/>
                    <a:pt x="136" y="732"/>
                  </a:cubicBezTo>
                  <a:cubicBezTo>
                    <a:pt x="192" y="732"/>
                    <a:pt x="244" y="696"/>
                    <a:pt x="256" y="638"/>
                  </a:cubicBezTo>
                  <a:cubicBezTo>
                    <a:pt x="309" y="450"/>
                    <a:pt x="452" y="307"/>
                    <a:pt x="633" y="262"/>
                  </a:cubicBezTo>
                  <a:cubicBezTo>
                    <a:pt x="672" y="253"/>
                    <a:pt x="710" y="249"/>
                    <a:pt x="749" y="249"/>
                  </a:cubicBezTo>
                  <a:cubicBezTo>
                    <a:pt x="844" y="249"/>
                    <a:pt x="936" y="276"/>
                    <a:pt x="1017" y="329"/>
                  </a:cubicBezTo>
                  <a:cubicBezTo>
                    <a:pt x="1138" y="397"/>
                    <a:pt x="1213" y="510"/>
                    <a:pt x="1243" y="638"/>
                  </a:cubicBezTo>
                  <a:cubicBezTo>
                    <a:pt x="1258" y="699"/>
                    <a:pt x="1311" y="736"/>
                    <a:pt x="1371" y="736"/>
                  </a:cubicBezTo>
                  <a:lnTo>
                    <a:pt x="1394" y="736"/>
                  </a:lnTo>
                  <a:cubicBezTo>
                    <a:pt x="1462" y="721"/>
                    <a:pt x="1507" y="653"/>
                    <a:pt x="1492" y="586"/>
                  </a:cubicBezTo>
                  <a:cubicBezTo>
                    <a:pt x="1446" y="390"/>
                    <a:pt x="1326" y="216"/>
                    <a:pt x="1153" y="111"/>
                  </a:cubicBezTo>
                  <a:cubicBezTo>
                    <a:pt x="1031" y="37"/>
                    <a:pt x="895" y="0"/>
                    <a:pt x="7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26965;p45">
              <a:extLst>
                <a:ext uri="{FF2B5EF4-FFF2-40B4-BE49-F238E27FC236}">
                  <a16:creationId xmlns:a16="http://schemas.microsoft.com/office/drawing/2014/main" id="{D7B33095-E1CF-4173-A99E-6C73E4F34F91}"/>
                </a:ext>
              </a:extLst>
            </p:cNvPr>
            <p:cNvSpPr/>
            <p:nvPr/>
          </p:nvSpPr>
          <p:spPr>
            <a:xfrm>
              <a:off x="707375" y="2073625"/>
              <a:ext cx="37675" cy="18425"/>
            </a:xfrm>
            <a:custGeom>
              <a:avLst/>
              <a:gdLst/>
              <a:ahLst/>
              <a:cxnLst/>
              <a:rect l="l" t="t" r="r" b="b"/>
              <a:pathLst>
                <a:path w="1507" h="737" extrusionOk="0">
                  <a:moveTo>
                    <a:pt x="758" y="0"/>
                  </a:moveTo>
                  <a:cubicBezTo>
                    <a:pt x="698" y="0"/>
                    <a:pt x="639" y="7"/>
                    <a:pt x="580" y="21"/>
                  </a:cubicBezTo>
                  <a:cubicBezTo>
                    <a:pt x="302" y="88"/>
                    <a:pt x="83" y="299"/>
                    <a:pt x="15" y="578"/>
                  </a:cubicBezTo>
                  <a:cubicBezTo>
                    <a:pt x="0" y="646"/>
                    <a:pt x="38" y="714"/>
                    <a:pt x="106" y="729"/>
                  </a:cubicBezTo>
                  <a:cubicBezTo>
                    <a:pt x="116" y="731"/>
                    <a:pt x="126" y="732"/>
                    <a:pt x="136" y="732"/>
                  </a:cubicBezTo>
                  <a:cubicBezTo>
                    <a:pt x="193" y="732"/>
                    <a:pt x="245" y="696"/>
                    <a:pt x="264" y="638"/>
                  </a:cubicBezTo>
                  <a:cubicBezTo>
                    <a:pt x="309" y="450"/>
                    <a:pt x="452" y="307"/>
                    <a:pt x="641" y="262"/>
                  </a:cubicBezTo>
                  <a:cubicBezTo>
                    <a:pt x="677" y="253"/>
                    <a:pt x="714" y="249"/>
                    <a:pt x="751" y="249"/>
                  </a:cubicBezTo>
                  <a:cubicBezTo>
                    <a:pt x="844" y="249"/>
                    <a:pt x="936" y="276"/>
                    <a:pt x="1017" y="329"/>
                  </a:cubicBezTo>
                  <a:cubicBezTo>
                    <a:pt x="1138" y="397"/>
                    <a:pt x="1213" y="510"/>
                    <a:pt x="1243" y="638"/>
                  </a:cubicBezTo>
                  <a:cubicBezTo>
                    <a:pt x="1258" y="699"/>
                    <a:pt x="1311" y="736"/>
                    <a:pt x="1371" y="736"/>
                  </a:cubicBezTo>
                  <a:lnTo>
                    <a:pt x="1394" y="736"/>
                  </a:lnTo>
                  <a:cubicBezTo>
                    <a:pt x="1462" y="721"/>
                    <a:pt x="1507" y="653"/>
                    <a:pt x="1492" y="586"/>
                  </a:cubicBezTo>
                  <a:cubicBezTo>
                    <a:pt x="1446" y="390"/>
                    <a:pt x="1326" y="216"/>
                    <a:pt x="1153" y="111"/>
                  </a:cubicBezTo>
                  <a:cubicBezTo>
                    <a:pt x="1031" y="37"/>
                    <a:pt x="895" y="0"/>
                    <a:pt x="7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65" name="Picture 1464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0E97D71D-795D-4C72-B847-90A4883BA96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6880317" y="2281562"/>
            <a:ext cx="2263683" cy="2852000"/>
          </a:xfrm>
          <a:prstGeom prst="rect">
            <a:avLst/>
          </a:prstGeom>
        </p:spPr>
      </p:pic>
      <p:sp>
        <p:nvSpPr>
          <p:cNvPr id="1467" name="Google Shape;1743;p26">
            <a:extLst>
              <a:ext uri="{FF2B5EF4-FFF2-40B4-BE49-F238E27FC236}">
                <a16:creationId xmlns:a16="http://schemas.microsoft.com/office/drawing/2014/main" id="{BE552EF8-A608-419B-A355-D91C1D1F55CC}"/>
              </a:ext>
            </a:extLst>
          </p:cNvPr>
          <p:cNvSpPr txBox="1">
            <a:spLocks/>
          </p:cNvSpPr>
          <p:nvPr/>
        </p:nvSpPr>
        <p:spPr>
          <a:xfrm>
            <a:off x="611576" y="3666478"/>
            <a:ext cx="4616324" cy="1004228"/>
          </a:xfrm>
          <a:prstGeom prst="rect">
            <a:avLst/>
          </a:prstGeom>
          <a:noFill/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5300" b="0" i="0" u="none" strike="noStrike" cap="none">
                <a:solidFill>
                  <a:schemeClr val="lt2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Oi"/>
              <a:buNone/>
              <a:defRPr sz="6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pPr algn="ctr"/>
            <a:r>
              <a:rPr lang="en-US" sz="2800" dirty="0" err="1">
                <a:solidFill>
                  <a:srgbClr val="7030A0"/>
                </a:solidFill>
                <a:latin typeface="Matura MT Script Capitals" panose="03020802060602070202" pitchFamily="66" charset="0"/>
              </a:rPr>
              <a:t>T.Noura</a:t>
            </a:r>
            <a:r>
              <a:rPr lang="en-US" sz="2800" dirty="0">
                <a:solidFill>
                  <a:srgbClr val="7030A0"/>
                </a:solidFill>
                <a:latin typeface="Matura MT Script Capitals" panose="03020802060602070202" pitchFamily="66" charset="0"/>
              </a:rPr>
              <a:t> A </a:t>
            </a:r>
            <a:r>
              <a:rPr lang="en-US" sz="2800" dirty="0" err="1">
                <a:solidFill>
                  <a:srgbClr val="7030A0"/>
                </a:solidFill>
                <a:latin typeface="Matura MT Script Capitals" panose="03020802060602070202" pitchFamily="66" charset="0"/>
              </a:rPr>
              <a:t>AlNejaim</a:t>
            </a:r>
            <a:endParaRPr lang="en-US" sz="1200" dirty="0">
              <a:solidFill>
                <a:srgbClr val="7030A0"/>
              </a:solidFill>
              <a:latin typeface="Matura MT Script Capitals" panose="03020802060602070202" pitchFamily="66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F6E372A-5DB3-4743-8A9D-A2124FFEF192}"/>
              </a:ext>
            </a:extLst>
          </p:cNvPr>
          <p:cNvGrpSpPr/>
          <p:nvPr/>
        </p:nvGrpSpPr>
        <p:grpSpPr>
          <a:xfrm>
            <a:off x="6920512" y="1924821"/>
            <a:ext cx="1982392" cy="659983"/>
            <a:chOff x="6920512" y="1924821"/>
            <a:chExt cx="1982392" cy="659983"/>
          </a:xfrm>
          <a:solidFill>
            <a:srgbClr val="FFC000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DD74DB-6082-4BF2-BE30-33114ED76EE7}"/>
                </a:ext>
              </a:extLst>
            </p:cNvPr>
            <p:cNvSpPr/>
            <p:nvPr/>
          </p:nvSpPr>
          <p:spPr>
            <a:xfrm>
              <a:off x="6920513" y="1924821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4F37CB8-3720-4109-B8CB-C327272CF1B8}"/>
                </a:ext>
              </a:extLst>
            </p:cNvPr>
            <p:cNvSpPr/>
            <p:nvPr/>
          </p:nvSpPr>
          <p:spPr>
            <a:xfrm>
              <a:off x="6920512" y="1982621"/>
              <a:ext cx="1982391" cy="544381"/>
            </a:xfrm>
            <a:prstGeom prst="rect">
              <a:avLst/>
            </a:prstGeom>
            <a:grpFill/>
            <a:effectLst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12 </a:t>
              </a:r>
              <a:r>
                <a:rPr lang="en-US" sz="2800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O'clock</a:t>
              </a:r>
              <a:endParaRPr lang="en-US" sz="3200" b="1" cap="none" spc="28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4262822-A47F-44C6-85BE-F03DB2750922}"/>
              </a:ext>
            </a:extLst>
          </p:cNvPr>
          <p:cNvGrpSpPr/>
          <p:nvPr/>
        </p:nvGrpSpPr>
        <p:grpSpPr>
          <a:xfrm>
            <a:off x="6920512" y="2806070"/>
            <a:ext cx="1982391" cy="659983"/>
            <a:chOff x="6920512" y="2806070"/>
            <a:chExt cx="1982391" cy="659983"/>
          </a:xfrm>
          <a:solidFill>
            <a:srgbClr val="FFC000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A164F73-10CE-4236-9365-3A4189A55D44}"/>
                </a:ext>
              </a:extLst>
            </p:cNvPr>
            <p:cNvSpPr/>
            <p:nvPr/>
          </p:nvSpPr>
          <p:spPr>
            <a:xfrm>
              <a:off x="6920512" y="2806070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F9CEAE4-7DE8-4961-85BC-ED55AAAC9295}"/>
                </a:ext>
              </a:extLst>
            </p:cNvPr>
            <p:cNvSpPr/>
            <p:nvPr/>
          </p:nvSpPr>
          <p:spPr>
            <a:xfrm>
              <a:off x="7054141" y="2883428"/>
              <a:ext cx="1715131" cy="544381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038" b="1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7</a:t>
              </a:r>
              <a:r>
                <a:rPr lang="en-US" sz="3200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 </a:t>
              </a:r>
              <a:r>
                <a:rPr lang="en-US" sz="2400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O'clock</a:t>
              </a:r>
              <a:endParaRPr lang="en-US" sz="3038" b="1" cap="none" spc="28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190B3F1-8F7C-48BE-B415-3194C38982BD}"/>
              </a:ext>
            </a:extLst>
          </p:cNvPr>
          <p:cNvGrpSpPr/>
          <p:nvPr/>
        </p:nvGrpSpPr>
        <p:grpSpPr>
          <a:xfrm>
            <a:off x="6920512" y="3822479"/>
            <a:ext cx="1982391" cy="659983"/>
            <a:chOff x="6920512" y="3822479"/>
            <a:chExt cx="1982391" cy="659983"/>
          </a:xfrm>
          <a:solidFill>
            <a:srgbClr val="FFC000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AF0BA04-18BA-40B8-A735-A04C24D7C47E}"/>
                </a:ext>
              </a:extLst>
            </p:cNvPr>
            <p:cNvSpPr/>
            <p:nvPr/>
          </p:nvSpPr>
          <p:spPr>
            <a:xfrm>
              <a:off x="6920512" y="3822479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DE0865B-050D-4A0E-9319-55731D366B21}"/>
                </a:ext>
              </a:extLst>
            </p:cNvPr>
            <p:cNvSpPr/>
            <p:nvPr/>
          </p:nvSpPr>
          <p:spPr>
            <a:xfrm>
              <a:off x="7187772" y="3892783"/>
              <a:ext cx="1447870" cy="519373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038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7:30</a:t>
              </a: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999355" y="3893500"/>
            <a:ext cx="443743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It’s _ _ _ _ _ _ 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B1B63AB-195D-4C8C-B0BC-25AD419DC8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2800" y="106045"/>
            <a:ext cx="770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4" name="Picture 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D22E9179-58E8-4972-8183-EBA84F3D053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9450" y="74011"/>
            <a:ext cx="1455500" cy="144553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F9DA74B3-D6BB-4B2A-9B05-9CBB8CA13DC8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679419" y="1265619"/>
            <a:ext cx="3235858" cy="25816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4725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09877E-6 L -0.4651 0.19845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264" y="990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ino-bling-achievem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F6E372A-5DB3-4743-8A9D-A2124FFEF192}"/>
              </a:ext>
            </a:extLst>
          </p:cNvPr>
          <p:cNvGrpSpPr/>
          <p:nvPr/>
        </p:nvGrpSpPr>
        <p:grpSpPr>
          <a:xfrm>
            <a:off x="6564906" y="1924821"/>
            <a:ext cx="2337998" cy="659983"/>
            <a:chOff x="6920512" y="1924821"/>
            <a:chExt cx="1982392" cy="659983"/>
          </a:xfrm>
          <a:solidFill>
            <a:srgbClr val="FFC000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DD74DB-6082-4BF2-BE30-33114ED76EE7}"/>
                </a:ext>
              </a:extLst>
            </p:cNvPr>
            <p:cNvSpPr/>
            <p:nvPr/>
          </p:nvSpPr>
          <p:spPr>
            <a:xfrm>
              <a:off x="6920513" y="1924821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4F37CB8-3720-4109-B8CB-C327272CF1B8}"/>
                </a:ext>
              </a:extLst>
            </p:cNvPr>
            <p:cNvSpPr/>
            <p:nvPr/>
          </p:nvSpPr>
          <p:spPr>
            <a:xfrm>
              <a:off x="6920512" y="1982621"/>
              <a:ext cx="1982391" cy="544381"/>
            </a:xfrm>
            <a:prstGeom prst="rect">
              <a:avLst/>
            </a:prstGeom>
            <a:grpFill/>
            <a:effectLst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Ha</a:t>
              </a:r>
              <a:r>
                <a:rPr lang="en-US" sz="3200" b="1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lf past 5 </a:t>
              </a:r>
              <a:endParaRPr lang="en-US" sz="3200" b="1" cap="none" spc="28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4262822-A47F-44C6-85BE-F03DB2750922}"/>
              </a:ext>
            </a:extLst>
          </p:cNvPr>
          <p:cNvGrpSpPr/>
          <p:nvPr/>
        </p:nvGrpSpPr>
        <p:grpSpPr>
          <a:xfrm>
            <a:off x="6564906" y="2806070"/>
            <a:ext cx="2337997" cy="659983"/>
            <a:chOff x="6920512" y="2806070"/>
            <a:chExt cx="1982391" cy="659983"/>
          </a:xfrm>
          <a:solidFill>
            <a:srgbClr val="FFC000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A164F73-10CE-4236-9365-3A4189A55D44}"/>
                </a:ext>
              </a:extLst>
            </p:cNvPr>
            <p:cNvSpPr/>
            <p:nvPr/>
          </p:nvSpPr>
          <p:spPr>
            <a:xfrm>
              <a:off x="6920512" y="2806070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F9CEAE4-7DE8-4961-85BC-ED55AAAC9295}"/>
                </a:ext>
              </a:extLst>
            </p:cNvPr>
            <p:cNvSpPr/>
            <p:nvPr/>
          </p:nvSpPr>
          <p:spPr>
            <a:xfrm>
              <a:off x="7054140" y="2883428"/>
              <a:ext cx="1848762" cy="482825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2800" b="1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Quarter to 5</a:t>
              </a:r>
              <a:endParaRPr lang="en-US" sz="2800" b="1" cap="none" spc="28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190B3F1-8F7C-48BE-B415-3194C38982BD}"/>
              </a:ext>
            </a:extLst>
          </p:cNvPr>
          <p:cNvGrpSpPr/>
          <p:nvPr/>
        </p:nvGrpSpPr>
        <p:grpSpPr>
          <a:xfrm>
            <a:off x="6564904" y="3822479"/>
            <a:ext cx="2337998" cy="659983"/>
            <a:chOff x="6920511" y="3822479"/>
            <a:chExt cx="1982392" cy="659983"/>
          </a:xfrm>
          <a:solidFill>
            <a:srgbClr val="FFC000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AF0BA04-18BA-40B8-A735-A04C24D7C47E}"/>
                </a:ext>
              </a:extLst>
            </p:cNvPr>
            <p:cNvSpPr/>
            <p:nvPr/>
          </p:nvSpPr>
          <p:spPr>
            <a:xfrm>
              <a:off x="6920512" y="3822479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DE0865B-050D-4A0E-9319-55731D366B21}"/>
                </a:ext>
              </a:extLst>
            </p:cNvPr>
            <p:cNvSpPr/>
            <p:nvPr/>
          </p:nvSpPr>
          <p:spPr>
            <a:xfrm>
              <a:off x="6920511" y="3892783"/>
              <a:ext cx="1982391" cy="519439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038" b="1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Quarter to 6</a:t>
              </a:r>
              <a:endParaRPr lang="en-US" sz="3038" b="1" cap="none" spc="28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999355" y="3893500"/>
            <a:ext cx="443743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It’s _ _ _ _ _ _ 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B1B63AB-195D-4C8C-B0BC-25AD419DC8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2800" y="106045"/>
            <a:ext cx="770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4" name="Picture 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D22E9179-58E8-4972-8183-EBA84F3D053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9450" y="74011"/>
            <a:ext cx="1455500" cy="144553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8808914F-CB6B-4C31-9B83-D58F54F607F1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830545" y="1304724"/>
            <a:ext cx="2337997" cy="2560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9838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2.09877E-6 L -0.45347 0.20524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74" y="1024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ino-bling-achievem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F6E372A-5DB3-4743-8A9D-A2124FFEF192}"/>
              </a:ext>
            </a:extLst>
          </p:cNvPr>
          <p:cNvGrpSpPr/>
          <p:nvPr/>
        </p:nvGrpSpPr>
        <p:grpSpPr>
          <a:xfrm>
            <a:off x="6920512" y="1924821"/>
            <a:ext cx="1982392" cy="659983"/>
            <a:chOff x="6920512" y="1924821"/>
            <a:chExt cx="1982392" cy="659983"/>
          </a:xfrm>
          <a:solidFill>
            <a:srgbClr val="FFC000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DD74DB-6082-4BF2-BE30-33114ED76EE7}"/>
                </a:ext>
              </a:extLst>
            </p:cNvPr>
            <p:cNvSpPr/>
            <p:nvPr/>
          </p:nvSpPr>
          <p:spPr>
            <a:xfrm>
              <a:off x="6920513" y="1924821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4F37CB8-3720-4109-B8CB-C327272CF1B8}"/>
                </a:ext>
              </a:extLst>
            </p:cNvPr>
            <p:cNvSpPr/>
            <p:nvPr/>
          </p:nvSpPr>
          <p:spPr>
            <a:xfrm>
              <a:off x="6920512" y="1982621"/>
              <a:ext cx="1982391" cy="544381"/>
            </a:xfrm>
            <a:prstGeom prst="rect">
              <a:avLst/>
            </a:prstGeom>
            <a:grpFill/>
            <a:effectLst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4:45</a:t>
              </a:r>
              <a:endParaRPr lang="en-US" sz="3200" b="1" cap="none" spc="28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4262822-A47F-44C6-85BE-F03DB2750922}"/>
              </a:ext>
            </a:extLst>
          </p:cNvPr>
          <p:cNvGrpSpPr/>
          <p:nvPr/>
        </p:nvGrpSpPr>
        <p:grpSpPr>
          <a:xfrm>
            <a:off x="6920512" y="2806070"/>
            <a:ext cx="1982391" cy="659983"/>
            <a:chOff x="6920512" y="2806070"/>
            <a:chExt cx="1982391" cy="659983"/>
          </a:xfrm>
          <a:solidFill>
            <a:srgbClr val="FFC000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A164F73-10CE-4236-9365-3A4189A55D44}"/>
                </a:ext>
              </a:extLst>
            </p:cNvPr>
            <p:cNvSpPr/>
            <p:nvPr/>
          </p:nvSpPr>
          <p:spPr>
            <a:xfrm>
              <a:off x="6920512" y="2806070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F9CEAE4-7DE8-4961-85BC-ED55AAAC9295}"/>
                </a:ext>
              </a:extLst>
            </p:cNvPr>
            <p:cNvSpPr/>
            <p:nvPr/>
          </p:nvSpPr>
          <p:spPr>
            <a:xfrm>
              <a:off x="7054141" y="2883428"/>
              <a:ext cx="1715131" cy="519439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038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6:50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190B3F1-8F7C-48BE-B415-3194C38982BD}"/>
              </a:ext>
            </a:extLst>
          </p:cNvPr>
          <p:cNvGrpSpPr/>
          <p:nvPr/>
        </p:nvGrpSpPr>
        <p:grpSpPr>
          <a:xfrm>
            <a:off x="6920512" y="3822479"/>
            <a:ext cx="1982391" cy="659983"/>
            <a:chOff x="6920512" y="3822479"/>
            <a:chExt cx="1982391" cy="659983"/>
          </a:xfrm>
          <a:solidFill>
            <a:srgbClr val="FFC000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AF0BA04-18BA-40B8-A735-A04C24D7C47E}"/>
                </a:ext>
              </a:extLst>
            </p:cNvPr>
            <p:cNvSpPr/>
            <p:nvPr/>
          </p:nvSpPr>
          <p:spPr>
            <a:xfrm>
              <a:off x="6920512" y="3822479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DE0865B-050D-4A0E-9319-55731D366B21}"/>
                </a:ext>
              </a:extLst>
            </p:cNvPr>
            <p:cNvSpPr/>
            <p:nvPr/>
          </p:nvSpPr>
          <p:spPr>
            <a:xfrm>
              <a:off x="7187772" y="3892783"/>
              <a:ext cx="1447870" cy="519373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038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5:45</a:t>
              </a: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999355" y="3893500"/>
            <a:ext cx="443743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It’s _ _ _ _ _ _ 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B1B63AB-195D-4C8C-B0BC-25AD419DC8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2800" y="106045"/>
            <a:ext cx="770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4" name="Picture 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D22E9179-58E8-4972-8183-EBA84F3D053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9450" y="74011"/>
            <a:ext cx="1455500" cy="144553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F285BBD7-7C00-4AEA-9325-86934CEBC654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211444" y="1251044"/>
            <a:ext cx="2412198" cy="2641411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9E95205F-D340-4075-A8B8-6CCEA7F37F6E}"/>
              </a:ext>
            </a:extLst>
          </p:cNvPr>
          <p:cNvSpPr/>
          <p:nvPr/>
        </p:nvSpPr>
        <p:spPr>
          <a:xfrm rot="19586832">
            <a:off x="586698" y="1690856"/>
            <a:ext cx="251703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highlight>
                  <a:srgbClr val="FFFF00"/>
                </a:highlight>
                <a:latin typeface="Comic Sans MS" panose="030F0702030302020204" pitchFamily="66" charset="0"/>
              </a:rPr>
              <a:t>Another way</a:t>
            </a:r>
          </a:p>
          <a:p>
            <a:pPr algn="ctr"/>
            <a:r>
              <a:rPr lang="en-US" sz="2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highlight>
                  <a:srgbClr val="FFFF00"/>
                </a:highlight>
                <a:latin typeface="Comic Sans MS" panose="030F0702030302020204" pitchFamily="66" charset="0"/>
              </a:rPr>
              <a:t> to say the Time</a:t>
            </a:r>
          </a:p>
        </p:txBody>
      </p:sp>
    </p:spTree>
    <p:extLst>
      <p:ext uri="{BB962C8B-B14F-4D97-AF65-F5344CB8AC3E}">
        <p14:creationId xmlns:p14="http://schemas.microsoft.com/office/powerpoint/2010/main" val="2997432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59259E-6 L -0.46215 0.0037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108" y="1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ino-bling-achievem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F6E372A-5DB3-4743-8A9D-A2124FFEF192}"/>
              </a:ext>
            </a:extLst>
          </p:cNvPr>
          <p:cNvGrpSpPr/>
          <p:nvPr/>
        </p:nvGrpSpPr>
        <p:grpSpPr>
          <a:xfrm>
            <a:off x="6920512" y="1924821"/>
            <a:ext cx="1982392" cy="659983"/>
            <a:chOff x="6920512" y="1924821"/>
            <a:chExt cx="1982392" cy="659983"/>
          </a:xfrm>
          <a:solidFill>
            <a:srgbClr val="FFC000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DD74DB-6082-4BF2-BE30-33114ED76EE7}"/>
                </a:ext>
              </a:extLst>
            </p:cNvPr>
            <p:cNvSpPr/>
            <p:nvPr/>
          </p:nvSpPr>
          <p:spPr>
            <a:xfrm>
              <a:off x="6920513" y="1924821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4F37CB8-3720-4109-B8CB-C327272CF1B8}"/>
                </a:ext>
              </a:extLst>
            </p:cNvPr>
            <p:cNvSpPr/>
            <p:nvPr/>
          </p:nvSpPr>
          <p:spPr>
            <a:xfrm>
              <a:off x="6920512" y="1982621"/>
              <a:ext cx="1982391" cy="544381"/>
            </a:xfrm>
            <a:prstGeom prst="rect">
              <a:avLst/>
            </a:prstGeom>
            <a:grpFill/>
            <a:effectLst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200" b="1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10:45</a:t>
              </a:r>
              <a:endParaRPr lang="en-US" sz="3200" b="1" cap="none" spc="28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4262822-A47F-44C6-85BE-F03DB2750922}"/>
              </a:ext>
            </a:extLst>
          </p:cNvPr>
          <p:cNvGrpSpPr/>
          <p:nvPr/>
        </p:nvGrpSpPr>
        <p:grpSpPr>
          <a:xfrm>
            <a:off x="6920512" y="2806070"/>
            <a:ext cx="1982391" cy="659983"/>
            <a:chOff x="6920512" y="2806070"/>
            <a:chExt cx="1982391" cy="659983"/>
          </a:xfrm>
          <a:solidFill>
            <a:srgbClr val="FFC000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A164F73-10CE-4236-9365-3A4189A55D44}"/>
                </a:ext>
              </a:extLst>
            </p:cNvPr>
            <p:cNvSpPr/>
            <p:nvPr/>
          </p:nvSpPr>
          <p:spPr>
            <a:xfrm>
              <a:off x="6920512" y="2806070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F9CEAE4-7DE8-4961-85BC-ED55AAAC9295}"/>
                </a:ext>
              </a:extLst>
            </p:cNvPr>
            <p:cNvSpPr/>
            <p:nvPr/>
          </p:nvSpPr>
          <p:spPr>
            <a:xfrm>
              <a:off x="7054141" y="2883428"/>
              <a:ext cx="1715131" cy="519439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038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11:30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190B3F1-8F7C-48BE-B415-3194C38982BD}"/>
              </a:ext>
            </a:extLst>
          </p:cNvPr>
          <p:cNvGrpSpPr/>
          <p:nvPr/>
        </p:nvGrpSpPr>
        <p:grpSpPr>
          <a:xfrm>
            <a:off x="6920512" y="3822479"/>
            <a:ext cx="1982391" cy="659983"/>
            <a:chOff x="6920512" y="3822479"/>
            <a:chExt cx="1982391" cy="659983"/>
          </a:xfrm>
          <a:solidFill>
            <a:srgbClr val="FFC000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AF0BA04-18BA-40B8-A735-A04C24D7C47E}"/>
                </a:ext>
              </a:extLst>
            </p:cNvPr>
            <p:cNvSpPr/>
            <p:nvPr/>
          </p:nvSpPr>
          <p:spPr>
            <a:xfrm>
              <a:off x="6920512" y="3822479"/>
              <a:ext cx="1982391" cy="659983"/>
            </a:xfrm>
            <a:prstGeom prst="rect">
              <a:avLst/>
            </a:prstGeom>
            <a:grpFill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 dirty="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DE0865B-050D-4A0E-9319-55731D366B21}"/>
                </a:ext>
              </a:extLst>
            </p:cNvPr>
            <p:cNvSpPr/>
            <p:nvPr/>
          </p:nvSpPr>
          <p:spPr>
            <a:xfrm>
              <a:off x="7187772" y="3892783"/>
              <a:ext cx="1447870" cy="519373"/>
            </a:xfrm>
            <a:prstGeom prst="rect">
              <a:avLst/>
            </a:prstGeom>
            <a:grpFill/>
          </p:spPr>
          <p:txBody>
            <a:bodyPr wrap="square" lIns="51435" tIns="25718" rIns="51435" bIns="25718">
              <a:spAutoFit/>
            </a:bodyPr>
            <a:lstStyle/>
            <a:p>
              <a:pPr algn="ctr"/>
              <a:r>
                <a:rPr lang="en-US" sz="3038" b="1" cap="none" spc="28" dirty="0">
                  <a:ln w="9525" cmpd="sng">
                    <a:solidFill>
                      <a:schemeClr val="accent1"/>
                    </a:solidFill>
                    <a:prstDash val="solid"/>
                  </a:ln>
                  <a:solidFill>
                    <a:schemeClr val="tx1"/>
                  </a:solidFill>
                  <a:effectLst>
                    <a:glow rad="38100">
                      <a:schemeClr val="accent1">
                        <a:alpha val="40000"/>
                      </a:schemeClr>
                    </a:glow>
                  </a:effectLst>
                </a:rPr>
                <a:t>10:25</a:t>
              </a: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9FDFF3F3-5DC7-4C47-8268-DF387DB79521}"/>
              </a:ext>
            </a:extLst>
          </p:cNvPr>
          <p:cNvSpPr/>
          <p:nvPr/>
        </p:nvSpPr>
        <p:spPr>
          <a:xfrm>
            <a:off x="999355" y="3893500"/>
            <a:ext cx="443743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It’s _ _ _ _ _ _ </a:t>
            </a:r>
            <a:endParaRPr lang="en-US" sz="4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7" name="Google Shape;4282;p27">
            <a:extLst>
              <a:ext uri="{FF2B5EF4-FFF2-40B4-BE49-F238E27FC236}">
                <a16:creationId xmlns:a16="http://schemas.microsoft.com/office/drawing/2014/main" id="{7B1B63AB-195D-4C8C-B0BC-25AD419DC8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02800" y="106045"/>
            <a:ext cx="77040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Gill Sans Nova Ultra Bold" panose="020B0B02020104020203" pitchFamily="34" charset="0"/>
              </a:rPr>
              <a:t>Choose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1"/>
                </a:solidFill>
                <a:latin typeface="Gill Sans Nova Ultra Bold" panose="020B0B02020104020203" pitchFamily="34" charset="0"/>
              </a:rPr>
              <a:t>the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accent2"/>
                </a:solidFill>
                <a:latin typeface="Gill Sans Nova Ultra Bold" panose="020B0B02020104020203" pitchFamily="34" charset="0"/>
              </a:rPr>
              <a:t>correct </a:t>
            </a:r>
            <a:r>
              <a:rPr lang="en" dirty="0">
                <a:solidFill>
                  <a:schemeClr val="lt1"/>
                </a:solidFill>
                <a:latin typeface="Gill Sans Nova Ultra Bold" panose="020B0B02020104020203" pitchFamily="34" charset="0"/>
              </a:rPr>
              <a:t> </a:t>
            </a:r>
            <a:r>
              <a:rPr lang="en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answer?</a:t>
            </a:r>
            <a:endParaRPr dirty="0">
              <a:solidFill>
                <a:schemeClr val="lt2"/>
              </a:solidFill>
              <a:latin typeface="Gill Sans Nova Ultra Bold" panose="020B0B02020104020203" pitchFamily="34" charset="0"/>
            </a:endParaRPr>
          </a:p>
        </p:txBody>
      </p:sp>
      <p:pic>
        <p:nvPicPr>
          <p:cNvPr id="14" name="Picture 1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D22E9179-58E8-4972-8183-EBA84F3D053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9450" y="74011"/>
            <a:ext cx="1455500" cy="144553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54BF534-E5EB-49FC-B62A-5A426ABF8D2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617"/>
          <a:stretch/>
        </p:blipFill>
        <p:spPr>
          <a:xfrm>
            <a:off x="2486185" y="1407648"/>
            <a:ext cx="2764398" cy="25010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0021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09877E-6 L -0.47187 0.20154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94" y="1006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ino-bling-achievem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0" name="Google Shape;4300;p28"/>
          <p:cNvGrpSpPr/>
          <p:nvPr/>
        </p:nvGrpSpPr>
        <p:grpSpPr>
          <a:xfrm>
            <a:off x="7346409" y="545403"/>
            <a:ext cx="1148322" cy="1263340"/>
            <a:chOff x="3132175" y="1277250"/>
            <a:chExt cx="526150" cy="578850"/>
          </a:xfrm>
        </p:grpSpPr>
        <p:sp>
          <p:nvSpPr>
            <p:cNvPr id="4301" name="Google Shape;4301;p28"/>
            <p:cNvSpPr/>
            <p:nvPr/>
          </p:nvSpPr>
          <p:spPr>
            <a:xfrm>
              <a:off x="3204875" y="183610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15" y="1"/>
                  </a:moveTo>
                  <a:cubicBezTo>
                    <a:pt x="8" y="39"/>
                    <a:pt x="8" y="76"/>
                    <a:pt x="0" y="114"/>
                  </a:cubicBezTo>
                  <a:lnTo>
                    <a:pt x="121" y="197"/>
                  </a:lnTo>
                  <a:lnTo>
                    <a:pt x="181" y="10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28"/>
            <p:cNvSpPr/>
            <p:nvPr/>
          </p:nvSpPr>
          <p:spPr>
            <a:xfrm>
              <a:off x="3206750" y="1825750"/>
              <a:ext cx="1725" cy="3050"/>
            </a:xfrm>
            <a:custGeom>
              <a:avLst/>
              <a:gdLst/>
              <a:ahLst/>
              <a:cxnLst/>
              <a:rect l="l" t="t" r="r" b="b"/>
              <a:pathLst>
                <a:path w="69" h="122" extrusionOk="0">
                  <a:moveTo>
                    <a:pt x="23" y="1"/>
                  </a:moveTo>
                  <a:cubicBezTo>
                    <a:pt x="16" y="38"/>
                    <a:pt x="8" y="76"/>
                    <a:pt x="1" y="114"/>
                  </a:cubicBezTo>
                  <a:lnTo>
                    <a:pt x="8" y="121"/>
                  </a:lnTo>
                  <a:lnTo>
                    <a:pt x="68" y="3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28"/>
            <p:cNvSpPr/>
            <p:nvPr/>
          </p:nvSpPr>
          <p:spPr>
            <a:xfrm>
              <a:off x="3208625" y="184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28"/>
            <p:cNvSpPr/>
            <p:nvPr/>
          </p:nvSpPr>
          <p:spPr>
            <a:xfrm>
              <a:off x="3184525" y="1564200"/>
              <a:ext cx="1925" cy="3225"/>
            </a:xfrm>
            <a:custGeom>
              <a:avLst/>
              <a:gdLst/>
              <a:ahLst/>
              <a:cxnLst/>
              <a:rect l="l" t="t" r="r" b="b"/>
              <a:pathLst>
                <a:path w="77" h="129" extrusionOk="0">
                  <a:moveTo>
                    <a:pt x="1" y="0"/>
                  </a:moveTo>
                  <a:cubicBezTo>
                    <a:pt x="8" y="46"/>
                    <a:pt x="16" y="91"/>
                    <a:pt x="23" y="128"/>
                  </a:cubicBezTo>
                  <a:lnTo>
                    <a:pt x="76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28"/>
            <p:cNvSpPr/>
            <p:nvPr/>
          </p:nvSpPr>
          <p:spPr>
            <a:xfrm>
              <a:off x="3183400" y="155195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1" y="1"/>
                  </a:moveTo>
                  <a:cubicBezTo>
                    <a:pt x="1" y="46"/>
                    <a:pt x="1" y="91"/>
                    <a:pt x="1" y="129"/>
                  </a:cubicBezTo>
                  <a:lnTo>
                    <a:pt x="23" y="144"/>
                  </a:lnTo>
                  <a:lnTo>
                    <a:pt x="83" y="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28"/>
            <p:cNvSpPr/>
            <p:nvPr/>
          </p:nvSpPr>
          <p:spPr>
            <a:xfrm>
              <a:off x="3183775" y="1540850"/>
              <a:ext cx="6800" cy="6250"/>
            </a:xfrm>
            <a:custGeom>
              <a:avLst/>
              <a:gdLst/>
              <a:ahLst/>
              <a:cxnLst/>
              <a:rect l="l" t="t" r="r" b="b"/>
              <a:pathLst>
                <a:path w="272" h="250" extrusionOk="0">
                  <a:moveTo>
                    <a:pt x="16" y="0"/>
                  </a:moveTo>
                  <a:cubicBezTo>
                    <a:pt x="8" y="38"/>
                    <a:pt x="1" y="83"/>
                    <a:pt x="1" y="121"/>
                  </a:cubicBezTo>
                  <a:lnTo>
                    <a:pt x="211" y="249"/>
                  </a:lnTo>
                  <a:lnTo>
                    <a:pt x="272" y="15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28"/>
            <p:cNvSpPr/>
            <p:nvPr/>
          </p:nvSpPr>
          <p:spPr>
            <a:xfrm>
              <a:off x="3187925" y="1573225"/>
              <a:ext cx="4725" cy="6625"/>
            </a:xfrm>
            <a:custGeom>
              <a:avLst/>
              <a:gdLst/>
              <a:ahLst/>
              <a:cxnLst/>
              <a:rect l="l" t="t" r="r" b="b"/>
              <a:pathLst>
                <a:path w="189" h="265" extrusionOk="0">
                  <a:moveTo>
                    <a:pt x="98" y="1"/>
                  </a:moveTo>
                  <a:lnTo>
                    <a:pt x="0" y="144"/>
                  </a:lnTo>
                  <a:cubicBezTo>
                    <a:pt x="15" y="182"/>
                    <a:pt x="30" y="227"/>
                    <a:pt x="45" y="265"/>
                  </a:cubicBezTo>
                  <a:lnTo>
                    <a:pt x="189" y="5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28"/>
            <p:cNvSpPr/>
            <p:nvPr/>
          </p:nvSpPr>
          <p:spPr>
            <a:xfrm>
              <a:off x="3201850" y="1667775"/>
              <a:ext cx="6800" cy="6600"/>
            </a:xfrm>
            <a:custGeom>
              <a:avLst/>
              <a:gdLst/>
              <a:ahLst/>
              <a:cxnLst/>
              <a:rect l="l" t="t" r="r" b="b"/>
              <a:pathLst>
                <a:path w="272" h="264" extrusionOk="0">
                  <a:moveTo>
                    <a:pt x="1" y="0"/>
                  </a:moveTo>
                  <a:cubicBezTo>
                    <a:pt x="1" y="45"/>
                    <a:pt x="1" y="83"/>
                    <a:pt x="1" y="128"/>
                  </a:cubicBezTo>
                  <a:lnTo>
                    <a:pt x="212" y="264"/>
                  </a:lnTo>
                  <a:lnTo>
                    <a:pt x="272" y="17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28"/>
            <p:cNvSpPr/>
            <p:nvPr/>
          </p:nvSpPr>
          <p:spPr>
            <a:xfrm>
              <a:off x="3202800" y="1657225"/>
              <a:ext cx="4925" cy="4925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23" y="0"/>
                  </a:moveTo>
                  <a:cubicBezTo>
                    <a:pt x="15" y="38"/>
                    <a:pt x="8" y="76"/>
                    <a:pt x="0" y="113"/>
                  </a:cubicBezTo>
                  <a:lnTo>
                    <a:pt x="136" y="196"/>
                  </a:lnTo>
                  <a:lnTo>
                    <a:pt x="196" y="10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28"/>
            <p:cNvSpPr/>
            <p:nvPr/>
          </p:nvSpPr>
          <p:spPr>
            <a:xfrm>
              <a:off x="3205250" y="1647250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cubicBezTo>
                    <a:pt x="23" y="38"/>
                    <a:pt x="8" y="68"/>
                    <a:pt x="0" y="106"/>
                  </a:cubicBezTo>
                  <a:lnTo>
                    <a:pt x="241" y="256"/>
                  </a:lnTo>
                  <a:lnTo>
                    <a:pt x="302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28"/>
            <p:cNvSpPr/>
            <p:nvPr/>
          </p:nvSpPr>
          <p:spPr>
            <a:xfrm>
              <a:off x="3205425" y="1692250"/>
              <a:ext cx="5875" cy="8125"/>
            </a:xfrm>
            <a:custGeom>
              <a:avLst/>
              <a:gdLst/>
              <a:ahLst/>
              <a:cxnLst/>
              <a:rect l="l" t="t" r="r" b="b"/>
              <a:pathLst>
                <a:path w="235" h="325" extrusionOk="0">
                  <a:moveTo>
                    <a:pt x="144" y="0"/>
                  </a:moveTo>
                  <a:lnTo>
                    <a:pt x="1" y="196"/>
                  </a:lnTo>
                  <a:cubicBezTo>
                    <a:pt x="16" y="234"/>
                    <a:pt x="31" y="279"/>
                    <a:pt x="46" y="317"/>
                  </a:cubicBezTo>
                  <a:lnTo>
                    <a:pt x="54" y="324"/>
                  </a:lnTo>
                  <a:lnTo>
                    <a:pt x="234" y="5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28"/>
            <p:cNvSpPr/>
            <p:nvPr/>
          </p:nvSpPr>
          <p:spPr>
            <a:xfrm>
              <a:off x="3211075" y="1708825"/>
              <a:ext cx="7750" cy="6600"/>
            </a:xfrm>
            <a:custGeom>
              <a:avLst/>
              <a:gdLst/>
              <a:ahLst/>
              <a:cxnLst/>
              <a:rect l="l" t="t" r="r" b="b"/>
              <a:pathLst>
                <a:path w="310" h="264" extrusionOk="0">
                  <a:moveTo>
                    <a:pt x="38" y="0"/>
                  </a:moveTo>
                  <a:lnTo>
                    <a:pt x="1" y="53"/>
                  </a:lnTo>
                  <a:cubicBezTo>
                    <a:pt x="23" y="75"/>
                    <a:pt x="38" y="113"/>
                    <a:pt x="53" y="143"/>
                  </a:cubicBezTo>
                  <a:lnTo>
                    <a:pt x="249" y="264"/>
                  </a:lnTo>
                  <a:lnTo>
                    <a:pt x="310" y="1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28"/>
            <p:cNvSpPr/>
            <p:nvPr/>
          </p:nvSpPr>
          <p:spPr>
            <a:xfrm>
              <a:off x="3208075" y="167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28"/>
            <p:cNvSpPr/>
            <p:nvPr/>
          </p:nvSpPr>
          <p:spPr>
            <a:xfrm>
              <a:off x="3222575" y="1774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28"/>
            <p:cNvSpPr/>
            <p:nvPr/>
          </p:nvSpPr>
          <p:spPr>
            <a:xfrm>
              <a:off x="3218050" y="1784700"/>
              <a:ext cx="6250" cy="5675"/>
            </a:xfrm>
            <a:custGeom>
              <a:avLst/>
              <a:gdLst/>
              <a:ahLst/>
              <a:cxnLst/>
              <a:rect l="l" t="t" r="r" b="b"/>
              <a:pathLst>
                <a:path w="250" h="227" extrusionOk="0">
                  <a:moveTo>
                    <a:pt x="38" y="1"/>
                  </a:moveTo>
                  <a:cubicBezTo>
                    <a:pt x="23" y="38"/>
                    <a:pt x="16" y="76"/>
                    <a:pt x="0" y="106"/>
                  </a:cubicBezTo>
                  <a:lnTo>
                    <a:pt x="189" y="227"/>
                  </a:lnTo>
                  <a:lnTo>
                    <a:pt x="249" y="1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28"/>
            <p:cNvSpPr/>
            <p:nvPr/>
          </p:nvSpPr>
          <p:spPr>
            <a:xfrm>
              <a:off x="3226525" y="1765125"/>
              <a:ext cx="3400" cy="3600"/>
            </a:xfrm>
            <a:custGeom>
              <a:avLst/>
              <a:gdLst/>
              <a:ahLst/>
              <a:cxnLst/>
              <a:rect l="l" t="t" r="r" b="b"/>
              <a:pathLst>
                <a:path w="136" h="144" extrusionOk="0">
                  <a:moveTo>
                    <a:pt x="53" y="0"/>
                  </a:moveTo>
                  <a:cubicBezTo>
                    <a:pt x="38" y="30"/>
                    <a:pt x="15" y="61"/>
                    <a:pt x="0" y="98"/>
                  </a:cubicBezTo>
                  <a:lnTo>
                    <a:pt x="76" y="143"/>
                  </a:lnTo>
                  <a:lnTo>
                    <a:pt x="136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28"/>
            <p:cNvSpPr/>
            <p:nvPr/>
          </p:nvSpPr>
          <p:spPr>
            <a:xfrm>
              <a:off x="3215800" y="1828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28"/>
            <p:cNvSpPr/>
            <p:nvPr/>
          </p:nvSpPr>
          <p:spPr>
            <a:xfrm>
              <a:off x="3233675" y="18276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28"/>
            <p:cNvSpPr/>
            <p:nvPr/>
          </p:nvSpPr>
          <p:spPr>
            <a:xfrm>
              <a:off x="3226900" y="1837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28"/>
            <p:cNvSpPr/>
            <p:nvPr/>
          </p:nvSpPr>
          <p:spPr>
            <a:xfrm>
              <a:off x="3219550" y="1816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28"/>
            <p:cNvSpPr/>
            <p:nvPr/>
          </p:nvSpPr>
          <p:spPr>
            <a:xfrm>
              <a:off x="3226525" y="17986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28"/>
            <p:cNvSpPr/>
            <p:nvPr/>
          </p:nvSpPr>
          <p:spPr>
            <a:xfrm>
              <a:off x="3211825" y="1804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84"/>
                  </a:lnTo>
                  <a:cubicBezTo>
                    <a:pt x="1" y="91"/>
                    <a:pt x="1" y="91"/>
                    <a:pt x="1" y="99"/>
                  </a:cubicBez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28"/>
            <p:cNvSpPr/>
            <p:nvPr/>
          </p:nvSpPr>
          <p:spPr>
            <a:xfrm>
              <a:off x="3208825" y="1815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31" y="1"/>
                  </a:moveTo>
                  <a:cubicBezTo>
                    <a:pt x="15" y="39"/>
                    <a:pt x="8" y="76"/>
                    <a:pt x="0" y="114"/>
                  </a:cubicBezTo>
                  <a:lnTo>
                    <a:pt x="128" y="189"/>
                  </a:lnTo>
                  <a:lnTo>
                    <a:pt x="189" y="9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28"/>
            <p:cNvSpPr/>
            <p:nvPr/>
          </p:nvSpPr>
          <p:spPr>
            <a:xfrm>
              <a:off x="3232550" y="181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28"/>
            <p:cNvSpPr/>
            <p:nvPr/>
          </p:nvSpPr>
          <p:spPr>
            <a:xfrm>
              <a:off x="3214850" y="1794300"/>
              <a:ext cx="4350" cy="4375"/>
            </a:xfrm>
            <a:custGeom>
              <a:avLst/>
              <a:gdLst/>
              <a:ahLst/>
              <a:cxnLst/>
              <a:rect l="l" t="t" r="r" b="b"/>
              <a:pathLst>
                <a:path w="174" h="175" extrusionOk="0">
                  <a:moveTo>
                    <a:pt x="31" y="1"/>
                  </a:moveTo>
                  <a:cubicBezTo>
                    <a:pt x="23" y="31"/>
                    <a:pt x="8" y="69"/>
                    <a:pt x="0" y="106"/>
                  </a:cubicBezTo>
                  <a:lnTo>
                    <a:pt x="113" y="174"/>
                  </a:lnTo>
                  <a:lnTo>
                    <a:pt x="174" y="84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28"/>
            <p:cNvSpPr/>
            <p:nvPr/>
          </p:nvSpPr>
          <p:spPr>
            <a:xfrm>
              <a:off x="3239525" y="1851925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13" y="1"/>
                  </a:moveTo>
                  <a:lnTo>
                    <a:pt x="0" y="166"/>
                  </a:lnTo>
                  <a:cubicBezTo>
                    <a:pt x="45" y="166"/>
                    <a:pt x="91" y="159"/>
                    <a:pt x="136" y="151"/>
                  </a:cubicBezTo>
                  <a:lnTo>
                    <a:pt x="203" y="6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28"/>
            <p:cNvSpPr/>
            <p:nvPr/>
          </p:nvSpPr>
          <p:spPr>
            <a:xfrm>
              <a:off x="3221825" y="184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28"/>
            <p:cNvSpPr/>
            <p:nvPr/>
          </p:nvSpPr>
          <p:spPr>
            <a:xfrm>
              <a:off x="3201300" y="1502425"/>
              <a:ext cx="6800" cy="5300"/>
            </a:xfrm>
            <a:custGeom>
              <a:avLst/>
              <a:gdLst/>
              <a:ahLst/>
              <a:cxnLst/>
              <a:rect l="l" t="t" r="r" b="b"/>
              <a:pathLst>
                <a:path w="272" h="212" extrusionOk="0">
                  <a:moveTo>
                    <a:pt x="75" y="1"/>
                  </a:moveTo>
                  <a:cubicBezTo>
                    <a:pt x="53" y="31"/>
                    <a:pt x="23" y="54"/>
                    <a:pt x="0" y="84"/>
                  </a:cubicBezTo>
                  <a:lnTo>
                    <a:pt x="203" y="212"/>
                  </a:lnTo>
                  <a:lnTo>
                    <a:pt x="271" y="12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28"/>
            <p:cNvSpPr/>
            <p:nvPr/>
          </p:nvSpPr>
          <p:spPr>
            <a:xfrm>
              <a:off x="3192825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28"/>
            <p:cNvSpPr/>
            <p:nvPr/>
          </p:nvSpPr>
          <p:spPr>
            <a:xfrm>
              <a:off x="3210700" y="155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28"/>
            <p:cNvSpPr/>
            <p:nvPr/>
          </p:nvSpPr>
          <p:spPr>
            <a:xfrm>
              <a:off x="3196575" y="154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28"/>
            <p:cNvSpPr/>
            <p:nvPr/>
          </p:nvSpPr>
          <p:spPr>
            <a:xfrm>
              <a:off x="3203550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28"/>
            <p:cNvSpPr/>
            <p:nvPr/>
          </p:nvSpPr>
          <p:spPr>
            <a:xfrm>
              <a:off x="3188850" y="153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28"/>
            <p:cNvSpPr/>
            <p:nvPr/>
          </p:nvSpPr>
          <p:spPr>
            <a:xfrm>
              <a:off x="3209775" y="1542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28"/>
            <p:cNvSpPr/>
            <p:nvPr/>
          </p:nvSpPr>
          <p:spPr>
            <a:xfrm>
              <a:off x="3189625" y="1519750"/>
              <a:ext cx="6600" cy="5675"/>
            </a:xfrm>
            <a:custGeom>
              <a:avLst/>
              <a:gdLst/>
              <a:ahLst/>
              <a:cxnLst/>
              <a:rect l="l" t="t" r="r" b="b"/>
              <a:pathLst>
                <a:path w="264" h="227" extrusionOk="0">
                  <a:moveTo>
                    <a:pt x="45" y="1"/>
                  </a:moveTo>
                  <a:cubicBezTo>
                    <a:pt x="30" y="39"/>
                    <a:pt x="15" y="69"/>
                    <a:pt x="0" y="99"/>
                  </a:cubicBezTo>
                  <a:lnTo>
                    <a:pt x="203" y="227"/>
                  </a:lnTo>
                  <a:lnTo>
                    <a:pt x="264" y="13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28"/>
            <p:cNvSpPr/>
            <p:nvPr/>
          </p:nvSpPr>
          <p:spPr>
            <a:xfrm>
              <a:off x="3207325" y="15129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28"/>
            <p:cNvSpPr/>
            <p:nvPr/>
          </p:nvSpPr>
          <p:spPr>
            <a:xfrm>
              <a:off x="3194325" y="1511275"/>
              <a:ext cx="7000" cy="5875"/>
            </a:xfrm>
            <a:custGeom>
              <a:avLst/>
              <a:gdLst/>
              <a:ahLst/>
              <a:cxnLst/>
              <a:rect l="l" t="t" r="r" b="b"/>
              <a:pathLst>
                <a:path w="280" h="235" extrusionOk="0">
                  <a:moveTo>
                    <a:pt x="61" y="1"/>
                  </a:moveTo>
                  <a:cubicBezTo>
                    <a:pt x="38" y="31"/>
                    <a:pt x="15" y="61"/>
                    <a:pt x="0" y="99"/>
                  </a:cubicBezTo>
                  <a:lnTo>
                    <a:pt x="219" y="234"/>
                  </a:lnTo>
                  <a:lnTo>
                    <a:pt x="279" y="14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28"/>
            <p:cNvSpPr/>
            <p:nvPr/>
          </p:nvSpPr>
          <p:spPr>
            <a:xfrm>
              <a:off x="3209575" y="1609400"/>
              <a:ext cx="1350" cy="1150"/>
            </a:xfrm>
            <a:custGeom>
              <a:avLst/>
              <a:gdLst/>
              <a:ahLst/>
              <a:cxnLst/>
              <a:rect l="l" t="t" r="r" b="b"/>
              <a:pathLst>
                <a:path w="54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5"/>
                    <a:pt x="31" y="30"/>
                    <a:pt x="46" y="45"/>
                  </a:cubicBezTo>
                  <a:lnTo>
                    <a:pt x="53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28"/>
            <p:cNvSpPr/>
            <p:nvPr/>
          </p:nvSpPr>
          <p:spPr>
            <a:xfrm>
              <a:off x="3221825" y="160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28"/>
            <p:cNvSpPr/>
            <p:nvPr/>
          </p:nvSpPr>
          <p:spPr>
            <a:xfrm>
              <a:off x="3207700" y="159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28"/>
            <p:cNvSpPr/>
            <p:nvPr/>
          </p:nvSpPr>
          <p:spPr>
            <a:xfrm>
              <a:off x="3214650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28"/>
            <p:cNvSpPr/>
            <p:nvPr/>
          </p:nvSpPr>
          <p:spPr>
            <a:xfrm>
              <a:off x="3199975" y="15845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28"/>
            <p:cNvSpPr/>
            <p:nvPr/>
          </p:nvSpPr>
          <p:spPr>
            <a:xfrm>
              <a:off x="3197525" y="1595650"/>
              <a:ext cx="4175" cy="4175"/>
            </a:xfrm>
            <a:custGeom>
              <a:avLst/>
              <a:gdLst/>
              <a:ahLst/>
              <a:cxnLst/>
              <a:rect l="l" t="t" r="r" b="b"/>
              <a:pathLst>
                <a:path w="167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38" y="53"/>
                    <a:pt x="83" y="113"/>
                    <a:pt x="121" y="166"/>
                  </a:cubicBezTo>
                  <a:lnTo>
                    <a:pt x="166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28"/>
            <p:cNvSpPr/>
            <p:nvPr/>
          </p:nvSpPr>
          <p:spPr>
            <a:xfrm>
              <a:off x="3220875" y="1595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28"/>
            <p:cNvSpPr/>
            <p:nvPr/>
          </p:nvSpPr>
          <p:spPr>
            <a:xfrm>
              <a:off x="3199025" y="1572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28"/>
            <p:cNvSpPr/>
            <p:nvPr/>
          </p:nvSpPr>
          <p:spPr>
            <a:xfrm>
              <a:off x="3218425" y="156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28"/>
            <p:cNvSpPr/>
            <p:nvPr/>
          </p:nvSpPr>
          <p:spPr>
            <a:xfrm>
              <a:off x="3204125" y="1563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28"/>
            <p:cNvSpPr/>
            <p:nvPr/>
          </p:nvSpPr>
          <p:spPr>
            <a:xfrm>
              <a:off x="3215025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28"/>
            <p:cNvSpPr/>
            <p:nvPr/>
          </p:nvSpPr>
          <p:spPr>
            <a:xfrm>
              <a:off x="3232925" y="16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28"/>
            <p:cNvSpPr/>
            <p:nvPr/>
          </p:nvSpPr>
          <p:spPr>
            <a:xfrm>
              <a:off x="3226325" y="1670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28"/>
            <p:cNvSpPr/>
            <p:nvPr/>
          </p:nvSpPr>
          <p:spPr>
            <a:xfrm>
              <a:off x="3218800" y="1649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28"/>
            <p:cNvSpPr/>
            <p:nvPr/>
          </p:nvSpPr>
          <p:spPr>
            <a:xfrm>
              <a:off x="3225775" y="16320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28"/>
            <p:cNvSpPr/>
            <p:nvPr/>
          </p:nvSpPr>
          <p:spPr>
            <a:xfrm>
              <a:off x="3211075" y="163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28"/>
            <p:cNvSpPr/>
            <p:nvPr/>
          </p:nvSpPr>
          <p:spPr>
            <a:xfrm>
              <a:off x="3231975" y="1648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28"/>
            <p:cNvSpPr/>
            <p:nvPr/>
          </p:nvSpPr>
          <p:spPr>
            <a:xfrm>
              <a:off x="3213900" y="162785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61" y="0"/>
                  </a:moveTo>
                  <a:cubicBezTo>
                    <a:pt x="38" y="30"/>
                    <a:pt x="23" y="61"/>
                    <a:pt x="1" y="91"/>
                  </a:cubicBezTo>
                  <a:lnTo>
                    <a:pt x="121" y="166"/>
                  </a:lnTo>
                  <a:lnTo>
                    <a:pt x="182" y="7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28"/>
            <p:cNvSpPr/>
            <p:nvPr/>
          </p:nvSpPr>
          <p:spPr>
            <a:xfrm>
              <a:off x="3219375" y="1619925"/>
              <a:ext cx="4150" cy="3800"/>
            </a:xfrm>
            <a:custGeom>
              <a:avLst/>
              <a:gdLst/>
              <a:ahLst/>
              <a:cxnLst/>
              <a:rect l="l" t="t" r="r" b="b"/>
              <a:pathLst>
                <a:path w="166" h="152" extrusionOk="0">
                  <a:moveTo>
                    <a:pt x="68" y="1"/>
                  </a:moveTo>
                  <a:cubicBezTo>
                    <a:pt x="45" y="24"/>
                    <a:pt x="23" y="54"/>
                    <a:pt x="0" y="84"/>
                  </a:cubicBezTo>
                  <a:lnTo>
                    <a:pt x="106" y="152"/>
                  </a:lnTo>
                  <a:lnTo>
                    <a:pt x="166" y="6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28"/>
            <p:cNvSpPr/>
            <p:nvPr/>
          </p:nvSpPr>
          <p:spPr>
            <a:xfrm>
              <a:off x="3226150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28"/>
            <p:cNvSpPr/>
            <p:nvPr/>
          </p:nvSpPr>
          <p:spPr>
            <a:xfrm>
              <a:off x="3244025" y="171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28"/>
            <p:cNvSpPr/>
            <p:nvPr/>
          </p:nvSpPr>
          <p:spPr>
            <a:xfrm>
              <a:off x="3237450" y="17237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28"/>
            <p:cNvSpPr/>
            <p:nvPr/>
          </p:nvSpPr>
          <p:spPr>
            <a:xfrm>
              <a:off x="3229900" y="17029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28"/>
            <p:cNvSpPr/>
            <p:nvPr/>
          </p:nvSpPr>
          <p:spPr>
            <a:xfrm>
              <a:off x="3236875" y="168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28"/>
            <p:cNvSpPr/>
            <p:nvPr/>
          </p:nvSpPr>
          <p:spPr>
            <a:xfrm>
              <a:off x="3222200" y="169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28"/>
            <p:cNvSpPr/>
            <p:nvPr/>
          </p:nvSpPr>
          <p:spPr>
            <a:xfrm>
              <a:off x="3215600" y="1700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28"/>
            <p:cNvSpPr/>
            <p:nvPr/>
          </p:nvSpPr>
          <p:spPr>
            <a:xfrm>
              <a:off x="3243100" y="1702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28"/>
            <p:cNvSpPr/>
            <p:nvPr/>
          </p:nvSpPr>
          <p:spPr>
            <a:xfrm>
              <a:off x="3221250" y="1678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28"/>
            <p:cNvSpPr/>
            <p:nvPr/>
          </p:nvSpPr>
          <p:spPr>
            <a:xfrm>
              <a:off x="3237250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28"/>
            <p:cNvSpPr/>
            <p:nvPr/>
          </p:nvSpPr>
          <p:spPr>
            <a:xfrm>
              <a:off x="3255150" y="176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28"/>
            <p:cNvSpPr/>
            <p:nvPr/>
          </p:nvSpPr>
          <p:spPr>
            <a:xfrm>
              <a:off x="3248550" y="177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28"/>
            <p:cNvSpPr/>
            <p:nvPr/>
          </p:nvSpPr>
          <p:spPr>
            <a:xfrm>
              <a:off x="3241025" y="1756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28"/>
            <p:cNvSpPr/>
            <p:nvPr/>
          </p:nvSpPr>
          <p:spPr>
            <a:xfrm>
              <a:off x="3248000" y="1738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28"/>
            <p:cNvSpPr/>
            <p:nvPr/>
          </p:nvSpPr>
          <p:spPr>
            <a:xfrm>
              <a:off x="3237450" y="1746850"/>
              <a:ext cx="4350" cy="3975"/>
            </a:xfrm>
            <a:custGeom>
              <a:avLst/>
              <a:gdLst/>
              <a:ahLst/>
              <a:cxnLst/>
              <a:rect l="l" t="t" r="r" b="b"/>
              <a:pathLst>
                <a:path w="174" h="159" extrusionOk="0">
                  <a:moveTo>
                    <a:pt x="61" y="1"/>
                  </a:moveTo>
                  <a:cubicBezTo>
                    <a:pt x="38" y="31"/>
                    <a:pt x="15" y="61"/>
                    <a:pt x="0" y="91"/>
                  </a:cubicBezTo>
                  <a:lnTo>
                    <a:pt x="106" y="159"/>
                  </a:lnTo>
                  <a:lnTo>
                    <a:pt x="174" y="68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28"/>
            <p:cNvSpPr/>
            <p:nvPr/>
          </p:nvSpPr>
          <p:spPr>
            <a:xfrm>
              <a:off x="3231225" y="1756450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53" y="1"/>
                  </a:moveTo>
                  <a:cubicBezTo>
                    <a:pt x="38" y="31"/>
                    <a:pt x="16" y="69"/>
                    <a:pt x="1" y="99"/>
                  </a:cubicBezTo>
                  <a:lnTo>
                    <a:pt x="91" y="151"/>
                  </a:lnTo>
                  <a:lnTo>
                    <a:pt x="151" y="6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28"/>
            <p:cNvSpPr/>
            <p:nvPr/>
          </p:nvSpPr>
          <p:spPr>
            <a:xfrm>
              <a:off x="3254200" y="1755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28"/>
            <p:cNvSpPr/>
            <p:nvPr/>
          </p:nvSpPr>
          <p:spPr>
            <a:xfrm>
              <a:off x="3232725" y="1732175"/>
              <a:ext cx="7950" cy="5675"/>
            </a:xfrm>
            <a:custGeom>
              <a:avLst/>
              <a:gdLst/>
              <a:ahLst/>
              <a:cxnLst/>
              <a:rect l="l" t="t" r="r" b="b"/>
              <a:pathLst>
                <a:path w="318" h="227" extrusionOk="0">
                  <a:moveTo>
                    <a:pt x="46" y="0"/>
                  </a:moveTo>
                  <a:lnTo>
                    <a:pt x="1" y="60"/>
                  </a:lnTo>
                  <a:cubicBezTo>
                    <a:pt x="91" y="121"/>
                    <a:pt x="182" y="173"/>
                    <a:pt x="280" y="226"/>
                  </a:cubicBezTo>
                  <a:lnTo>
                    <a:pt x="317" y="16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28"/>
            <p:cNvSpPr/>
            <p:nvPr/>
          </p:nvSpPr>
          <p:spPr>
            <a:xfrm>
              <a:off x="3248375" y="18220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28"/>
            <p:cNvSpPr/>
            <p:nvPr/>
          </p:nvSpPr>
          <p:spPr>
            <a:xfrm>
              <a:off x="3266250" y="182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28"/>
            <p:cNvSpPr/>
            <p:nvPr/>
          </p:nvSpPr>
          <p:spPr>
            <a:xfrm>
              <a:off x="3259675" y="1830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28"/>
            <p:cNvSpPr/>
            <p:nvPr/>
          </p:nvSpPr>
          <p:spPr>
            <a:xfrm>
              <a:off x="3252125" y="180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28"/>
            <p:cNvSpPr/>
            <p:nvPr/>
          </p:nvSpPr>
          <p:spPr>
            <a:xfrm>
              <a:off x="3259100" y="179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28"/>
            <p:cNvSpPr/>
            <p:nvPr/>
          </p:nvSpPr>
          <p:spPr>
            <a:xfrm>
              <a:off x="3244400" y="179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28"/>
            <p:cNvSpPr/>
            <p:nvPr/>
          </p:nvSpPr>
          <p:spPr>
            <a:xfrm>
              <a:off x="3237625" y="1806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28"/>
            <p:cNvSpPr/>
            <p:nvPr/>
          </p:nvSpPr>
          <p:spPr>
            <a:xfrm>
              <a:off x="3265325" y="1808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28"/>
            <p:cNvSpPr/>
            <p:nvPr/>
          </p:nvSpPr>
          <p:spPr>
            <a:xfrm>
              <a:off x="3230300" y="178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28"/>
            <p:cNvSpPr/>
            <p:nvPr/>
          </p:nvSpPr>
          <p:spPr>
            <a:xfrm>
              <a:off x="3243475" y="1785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28"/>
            <p:cNvSpPr/>
            <p:nvPr/>
          </p:nvSpPr>
          <p:spPr>
            <a:xfrm>
              <a:off x="3270775" y="1845150"/>
              <a:ext cx="6425" cy="6250"/>
            </a:xfrm>
            <a:custGeom>
              <a:avLst/>
              <a:gdLst/>
              <a:ahLst/>
              <a:cxnLst/>
              <a:rect l="l" t="t" r="r" b="b"/>
              <a:pathLst>
                <a:path w="257" h="250" extrusionOk="0">
                  <a:moveTo>
                    <a:pt x="166" y="0"/>
                  </a:moveTo>
                  <a:lnTo>
                    <a:pt x="0" y="249"/>
                  </a:lnTo>
                  <a:cubicBezTo>
                    <a:pt x="46" y="234"/>
                    <a:pt x="98" y="219"/>
                    <a:pt x="151" y="211"/>
                  </a:cubicBezTo>
                  <a:lnTo>
                    <a:pt x="257" y="61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28"/>
            <p:cNvSpPr/>
            <p:nvPr/>
          </p:nvSpPr>
          <p:spPr>
            <a:xfrm>
              <a:off x="3255525" y="1850800"/>
              <a:ext cx="5300" cy="3025"/>
            </a:xfrm>
            <a:custGeom>
              <a:avLst/>
              <a:gdLst/>
              <a:ahLst/>
              <a:cxnLst/>
              <a:rect l="l" t="t" r="r" b="b"/>
              <a:pathLst>
                <a:path w="212" h="121" extrusionOk="0">
                  <a:moveTo>
                    <a:pt x="61" y="0"/>
                  </a:moveTo>
                  <a:lnTo>
                    <a:pt x="0" y="91"/>
                  </a:lnTo>
                  <a:lnTo>
                    <a:pt x="46" y="121"/>
                  </a:lnTo>
                  <a:cubicBezTo>
                    <a:pt x="106" y="113"/>
                    <a:pt x="159" y="106"/>
                    <a:pt x="211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28"/>
            <p:cNvSpPr/>
            <p:nvPr/>
          </p:nvSpPr>
          <p:spPr>
            <a:xfrm>
              <a:off x="3241400" y="183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28"/>
            <p:cNvSpPr/>
            <p:nvPr/>
          </p:nvSpPr>
          <p:spPr>
            <a:xfrm>
              <a:off x="3254575" y="1838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28"/>
            <p:cNvSpPr/>
            <p:nvPr/>
          </p:nvSpPr>
          <p:spPr>
            <a:xfrm>
              <a:off x="3214475" y="149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28"/>
            <p:cNvSpPr/>
            <p:nvPr/>
          </p:nvSpPr>
          <p:spPr>
            <a:xfrm>
              <a:off x="3232175" y="14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28"/>
            <p:cNvSpPr/>
            <p:nvPr/>
          </p:nvSpPr>
          <p:spPr>
            <a:xfrm>
              <a:off x="3219175" y="1489075"/>
              <a:ext cx="2675" cy="2075"/>
            </a:xfrm>
            <a:custGeom>
              <a:avLst/>
              <a:gdLst/>
              <a:ahLst/>
              <a:cxnLst/>
              <a:rect l="l" t="t" r="r" b="b"/>
              <a:pathLst>
                <a:path w="107" h="83" extrusionOk="0">
                  <a:moveTo>
                    <a:pt x="106" y="0"/>
                  </a:moveTo>
                  <a:cubicBezTo>
                    <a:pt x="68" y="15"/>
                    <a:pt x="38" y="38"/>
                    <a:pt x="1" y="53"/>
                  </a:cubicBezTo>
                  <a:lnTo>
                    <a:pt x="46" y="8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28"/>
            <p:cNvSpPr/>
            <p:nvPr/>
          </p:nvSpPr>
          <p:spPr>
            <a:xfrm>
              <a:off x="3231975" y="1483800"/>
              <a:ext cx="7750" cy="4925"/>
            </a:xfrm>
            <a:custGeom>
              <a:avLst/>
              <a:gdLst/>
              <a:ahLst/>
              <a:cxnLst/>
              <a:rect l="l" t="t" r="r" b="b"/>
              <a:pathLst>
                <a:path w="310" h="197" extrusionOk="0">
                  <a:moveTo>
                    <a:pt x="144" y="0"/>
                  </a:moveTo>
                  <a:cubicBezTo>
                    <a:pt x="99" y="15"/>
                    <a:pt x="54" y="30"/>
                    <a:pt x="1" y="45"/>
                  </a:cubicBezTo>
                  <a:lnTo>
                    <a:pt x="242" y="196"/>
                  </a:lnTo>
                  <a:lnTo>
                    <a:pt x="310" y="106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28"/>
            <p:cNvSpPr/>
            <p:nvPr/>
          </p:nvSpPr>
          <p:spPr>
            <a:xfrm>
              <a:off x="3225575" y="1548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28"/>
            <p:cNvSpPr/>
            <p:nvPr/>
          </p:nvSpPr>
          <p:spPr>
            <a:xfrm>
              <a:off x="3243275" y="154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28"/>
            <p:cNvSpPr/>
            <p:nvPr/>
          </p:nvSpPr>
          <p:spPr>
            <a:xfrm>
              <a:off x="3229150" y="153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28"/>
            <p:cNvSpPr/>
            <p:nvPr/>
          </p:nvSpPr>
          <p:spPr>
            <a:xfrm>
              <a:off x="3236325" y="15186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28"/>
            <p:cNvSpPr/>
            <p:nvPr/>
          </p:nvSpPr>
          <p:spPr>
            <a:xfrm>
              <a:off x="3221450" y="15244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28"/>
            <p:cNvSpPr/>
            <p:nvPr/>
          </p:nvSpPr>
          <p:spPr>
            <a:xfrm>
              <a:off x="3214850" y="1533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28"/>
            <p:cNvSpPr/>
            <p:nvPr/>
          </p:nvSpPr>
          <p:spPr>
            <a:xfrm>
              <a:off x="3242350" y="153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28"/>
            <p:cNvSpPr/>
            <p:nvPr/>
          </p:nvSpPr>
          <p:spPr>
            <a:xfrm>
              <a:off x="3220500" y="151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28"/>
            <p:cNvSpPr/>
            <p:nvPr/>
          </p:nvSpPr>
          <p:spPr>
            <a:xfrm>
              <a:off x="3225575" y="150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28"/>
            <p:cNvSpPr/>
            <p:nvPr/>
          </p:nvSpPr>
          <p:spPr>
            <a:xfrm>
              <a:off x="3236700" y="1602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28"/>
            <p:cNvSpPr/>
            <p:nvPr/>
          </p:nvSpPr>
          <p:spPr>
            <a:xfrm>
              <a:off x="3254400" y="1600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28"/>
            <p:cNvSpPr/>
            <p:nvPr/>
          </p:nvSpPr>
          <p:spPr>
            <a:xfrm>
              <a:off x="3247800" y="161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28"/>
            <p:cNvSpPr/>
            <p:nvPr/>
          </p:nvSpPr>
          <p:spPr>
            <a:xfrm>
              <a:off x="3240275" y="158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28"/>
            <p:cNvSpPr/>
            <p:nvPr/>
          </p:nvSpPr>
          <p:spPr>
            <a:xfrm>
              <a:off x="3247425" y="15719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28"/>
            <p:cNvSpPr/>
            <p:nvPr/>
          </p:nvSpPr>
          <p:spPr>
            <a:xfrm>
              <a:off x="3232550" y="157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28"/>
            <p:cNvSpPr/>
            <p:nvPr/>
          </p:nvSpPr>
          <p:spPr>
            <a:xfrm>
              <a:off x="3225950" y="1587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28"/>
            <p:cNvSpPr/>
            <p:nvPr/>
          </p:nvSpPr>
          <p:spPr>
            <a:xfrm>
              <a:off x="3253450" y="158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28"/>
            <p:cNvSpPr/>
            <p:nvPr/>
          </p:nvSpPr>
          <p:spPr>
            <a:xfrm>
              <a:off x="3231600" y="156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28"/>
            <p:cNvSpPr/>
            <p:nvPr/>
          </p:nvSpPr>
          <p:spPr>
            <a:xfrm>
              <a:off x="3236700" y="155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28"/>
            <p:cNvSpPr/>
            <p:nvPr/>
          </p:nvSpPr>
          <p:spPr>
            <a:xfrm>
              <a:off x="3247800" y="1655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28"/>
            <p:cNvSpPr/>
            <p:nvPr/>
          </p:nvSpPr>
          <p:spPr>
            <a:xfrm>
              <a:off x="3265500" y="1654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28"/>
            <p:cNvSpPr/>
            <p:nvPr/>
          </p:nvSpPr>
          <p:spPr>
            <a:xfrm>
              <a:off x="3258900" y="1663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28"/>
            <p:cNvSpPr/>
            <p:nvPr/>
          </p:nvSpPr>
          <p:spPr>
            <a:xfrm>
              <a:off x="3251375" y="1642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28"/>
            <p:cNvSpPr/>
            <p:nvPr/>
          </p:nvSpPr>
          <p:spPr>
            <a:xfrm>
              <a:off x="3258525" y="16252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28"/>
            <p:cNvSpPr/>
            <p:nvPr/>
          </p:nvSpPr>
          <p:spPr>
            <a:xfrm>
              <a:off x="3243650" y="163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28"/>
            <p:cNvSpPr/>
            <p:nvPr/>
          </p:nvSpPr>
          <p:spPr>
            <a:xfrm>
              <a:off x="3237075" y="16404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28"/>
            <p:cNvSpPr/>
            <p:nvPr/>
          </p:nvSpPr>
          <p:spPr>
            <a:xfrm>
              <a:off x="3264550" y="164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28"/>
            <p:cNvSpPr/>
            <p:nvPr/>
          </p:nvSpPr>
          <p:spPr>
            <a:xfrm>
              <a:off x="3229525" y="161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28"/>
            <p:cNvSpPr/>
            <p:nvPr/>
          </p:nvSpPr>
          <p:spPr>
            <a:xfrm>
              <a:off x="3242725" y="16188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28"/>
            <p:cNvSpPr/>
            <p:nvPr/>
          </p:nvSpPr>
          <p:spPr>
            <a:xfrm>
              <a:off x="3258900" y="1708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28"/>
            <p:cNvSpPr/>
            <p:nvPr/>
          </p:nvSpPr>
          <p:spPr>
            <a:xfrm>
              <a:off x="3276600" y="1707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28"/>
            <p:cNvSpPr/>
            <p:nvPr/>
          </p:nvSpPr>
          <p:spPr>
            <a:xfrm>
              <a:off x="3270025" y="1716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28"/>
            <p:cNvSpPr/>
            <p:nvPr/>
          </p:nvSpPr>
          <p:spPr>
            <a:xfrm>
              <a:off x="3262500" y="169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28"/>
            <p:cNvSpPr/>
            <p:nvPr/>
          </p:nvSpPr>
          <p:spPr>
            <a:xfrm>
              <a:off x="3269650" y="1678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28"/>
            <p:cNvSpPr/>
            <p:nvPr/>
          </p:nvSpPr>
          <p:spPr>
            <a:xfrm>
              <a:off x="3254775" y="168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28"/>
            <p:cNvSpPr/>
            <p:nvPr/>
          </p:nvSpPr>
          <p:spPr>
            <a:xfrm>
              <a:off x="3248175" y="1693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28"/>
            <p:cNvSpPr/>
            <p:nvPr/>
          </p:nvSpPr>
          <p:spPr>
            <a:xfrm>
              <a:off x="3275675" y="169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28"/>
            <p:cNvSpPr/>
            <p:nvPr/>
          </p:nvSpPr>
          <p:spPr>
            <a:xfrm>
              <a:off x="3240650" y="167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28"/>
            <p:cNvSpPr/>
            <p:nvPr/>
          </p:nvSpPr>
          <p:spPr>
            <a:xfrm>
              <a:off x="3253825" y="167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28"/>
            <p:cNvSpPr/>
            <p:nvPr/>
          </p:nvSpPr>
          <p:spPr>
            <a:xfrm>
              <a:off x="3270025" y="1761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28"/>
            <p:cNvSpPr/>
            <p:nvPr/>
          </p:nvSpPr>
          <p:spPr>
            <a:xfrm>
              <a:off x="3287725" y="1760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28"/>
            <p:cNvSpPr/>
            <p:nvPr/>
          </p:nvSpPr>
          <p:spPr>
            <a:xfrm>
              <a:off x="3281125" y="17702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28"/>
            <p:cNvSpPr/>
            <p:nvPr/>
          </p:nvSpPr>
          <p:spPr>
            <a:xfrm>
              <a:off x="3273600" y="174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28"/>
            <p:cNvSpPr/>
            <p:nvPr/>
          </p:nvSpPr>
          <p:spPr>
            <a:xfrm>
              <a:off x="3280750" y="17318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28"/>
            <p:cNvSpPr/>
            <p:nvPr/>
          </p:nvSpPr>
          <p:spPr>
            <a:xfrm>
              <a:off x="3265875" y="173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28"/>
            <p:cNvSpPr/>
            <p:nvPr/>
          </p:nvSpPr>
          <p:spPr>
            <a:xfrm>
              <a:off x="3259300" y="1746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28"/>
            <p:cNvSpPr/>
            <p:nvPr/>
          </p:nvSpPr>
          <p:spPr>
            <a:xfrm>
              <a:off x="3286775" y="174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28"/>
            <p:cNvSpPr/>
            <p:nvPr/>
          </p:nvSpPr>
          <p:spPr>
            <a:xfrm>
              <a:off x="3251750" y="1726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28"/>
            <p:cNvSpPr/>
            <p:nvPr/>
          </p:nvSpPr>
          <p:spPr>
            <a:xfrm>
              <a:off x="3264925" y="1725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28"/>
            <p:cNvSpPr/>
            <p:nvPr/>
          </p:nvSpPr>
          <p:spPr>
            <a:xfrm>
              <a:off x="3281125" y="1815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28"/>
            <p:cNvSpPr/>
            <p:nvPr/>
          </p:nvSpPr>
          <p:spPr>
            <a:xfrm>
              <a:off x="3298825" y="181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28"/>
            <p:cNvSpPr/>
            <p:nvPr/>
          </p:nvSpPr>
          <p:spPr>
            <a:xfrm>
              <a:off x="3292250" y="1823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28"/>
            <p:cNvSpPr/>
            <p:nvPr/>
          </p:nvSpPr>
          <p:spPr>
            <a:xfrm>
              <a:off x="3284700" y="180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28"/>
            <p:cNvSpPr/>
            <p:nvPr/>
          </p:nvSpPr>
          <p:spPr>
            <a:xfrm>
              <a:off x="3291875" y="178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28"/>
            <p:cNvSpPr/>
            <p:nvPr/>
          </p:nvSpPr>
          <p:spPr>
            <a:xfrm>
              <a:off x="3277000" y="17907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28"/>
            <p:cNvSpPr/>
            <p:nvPr/>
          </p:nvSpPr>
          <p:spPr>
            <a:xfrm>
              <a:off x="3270400" y="1800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28"/>
            <p:cNvSpPr/>
            <p:nvPr/>
          </p:nvSpPr>
          <p:spPr>
            <a:xfrm>
              <a:off x="3297900" y="180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28"/>
            <p:cNvSpPr/>
            <p:nvPr/>
          </p:nvSpPr>
          <p:spPr>
            <a:xfrm>
              <a:off x="3262875" y="177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28"/>
            <p:cNvSpPr/>
            <p:nvPr/>
          </p:nvSpPr>
          <p:spPr>
            <a:xfrm>
              <a:off x="3276050" y="1778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28"/>
            <p:cNvSpPr/>
            <p:nvPr/>
          </p:nvSpPr>
          <p:spPr>
            <a:xfrm>
              <a:off x="3306000" y="1838375"/>
              <a:ext cx="3025" cy="2275"/>
            </a:xfrm>
            <a:custGeom>
              <a:avLst/>
              <a:gdLst/>
              <a:ahLst/>
              <a:cxnLst/>
              <a:rect l="l" t="t" r="r" b="b"/>
              <a:pathLst>
                <a:path w="121" h="91" extrusionOk="0">
                  <a:moveTo>
                    <a:pt x="60" y="0"/>
                  </a:moveTo>
                  <a:lnTo>
                    <a:pt x="0" y="91"/>
                  </a:lnTo>
                  <a:cubicBezTo>
                    <a:pt x="38" y="68"/>
                    <a:pt x="75" y="53"/>
                    <a:pt x="121" y="38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28"/>
            <p:cNvSpPr/>
            <p:nvPr/>
          </p:nvSpPr>
          <p:spPr>
            <a:xfrm>
              <a:off x="3288100" y="18440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61" y="0"/>
                  </a:moveTo>
                  <a:lnTo>
                    <a:pt x="0" y="91"/>
                  </a:lnTo>
                  <a:lnTo>
                    <a:pt x="23" y="106"/>
                  </a:lnTo>
                  <a:cubicBezTo>
                    <a:pt x="68" y="91"/>
                    <a:pt x="113" y="76"/>
                    <a:pt x="159" y="6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28"/>
            <p:cNvSpPr/>
            <p:nvPr/>
          </p:nvSpPr>
          <p:spPr>
            <a:xfrm>
              <a:off x="3273975" y="1832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28"/>
            <p:cNvSpPr/>
            <p:nvPr/>
          </p:nvSpPr>
          <p:spPr>
            <a:xfrm>
              <a:off x="3287150" y="1831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28"/>
            <p:cNvSpPr/>
            <p:nvPr/>
          </p:nvSpPr>
          <p:spPr>
            <a:xfrm>
              <a:off x="3260975" y="1437850"/>
              <a:ext cx="1150" cy="2275"/>
            </a:xfrm>
            <a:custGeom>
              <a:avLst/>
              <a:gdLst/>
              <a:ahLst/>
              <a:cxnLst/>
              <a:rect l="l" t="t" r="r" b="b"/>
              <a:pathLst>
                <a:path w="46" h="91" extrusionOk="0">
                  <a:moveTo>
                    <a:pt x="1" y="0"/>
                  </a:moveTo>
                  <a:cubicBezTo>
                    <a:pt x="1" y="30"/>
                    <a:pt x="1" y="61"/>
                    <a:pt x="1" y="91"/>
                  </a:cubicBezTo>
                  <a:lnTo>
                    <a:pt x="46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28"/>
            <p:cNvSpPr/>
            <p:nvPr/>
          </p:nvSpPr>
          <p:spPr>
            <a:xfrm>
              <a:off x="3247050" y="1488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28"/>
            <p:cNvSpPr/>
            <p:nvPr/>
          </p:nvSpPr>
          <p:spPr>
            <a:xfrm>
              <a:off x="3264750" y="148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28"/>
            <p:cNvSpPr/>
            <p:nvPr/>
          </p:nvSpPr>
          <p:spPr>
            <a:xfrm>
              <a:off x="3250625" y="1481350"/>
              <a:ext cx="4550" cy="3025"/>
            </a:xfrm>
            <a:custGeom>
              <a:avLst/>
              <a:gdLst/>
              <a:ahLst/>
              <a:cxnLst/>
              <a:rect l="l" t="t" r="r" b="b"/>
              <a:pathLst>
                <a:path w="182" h="121" extrusionOk="0">
                  <a:moveTo>
                    <a:pt x="46" y="0"/>
                  </a:moveTo>
                  <a:lnTo>
                    <a:pt x="1" y="61"/>
                  </a:lnTo>
                  <a:lnTo>
                    <a:pt x="91" y="12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28"/>
            <p:cNvSpPr/>
            <p:nvPr/>
          </p:nvSpPr>
          <p:spPr>
            <a:xfrm>
              <a:off x="3258150" y="154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28"/>
            <p:cNvSpPr/>
            <p:nvPr/>
          </p:nvSpPr>
          <p:spPr>
            <a:xfrm>
              <a:off x="3275850" y="154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28"/>
            <p:cNvSpPr/>
            <p:nvPr/>
          </p:nvSpPr>
          <p:spPr>
            <a:xfrm>
              <a:off x="3269275" y="155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28"/>
            <p:cNvSpPr/>
            <p:nvPr/>
          </p:nvSpPr>
          <p:spPr>
            <a:xfrm>
              <a:off x="3261725" y="152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28"/>
            <p:cNvSpPr/>
            <p:nvPr/>
          </p:nvSpPr>
          <p:spPr>
            <a:xfrm>
              <a:off x="3268900" y="1511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28"/>
            <p:cNvSpPr/>
            <p:nvPr/>
          </p:nvSpPr>
          <p:spPr>
            <a:xfrm>
              <a:off x="3254025" y="151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28"/>
            <p:cNvSpPr/>
            <p:nvPr/>
          </p:nvSpPr>
          <p:spPr>
            <a:xfrm>
              <a:off x="3247425" y="1527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28"/>
            <p:cNvSpPr/>
            <p:nvPr/>
          </p:nvSpPr>
          <p:spPr>
            <a:xfrm>
              <a:off x="3274925" y="152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28"/>
            <p:cNvSpPr/>
            <p:nvPr/>
          </p:nvSpPr>
          <p:spPr>
            <a:xfrm>
              <a:off x="3239900" y="150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28"/>
            <p:cNvSpPr/>
            <p:nvPr/>
          </p:nvSpPr>
          <p:spPr>
            <a:xfrm>
              <a:off x="3253075" y="150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28"/>
            <p:cNvSpPr/>
            <p:nvPr/>
          </p:nvSpPr>
          <p:spPr>
            <a:xfrm>
              <a:off x="3258150" y="149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28"/>
            <p:cNvSpPr/>
            <p:nvPr/>
          </p:nvSpPr>
          <p:spPr>
            <a:xfrm>
              <a:off x="3269275" y="159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28"/>
            <p:cNvSpPr/>
            <p:nvPr/>
          </p:nvSpPr>
          <p:spPr>
            <a:xfrm>
              <a:off x="3286975" y="1594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28"/>
            <p:cNvSpPr/>
            <p:nvPr/>
          </p:nvSpPr>
          <p:spPr>
            <a:xfrm>
              <a:off x="3280375" y="160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6" y="68"/>
                  </a:ln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28"/>
            <p:cNvSpPr/>
            <p:nvPr/>
          </p:nvSpPr>
          <p:spPr>
            <a:xfrm>
              <a:off x="3272850" y="158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28"/>
            <p:cNvSpPr/>
            <p:nvPr/>
          </p:nvSpPr>
          <p:spPr>
            <a:xfrm>
              <a:off x="3280000" y="156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28"/>
            <p:cNvSpPr/>
            <p:nvPr/>
          </p:nvSpPr>
          <p:spPr>
            <a:xfrm>
              <a:off x="3265125" y="1570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28"/>
            <p:cNvSpPr/>
            <p:nvPr/>
          </p:nvSpPr>
          <p:spPr>
            <a:xfrm>
              <a:off x="3258525" y="158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28"/>
            <p:cNvSpPr/>
            <p:nvPr/>
          </p:nvSpPr>
          <p:spPr>
            <a:xfrm>
              <a:off x="3286025" y="158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28"/>
            <p:cNvSpPr/>
            <p:nvPr/>
          </p:nvSpPr>
          <p:spPr>
            <a:xfrm>
              <a:off x="3251000" y="155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28"/>
            <p:cNvSpPr/>
            <p:nvPr/>
          </p:nvSpPr>
          <p:spPr>
            <a:xfrm>
              <a:off x="3264175" y="155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28"/>
            <p:cNvSpPr/>
            <p:nvPr/>
          </p:nvSpPr>
          <p:spPr>
            <a:xfrm>
              <a:off x="3280375" y="164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28"/>
            <p:cNvSpPr/>
            <p:nvPr/>
          </p:nvSpPr>
          <p:spPr>
            <a:xfrm>
              <a:off x="3298075" y="1647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28"/>
            <p:cNvSpPr/>
            <p:nvPr/>
          </p:nvSpPr>
          <p:spPr>
            <a:xfrm>
              <a:off x="3291500" y="16568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28"/>
            <p:cNvSpPr/>
            <p:nvPr/>
          </p:nvSpPr>
          <p:spPr>
            <a:xfrm>
              <a:off x="3283950" y="163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28"/>
            <p:cNvSpPr/>
            <p:nvPr/>
          </p:nvSpPr>
          <p:spPr>
            <a:xfrm>
              <a:off x="3291100" y="1618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28"/>
            <p:cNvSpPr/>
            <p:nvPr/>
          </p:nvSpPr>
          <p:spPr>
            <a:xfrm>
              <a:off x="3276225" y="162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28"/>
            <p:cNvSpPr/>
            <p:nvPr/>
          </p:nvSpPr>
          <p:spPr>
            <a:xfrm>
              <a:off x="3269650" y="1633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28"/>
            <p:cNvSpPr/>
            <p:nvPr/>
          </p:nvSpPr>
          <p:spPr>
            <a:xfrm>
              <a:off x="3297125" y="1635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28"/>
            <p:cNvSpPr/>
            <p:nvPr/>
          </p:nvSpPr>
          <p:spPr>
            <a:xfrm>
              <a:off x="3262100" y="161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28"/>
            <p:cNvSpPr/>
            <p:nvPr/>
          </p:nvSpPr>
          <p:spPr>
            <a:xfrm>
              <a:off x="3275300" y="1611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28"/>
            <p:cNvSpPr/>
            <p:nvPr/>
          </p:nvSpPr>
          <p:spPr>
            <a:xfrm>
              <a:off x="3291500" y="170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28"/>
            <p:cNvSpPr/>
            <p:nvPr/>
          </p:nvSpPr>
          <p:spPr>
            <a:xfrm>
              <a:off x="3309200" y="17007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28"/>
            <p:cNvSpPr/>
            <p:nvPr/>
          </p:nvSpPr>
          <p:spPr>
            <a:xfrm>
              <a:off x="3302600" y="171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28"/>
            <p:cNvSpPr/>
            <p:nvPr/>
          </p:nvSpPr>
          <p:spPr>
            <a:xfrm>
              <a:off x="3295075" y="168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28"/>
            <p:cNvSpPr/>
            <p:nvPr/>
          </p:nvSpPr>
          <p:spPr>
            <a:xfrm>
              <a:off x="3302225" y="167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28"/>
            <p:cNvSpPr/>
            <p:nvPr/>
          </p:nvSpPr>
          <p:spPr>
            <a:xfrm>
              <a:off x="3287350" y="167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28"/>
            <p:cNvSpPr/>
            <p:nvPr/>
          </p:nvSpPr>
          <p:spPr>
            <a:xfrm>
              <a:off x="3280750" y="16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28"/>
            <p:cNvSpPr/>
            <p:nvPr/>
          </p:nvSpPr>
          <p:spPr>
            <a:xfrm>
              <a:off x="3308250" y="168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28"/>
            <p:cNvSpPr/>
            <p:nvPr/>
          </p:nvSpPr>
          <p:spPr>
            <a:xfrm>
              <a:off x="3273225" y="166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28"/>
            <p:cNvSpPr/>
            <p:nvPr/>
          </p:nvSpPr>
          <p:spPr>
            <a:xfrm>
              <a:off x="3286400" y="166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28"/>
            <p:cNvSpPr/>
            <p:nvPr/>
          </p:nvSpPr>
          <p:spPr>
            <a:xfrm>
              <a:off x="3302600" y="1755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28"/>
            <p:cNvSpPr/>
            <p:nvPr/>
          </p:nvSpPr>
          <p:spPr>
            <a:xfrm>
              <a:off x="3320300" y="1754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28"/>
            <p:cNvSpPr/>
            <p:nvPr/>
          </p:nvSpPr>
          <p:spPr>
            <a:xfrm>
              <a:off x="3313700" y="176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28"/>
            <p:cNvSpPr/>
            <p:nvPr/>
          </p:nvSpPr>
          <p:spPr>
            <a:xfrm>
              <a:off x="3306175" y="17425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28"/>
            <p:cNvSpPr/>
            <p:nvPr/>
          </p:nvSpPr>
          <p:spPr>
            <a:xfrm>
              <a:off x="3313325" y="172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28"/>
            <p:cNvSpPr/>
            <p:nvPr/>
          </p:nvSpPr>
          <p:spPr>
            <a:xfrm>
              <a:off x="3298450" y="173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28"/>
            <p:cNvSpPr/>
            <p:nvPr/>
          </p:nvSpPr>
          <p:spPr>
            <a:xfrm>
              <a:off x="3291875" y="174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28"/>
            <p:cNvSpPr/>
            <p:nvPr/>
          </p:nvSpPr>
          <p:spPr>
            <a:xfrm>
              <a:off x="3319350" y="1741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28"/>
            <p:cNvSpPr/>
            <p:nvPr/>
          </p:nvSpPr>
          <p:spPr>
            <a:xfrm>
              <a:off x="3284325" y="171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28"/>
            <p:cNvSpPr/>
            <p:nvPr/>
          </p:nvSpPr>
          <p:spPr>
            <a:xfrm>
              <a:off x="3297525" y="1718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28"/>
            <p:cNvSpPr/>
            <p:nvPr/>
          </p:nvSpPr>
          <p:spPr>
            <a:xfrm>
              <a:off x="3313700" y="180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28"/>
            <p:cNvSpPr/>
            <p:nvPr/>
          </p:nvSpPr>
          <p:spPr>
            <a:xfrm>
              <a:off x="3331400" y="180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28"/>
            <p:cNvSpPr/>
            <p:nvPr/>
          </p:nvSpPr>
          <p:spPr>
            <a:xfrm>
              <a:off x="3324825" y="181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28"/>
            <p:cNvSpPr/>
            <p:nvPr/>
          </p:nvSpPr>
          <p:spPr>
            <a:xfrm>
              <a:off x="3317275" y="17958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28"/>
            <p:cNvSpPr/>
            <p:nvPr/>
          </p:nvSpPr>
          <p:spPr>
            <a:xfrm>
              <a:off x="3324450" y="177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28"/>
            <p:cNvSpPr/>
            <p:nvPr/>
          </p:nvSpPr>
          <p:spPr>
            <a:xfrm>
              <a:off x="3309575" y="178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28"/>
            <p:cNvSpPr/>
            <p:nvPr/>
          </p:nvSpPr>
          <p:spPr>
            <a:xfrm>
              <a:off x="3302975" y="1793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28"/>
            <p:cNvSpPr/>
            <p:nvPr/>
          </p:nvSpPr>
          <p:spPr>
            <a:xfrm>
              <a:off x="3330475" y="179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28"/>
            <p:cNvSpPr/>
            <p:nvPr/>
          </p:nvSpPr>
          <p:spPr>
            <a:xfrm>
              <a:off x="3295450" y="177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28"/>
            <p:cNvSpPr/>
            <p:nvPr/>
          </p:nvSpPr>
          <p:spPr>
            <a:xfrm>
              <a:off x="3308625" y="177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28"/>
            <p:cNvSpPr/>
            <p:nvPr/>
          </p:nvSpPr>
          <p:spPr>
            <a:xfrm>
              <a:off x="3306550" y="1825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3319725" y="1825000"/>
              <a:ext cx="8325" cy="5875"/>
            </a:xfrm>
            <a:custGeom>
              <a:avLst/>
              <a:gdLst/>
              <a:ahLst/>
              <a:cxnLst/>
              <a:rect l="l" t="t" r="r" b="b"/>
              <a:pathLst>
                <a:path w="333" h="235" extrusionOk="0">
                  <a:moveTo>
                    <a:pt x="61" y="1"/>
                  </a:moveTo>
                  <a:lnTo>
                    <a:pt x="1" y="91"/>
                  </a:lnTo>
                  <a:lnTo>
                    <a:pt x="227" y="234"/>
                  </a:lnTo>
                  <a:cubicBezTo>
                    <a:pt x="264" y="211"/>
                    <a:pt x="295" y="189"/>
                    <a:pt x="332" y="16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28"/>
            <p:cNvSpPr/>
            <p:nvPr/>
          </p:nvSpPr>
          <p:spPr>
            <a:xfrm>
              <a:off x="3268525" y="1428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28"/>
            <p:cNvSpPr/>
            <p:nvPr/>
          </p:nvSpPr>
          <p:spPr>
            <a:xfrm>
              <a:off x="3286400" y="1427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28"/>
            <p:cNvSpPr/>
            <p:nvPr/>
          </p:nvSpPr>
          <p:spPr>
            <a:xfrm>
              <a:off x="3272100" y="141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28"/>
            <p:cNvSpPr/>
            <p:nvPr/>
          </p:nvSpPr>
          <p:spPr>
            <a:xfrm>
              <a:off x="3279250" y="139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28"/>
            <p:cNvSpPr/>
            <p:nvPr/>
          </p:nvSpPr>
          <p:spPr>
            <a:xfrm>
              <a:off x="3266825" y="1405450"/>
              <a:ext cx="6050" cy="5300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53" y="1"/>
                  </a:moveTo>
                  <a:cubicBezTo>
                    <a:pt x="30" y="38"/>
                    <a:pt x="15" y="69"/>
                    <a:pt x="0" y="99"/>
                  </a:cubicBezTo>
                  <a:lnTo>
                    <a:pt x="181" y="212"/>
                  </a:lnTo>
                  <a:lnTo>
                    <a:pt x="241" y="12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28"/>
            <p:cNvSpPr/>
            <p:nvPr/>
          </p:nvSpPr>
          <p:spPr>
            <a:xfrm>
              <a:off x="3263050" y="1416375"/>
              <a:ext cx="3225" cy="3800"/>
            </a:xfrm>
            <a:custGeom>
              <a:avLst/>
              <a:gdLst/>
              <a:ahLst/>
              <a:cxnLst/>
              <a:rect l="l" t="t" r="r" b="b"/>
              <a:pathLst>
                <a:path w="129" h="152" extrusionOk="0">
                  <a:moveTo>
                    <a:pt x="31" y="1"/>
                  </a:moveTo>
                  <a:cubicBezTo>
                    <a:pt x="23" y="38"/>
                    <a:pt x="8" y="76"/>
                    <a:pt x="1" y="114"/>
                  </a:cubicBezTo>
                  <a:lnTo>
                    <a:pt x="68" y="151"/>
                  </a:lnTo>
                  <a:lnTo>
                    <a:pt x="12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28"/>
            <p:cNvSpPr/>
            <p:nvPr/>
          </p:nvSpPr>
          <p:spPr>
            <a:xfrm>
              <a:off x="3285275" y="141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28"/>
            <p:cNvSpPr/>
            <p:nvPr/>
          </p:nvSpPr>
          <p:spPr>
            <a:xfrm>
              <a:off x="3279625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28"/>
            <p:cNvSpPr/>
            <p:nvPr/>
          </p:nvSpPr>
          <p:spPr>
            <a:xfrm>
              <a:off x="3297525" y="14807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28"/>
            <p:cNvSpPr/>
            <p:nvPr/>
          </p:nvSpPr>
          <p:spPr>
            <a:xfrm>
              <a:off x="3283200" y="1469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28"/>
            <p:cNvSpPr/>
            <p:nvPr/>
          </p:nvSpPr>
          <p:spPr>
            <a:xfrm>
              <a:off x="3290350" y="145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28"/>
            <p:cNvSpPr/>
            <p:nvPr/>
          </p:nvSpPr>
          <p:spPr>
            <a:xfrm>
              <a:off x="3275475" y="145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28"/>
            <p:cNvSpPr/>
            <p:nvPr/>
          </p:nvSpPr>
          <p:spPr>
            <a:xfrm>
              <a:off x="3268900" y="146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28"/>
            <p:cNvSpPr/>
            <p:nvPr/>
          </p:nvSpPr>
          <p:spPr>
            <a:xfrm>
              <a:off x="3296375" y="1468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28"/>
            <p:cNvSpPr/>
            <p:nvPr/>
          </p:nvSpPr>
          <p:spPr>
            <a:xfrm>
              <a:off x="3262500" y="1446125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43" y="1"/>
                  </a:moveTo>
                  <a:lnTo>
                    <a:pt x="0" y="204"/>
                  </a:lnTo>
                  <a:cubicBezTo>
                    <a:pt x="8" y="242"/>
                    <a:pt x="15" y="279"/>
                    <a:pt x="23" y="310"/>
                  </a:cubicBezTo>
                  <a:lnTo>
                    <a:pt x="53" y="325"/>
                  </a:lnTo>
                  <a:lnTo>
                    <a:pt x="234" y="6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28"/>
            <p:cNvSpPr/>
            <p:nvPr/>
          </p:nvSpPr>
          <p:spPr>
            <a:xfrm>
              <a:off x="3274550" y="1445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28"/>
            <p:cNvSpPr/>
            <p:nvPr/>
          </p:nvSpPr>
          <p:spPr>
            <a:xfrm>
              <a:off x="3279625" y="143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28"/>
            <p:cNvSpPr/>
            <p:nvPr/>
          </p:nvSpPr>
          <p:spPr>
            <a:xfrm>
              <a:off x="329072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28"/>
            <p:cNvSpPr/>
            <p:nvPr/>
          </p:nvSpPr>
          <p:spPr>
            <a:xfrm>
              <a:off x="3308625" y="1534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28"/>
            <p:cNvSpPr/>
            <p:nvPr/>
          </p:nvSpPr>
          <p:spPr>
            <a:xfrm>
              <a:off x="3301850" y="154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28"/>
            <p:cNvSpPr/>
            <p:nvPr/>
          </p:nvSpPr>
          <p:spPr>
            <a:xfrm>
              <a:off x="3294325" y="1522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28"/>
            <p:cNvSpPr/>
            <p:nvPr/>
          </p:nvSpPr>
          <p:spPr>
            <a:xfrm>
              <a:off x="3301475" y="150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28"/>
            <p:cNvSpPr/>
            <p:nvPr/>
          </p:nvSpPr>
          <p:spPr>
            <a:xfrm>
              <a:off x="3286600" y="151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28"/>
            <p:cNvSpPr/>
            <p:nvPr/>
          </p:nvSpPr>
          <p:spPr>
            <a:xfrm>
              <a:off x="3280000" y="15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28"/>
            <p:cNvSpPr/>
            <p:nvPr/>
          </p:nvSpPr>
          <p:spPr>
            <a:xfrm>
              <a:off x="3307500" y="152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28"/>
            <p:cNvSpPr/>
            <p:nvPr/>
          </p:nvSpPr>
          <p:spPr>
            <a:xfrm>
              <a:off x="3272475" y="149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28"/>
            <p:cNvSpPr/>
            <p:nvPr/>
          </p:nvSpPr>
          <p:spPr>
            <a:xfrm>
              <a:off x="3285650" y="149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28"/>
            <p:cNvSpPr/>
            <p:nvPr/>
          </p:nvSpPr>
          <p:spPr>
            <a:xfrm>
              <a:off x="3290725" y="149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28"/>
            <p:cNvSpPr/>
            <p:nvPr/>
          </p:nvSpPr>
          <p:spPr>
            <a:xfrm>
              <a:off x="3301850" y="1588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28"/>
            <p:cNvSpPr/>
            <p:nvPr/>
          </p:nvSpPr>
          <p:spPr>
            <a:xfrm>
              <a:off x="3319550" y="1587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28"/>
            <p:cNvSpPr/>
            <p:nvPr/>
          </p:nvSpPr>
          <p:spPr>
            <a:xfrm>
              <a:off x="3312950" y="15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28"/>
            <p:cNvSpPr/>
            <p:nvPr/>
          </p:nvSpPr>
          <p:spPr>
            <a:xfrm>
              <a:off x="3305425" y="157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28"/>
            <p:cNvSpPr/>
            <p:nvPr/>
          </p:nvSpPr>
          <p:spPr>
            <a:xfrm>
              <a:off x="3312575" y="155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28"/>
            <p:cNvSpPr/>
            <p:nvPr/>
          </p:nvSpPr>
          <p:spPr>
            <a:xfrm>
              <a:off x="3297700" y="15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28"/>
            <p:cNvSpPr/>
            <p:nvPr/>
          </p:nvSpPr>
          <p:spPr>
            <a:xfrm>
              <a:off x="3291100" y="157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28"/>
            <p:cNvSpPr/>
            <p:nvPr/>
          </p:nvSpPr>
          <p:spPr>
            <a:xfrm>
              <a:off x="3318600" y="157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28"/>
            <p:cNvSpPr/>
            <p:nvPr/>
          </p:nvSpPr>
          <p:spPr>
            <a:xfrm>
              <a:off x="3283575" y="155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28"/>
            <p:cNvSpPr/>
            <p:nvPr/>
          </p:nvSpPr>
          <p:spPr>
            <a:xfrm>
              <a:off x="3296750" y="155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28"/>
            <p:cNvSpPr/>
            <p:nvPr/>
          </p:nvSpPr>
          <p:spPr>
            <a:xfrm>
              <a:off x="3312950" y="164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28"/>
            <p:cNvSpPr/>
            <p:nvPr/>
          </p:nvSpPr>
          <p:spPr>
            <a:xfrm>
              <a:off x="3330650" y="164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28"/>
            <p:cNvSpPr/>
            <p:nvPr/>
          </p:nvSpPr>
          <p:spPr>
            <a:xfrm>
              <a:off x="3324075" y="165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28"/>
            <p:cNvSpPr/>
            <p:nvPr/>
          </p:nvSpPr>
          <p:spPr>
            <a:xfrm>
              <a:off x="3316525" y="162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28"/>
            <p:cNvSpPr/>
            <p:nvPr/>
          </p:nvSpPr>
          <p:spPr>
            <a:xfrm>
              <a:off x="3323700" y="161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28"/>
            <p:cNvSpPr/>
            <p:nvPr/>
          </p:nvSpPr>
          <p:spPr>
            <a:xfrm>
              <a:off x="3308800" y="161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28"/>
            <p:cNvSpPr/>
            <p:nvPr/>
          </p:nvSpPr>
          <p:spPr>
            <a:xfrm>
              <a:off x="3302225" y="162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28"/>
            <p:cNvSpPr/>
            <p:nvPr/>
          </p:nvSpPr>
          <p:spPr>
            <a:xfrm>
              <a:off x="3329725" y="16284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28"/>
            <p:cNvSpPr/>
            <p:nvPr/>
          </p:nvSpPr>
          <p:spPr>
            <a:xfrm>
              <a:off x="3294700" y="1606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28"/>
            <p:cNvSpPr/>
            <p:nvPr/>
          </p:nvSpPr>
          <p:spPr>
            <a:xfrm>
              <a:off x="3307875" y="160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28"/>
            <p:cNvSpPr/>
            <p:nvPr/>
          </p:nvSpPr>
          <p:spPr>
            <a:xfrm>
              <a:off x="3324075" y="169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28"/>
            <p:cNvSpPr/>
            <p:nvPr/>
          </p:nvSpPr>
          <p:spPr>
            <a:xfrm>
              <a:off x="3341775" y="169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28"/>
            <p:cNvSpPr/>
            <p:nvPr/>
          </p:nvSpPr>
          <p:spPr>
            <a:xfrm>
              <a:off x="3335175" y="170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28"/>
            <p:cNvSpPr/>
            <p:nvPr/>
          </p:nvSpPr>
          <p:spPr>
            <a:xfrm>
              <a:off x="3327650" y="16824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28"/>
            <p:cNvSpPr/>
            <p:nvPr/>
          </p:nvSpPr>
          <p:spPr>
            <a:xfrm>
              <a:off x="3334800" y="1664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28"/>
            <p:cNvSpPr/>
            <p:nvPr/>
          </p:nvSpPr>
          <p:spPr>
            <a:xfrm>
              <a:off x="3319925" y="1670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28"/>
            <p:cNvSpPr/>
            <p:nvPr/>
          </p:nvSpPr>
          <p:spPr>
            <a:xfrm>
              <a:off x="3313325" y="1680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28"/>
            <p:cNvSpPr/>
            <p:nvPr/>
          </p:nvSpPr>
          <p:spPr>
            <a:xfrm>
              <a:off x="3340825" y="168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28"/>
            <p:cNvSpPr/>
            <p:nvPr/>
          </p:nvSpPr>
          <p:spPr>
            <a:xfrm>
              <a:off x="3305800" y="165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28"/>
            <p:cNvSpPr/>
            <p:nvPr/>
          </p:nvSpPr>
          <p:spPr>
            <a:xfrm>
              <a:off x="3318975" y="165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28"/>
            <p:cNvSpPr/>
            <p:nvPr/>
          </p:nvSpPr>
          <p:spPr>
            <a:xfrm>
              <a:off x="3335175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28"/>
            <p:cNvSpPr/>
            <p:nvPr/>
          </p:nvSpPr>
          <p:spPr>
            <a:xfrm>
              <a:off x="3352875" y="174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28"/>
            <p:cNvSpPr/>
            <p:nvPr/>
          </p:nvSpPr>
          <p:spPr>
            <a:xfrm>
              <a:off x="3346275" y="1756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28"/>
            <p:cNvSpPr/>
            <p:nvPr/>
          </p:nvSpPr>
          <p:spPr>
            <a:xfrm>
              <a:off x="3338750" y="173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28"/>
            <p:cNvSpPr/>
            <p:nvPr/>
          </p:nvSpPr>
          <p:spPr>
            <a:xfrm>
              <a:off x="3345900" y="171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28"/>
            <p:cNvSpPr/>
            <p:nvPr/>
          </p:nvSpPr>
          <p:spPr>
            <a:xfrm>
              <a:off x="3331025" y="1723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28"/>
            <p:cNvSpPr/>
            <p:nvPr/>
          </p:nvSpPr>
          <p:spPr>
            <a:xfrm>
              <a:off x="3324450" y="173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28"/>
            <p:cNvSpPr/>
            <p:nvPr/>
          </p:nvSpPr>
          <p:spPr>
            <a:xfrm>
              <a:off x="3351925" y="1735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28"/>
            <p:cNvSpPr/>
            <p:nvPr/>
          </p:nvSpPr>
          <p:spPr>
            <a:xfrm>
              <a:off x="3316900" y="171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28"/>
            <p:cNvSpPr/>
            <p:nvPr/>
          </p:nvSpPr>
          <p:spPr>
            <a:xfrm>
              <a:off x="3330100" y="171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28"/>
            <p:cNvSpPr/>
            <p:nvPr/>
          </p:nvSpPr>
          <p:spPr>
            <a:xfrm>
              <a:off x="3346275" y="1801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28"/>
            <p:cNvSpPr/>
            <p:nvPr/>
          </p:nvSpPr>
          <p:spPr>
            <a:xfrm>
              <a:off x="3363975" y="180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28"/>
            <p:cNvSpPr/>
            <p:nvPr/>
          </p:nvSpPr>
          <p:spPr>
            <a:xfrm>
              <a:off x="3357400" y="18099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28"/>
            <p:cNvSpPr/>
            <p:nvPr/>
          </p:nvSpPr>
          <p:spPr>
            <a:xfrm>
              <a:off x="3349875" y="178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28"/>
            <p:cNvSpPr/>
            <p:nvPr/>
          </p:nvSpPr>
          <p:spPr>
            <a:xfrm>
              <a:off x="3357025" y="1771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28"/>
            <p:cNvSpPr/>
            <p:nvPr/>
          </p:nvSpPr>
          <p:spPr>
            <a:xfrm>
              <a:off x="3342150" y="177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28"/>
            <p:cNvSpPr/>
            <p:nvPr/>
          </p:nvSpPr>
          <p:spPr>
            <a:xfrm>
              <a:off x="3335550" y="178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28"/>
            <p:cNvSpPr/>
            <p:nvPr/>
          </p:nvSpPr>
          <p:spPr>
            <a:xfrm>
              <a:off x="3363050" y="178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28"/>
            <p:cNvSpPr/>
            <p:nvPr/>
          </p:nvSpPr>
          <p:spPr>
            <a:xfrm>
              <a:off x="3328025" y="1765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28"/>
            <p:cNvSpPr/>
            <p:nvPr/>
          </p:nvSpPr>
          <p:spPr>
            <a:xfrm>
              <a:off x="3341200" y="176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28"/>
            <p:cNvSpPr/>
            <p:nvPr/>
          </p:nvSpPr>
          <p:spPr>
            <a:xfrm>
              <a:off x="3371700" y="181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28"/>
            <p:cNvSpPr/>
            <p:nvPr/>
          </p:nvSpPr>
          <p:spPr>
            <a:xfrm>
              <a:off x="3309000" y="1369300"/>
              <a:ext cx="7175" cy="4550"/>
            </a:xfrm>
            <a:custGeom>
              <a:avLst/>
              <a:gdLst/>
              <a:ahLst/>
              <a:cxnLst/>
              <a:rect l="l" t="t" r="r" b="b"/>
              <a:pathLst>
                <a:path w="287" h="182" extrusionOk="0">
                  <a:moveTo>
                    <a:pt x="136" y="1"/>
                  </a:moveTo>
                  <a:cubicBezTo>
                    <a:pt x="91" y="8"/>
                    <a:pt x="46" y="23"/>
                    <a:pt x="1" y="38"/>
                  </a:cubicBezTo>
                  <a:lnTo>
                    <a:pt x="226" y="181"/>
                  </a:lnTo>
                  <a:lnTo>
                    <a:pt x="287" y="99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28"/>
            <p:cNvSpPr/>
            <p:nvPr/>
          </p:nvSpPr>
          <p:spPr>
            <a:xfrm>
              <a:off x="3301100" y="137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28"/>
            <p:cNvSpPr/>
            <p:nvPr/>
          </p:nvSpPr>
          <p:spPr>
            <a:xfrm>
              <a:off x="3301100" y="14218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28"/>
            <p:cNvSpPr/>
            <p:nvPr/>
          </p:nvSpPr>
          <p:spPr>
            <a:xfrm>
              <a:off x="3318975" y="14207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28"/>
            <p:cNvSpPr/>
            <p:nvPr/>
          </p:nvSpPr>
          <p:spPr>
            <a:xfrm>
              <a:off x="3304850" y="1409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28"/>
            <p:cNvSpPr/>
            <p:nvPr/>
          </p:nvSpPr>
          <p:spPr>
            <a:xfrm>
              <a:off x="3311825" y="139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28"/>
            <p:cNvSpPr/>
            <p:nvPr/>
          </p:nvSpPr>
          <p:spPr>
            <a:xfrm>
              <a:off x="3297125" y="1397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28"/>
            <p:cNvSpPr/>
            <p:nvPr/>
          </p:nvSpPr>
          <p:spPr>
            <a:xfrm>
              <a:off x="3290350" y="140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28"/>
            <p:cNvSpPr/>
            <p:nvPr/>
          </p:nvSpPr>
          <p:spPr>
            <a:xfrm>
              <a:off x="3317850" y="1408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8"/>
            <p:cNvSpPr/>
            <p:nvPr/>
          </p:nvSpPr>
          <p:spPr>
            <a:xfrm>
              <a:off x="3282825" y="138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8"/>
            <p:cNvSpPr/>
            <p:nvPr/>
          </p:nvSpPr>
          <p:spPr>
            <a:xfrm>
              <a:off x="3296000" y="1385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8"/>
            <p:cNvSpPr/>
            <p:nvPr/>
          </p:nvSpPr>
          <p:spPr>
            <a:xfrm>
              <a:off x="3312200" y="147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8"/>
            <p:cNvSpPr/>
            <p:nvPr/>
          </p:nvSpPr>
          <p:spPr>
            <a:xfrm>
              <a:off x="3330100" y="1474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28"/>
            <p:cNvSpPr/>
            <p:nvPr/>
          </p:nvSpPr>
          <p:spPr>
            <a:xfrm>
              <a:off x="3315975" y="1462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28"/>
            <p:cNvSpPr/>
            <p:nvPr/>
          </p:nvSpPr>
          <p:spPr>
            <a:xfrm>
              <a:off x="3322925" y="144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28"/>
            <p:cNvSpPr/>
            <p:nvPr/>
          </p:nvSpPr>
          <p:spPr>
            <a:xfrm>
              <a:off x="3308250" y="1450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28"/>
            <p:cNvSpPr/>
            <p:nvPr/>
          </p:nvSpPr>
          <p:spPr>
            <a:xfrm>
              <a:off x="3301475" y="1460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28"/>
            <p:cNvSpPr/>
            <p:nvPr/>
          </p:nvSpPr>
          <p:spPr>
            <a:xfrm>
              <a:off x="3328950" y="1461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8"/>
            <p:cNvSpPr/>
            <p:nvPr/>
          </p:nvSpPr>
          <p:spPr>
            <a:xfrm>
              <a:off x="3293925" y="143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28"/>
            <p:cNvSpPr/>
            <p:nvPr/>
          </p:nvSpPr>
          <p:spPr>
            <a:xfrm>
              <a:off x="3307125" y="1438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28"/>
            <p:cNvSpPr/>
            <p:nvPr/>
          </p:nvSpPr>
          <p:spPr>
            <a:xfrm>
              <a:off x="3312200" y="143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28"/>
            <p:cNvSpPr/>
            <p:nvPr/>
          </p:nvSpPr>
          <p:spPr>
            <a:xfrm>
              <a:off x="3323300" y="152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28"/>
            <p:cNvSpPr/>
            <p:nvPr/>
          </p:nvSpPr>
          <p:spPr>
            <a:xfrm>
              <a:off x="3341200" y="1527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28"/>
            <p:cNvSpPr/>
            <p:nvPr/>
          </p:nvSpPr>
          <p:spPr>
            <a:xfrm>
              <a:off x="3334425" y="15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28"/>
            <p:cNvSpPr/>
            <p:nvPr/>
          </p:nvSpPr>
          <p:spPr>
            <a:xfrm>
              <a:off x="3327075" y="151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28"/>
            <p:cNvSpPr/>
            <p:nvPr/>
          </p:nvSpPr>
          <p:spPr>
            <a:xfrm>
              <a:off x="3334050" y="1498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28"/>
            <p:cNvSpPr/>
            <p:nvPr/>
          </p:nvSpPr>
          <p:spPr>
            <a:xfrm>
              <a:off x="3319350" y="1503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28"/>
            <p:cNvSpPr/>
            <p:nvPr/>
          </p:nvSpPr>
          <p:spPr>
            <a:xfrm>
              <a:off x="3312575" y="1513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28"/>
            <p:cNvSpPr/>
            <p:nvPr/>
          </p:nvSpPr>
          <p:spPr>
            <a:xfrm>
              <a:off x="3340075" y="151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28"/>
            <p:cNvSpPr/>
            <p:nvPr/>
          </p:nvSpPr>
          <p:spPr>
            <a:xfrm>
              <a:off x="3305050" y="149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28"/>
            <p:cNvSpPr/>
            <p:nvPr/>
          </p:nvSpPr>
          <p:spPr>
            <a:xfrm>
              <a:off x="3318225" y="149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28"/>
            <p:cNvSpPr/>
            <p:nvPr/>
          </p:nvSpPr>
          <p:spPr>
            <a:xfrm>
              <a:off x="3323300" y="148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28"/>
            <p:cNvSpPr/>
            <p:nvPr/>
          </p:nvSpPr>
          <p:spPr>
            <a:xfrm>
              <a:off x="3334425" y="158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28"/>
            <p:cNvSpPr/>
            <p:nvPr/>
          </p:nvSpPr>
          <p:spPr>
            <a:xfrm>
              <a:off x="3352300" y="15805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28"/>
            <p:cNvSpPr/>
            <p:nvPr/>
          </p:nvSpPr>
          <p:spPr>
            <a:xfrm>
              <a:off x="3345525" y="159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28"/>
            <p:cNvSpPr/>
            <p:nvPr/>
          </p:nvSpPr>
          <p:spPr>
            <a:xfrm>
              <a:off x="3338200" y="15691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28"/>
            <p:cNvSpPr/>
            <p:nvPr/>
          </p:nvSpPr>
          <p:spPr>
            <a:xfrm>
              <a:off x="3345150" y="155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28"/>
            <p:cNvSpPr/>
            <p:nvPr/>
          </p:nvSpPr>
          <p:spPr>
            <a:xfrm>
              <a:off x="3330475" y="1557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28"/>
            <p:cNvSpPr/>
            <p:nvPr/>
          </p:nvSpPr>
          <p:spPr>
            <a:xfrm>
              <a:off x="3323700" y="15666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28"/>
            <p:cNvSpPr/>
            <p:nvPr/>
          </p:nvSpPr>
          <p:spPr>
            <a:xfrm>
              <a:off x="3351175" y="156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28"/>
            <p:cNvSpPr/>
            <p:nvPr/>
          </p:nvSpPr>
          <p:spPr>
            <a:xfrm>
              <a:off x="3316150" y="1545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28"/>
            <p:cNvSpPr/>
            <p:nvPr/>
          </p:nvSpPr>
          <p:spPr>
            <a:xfrm>
              <a:off x="3329350" y="1545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28"/>
            <p:cNvSpPr/>
            <p:nvPr/>
          </p:nvSpPr>
          <p:spPr>
            <a:xfrm>
              <a:off x="3345525" y="163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28"/>
            <p:cNvSpPr/>
            <p:nvPr/>
          </p:nvSpPr>
          <p:spPr>
            <a:xfrm>
              <a:off x="3363425" y="1633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28"/>
            <p:cNvSpPr/>
            <p:nvPr/>
          </p:nvSpPr>
          <p:spPr>
            <a:xfrm>
              <a:off x="3356650" y="16432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28"/>
            <p:cNvSpPr/>
            <p:nvPr/>
          </p:nvSpPr>
          <p:spPr>
            <a:xfrm>
              <a:off x="3349300" y="162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8"/>
            <p:cNvSpPr/>
            <p:nvPr/>
          </p:nvSpPr>
          <p:spPr>
            <a:xfrm>
              <a:off x="3356275" y="160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28"/>
            <p:cNvSpPr/>
            <p:nvPr/>
          </p:nvSpPr>
          <p:spPr>
            <a:xfrm>
              <a:off x="3341575" y="1610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28"/>
            <p:cNvSpPr/>
            <p:nvPr/>
          </p:nvSpPr>
          <p:spPr>
            <a:xfrm>
              <a:off x="3334800" y="16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28"/>
            <p:cNvSpPr/>
            <p:nvPr/>
          </p:nvSpPr>
          <p:spPr>
            <a:xfrm>
              <a:off x="3362300" y="1621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28"/>
            <p:cNvSpPr/>
            <p:nvPr/>
          </p:nvSpPr>
          <p:spPr>
            <a:xfrm>
              <a:off x="3327275" y="1599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28"/>
            <p:cNvSpPr/>
            <p:nvPr/>
          </p:nvSpPr>
          <p:spPr>
            <a:xfrm>
              <a:off x="3340450" y="1598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28"/>
            <p:cNvSpPr/>
            <p:nvPr/>
          </p:nvSpPr>
          <p:spPr>
            <a:xfrm>
              <a:off x="3356650" y="168810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28"/>
            <p:cNvSpPr/>
            <p:nvPr/>
          </p:nvSpPr>
          <p:spPr>
            <a:xfrm>
              <a:off x="3374525" y="168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28"/>
            <p:cNvSpPr/>
            <p:nvPr/>
          </p:nvSpPr>
          <p:spPr>
            <a:xfrm>
              <a:off x="3367750" y="169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28"/>
            <p:cNvSpPr/>
            <p:nvPr/>
          </p:nvSpPr>
          <p:spPr>
            <a:xfrm>
              <a:off x="3360225" y="1675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28"/>
            <p:cNvSpPr/>
            <p:nvPr/>
          </p:nvSpPr>
          <p:spPr>
            <a:xfrm>
              <a:off x="3367375" y="16581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28"/>
            <p:cNvSpPr/>
            <p:nvPr/>
          </p:nvSpPr>
          <p:spPr>
            <a:xfrm>
              <a:off x="3352700" y="1663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28"/>
            <p:cNvSpPr/>
            <p:nvPr/>
          </p:nvSpPr>
          <p:spPr>
            <a:xfrm>
              <a:off x="3345900" y="167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28"/>
            <p:cNvSpPr/>
            <p:nvPr/>
          </p:nvSpPr>
          <p:spPr>
            <a:xfrm>
              <a:off x="3373400" y="167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28"/>
            <p:cNvSpPr/>
            <p:nvPr/>
          </p:nvSpPr>
          <p:spPr>
            <a:xfrm>
              <a:off x="3338375" y="1652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28"/>
            <p:cNvSpPr/>
            <p:nvPr/>
          </p:nvSpPr>
          <p:spPr>
            <a:xfrm>
              <a:off x="3351550" y="1651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28"/>
            <p:cNvSpPr/>
            <p:nvPr/>
          </p:nvSpPr>
          <p:spPr>
            <a:xfrm>
              <a:off x="3367750" y="17414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28"/>
            <p:cNvSpPr/>
            <p:nvPr/>
          </p:nvSpPr>
          <p:spPr>
            <a:xfrm>
              <a:off x="3385650" y="1740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28"/>
            <p:cNvSpPr/>
            <p:nvPr/>
          </p:nvSpPr>
          <p:spPr>
            <a:xfrm>
              <a:off x="3378850" y="174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28"/>
            <p:cNvSpPr/>
            <p:nvPr/>
          </p:nvSpPr>
          <p:spPr>
            <a:xfrm>
              <a:off x="3371325" y="1728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28"/>
            <p:cNvSpPr/>
            <p:nvPr/>
          </p:nvSpPr>
          <p:spPr>
            <a:xfrm>
              <a:off x="3378475" y="171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28"/>
            <p:cNvSpPr/>
            <p:nvPr/>
          </p:nvSpPr>
          <p:spPr>
            <a:xfrm>
              <a:off x="3363800" y="1717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3357025" y="172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3384500" y="172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28"/>
            <p:cNvSpPr/>
            <p:nvPr/>
          </p:nvSpPr>
          <p:spPr>
            <a:xfrm>
              <a:off x="3349475" y="170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28"/>
            <p:cNvSpPr/>
            <p:nvPr/>
          </p:nvSpPr>
          <p:spPr>
            <a:xfrm>
              <a:off x="3362675" y="1704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28"/>
            <p:cNvSpPr/>
            <p:nvPr/>
          </p:nvSpPr>
          <p:spPr>
            <a:xfrm>
              <a:off x="3378850" y="179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28"/>
            <p:cNvSpPr/>
            <p:nvPr/>
          </p:nvSpPr>
          <p:spPr>
            <a:xfrm>
              <a:off x="3396750" y="179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28"/>
            <p:cNvSpPr/>
            <p:nvPr/>
          </p:nvSpPr>
          <p:spPr>
            <a:xfrm>
              <a:off x="3389975" y="180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28"/>
            <p:cNvSpPr/>
            <p:nvPr/>
          </p:nvSpPr>
          <p:spPr>
            <a:xfrm>
              <a:off x="3382450" y="178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28"/>
            <p:cNvSpPr/>
            <p:nvPr/>
          </p:nvSpPr>
          <p:spPr>
            <a:xfrm>
              <a:off x="3389600" y="1764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28"/>
            <p:cNvSpPr/>
            <p:nvPr/>
          </p:nvSpPr>
          <p:spPr>
            <a:xfrm>
              <a:off x="3374900" y="1770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28"/>
            <p:cNvSpPr/>
            <p:nvPr/>
          </p:nvSpPr>
          <p:spPr>
            <a:xfrm>
              <a:off x="3368125" y="177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28"/>
            <p:cNvSpPr/>
            <p:nvPr/>
          </p:nvSpPr>
          <p:spPr>
            <a:xfrm>
              <a:off x="3395625" y="1781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28"/>
            <p:cNvSpPr/>
            <p:nvPr/>
          </p:nvSpPr>
          <p:spPr>
            <a:xfrm>
              <a:off x="3360600" y="1759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28"/>
            <p:cNvSpPr/>
            <p:nvPr/>
          </p:nvSpPr>
          <p:spPr>
            <a:xfrm>
              <a:off x="3373775" y="175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28"/>
            <p:cNvSpPr/>
            <p:nvPr/>
          </p:nvSpPr>
          <p:spPr>
            <a:xfrm>
              <a:off x="3403150" y="181802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91" y="1"/>
                  </a:moveTo>
                  <a:lnTo>
                    <a:pt x="1" y="129"/>
                  </a:lnTo>
                  <a:cubicBezTo>
                    <a:pt x="53" y="114"/>
                    <a:pt x="106" y="106"/>
                    <a:pt x="159" y="91"/>
                  </a:cubicBezTo>
                  <a:lnTo>
                    <a:pt x="181" y="5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28"/>
            <p:cNvSpPr/>
            <p:nvPr/>
          </p:nvSpPr>
          <p:spPr>
            <a:xfrm>
              <a:off x="3384900" y="18114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28"/>
            <p:cNvSpPr/>
            <p:nvPr/>
          </p:nvSpPr>
          <p:spPr>
            <a:xfrm>
              <a:off x="3404475" y="180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28"/>
            <p:cNvSpPr/>
            <p:nvPr/>
          </p:nvSpPr>
          <p:spPr>
            <a:xfrm>
              <a:off x="3322550" y="136667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182" y="0"/>
                  </a:moveTo>
                  <a:cubicBezTo>
                    <a:pt x="136" y="0"/>
                    <a:pt x="91" y="8"/>
                    <a:pt x="39" y="15"/>
                  </a:cubicBezTo>
                  <a:lnTo>
                    <a:pt x="1" y="68"/>
                  </a:lnTo>
                  <a:lnTo>
                    <a:pt x="99" y="12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28"/>
            <p:cNvSpPr/>
            <p:nvPr/>
          </p:nvSpPr>
          <p:spPr>
            <a:xfrm>
              <a:off x="3333675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28"/>
            <p:cNvSpPr/>
            <p:nvPr/>
          </p:nvSpPr>
          <p:spPr>
            <a:xfrm>
              <a:off x="3351550" y="14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28"/>
            <p:cNvSpPr/>
            <p:nvPr/>
          </p:nvSpPr>
          <p:spPr>
            <a:xfrm>
              <a:off x="3337425" y="1402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28"/>
            <p:cNvSpPr/>
            <p:nvPr/>
          </p:nvSpPr>
          <p:spPr>
            <a:xfrm>
              <a:off x="3344400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28"/>
            <p:cNvSpPr/>
            <p:nvPr/>
          </p:nvSpPr>
          <p:spPr>
            <a:xfrm>
              <a:off x="3329725" y="1390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28"/>
            <p:cNvSpPr/>
            <p:nvPr/>
          </p:nvSpPr>
          <p:spPr>
            <a:xfrm>
              <a:off x="3322925" y="140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28"/>
            <p:cNvSpPr/>
            <p:nvPr/>
          </p:nvSpPr>
          <p:spPr>
            <a:xfrm>
              <a:off x="3350625" y="1401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28"/>
            <p:cNvSpPr/>
            <p:nvPr/>
          </p:nvSpPr>
          <p:spPr>
            <a:xfrm>
              <a:off x="3315600" y="1379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28"/>
            <p:cNvSpPr/>
            <p:nvPr/>
          </p:nvSpPr>
          <p:spPr>
            <a:xfrm>
              <a:off x="3328775" y="1378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28"/>
            <p:cNvSpPr/>
            <p:nvPr/>
          </p:nvSpPr>
          <p:spPr>
            <a:xfrm>
              <a:off x="3333850" y="1370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28"/>
            <p:cNvSpPr/>
            <p:nvPr/>
          </p:nvSpPr>
          <p:spPr>
            <a:xfrm>
              <a:off x="3344775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28"/>
            <p:cNvSpPr/>
            <p:nvPr/>
          </p:nvSpPr>
          <p:spPr>
            <a:xfrm>
              <a:off x="3362675" y="1467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28"/>
            <p:cNvSpPr/>
            <p:nvPr/>
          </p:nvSpPr>
          <p:spPr>
            <a:xfrm>
              <a:off x="3356075" y="14766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28"/>
            <p:cNvSpPr/>
            <p:nvPr/>
          </p:nvSpPr>
          <p:spPr>
            <a:xfrm>
              <a:off x="3348550" y="14557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28"/>
            <p:cNvSpPr/>
            <p:nvPr/>
          </p:nvSpPr>
          <p:spPr>
            <a:xfrm>
              <a:off x="3355500" y="143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28"/>
            <p:cNvSpPr/>
            <p:nvPr/>
          </p:nvSpPr>
          <p:spPr>
            <a:xfrm>
              <a:off x="3340825" y="1443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28"/>
            <p:cNvSpPr/>
            <p:nvPr/>
          </p:nvSpPr>
          <p:spPr>
            <a:xfrm>
              <a:off x="3334050" y="14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28"/>
            <p:cNvSpPr/>
            <p:nvPr/>
          </p:nvSpPr>
          <p:spPr>
            <a:xfrm>
              <a:off x="3361725" y="1454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28"/>
            <p:cNvSpPr/>
            <p:nvPr/>
          </p:nvSpPr>
          <p:spPr>
            <a:xfrm>
              <a:off x="3326700" y="1432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28"/>
            <p:cNvSpPr/>
            <p:nvPr/>
          </p:nvSpPr>
          <p:spPr>
            <a:xfrm>
              <a:off x="3339875" y="1431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28"/>
            <p:cNvSpPr/>
            <p:nvPr/>
          </p:nvSpPr>
          <p:spPr>
            <a:xfrm>
              <a:off x="3344975" y="1423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28"/>
            <p:cNvSpPr/>
            <p:nvPr/>
          </p:nvSpPr>
          <p:spPr>
            <a:xfrm>
              <a:off x="3355900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28"/>
            <p:cNvSpPr/>
            <p:nvPr/>
          </p:nvSpPr>
          <p:spPr>
            <a:xfrm>
              <a:off x="3373775" y="152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28"/>
            <p:cNvSpPr/>
            <p:nvPr/>
          </p:nvSpPr>
          <p:spPr>
            <a:xfrm>
              <a:off x="3359650" y="15090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28"/>
            <p:cNvSpPr/>
            <p:nvPr/>
          </p:nvSpPr>
          <p:spPr>
            <a:xfrm>
              <a:off x="3366625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28"/>
            <p:cNvSpPr/>
            <p:nvPr/>
          </p:nvSpPr>
          <p:spPr>
            <a:xfrm>
              <a:off x="3351925" y="14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28"/>
            <p:cNvSpPr/>
            <p:nvPr/>
          </p:nvSpPr>
          <p:spPr>
            <a:xfrm>
              <a:off x="3345150" y="150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28"/>
            <p:cNvSpPr/>
            <p:nvPr/>
          </p:nvSpPr>
          <p:spPr>
            <a:xfrm>
              <a:off x="3372825" y="1508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28"/>
            <p:cNvSpPr/>
            <p:nvPr/>
          </p:nvSpPr>
          <p:spPr>
            <a:xfrm>
              <a:off x="3337800" y="148587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28"/>
            <p:cNvSpPr/>
            <p:nvPr/>
          </p:nvSpPr>
          <p:spPr>
            <a:xfrm>
              <a:off x="3351000" y="1484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28"/>
            <p:cNvSpPr/>
            <p:nvPr/>
          </p:nvSpPr>
          <p:spPr>
            <a:xfrm>
              <a:off x="3367000" y="157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28"/>
            <p:cNvSpPr/>
            <p:nvPr/>
          </p:nvSpPr>
          <p:spPr>
            <a:xfrm>
              <a:off x="3384900" y="15736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28"/>
            <p:cNvSpPr/>
            <p:nvPr/>
          </p:nvSpPr>
          <p:spPr>
            <a:xfrm>
              <a:off x="3378300" y="15832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28"/>
            <p:cNvSpPr/>
            <p:nvPr/>
          </p:nvSpPr>
          <p:spPr>
            <a:xfrm>
              <a:off x="3370775" y="1562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28"/>
            <p:cNvSpPr/>
            <p:nvPr/>
          </p:nvSpPr>
          <p:spPr>
            <a:xfrm>
              <a:off x="3377725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28"/>
            <p:cNvSpPr/>
            <p:nvPr/>
          </p:nvSpPr>
          <p:spPr>
            <a:xfrm>
              <a:off x="3363050" y="155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28"/>
            <p:cNvSpPr/>
            <p:nvPr/>
          </p:nvSpPr>
          <p:spPr>
            <a:xfrm>
              <a:off x="3356275" y="155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28"/>
            <p:cNvSpPr/>
            <p:nvPr/>
          </p:nvSpPr>
          <p:spPr>
            <a:xfrm>
              <a:off x="3383950" y="15615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28"/>
            <p:cNvSpPr/>
            <p:nvPr/>
          </p:nvSpPr>
          <p:spPr>
            <a:xfrm>
              <a:off x="3348925" y="153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28"/>
            <p:cNvSpPr/>
            <p:nvPr/>
          </p:nvSpPr>
          <p:spPr>
            <a:xfrm>
              <a:off x="3362100" y="1538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28"/>
            <p:cNvSpPr/>
            <p:nvPr/>
          </p:nvSpPr>
          <p:spPr>
            <a:xfrm>
              <a:off x="3367175" y="1529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28"/>
            <p:cNvSpPr/>
            <p:nvPr/>
          </p:nvSpPr>
          <p:spPr>
            <a:xfrm>
              <a:off x="3378100" y="16280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28"/>
            <p:cNvSpPr/>
            <p:nvPr/>
          </p:nvSpPr>
          <p:spPr>
            <a:xfrm>
              <a:off x="3396000" y="162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28"/>
            <p:cNvSpPr/>
            <p:nvPr/>
          </p:nvSpPr>
          <p:spPr>
            <a:xfrm>
              <a:off x="3389400" y="1636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28"/>
            <p:cNvSpPr/>
            <p:nvPr/>
          </p:nvSpPr>
          <p:spPr>
            <a:xfrm>
              <a:off x="3381875" y="161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28"/>
            <p:cNvSpPr/>
            <p:nvPr/>
          </p:nvSpPr>
          <p:spPr>
            <a:xfrm>
              <a:off x="3388850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28"/>
            <p:cNvSpPr/>
            <p:nvPr/>
          </p:nvSpPr>
          <p:spPr>
            <a:xfrm>
              <a:off x="3374150" y="1603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28"/>
            <p:cNvSpPr/>
            <p:nvPr/>
          </p:nvSpPr>
          <p:spPr>
            <a:xfrm>
              <a:off x="3367375" y="16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28"/>
            <p:cNvSpPr/>
            <p:nvPr/>
          </p:nvSpPr>
          <p:spPr>
            <a:xfrm>
              <a:off x="3395050" y="16146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28"/>
            <p:cNvSpPr/>
            <p:nvPr/>
          </p:nvSpPr>
          <p:spPr>
            <a:xfrm>
              <a:off x="3360025" y="159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28"/>
            <p:cNvSpPr/>
            <p:nvPr/>
          </p:nvSpPr>
          <p:spPr>
            <a:xfrm>
              <a:off x="3373225" y="159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28"/>
            <p:cNvSpPr/>
            <p:nvPr/>
          </p:nvSpPr>
          <p:spPr>
            <a:xfrm>
              <a:off x="3389225" y="168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28"/>
            <p:cNvSpPr/>
            <p:nvPr/>
          </p:nvSpPr>
          <p:spPr>
            <a:xfrm>
              <a:off x="3407100" y="168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28"/>
            <p:cNvSpPr/>
            <p:nvPr/>
          </p:nvSpPr>
          <p:spPr>
            <a:xfrm>
              <a:off x="3400525" y="168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28"/>
            <p:cNvSpPr/>
            <p:nvPr/>
          </p:nvSpPr>
          <p:spPr>
            <a:xfrm>
              <a:off x="3392975" y="16689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28"/>
            <p:cNvSpPr/>
            <p:nvPr/>
          </p:nvSpPr>
          <p:spPr>
            <a:xfrm>
              <a:off x="3399950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28"/>
            <p:cNvSpPr/>
            <p:nvPr/>
          </p:nvSpPr>
          <p:spPr>
            <a:xfrm>
              <a:off x="3385275" y="1657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28"/>
            <p:cNvSpPr/>
            <p:nvPr/>
          </p:nvSpPr>
          <p:spPr>
            <a:xfrm>
              <a:off x="3378475" y="166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28"/>
            <p:cNvSpPr/>
            <p:nvPr/>
          </p:nvSpPr>
          <p:spPr>
            <a:xfrm>
              <a:off x="3406175" y="1667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28"/>
            <p:cNvSpPr/>
            <p:nvPr/>
          </p:nvSpPr>
          <p:spPr>
            <a:xfrm>
              <a:off x="3371150" y="1645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28"/>
            <p:cNvSpPr/>
            <p:nvPr/>
          </p:nvSpPr>
          <p:spPr>
            <a:xfrm>
              <a:off x="3384325" y="1644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28"/>
            <p:cNvSpPr/>
            <p:nvPr/>
          </p:nvSpPr>
          <p:spPr>
            <a:xfrm>
              <a:off x="3400325" y="173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28"/>
            <p:cNvSpPr/>
            <p:nvPr/>
          </p:nvSpPr>
          <p:spPr>
            <a:xfrm>
              <a:off x="3418225" y="173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28"/>
            <p:cNvSpPr/>
            <p:nvPr/>
          </p:nvSpPr>
          <p:spPr>
            <a:xfrm>
              <a:off x="3411625" y="1742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28"/>
            <p:cNvSpPr/>
            <p:nvPr/>
          </p:nvSpPr>
          <p:spPr>
            <a:xfrm>
              <a:off x="3404100" y="1722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28"/>
            <p:cNvSpPr/>
            <p:nvPr/>
          </p:nvSpPr>
          <p:spPr>
            <a:xfrm>
              <a:off x="3411050" y="170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28"/>
            <p:cNvSpPr/>
            <p:nvPr/>
          </p:nvSpPr>
          <p:spPr>
            <a:xfrm>
              <a:off x="3396375" y="1710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28"/>
            <p:cNvSpPr/>
            <p:nvPr/>
          </p:nvSpPr>
          <p:spPr>
            <a:xfrm>
              <a:off x="3389600" y="171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28"/>
            <p:cNvSpPr/>
            <p:nvPr/>
          </p:nvSpPr>
          <p:spPr>
            <a:xfrm>
              <a:off x="3417275" y="1721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28"/>
            <p:cNvSpPr/>
            <p:nvPr/>
          </p:nvSpPr>
          <p:spPr>
            <a:xfrm>
              <a:off x="3382250" y="169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28"/>
            <p:cNvSpPr/>
            <p:nvPr/>
          </p:nvSpPr>
          <p:spPr>
            <a:xfrm>
              <a:off x="3395250" y="169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28"/>
            <p:cNvSpPr/>
            <p:nvPr/>
          </p:nvSpPr>
          <p:spPr>
            <a:xfrm>
              <a:off x="3411450" y="178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28"/>
            <p:cNvSpPr/>
            <p:nvPr/>
          </p:nvSpPr>
          <p:spPr>
            <a:xfrm>
              <a:off x="3429325" y="17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28"/>
            <p:cNvSpPr/>
            <p:nvPr/>
          </p:nvSpPr>
          <p:spPr>
            <a:xfrm>
              <a:off x="3422725" y="1796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28"/>
            <p:cNvSpPr/>
            <p:nvPr/>
          </p:nvSpPr>
          <p:spPr>
            <a:xfrm>
              <a:off x="3415200" y="177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28"/>
            <p:cNvSpPr/>
            <p:nvPr/>
          </p:nvSpPr>
          <p:spPr>
            <a:xfrm>
              <a:off x="3422175" y="175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28"/>
            <p:cNvSpPr/>
            <p:nvPr/>
          </p:nvSpPr>
          <p:spPr>
            <a:xfrm>
              <a:off x="3407475" y="1763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28"/>
            <p:cNvSpPr/>
            <p:nvPr/>
          </p:nvSpPr>
          <p:spPr>
            <a:xfrm>
              <a:off x="3400700" y="177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28"/>
            <p:cNvSpPr/>
            <p:nvPr/>
          </p:nvSpPr>
          <p:spPr>
            <a:xfrm>
              <a:off x="3428375" y="1774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28"/>
            <p:cNvSpPr/>
            <p:nvPr/>
          </p:nvSpPr>
          <p:spPr>
            <a:xfrm>
              <a:off x="3393350" y="17523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28"/>
            <p:cNvSpPr/>
            <p:nvPr/>
          </p:nvSpPr>
          <p:spPr>
            <a:xfrm>
              <a:off x="3406350" y="175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28"/>
            <p:cNvSpPr/>
            <p:nvPr/>
          </p:nvSpPr>
          <p:spPr>
            <a:xfrm>
              <a:off x="3417475" y="1804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28"/>
            <p:cNvSpPr/>
            <p:nvPr/>
          </p:nvSpPr>
          <p:spPr>
            <a:xfrm>
              <a:off x="3366250" y="1408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28"/>
            <p:cNvSpPr/>
            <p:nvPr/>
          </p:nvSpPr>
          <p:spPr>
            <a:xfrm>
              <a:off x="3384125" y="140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28"/>
            <p:cNvSpPr/>
            <p:nvPr/>
          </p:nvSpPr>
          <p:spPr>
            <a:xfrm>
              <a:off x="3377550" y="1416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28"/>
            <p:cNvSpPr/>
            <p:nvPr/>
          </p:nvSpPr>
          <p:spPr>
            <a:xfrm>
              <a:off x="3370000" y="139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28"/>
            <p:cNvSpPr/>
            <p:nvPr/>
          </p:nvSpPr>
          <p:spPr>
            <a:xfrm>
              <a:off x="3377175" y="1380800"/>
              <a:ext cx="4925" cy="5475"/>
            </a:xfrm>
            <a:custGeom>
              <a:avLst/>
              <a:gdLst/>
              <a:ahLst/>
              <a:cxnLst/>
              <a:rect l="l" t="t" r="r" b="b"/>
              <a:pathLst>
                <a:path w="197" h="219" extrusionOk="0">
                  <a:moveTo>
                    <a:pt x="106" y="0"/>
                  </a:moveTo>
                  <a:lnTo>
                    <a:pt x="0" y="158"/>
                  </a:lnTo>
                  <a:lnTo>
                    <a:pt x="91" y="219"/>
                  </a:lnTo>
                  <a:lnTo>
                    <a:pt x="196" y="60"/>
                  </a:lnTo>
                  <a:cubicBezTo>
                    <a:pt x="166" y="38"/>
                    <a:pt x="136" y="23"/>
                    <a:pt x="10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28"/>
            <p:cNvSpPr/>
            <p:nvPr/>
          </p:nvSpPr>
          <p:spPr>
            <a:xfrm>
              <a:off x="3362300" y="138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28"/>
            <p:cNvSpPr/>
            <p:nvPr/>
          </p:nvSpPr>
          <p:spPr>
            <a:xfrm>
              <a:off x="3355700" y="1393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28"/>
            <p:cNvSpPr/>
            <p:nvPr/>
          </p:nvSpPr>
          <p:spPr>
            <a:xfrm>
              <a:off x="3383200" y="139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28"/>
            <p:cNvSpPr/>
            <p:nvPr/>
          </p:nvSpPr>
          <p:spPr>
            <a:xfrm>
              <a:off x="3348175" y="1372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28"/>
            <p:cNvSpPr/>
            <p:nvPr/>
          </p:nvSpPr>
          <p:spPr>
            <a:xfrm>
              <a:off x="3361350" y="1371950"/>
              <a:ext cx="8300" cy="6225"/>
            </a:xfrm>
            <a:custGeom>
              <a:avLst/>
              <a:gdLst/>
              <a:ahLst/>
              <a:cxnLst/>
              <a:rect l="l" t="t" r="r" b="b"/>
              <a:pathLst>
                <a:path w="332" h="249" extrusionOk="0">
                  <a:moveTo>
                    <a:pt x="53" y="0"/>
                  </a:moveTo>
                  <a:lnTo>
                    <a:pt x="0" y="75"/>
                  </a:lnTo>
                  <a:lnTo>
                    <a:pt x="272" y="249"/>
                  </a:lnTo>
                  <a:lnTo>
                    <a:pt x="332" y="158"/>
                  </a:lnTo>
                  <a:lnTo>
                    <a:pt x="136" y="38"/>
                  </a:lnTo>
                  <a:cubicBezTo>
                    <a:pt x="106" y="23"/>
                    <a:pt x="83" y="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28"/>
            <p:cNvSpPr/>
            <p:nvPr/>
          </p:nvSpPr>
          <p:spPr>
            <a:xfrm>
              <a:off x="3377350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28"/>
            <p:cNvSpPr/>
            <p:nvPr/>
          </p:nvSpPr>
          <p:spPr>
            <a:xfrm>
              <a:off x="3395250" y="146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28"/>
            <p:cNvSpPr/>
            <p:nvPr/>
          </p:nvSpPr>
          <p:spPr>
            <a:xfrm>
              <a:off x="3381125" y="144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28"/>
            <p:cNvSpPr/>
            <p:nvPr/>
          </p:nvSpPr>
          <p:spPr>
            <a:xfrm>
              <a:off x="3388275" y="1431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28"/>
            <p:cNvSpPr/>
            <p:nvPr/>
          </p:nvSpPr>
          <p:spPr>
            <a:xfrm>
              <a:off x="3373400" y="1437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28"/>
            <p:cNvSpPr/>
            <p:nvPr/>
          </p:nvSpPr>
          <p:spPr>
            <a:xfrm>
              <a:off x="3366800" y="14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28"/>
            <p:cNvSpPr/>
            <p:nvPr/>
          </p:nvSpPr>
          <p:spPr>
            <a:xfrm>
              <a:off x="3394300" y="1448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28"/>
            <p:cNvSpPr/>
            <p:nvPr/>
          </p:nvSpPr>
          <p:spPr>
            <a:xfrm>
              <a:off x="3359275" y="142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28"/>
            <p:cNvSpPr/>
            <p:nvPr/>
          </p:nvSpPr>
          <p:spPr>
            <a:xfrm>
              <a:off x="3372450" y="1424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28"/>
            <p:cNvSpPr/>
            <p:nvPr/>
          </p:nvSpPr>
          <p:spPr>
            <a:xfrm>
              <a:off x="3388475" y="15146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28"/>
            <p:cNvSpPr/>
            <p:nvPr/>
          </p:nvSpPr>
          <p:spPr>
            <a:xfrm>
              <a:off x="3406350" y="1513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28"/>
            <p:cNvSpPr/>
            <p:nvPr/>
          </p:nvSpPr>
          <p:spPr>
            <a:xfrm>
              <a:off x="3392225" y="150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28"/>
            <p:cNvSpPr/>
            <p:nvPr/>
          </p:nvSpPr>
          <p:spPr>
            <a:xfrm>
              <a:off x="3399375" y="14847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28"/>
            <p:cNvSpPr/>
            <p:nvPr/>
          </p:nvSpPr>
          <p:spPr>
            <a:xfrm>
              <a:off x="3384500" y="14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28"/>
            <p:cNvSpPr/>
            <p:nvPr/>
          </p:nvSpPr>
          <p:spPr>
            <a:xfrm>
              <a:off x="3377925" y="1499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28"/>
            <p:cNvSpPr/>
            <p:nvPr/>
          </p:nvSpPr>
          <p:spPr>
            <a:xfrm>
              <a:off x="3405425" y="1501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28"/>
            <p:cNvSpPr/>
            <p:nvPr/>
          </p:nvSpPr>
          <p:spPr>
            <a:xfrm>
              <a:off x="3370400" y="1479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28"/>
            <p:cNvSpPr/>
            <p:nvPr/>
          </p:nvSpPr>
          <p:spPr>
            <a:xfrm>
              <a:off x="3383575" y="1478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28"/>
            <p:cNvSpPr/>
            <p:nvPr/>
          </p:nvSpPr>
          <p:spPr>
            <a:xfrm>
              <a:off x="3388650" y="14698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28"/>
            <p:cNvSpPr/>
            <p:nvPr/>
          </p:nvSpPr>
          <p:spPr>
            <a:xfrm>
              <a:off x="3399575" y="156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28"/>
            <p:cNvSpPr/>
            <p:nvPr/>
          </p:nvSpPr>
          <p:spPr>
            <a:xfrm>
              <a:off x="3417475" y="156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28"/>
            <p:cNvSpPr/>
            <p:nvPr/>
          </p:nvSpPr>
          <p:spPr>
            <a:xfrm>
              <a:off x="3410875" y="157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28"/>
            <p:cNvSpPr/>
            <p:nvPr/>
          </p:nvSpPr>
          <p:spPr>
            <a:xfrm>
              <a:off x="3403350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28"/>
            <p:cNvSpPr/>
            <p:nvPr/>
          </p:nvSpPr>
          <p:spPr>
            <a:xfrm>
              <a:off x="3410500" y="153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28"/>
            <p:cNvSpPr/>
            <p:nvPr/>
          </p:nvSpPr>
          <p:spPr>
            <a:xfrm>
              <a:off x="3395625" y="154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28"/>
            <p:cNvSpPr/>
            <p:nvPr/>
          </p:nvSpPr>
          <p:spPr>
            <a:xfrm>
              <a:off x="3389025" y="15531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28"/>
            <p:cNvSpPr/>
            <p:nvPr/>
          </p:nvSpPr>
          <p:spPr>
            <a:xfrm>
              <a:off x="3416525" y="1554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28"/>
            <p:cNvSpPr/>
            <p:nvPr/>
          </p:nvSpPr>
          <p:spPr>
            <a:xfrm>
              <a:off x="3381500" y="153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28"/>
            <p:cNvSpPr/>
            <p:nvPr/>
          </p:nvSpPr>
          <p:spPr>
            <a:xfrm>
              <a:off x="3394675" y="1531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28"/>
            <p:cNvSpPr/>
            <p:nvPr/>
          </p:nvSpPr>
          <p:spPr>
            <a:xfrm>
              <a:off x="3399775" y="1522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28"/>
            <p:cNvSpPr/>
            <p:nvPr/>
          </p:nvSpPr>
          <p:spPr>
            <a:xfrm>
              <a:off x="3410675" y="162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28"/>
            <p:cNvSpPr/>
            <p:nvPr/>
          </p:nvSpPr>
          <p:spPr>
            <a:xfrm>
              <a:off x="3428575" y="16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28"/>
            <p:cNvSpPr/>
            <p:nvPr/>
          </p:nvSpPr>
          <p:spPr>
            <a:xfrm>
              <a:off x="3421975" y="1629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28"/>
            <p:cNvSpPr/>
            <p:nvPr/>
          </p:nvSpPr>
          <p:spPr>
            <a:xfrm>
              <a:off x="3414450" y="160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28"/>
            <p:cNvSpPr/>
            <p:nvPr/>
          </p:nvSpPr>
          <p:spPr>
            <a:xfrm>
              <a:off x="3421600" y="1591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28"/>
            <p:cNvSpPr/>
            <p:nvPr/>
          </p:nvSpPr>
          <p:spPr>
            <a:xfrm>
              <a:off x="3406725" y="159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28"/>
            <p:cNvSpPr/>
            <p:nvPr/>
          </p:nvSpPr>
          <p:spPr>
            <a:xfrm>
              <a:off x="3400150" y="160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28"/>
            <p:cNvSpPr/>
            <p:nvPr/>
          </p:nvSpPr>
          <p:spPr>
            <a:xfrm>
              <a:off x="3427625" y="160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28"/>
            <p:cNvSpPr/>
            <p:nvPr/>
          </p:nvSpPr>
          <p:spPr>
            <a:xfrm>
              <a:off x="3392600" y="1585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28"/>
            <p:cNvSpPr/>
            <p:nvPr/>
          </p:nvSpPr>
          <p:spPr>
            <a:xfrm>
              <a:off x="3405800" y="1584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28"/>
            <p:cNvSpPr/>
            <p:nvPr/>
          </p:nvSpPr>
          <p:spPr>
            <a:xfrm>
              <a:off x="3421800" y="167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28"/>
            <p:cNvSpPr/>
            <p:nvPr/>
          </p:nvSpPr>
          <p:spPr>
            <a:xfrm>
              <a:off x="3439675" y="1673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28"/>
            <p:cNvSpPr/>
            <p:nvPr/>
          </p:nvSpPr>
          <p:spPr>
            <a:xfrm>
              <a:off x="3433100" y="1682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28"/>
            <p:cNvSpPr/>
            <p:nvPr/>
          </p:nvSpPr>
          <p:spPr>
            <a:xfrm>
              <a:off x="3425550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28"/>
            <p:cNvSpPr/>
            <p:nvPr/>
          </p:nvSpPr>
          <p:spPr>
            <a:xfrm>
              <a:off x="3432725" y="1644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28"/>
            <p:cNvSpPr/>
            <p:nvPr/>
          </p:nvSpPr>
          <p:spPr>
            <a:xfrm>
              <a:off x="3417850" y="165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28"/>
            <p:cNvSpPr/>
            <p:nvPr/>
          </p:nvSpPr>
          <p:spPr>
            <a:xfrm>
              <a:off x="3411250" y="1659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28"/>
            <p:cNvSpPr/>
            <p:nvPr/>
          </p:nvSpPr>
          <p:spPr>
            <a:xfrm>
              <a:off x="3438750" y="166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28"/>
            <p:cNvSpPr/>
            <p:nvPr/>
          </p:nvSpPr>
          <p:spPr>
            <a:xfrm>
              <a:off x="3403725" y="1638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28"/>
            <p:cNvSpPr/>
            <p:nvPr/>
          </p:nvSpPr>
          <p:spPr>
            <a:xfrm>
              <a:off x="3416900" y="1638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28"/>
            <p:cNvSpPr/>
            <p:nvPr/>
          </p:nvSpPr>
          <p:spPr>
            <a:xfrm>
              <a:off x="3432900" y="172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28"/>
            <p:cNvSpPr/>
            <p:nvPr/>
          </p:nvSpPr>
          <p:spPr>
            <a:xfrm>
              <a:off x="3450800" y="1726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28"/>
            <p:cNvSpPr/>
            <p:nvPr/>
          </p:nvSpPr>
          <p:spPr>
            <a:xfrm>
              <a:off x="3444200" y="17361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28"/>
            <p:cNvSpPr/>
            <p:nvPr/>
          </p:nvSpPr>
          <p:spPr>
            <a:xfrm>
              <a:off x="3436675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28"/>
            <p:cNvSpPr/>
            <p:nvPr/>
          </p:nvSpPr>
          <p:spPr>
            <a:xfrm>
              <a:off x="3443825" y="169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28"/>
            <p:cNvSpPr/>
            <p:nvPr/>
          </p:nvSpPr>
          <p:spPr>
            <a:xfrm>
              <a:off x="3428950" y="170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28"/>
            <p:cNvSpPr/>
            <p:nvPr/>
          </p:nvSpPr>
          <p:spPr>
            <a:xfrm>
              <a:off x="3422350" y="171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28"/>
            <p:cNvSpPr/>
            <p:nvPr/>
          </p:nvSpPr>
          <p:spPr>
            <a:xfrm>
              <a:off x="3449850" y="1714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28"/>
            <p:cNvSpPr/>
            <p:nvPr/>
          </p:nvSpPr>
          <p:spPr>
            <a:xfrm>
              <a:off x="3414825" y="169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28"/>
            <p:cNvSpPr/>
            <p:nvPr/>
          </p:nvSpPr>
          <p:spPr>
            <a:xfrm>
              <a:off x="3428000" y="1691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28"/>
            <p:cNvSpPr/>
            <p:nvPr/>
          </p:nvSpPr>
          <p:spPr>
            <a:xfrm>
              <a:off x="3444025" y="1781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28"/>
            <p:cNvSpPr/>
            <p:nvPr/>
          </p:nvSpPr>
          <p:spPr>
            <a:xfrm>
              <a:off x="3461900" y="178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28"/>
            <p:cNvSpPr/>
            <p:nvPr/>
          </p:nvSpPr>
          <p:spPr>
            <a:xfrm>
              <a:off x="3447775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28"/>
            <p:cNvSpPr/>
            <p:nvPr/>
          </p:nvSpPr>
          <p:spPr>
            <a:xfrm>
              <a:off x="3454925" y="1751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28"/>
            <p:cNvSpPr/>
            <p:nvPr/>
          </p:nvSpPr>
          <p:spPr>
            <a:xfrm>
              <a:off x="3440050" y="175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28"/>
            <p:cNvSpPr/>
            <p:nvPr/>
          </p:nvSpPr>
          <p:spPr>
            <a:xfrm>
              <a:off x="3433475" y="1766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28"/>
            <p:cNvSpPr/>
            <p:nvPr/>
          </p:nvSpPr>
          <p:spPr>
            <a:xfrm>
              <a:off x="3460975" y="1767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28"/>
            <p:cNvSpPr/>
            <p:nvPr/>
          </p:nvSpPr>
          <p:spPr>
            <a:xfrm>
              <a:off x="3425950" y="1745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28"/>
            <p:cNvSpPr/>
            <p:nvPr/>
          </p:nvSpPr>
          <p:spPr>
            <a:xfrm>
              <a:off x="3439125" y="1744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28"/>
            <p:cNvSpPr/>
            <p:nvPr/>
          </p:nvSpPr>
          <p:spPr>
            <a:xfrm>
              <a:off x="3438925" y="1798825"/>
              <a:ext cx="3600" cy="3800"/>
            </a:xfrm>
            <a:custGeom>
              <a:avLst/>
              <a:gdLst/>
              <a:ahLst/>
              <a:cxnLst/>
              <a:rect l="l" t="t" r="r" b="b"/>
              <a:pathLst>
                <a:path w="144" h="152" extrusionOk="0">
                  <a:moveTo>
                    <a:pt x="106" y="1"/>
                  </a:moveTo>
                  <a:lnTo>
                    <a:pt x="1" y="151"/>
                  </a:lnTo>
                  <a:cubicBezTo>
                    <a:pt x="46" y="114"/>
                    <a:pt x="99" y="68"/>
                    <a:pt x="144" y="1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28"/>
            <p:cNvSpPr/>
            <p:nvPr/>
          </p:nvSpPr>
          <p:spPr>
            <a:xfrm>
              <a:off x="3399000" y="140132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28"/>
            <p:cNvSpPr/>
            <p:nvPr/>
          </p:nvSpPr>
          <p:spPr>
            <a:xfrm>
              <a:off x="3416700" y="140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28"/>
            <p:cNvSpPr/>
            <p:nvPr/>
          </p:nvSpPr>
          <p:spPr>
            <a:xfrm>
              <a:off x="3402600" y="1388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28"/>
            <p:cNvSpPr/>
            <p:nvPr/>
          </p:nvSpPr>
          <p:spPr>
            <a:xfrm>
              <a:off x="3409750" y="1371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28"/>
            <p:cNvSpPr/>
            <p:nvPr/>
          </p:nvSpPr>
          <p:spPr>
            <a:xfrm>
              <a:off x="3394875" y="137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28"/>
            <p:cNvSpPr/>
            <p:nvPr/>
          </p:nvSpPr>
          <p:spPr>
            <a:xfrm>
              <a:off x="3388275" y="138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28"/>
            <p:cNvSpPr/>
            <p:nvPr/>
          </p:nvSpPr>
          <p:spPr>
            <a:xfrm>
              <a:off x="3415775" y="1388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28"/>
            <p:cNvSpPr/>
            <p:nvPr/>
          </p:nvSpPr>
          <p:spPr>
            <a:xfrm>
              <a:off x="3400150" y="1369125"/>
              <a:ext cx="2275" cy="2275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83" y="0"/>
                  </a:moveTo>
                  <a:cubicBezTo>
                    <a:pt x="60" y="23"/>
                    <a:pt x="30" y="53"/>
                    <a:pt x="0" y="75"/>
                  </a:cubicBezTo>
                  <a:lnTo>
                    <a:pt x="23" y="9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28"/>
            <p:cNvSpPr/>
            <p:nvPr/>
          </p:nvSpPr>
          <p:spPr>
            <a:xfrm>
              <a:off x="3410125" y="14546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28"/>
            <p:cNvSpPr/>
            <p:nvPr/>
          </p:nvSpPr>
          <p:spPr>
            <a:xfrm>
              <a:off x="3427825" y="145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28"/>
            <p:cNvSpPr/>
            <p:nvPr/>
          </p:nvSpPr>
          <p:spPr>
            <a:xfrm>
              <a:off x="3413700" y="144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28"/>
            <p:cNvSpPr/>
            <p:nvPr/>
          </p:nvSpPr>
          <p:spPr>
            <a:xfrm>
              <a:off x="3420850" y="1424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28"/>
            <p:cNvSpPr/>
            <p:nvPr/>
          </p:nvSpPr>
          <p:spPr>
            <a:xfrm>
              <a:off x="3405975" y="143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28"/>
            <p:cNvSpPr/>
            <p:nvPr/>
          </p:nvSpPr>
          <p:spPr>
            <a:xfrm>
              <a:off x="3399375" y="143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28"/>
            <p:cNvSpPr/>
            <p:nvPr/>
          </p:nvSpPr>
          <p:spPr>
            <a:xfrm>
              <a:off x="3426875" y="144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28"/>
            <p:cNvSpPr/>
            <p:nvPr/>
          </p:nvSpPr>
          <p:spPr>
            <a:xfrm>
              <a:off x="3391850" y="141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28"/>
            <p:cNvSpPr/>
            <p:nvPr/>
          </p:nvSpPr>
          <p:spPr>
            <a:xfrm>
              <a:off x="3405025" y="141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28"/>
            <p:cNvSpPr/>
            <p:nvPr/>
          </p:nvSpPr>
          <p:spPr>
            <a:xfrm>
              <a:off x="3410125" y="1409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28"/>
            <p:cNvSpPr/>
            <p:nvPr/>
          </p:nvSpPr>
          <p:spPr>
            <a:xfrm>
              <a:off x="3421225" y="150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28"/>
            <p:cNvSpPr/>
            <p:nvPr/>
          </p:nvSpPr>
          <p:spPr>
            <a:xfrm>
              <a:off x="3438925" y="1506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28"/>
            <p:cNvSpPr/>
            <p:nvPr/>
          </p:nvSpPr>
          <p:spPr>
            <a:xfrm>
              <a:off x="3424800" y="149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28"/>
            <p:cNvSpPr/>
            <p:nvPr/>
          </p:nvSpPr>
          <p:spPr>
            <a:xfrm>
              <a:off x="3431975" y="1477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28"/>
            <p:cNvSpPr/>
            <p:nvPr/>
          </p:nvSpPr>
          <p:spPr>
            <a:xfrm>
              <a:off x="3417100" y="14836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28"/>
            <p:cNvSpPr/>
            <p:nvPr/>
          </p:nvSpPr>
          <p:spPr>
            <a:xfrm>
              <a:off x="3410500" y="149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28"/>
            <p:cNvSpPr/>
            <p:nvPr/>
          </p:nvSpPr>
          <p:spPr>
            <a:xfrm>
              <a:off x="3438000" y="149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28"/>
            <p:cNvSpPr/>
            <p:nvPr/>
          </p:nvSpPr>
          <p:spPr>
            <a:xfrm>
              <a:off x="3402975" y="1472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28"/>
            <p:cNvSpPr/>
            <p:nvPr/>
          </p:nvSpPr>
          <p:spPr>
            <a:xfrm>
              <a:off x="3416150" y="1471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28"/>
            <p:cNvSpPr/>
            <p:nvPr/>
          </p:nvSpPr>
          <p:spPr>
            <a:xfrm>
              <a:off x="3421225" y="1462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28"/>
            <p:cNvSpPr/>
            <p:nvPr/>
          </p:nvSpPr>
          <p:spPr>
            <a:xfrm>
              <a:off x="3432350" y="1561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28"/>
            <p:cNvSpPr/>
            <p:nvPr/>
          </p:nvSpPr>
          <p:spPr>
            <a:xfrm>
              <a:off x="3450050" y="1560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28"/>
            <p:cNvSpPr/>
            <p:nvPr/>
          </p:nvSpPr>
          <p:spPr>
            <a:xfrm>
              <a:off x="3435925" y="154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28"/>
            <p:cNvSpPr/>
            <p:nvPr/>
          </p:nvSpPr>
          <p:spPr>
            <a:xfrm>
              <a:off x="3443075" y="1531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28"/>
            <p:cNvSpPr/>
            <p:nvPr/>
          </p:nvSpPr>
          <p:spPr>
            <a:xfrm>
              <a:off x="3428200" y="153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28"/>
            <p:cNvSpPr/>
            <p:nvPr/>
          </p:nvSpPr>
          <p:spPr>
            <a:xfrm>
              <a:off x="3421600" y="154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28"/>
            <p:cNvSpPr/>
            <p:nvPr/>
          </p:nvSpPr>
          <p:spPr>
            <a:xfrm>
              <a:off x="3449100" y="1547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28"/>
            <p:cNvSpPr/>
            <p:nvPr/>
          </p:nvSpPr>
          <p:spPr>
            <a:xfrm>
              <a:off x="3414075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28"/>
            <p:cNvSpPr/>
            <p:nvPr/>
          </p:nvSpPr>
          <p:spPr>
            <a:xfrm>
              <a:off x="3427250" y="152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28"/>
            <p:cNvSpPr/>
            <p:nvPr/>
          </p:nvSpPr>
          <p:spPr>
            <a:xfrm>
              <a:off x="3432350" y="1516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28"/>
            <p:cNvSpPr/>
            <p:nvPr/>
          </p:nvSpPr>
          <p:spPr>
            <a:xfrm>
              <a:off x="3443450" y="1614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28"/>
            <p:cNvSpPr/>
            <p:nvPr/>
          </p:nvSpPr>
          <p:spPr>
            <a:xfrm>
              <a:off x="3461150" y="1613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28"/>
            <p:cNvSpPr/>
            <p:nvPr/>
          </p:nvSpPr>
          <p:spPr>
            <a:xfrm>
              <a:off x="3454550" y="162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28"/>
            <p:cNvSpPr/>
            <p:nvPr/>
          </p:nvSpPr>
          <p:spPr>
            <a:xfrm>
              <a:off x="3447025" y="160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28"/>
            <p:cNvSpPr/>
            <p:nvPr/>
          </p:nvSpPr>
          <p:spPr>
            <a:xfrm>
              <a:off x="3454175" y="15845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28"/>
            <p:cNvSpPr/>
            <p:nvPr/>
          </p:nvSpPr>
          <p:spPr>
            <a:xfrm>
              <a:off x="3439300" y="1590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28"/>
            <p:cNvSpPr/>
            <p:nvPr/>
          </p:nvSpPr>
          <p:spPr>
            <a:xfrm>
              <a:off x="3432725" y="159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28"/>
            <p:cNvSpPr/>
            <p:nvPr/>
          </p:nvSpPr>
          <p:spPr>
            <a:xfrm>
              <a:off x="3460200" y="1601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28"/>
            <p:cNvSpPr/>
            <p:nvPr/>
          </p:nvSpPr>
          <p:spPr>
            <a:xfrm>
              <a:off x="3425175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28"/>
            <p:cNvSpPr/>
            <p:nvPr/>
          </p:nvSpPr>
          <p:spPr>
            <a:xfrm>
              <a:off x="3438375" y="1577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28"/>
            <p:cNvSpPr/>
            <p:nvPr/>
          </p:nvSpPr>
          <p:spPr>
            <a:xfrm>
              <a:off x="3443450" y="1569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28"/>
            <p:cNvSpPr/>
            <p:nvPr/>
          </p:nvSpPr>
          <p:spPr>
            <a:xfrm>
              <a:off x="3454550" y="16677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28"/>
            <p:cNvSpPr/>
            <p:nvPr/>
          </p:nvSpPr>
          <p:spPr>
            <a:xfrm>
              <a:off x="3472250" y="166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28"/>
            <p:cNvSpPr/>
            <p:nvPr/>
          </p:nvSpPr>
          <p:spPr>
            <a:xfrm>
              <a:off x="3465675" y="167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28"/>
            <p:cNvSpPr/>
            <p:nvPr/>
          </p:nvSpPr>
          <p:spPr>
            <a:xfrm>
              <a:off x="3458150" y="16553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28"/>
            <p:cNvSpPr/>
            <p:nvPr/>
          </p:nvSpPr>
          <p:spPr>
            <a:xfrm>
              <a:off x="3465300" y="1637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28"/>
            <p:cNvSpPr/>
            <p:nvPr/>
          </p:nvSpPr>
          <p:spPr>
            <a:xfrm>
              <a:off x="3450425" y="164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28"/>
            <p:cNvSpPr/>
            <p:nvPr/>
          </p:nvSpPr>
          <p:spPr>
            <a:xfrm>
              <a:off x="3443825" y="165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28"/>
            <p:cNvSpPr/>
            <p:nvPr/>
          </p:nvSpPr>
          <p:spPr>
            <a:xfrm>
              <a:off x="3471325" y="1654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28"/>
            <p:cNvSpPr/>
            <p:nvPr/>
          </p:nvSpPr>
          <p:spPr>
            <a:xfrm>
              <a:off x="3436300" y="1632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28"/>
            <p:cNvSpPr/>
            <p:nvPr/>
          </p:nvSpPr>
          <p:spPr>
            <a:xfrm>
              <a:off x="3449475" y="1631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28"/>
            <p:cNvSpPr/>
            <p:nvPr/>
          </p:nvSpPr>
          <p:spPr>
            <a:xfrm>
              <a:off x="3465675" y="1721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28"/>
            <p:cNvSpPr/>
            <p:nvPr/>
          </p:nvSpPr>
          <p:spPr>
            <a:xfrm>
              <a:off x="3483375" y="17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28"/>
            <p:cNvSpPr/>
            <p:nvPr/>
          </p:nvSpPr>
          <p:spPr>
            <a:xfrm>
              <a:off x="3476775" y="172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28"/>
            <p:cNvSpPr/>
            <p:nvPr/>
          </p:nvSpPr>
          <p:spPr>
            <a:xfrm>
              <a:off x="3469250" y="170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28"/>
            <p:cNvSpPr/>
            <p:nvPr/>
          </p:nvSpPr>
          <p:spPr>
            <a:xfrm>
              <a:off x="3476400" y="1691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28"/>
            <p:cNvSpPr/>
            <p:nvPr/>
          </p:nvSpPr>
          <p:spPr>
            <a:xfrm>
              <a:off x="3461525" y="16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28"/>
            <p:cNvSpPr/>
            <p:nvPr/>
          </p:nvSpPr>
          <p:spPr>
            <a:xfrm>
              <a:off x="3454925" y="1706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28"/>
            <p:cNvSpPr/>
            <p:nvPr/>
          </p:nvSpPr>
          <p:spPr>
            <a:xfrm>
              <a:off x="3482425" y="170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28"/>
            <p:cNvSpPr/>
            <p:nvPr/>
          </p:nvSpPr>
          <p:spPr>
            <a:xfrm>
              <a:off x="3447400" y="168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28"/>
            <p:cNvSpPr/>
            <p:nvPr/>
          </p:nvSpPr>
          <p:spPr>
            <a:xfrm>
              <a:off x="3460575" y="1684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28"/>
            <p:cNvSpPr/>
            <p:nvPr/>
          </p:nvSpPr>
          <p:spPr>
            <a:xfrm>
              <a:off x="3476775" y="1774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28"/>
            <p:cNvSpPr/>
            <p:nvPr/>
          </p:nvSpPr>
          <p:spPr>
            <a:xfrm>
              <a:off x="3494475" y="1773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28"/>
            <p:cNvSpPr/>
            <p:nvPr/>
          </p:nvSpPr>
          <p:spPr>
            <a:xfrm>
              <a:off x="3487900" y="178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28"/>
            <p:cNvSpPr/>
            <p:nvPr/>
          </p:nvSpPr>
          <p:spPr>
            <a:xfrm>
              <a:off x="3480350" y="176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28"/>
            <p:cNvSpPr/>
            <p:nvPr/>
          </p:nvSpPr>
          <p:spPr>
            <a:xfrm>
              <a:off x="3487525" y="1744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28"/>
            <p:cNvSpPr/>
            <p:nvPr/>
          </p:nvSpPr>
          <p:spPr>
            <a:xfrm>
              <a:off x="3472650" y="1750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28"/>
            <p:cNvSpPr/>
            <p:nvPr/>
          </p:nvSpPr>
          <p:spPr>
            <a:xfrm>
              <a:off x="3466050" y="1759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28"/>
            <p:cNvSpPr/>
            <p:nvPr/>
          </p:nvSpPr>
          <p:spPr>
            <a:xfrm>
              <a:off x="3493550" y="17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28"/>
            <p:cNvSpPr/>
            <p:nvPr/>
          </p:nvSpPr>
          <p:spPr>
            <a:xfrm>
              <a:off x="3458525" y="17385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28"/>
            <p:cNvSpPr/>
            <p:nvPr/>
          </p:nvSpPr>
          <p:spPr>
            <a:xfrm>
              <a:off x="3471700" y="173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28"/>
            <p:cNvSpPr/>
            <p:nvPr/>
          </p:nvSpPr>
          <p:spPr>
            <a:xfrm>
              <a:off x="3498625" y="1797500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181" y="1"/>
                  </a:moveTo>
                  <a:lnTo>
                    <a:pt x="0" y="264"/>
                  </a:lnTo>
                  <a:cubicBezTo>
                    <a:pt x="46" y="272"/>
                    <a:pt x="83" y="272"/>
                    <a:pt x="129" y="280"/>
                  </a:cubicBez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28"/>
            <p:cNvSpPr/>
            <p:nvPr/>
          </p:nvSpPr>
          <p:spPr>
            <a:xfrm>
              <a:off x="3471500" y="1791850"/>
              <a:ext cx="5125" cy="5300"/>
            </a:xfrm>
            <a:custGeom>
              <a:avLst/>
              <a:gdLst/>
              <a:ahLst/>
              <a:cxnLst/>
              <a:rect l="l" t="t" r="r" b="b"/>
              <a:pathLst>
                <a:path w="205" h="212" extrusionOk="0">
                  <a:moveTo>
                    <a:pt x="106" y="1"/>
                  </a:moveTo>
                  <a:lnTo>
                    <a:pt x="1" y="159"/>
                  </a:lnTo>
                  <a:cubicBezTo>
                    <a:pt x="31" y="174"/>
                    <a:pt x="69" y="197"/>
                    <a:pt x="99" y="212"/>
                  </a:cubicBezTo>
                  <a:lnTo>
                    <a:pt x="204" y="6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28"/>
            <p:cNvSpPr/>
            <p:nvPr/>
          </p:nvSpPr>
          <p:spPr>
            <a:xfrm>
              <a:off x="3482800" y="179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28"/>
            <p:cNvSpPr/>
            <p:nvPr/>
          </p:nvSpPr>
          <p:spPr>
            <a:xfrm>
              <a:off x="3431600" y="1394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28"/>
            <p:cNvSpPr/>
            <p:nvPr/>
          </p:nvSpPr>
          <p:spPr>
            <a:xfrm>
              <a:off x="3449300" y="1393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28"/>
            <p:cNvSpPr/>
            <p:nvPr/>
          </p:nvSpPr>
          <p:spPr>
            <a:xfrm>
              <a:off x="3435175" y="1382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28"/>
            <p:cNvSpPr/>
            <p:nvPr/>
          </p:nvSpPr>
          <p:spPr>
            <a:xfrm>
              <a:off x="3442325" y="136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28"/>
            <p:cNvSpPr/>
            <p:nvPr/>
          </p:nvSpPr>
          <p:spPr>
            <a:xfrm>
              <a:off x="3427450" y="137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28"/>
            <p:cNvSpPr/>
            <p:nvPr/>
          </p:nvSpPr>
          <p:spPr>
            <a:xfrm>
              <a:off x="3420850" y="13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28"/>
            <p:cNvSpPr/>
            <p:nvPr/>
          </p:nvSpPr>
          <p:spPr>
            <a:xfrm>
              <a:off x="3448350" y="1381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28"/>
            <p:cNvSpPr/>
            <p:nvPr/>
          </p:nvSpPr>
          <p:spPr>
            <a:xfrm>
              <a:off x="3413325" y="135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28"/>
            <p:cNvSpPr/>
            <p:nvPr/>
          </p:nvSpPr>
          <p:spPr>
            <a:xfrm>
              <a:off x="3426500" y="1358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28"/>
            <p:cNvSpPr/>
            <p:nvPr/>
          </p:nvSpPr>
          <p:spPr>
            <a:xfrm>
              <a:off x="3431600" y="1350850"/>
              <a:ext cx="8475" cy="5300"/>
            </a:xfrm>
            <a:custGeom>
              <a:avLst/>
              <a:gdLst/>
              <a:ahLst/>
              <a:cxnLst/>
              <a:rect l="l" t="t" r="r" b="b"/>
              <a:pathLst>
                <a:path w="339" h="212" extrusionOk="0">
                  <a:moveTo>
                    <a:pt x="143" y="0"/>
                  </a:moveTo>
                  <a:cubicBezTo>
                    <a:pt x="90" y="16"/>
                    <a:pt x="45" y="31"/>
                    <a:pt x="0" y="46"/>
                  </a:cubicBezTo>
                  <a:lnTo>
                    <a:pt x="279" y="211"/>
                  </a:lnTo>
                  <a:lnTo>
                    <a:pt x="339" y="121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28"/>
            <p:cNvSpPr/>
            <p:nvPr/>
          </p:nvSpPr>
          <p:spPr>
            <a:xfrm>
              <a:off x="3442700" y="144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28"/>
            <p:cNvSpPr/>
            <p:nvPr/>
          </p:nvSpPr>
          <p:spPr>
            <a:xfrm>
              <a:off x="3460400" y="1446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8"/>
            <p:cNvSpPr/>
            <p:nvPr/>
          </p:nvSpPr>
          <p:spPr>
            <a:xfrm>
              <a:off x="3446275" y="143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8"/>
            <p:cNvSpPr/>
            <p:nvPr/>
          </p:nvSpPr>
          <p:spPr>
            <a:xfrm>
              <a:off x="3453425" y="1417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8"/>
            <p:cNvSpPr/>
            <p:nvPr/>
          </p:nvSpPr>
          <p:spPr>
            <a:xfrm>
              <a:off x="3438550" y="1423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8"/>
            <p:cNvSpPr/>
            <p:nvPr/>
          </p:nvSpPr>
          <p:spPr>
            <a:xfrm>
              <a:off x="3431975" y="143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8"/>
            <p:cNvSpPr/>
            <p:nvPr/>
          </p:nvSpPr>
          <p:spPr>
            <a:xfrm>
              <a:off x="3459450" y="1434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8"/>
            <p:cNvSpPr/>
            <p:nvPr/>
          </p:nvSpPr>
          <p:spPr>
            <a:xfrm>
              <a:off x="3424425" y="1412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8"/>
            <p:cNvSpPr/>
            <p:nvPr/>
          </p:nvSpPr>
          <p:spPr>
            <a:xfrm>
              <a:off x="3437625" y="14113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8"/>
            <p:cNvSpPr/>
            <p:nvPr/>
          </p:nvSpPr>
          <p:spPr>
            <a:xfrm>
              <a:off x="3442700" y="1402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8"/>
            <p:cNvSpPr/>
            <p:nvPr/>
          </p:nvSpPr>
          <p:spPr>
            <a:xfrm>
              <a:off x="3453800" y="1501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8"/>
            <p:cNvSpPr/>
            <p:nvPr/>
          </p:nvSpPr>
          <p:spPr>
            <a:xfrm>
              <a:off x="3471500" y="1499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8"/>
            <p:cNvSpPr/>
            <p:nvPr/>
          </p:nvSpPr>
          <p:spPr>
            <a:xfrm>
              <a:off x="3457375" y="14887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8"/>
            <p:cNvSpPr/>
            <p:nvPr/>
          </p:nvSpPr>
          <p:spPr>
            <a:xfrm>
              <a:off x="3464550" y="1471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8"/>
            <p:cNvSpPr/>
            <p:nvPr/>
          </p:nvSpPr>
          <p:spPr>
            <a:xfrm>
              <a:off x="3449675" y="147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8"/>
            <p:cNvSpPr/>
            <p:nvPr/>
          </p:nvSpPr>
          <p:spPr>
            <a:xfrm>
              <a:off x="3443075" y="1486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8"/>
            <p:cNvSpPr/>
            <p:nvPr/>
          </p:nvSpPr>
          <p:spPr>
            <a:xfrm>
              <a:off x="3470575" y="1487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8"/>
            <p:cNvSpPr/>
            <p:nvPr/>
          </p:nvSpPr>
          <p:spPr>
            <a:xfrm>
              <a:off x="3435550" y="146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8"/>
            <p:cNvSpPr/>
            <p:nvPr/>
          </p:nvSpPr>
          <p:spPr>
            <a:xfrm>
              <a:off x="3448725" y="1464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8"/>
            <p:cNvSpPr/>
            <p:nvPr/>
          </p:nvSpPr>
          <p:spPr>
            <a:xfrm>
              <a:off x="3453800" y="14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8"/>
            <p:cNvSpPr/>
            <p:nvPr/>
          </p:nvSpPr>
          <p:spPr>
            <a:xfrm>
              <a:off x="3464925" y="155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8"/>
            <p:cNvSpPr/>
            <p:nvPr/>
          </p:nvSpPr>
          <p:spPr>
            <a:xfrm>
              <a:off x="3482625" y="15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8"/>
            <p:cNvSpPr/>
            <p:nvPr/>
          </p:nvSpPr>
          <p:spPr>
            <a:xfrm>
              <a:off x="3468500" y="1541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8"/>
            <p:cNvSpPr/>
            <p:nvPr/>
          </p:nvSpPr>
          <p:spPr>
            <a:xfrm>
              <a:off x="3475650" y="152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8"/>
            <p:cNvSpPr/>
            <p:nvPr/>
          </p:nvSpPr>
          <p:spPr>
            <a:xfrm>
              <a:off x="3460775" y="153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8"/>
            <p:cNvSpPr/>
            <p:nvPr/>
          </p:nvSpPr>
          <p:spPr>
            <a:xfrm>
              <a:off x="3454175" y="15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8"/>
            <p:cNvSpPr/>
            <p:nvPr/>
          </p:nvSpPr>
          <p:spPr>
            <a:xfrm>
              <a:off x="3481675" y="1541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8"/>
            <p:cNvSpPr/>
            <p:nvPr/>
          </p:nvSpPr>
          <p:spPr>
            <a:xfrm>
              <a:off x="3446650" y="151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8"/>
            <p:cNvSpPr/>
            <p:nvPr/>
          </p:nvSpPr>
          <p:spPr>
            <a:xfrm>
              <a:off x="3459825" y="151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8"/>
            <p:cNvSpPr/>
            <p:nvPr/>
          </p:nvSpPr>
          <p:spPr>
            <a:xfrm>
              <a:off x="3464925" y="150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8"/>
            <p:cNvSpPr/>
            <p:nvPr/>
          </p:nvSpPr>
          <p:spPr>
            <a:xfrm>
              <a:off x="3476025" y="1607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8"/>
            <p:cNvSpPr/>
            <p:nvPr/>
          </p:nvSpPr>
          <p:spPr>
            <a:xfrm>
              <a:off x="3493725" y="1606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8"/>
            <p:cNvSpPr/>
            <p:nvPr/>
          </p:nvSpPr>
          <p:spPr>
            <a:xfrm>
              <a:off x="3487150" y="16159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8"/>
            <p:cNvSpPr/>
            <p:nvPr/>
          </p:nvSpPr>
          <p:spPr>
            <a:xfrm>
              <a:off x="3479600" y="159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8"/>
            <p:cNvSpPr/>
            <p:nvPr/>
          </p:nvSpPr>
          <p:spPr>
            <a:xfrm>
              <a:off x="3486750" y="1577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8"/>
            <p:cNvSpPr/>
            <p:nvPr/>
          </p:nvSpPr>
          <p:spPr>
            <a:xfrm>
              <a:off x="3471875" y="1583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8"/>
            <p:cNvSpPr/>
            <p:nvPr/>
          </p:nvSpPr>
          <p:spPr>
            <a:xfrm>
              <a:off x="3465300" y="159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8"/>
            <p:cNvSpPr/>
            <p:nvPr/>
          </p:nvSpPr>
          <p:spPr>
            <a:xfrm>
              <a:off x="3492775" y="15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8"/>
            <p:cNvSpPr/>
            <p:nvPr/>
          </p:nvSpPr>
          <p:spPr>
            <a:xfrm>
              <a:off x="3457750" y="157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8"/>
            <p:cNvSpPr/>
            <p:nvPr/>
          </p:nvSpPr>
          <p:spPr>
            <a:xfrm>
              <a:off x="3470950" y="157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8"/>
            <p:cNvSpPr/>
            <p:nvPr/>
          </p:nvSpPr>
          <p:spPr>
            <a:xfrm>
              <a:off x="3476025" y="1562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8"/>
            <p:cNvSpPr/>
            <p:nvPr/>
          </p:nvSpPr>
          <p:spPr>
            <a:xfrm>
              <a:off x="3487150" y="166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8"/>
            <p:cNvSpPr/>
            <p:nvPr/>
          </p:nvSpPr>
          <p:spPr>
            <a:xfrm>
              <a:off x="3504850" y="16598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8"/>
            <p:cNvSpPr/>
            <p:nvPr/>
          </p:nvSpPr>
          <p:spPr>
            <a:xfrm>
              <a:off x="3498250" y="166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8"/>
            <p:cNvSpPr/>
            <p:nvPr/>
          </p:nvSpPr>
          <p:spPr>
            <a:xfrm>
              <a:off x="3490725" y="1648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8"/>
            <p:cNvSpPr/>
            <p:nvPr/>
          </p:nvSpPr>
          <p:spPr>
            <a:xfrm>
              <a:off x="3497875" y="163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8"/>
            <p:cNvSpPr/>
            <p:nvPr/>
          </p:nvSpPr>
          <p:spPr>
            <a:xfrm>
              <a:off x="3483000" y="16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8"/>
            <p:cNvSpPr/>
            <p:nvPr/>
          </p:nvSpPr>
          <p:spPr>
            <a:xfrm>
              <a:off x="3476400" y="1646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8"/>
            <p:cNvSpPr/>
            <p:nvPr/>
          </p:nvSpPr>
          <p:spPr>
            <a:xfrm>
              <a:off x="3503900" y="1647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8"/>
            <p:cNvSpPr/>
            <p:nvPr/>
          </p:nvSpPr>
          <p:spPr>
            <a:xfrm>
              <a:off x="3468875" y="16252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8"/>
            <p:cNvSpPr/>
            <p:nvPr/>
          </p:nvSpPr>
          <p:spPr>
            <a:xfrm>
              <a:off x="3482050" y="1624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8"/>
            <p:cNvSpPr/>
            <p:nvPr/>
          </p:nvSpPr>
          <p:spPr>
            <a:xfrm>
              <a:off x="3498250" y="1714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8"/>
            <p:cNvSpPr/>
            <p:nvPr/>
          </p:nvSpPr>
          <p:spPr>
            <a:xfrm>
              <a:off x="3515950" y="17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8"/>
            <p:cNvSpPr/>
            <p:nvPr/>
          </p:nvSpPr>
          <p:spPr>
            <a:xfrm>
              <a:off x="3509350" y="1722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8"/>
            <p:cNvSpPr/>
            <p:nvPr/>
          </p:nvSpPr>
          <p:spPr>
            <a:xfrm>
              <a:off x="3501825" y="170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8"/>
            <p:cNvSpPr/>
            <p:nvPr/>
          </p:nvSpPr>
          <p:spPr>
            <a:xfrm>
              <a:off x="3508975" y="1684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8"/>
            <p:cNvSpPr/>
            <p:nvPr/>
          </p:nvSpPr>
          <p:spPr>
            <a:xfrm>
              <a:off x="3494100" y="168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8"/>
            <p:cNvSpPr/>
            <p:nvPr/>
          </p:nvSpPr>
          <p:spPr>
            <a:xfrm>
              <a:off x="3487525" y="169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8"/>
            <p:cNvSpPr/>
            <p:nvPr/>
          </p:nvSpPr>
          <p:spPr>
            <a:xfrm>
              <a:off x="3515000" y="170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8"/>
            <p:cNvSpPr/>
            <p:nvPr/>
          </p:nvSpPr>
          <p:spPr>
            <a:xfrm>
              <a:off x="3479975" y="16785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8"/>
            <p:cNvSpPr/>
            <p:nvPr/>
          </p:nvSpPr>
          <p:spPr>
            <a:xfrm>
              <a:off x="3493175" y="16777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8"/>
            <p:cNvSpPr/>
            <p:nvPr/>
          </p:nvSpPr>
          <p:spPr>
            <a:xfrm>
              <a:off x="3509350" y="176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8"/>
            <p:cNvSpPr/>
            <p:nvPr/>
          </p:nvSpPr>
          <p:spPr>
            <a:xfrm>
              <a:off x="3527050" y="176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8"/>
            <p:cNvSpPr/>
            <p:nvPr/>
          </p:nvSpPr>
          <p:spPr>
            <a:xfrm>
              <a:off x="3520475" y="177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8"/>
            <p:cNvSpPr/>
            <p:nvPr/>
          </p:nvSpPr>
          <p:spPr>
            <a:xfrm>
              <a:off x="3512925" y="175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8"/>
            <p:cNvSpPr/>
            <p:nvPr/>
          </p:nvSpPr>
          <p:spPr>
            <a:xfrm>
              <a:off x="3520100" y="1737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8"/>
            <p:cNvSpPr/>
            <p:nvPr/>
          </p:nvSpPr>
          <p:spPr>
            <a:xfrm>
              <a:off x="3505225" y="174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8"/>
            <p:cNvSpPr/>
            <p:nvPr/>
          </p:nvSpPr>
          <p:spPr>
            <a:xfrm>
              <a:off x="3498625" y="1752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8"/>
            <p:cNvSpPr/>
            <p:nvPr/>
          </p:nvSpPr>
          <p:spPr>
            <a:xfrm>
              <a:off x="3526125" y="175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8"/>
            <p:cNvSpPr/>
            <p:nvPr/>
          </p:nvSpPr>
          <p:spPr>
            <a:xfrm>
              <a:off x="3491100" y="1731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8"/>
            <p:cNvSpPr/>
            <p:nvPr/>
          </p:nvSpPr>
          <p:spPr>
            <a:xfrm>
              <a:off x="3504275" y="1731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8"/>
            <p:cNvSpPr/>
            <p:nvPr/>
          </p:nvSpPr>
          <p:spPr>
            <a:xfrm>
              <a:off x="3531200" y="179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8"/>
            <p:cNvSpPr/>
            <p:nvPr/>
          </p:nvSpPr>
          <p:spPr>
            <a:xfrm>
              <a:off x="3516325" y="1796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8"/>
            <p:cNvSpPr/>
            <p:nvPr/>
          </p:nvSpPr>
          <p:spPr>
            <a:xfrm>
              <a:off x="3502200" y="178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8"/>
            <p:cNvSpPr/>
            <p:nvPr/>
          </p:nvSpPr>
          <p:spPr>
            <a:xfrm>
              <a:off x="3515375" y="178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8"/>
            <p:cNvSpPr/>
            <p:nvPr/>
          </p:nvSpPr>
          <p:spPr>
            <a:xfrm>
              <a:off x="3464175" y="1387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8"/>
            <p:cNvSpPr/>
            <p:nvPr/>
          </p:nvSpPr>
          <p:spPr>
            <a:xfrm>
              <a:off x="3482050" y="1386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8"/>
            <p:cNvSpPr/>
            <p:nvPr/>
          </p:nvSpPr>
          <p:spPr>
            <a:xfrm>
              <a:off x="3467750" y="1375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8"/>
            <p:cNvSpPr/>
            <p:nvPr/>
          </p:nvSpPr>
          <p:spPr>
            <a:xfrm>
              <a:off x="3474900" y="135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8"/>
            <p:cNvSpPr/>
            <p:nvPr/>
          </p:nvSpPr>
          <p:spPr>
            <a:xfrm>
              <a:off x="3460200" y="1363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8"/>
            <p:cNvSpPr/>
            <p:nvPr/>
          </p:nvSpPr>
          <p:spPr>
            <a:xfrm>
              <a:off x="3453425" y="137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8"/>
            <p:cNvSpPr/>
            <p:nvPr/>
          </p:nvSpPr>
          <p:spPr>
            <a:xfrm>
              <a:off x="3480925" y="137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8"/>
            <p:cNvSpPr/>
            <p:nvPr/>
          </p:nvSpPr>
          <p:spPr>
            <a:xfrm>
              <a:off x="3445900" y="135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8"/>
            <p:cNvSpPr/>
            <p:nvPr/>
          </p:nvSpPr>
          <p:spPr>
            <a:xfrm>
              <a:off x="3459075" y="135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8"/>
            <p:cNvSpPr/>
            <p:nvPr/>
          </p:nvSpPr>
          <p:spPr>
            <a:xfrm>
              <a:off x="3478675" y="1351975"/>
              <a:ext cx="2650" cy="1525"/>
            </a:xfrm>
            <a:custGeom>
              <a:avLst/>
              <a:gdLst/>
              <a:ahLst/>
              <a:cxnLst/>
              <a:rect l="l" t="t" r="r" b="b"/>
              <a:pathLst>
                <a:path w="106" h="61" extrusionOk="0">
                  <a:moveTo>
                    <a:pt x="0" y="1"/>
                  </a:moveTo>
                  <a:lnTo>
                    <a:pt x="90" y="61"/>
                  </a:lnTo>
                  <a:lnTo>
                    <a:pt x="106" y="38"/>
                  </a:lnTo>
                  <a:cubicBezTo>
                    <a:pt x="68" y="31"/>
                    <a:pt x="30" y="16"/>
                    <a:pt x="0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8"/>
            <p:cNvSpPr/>
            <p:nvPr/>
          </p:nvSpPr>
          <p:spPr>
            <a:xfrm>
              <a:off x="3475275" y="144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8"/>
            <p:cNvSpPr/>
            <p:nvPr/>
          </p:nvSpPr>
          <p:spPr>
            <a:xfrm>
              <a:off x="3493175" y="1439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8"/>
            <p:cNvSpPr/>
            <p:nvPr/>
          </p:nvSpPr>
          <p:spPr>
            <a:xfrm>
              <a:off x="3478850" y="142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8"/>
            <p:cNvSpPr/>
            <p:nvPr/>
          </p:nvSpPr>
          <p:spPr>
            <a:xfrm>
              <a:off x="3486000" y="141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8"/>
            <p:cNvSpPr/>
            <p:nvPr/>
          </p:nvSpPr>
          <p:spPr>
            <a:xfrm>
              <a:off x="3471325" y="1416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8"/>
            <p:cNvSpPr/>
            <p:nvPr/>
          </p:nvSpPr>
          <p:spPr>
            <a:xfrm>
              <a:off x="3464550" y="142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8"/>
            <p:cNvSpPr/>
            <p:nvPr/>
          </p:nvSpPr>
          <p:spPr>
            <a:xfrm>
              <a:off x="3492025" y="142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8"/>
            <p:cNvSpPr/>
            <p:nvPr/>
          </p:nvSpPr>
          <p:spPr>
            <a:xfrm>
              <a:off x="3457000" y="1405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8"/>
            <p:cNvSpPr/>
            <p:nvPr/>
          </p:nvSpPr>
          <p:spPr>
            <a:xfrm>
              <a:off x="3470200" y="1404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8"/>
            <p:cNvSpPr/>
            <p:nvPr/>
          </p:nvSpPr>
          <p:spPr>
            <a:xfrm>
              <a:off x="3475275" y="1396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8"/>
            <p:cNvSpPr/>
            <p:nvPr/>
          </p:nvSpPr>
          <p:spPr>
            <a:xfrm>
              <a:off x="3486375" y="149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8"/>
            <p:cNvSpPr/>
            <p:nvPr/>
          </p:nvSpPr>
          <p:spPr>
            <a:xfrm>
              <a:off x="3504275" y="1493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8"/>
            <p:cNvSpPr/>
            <p:nvPr/>
          </p:nvSpPr>
          <p:spPr>
            <a:xfrm>
              <a:off x="3489950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8"/>
            <p:cNvSpPr/>
            <p:nvPr/>
          </p:nvSpPr>
          <p:spPr>
            <a:xfrm>
              <a:off x="3497125" y="146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8"/>
            <p:cNvSpPr/>
            <p:nvPr/>
          </p:nvSpPr>
          <p:spPr>
            <a:xfrm>
              <a:off x="3482425" y="1470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8"/>
            <p:cNvSpPr/>
            <p:nvPr/>
          </p:nvSpPr>
          <p:spPr>
            <a:xfrm>
              <a:off x="3475650" y="14794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8"/>
            <p:cNvSpPr/>
            <p:nvPr/>
          </p:nvSpPr>
          <p:spPr>
            <a:xfrm>
              <a:off x="3503150" y="1480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8"/>
            <p:cNvSpPr/>
            <p:nvPr/>
          </p:nvSpPr>
          <p:spPr>
            <a:xfrm>
              <a:off x="3468125" y="145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28"/>
            <p:cNvSpPr/>
            <p:nvPr/>
          </p:nvSpPr>
          <p:spPr>
            <a:xfrm>
              <a:off x="3481300" y="1457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28"/>
            <p:cNvSpPr/>
            <p:nvPr/>
          </p:nvSpPr>
          <p:spPr>
            <a:xfrm>
              <a:off x="3486375" y="144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8"/>
            <p:cNvSpPr/>
            <p:nvPr/>
          </p:nvSpPr>
          <p:spPr>
            <a:xfrm>
              <a:off x="3497500" y="154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8"/>
            <p:cNvSpPr/>
            <p:nvPr/>
          </p:nvSpPr>
          <p:spPr>
            <a:xfrm>
              <a:off x="3515375" y="15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8"/>
            <p:cNvSpPr/>
            <p:nvPr/>
          </p:nvSpPr>
          <p:spPr>
            <a:xfrm>
              <a:off x="3508600" y="155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8"/>
            <p:cNvSpPr/>
            <p:nvPr/>
          </p:nvSpPr>
          <p:spPr>
            <a:xfrm>
              <a:off x="350107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8"/>
            <p:cNvSpPr/>
            <p:nvPr/>
          </p:nvSpPr>
          <p:spPr>
            <a:xfrm>
              <a:off x="3508225" y="1517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8"/>
            <p:cNvSpPr/>
            <p:nvPr/>
          </p:nvSpPr>
          <p:spPr>
            <a:xfrm>
              <a:off x="3493550" y="15233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8"/>
            <p:cNvSpPr/>
            <p:nvPr/>
          </p:nvSpPr>
          <p:spPr>
            <a:xfrm>
              <a:off x="3486750" y="15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8"/>
            <p:cNvSpPr/>
            <p:nvPr/>
          </p:nvSpPr>
          <p:spPr>
            <a:xfrm>
              <a:off x="3514250" y="1534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8"/>
            <p:cNvSpPr/>
            <p:nvPr/>
          </p:nvSpPr>
          <p:spPr>
            <a:xfrm>
              <a:off x="3479225" y="1512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8"/>
            <p:cNvSpPr/>
            <p:nvPr/>
          </p:nvSpPr>
          <p:spPr>
            <a:xfrm>
              <a:off x="3492400" y="151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8"/>
            <p:cNvSpPr/>
            <p:nvPr/>
          </p:nvSpPr>
          <p:spPr>
            <a:xfrm>
              <a:off x="3497500" y="150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8"/>
            <p:cNvSpPr/>
            <p:nvPr/>
          </p:nvSpPr>
          <p:spPr>
            <a:xfrm>
              <a:off x="3508600" y="160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8"/>
            <p:cNvSpPr/>
            <p:nvPr/>
          </p:nvSpPr>
          <p:spPr>
            <a:xfrm>
              <a:off x="3526500" y="1599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8"/>
            <p:cNvSpPr/>
            <p:nvPr/>
          </p:nvSpPr>
          <p:spPr>
            <a:xfrm>
              <a:off x="3519725" y="160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8"/>
            <p:cNvSpPr/>
            <p:nvPr/>
          </p:nvSpPr>
          <p:spPr>
            <a:xfrm>
              <a:off x="3512175" y="158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8"/>
            <p:cNvSpPr/>
            <p:nvPr/>
          </p:nvSpPr>
          <p:spPr>
            <a:xfrm>
              <a:off x="3519350" y="15708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8"/>
            <p:cNvSpPr/>
            <p:nvPr/>
          </p:nvSpPr>
          <p:spPr>
            <a:xfrm>
              <a:off x="3504650" y="1576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8"/>
            <p:cNvSpPr/>
            <p:nvPr/>
          </p:nvSpPr>
          <p:spPr>
            <a:xfrm>
              <a:off x="3497875" y="158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8"/>
            <p:cNvSpPr/>
            <p:nvPr/>
          </p:nvSpPr>
          <p:spPr>
            <a:xfrm>
              <a:off x="3525375" y="1587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8"/>
            <p:cNvSpPr/>
            <p:nvPr/>
          </p:nvSpPr>
          <p:spPr>
            <a:xfrm>
              <a:off x="3490350" y="15651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8"/>
            <p:cNvSpPr/>
            <p:nvPr/>
          </p:nvSpPr>
          <p:spPr>
            <a:xfrm>
              <a:off x="3503525" y="15643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8"/>
            <p:cNvSpPr/>
            <p:nvPr/>
          </p:nvSpPr>
          <p:spPr>
            <a:xfrm>
              <a:off x="3519725" y="165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8"/>
            <p:cNvSpPr/>
            <p:nvPr/>
          </p:nvSpPr>
          <p:spPr>
            <a:xfrm>
              <a:off x="3537600" y="1653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8"/>
            <p:cNvSpPr/>
            <p:nvPr/>
          </p:nvSpPr>
          <p:spPr>
            <a:xfrm>
              <a:off x="3530825" y="166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8"/>
            <p:cNvSpPr/>
            <p:nvPr/>
          </p:nvSpPr>
          <p:spPr>
            <a:xfrm>
              <a:off x="3523300" y="1641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8"/>
            <p:cNvSpPr/>
            <p:nvPr/>
          </p:nvSpPr>
          <p:spPr>
            <a:xfrm>
              <a:off x="3530450" y="162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8"/>
            <p:cNvSpPr/>
            <p:nvPr/>
          </p:nvSpPr>
          <p:spPr>
            <a:xfrm>
              <a:off x="3515575" y="162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8"/>
            <p:cNvSpPr/>
            <p:nvPr/>
          </p:nvSpPr>
          <p:spPr>
            <a:xfrm>
              <a:off x="3508975" y="1639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8"/>
            <p:cNvSpPr/>
            <p:nvPr/>
          </p:nvSpPr>
          <p:spPr>
            <a:xfrm>
              <a:off x="3536475" y="1640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8"/>
            <p:cNvSpPr/>
            <p:nvPr/>
          </p:nvSpPr>
          <p:spPr>
            <a:xfrm>
              <a:off x="3501450" y="161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8"/>
            <p:cNvSpPr/>
            <p:nvPr/>
          </p:nvSpPr>
          <p:spPr>
            <a:xfrm>
              <a:off x="3514625" y="161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8"/>
            <p:cNvSpPr/>
            <p:nvPr/>
          </p:nvSpPr>
          <p:spPr>
            <a:xfrm>
              <a:off x="3530825" y="170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8"/>
            <p:cNvSpPr/>
            <p:nvPr/>
          </p:nvSpPr>
          <p:spPr>
            <a:xfrm>
              <a:off x="3548725" y="1706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8"/>
            <p:cNvSpPr/>
            <p:nvPr/>
          </p:nvSpPr>
          <p:spPr>
            <a:xfrm>
              <a:off x="3541925" y="171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8"/>
            <p:cNvSpPr/>
            <p:nvPr/>
          </p:nvSpPr>
          <p:spPr>
            <a:xfrm>
              <a:off x="3534400" y="169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8"/>
            <p:cNvSpPr/>
            <p:nvPr/>
          </p:nvSpPr>
          <p:spPr>
            <a:xfrm>
              <a:off x="3541550" y="167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8"/>
            <p:cNvSpPr/>
            <p:nvPr/>
          </p:nvSpPr>
          <p:spPr>
            <a:xfrm>
              <a:off x="3526675" y="168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8"/>
            <p:cNvSpPr/>
            <p:nvPr/>
          </p:nvSpPr>
          <p:spPr>
            <a:xfrm>
              <a:off x="3520100" y="169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8"/>
            <p:cNvSpPr/>
            <p:nvPr/>
          </p:nvSpPr>
          <p:spPr>
            <a:xfrm>
              <a:off x="3547575" y="1694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8"/>
            <p:cNvSpPr/>
            <p:nvPr/>
          </p:nvSpPr>
          <p:spPr>
            <a:xfrm>
              <a:off x="3512550" y="167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8"/>
            <p:cNvSpPr/>
            <p:nvPr/>
          </p:nvSpPr>
          <p:spPr>
            <a:xfrm>
              <a:off x="3525750" y="1670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8"/>
            <p:cNvSpPr/>
            <p:nvPr/>
          </p:nvSpPr>
          <p:spPr>
            <a:xfrm>
              <a:off x="3541925" y="1760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8"/>
            <p:cNvSpPr/>
            <p:nvPr/>
          </p:nvSpPr>
          <p:spPr>
            <a:xfrm>
              <a:off x="3559825" y="1759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8"/>
            <p:cNvSpPr/>
            <p:nvPr/>
          </p:nvSpPr>
          <p:spPr>
            <a:xfrm>
              <a:off x="3553050" y="176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8"/>
            <p:cNvSpPr/>
            <p:nvPr/>
          </p:nvSpPr>
          <p:spPr>
            <a:xfrm>
              <a:off x="3545500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8"/>
            <p:cNvSpPr/>
            <p:nvPr/>
          </p:nvSpPr>
          <p:spPr>
            <a:xfrm>
              <a:off x="3552675" y="173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8"/>
            <p:cNvSpPr/>
            <p:nvPr/>
          </p:nvSpPr>
          <p:spPr>
            <a:xfrm>
              <a:off x="3537800" y="173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8"/>
            <p:cNvSpPr/>
            <p:nvPr/>
          </p:nvSpPr>
          <p:spPr>
            <a:xfrm>
              <a:off x="3531200" y="174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8"/>
            <p:cNvSpPr/>
            <p:nvPr/>
          </p:nvSpPr>
          <p:spPr>
            <a:xfrm>
              <a:off x="3558700" y="1747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8"/>
            <p:cNvSpPr/>
            <p:nvPr/>
          </p:nvSpPr>
          <p:spPr>
            <a:xfrm>
              <a:off x="3523675" y="1725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8"/>
            <p:cNvSpPr/>
            <p:nvPr/>
          </p:nvSpPr>
          <p:spPr>
            <a:xfrm>
              <a:off x="3536850" y="1724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8"/>
            <p:cNvSpPr/>
            <p:nvPr/>
          </p:nvSpPr>
          <p:spPr>
            <a:xfrm>
              <a:off x="3548900" y="1789600"/>
              <a:ext cx="3600" cy="3025"/>
            </a:xfrm>
            <a:custGeom>
              <a:avLst/>
              <a:gdLst/>
              <a:ahLst/>
              <a:cxnLst/>
              <a:rect l="l" t="t" r="r" b="b"/>
              <a:pathLst>
                <a:path w="144" h="121" extrusionOk="0">
                  <a:moveTo>
                    <a:pt x="68" y="0"/>
                  </a:moveTo>
                  <a:lnTo>
                    <a:pt x="1" y="91"/>
                  </a:lnTo>
                  <a:lnTo>
                    <a:pt x="46" y="121"/>
                  </a:lnTo>
                  <a:cubicBezTo>
                    <a:pt x="83" y="98"/>
                    <a:pt x="114" y="76"/>
                    <a:pt x="144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8"/>
            <p:cNvSpPr/>
            <p:nvPr/>
          </p:nvSpPr>
          <p:spPr>
            <a:xfrm>
              <a:off x="3534775" y="1778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8"/>
            <p:cNvSpPr/>
            <p:nvPr/>
          </p:nvSpPr>
          <p:spPr>
            <a:xfrm>
              <a:off x="3547950" y="1777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8"/>
            <p:cNvSpPr/>
            <p:nvPr/>
          </p:nvSpPr>
          <p:spPr>
            <a:xfrm>
              <a:off x="3496750" y="138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8"/>
            <p:cNvSpPr/>
            <p:nvPr/>
          </p:nvSpPr>
          <p:spPr>
            <a:xfrm>
              <a:off x="3514625" y="1379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8"/>
            <p:cNvSpPr/>
            <p:nvPr/>
          </p:nvSpPr>
          <p:spPr>
            <a:xfrm>
              <a:off x="3500500" y="136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8"/>
            <p:cNvSpPr/>
            <p:nvPr/>
          </p:nvSpPr>
          <p:spPr>
            <a:xfrm>
              <a:off x="3507475" y="1351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96" y="0"/>
                  </a:moveTo>
                  <a:cubicBezTo>
                    <a:pt x="181" y="8"/>
                    <a:pt x="174" y="15"/>
                    <a:pt x="166" y="23"/>
                  </a:cubicBez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8"/>
            <p:cNvSpPr/>
            <p:nvPr/>
          </p:nvSpPr>
          <p:spPr>
            <a:xfrm>
              <a:off x="3486000" y="136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8"/>
            <p:cNvSpPr/>
            <p:nvPr/>
          </p:nvSpPr>
          <p:spPr>
            <a:xfrm>
              <a:off x="3513700" y="1367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8"/>
            <p:cNvSpPr/>
            <p:nvPr/>
          </p:nvSpPr>
          <p:spPr>
            <a:xfrm>
              <a:off x="3507850" y="143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8"/>
            <p:cNvSpPr/>
            <p:nvPr/>
          </p:nvSpPr>
          <p:spPr>
            <a:xfrm>
              <a:off x="3525750" y="1433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8"/>
            <p:cNvSpPr/>
            <p:nvPr/>
          </p:nvSpPr>
          <p:spPr>
            <a:xfrm>
              <a:off x="3511625" y="1421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8"/>
            <p:cNvSpPr/>
            <p:nvPr/>
          </p:nvSpPr>
          <p:spPr>
            <a:xfrm>
              <a:off x="3518575" y="140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8"/>
            <p:cNvSpPr/>
            <p:nvPr/>
          </p:nvSpPr>
          <p:spPr>
            <a:xfrm>
              <a:off x="3503900" y="1409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8"/>
            <p:cNvSpPr/>
            <p:nvPr/>
          </p:nvSpPr>
          <p:spPr>
            <a:xfrm>
              <a:off x="3497125" y="141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8"/>
            <p:cNvSpPr/>
            <p:nvPr/>
          </p:nvSpPr>
          <p:spPr>
            <a:xfrm>
              <a:off x="3524800" y="1420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8"/>
            <p:cNvSpPr/>
            <p:nvPr/>
          </p:nvSpPr>
          <p:spPr>
            <a:xfrm>
              <a:off x="3489775" y="1398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8"/>
            <p:cNvSpPr/>
            <p:nvPr/>
          </p:nvSpPr>
          <p:spPr>
            <a:xfrm>
              <a:off x="3502775" y="1397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8"/>
            <p:cNvSpPr/>
            <p:nvPr/>
          </p:nvSpPr>
          <p:spPr>
            <a:xfrm>
              <a:off x="3507850" y="138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8"/>
            <p:cNvSpPr/>
            <p:nvPr/>
          </p:nvSpPr>
          <p:spPr>
            <a:xfrm>
              <a:off x="3518950" y="1487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8"/>
            <p:cNvSpPr/>
            <p:nvPr/>
          </p:nvSpPr>
          <p:spPr>
            <a:xfrm>
              <a:off x="3536850" y="1486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8"/>
            <p:cNvSpPr/>
            <p:nvPr/>
          </p:nvSpPr>
          <p:spPr>
            <a:xfrm>
              <a:off x="3522725" y="1475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8"/>
            <p:cNvSpPr/>
            <p:nvPr/>
          </p:nvSpPr>
          <p:spPr>
            <a:xfrm>
              <a:off x="3529700" y="145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8"/>
            <p:cNvSpPr/>
            <p:nvPr/>
          </p:nvSpPr>
          <p:spPr>
            <a:xfrm>
              <a:off x="3515000" y="1463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8"/>
            <p:cNvSpPr/>
            <p:nvPr/>
          </p:nvSpPr>
          <p:spPr>
            <a:xfrm>
              <a:off x="3508225" y="1472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8"/>
            <p:cNvSpPr/>
            <p:nvPr/>
          </p:nvSpPr>
          <p:spPr>
            <a:xfrm>
              <a:off x="3535900" y="1474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8"/>
            <p:cNvSpPr/>
            <p:nvPr/>
          </p:nvSpPr>
          <p:spPr>
            <a:xfrm>
              <a:off x="3500875" y="14517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8"/>
            <p:cNvSpPr/>
            <p:nvPr/>
          </p:nvSpPr>
          <p:spPr>
            <a:xfrm>
              <a:off x="3513875" y="1451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8"/>
            <p:cNvSpPr/>
            <p:nvPr/>
          </p:nvSpPr>
          <p:spPr>
            <a:xfrm>
              <a:off x="3518950" y="144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8"/>
            <p:cNvSpPr/>
            <p:nvPr/>
          </p:nvSpPr>
          <p:spPr>
            <a:xfrm>
              <a:off x="3530075" y="1540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8"/>
            <p:cNvSpPr/>
            <p:nvPr/>
          </p:nvSpPr>
          <p:spPr>
            <a:xfrm>
              <a:off x="3547950" y="1539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8"/>
            <p:cNvSpPr/>
            <p:nvPr/>
          </p:nvSpPr>
          <p:spPr>
            <a:xfrm>
              <a:off x="3541175" y="154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8"/>
            <p:cNvSpPr/>
            <p:nvPr/>
          </p:nvSpPr>
          <p:spPr>
            <a:xfrm>
              <a:off x="3533850" y="152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8"/>
            <p:cNvSpPr/>
            <p:nvPr/>
          </p:nvSpPr>
          <p:spPr>
            <a:xfrm>
              <a:off x="3540800" y="15107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8"/>
            <p:cNvSpPr/>
            <p:nvPr/>
          </p:nvSpPr>
          <p:spPr>
            <a:xfrm>
              <a:off x="3526125" y="1516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8"/>
            <p:cNvSpPr/>
            <p:nvPr/>
          </p:nvSpPr>
          <p:spPr>
            <a:xfrm>
              <a:off x="3519350" y="15259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8"/>
            <p:cNvSpPr/>
            <p:nvPr/>
          </p:nvSpPr>
          <p:spPr>
            <a:xfrm>
              <a:off x="3547025" y="1527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8"/>
            <p:cNvSpPr/>
            <p:nvPr/>
          </p:nvSpPr>
          <p:spPr>
            <a:xfrm>
              <a:off x="3512000" y="150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8"/>
            <p:cNvSpPr/>
            <p:nvPr/>
          </p:nvSpPr>
          <p:spPr>
            <a:xfrm>
              <a:off x="3524975" y="1504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8"/>
            <p:cNvSpPr/>
            <p:nvPr/>
          </p:nvSpPr>
          <p:spPr>
            <a:xfrm>
              <a:off x="3530075" y="1495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8"/>
            <p:cNvSpPr/>
            <p:nvPr/>
          </p:nvSpPr>
          <p:spPr>
            <a:xfrm>
              <a:off x="3541175" y="1594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8"/>
            <p:cNvSpPr/>
            <p:nvPr/>
          </p:nvSpPr>
          <p:spPr>
            <a:xfrm>
              <a:off x="3559075" y="1593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8"/>
            <p:cNvSpPr/>
            <p:nvPr/>
          </p:nvSpPr>
          <p:spPr>
            <a:xfrm>
              <a:off x="3552300" y="160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8"/>
            <p:cNvSpPr/>
            <p:nvPr/>
          </p:nvSpPr>
          <p:spPr>
            <a:xfrm>
              <a:off x="3544950" y="1581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8"/>
            <p:cNvSpPr/>
            <p:nvPr/>
          </p:nvSpPr>
          <p:spPr>
            <a:xfrm>
              <a:off x="3551925" y="1564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8"/>
            <p:cNvSpPr/>
            <p:nvPr/>
          </p:nvSpPr>
          <p:spPr>
            <a:xfrm>
              <a:off x="3537225" y="1569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8"/>
            <p:cNvSpPr/>
            <p:nvPr/>
          </p:nvSpPr>
          <p:spPr>
            <a:xfrm>
              <a:off x="3530450" y="157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8"/>
            <p:cNvSpPr/>
            <p:nvPr/>
          </p:nvSpPr>
          <p:spPr>
            <a:xfrm>
              <a:off x="3558125" y="1580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8"/>
            <p:cNvSpPr/>
            <p:nvPr/>
          </p:nvSpPr>
          <p:spPr>
            <a:xfrm>
              <a:off x="3523100" y="155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8"/>
            <p:cNvSpPr/>
            <p:nvPr/>
          </p:nvSpPr>
          <p:spPr>
            <a:xfrm>
              <a:off x="3536100" y="1557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8"/>
            <p:cNvSpPr/>
            <p:nvPr/>
          </p:nvSpPr>
          <p:spPr>
            <a:xfrm>
              <a:off x="3552300" y="1647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8"/>
            <p:cNvSpPr/>
            <p:nvPr/>
          </p:nvSpPr>
          <p:spPr>
            <a:xfrm>
              <a:off x="3570175" y="1646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8"/>
            <p:cNvSpPr/>
            <p:nvPr/>
          </p:nvSpPr>
          <p:spPr>
            <a:xfrm>
              <a:off x="3563400" y="1655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8"/>
            <p:cNvSpPr/>
            <p:nvPr/>
          </p:nvSpPr>
          <p:spPr>
            <a:xfrm>
              <a:off x="3556050" y="163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8"/>
            <p:cNvSpPr/>
            <p:nvPr/>
          </p:nvSpPr>
          <p:spPr>
            <a:xfrm>
              <a:off x="3563025" y="161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8"/>
            <p:cNvSpPr/>
            <p:nvPr/>
          </p:nvSpPr>
          <p:spPr>
            <a:xfrm>
              <a:off x="3548325" y="162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8"/>
            <p:cNvSpPr/>
            <p:nvPr/>
          </p:nvSpPr>
          <p:spPr>
            <a:xfrm>
              <a:off x="3541550" y="1632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8"/>
            <p:cNvSpPr/>
            <p:nvPr/>
          </p:nvSpPr>
          <p:spPr>
            <a:xfrm>
              <a:off x="3569250" y="1634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8"/>
            <p:cNvSpPr/>
            <p:nvPr/>
          </p:nvSpPr>
          <p:spPr>
            <a:xfrm>
              <a:off x="3534225" y="161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8"/>
            <p:cNvSpPr/>
            <p:nvPr/>
          </p:nvSpPr>
          <p:spPr>
            <a:xfrm>
              <a:off x="3547200" y="161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8"/>
            <p:cNvSpPr/>
            <p:nvPr/>
          </p:nvSpPr>
          <p:spPr>
            <a:xfrm>
              <a:off x="3563400" y="170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8"/>
            <p:cNvSpPr/>
            <p:nvPr/>
          </p:nvSpPr>
          <p:spPr>
            <a:xfrm>
              <a:off x="3574500" y="1709000"/>
              <a:ext cx="3225" cy="4175"/>
            </a:xfrm>
            <a:custGeom>
              <a:avLst/>
              <a:gdLst/>
              <a:ahLst/>
              <a:cxnLst/>
              <a:rect l="l" t="t" r="r" b="b"/>
              <a:pathLst>
                <a:path w="129" h="167" extrusionOk="0">
                  <a:moveTo>
                    <a:pt x="69" y="1"/>
                  </a:moveTo>
                  <a:lnTo>
                    <a:pt x="1" y="91"/>
                  </a:lnTo>
                  <a:lnTo>
                    <a:pt x="129" y="166"/>
                  </a:lnTo>
                  <a:cubicBezTo>
                    <a:pt x="106" y="114"/>
                    <a:pt x="91" y="53"/>
                    <a:pt x="6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8"/>
            <p:cNvSpPr/>
            <p:nvPr/>
          </p:nvSpPr>
          <p:spPr>
            <a:xfrm>
              <a:off x="3571500" y="1688300"/>
              <a:ext cx="975" cy="400"/>
            </a:xfrm>
            <a:custGeom>
              <a:avLst/>
              <a:gdLst/>
              <a:ahLst/>
              <a:cxnLst/>
              <a:rect l="l" t="t" r="r" b="b"/>
              <a:pathLst>
                <a:path w="39" h="16" extrusionOk="0">
                  <a:moveTo>
                    <a:pt x="8" y="0"/>
                  </a:moveTo>
                  <a:lnTo>
                    <a:pt x="0" y="8"/>
                  </a:lnTo>
                  <a:cubicBezTo>
                    <a:pt x="16" y="8"/>
                    <a:pt x="23" y="15"/>
                    <a:pt x="38" y="1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8"/>
            <p:cNvSpPr/>
            <p:nvPr/>
          </p:nvSpPr>
          <p:spPr>
            <a:xfrm>
              <a:off x="3567175" y="1693175"/>
              <a:ext cx="2850" cy="3250"/>
            </a:xfrm>
            <a:custGeom>
              <a:avLst/>
              <a:gdLst/>
              <a:ahLst/>
              <a:cxnLst/>
              <a:rect l="l" t="t" r="r" b="b"/>
              <a:pathLst>
                <a:path w="114" h="130" extrusionOk="0">
                  <a:moveTo>
                    <a:pt x="45" y="1"/>
                  </a:moveTo>
                  <a:lnTo>
                    <a:pt x="0" y="69"/>
                  </a:lnTo>
                  <a:lnTo>
                    <a:pt x="91" y="129"/>
                  </a:lnTo>
                  <a:lnTo>
                    <a:pt x="113" y="99"/>
                  </a:lnTo>
                  <a:cubicBezTo>
                    <a:pt x="91" y="61"/>
                    <a:pt x="68" y="31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8"/>
            <p:cNvSpPr/>
            <p:nvPr/>
          </p:nvSpPr>
          <p:spPr>
            <a:xfrm>
              <a:off x="3574125" y="1670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8"/>
            <p:cNvSpPr/>
            <p:nvPr/>
          </p:nvSpPr>
          <p:spPr>
            <a:xfrm>
              <a:off x="3559450" y="1676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8"/>
            <p:cNvSpPr/>
            <p:nvPr/>
          </p:nvSpPr>
          <p:spPr>
            <a:xfrm>
              <a:off x="3552675" y="168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8"/>
            <p:cNvSpPr/>
            <p:nvPr/>
          </p:nvSpPr>
          <p:spPr>
            <a:xfrm>
              <a:off x="3580350" y="1687350"/>
              <a:ext cx="5675" cy="2475"/>
            </a:xfrm>
            <a:custGeom>
              <a:avLst/>
              <a:gdLst/>
              <a:ahLst/>
              <a:cxnLst/>
              <a:rect l="l" t="t" r="r" b="b"/>
              <a:pathLst>
                <a:path w="227" h="99" extrusionOk="0">
                  <a:moveTo>
                    <a:pt x="61" y="0"/>
                  </a:moveTo>
                  <a:lnTo>
                    <a:pt x="0" y="91"/>
                  </a:lnTo>
                  <a:cubicBezTo>
                    <a:pt x="76" y="98"/>
                    <a:pt x="151" y="98"/>
                    <a:pt x="226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8"/>
            <p:cNvSpPr/>
            <p:nvPr/>
          </p:nvSpPr>
          <p:spPr>
            <a:xfrm>
              <a:off x="3545325" y="1664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8"/>
            <p:cNvSpPr/>
            <p:nvPr/>
          </p:nvSpPr>
          <p:spPr>
            <a:xfrm>
              <a:off x="3558325" y="16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8"/>
            <p:cNvSpPr/>
            <p:nvPr/>
          </p:nvSpPr>
          <p:spPr>
            <a:xfrm>
              <a:off x="3574500" y="1756275"/>
              <a:ext cx="3050" cy="5100"/>
            </a:xfrm>
            <a:custGeom>
              <a:avLst/>
              <a:gdLst/>
              <a:ahLst/>
              <a:cxnLst/>
              <a:rect l="l" t="t" r="r" b="b"/>
              <a:pathLst>
                <a:path w="122" h="204" extrusionOk="0">
                  <a:moveTo>
                    <a:pt x="121" y="0"/>
                  </a:moveTo>
                  <a:lnTo>
                    <a:pt x="1" y="174"/>
                  </a:lnTo>
                  <a:lnTo>
                    <a:pt x="46" y="204"/>
                  </a:lnTo>
                  <a:cubicBezTo>
                    <a:pt x="76" y="136"/>
                    <a:pt x="99" y="68"/>
                    <a:pt x="12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8"/>
            <p:cNvSpPr/>
            <p:nvPr/>
          </p:nvSpPr>
          <p:spPr>
            <a:xfrm>
              <a:off x="3578275" y="1745525"/>
              <a:ext cx="1725" cy="3425"/>
            </a:xfrm>
            <a:custGeom>
              <a:avLst/>
              <a:gdLst/>
              <a:ahLst/>
              <a:cxnLst/>
              <a:rect l="l" t="t" r="r" b="b"/>
              <a:pathLst>
                <a:path w="69" h="137" extrusionOk="0">
                  <a:moveTo>
                    <a:pt x="68" y="1"/>
                  </a:moveTo>
                  <a:lnTo>
                    <a:pt x="1" y="106"/>
                  </a:lnTo>
                  <a:lnTo>
                    <a:pt x="46" y="137"/>
                  </a:lnTo>
                  <a:cubicBezTo>
                    <a:pt x="53" y="91"/>
                    <a:pt x="61" y="4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8"/>
            <p:cNvSpPr/>
            <p:nvPr/>
          </p:nvSpPr>
          <p:spPr>
            <a:xfrm>
              <a:off x="3570550" y="1729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8"/>
            <p:cNvSpPr/>
            <p:nvPr/>
          </p:nvSpPr>
          <p:spPr>
            <a:xfrm>
              <a:off x="3563775" y="173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8"/>
            <p:cNvSpPr/>
            <p:nvPr/>
          </p:nvSpPr>
          <p:spPr>
            <a:xfrm>
              <a:off x="3556425" y="171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8"/>
            <p:cNvSpPr/>
            <p:nvPr/>
          </p:nvSpPr>
          <p:spPr>
            <a:xfrm>
              <a:off x="3569425" y="1717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8"/>
            <p:cNvSpPr/>
            <p:nvPr/>
          </p:nvSpPr>
          <p:spPr>
            <a:xfrm>
              <a:off x="3542875" y="1326375"/>
              <a:ext cx="225" cy="2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8"/>
            <p:cNvSpPr/>
            <p:nvPr/>
          </p:nvSpPr>
          <p:spPr>
            <a:xfrm>
              <a:off x="3529325" y="137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8"/>
            <p:cNvSpPr/>
            <p:nvPr/>
          </p:nvSpPr>
          <p:spPr>
            <a:xfrm>
              <a:off x="3547200" y="137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8"/>
            <p:cNvSpPr/>
            <p:nvPr/>
          </p:nvSpPr>
          <p:spPr>
            <a:xfrm>
              <a:off x="3533075" y="136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8"/>
            <p:cNvSpPr/>
            <p:nvPr/>
          </p:nvSpPr>
          <p:spPr>
            <a:xfrm>
              <a:off x="3540250" y="134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8"/>
            <p:cNvSpPr/>
            <p:nvPr/>
          </p:nvSpPr>
          <p:spPr>
            <a:xfrm>
              <a:off x="3525375" y="13499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8"/>
            <p:cNvSpPr/>
            <p:nvPr/>
          </p:nvSpPr>
          <p:spPr>
            <a:xfrm>
              <a:off x="3518775" y="1359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8"/>
            <p:cNvSpPr/>
            <p:nvPr/>
          </p:nvSpPr>
          <p:spPr>
            <a:xfrm>
              <a:off x="3546275" y="1360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8"/>
            <p:cNvSpPr/>
            <p:nvPr/>
          </p:nvSpPr>
          <p:spPr>
            <a:xfrm>
              <a:off x="3524800" y="1338225"/>
              <a:ext cx="7925" cy="5875"/>
            </a:xfrm>
            <a:custGeom>
              <a:avLst/>
              <a:gdLst/>
              <a:ahLst/>
              <a:cxnLst/>
              <a:rect l="l" t="t" r="r" b="b"/>
              <a:pathLst>
                <a:path w="317" h="235" extrusionOk="0">
                  <a:moveTo>
                    <a:pt x="91" y="1"/>
                  </a:moveTo>
                  <a:cubicBezTo>
                    <a:pt x="61" y="31"/>
                    <a:pt x="31" y="54"/>
                    <a:pt x="0" y="76"/>
                  </a:cubicBezTo>
                  <a:lnTo>
                    <a:pt x="257" y="234"/>
                  </a:lnTo>
                  <a:lnTo>
                    <a:pt x="317" y="14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8"/>
            <p:cNvSpPr/>
            <p:nvPr/>
          </p:nvSpPr>
          <p:spPr>
            <a:xfrm>
              <a:off x="3532900" y="1331825"/>
              <a:ext cx="4925" cy="3975"/>
            </a:xfrm>
            <a:custGeom>
              <a:avLst/>
              <a:gdLst/>
              <a:ahLst/>
              <a:cxnLst/>
              <a:rect l="l" t="t" r="r" b="b"/>
              <a:pathLst>
                <a:path w="197" h="159" extrusionOk="0">
                  <a:moveTo>
                    <a:pt x="98" y="1"/>
                  </a:moveTo>
                  <a:cubicBezTo>
                    <a:pt x="68" y="23"/>
                    <a:pt x="30" y="53"/>
                    <a:pt x="0" y="76"/>
                  </a:cubicBezTo>
                  <a:lnTo>
                    <a:pt x="136" y="159"/>
                  </a:lnTo>
                  <a:lnTo>
                    <a:pt x="196" y="6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8"/>
            <p:cNvSpPr/>
            <p:nvPr/>
          </p:nvSpPr>
          <p:spPr>
            <a:xfrm>
              <a:off x="3540425" y="1427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8"/>
            <p:cNvSpPr/>
            <p:nvPr/>
          </p:nvSpPr>
          <p:spPr>
            <a:xfrm>
              <a:off x="3558325" y="142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8"/>
            <p:cNvSpPr/>
            <p:nvPr/>
          </p:nvSpPr>
          <p:spPr>
            <a:xfrm>
              <a:off x="3544200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8"/>
            <p:cNvSpPr/>
            <p:nvPr/>
          </p:nvSpPr>
          <p:spPr>
            <a:xfrm>
              <a:off x="3551150" y="13973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8"/>
            <p:cNvSpPr/>
            <p:nvPr/>
          </p:nvSpPr>
          <p:spPr>
            <a:xfrm>
              <a:off x="3536475" y="140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8"/>
            <p:cNvSpPr/>
            <p:nvPr/>
          </p:nvSpPr>
          <p:spPr>
            <a:xfrm>
              <a:off x="3529875" y="1412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8"/>
            <p:cNvSpPr/>
            <p:nvPr/>
          </p:nvSpPr>
          <p:spPr>
            <a:xfrm>
              <a:off x="3557375" y="14141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8"/>
            <p:cNvSpPr/>
            <p:nvPr/>
          </p:nvSpPr>
          <p:spPr>
            <a:xfrm>
              <a:off x="3522350" y="13917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8"/>
            <p:cNvSpPr/>
            <p:nvPr/>
          </p:nvSpPr>
          <p:spPr>
            <a:xfrm>
              <a:off x="3535525" y="13909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8"/>
            <p:cNvSpPr/>
            <p:nvPr/>
          </p:nvSpPr>
          <p:spPr>
            <a:xfrm>
              <a:off x="3540625" y="1382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8"/>
            <p:cNvSpPr/>
            <p:nvPr/>
          </p:nvSpPr>
          <p:spPr>
            <a:xfrm>
              <a:off x="3551550" y="1480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8"/>
            <p:cNvSpPr/>
            <p:nvPr/>
          </p:nvSpPr>
          <p:spPr>
            <a:xfrm>
              <a:off x="3569425" y="14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8"/>
            <p:cNvSpPr/>
            <p:nvPr/>
          </p:nvSpPr>
          <p:spPr>
            <a:xfrm>
              <a:off x="3555300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8"/>
            <p:cNvSpPr/>
            <p:nvPr/>
          </p:nvSpPr>
          <p:spPr>
            <a:xfrm>
              <a:off x="3562275" y="1450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8"/>
            <p:cNvSpPr/>
            <p:nvPr/>
          </p:nvSpPr>
          <p:spPr>
            <a:xfrm>
              <a:off x="3547575" y="145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8"/>
            <p:cNvSpPr/>
            <p:nvPr/>
          </p:nvSpPr>
          <p:spPr>
            <a:xfrm>
              <a:off x="3541000" y="1465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8"/>
            <p:cNvSpPr/>
            <p:nvPr/>
          </p:nvSpPr>
          <p:spPr>
            <a:xfrm>
              <a:off x="3568475" y="1467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8"/>
            <p:cNvSpPr/>
            <p:nvPr/>
          </p:nvSpPr>
          <p:spPr>
            <a:xfrm>
              <a:off x="3533450" y="1445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8"/>
            <p:cNvSpPr/>
            <p:nvPr/>
          </p:nvSpPr>
          <p:spPr>
            <a:xfrm>
              <a:off x="3546650" y="1444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8"/>
            <p:cNvSpPr/>
            <p:nvPr/>
          </p:nvSpPr>
          <p:spPr>
            <a:xfrm>
              <a:off x="3551725" y="1435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8"/>
            <p:cNvSpPr/>
            <p:nvPr/>
          </p:nvSpPr>
          <p:spPr>
            <a:xfrm>
              <a:off x="3562650" y="153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8"/>
            <p:cNvSpPr/>
            <p:nvPr/>
          </p:nvSpPr>
          <p:spPr>
            <a:xfrm>
              <a:off x="3580525" y="153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8"/>
            <p:cNvSpPr/>
            <p:nvPr/>
          </p:nvSpPr>
          <p:spPr>
            <a:xfrm>
              <a:off x="3566425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8"/>
            <p:cNvSpPr/>
            <p:nvPr/>
          </p:nvSpPr>
          <p:spPr>
            <a:xfrm>
              <a:off x="3573375" y="150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8"/>
            <p:cNvSpPr/>
            <p:nvPr/>
          </p:nvSpPr>
          <p:spPr>
            <a:xfrm>
              <a:off x="3558700" y="1509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8"/>
            <p:cNvSpPr/>
            <p:nvPr/>
          </p:nvSpPr>
          <p:spPr>
            <a:xfrm>
              <a:off x="3552100" y="1519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8"/>
            <p:cNvSpPr/>
            <p:nvPr/>
          </p:nvSpPr>
          <p:spPr>
            <a:xfrm>
              <a:off x="3579600" y="1520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8"/>
            <p:cNvSpPr/>
            <p:nvPr/>
          </p:nvSpPr>
          <p:spPr>
            <a:xfrm>
              <a:off x="3544575" y="149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8"/>
            <p:cNvSpPr/>
            <p:nvPr/>
          </p:nvSpPr>
          <p:spPr>
            <a:xfrm>
              <a:off x="3557750" y="1497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8"/>
            <p:cNvSpPr/>
            <p:nvPr/>
          </p:nvSpPr>
          <p:spPr>
            <a:xfrm>
              <a:off x="3562825" y="1489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8"/>
            <p:cNvSpPr/>
            <p:nvPr/>
          </p:nvSpPr>
          <p:spPr>
            <a:xfrm>
              <a:off x="3573750" y="1587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8"/>
            <p:cNvSpPr/>
            <p:nvPr/>
          </p:nvSpPr>
          <p:spPr>
            <a:xfrm>
              <a:off x="3591650" y="1586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8"/>
            <p:cNvSpPr/>
            <p:nvPr/>
          </p:nvSpPr>
          <p:spPr>
            <a:xfrm>
              <a:off x="3585050" y="159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8"/>
            <p:cNvSpPr/>
            <p:nvPr/>
          </p:nvSpPr>
          <p:spPr>
            <a:xfrm>
              <a:off x="3577525" y="1574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8"/>
            <p:cNvSpPr/>
            <p:nvPr/>
          </p:nvSpPr>
          <p:spPr>
            <a:xfrm>
              <a:off x="3584500" y="1557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8"/>
            <p:cNvSpPr/>
            <p:nvPr/>
          </p:nvSpPr>
          <p:spPr>
            <a:xfrm>
              <a:off x="3569800" y="156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8"/>
            <p:cNvSpPr/>
            <p:nvPr/>
          </p:nvSpPr>
          <p:spPr>
            <a:xfrm>
              <a:off x="3563225" y="1572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8"/>
            <p:cNvSpPr/>
            <p:nvPr/>
          </p:nvSpPr>
          <p:spPr>
            <a:xfrm>
              <a:off x="3590700" y="15740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8"/>
            <p:cNvSpPr/>
            <p:nvPr/>
          </p:nvSpPr>
          <p:spPr>
            <a:xfrm>
              <a:off x="3555675" y="1551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8"/>
            <p:cNvSpPr/>
            <p:nvPr/>
          </p:nvSpPr>
          <p:spPr>
            <a:xfrm>
              <a:off x="3568850" y="1550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8"/>
            <p:cNvSpPr/>
            <p:nvPr/>
          </p:nvSpPr>
          <p:spPr>
            <a:xfrm>
              <a:off x="3573950" y="1542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8"/>
            <p:cNvSpPr/>
            <p:nvPr/>
          </p:nvSpPr>
          <p:spPr>
            <a:xfrm>
              <a:off x="3584875" y="164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8"/>
            <p:cNvSpPr/>
            <p:nvPr/>
          </p:nvSpPr>
          <p:spPr>
            <a:xfrm>
              <a:off x="3602750" y="16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8"/>
            <p:cNvSpPr/>
            <p:nvPr/>
          </p:nvSpPr>
          <p:spPr>
            <a:xfrm>
              <a:off x="3596175" y="16489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8"/>
            <p:cNvSpPr/>
            <p:nvPr/>
          </p:nvSpPr>
          <p:spPr>
            <a:xfrm>
              <a:off x="3588625" y="162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8"/>
            <p:cNvSpPr/>
            <p:nvPr/>
          </p:nvSpPr>
          <p:spPr>
            <a:xfrm>
              <a:off x="3595600" y="1610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8"/>
            <p:cNvSpPr/>
            <p:nvPr/>
          </p:nvSpPr>
          <p:spPr>
            <a:xfrm>
              <a:off x="3580925" y="16161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8"/>
            <p:cNvSpPr/>
            <p:nvPr/>
          </p:nvSpPr>
          <p:spPr>
            <a:xfrm>
              <a:off x="3574325" y="1625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8"/>
            <p:cNvSpPr/>
            <p:nvPr/>
          </p:nvSpPr>
          <p:spPr>
            <a:xfrm>
              <a:off x="3601825" y="1627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8"/>
            <p:cNvSpPr/>
            <p:nvPr/>
          </p:nvSpPr>
          <p:spPr>
            <a:xfrm>
              <a:off x="3566800" y="160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8"/>
            <p:cNvSpPr/>
            <p:nvPr/>
          </p:nvSpPr>
          <p:spPr>
            <a:xfrm>
              <a:off x="3579975" y="1603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8"/>
            <p:cNvSpPr/>
            <p:nvPr/>
          </p:nvSpPr>
          <p:spPr>
            <a:xfrm>
              <a:off x="3599750" y="1681500"/>
              <a:ext cx="6800" cy="7200"/>
            </a:xfrm>
            <a:custGeom>
              <a:avLst/>
              <a:gdLst/>
              <a:ahLst/>
              <a:cxnLst/>
              <a:rect l="l" t="t" r="r" b="b"/>
              <a:pathLst>
                <a:path w="272" h="288" extrusionOk="0">
                  <a:moveTo>
                    <a:pt x="181" y="1"/>
                  </a:moveTo>
                  <a:lnTo>
                    <a:pt x="0" y="265"/>
                  </a:lnTo>
                  <a:lnTo>
                    <a:pt x="30" y="287"/>
                  </a:lnTo>
                  <a:cubicBezTo>
                    <a:pt x="68" y="280"/>
                    <a:pt x="98" y="272"/>
                    <a:pt x="128" y="265"/>
                  </a:cubicBez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8"/>
            <p:cNvSpPr/>
            <p:nvPr/>
          </p:nvSpPr>
          <p:spPr>
            <a:xfrm>
              <a:off x="3606700" y="1663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8"/>
            <p:cNvSpPr/>
            <p:nvPr/>
          </p:nvSpPr>
          <p:spPr>
            <a:xfrm>
              <a:off x="3592025" y="166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8"/>
            <p:cNvSpPr/>
            <p:nvPr/>
          </p:nvSpPr>
          <p:spPr>
            <a:xfrm>
              <a:off x="3585425" y="1678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8"/>
            <p:cNvSpPr/>
            <p:nvPr/>
          </p:nvSpPr>
          <p:spPr>
            <a:xfrm>
              <a:off x="3612925" y="1680575"/>
              <a:ext cx="5475" cy="3775"/>
            </a:xfrm>
            <a:custGeom>
              <a:avLst/>
              <a:gdLst/>
              <a:ahLst/>
              <a:cxnLst/>
              <a:rect l="l" t="t" r="r" b="b"/>
              <a:pathLst>
                <a:path w="219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136" y="128"/>
                    <a:pt x="174" y="113"/>
                    <a:pt x="219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8"/>
            <p:cNvSpPr/>
            <p:nvPr/>
          </p:nvSpPr>
          <p:spPr>
            <a:xfrm>
              <a:off x="3577900" y="16581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8"/>
            <p:cNvSpPr/>
            <p:nvPr/>
          </p:nvSpPr>
          <p:spPr>
            <a:xfrm>
              <a:off x="3591075" y="1657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8"/>
            <p:cNvSpPr/>
            <p:nvPr/>
          </p:nvSpPr>
          <p:spPr>
            <a:xfrm>
              <a:off x="3550975" y="1317150"/>
              <a:ext cx="5675" cy="510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226" y="0"/>
                  </a:moveTo>
                  <a:cubicBezTo>
                    <a:pt x="159" y="45"/>
                    <a:pt x="83" y="98"/>
                    <a:pt x="0" y="151"/>
                  </a:cubicBezTo>
                  <a:lnTo>
                    <a:pt x="91" y="20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8"/>
            <p:cNvSpPr/>
            <p:nvPr/>
          </p:nvSpPr>
          <p:spPr>
            <a:xfrm>
              <a:off x="3568675" y="1313000"/>
              <a:ext cx="7000" cy="6625"/>
            </a:xfrm>
            <a:custGeom>
              <a:avLst/>
              <a:gdLst/>
              <a:ahLst/>
              <a:cxnLst/>
              <a:rect l="l" t="t" r="r" b="b"/>
              <a:pathLst>
                <a:path w="28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279" y="257"/>
                  </a:lnTo>
                  <a:cubicBezTo>
                    <a:pt x="249" y="189"/>
                    <a:pt x="226" y="136"/>
                    <a:pt x="196" y="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8"/>
            <p:cNvSpPr/>
            <p:nvPr/>
          </p:nvSpPr>
          <p:spPr>
            <a:xfrm>
              <a:off x="3562075" y="1322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8"/>
            <p:cNvSpPr/>
            <p:nvPr/>
          </p:nvSpPr>
          <p:spPr>
            <a:xfrm>
              <a:off x="3562075" y="1367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8"/>
            <p:cNvSpPr/>
            <p:nvPr/>
          </p:nvSpPr>
          <p:spPr>
            <a:xfrm>
              <a:off x="3579775" y="1366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8"/>
            <p:cNvSpPr/>
            <p:nvPr/>
          </p:nvSpPr>
          <p:spPr>
            <a:xfrm>
              <a:off x="3565650" y="135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8"/>
            <p:cNvSpPr/>
            <p:nvPr/>
          </p:nvSpPr>
          <p:spPr>
            <a:xfrm>
              <a:off x="3572825" y="133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8"/>
            <p:cNvSpPr/>
            <p:nvPr/>
          </p:nvSpPr>
          <p:spPr>
            <a:xfrm>
              <a:off x="3557950" y="1342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8"/>
            <p:cNvSpPr/>
            <p:nvPr/>
          </p:nvSpPr>
          <p:spPr>
            <a:xfrm>
              <a:off x="3551350" y="1352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8"/>
            <p:cNvSpPr/>
            <p:nvPr/>
          </p:nvSpPr>
          <p:spPr>
            <a:xfrm>
              <a:off x="3578850" y="1354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8"/>
            <p:cNvSpPr/>
            <p:nvPr/>
          </p:nvSpPr>
          <p:spPr>
            <a:xfrm>
              <a:off x="3543825" y="133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8"/>
            <p:cNvSpPr/>
            <p:nvPr/>
          </p:nvSpPr>
          <p:spPr>
            <a:xfrm>
              <a:off x="3557000" y="1330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8"/>
            <p:cNvSpPr/>
            <p:nvPr/>
          </p:nvSpPr>
          <p:spPr>
            <a:xfrm>
              <a:off x="3576400" y="1327300"/>
              <a:ext cx="4350" cy="5675"/>
            </a:xfrm>
            <a:custGeom>
              <a:avLst/>
              <a:gdLst/>
              <a:ahLst/>
              <a:cxnLst/>
              <a:rect l="l" t="t" r="r" b="b"/>
              <a:pathLst>
                <a:path w="174" h="227" extrusionOk="0">
                  <a:moveTo>
                    <a:pt x="121" y="1"/>
                  </a:moveTo>
                  <a:lnTo>
                    <a:pt x="0" y="174"/>
                  </a:lnTo>
                  <a:lnTo>
                    <a:pt x="91" y="227"/>
                  </a:lnTo>
                  <a:lnTo>
                    <a:pt x="174" y="114"/>
                  </a:lnTo>
                  <a:cubicBezTo>
                    <a:pt x="151" y="76"/>
                    <a:pt x="136" y="39"/>
                    <a:pt x="12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8"/>
            <p:cNvSpPr/>
            <p:nvPr/>
          </p:nvSpPr>
          <p:spPr>
            <a:xfrm>
              <a:off x="3573200" y="1420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8"/>
            <p:cNvSpPr/>
            <p:nvPr/>
          </p:nvSpPr>
          <p:spPr>
            <a:xfrm>
              <a:off x="3590900" y="1419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61" y="1"/>
                  </a:moveTo>
                  <a:lnTo>
                    <a:pt x="0" y="91"/>
                  </a:lnTo>
                  <a:lnTo>
                    <a:pt x="166" y="189"/>
                  </a:lnTo>
                  <a:cubicBezTo>
                    <a:pt x="174" y="151"/>
                    <a:pt x="181" y="114"/>
                    <a:pt x="189" y="7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8"/>
            <p:cNvSpPr/>
            <p:nvPr/>
          </p:nvSpPr>
          <p:spPr>
            <a:xfrm>
              <a:off x="3576775" y="1408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8"/>
            <p:cNvSpPr/>
            <p:nvPr/>
          </p:nvSpPr>
          <p:spPr>
            <a:xfrm>
              <a:off x="3583925" y="139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8"/>
            <p:cNvSpPr/>
            <p:nvPr/>
          </p:nvSpPr>
          <p:spPr>
            <a:xfrm>
              <a:off x="3569050" y="1396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8"/>
            <p:cNvSpPr/>
            <p:nvPr/>
          </p:nvSpPr>
          <p:spPr>
            <a:xfrm>
              <a:off x="3562450" y="140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8"/>
            <p:cNvSpPr/>
            <p:nvPr/>
          </p:nvSpPr>
          <p:spPr>
            <a:xfrm>
              <a:off x="3589950" y="1407350"/>
              <a:ext cx="7000" cy="6425"/>
            </a:xfrm>
            <a:custGeom>
              <a:avLst/>
              <a:gdLst/>
              <a:ahLst/>
              <a:cxnLst/>
              <a:rect l="l" t="t" r="r" b="b"/>
              <a:pathLst>
                <a:path w="28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cubicBezTo>
                    <a:pt x="279" y="219"/>
                    <a:pt x="279" y="181"/>
                    <a:pt x="279" y="13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8"/>
            <p:cNvSpPr/>
            <p:nvPr/>
          </p:nvSpPr>
          <p:spPr>
            <a:xfrm>
              <a:off x="3554925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8"/>
            <p:cNvSpPr/>
            <p:nvPr/>
          </p:nvSpPr>
          <p:spPr>
            <a:xfrm>
              <a:off x="3568100" y="1384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8"/>
            <p:cNvSpPr/>
            <p:nvPr/>
          </p:nvSpPr>
          <p:spPr>
            <a:xfrm>
              <a:off x="3573200" y="1375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8"/>
            <p:cNvSpPr/>
            <p:nvPr/>
          </p:nvSpPr>
          <p:spPr>
            <a:xfrm>
              <a:off x="3584300" y="1474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8"/>
            <p:cNvSpPr/>
            <p:nvPr/>
          </p:nvSpPr>
          <p:spPr>
            <a:xfrm>
              <a:off x="3602000" y="147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8"/>
            <p:cNvSpPr/>
            <p:nvPr/>
          </p:nvSpPr>
          <p:spPr>
            <a:xfrm>
              <a:off x="3587875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8"/>
            <p:cNvSpPr/>
            <p:nvPr/>
          </p:nvSpPr>
          <p:spPr>
            <a:xfrm>
              <a:off x="3595025" y="14438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8"/>
            <p:cNvSpPr/>
            <p:nvPr/>
          </p:nvSpPr>
          <p:spPr>
            <a:xfrm>
              <a:off x="3580150" y="1449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8"/>
            <p:cNvSpPr/>
            <p:nvPr/>
          </p:nvSpPr>
          <p:spPr>
            <a:xfrm>
              <a:off x="3573575" y="1458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8"/>
            <p:cNvSpPr/>
            <p:nvPr/>
          </p:nvSpPr>
          <p:spPr>
            <a:xfrm>
              <a:off x="3601075" y="14606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8"/>
            <p:cNvSpPr/>
            <p:nvPr/>
          </p:nvSpPr>
          <p:spPr>
            <a:xfrm>
              <a:off x="3566050" y="143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8"/>
            <p:cNvSpPr/>
            <p:nvPr/>
          </p:nvSpPr>
          <p:spPr>
            <a:xfrm>
              <a:off x="3579225" y="1437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8"/>
            <p:cNvSpPr/>
            <p:nvPr/>
          </p:nvSpPr>
          <p:spPr>
            <a:xfrm>
              <a:off x="3598625" y="1433325"/>
              <a:ext cx="5850" cy="6250"/>
            </a:xfrm>
            <a:custGeom>
              <a:avLst/>
              <a:gdLst/>
              <a:ahLst/>
              <a:cxnLst/>
              <a:rect l="l" t="t" r="r" b="b"/>
              <a:pathLst>
                <a:path w="234" h="250" extrusionOk="0">
                  <a:moveTo>
                    <a:pt x="136" y="1"/>
                  </a:moveTo>
                  <a:lnTo>
                    <a:pt x="0" y="196"/>
                  </a:lnTo>
                  <a:lnTo>
                    <a:pt x="90" y="249"/>
                  </a:lnTo>
                  <a:lnTo>
                    <a:pt x="234" y="53"/>
                  </a:lnTo>
                  <a:cubicBezTo>
                    <a:pt x="196" y="31"/>
                    <a:pt x="166" y="16"/>
                    <a:pt x="13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8"/>
            <p:cNvSpPr/>
            <p:nvPr/>
          </p:nvSpPr>
          <p:spPr>
            <a:xfrm>
              <a:off x="3584300" y="1429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8"/>
            <p:cNvSpPr/>
            <p:nvPr/>
          </p:nvSpPr>
          <p:spPr>
            <a:xfrm>
              <a:off x="3595425" y="152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8"/>
            <p:cNvSpPr/>
            <p:nvPr/>
          </p:nvSpPr>
          <p:spPr>
            <a:xfrm>
              <a:off x="3613125" y="15261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8"/>
            <p:cNvSpPr/>
            <p:nvPr/>
          </p:nvSpPr>
          <p:spPr>
            <a:xfrm>
              <a:off x="3599000" y="1514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8"/>
            <p:cNvSpPr/>
            <p:nvPr/>
          </p:nvSpPr>
          <p:spPr>
            <a:xfrm>
              <a:off x="3606150" y="1497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8"/>
            <p:cNvSpPr/>
            <p:nvPr/>
          </p:nvSpPr>
          <p:spPr>
            <a:xfrm>
              <a:off x="3591275" y="150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8"/>
            <p:cNvSpPr/>
            <p:nvPr/>
          </p:nvSpPr>
          <p:spPr>
            <a:xfrm>
              <a:off x="3584675" y="1512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8"/>
            <p:cNvSpPr/>
            <p:nvPr/>
          </p:nvSpPr>
          <p:spPr>
            <a:xfrm>
              <a:off x="3612175" y="15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8"/>
            <p:cNvSpPr/>
            <p:nvPr/>
          </p:nvSpPr>
          <p:spPr>
            <a:xfrm>
              <a:off x="3577150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8"/>
            <p:cNvSpPr/>
            <p:nvPr/>
          </p:nvSpPr>
          <p:spPr>
            <a:xfrm>
              <a:off x="3590325" y="1490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8"/>
            <p:cNvSpPr/>
            <p:nvPr/>
          </p:nvSpPr>
          <p:spPr>
            <a:xfrm>
              <a:off x="3595425" y="14822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8"/>
            <p:cNvSpPr/>
            <p:nvPr/>
          </p:nvSpPr>
          <p:spPr>
            <a:xfrm>
              <a:off x="3606525" y="158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8"/>
            <p:cNvSpPr/>
            <p:nvPr/>
          </p:nvSpPr>
          <p:spPr>
            <a:xfrm>
              <a:off x="3624225" y="1579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8"/>
            <p:cNvSpPr/>
            <p:nvPr/>
          </p:nvSpPr>
          <p:spPr>
            <a:xfrm>
              <a:off x="3617625" y="158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8"/>
            <p:cNvSpPr/>
            <p:nvPr/>
          </p:nvSpPr>
          <p:spPr>
            <a:xfrm>
              <a:off x="3610100" y="156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8"/>
            <p:cNvSpPr/>
            <p:nvPr/>
          </p:nvSpPr>
          <p:spPr>
            <a:xfrm>
              <a:off x="3617250" y="1552325"/>
              <a:ext cx="5500" cy="6250"/>
            </a:xfrm>
            <a:custGeom>
              <a:avLst/>
              <a:gdLst/>
              <a:ahLst/>
              <a:cxnLst/>
              <a:rect l="l" t="t" r="r" b="b"/>
              <a:pathLst>
                <a:path w="220" h="250" extrusionOk="0">
                  <a:moveTo>
                    <a:pt x="129" y="1"/>
                  </a:moveTo>
                  <a:lnTo>
                    <a:pt x="1" y="197"/>
                  </a:lnTo>
                  <a:lnTo>
                    <a:pt x="91" y="249"/>
                  </a:lnTo>
                  <a:lnTo>
                    <a:pt x="219" y="69"/>
                  </a:lnTo>
                  <a:cubicBezTo>
                    <a:pt x="189" y="46"/>
                    <a:pt x="159" y="24"/>
                    <a:pt x="12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8"/>
            <p:cNvSpPr/>
            <p:nvPr/>
          </p:nvSpPr>
          <p:spPr>
            <a:xfrm>
              <a:off x="3602375" y="15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8"/>
            <p:cNvSpPr/>
            <p:nvPr/>
          </p:nvSpPr>
          <p:spPr>
            <a:xfrm>
              <a:off x="3595800" y="1565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8"/>
            <p:cNvSpPr/>
            <p:nvPr/>
          </p:nvSpPr>
          <p:spPr>
            <a:xfrm>
              <a:off x="3623275" y="15672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8"/>
            <p:cNvSpPr/>
            <p:nvPr/>
          </p:nvSpPr>
          <p:spPr>
            <a:xfrm>
              <a:off x="3588250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8"/>
            <p:cNvSpPr/>
            <p:nvPr/>
          </p:nvSpPr>
          <p:spPr>
            <a:xfrm>
              <a:off x="3601450" y="1543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8"/>
            <p:cNvSpPr/>
            <p:nvPr/>
          </p:nvSpPr>
          <p:spPr>
            <a:xfrm>
              <a:off x="3606525" y="153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8"/>
            <p:cNvSpPr/>
            <p:nvPr/>
          </p:nvSpPr>
          <p:spPr>
            <a:xfrm>
              <a:off x="3617625" y="1633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8"/>
            <p:cNvSpPr/>
            <p:nvPr/>
          </p:nvSpPr>
          <p:spPr>
            <a:xfrm>
              <a:off x="3635325" y="16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8"/>
            <p:cNvSpPr/>
            <p:nvPr/>
          </p:nvSpPr>
          <p:spPr>
            <a:xfrm>
              <a:off x="3628750" y="1642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8"/>
            <p:cNvSpPr/>
            <p:nvPr/>
          </p:nvSpPr>
          <p:spPr>
            <a:xfrm>
              <a:off x="3621200" y="1621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8"/>
            <p:cNvSpPr/>
            <p:nvPr/>
          </p:nvSpPr>
          <p:spPr>
            <a:xfrm>
              <a:off x="3628375" y="1603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8"/>
            <p:cNvSpPr/>
            <p:nvPr/>
          </p:nvSpPr>
          <p:spPr>
            <a:xfrm>
              <a:off x="3613500" y="1609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8"/>
            <p:cNvSpPr/>
            <p:nvPr/>
          </p:nvSpPr>
          <p:spPr>
            <a:xfrm>
              <a:off x="3606900" y="1618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8"/>
            <p:cNvSpPr/>
            <p:nvPr/>
          </p:nvSpPr>
          <p:spPr>
            <a:xfrm>
              <a:off x="3634400" y="1620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8"/>
            <p:cNvSpPr/>
            <p:nvPr/>
          </p:nvSpPr>
          <p:spPr>
            <a:xfrm>
              <a:off x="3599375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8"/>
            <p:cNvSpPr/>
            <p:nvPr/>
          </p:nvSpPr>
          <p:spPr>
            <a:xfrm>
              <a:off x="3612550" y="15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8"/>
            <p:cNvSpPr/>
            <p:nvPr/>
          </p:nvSpPr>
          <p:spPr>
            <a:xfrm>
              <a:off x="3639475" y="1657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8"/>
            <p:cNvSpPr/>
            <p:nvPr/>
          </p:nvSpPr>
          <p:spPr>
            <a:xfrm>
              <a:off x="3624600" y="166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8"/>
            <p:cNvSpPr/>
            <p:nvPr/>
          </p:nvSpPr>
          <p:spPr>
            <a:xfrm>
              <a:off x="3618000" y="1672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8"/>
            <p:cNvSpPr/>
            <p:nvPr/>
          </p:nvSpPr>
          <p:spPr>
            <a:xfrm>
              <a:off x="3610475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8"/>
            <p:cNvSpPr/>
            <p:nvPr/>
          </p:nvSpPr>
          <p:spPr>
            <a:xfrm>
              <a:off x="3623650" y="1650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8"/>
            <p:cNvSpPr/>
            <p:nvPr/>
          </p:nvSpPr>
          <p:spPr>
            <a:xfrm>
              <a:off x="3583925" y="1345575"/>
              <a:ext cx="4350" cy="5100"/>
            </a:xfrm>
            <a:custGeom>
              <a:avLst/>
              <a:gdLst/>
              <a:ahLst/>
              <a:cxnLst/>
              <a:rect l="l" t="t" r="r" b="b"/>
              <a:pathLst>
                <a:path w="174" h="204" extrusionOk="0">
                  <a:moveTo>
                    <a:pt x="61" y="1"/>
                  </a:moveTo>
                  <a:lnTo>
                    <a:pt x="1" y="91"/>
                  </a:lnTo>
                  <a:lnTo>
                    <a:pt x="174" y="204"/>
                  </a:lnTo>
                  <a:cubicBezTo>
                    <a:pt x="159" y="151"/>
                    <a:pt x="144" y="98"/>
                    <a:pt x="121" y="3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8"/>
            <p:cNvSpPr/>
            <p:nvPr/>
          </p:nvSpPr>
          <p:spPr>
            <a:xfrm>
              <a:off x="3595025" y="1398875"/>
              <a:ext cx="2300" cy="3775"/>
            </a:xfrm>
            <a:custGeom>
              <a:avLst/>
              <a:gdLst/>
              <a:ahLst/>
              <a:cxnLst/>
              <a:rect l="l" t="t" r="r" b="b"/>
              <a:pathLst>
                <a:path w="92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91" y="106"/>
                    <a:pt x="91" y="68"/>
                    <a:pt x="91" y="2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8"/>
            <p:cNvSpPr/>
            <p:nvPr/>
          </p:nvSpPr>
          <p:spPr>
            <a:xfrm>
              <a:off x="3587500" y="137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8"/>
            <p:cNvSpPr/>
            <p:nvPr/>
          </p:nvSpPr>
          <p:spPr>
            <a:xfrm>
              <a:off x="3616875" y="1467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8"/>
            <p:cNvSpPr/>
            <p:nvPr/>
          </p:nvSpPr>
          <p:spPr>
            <a:xfrm>
              <a:off x="3628000" y="1475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8"/>
            <p:cNvSpPr/>
            <p:nvPr/>
          </p:nvSpPr>
          <p:spPr>
            <a:xfrm>
              <a:off x="3620450" y="145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8"/>
            <p:cNvSpPr/>
            <p:nvPr/>
          </p:nvSpPr>
          <p:spPr>
            <a:xfrm>
              <a:off x="3612750" y="1442750"/>
              <a:ext cx="8100" cy="6600"/>
            </a:xfrm>
            <a:custGeom>
              <a:avLst/>
              <a:gdLst/>
              <a:ahLst/>
              <a:cxnLst/>
              <a:rect l="l" t="t" r="r" b="b"/>
              <a:pathLst>
                <a:path w="324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24" y="188"/>
                  </a:lnTo>
                  <a:cubicBezTo>
                    <a:pt x="301" y="166"/>
                    <a:pt x="279" y="143"/>
                    <a:pt x="256" y="12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8"/>
            <p:cNvSpPr/>
            <p:nvPr/>
          </p:nvSpPr>
          <p:spPr>
            <a:xfrm>
              <a:off x="3606150" y="1452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8"/>
            <p:cNvSpPr/>
            <p:nvPr/>
          </p:nvSpPr>
          <p:spPr>
            <a:xfrm>
              <a:off x="3628000" y="1520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8"/>
            <p:cNvSpPr/>
            <p:nvPr/>
          </p:nvSpPr>
          <p:spPr>
            <a:xfrm>
              <a:off x="3631575" y="15079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8"/>
            <p:cNvSpPr/>
            <p:nvPr/>
          </p:nvSpPr>
          <p:spPr>
            <a:xfrm>
              <a:off x="3638725" y="1495100"/>
              <a:ext cx="1350" cy="2850"/>
            </a:xfrm>
            <a:custGeom>
              <a:avLst/>
              <a:gdLst/>
              <a:ahLst/>
              <a:cxnLst/>
              <a:rect l="l" t="t" r="r" b="b"/>
              <a:pathLst>
                <a:path w="54" h="114" extrusionOk="0">
                  <a:moveTo>
                    <a:pt x="53" y="0"/>
                  </a:moveTo>
                  <a:lnTo>
                    <a:pt x="0" y="83"/>
                  </a:lnTo>
                  <a:lnTo>
                    <a:pt x="53" y="113"/>
                  </a:lnTo>
                  <a:cubicBezTo>
                    <a:pt x="53" y="75"/>
                    <a:pt x="53" y="3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8"/>
            <p:cNvSpPr/>
            <p:nvPr/>
          </p:nvSpPr>
          <p:spPr>
            <a:xfrm>
              <a:off x="3623850" y="1496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8"/>
            <p:cNvSpPr/>
            <p:nvPr/>
          </p:nvSpPr>
          <p:spPr>
            <a:xfrm>
              <a:off x="3617250" y="1505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8"/>
            <p:cNvSpPr/>
            <p:nvPr/>
          </p:nvSpPr>
          <p:spPr>
            <a:xfrm>
              <a:off x="3609725" y="1484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8"/>
            <p:cNvSpPr/>
            <p:nvPr/>
          </p:nvSpPr>
          <p:spPr>
            <a:xfrm>
              <a:off x="3622900" y="1483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8"/>
            <p:cNvSpPr/>
            <p:nvPr/>
          </p:nvSpPr>
          <p:spPr>
            <a:xfrm>
              <a:off x="3639100" y="1574175"/>
              <a:ext cx="5850" cy="7750"/>
            </a:xfrm>
            <a:custGeom>
              <a:avLst/>
              <a:gdLst/>
              <a:ahLst/>
              <a:cxnLst/>
              <a:rect l="l" t="t" r="r" b="b"/>
              <a:pathLst>
                <a:path w="234" h="310" extrusionOk="0">
                  <a:moveTo>
                    <a:pt x="166" y="1"/>
                  </a:moveTo>
                  <a:lnTo>
                    <a:pt x="1" y="249"/>
                  </a:lnTo>
                  <a:lnTo>
                    <a:pt x="91" y="309"/>
                  </a:lnTo>
                  <a:lnTo>
                    <a:pt x="234" y="99"/>
                  </a:lnTo>
                  <a:cubicBezTo>
                    <a:pt x="211" y="68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8"/>
            <p:cNvSpPr/>
            <p:nvPr/>
          </p:nvSpPr>
          <p:spPr>
            <a:xfrm>
              <a:off x="3628375" y="15593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45" y="1"/>
                  </a:moveTo>
                  <a:lnTo>
                    <a:pt x="0" y="68"/>
                  </a:lnTo>
                  <a:lnTo>
                    <a:pt x="271" y="242"/>
                  </a:lnTo>
                  <a:lnTo>
                    <a:pt x="286" y="227"/>
                  </a:lnTo>
                  <a:cubicBezTo>
                    <a:pt x="211" y="144"/>
                    <a:pt x="128" y="68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8"/>
            <p:cNvSpPr/>
            <p:nvPr/>
          </p:nvSpPr>
          <p:spPr>
            <a:xfrm>
              <a:off x="3620825" y="1538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8"/>
            <p:cNvSpPr/>
            <p:nvPr/>
          </p:nvSpPr>
          <p:spPr>
            <a:xfrm>
              <a:off x="3650200" y="1626900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8"/>
            <p:cNvSpPr/>
            <p:nvPr/>
          </p:nvSpPr>
          <p:spPr>
            <a:xfrm>
              <a:off x="3653800" y="1614850"/>
              <a:ext cx="4525" cy="7750"/>
            </a:xfrm>
            <a:custGeom>
              <a:avLst/>
              <a:gdLst/>
              <a:ahLst/>
              <a:cxnLst/>
              <a:rect l="l" t="t" r="r" b="b"/>
              <a:pathLst>
                <a:path w="181" h="310" extrusionOk="0">
                  <a:moveTo>
                    <a:pt x="181" y="1"/>
                  </a:moveTo>
                  <a:lnTo>
                    <a:pt x="0" y="257"/>
                  </a:lnTo>
                  <a:lnTo>
                    <a:pt x="90" y="309"/>
                  </a:lnTo>
                  <a:lnTo>
                    <a:pt x="181" y="181"/>
                  </a:lnTo>
                  <a:cubicBezTo>
                    <a:pt x="181" y="121"/>
                    <a:pt x="181" y="61"/>
                    <a:pt x="18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8"/>
            <p:cNvSpPr/>
            <p:nvPr/>
          </p:nvSpPr>
          <p:spPr>
            <a:xfrm>
              <a:off x="3646075" y="1602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8"/>
            <p:cNvSpPr/>
            <p:nvPr/>
          </p:nvSpPr>
          <p:spPr>
            <a:xfrm>
              <a:off x="3639475" y="161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8"/>
            <p:cNvSpPr/>
            <p:nvPr/>
          </p:nvSpPr>
          <p:spPr>
            <a:xfrm>
              <a:off x="3631950" y="15913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8"/>
            <p:cNvSpPr/>
            <p:nvPr/>
          </p:nvSpPr>
          <p:spPr>
            <a:xfrm>
              <a:off x="3645125" y="15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8"/>
            <p:cNvSpPr/>
            <p:nvPr/>
          </p:nvSpPr>
          <p:spPr>
            <a:xfrm>
              <a:off x="3643050" y="164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8"/>
            <p:cNvSpPr/>
            <p:nvPr/>
          </p:nvSpPr>
          <p:spPr>
            <a:xfrm>
              <a:off x="3155900" y="1295300"/>
              <a:ext cx="480200" cy="548650"/>
            </a:xfrm>
            <a:custGeom>
              <a:avLst/>
              <a:gdLst/>
              <a:ahLst/>
              <a:cxnLst/>
              <a:rect l="l" t="t" r="r" b="b"/>
              <a:pathLst>
                <a:path w="19208" h="21946" extrusionOk="0">
                  <a:moveTo>
                    <a:pt x="15585" y="0"/>
                  </a:moveTo>
                  <a:cubicBezTo>
                    <a:pt x="15585" y="0"/>
                    <a:pt x="13935" y="874"/>
                    <a:pt x="12760" y="2192"/>
                  </a:cubicBezTo>
                  <a:cubicBezTo>
                    <a:pt x="12346" y="1853"/>
                    <a:pt x="11841" y="1627"/>
                    <a:pt x="11262" y="1567"/>
                  </a:cubicBezTo>
                  <a:cubicBezTo>
                    <a:pt x="11170" y="1558"/>
                    <a:pt x="11078" y="1554"/>
                    <a:pt x="10987" y="1554"/>
                  </a:cubicBezTo>
                  <a:cubicBezTo>
                    <a:pt x="9896" y="1554"/>
                    <a:pt x="8869" y="2165"/>
                    <a:pt x="8271" y="3096"/>
                  </a:cubicBezTo>
                  <a:cubicBezTo>
                    <a:pt x="7652" y="2577"/>
                    <a:pt x="6870" y="2290"/>
                    <a:pt x="6089" y="2290"/>
                  </a:cubicBezTo>
                  <a:cubicBezTo>
                    <a:pt x="5635" y="2290"/>
                    <a:pt x="5182" y="2387"/>
                    <a:pt x="4761" y="2592"/>
                  </a:cubicBezTo>
                  <a:cubicBezTo>
                    <a:pt x="3270" y="3322"/>
                    <a:pt x="2765" y="5137"/>
                    <a:pt x="3631" y="6636"/>
                  </a:cubicBezTo>
                  <a:cubicBezTo>
                    <a:pt x="3707" y="6764"/>
                    <a:pt x="3820" y="6907"/>
                    <a:pt x="3948" y="7051"/>
                  </a:cubicBezTo>
                  <a:cubicBezTo>
                    <a:pt x="3790" y="6990"/>
                    <a:pt x="3646" y="6953"/>
                    <a:pt x="3518" y="6930"/>
                  </a:cubicBezTo>
                  <a:cubicBezTo>
                    <a:pt x="3336" y="6900"/>
                    <a:pt x="3156" y="6885"/>
                    <a:pt x="2980" y="6885"/>
                  </a:cubicBezTo>
                  <a:cubicBezTo>
                    <a:pt x="1493" y="6885"/>
                    <a:pt x="263" y="7926"/>
                    <a:pt x="121" y="9401"/>
                  </a:cubicBezTo>
                  <a:cubicBezTo>
                    <a:pt x="1" y="10598"/>
                    <a:pt x="634" y="11743"/>
                    <a:pt x="1643" y="12398"/>
                  </a:cubicBezTo>
                  <a:cubicBezTo>
                    <a:pt x="822" y="13370"/>
                    <a:pt x="581" y="14764"/>
                    <a:pt x="1146" y="15901"/>
                  </a:cubicBezTo>
                  <a:cubicBezTo>
                    <a:pt x="1447" y="16534"/>
                    <a:pt x="1952" y="16986"/>
                    <a:pt x="2539" y="17234"/>
                  </a:cubicBezTo>
                  <a:cubicBezTo>
                    <a:pt x="1063" y="19012"/>
                    <a:pt x="875" y="21942"/>
                    <a:pt x="875" y="21942"/>
                  </a:cubicBezTo>
                  <a:cubicBezTo>
                    <a:pt x="875" y="21942"/>
                    <a:pt x="963" y="21946"/>
                    <a:pt x="1119" y="21946"/>
                  </a:cubicBezTo>
                  <a:cubicBezTo>
                    <a:pt x="2020" y="21946"/>
                    <a:pt x="5190" y="21820"/>
                    <a:pt x="6712" y="20111"/>
                  </a:cubicBezTo>
                  <a:cubicBezTo>
                    <a:pt x="7066" y="20345"/>
                    <a:pt x="7488" y="20503"/>
                    <a:pt x="7947" y="20548"/>
                  </a:cubicBezTo>
                  <a:cubicBezTo>
                    <a:pt x="8040" y="20557"/>
                    <a:pt x="8132" y="20561"/>
                    <a:pt x="8224" y="20561"/>
                  </a:cubicBezTo>
                  <a:cubicBezTo>
                    <a:pt x="9320" y="20561"/>
                    <a:pt x="10347" y="19951"/>
                    <a:pt x="10945" y="19019"/>
                  </a:cubicBezTo>
                  <a:cubicBezTo>
                    <a:pt x="11564" y="19539"/>
                    <a:pt x="12346" y="19826"/>
                    <a:pt x="13127" y="19826"/>
                  </a:cubicBezTo>
                  <a:cubicBezTo>
                    <a:pt x="13581" y="19826"/>
                    <a:pt x="14034" y="19729"/>
                    <a:pt x="14455" y="19524"/>
                  </a:cubicBezTo>
                  <a:cubicBezTo>
                    <a:pt x="15939" y="18793"/>
                    <a:pt x="16444" y="16978"/>
                    <a:pt x="15577" y="15479"/>
                  </a:cubicBezTo>
                  <a:cubicBezTo>
                    <a:pt x="15510" y="15351"/>
                    <a:pt x="15397" y="15208"/>
                    <a:pt x="15269" y="15065"/>
                  </a:cubicBezTo>
                  <a:lnTo>
                    <a:pt x="15269" y="15065"/>
                  </a:lnTo>
                  <a:cubicBezTo>
                    <a:pt x="15419" y="15118"/>
                    <a:pt x="15570" y="15163"/>
                    <a:pt x="15690" y="15185"/>
                  </a:cubicBezTo>
                  <a:cubicBezTo>
                    <a:pt x="15873" y="15216"/>
                    <a:pt x="16053" y="15230"/>
                    <a:pt x="16229" y="15230"/>
                  </a:cubicBezTo>
                  <a:cubicBezTo>
                    <a:pt x="17716" y="15230"/>
                    <a:pt x="18947" y="14189"/>
                    <a:pt x="19095" y="12715"/>
                  </a:cubicBezTo>
                  <a:cubicBezTo>
                    <a:pt x="19208" y="11517"/>
                    <a:pt x="18583" y="10372"/>
                    <a:pt x="17574" y="9717"/>
                  </a:cubicBezTo>
                  <a:cubicBezTo>
                    <a:pt x="18387" y="8745"/>
                    <a:pt x="18628" y="7352"/>
                    <a:pt x="18071" y="6215"/>
                  </a:cubicBezTo>
                  <a:cubicBezTo>
                    <a:pt x="17732" y="5529"/>
                    <a:pt x="17174" y="5055"/>
                    <a:pt x="16519" y="4821"/>
                  </a:cubicBezTo>
                  <a:cubicBezTo>
                    <a:pt x="17137" y="2659"/>
                    <a:pt x="15585" y="0"/>
                    <a:pt x="155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8"/>
            <p:cNvSpPr/>
            <p:nvPr/>
          </p:nvSpPr>
          <p:spPr>
            <a:xfrm>
              <a:off x="3152900" y="1292125"/>
              <a:ext cx="486225" cy="554925"/>
            </a:xfrm>
            <a:custGeom>
              <a:avLst/>
              <a:gdLst/>
              <a:ahLst/>
              <a:cxnLst/>
              <a:rect l="l" t="t" r="r" b="b"/>
              <a:pathLst>
                <a:path w="19449" h="22197" extrusionOk="0">
                  <a:moveTo>
                    <a:pt x="15660" y="301"/>
                  </a:moveTo>
                  <a:cubicBezTo>
                    <a:pt x="15931" y="813"/>
                    <a:pt x="17046" y="3073"/>
                    <a:pt x="16518" y="4918"/>
                  </a:cubicBezTo>
                  <a:cubicBezTo>
                    <a:pt x="16503" y="4978"/>
                    <a:pt x="16534" y="5046"/>
                    <a:pt x="16594" y="5069"/>
                  </a:cubicBezTo>
                  <a:cubicBezTo>
                    <a:pt x="17242" y="5295"/>
                    <a:pt x="17769" y="5769"/>
                    <a:pt x="18078" y="6394"/>
                  </a:cubicBezTo>
                  <a:cubicBezTo>
                    <a:pt x="18605" y="7464"/>
                    <a:pt x="18409" y="8789"/>
                    <a:pt x="17596" y="9769"/>
                  </a:cubicBezTo>
                  <a:cubicBezTo>
                    <a:pt x="17573" y="9791"/>
                    <a:pt x="17558" y="9829"/>
                    <a:pt x="17565" y="9867"/>
                  </a:cubicBezTo>
                  <a:cubicBezTo>
                    <a:pt x="17573" y="9904"/>
                    <a:pt x="17596" y="9934"/>
                    <a:pt x="17626" y="9949"/>
                  </a:cubicBezTo>
                  <a:cubicBezTo>
                    <a:pt x="18620" y="10597"/>
                    <a:pt x="19200" y="11727"/>
                    <a:pt x="19087" y="12827"/>
                  </a:cubicBezTo>
                  <a:cubicBezTo>
                    <a:pt x="19019" y="13565"/>
                    <a:pt x="18658" y="14213"/>
                    <a:pt x="18078" y="14657"/>
                  </a:cubicBezTo>
                  <a:cubicBezTo>
                    <a:pt x="17585" y="15037"/>
                    <a:pt x="16984" y="15235"/>
                    <a:pt x="16349" y="15235"/>
                  </a:cubicBezTo>
                  <a:cubicBezTo>
                    <a:pt x="16179" y="15235"/>
                    <a:pt x="16007" y="15221"/>
                    <a:pt x="15833" y="15192"/>
                  </a:cubicBezTo>
                  <a:cubicBezTo>
                    <a:pt x="15728" y="15169"/>
                    <a:pt x="15600" y="15139"/>
                    <a:pt x="15426" y="15071"/>
                  </a:cubicBezTo>
                  <a:cubicBezTo>
                    <a:pt x="15414" y="15068"/>
                    <a:pt x="15400" y="15066"/>
                    <a:pt x="15387" y="15066"/>
                  </a:cubicBezTo>
                  <a:cubicBezTo>
                    <a:pt x="15346" y="15066"/>
                    <a:pt x="15306" y="15084"/>
                    <a:pt x="15283" y="15124"/>
                  </a:cubicBezTo>
                  <a:cubicBezTo>
                    <a:pt x="15253" y="15169"/>
                    <a:pt x="15253" y="15230"/>
                    <a:pt x="15291" y="15275"/>
                  </a:cubicBezTo>
                  <a:cubicBezTo>
                    <a:pt x="15434" y="15440"/>
                    <a:pt x="15532" y="15561"/>
                    <a:pt x="15592" y="15666"/>
                  </a:cubicBezTo>
                  <a:cubicBezTo>
                    <a:pt x="16006" y="16389"/>
                    <a:pt x="16112" y="17195"/>
                    <a:pt x="15878" y="17941"/>
                  </a:cubicBezTo>
                  <a:cubicBezTo>
                    <a:pt x="15667" y="18642"/>
                    <a:pt x="15185" y="19207"/>
                    <a:pt x="14515" y="19538"/>
                  </a:cubicBezTo>
                  <a:cubicBezTo>
                    <a:pt x="14114" y="19733"/>
                    <a:pt x="13676" y="19828"/>
                    <a:pt x="13235" y="19828"/>
                  </a:cubicBezTo>
                  <a:cubicBezTo>
                    <a:pt x="12500" y="19828"/>
                    <a:pt x="11755" y="19564"/>
                    <a:pt x="11148" y="19056"/>
                  </a:cubicBezTo>
                  <a:cubicBezTo>
                    <a:pt x="11123" y="19037"/>
                    <a:pt x="11093" y="19024"/>
                    <a:pt x="11063" y="19024"/>
                  </a:cubicBezTo>
                  <a:cubicBezTo>
                    <a:pt x="11056" y="19024"/>
                    <a:pt x="11049" y="19024"/>
                    <a:pt x="11043" y="19026"/>
                  </a:cubicBezTo>
                  <a:cubicBezTo>
                    <a:pt x="11012" y="19033"/>
                    <a:pt x="10975" y="19048"/>
                    <a:pt x="10960" y="19078"/>
                  </a:cubicBezTo>
                  <a:cubicBezTo>
                    <a:pt x="10363" y="20001"/>
                    <a:pt x="9364" y="20560"/>
                    <a:pt x="8345" y="20560"/>
                  </a:cubicBezTo>
                  <a:cubicBezTo>
                    <a:pt x="8257" y="20560"/>
                    <a:pt x="8170" y="20556"/>
                    <a:pt x="8082" y="20547"/>
                  </a:cubicBezTo>
                  <a:cubicBezTo>
                    <a:pt x="7653" y="20502"/>
                    <a:pt x="7254" y="20366"/>
                    <a:pt x="6900" y="20133"/>
                  </a:cubicBezTo>
                  <a:cubicBezTo>
                    <a:pt x="6879" y="20121"/>
                    <a:pt x="6855" y="20115"/>
                    <a:pt x="6832" y="20115"/>
                  </a:cubicBezTo>
                  <a:cubicBezTo>
                    <a:pt x="6796" y="20115"/>
                    <a:pt x="6761" y="20128"/>
                    <a:pt x="6734" y="20156"/>
                  </a:cubicBezTo>
                  <a:cubicBezTo>
                    <a:pt x="5256" y="21822"/>
                    <a:pt x="2092" y="21941"/>
                    <a:pt x="1223" y="21941"/>
                  </a:cubicBezTo>
                  <a:cubicBezTo>
                    <a:pt x="1188" y="21941"/>
                    <a:pt x="1157" y="21941"/>
                    <a:pt x="1130" y="21941"/>
                  </a:cubicBezTo>
                  <a:cubicBezTo>
                    <a:pt x="1190" y="21361"/>
                    <a:pt x="1499" y="18950"/>
                    <a:pt x="2757" y="17444"/>
                  </a:cubicBezTo>
                  <a:cubicBezTo>
                    <a:pt x="2780" y="17414"/>
                    <a:pt x="2787" y="17369"/>
                    <a:pt x="2780" y="17331"/>
                  </a:cubicBezTo>
                  <a:cubicBezTo>
                    <a:pt x="2772" y="17293"/>
                    <a:pt x="2742" y="17263"/>
                    <a:pt x="2712" y="17248"/>
                  </a:cubicBezTo>
                  <a:cubicBezTo>
                    <a:pt x="2124" y="17000"/>
                    <a:pt x="1657" y="16555"/>
                    <a:pt x="1379" y="15975"/>
                  </a:cubicBezTo>
                  <a:cubicBezTo>
                    <a:pt x="851" y="14906"/>
                    <a:pt x="1040" y="13580"/>
                    <a:pt x="1861" y="12601"/>
                  </a:cubicBezTo>
                  <a:cubicBezTo>
                    <a:pt x="1883" y="12578"/>
                    <a:pt x="1891" y="12541"/>
                    <a:pt x="1883" y="12503"/>
                  </a:cubicBezTo>
                  <a:cubicBezTo>
                    <a:pt x="1883" y="12465"/>
                    <a:pt x="1861" y="12435"/>
                    <a:pt x="1831" y="12420"/>
                  </a:cubicBezTo>
                  <a:cubicBezTo>
                    <a:pt x="829" y="11772"/>
                    <a:pt x="256" y="10642"/>
                    <a:pt x="362" y="9543"/>
                  </a:cubicBezTo>
                  <a:cubicBezTo>
                    <a:pt x="437" y="8805"/>
                    <a:pt x="791" y="8157"/>
                    <a:pt x="1371" y="7712"/>
                  </a:cubicBezTo>
                  <a:cubicBezTo>
                    <a:pt x="1864" y="7332"/>
                    <a:pt x="2465" y="7135"/>
                    <a:pt x="3100" y="7135"/>
                  </a:cubicBezTo>
                  <a:cubicBezTo>
                    <a:pt x="3270" y="7135"/>
                    <a:pt x="3442" y="7149"/>
                    <a:pt x="3616" y="7178"/>
                  </a:cubicBezTo>
                  <a:cubicBezTo>
                    <a:pt x="3729" y="7200"/>
                    <a:pt x="3857" y="7230"/>
                    <a:pt x="4023" y="7298"/>
                  </a:cubicBezTo>
                  <a:cubicBezTo>
                    <a:pt x="4035" y="7302"/>
                    <a:pt x="4049" y="7304"/>
                    <a:pt x="4062" y="7304"/>
                  </a:cubicBezTo>
                  <a:cubicBezTo>
                    <a:pt x="4103" y="7304"/>
                    <a:pt x="4145" y="7285"/>
                    <a:pt x="4173" y="7245"/>
                  </a:cubicBezTo>
                  <a:cubicBezTo>
                    <a:pt x="4203" y="7200"/>
                    <a:pt x="4196" y="7140"/>
                    <a:pt x="4158" y="7095"/>
                  </a:cubicBezTo>
                  <a:cubicBezTo>
                    <a:pt x="4015" y="6929"/>
                    <a:pt x="3925" y="6809"/>
                    <a:pt x="3864" y="6703"/>
                  </a:cubicBezTo>
                  <a:cubicBezTo>
                    <a:pt x="3443" y="5980"/>
                    <a:pt x="3345" y="5174"/>
                    <a:pt x="3571" y="4428"/>
                  </a:cubicBezTo>
                  <a:cubicBezTo>
                    <a:pt x="3781" y="3728"/>
                    <a:pt x="4271" y="3163"/>
                    <a:pt x="4934" y="2832"/>
                  </a:cubicBezTo>
                  <a:cubicBezTo>
                    <a:pt x="5338" y="2636"/>
                    <a:pt x="5776" y="2541"/>
                    <a:pt x="6218" y="2541"/>
                  </a:cubicBezTo>
                  <a:cubicBezTo>
                    <a:pt x="6953" y="2541"/>
                    <a:pt x="7697" y="2805"/>
                    <a:pt x="8308" y="3314"/>
                  </a:cubicBezTo>
                  <a:cubicBezTo>
                    <a:pt x="8333" y="3332"/>
                    <a:pt x="8358" y="3346"/>
                    <a:pt x="8387" y="3346"/>
                  </a:cubicBezTo>
                  <a:cubicBezTo>
                    <a:pt x="8393" y="3346"/>
                    <a:pt x="8400" y="3345"/>
                    <a:pt x="8406" y="3344"/>
                  </a:cubicBezTo>
                  <a:cubicBezTo>
                    <a:pt x="8444" y="3336"/>
                    <a:pt x="8474" y="3321"/>
                    <a:pt x="8497" y="3291"/>
                  </a:cubicBezTo>
                  <a:cubicBezTo>
                    <a:pt x="9086" y="2368"/>
                    <a:pt x="10091" y="1810"/>
                    <a:pt x="11106" y="1810"/>
                  </a:cubicBezTo>
                  <a:cubicBezTo>
                    <a:pt x="11193" y="1810"/>
                    <a:pt x="11280" y="1814"/>
                    <a:pt x="11366" y="1822"/>
                  </a:cubicBezTo>
                  <a:cubicBezTo>
                    <a:pt x="11901" y="1875"/>
                    <a:pt x="12398" y="2078"/>
                    <a:pt x="12798" y="2417"/>
                  </a:cubicBezTo>
                  <a:cubicBezTo>
                    <a:pt x="12822" y="2435"/>
                    <a:pt x="12851" y="2444"/>
                    <a:pt x="12879" y="2444"/>
                  </a:cubicBezTo>
                  <a:cubicBezTo>
                    <a:pt x="12913" y="2444"/>
                    <a:pt x="12946" y="2431"/>
                    <a:pt x="12971" y="2402"/>
                  </a:cubicBezTo>
                  <a:cubicBezTo>
                    <a:pt x="13950" y="1310"/>
                    <a:pt x="15276" y="512"/>
                    <a:pt x="15660" y="301"/>
                  </a:cubicBezTo>
                  <a:close/>
                  <a:moveTo>
                    <a:pt x="15703" y="1"/>
                  </a:moveTo>
                  <a:cubicBezTo>
                    <a:pt x="15683" y="1"/>
                    <a:pt x="15663" y="5"/>
                    <a:pt x="15645" y="14"/>
                  </a:cubicBezTo>
                  <a:cubicBezTo>
                    <a:pt x="15577" y="52"/>
                    <a:pt x="14033" y="873"/>
                    <a:pt x="12865" y="2146"/>
                  </a:cubicBezTo>
                  <a:cubicBezTo>
                    <a:pt x="12444" y="1822"/>
                    <a:pt x="11939" y="1626"/>
                    <a:pt x="11397" y="1574"/>
                  </a:cubicBezTo>
                  <a:cubicBezTo>
                    <a:pt x="11300" y="1564"/>
                    <a:pt x="11203" y="1560"/>
                    <a:pt x="11107" y="1560"/>
                  </a:cubicBezTo>
                  <a:cubicBezTo>
                    <a:pt x="10049" y="1560"/>
                    <a:pt x="9003" y="2117"/>
                    <a:pt x="8361" y="3035"/>
                  </a:cubicBezTo>
                  <a:cubicBezTo>
                    <a:pt x="7727" y="2543"/>
                    <a:pt x="6969" y="2287"/>
                    <a:pt x="6219" y="2287"/>
                  </a:cubicBezTo>
                  <a:cubicBezTo>
                    <a:pt x="5741" y="2287"/>
                    <a:pt x="5266" y="2391"/>
                    <a:pt x="4828" y="2606"/>
                  </a:cubicBezTo>
                  <a:cubicBezTo>
                    <a:pt x="4098" y="2967"/>
                    <a:pt x="3563" y="3585"/>
                    <a:pt x="3330" y="4353"/>
                  </a:cubicBezTo>
                  <a:cubicBezTo>
                    <a:pt x="3081" y="5167"/>
                    <a:pt x="3194" y="6048"/>
                    <a:pt x="3646" y="6831"/>
                  </a:cubicBezTo>
                  <a:cubicBezTo>
                    <a:pt x="3661" y="6861"/>
                    <a:pt x="3691" y="6899"/>
                    <a:pt x="3714" y="6944"/>
                  </a:cubicBezTo>
                  <a:cubicBezTo>
                    <a:pt x="3699" y="6937"/>
                    <a:pt x="3676" y="6937"/>
                    <a:pt x="3661" y="6929"/>
                  </a:cubicBezTo>
                  <a:cubicBezTo>
                    <a:pt x="3475" y="6899"/>
                    <a:pt x="3290" y="6885"/>
                    <a:pt x="3107" y="6885"/>
                  </a:cubicBezTo>
                  <a:cubicBezTo>
                    <a:pt x="2413" y="6885"/>
                    <a:pt x="1757" y="7099"/>
                    <a:pt x="1221" y="7517"/>
                  </a:cubicBezTo>
                  <a:cubicBezTo>
                    <a:pt x="588" y="7999"/>
                    <a:pt x="196" y="8714"/>
                    <a:pt x="113" y="9513"/>
                  </a:cubicBezTo>
                  <a:cubicBezTo>
                    <a:pt x="0" y="10673"/>
                    <a:pt x="573" y="11848"/>
                    <a:pt x="1575" y="12548"/>
                  </a:cubicBezTo>
                  <a:cubicBezTo>
                    <a:pt x="769" y="13587"/>
                    <a:pt x="603" y="14966"/>
                    <a:pt x="1153" y="16088"/>
                  </a:cubicBezTo>
                  <a:cubicBezTo>
                    <a:pt x="1439" y="16676"/>
                    <a:pt x="1891" y="17128"/>
                    <a:pt x="2463" y="17406"/>
                  </a:cubicBezTo>
                  <a:cubicBezTo>
                    <a:pt x="1062" y="19199"/>
                    <a:pt x="874" y="21941"/>
                    <a:pt x="867" y="22061"/>
                  </a:cubicBezTo>
                  <a:cubicBezTo>
                    <a:pt x="867" y="22091"/>
                    <a:pt x="874" y="22129"/>
                    <a:pt x="897" y="22152"/>
                  </a:cubicBezTo>
                  <a:cubicBezTo>
                    <a:pt x="919" y="22174"/>
                    <a:pt x="957" y="22189"/>
                    <a:pt x="987" y="22189"/>
                  </a:cubicBezTo>
                  <a:cubicBezTo>
                    <a:pt x="1010" y="22189"/>
                    <a:pt x="1108" y="22197"/>
                    <a:pt x="1266" y="22197"/>
                  </a:cubicBezTo>
                  <a:cubicBezTo>
                    <a:pt x="2215" y="22197"/>
                    <a:pt x="5280" y="22061"/>
                    <a:pt x="6855" y="20404"/>
                  </a:cubicBezTo>
                  <a:cubicBezTo>
                    <a:pt x="7216" y="20623"/>
                    <a:pt x="7623" y="20751"/>
                    <a:pt x="8060" y="20796"/>
                  </a:cubicBezTo>
                  <a:cubicBezTo>
                    <a:pt x="8156" y="20805"/>
                    <a:pt x="8253" y="20810"/>
                    <a:pt x="8349" y="20810"/>
                  </a:cubicBezTo>
                  <a:cubicBezTo>
                    <a:pt x="9406" y="20810"/>
                    <a:pt x="10447" y="20252"/>
                    <a:pt x="11095" y="19335"/>
                  </a:cubicBezTo>
                  <a:cubicBezTo>
                    <a:pt x="11730" y="19826"/>
                    <a:pt x="12487" y="20083"/>
                    <a:pt x="13237" y="20083"/>
                  </a:cubicBezTo>
                  <a:cubicBezTo>
                    <a:pt x="13715" y="20083"/>
                    <a:pt x="14191" y="19978"/>
                    <a:pt x="14628" y="19764"/>
                  </a:cubicBezTo>
                  <a:cubicBezTo>
                    <a:pt x="15359" y="19402"/>
                    <a:pt x="15886" y="18785"/>
                    <a:pt x="16119" y="18016"/>
                  </a:cubicBezTo>
                  <a:cubicBezTo>
                    <a:pt x="16368" y="17203"/>
                    <a:pt x="16262" y="16322"/>
                    <a:pt x="15810" y="15538"/>
                  </a:cubicBezTo>
                  <a:cubicBezTo>
                    <a:pt x="15788" y="15508"/>
                    <a:pt x="15765" y="15471"/>
                    <a:pt x="15735" y="15425"/>
                  </a:cubicBezTo>
                  <a:lnTo>
                    <a:pt x="15735" y="15425"/>
                  </a:lnTo>
                  <a:cubicBezTo>
                    <a:pt x="15758" y="15433"/>
                    <a:pt x="15773" y="15433"/>
                    <a:pt x="15795" y="15440"/>
                  </a:cubicBezTo>
                  <a:cubicBezTo>
                    <a:pt x="15980" y="15470"/>
                    <a:pt x="16164" y="15485"/>
                    <a:pt x="16345" y="15485"/>
                  </a:cubicBezTo>
                  <a:cubicBezTo>
                    <a:pt x="17036" y="15485"/>
                    <a:pt x="17691" y="15271"/>
                    <a:pt x="18228" y="14853"/>
                  </a:cubicBezTo>
                  <a:cubicBezTo>
                    <a:pt x="18869" y="14371"/>
                    <a:pt x="19260" y="13655"/>
                    <a:pt x="19336" y="12849"/>
                  </a:cubicBezTo>
                  <a:cubicBezTo>
                    <a:pt x="19449" y="11697"/>
                    <a:pt x="18884" y="10522"/>
                    <a:pt x="17874" y="9821"/>
                  </a:cubicBezTo>
                  <a:cubicBezTo>
                    <a:pt x="18680" y="8782"/>
                    <a:pt x="18853" y="7404"/>
                    <a:pt x="18304" y="6281"/>
                  </a:cubicBezTo>
                  <a:cubicBezTo>
                    <a:pt x="17987" y="5634"/>
                    <a:pt x="17452" y="5136"/>
                    <a:pt x="16790" y="4873"/>
                  </a:cubicBezTo>
                  <a:cubicBezTo>
                    <a:pt x="17332" y="2703"/>
                    <a:pt x="15878" y="173"/>
                    <a:pt x="15818" y="60"/>
                  </a:cubicBezTo>
                  <a:cubicBezTo>
                    <a:pt x="15792" y="23"/>
                    <a:pt x="15748" y="1"/>
                    <a:pt x="1570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8"/>
            <p:cNvSpPr/>
            <p:nvPr/>
          </p:nvSpPr>
          <p:spPr>
            <a:xfrm>
              <a:off x="3351550" y="1280425"/>
              <a:ext cx="265925" cy="184550"/>
            </a:xfrm>
            <a:custGeom>
              <a:avLst/>
              <a:gdLst/>
              <a:ahLst/>
              <a:cxnLst/>
              <a:rect l="l" t="t" r="r" b="b"/>
              <a:pathLst>
                <a:path w="10637" h="7382" extrusionOk="0">
                  <a:moveTo>
                    <a:pt x="6983" y="0"/>
                  </a:moveTo>
                  <a:cubicBezTo>
                    <a:pt x="6983" y="1"/>
                    <a:pt x="1" y="3684"/>
                    <a:pt x="4513" y="7382"/>
                  </a:cubicBezTo>
                  <a:cubicBezTo>
                    <a:pt x="10636" y="6260"/>
                    <a:pt x="6983" y="1"/>
                    <a:pt x="6983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8"/>
            <p:cNvSpPr/>
            <p:nvPr/>
          </p:nvSpPr>
          <p:spPr>
            <a:xfrm>
              <a:off x="3420850" y="1277250"/>
              <a:ext cx="153300" cy="190950"/>
            </a:xfrm>
            <a:custGeom>
              <a:avLst/>
              <a:gdLst/>
              <a:ahLst/>
              <a:cxnLst/>
              <a:rect l="l" t="t" r="r" b="b"/>
              <a:pathLst>
                <a:path w="6132" h="7638" extrusionOk="0">
                  <a:moveTo>
                    <a:pt x="4166" y="301"/>
                  </a:moveTo>
                  <a:cubicBezTo>
                    <a:pt x="4460" y="851"/>
                    <a:pt x="5740" y="3449"/>
                    <a:pt x="4866" y="5362"/>
                  </a:cubicBezTo>
                  <a:cubicBezTo>
                    <a:pt x="4384" y="6394"/>
                    <a:pt x="3345" y="7072"/>
                    <a:pt x="1771" y="7373"/>
                  </a:cubicBezTo>
                  <a:cubicBezTo>
                    <a:pt x="739" y="6515"/>
                    <a:pt x="264" y="5581"/>
                    <a:pt x="362" y="4609"/>
                  </a:cubicBezTo>
                  <a:cubicBezTo>
                    <a:pt x="581" y="2440"/>
                    <a:pt x="3556" y="640"/>
                    <a:pt x="4166" y="301"/>
                  </a:cubicBezTo>
                  <a:close/>
                  <a:moveTo>
                    <a:pt x="4215" y="1"/>
                  </a:moveTo>
                  <a:cubicBezTo>
                    <a:pt x="4196" y="1"/>
                    <a:pt x="4177" y="5"/>
                    <a:pt x="4158" y="14"/>
                  </a:cubicBezTo>
                  <a:cubicBezTo>
                    <a:pt x="4000" y="97"/>
                    <a:pt x="370" y="2041"/>
                    <a:pt x="114" y="4579"/>
                  </a:cubicBezTo>
                  <a:cubicBezTo>
                    <a:pt x="1" y="5656"/>
                    <a:pt x="528" y="6673"/>
                    <a:pt x="1658" y="7607"/>
                  </a:cubicBezTo>
                  <a:cubicBezTo>
                    <a:pt x="1680" y="7622"/>
                    <a:pt x="1710" y="7637"/>
                    <a:pt x="1741" y="7637"/>
                  </a:cubicBezTo>
                  <a:cubicBezTo>
                    <a:pt x="1748" y="7637"/>
                    <a:pt x="1756" y="7637"/>
                    <a:pt x="1763" y="7629"/>
                  </a:cubicBezTo>
                  <a:cubicBezTo>
                    <a:pt x="3450" y="7321"/>
                    <a:pt x="4573" y="6590"/>
                    <a:pt x="5092" y="5468"/>
                  </a:cubicBezTo>
                  <a:cubicBezTo>
                    <a:pt x="6132" y="3208"/>
                    <a:pt x="4399" y="188"/>
                    <a:pt x="4324" y="60"/>
                  </a:cubicBezTo>
                  <a:cubicBezTo>
                    <a:pt x="4298" y="23"/>
                    <a:pt x="4257" y="1"/>
                    <a:pt x="42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8"/>
            <p:cNvSpPr/>
            <p:nvPr/>
          </p:nvSpPr>
          <p:spPr>
            <a:xfrm>
              <a:off x="3464350" y="1303200"/>
              <a:ext cx="57650" cy="161775"/>
            </a:xfrm>
            <a:custGeom>
              <a:avLst/>
              <a:gdLst/>
              <a:ahLst/>
              <a:cxnLst/>
              <a:rect l="l" t="t" r="r" b="b"/>
              <a:pathLst>
                <a:path w="2306" h="6471" extrusionOk="0">
                  <a:moveTo>
                    <a:pt x="2305" y="1"/>
                  </a:moveTo>
                  <a:lnTo>
                    <a:pt x="1" y="6471"/>
                  </a:lnTo>
                  <a:cubicBezTo>
                    <a:pt x="1703" y="2683"/>
                    <a:pt x="2305" y="1"/>
                    <a:pt x="230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8"/>
            <p:cNvSpPr/>
            <p:nvPr/>
          </p:nvSpPr>
          <p:spPr>
            <a:xfrm>
              <a:off x="3460775" y="1300125"/>
              <a:ext cx="64625" cy="168075"/>
            </a:xfrm>
            <a:custGeom>
              <a:avLst/>
              <a:gdLst/>
              <a:ahLst/>
              <a:cxnLst/>
              <a:rect l="l" t="t" r="r" b="b"/>
              <a:pathLst>
                <a:path w="2585" h="6723" extrusionOk="0">
                  <a:moveTo>
                    <a:pt x="2445" y="0"/>
                  </a:moveTo>
                  <a:cubicBezTo>
                    <a:pt x="2387" y="0"/>
                    <a:pt x="2334" y="42"/>
                    <a:pt x="2320" y="101"/>
                  </a:cubicBezTo>
                  <a:cubicBezTo>
                    <a:pt x="2313" y="124"/>
                    <a:pt x="1703" y="2813"/>
                    <a:pt x="31" y="6541"/>
                  </a:cubicBezTo>
                  <a:cubicBezTo>
                    <a:pt x="0" y="6609"/>
                    <a:pt x="31" y="6684"/>
                    <a:pt x="91" y="6707"/>
                  </a:cubicBezTo>
                  <a:cubicBezTo>
                    <a:pt x="106" y="6714"/>
                    <a:pt x="129" y="6722"/>
                    <a:pt x="144" y="6722"/>
                  </a:cubicBezTo>
                  <a:cubicBezTo>
                    <a:pt x="189" y="6722"/>
                    <a:pt x="234" y="6692"/>
                    <a:pt x="257" y="6647"/>
                  </a:cubicBezTo>
                  <a:cubicBezTo>
                    <a:pt x="1944" y="2888"/>
                    <a:pt x="2561" y="184"/>
                    <a:pt x="2569" y="154"/>
                  </a:cubicBezTo>
                  <a:cubicBezTo>
                    <a:pt x="2584" y="86"/>
                    <a:pt x="2539" y="18"/>
                    <a:pt x="2471" y="3"/>
                  </a:cubicBezTo>
                  <a:cubicBezTo>
                    <a:pt x="2462" y="1"/>
                    <a:pt x="2453" y="0"/>
                    <a:pt x="244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8"/>
            <p:cNvSpPr/>
            <p:nvPr/>
          </p:nvSpPr>
          <p:spPr>
            <a:xfrm>
              <a:off x="3503525" y="1340500"/>
              <a:ext cx="32225" cy="25250"/>
            </a:xfrm>
            <a:custGeom>
              <a:avLst/>
              <a:gdLst/>
              <a:ahLst/>
              <a:cxnLst/>
              <a:rect l="l" t="t" r="r" b="b"/>
              <a:pathLst>
                <a:path w="1289" h="1010" extrusionOk="0">
                  <a:moveTo>
                    <a:pt x="1288" y="0"/>
                  </a:moveTo>
                  <a:cubicBezTo>
                    <a:pt x="1145" y="60"/>
                    <a:pt x="0" y="1010"/>
                    <a:pt x="0" y="1010"/>
                  </a:cubicBezTo>
                  <a:lnTo>
                    <a:pt x="1288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8"/>
            <p:cNvSpPr/>
            <p:nvPr/>
          </p:nvSpPr>
          <p:spPr>
            <a:xfrm>
              <a:off x="3499950" y="1337375"/>
              <a:ext cx="39375" cy="31575"/>
            </a:xfrm>
            <a:custGeom>
              <a:avLst/>
              <a:gdLst/>
              <a:ahLst/>
              <a:cxnLst/>
              <a:rect l="l" t="t" r="r" b="b"/>
              <a:pathLst>
                <a:path w="1575" h="1263" extrusionOk="0">
                  <a:moveTo>
                    <a:pt x="1433" y="1"/>
                  </a:moveTo>
                  <a:cubicBezTo>
                    <a:pt x="1415" y="1"/>
                    <a:pt x="1396" y="4"/>
                    <a:pt x="1379" y="12"/>
                  </a:cubicBezTo>
                  <a:cubicBezTo>
                    <a:pt x="1235" y="72"/>
                    <a:pt x="332" y="818"/>
                    <a:pt x="60" y="1044"/>
                  </a:cubicBezTo>
                  <a:cubicBezTo>
                    <a:pt x="8" y="1089"/>
                    <a:pt x="0" y="1165"/>
                    <a:pt x="45" y="1217"/>
                  </a:cubicBezTo>
                  <a:cubicBezTo>
                    <a:pt x="68" y="1247"/>
                    <a:pt x="106" y="1263"/>
                    <a:pt x="143" y="1263"/>
                  </a:cubicBezTo>
                  <a:cubicBezTo>
                    <a:pt x="166" y="1263"/>
                    <a:pt x="196" y="1255"/>
                    <a:pt x="219" y="1232"/>
                  </a:cubicBezTo>
                  <a:cubicBezTo>
                    <a:pt x="768" y="780"/>
                    <a:pt x="1386" y="283"/>
                    <a:pt x="1477" y="238"/>
                  </a:cubicBezTo>
                  <a:cubicBezTo>
                    <a:pt x="1544" y="216"/>
                    <a:pt x="1574" y="140"/>
                    <a:pt x="1544" y="80"/>
                  </a:cubicBezTo>
                  <a:cubicBezTo>
                    <a:pt x="1528" y="30"/>
                    <a:pt x="1482" y="1"/>
                    <a:pt x="14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8"/>
            <p:cNvSpPr/>
            <p:nvPr/>
          </p:nvSpPr>
          <p:spPr>
            <a:xfrm>
              <a:off x="3496550" y="1311875"/>
              <a:ext cx="12275" cy="32600"/>
            </a:xfrm>
            <a:custGeom>
              <a:avLst/>
              <a:gdLst/>
              <a:ahLst/>
              <a:cxnLst/>
              <a:rect l="l" t="t" r="r" b="b"/>
              <a:pathLst>
                <a:path w="491" h="1304" extrusionOk="0">
                  <a:moveTo>
                    <a:pt x="1" y="0"/>
                  </a:moveTo>
                  <a:cubicBezTo>
                    <a:pt x="8" y="128"/>
                    <a:pt x="490" y="1303"/>
                    <a:pt x="490" y="130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8"/>
            <p:cNvSpPr/>
            <p:nvPr/>
          </p:nvSpPr>
          <p:spPr>
            <a:xfrm>
              <a:off x="3493350" y="1308650"/>
              <a:ext cx="19050" cy="39025"/>
            </a:xfrm>
            <a:custGeom>
              <a:avLst/>
              <a:gdLst/>
              <a:ahLst/>
              <a:cxnLst/>
              <a:rect l="l" t="t" r="r" b="b"/>
              <a:pathLst>
                <a:path w="762" h="1561" extrusionOk="0">
                  <a:moveTo>
                    <a:pt x="140" y="1"/>
                  </a:moveTo>
                  <a:cubicBezTo>
                    <a:pt x="136" y="1"/>
                    <a:pt x="132" y="1"/>
                    <a:pt x="129" y="1"/>
                  </a:cubicBezTo>
                  <a:cubicBezTo>
                    <a:pt x="53" y="1"/>
                    <a:pt x="1" y="62"/>
                    <a:pt x="8" y="129"/>
                  </a:cubicBezTo>
                  <a:cubicBezTo>
                    <a:pt x="8" y="265"/>
                    <a:pt x="355" y="1124"/>
                    <a:pt x="498" y="1478"/>
                  </a:cubicBezTo>
                  <a:cubicBezTo>
                    <a:pt x="520" y="1530"/>
                    <a:pt x="565" y="1560"/>
                    <a:pt x="618" y="1560"/>
                  </a:cubicBezTo>
                  <a:cubicBezTo>
                    <a:pt x="633" y="1560"/>
                    <a:pt x="648" y="1553"/>
                    <a:pt x="663" y="1553"/>
                  </a:cubicBezTo>
                  <a:cubicBezTo>
                    <a:pt x="731" y="1523"/>
                    <a:pt x="761" y="1447"/>
                    <a:pt x="731" y="1387"/>
                  </a:cubicBezTo>
                  <a:cubicBezTo>
                    <a:pt x="505" y="837"/>
                    <a:pt x="272" y="212"/>
                    <a:pt x="257" y="122"/>
                  </a:cubicBezTo>
                  <a:cubicBezTo>
                    <a:pt x="250" y="51"/>
                    <a:pt x="196" y="1"/>
                    <a:pt x="1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8"/>
            <p:cNvSpPr/>
            <p:nvPr/>
          </p:nvSpPr>
          <p:spPr>
            <a:xfrm>
              <a:off x="3158350" y="1678075"/>
              <a:ext cx="198925" cy="151000"/>
            </a:xfrm>
            <a:custGeom>
              <a:avLst/>
              <a:gdLst/>
              <a:ahLst/>
              <a:cxnLst/>
              <a:rect l="l" t="t" r="r" b="b"/>
              <a:pathLst>
                <a:path w="7957" h="6040" extrusionOk="0">
                  <a:moveTo>
                    <a:pt x="4425" y="1"/>
                  </a:moveTo>
                  <a:cubicBezTo>
                    <a:pt x="386" y="1"/>
                    <a:pt x="1" y="6036"/>
                    <a:pt x="1" y="6036"/>
                  </a:cubicBezTo>
                  <a:cubicBezTo>
                    <a:pt x="1" y="6036"/>
                    <a:pt x="89" y="6039"/>
                    <a:pt x="245" y="6039"/>
                  </a:cubicBezTo>
                  <a:cubicBezTo>
                    <a:pt x="1587" y="6039"/>
                    <a:pt x="7957" y="5761"/>
                    <a:pt x="6418" y="417"/>
                  </a:cubicBezTo>
                  <a:cubicBezTo>
                    <a:pt x="5670" y="127"/>
                    <a:pt x="5009" y="1"/>
                    <a:pt x="442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8"/>
            <p:cNvSpPr/>
            <p:nvPr/>
          </p:nvSpPr>
          <p:spPr>
            <a:xfrm>
              <a:off x="3155150" y="1674975"/>
              <a:ext cx="177800" cy="157200"/>
            </a:xfrm>
            <a:custGeom>
              <a:avLst/>
              <a:gdLst/>
              <a:ahLst/>
              <a:cxnLst/>
              <a:rect l="l" t="t" r="r" b="b"/>
              <a:pathLst>
                <a:path w="7112" h="6288" extrusionOk="0">
                  <a:moveTo>
                    <a:pt x="4548" y="253"/>
                  </a:moveTo>
                  <a:cubicBezTo>
                    <a:pt x="5130" y="253"/>
                    <a:pt x="5763" y="382"/>
                    <a:pt x="6441" y="639"/>
                  </a:cubicBezTo>
                  <a:cubicBezTo>
                    <a:pt x="6840" y="2055"/>
                    <a:pt x="6689" y="3215"/>
                    <a:pt x="5996" y="4096"/>
                  </a:cubicBezTo>
                  <a:cubicBezTo>
                    <a:pt x="4604" y="5872"/>
                    <a:pt x="1383" y="6033"/>
                    <a:pt x="414" y="6033"/>
                  </a:cubicBezTo>
                  <a:cubicBezTo>
                    <a:pt x="356" y="6033"/>
                    <a:pt x="306" y="6033"/>
                    <a:pt x="264" y="6032"/>
                  </a:cubicBezTo>
                  <a:cubicBezTo>
                    <a:pt x="340" y="5339"/>
                    <a:pt x="769" y="2032"/>
                    <a:pt x="2757" y="759"/>
                  </a:cubicBezTo>
                  <a:cubicBezTo>
                    <a:pt x="3284" y="422"/>
                    <a:pt x="3883" y="253"/>
                    <a:pt x="4548" y="253"/>
                  </a:cubicBezTo>
                  <a:close/>
                  <a:moveTo>
                    <a:pt x="4554" y="0"/>
                  </a:moveTo>
                  <a:cubicBezTo>
                    <a:pt x="3840" y="0"/>
                    <a:pt x="3195" y="184"/>
                    <a:pt x="2622" y="548"/>
                  </a:cubicBezTo>
                  <a:cubicBezTo>
                    <a:pt x="294" y="2032"/>
                    <a:pt x="16" y="5979"/>
                    <a:pt x="1" y="6152"/>
                  </a:cubicBezTo>
                  <a:cubicBezTo>
                    <a:pt x="1" y="6182"/>
                    <a:pt x="16" y="6220"/>
                    <a:pt x="38" y="6243"/>
                  </a:cubicBezTo>
                  <a:cubicBezTo>
                    <a:pt x="61" y="6265"/>
                    <a:pt x="91" y="6280"/>
                    <a:pt x="121" y="6280"/>
                  </a:cubicBezTo>
                  <a:cubicBezTo>
                    <a:pt x="151" y="6280"/>
                    <a:pt x="249" y="6288"/>
                    <a:pt x="407" y="6288"/>
                  </a:cubicBezTo>
                  <a:cubicBezTo>
                    <a:pt x="1402" y="6288"/>
                    <a:pt x="4708" y="6137"/>
                    <a:pt x="6192" y="4254"/>
                  </a:cubicBezTo>
                  <a:cubicBezTo>
                    <a:pt x="6945" y="3297"/>
                    <a:pt x="7111" y="2032"/>
                    <a:pt x="6667" y="511"/>
                  </a:cubicBezTo>
                  <a:cubicBezTo>
                    <a:pt x="6659" y="473"/>
                    <a:pt x="6629" y="435"/>
                    <a:pt x="6591" y="428"/>
                  </a:cubicBezTo>
                  <a:cubicBezTo>
                    <a:pt x="5862" y="142"/>
                    <a:pt x="5181" y="0"/>
                    <a:pt x="45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8"/>
            <p:cNvSpPr/>
            <p:nvPr/>
          </p:nvSpPr>
          <p:spPr>
            <a:xfrm>
              <a:off x="3179450" y="1694125"/>
              <a:ext cx="130325" cy="115450"/>
            </a:xfrm>
            <a:custGeom>
              <a:avLst/>
              <a:gdLst/>
              <a:ahLst/>
              <a:cxnLst/>
              <a:rect l="l" t="t" r="r" b="b"/>
              <a:pathLst>
                <a:path w="5213" h="4618" extrusionOk="0">
                  <a:moveTo>
                    <a:pt x="5213" y="1"/>
                  </a:moveTo>
                  <a:lnTo>
                    <a:pt x="5213" y="1"/>
                  </a:lnTo>
                  <a:cubicBezTo>
                    <a:pt x="1695" y="1635"/>
                    <a:pt x="0" y="4618"/>
                    <a:pt x="0" y="4618"/>
                  </a:cubicBezTo>
                  <a:lnTo>
                    <a:pt x="0" y="4618"/>
                  </a:lnTo>
                  <a:lnTo>
                    <a:pt x="5213" y="1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8"/>
            <p:cNvSpPr/>
            <p:nvPr/>
          </p:nvSpPr>
          <p:spPr>
            <a:xfrm>
              <a:off x="3175875" y="1690975"/>
              <a:ext cx="137475" cy="121800"/>
            </a:xfrm>
            <a:custGeom>
              <a:avLst/>
              <a:gdLst/>
              <a:ahLst/>
              <a:cxnLst/>
              <a:rect l="l" t="t" r="r" b="b"/>
              <a:pathLst>
                <a:path w="5499" h="4872" extrusionOk="0">
                  <a:moveTo>
                    <a:pt x="5355" y="1"/>
                  </a:moveTo>
                  <a:cubicBezTo>
                    <a:pt x="5336" y="1"/>
                    <a:pt x="5315" y="5"/>
                    <a:pt x="5295" y="14"/>
                  </a:cubicBezTo>
                  <a:cubicBezTo>
                    <a:pt x="1785" y="1641"/>
                    <a:pt x="53" y="4653"/>
                    <a:pt x="38" y="4684"/>
                  </a:cubicBezTo>
                  <a:cubicBezTo>
                    <a:pt x="0" y="4744"/>
                    <a:pt x="23" y="4819"/>
                    <a:pt x="83" y="4857"/>
                  </a:cubicBezTo>
                  <a:cubicBezTo>
                    <a:pt x="106" y="4864"/>
                    <a:pt x="128" y="4872"/>
                    <a:pt x="143" y="4872"/>
                  </a:cubicBezTo>
                  <a:cubicBezTo>
                    <a:pt x="189" y="4872"/>
                    <a:pt x="234" y="4849"/>
                    <a:pt x="256" y="4812"/>
                  </a:cubicBezTo>
                  <a:cubicBezTo>
                    <a:pt x="271" y="4782"/>
                    <a:pt x="1966" y="1836"/>
                    <a:pt x="5408" y="240"/>
                  </a:cubicBezTo>
                  <a:cubicBezTo>
                    <a:pt x="5469" y="210"/>
                    <a:pt x="5499" y="134"/>
                    <a:pt x="5469" y="74"/>
                  </a:cubicBezTo>
                  <a:cubicBezTo>
                    <a:pt x="5447" y="26"/>
                    <a:pt x="5403" y="1"/>
                    <a:pt x="535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8"/>
            <p:cNvSpPr/>
            <p:nvPr/>
          </p:nvSpPr>
          <p:spPr>
            <a:xfrm>
              <a:off x="3233125" y="1745150"/>
              <a:ext cx="6800" cy="47475"/>
            </a:xfrm>
            <a:custGeom>
              <a:avLst/>
              <a:gdLst/>
              <a:ahLst/>
              <a:cxnLst/>
              <a:rect l="l" t="t" r="r" b="b"/>
              <a:pathLst>
                <a:path w="272" h="1899" extrusionOk="0">
                  <a:moveTo>
                    <a:pt x="271" y="1899"/>
                  </a:moveTo>
                  <a:lnTo>
                    <a:pt x="0" y="1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8"/>
            <p:cNvSpPr/>
            <p:nvPr/>
          </p:nvSpPr>
          <p:spPr>
            <a:xfrm>
              <a:off x="3229725" y="1741950"/>
              <a:ext cx="13575" cy="53900"/>
            </a:xfrm>
            <a:custGeom>
              <a:avLst/>
              <a:gdLst/>
              <a:ahLst/>
              <a:cxnLst/>
              <a:rect l="l" t="t" r="r" b="b"/>
              <a:pathLst>
                <a:path w="543" h="2156" extrusionOk="0">
                  <a:moveTo>
                    <a:pt x="136" y="0"/>
                  </a:moveTo>
                  <a:cubicBezTo>
                    <a:pt x="131" y="0"/>
                    <a:pt x="126" y="0"/>
                    <a:pt x="121" y="1"/>
                  </a:cubicBezTo>
                  <a:cubicBezTo>
                    <a:pt x="53" y="16"/>
                    <a:pt x="0" y="76"/>
                    <a:pt x="16" y="144"/>
                  </a:cubicBezTo>
                  <a:lnTo>
                    <a:pt x="279" y="2050"/>
                  </a:lnTo>
                  <a:cubicBezTo>
                    <a:pt x="287" y="2110"/>
                    <a:pt x="347" y="2155"/>
                    <a:pt x="407" y="2155"/>
                  </a:cubicBezTo>
                  <a:lnTo>
                    <a:pt x="422" y="2155"/>
                  </a:lnTo>
                  <a:cubicBezTo>
                    <a:pt x="490" y="2140"/>
                    <a:pt x="543" y="2080"/>
                    <a:pt x="528" y="2012"/>
                  </a:cubicBezTo>
                  <a:lnTo>
                    <a:pt x="264" y="114"/>
                  </a:lnTo>
                  <a:cubicBezTo>
                    <a:pt x="250" y="44"/>
                    <a:pt x="197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8"/>
            <p:cNvSpPr/>
            <p:nvPr/>
          </p:nvSpPr>
          <p:spPr>
            <a:xfrm>
              <a:off x="3192450" y="1757200"/>
              <a:ext cx="28625" cy="11700"/>
            </a:xfrm>
            <a:custGeom>
              <a:avLst/>
              <a:gdLst/>
              <a:ahLst/>
              <a:cxnLst/>
              <a:rect l="l" t="t" r="r" b="b"/>
              <a:pathLst>
                <a:path w="1145" h="468" extrusionOk="0">
                  <a:moveTo>
                    <a:pt x="1145" y="1"/>
                  </a:moveTo>
                  <a:lnTo>
                    <a:pt x="0" y="468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8"/>
            <p:cNvSpPr/>
            <p:nvPr/>
          </p:nvSpPr>
          <p:spPr>
            <a:xfrm>
              <a:off x="3188850" y="1754000"/>
              <a:ext cx="35825" cy="18100"/>
            </a:xfrm>
            <a:custGeom>
              <a:avLst/>
              <a:gdLst/>
              <a:ahLst/>
              <a:cxnLst/>
              <a:rect l="l" t="t" r="r" b="b"/>
              <a:pathLst>
                <a:path w="1433" h="724" extrusionOk="0">
                  <a:moveTo>
                    <a:pt x="1286" y="1"/>
                  </a:moveTo>
                  <a:cubicBezTo>
                    <a:pt x="1272" y="1"/>
                    <a:pt x="1257" y="3"/>
                    <a:pt x="1244" y="8"/>
                  </a:cubicBezTo>
                  <a:lnTo>
                    <a:pt x="91" y="483"/>
                  </a:lnTo>
                  <a:cubicBezTo>
                    <a:pt x="31" y="506"/>
                    <a:pt x="1" y="581"/>
                    <a:pt x="24" y="649"/>
                  </a:cubicBezTo>
                  <a:cubicBezTo>
                    <a:pt x="46" y="694"/>
                    <a:pt x="91" y="724"/>
                    <a:pt x="144" y="724"/>
                  </a:cubicBezTo>
                  <a:cubicBezTo>
                    <a:pt x="159" y="724"/>
                    <a:pt x="174" y="724"/>
                    <a:pt x="189" y="716"/>
                  </a:cubicBezTo>
                  <a:lnTo>
                    <a:pt x="1342" y="242"/>
                  </a:lnTo>
                  <a:cubicBezTo>
                    <a:pt x="1402" y="212"/>
                    <a:pt x="1432" y="144"/>
                    <a:pt x="1409" y="76"/>
                  </a:cubicBezTo>
                  <a:cubicBezTo>
                    <a:pt x="1386" y="30"/>
                    <a:pt x="1336" y="1"/>
                    <a:pt x="12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8"/>
            <p:cNvSpPr/>
            <p:nvPr/>
          </p:nvSpPr>
          <p:spPr>
            <a:xfrm>
              <a:off x="3371525" y="1510400"/>
              <a:ext cx="246500" cy="265650"/>
            </a:xfrm>
            <a:custGeom>
              <a:avLst/>
              <a:gdLst/>
              <a:ahLst/>
              <a:cxnLst/>
              <a:rect l="l" t="t" r="r" b="b"/>
              <a:pathLst>
                <a:path w="9860" h="10626" extrusionOk="0">
                  <a:moveTo>
                    <a:pt x="6587" y="1"/>
                  </a:moveTo>
                  <a:cubicBezTo>
                    <a:pt x="4808" y="1"/>
                    <a:pt x="121" y="1768"/>
                    <a:pt x="121" y="1768"/>
                  </a:cubicBezTo>
                  <a:cubicBezTo>
                    <a:pt x="121" y="1768"/>
                    <a:pt x="121" y="1791"/>
                    <a:pt x="121" y="1836"/>
                  </a:cubicBezTo>
                  <a:cubicBezTo>
                    <a:pt x="0" y="1881"/>
                    <a:pt x="38" y="7621"/>
                    <a:pt x="784" y="8924"/>
                  </a:cubicBezTo>
                  <a:cubicBezTo>
                    <a:pt x="1405" y="10000"/>
                    <a:pt x="2567" y="10626"/>
                    <a:pt x="3724" y="10626"/>
                  </a:cubicBezTo>
                  <a:cubicBezTo>
                    <a:pt x="4179" y="10626"/>
                    <a:pt x="4634" y="10529"/>
                    <a:pt x="5054" y="10325"/>
                  </a:cubicBezTo>
                  <a:cubicBezTo>
                    <a:pt x="6546" y="9594"/>
                    <a:pt x="7050" y="7779"/>
                    <a:pt x="6184" y="6280"/>
                  </a:cubicBezTo>
                  <a:cubicBezTo>
                    <a:pt x="6109" y="6152"/>
                    <a:pt x="5996" y="6009"/>
                    <a:pt x="5868" y="5866"/>
                  </a:cubicBezTo>
                  <a:lnTo>
                    <a:pt x="5868" y="5866"/>
                  </a:lnTo>
                  <a:cubicBezTo>
                    <a:pt x="6018" y="5919"/>
                    <a:pt x="6169" y="5964"/>
                    <a:pt x="6297" y="5986"/>
                  </a:cubicBezTo>
                  <a:cubicBezTo>
                    <a:pt x="6479" y="6017"/>
                    <a:pt x="6660" y="6031"/>
                    <a:pt x="6836" y="6031"/>
                  </a:cubicBezTo>
                  <a:cubicBezTo>
                    <a:pt x="8322" y="6031"/>
                    <a:pt x="9553" y="4990"/>
                    <a:pt x="9694" y="3516"/>
                  </a:cubicBezTo>
                  <a:cubicBezTo>
                    <a:pt x="9860" y="1866"/>
                    <a:pt x="8594" y="307"/>
                    <a:pt x="6877" y="21"/>
                  </a:cubicBezTo>
                  <a:cubicBezTo>
                    <a:pt x="6792" y="7"/>
                    <a:pt x="6695" y="1"/>
                    <a:pt x="6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8"/>
            <p:cNvSpPr/>
            <p:nvPr/>
          </p:nvSpPr>
          <p:spPr>
            <a:xfrm>
              <a:off x="3368125" y="1507350"/>
              <a:ext cx="253100" cy="271725"/>
            </a:xfrm>
            <a:custGeom>
              <a:avLst/>
              <a:gdLst/>
              <a:ahLst/>
              <a:cxnLst/>
              <a:rect l="l" t="t" r="r" b="b"/>
              <a:pathLst>
                <a:path w="10124" h="10869" extrusionOk="0">
                  <a:moveTo>
                    <a:pt x="6710" y="250"/>
                  </a:moveTo>
                  <a:cubicBezTo>
                    <a:pt x="6818" y="250"/>
                    <a:pt x="6914" y="257"/>
                    <a:pt x="6998" y="271"/>
                  </a:cubicBezTo>
                  <a:cubicBezTo>
                    <a:pt x="8648" y="542"/>
                    <a:pt x="9860" y="2041"/>
                    <a:pt x="9710" y="3623"/>
                  </a:cubicBezTo>
                  <a:cubicBezTo>
                    <a:pt x="9634" y="4361"/>
                    <a:pt x="9273" y="5009"/>
                    <a:pt x="8700" y="5453"/>
                  </a:cubicBezTo>
                  <a:cubicBezTo>
                    <a:pt x="8207" y="5833"/>
                    <a:pt x="7607" y="6031"/>
                    <a:pt x="6968" y="6031"/>
                  </a:cubicBezTo>
                  <a:cubicBezTo>
                    <a:pt x="6797" y="6031"/>
                    <a:pt x="6623" y="6016"/>
                    <a:pt x="6448" y="5988"/>
                  </a:cubicBezTo>
                  <a:cubicBezTo>
                    <a:pt x="6343" y="5965"/>
                    <a:pt x="6215" y="5935"/>
                    <a:pt x="6049" y="5867"/>
                  </a:cubicBezTo>
                  <a:cubicBezTo>
                    <a:pt x="6034" y="5864"/>
                    <a:pt x="6020" y="5862"/>
                    <a:pt x="6006" y="5862"/>
                  </a:cubicBezTo>
                  <a:cubicBezTo>
                    <a:pt x="5961" y="5862"/>
                    <a:pt x="5921" y="5880"/>
                    <a:pt x="5898" y="5920"/>
                  </a:cubicBezTo>
                  <a:cubicBezTo>
                    <a:pt x="5868" y="5965"/>
                    <a:pt x="5868" y="6025"/>
                    <a:pt x="5906" y="6071"/>
                  </a:cubicBezTo>
                  <a:cubicBezTo>
                    <a:pt x="6057" y="6236"/>
                    <a:pt x="6147" y="6357"/>
                    <a:pt x="6207" y="6462"/>
                  </a:cubicBezTo>
                  <a:cubicBezTo>
                    <a:pt x="6621" y="7185"/>
                    <a:pt x="6727" y="7991"/>
                    <a:pt x="6501" y="8737"/>
                  </a:cubicBezTo>
                  <a:cubicBezTo>
                    <a:pt x="6283" y="9438"/>
                    <a:pt x="5800" y="10002"/>
                    <a:pt x="5138" y="10334"/>
                  </a:cubicBezTo>
                  <a:cubicBezTo>
                    <a:pt x="4735" y="10531"/>
                    <a:pt x="4299" y="10624"/>
                    <a:pt x="3862" y="10624"/>
                  </a:cubicBezTo>
                  <a:cubicBezTo>
                    <a:pt x="2748" y="10624"/>
                    <a:pt x="1628" y="10017"/>
                    <a:pt x="1033" y="8978"/>
                  </a:cubicBezTo>
                  <a:cubicBezTo>
                    <a:pt x="332" y="7765"/>
                    <a:pt x="264" y="2455"/>
                    <a:pt x="362" y="2018"/>
                  </a:cubicBezTo>
                  <a:cubicBezTo>
                    <a:pt x="370" y="2011"/>
                    <a:pt x="377" y="1996"/>
                    <a:pt x="377" y="1973"/>
                  </a:cubicBezTo>
                  <a:cubicBezTo>
                    <a:pt x="992" y="1747"/>
                    <a:pt x="5095" y="250"/>
                    <a:pt x="6710" y="250"/>
                  </a:cubicBezTo>
                  <a:close/>
                  <a:moveTo>
                    <a:pt x="6722" y="0"/>
                  </a:moveTo>
                  <a:cubicBezTo>
                    <a:pt x="4926" y="0"/>
                    <a:pt x="417" y="1692"/>
                    <a:pt x="212" y="1770"/>
                  </a:cubicBezTo>
                  <a:cubicBezTo>
                    <a:pt x="166" y="1785"/>
                    <a:pt x="129" y="1830"/>
                    <a:pt x="129" y="1883"/>
                  </a:cubicBezTo>
                  <a:lnTo>
                    <a:pt x="129" y="1920"/>
                  </a:lnTo>
                  <a:cubicBezTo>
                    <a:pt x="129" y="1928"/>
                    <a:pt x="129" y="1928"/>
                    <a:pt x="129" y="1928"/>
                  </a:cubicBezTo>
                  <a:cubicBezTo>
                    <a:pt x="1" y="2297"/>
                    <a:pt x="76" y="7833"/>
                    <a:pt x="814" y="9106"/>
                  </a:cubicBezTo>
                  <a:cubicBezTo>
                    <a:pt x="1454" y="10221"/>
                    <a:pt x="2660" y="10869"/>
                    <a:pt x="3857" y="10869"/>
                  </a:cubicBezTo>
                  <a:cubicBezTo>
                    <a:pt x="4332" y="10869"/>
                    <a:pt x="4806" y="10771"/>
                    <a:pt x="5243" y="10560"/>
                  </a:cubicBezTo>
                  <a:cubicBezTo>
                    <a:pt x="5974" y="10198"/>
                    <a:pt x="6508" y="9581"/>
                    <a:pt x="6742" y="8812"/>
                  </a:cubicBezTo>
                  <a:cubicBezTo>
                    <a:pt x="6991" y="7999"/>
                    <a:pt x="6878" y="7118"/>
                    <a:pt x="6426" y="6334"/>
                  </a:cubicBezTo>
                  <a:cubicBezTo>
                    <a:pt x="6403" y="6304"/>
                    <a:pt x="6380" y="6266"/>
                    <a:pt x="6350" y="6221"/>
                  </a:cubicBezTo>
                  <a:lnTo>
                    <a:pt x="6350" y="6221"/>
                  </a:lnTo>
                  <a:cubicBezTo>
                    <a:pt x="6373" y="6229"/>
                    <a:pt x="6388" y="6229"/>
                    <a:pt x="6411" y="6236"/>
                  </a:cubicBezTo>
                  <a:cubicBezTo>
                    <a:pt x="6597" y="6266"/>
                    <a:pt x="6782" y="6281"/>
                    <a:pt x="6964" y="6281"/>
                  </a:cubicBezTo>
                  <a:cubicBezTo>
                    <a:pt x="7659" y="6281"/>
                    <a:pt x="8314" y="6066"/>
                    <a:pt x="8851" y="5649"/>
                  </a:cubicBezTo>
                  <a:cubicBezTo>
                    <a:pt x="9484" y="5167"/>
                    <a:pt x="9875" y="4451"/>
                    <a:pt x="9958" y="3645"/>
                  </a:cubicBezTo>
                  <a:cubicBezTo>
                    <a:pt x="10124" y="1943"/>
                    <a:pt x="8813" y="309"/>
                    <a:pt x="7036" y="22"/>
                  </a:cubicBezTo>
                  <a:cubicBezTo>
                    <a:pt x="6944" y="7"/>
                    <a:pt x="6839" y="0"/>
                    <a:pt x="672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8"/>
            <p:cNvSpPr/>
            <p:nvPr/>
          </p:nvSpPr>
          <p:spPr>
            <a:xfrm>
              <a:off x="3324625" y="1319250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3457" y="1"/>
                  </a:moveTo>
                  <a:cubicBezTo>
                    <a:pt x="1920" y="1"/>
                    <a:pt x="512" y="1212"/>
                    <a:pt x="249" y="2831"/>
                  </a:cubicBezTo>
                  <a:cubicBezTo>
                    <a:pt x="1" y="4323"/>
                    <a:pt x="1989" y="9595"/>
                    <a:pt x="1989" y="9595"/>
                  </a:cubicBezTo>
                  <a:lnTo>
                    <a:pt x="2065" y="9595"/>
                  </a:lnTo>
                  <a:cubicBezTo>
                    <a:pt x="2076" y="9624"/>
                    <a:pt x="2470" y="9644"/>
                    <a:pt x="3069" y="9644"/>
                  </a:cubicBezTo>
                  <a:cubicBezTo>
                    <a:pt x="4784" y="9644"/>
                    <a:pt x="8185" y="9483"/>
                    <a:pt x="9145" y="8925"/>
                  </a:cubicBezTo>
                  <a:cubicBezTo>
                    <a:pt x="10651" y="8059"/>
                    <a:pt x="11276" y="6153"/>
                    <a:pt x="10546" y="4661"/>
                  </a:cubicBezTo>
                  <a:cubicBezTo>
                    <a:pt x="10057" y="3664"/>
                    <a:pt x="9087" y="3108"/>
                    <a:pt x="8047" y="3108"/>
                  </a:cubicBezTo>
                  <a:cubicBezTo>
                    <a:pt x="7532" y="3108"/>
                    <a:pt x="7000" y="3245"/>
                    <a:pt x="6501" y="3532"/>
                  </a:cubicBezTo>
                  <a:cubicBezTo>
                    <a:pt x="6380" y="3607"/>
                    <a:pt x="6237" y="3720"/>
                    <a:pt x="6094" y="3848"/>
                  </a:cubicBezTo>
                  <a:cubicBezTo>
                    <a:pt x="6147" y="3690"/>
                    <a:pt x="6192" y="3547"/>
                    <a:pt x="6215" y="3419"/>
                  </a:cubicBezTo>
                  <a:cubicBezTo>
                    <a:pt x="6493" y="1701"/>
                    <a:pt x="5386" y="180"/>
                    <a:pt x="3737" y="14"/>
                  </a:cubicBezTo>
                  <a:cubicBezTo>
                    <a:pt x="3643" y="5"/>
                    <a:pt x="3550" y="1"/>
                    <a:pt x="3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8"/>
            <p:cNvSpPr/>
            <p:nvPr/>
          </p:nvSpPr>
          <p:spPr>
            <a:xfrm>
              <a:off x="3321625" y="1316225"/>
              <a:ext cx="288500" cy="247250"/>
            </a:xfrm>
            <a:custGeom>
              <a:avLst/>
              <a:gdLst/>
              <a:ahLst/>
              <a:cxnLst/>
              <a:rect l="l" t="t" r="r" b="b"/>
              <a:pathLst>
                <a:path w="11540" h="9890" extrusionOk="0">
                  <a:moveTo>
                    <a:pt x="3572" y="249"/>
                  </a:moveTo>
                  <a:cubicBezTo>
                    <a:pt x="3664" y="249"/>
                    <a:pt x="3757" y="254"/>
                    <a:pt x="3849" y="263"/>
                  </a:cubicBezTo>
                  <a:cubicBezTo>
                    <a:pt x="4580" y="338"/>
                    <a:pt x="5228" y="693"/>
                    <a:pt x="5679" y="1272"/>
                  </a:cubicBezTo>
                  <a:cubicBezTo>
                    <a:pt x="6154" y="1898"/>
                    <a:pt x="6342" y="2696"/>
                    <a:pt x="6207" y="3517"/>
                  </a:cubicBezTo>
                  <a:cubicBezTo>
                    <a:pt x="6192" y="3623"/>
                    <a:pt x="6154" y="3751"/>
                    <a:pt x="6094" y="3924"/>
                  </a:cubicBezTo>
                  <a:cubicBezTo>
                    <a:pt x="6071" y="3977"/>
                    <a:pt x="6094" y="4037"/>
                    <a:pt x="6139" y="4067"/>
                  </a:cubicBezTo>
                  <a:cubicBezTo>
                    <a:pt x="6163" y="4084"/>
                    <a:pt x="6188" y="4092"/>
                    <a:pt x="6213" y="4092"/>
                  </a:cubicBezTo>
                  <a:cubicBezTo>
                    <a:pt x="6243" y="4092"/>
                    <a:pt x="6272" y="4080"/>
                    <a:pt x="6297" y="4059"/>
                  </a:cubicBezTo>
                  <a:cubicBezTo>
                    <a:pt x="6455" y="3916"/>
                    <a:pt x="6583" y="3818"/>
                    <a:pt x="6689" y="3758"/>
                  </a:cubicBezTo>
                  <a:cubicBezTo>
                    <a:pt x="7154" y="3489"/>
                    <a:pt x="7660" y="3353"/>
                    <a:pt x="8162" y="3353"/>
                  </a:cubicBezTo>
                  <a:cubicBezTo>
                    <a:pt x="8433" y="3353"/>
                    <a:pt x="8702" y="3393"/>
                    <a:pt x="8964" y="3472"/>
                  </a:cubicBezTo>
                  <a:cubicBezTo>
                    <a:pt x="9664" y="3683"/>
                    <a:pt x="10229" y="4172"/>
                    <a:pt x="10553" y="4835"/>
                  </a:cubicBezTo>
                  <a:cubicBezTo>
                    <a:pt x="11253" y="6266"/>
                    <a:pt x="10651" y="8104"/>
                    <a:pt x="9205" y="8940"/>
                  </a:cubicBezTo>
                  <a:cubicBezTo>
                    <a:pt x="8258" y="9484"/>
                    <a:pt x="4856" y="9646"/>
                    <a:pt x="3173" y="9646"/>
                  </a:cubicBezTo>
                  <a:cubicBezTo>
                    <a:pt x="2686" y="9646"/>
                    <a:pt x="2343" y="9633"/>
                    <a:pt x="2245" y="9611"/>
                  </a:cubicBezTo>
                  <a:cubicBezTo>
                    <a:pt x="2230" y="9603"/>
                    <a:pt x="2215" y="9596"/>
                    <a:pt x="2200" y="9596"/>
                  </a:cubicBezTo>
                  <a:cubicBezTo>
                    <a:pt x="1959" y="8933"/>
                    <a:pt x="271" y="4315"/>
                    <a:pt x="490" y="2975"/>
                  </a:cubicBezTo>
                  <a:cubicBezTo>
                    <a:pt x="745" y="1422"/>
                    <a:pt x="2095" y="249"/>
                    <a:pt x="3572" y="249"/>
                  </a:cubicBezTo>
                  <a:close/>
                  <a:moveTo>
                    <a:pt x="3578" y="0"/>
                  </a:moveTo>
                  <a:cubicBezTo>
                    <a:pt x="1979" y="0"/>
                    <a:pt x="518" y="1254"/>
                    <a:pt x="241" y="2930"/>
                  </a:cubicBezTo>
                  <a:cubicBezTo>
                    <a:pt x="0" y="4436"/>
                    <a:pt x="1913" y="9543"/>
                    <a:pt x="1996" y="9761"/>
                  </a:cubicBezTo>
                  <a:cubicBezTo>
                    <a:pt x="2011" y="9806"/>
                    <a:pt x="2056" y="9837"/>
                    <a:pt x="2109" y="9837"/>
                  </a:cubicBezTo>
                  <a:lnTo>
                    <a:pt x="2147" y="9844"/>
                  </a:lnTo>
                  <a:lnTo>
                    <a:pt x="2154" y="9844"/>
                  </a:lnTo>
                  <a:cubicBezTo>
                    <a:pt x="2245" y="9874"/>
                    <a:pt x="2644" y="9889"/>
                    <a:pt x="3209" y="9889"/>
                  </a:cubicBezTo>
                  <a:cubicBezTo>
                    <a:pt x="4971" y="9889"/>
                    <a:pt x="8368" y="9709"/>
                    <a:pt x="9325" y="9159"/>
                  </a:cubicBezTo>
                  <a:cubicBezTo>
                    <a:pt x="10884" y="8262"/>
                    <a:pt x="11540" y="6274"/>
                    <a:pt x="10779" y="4722"/>
                  </a:cubicBezTo>
                  <a:cubicBezTo>
                    <a:pt x="10425" y="3992"/>
                    <a:pt x="9807" y="3464"/>
                    <a:pt x="9039" y="3231"/>
                  </a:cubicBezTo>
                  <a:cubicBezTo>
                    <a:pt x="8752" y="3144"/>
                    <a:pt x="8460" y="3101"/>
                    <a:pt x="8167" y="3101"/>
                  </a:cubicBezTo>
                  <a:cubicBezTo>
                    <a:pt x="7619" y="3101"/>
                    <a:pt x="7071" y="3250"/>
                    <a:pt x="6561" y="3540"/>
                  </a:cubicBezTo>
                  <a:cubicBezTo>
                    <a:pt x="6523" y="3562"/>
                    <a:pt x="6485" y="3585"/>
                    <a:pt x="6448" y="3615"/>
                  </a:cubicBezTo>
                  <a:cubicBezTo>
                    <a:pt x="6448" y="3600"/>
                    <a:pt x="6455" y="3577"/>
                    <a:pt x="6455" y="3562"/>
                  </a:cubicBezTo>
                  <a:cubicBezTo>
                    <a:pt x="6606" y="2666"/>
                    <a:pt x="6395" y="1800"/>
                    <a:pt x="5875" y="1122"/>
                  </a:cubicBezTo>
                  <a:cubicBezTo>
                    <a:pt x="5386" y="482"/>
                    <a:pt x="4678" y="90"/>
                    <a:pt x="3872" y="15"/>
                  </a:cubicBezTo>
                  <a:cubicBezTo>
                    <a:pt x="3773" y="5"/>
                    <a:pt x="3675" y="0"/>
                    <a:pt x="357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8"/>
            <p:cNvSpPr/>
            <p:nvPr/>
          </p:nvSpPr>
          <p:spPr>
            <a:xfrm>
              <a:off x="3135575" y="1337675"/>
              <a:ext cx="246325" cy="265650"/>
            </a:xfrm>
            <a:custGeom>
              <a:avLst/>
              <a:gdLst/>
              <a:ahLst/>
              <a:cxnLst/>
              <a:rect l="l" t="t" r="r" b="b"/>
              <a:pathLst>
                <a:path w="9853" h="10626" extrusionOk="0">
                  <a:moveTo>
                    <a:pt x="6129" y="1"/>
                  </a:moveTo>
                  <a:cubicBezTo>
                    <a:pt x="5674" y="1"/>
                    <a:pt x="5219" y="97"/>
                    <a:pt x="4798" y="302"/>
                  </a:cubicBezTo>
                  <a:cubicBezTo>
                    <a:pt x="3307" y="1032"/>
                    <a:pt x="2802" y="2847"/>
                    <a:pt x="3669" y="4346"/>
                  </a:cubicBezTo>
                  <a:cubicBezTo>
                    <a:pt x="3744" y="4474"/>
                    <a:pt x="3857" y="4617"/>
                    <a:pt x="3985" y="4761"/>
                  </a:cubicBezTo>
                  <a:cubicBezTo>
                    <a:pt x="3834" y="4700"/>
                    <a:pt x="3684" y="4663"/>
                    <a:pt x="3563" y="4640"/>
                  </a:cubicBezTo>
                  <a:cubicBezTo>
                    <a:pt x="3381" y="4610"/>
                    <a:pt x="3201" y="4595"/>
                    <a:pt x="3024" y="4595"/>
                  </a:cubicBezTo>
                  <a:cubicBezTo>
                    <a:pt x="1538" y="4595"/>
                    <a:pt x="307" y="5636"/>
                    <a:pt x="159" y="7111"/>
                  </a:cubicBezTo>
                  <a:cubicBezTo>
                    <a:pt x="0" y="8760"/>
                    <a:pt x="1258" y="10319"/>
                    <a:pt x="2976" y="10606"/>
                  </a:cubicBezTo>
                  <a:cubicBezTo>
                    <a:pt x="3060" y="10619"/>
                    <a:pt x="3158" y="10626"/>
                    <a:pt x="3265" y="10626"/>
                  </a:cubicBezTo>
                  <a:cubicBezTo>
                    <a:pt x="5045" y="10626"/>
                    <a:pt x="9732" y="8858"/>
                    <a:pt x="9732" y="8858"/>
                  </a:cubicBezTo>
                  <a:cubicBezTo>
                    <a:pt x="9732" y="8858"/>
                    <a:pt x="9732" y="8835"/>
                    <a:pt x="9740" y="8790"/>
                  </a:cubicBezTo>
                  <a:cubicBezTo>
                    <a:pt x="9852" y="8745"/>
                    <a:pt x="9815" y="3006"/>
                    <a:pt x="9069" y="1702"/>
                  </a:cubicBezTo>
                  <a:cubicBezTo>
                    <a:pt x="8447" y="627"/>
                    <a:pt x="7286" y="1"/>
                    <a:pt x="61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8"/>
            <p:cNvSpPr/>
            <p:nvPr/>
          </p:nvSpPr>
          <p:spPr>
            <a:xfrm>
              <a:off x="3132175" y="1334525"/>
              <a:ext cx="253125" cy="271875"/>
            </a:xfrm>
            <a:custGeom>
              <a:avLst/>
              <a:gdLst/>
              <a:ahLst/>
              <a:cxnLst/>
              <a:rect l="l" t="t" r="r" b="b"/>
              <a:pathLst>
                <a:path w="10125" h="10875" extrusionOk="0">
                  <a:moveTo>
                    <a:pt x="6265" y="250"/>
                  </a:moveTo>
                  <a:cubicBezTo>
                    <a:pt x="7377" y="250"/>
                    <a:pt x="8497" y="857"/>
                    <a:pt x="9092" y="1896"/>
                  </a:cubicBezTo>
                  <a:cubicBezTo>
                    <a:pt x="9800" y="3109"/>
                    <a:pt x="9860" y="8419"/>
                    <a:pt x="9763" y="8856"/>
                  </a:cubicBezTo>
                  <a:cubicBezTo>
                    <a:pt x="9755" y="8864"/>
                    <a:pt x="9747" y="8879"/>
                    <a:pt x="9747" y="8901"/>
                  </a:cubicBezTo>
                  <a:cubicBezTo>
                    <a:pt x="9130" y="9127"/>
                    <a:pt x="5017" y="10626"/>
                    <a:pt x="3413" y="10626"/>
                  </a:cubicBezTo>
                  <a:cubicBezTo>
                    <a:pt x="3307" y="10626"/>
                    <a:pt x="3209" y="10619"/>
                    <a:pt x="3127" y="10603"/>
                  </a:cubicBezTo>
                  <a:cubicBezTo>
                    <a:pt x="1477" y="10332"/>
                    <a:pt x="264" y="8833"/>
                    <a:pt x="423" y="7252"/>
                  </a:cubicBezTo>
                  <a:cubicBezTo>
                    <a:pt x="490" y="6514"/>
                    <a:pt x="852" y="5866"/>
                    <a:pt x="1432" y="5421"/>
                  </a:cubicBezTo>
                  <a:cubicBezTo>
                    <a:pt x="1919" y="5041"/>
                    <a:pt x="2518" y="4844"/>
                    <a:pt x="3157" y="4844"/>
                  </a:cubicBezTo>
                  <a:cubicBezTo>
                    <a:pt x="3328" y="4844"/>
                    <a:pt x="3501" y="4858"/>
                    <a:pt x="3676" y="4887"/>
                  </a:cubicBezTo>
                  <a:cubicBezTo>
                    <a:pt x="3782" y="4909"/>
                    <a:pt x="3910" y="4939"/>
                    <a:pt x="4083" y="5007"/>
                  </a:cubicBezTo>
                  <a:cubicBezTo>
                    <a:pt x="4096" y="5011"/>
                    <a:pt x="4109" y="5013"/>
                    <a:pt x="4122" y="5013"/>
                  </a:cubicBezTo>
                  <a:cubicBezTo>
                    <a:pt x="4163" y="5013"/>
                    <a:pt x="4204" y="4994"/>
                    <a:pt x="4226" y="4954"/>
                  </a:cubicBezTo>
                  <a:cubicBezTo>
                    <a:pt x="4256" y="4909"/>
                    <a:pt x="4256" y="4849"/>
                    <a:pt x="4219" y="4804"/>
                  </a:cubicBezTo>
                  <a:cubicBezTo>
                    <a:pt x="4076" y="4638"/>
                    <a:pt x="3978" y="4517"/>
                    <a:pt x="3918" y="4412"/>
                  </a:cubicBezTo>
                  <a:cubicBezTo>
                    <a:pt x="3503" y="3689"/>
                    <a:pt x="3398" y="2883"/>
                    <a:pt x="3624" y="2137"/>
                  </a:cubicBezTo>
                  <a:cubicBezTo>
                    <a:pt x="3842" y="1437"/>
                    <a:pt x="4324" y="872"/>
                    <a:pt x="4995" y="540"/>
                  </a:cubicBezTo>
                  <a:cubicBezTo>
                    <a:pt x="5396" y="343"/>
                    <a:pt x="5830" y="250"/>
                    <a:pt x="6265" y="250"/>
                  </a:cubicBezTo>
                  <a:close/>
                  <a:moveTo>
                    <a:pt x="6263" y="1"/>
                  </a:moveTo>
                  <a:cubicBezTo>
                    <a:pt x="5791" y="1"/>
                    <a:pt x="5318" y="102"/>
                    <a:pt x="4882" y="315"/>
                  </a:cubicBezTo>
                  <a:cubicBezTo>
                    <a:pt x="4151" y="676"/>
                    <a:pt x="3624" y="1294"/>
                    <a:pt x="3390" y="2062"/>
                  </a:cubicBezTo>
                  <a:cubicBezTo>
                    <a:pt x="3142" y="2875"/>
                    <a:pt x="3247" y="3757"/>
                    <a:pt x="3699" y="4540"/>
                  </a:cubicBezTo>
                  <a:cubicBezTo>
                    <a:pt x="3722" y="4570"/>
                    <a:pt x="3744" y="4608"/>
                    <a:pt x="3774" y="4653"/>
                  </a:cubicBezTo>
                  <a:cubicBezTo>
                    <a:pt x="3752" y="4646"/>
                    <a:pt x="3737" y="4646"/>
                    <a:pt x="3714" y="4638"/>
                  </a:cubicBezTo>
                  <a:cubicBezTo>
                    <a:pt x="3529" y="4608"/>
                    <a:pt x="3346" y="4593"/>
                    <a:pt x="3164" y="4593"/>
                  </a:cubicBezTo>
                  <a:cubicBezTo>
                    <a:pt x="2473" y="4593"/>
                    <a:pt x="1817" y="4808"/>
                    <a:pt x="1274" y="5226"/>
                  </a:cubicBezTo>
                  <a:cubicBezTo>
                    <a:pt x="641" y="5708"/>
                    <a:pt x="249" y="6423"/>
                    <a:pt x="166" y="7229"/>
                  </a:cubicBezTo>
                  <a:cubicBezTo>
                    <a:pt x="1" y="8931"/>
                    <a:pt x="1311" y="10566"/>
                    <a:pt x="3089" y="10852"/>
                  </a:cubicBezTo>
                  <a:cubicBezTo>
                    <a:pt x="3179" y="10867"/>
                    <a:pt x="3285" y="10875"/>
                    <a:pt x="3398" y="10875"/>
                  </a:cubicBezTo>
                  <a:cubicBezTo>
                    <a:pt x="5190" y="10875"/>
                    <a:pt x="9710" y="9180"/>
                    <a:pt x="9913" y="9105"/>
                  </a:cubicBezTo>
                  <a:cubicBezTo>
                    <a:pt x="9958" y="9090"/>
                    <a:pt x="9996" y="9044"/>
                    <a:pt x="9996" y="8992"/>
                  </a:cubicBezTo>
                  <a:lnTo>
                    <a:pt x="9996" y="8954"/>
                  </a:lnTo>
                  <a:cubicBezTo>
                    <a:pt x="9996" y="8946"/>
                    <a:pt x="9996" y="8946"/>
                    <a:pt x="9996" y="8946"/>
                  </a:cubicBezTo>
                  <a:cubicBezTo>
                    <a:pt x="10124" y="8577"/>
                    <a:pt x="10049" y="3041"/>
                    <a:pt x="9311" y="1768"/>
                  </a:cubicBezTo>
                  <a:cubicBezTo>
                    <a:pt x="8668" y="650"/>
                    <a:pt x="7463" y="1"/>
                    <a:pt x="626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28"/>
            <p:cNvSpPr/>
            <p:nvPr/>
          </p:nvSpPr>
          <p:spPr>
            <a:xfrm>
              <a:off x="3146875" y="1553375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8212" y="0"/>
                  </a:moveTo>
                  <a:cubicBezTo>
                    <a:pt x="6496" y="0"/>
                    <a:pt x="3098" y="161"/>
                    <a:pt x="2132" y="720"/>
                  </a:cubicBezTo>
                  <a:cubicBezTo>
                    <a:pt x="625" y="1586"/>
                    <a:pt x="0" y="3492"/>
                    <a:pt x="731" y="4983"/>
                  </a:cubicBezTo>
                  <a:cubicBezTo>
                    <a:pt x="1219" y="5980"/>
                    <a:pt x="2190" y="6536"/>
                    <a:pt x="3229" y="6536"/>
                  </a:cubicBezTo>
                  <a:cubicBezTo>
                    <a:pt x="3744" y="6536"/>
                    <a:pt x="4277" y="6400"/>
                    <a:pt x="4776" y="6113"/>
                  </a:cubicBezTo>
                  <a:cubicBezTo>
                    <a:pt x="4904" y="6037"/>
                    <a:pt x="5039" y="5924"/>
                    <a:pt x="5182" y="5796"/>
                  </a:cubicBezTo>
                  <a:lnTo>
                    <a:pt x="5182" y="5796"/>
                  </a:lnTo>
                  <a:cubicBezTo>
                    <a:pt x="5130" y="5955"/>
                    <a:pt x="5085" y="6098"/>
                    <a:pt x="5062" y="6226"/>
                  </a:cubicBezTo>
                  <a:cubicBezTo>
                    <a:pt x="4783" y="7943"/>
                    <a:pt x="5890" y="9465"/>
                    <a:pt x="7540" y="9630"/>
                  </a:cubicBezTo>
                  <a:cubicBezTo>
                    <a:pt x="7634" y="9639"/>
                    <a:pt x="7727" y="9644"/>
                    <a:pt x="7820" y="9644"/>
                  </a:cubicBezTo>
                  <a:cubicBezTo>
                    <a:pt x="9356" y="9644"/>
                    <a:pt x="10765" y="8433"/>
                    <a:pt x="11027" y="6813"/>
                  </a:cubicBezTo>
                  <a:cubicBezTo>
                    <a:pt x="11276" y="5322"/>
                    <a:pt x="9288" y="49"/>
                    <a:pt x="9288" y="49"/>
                  </a:cubicBezTo>
                  <a:lnTo>
                    <a:pt x="9220" y="49"/>
                  </a:lnTo>
                  <a:cubicBezTo>
                    <a:pt x="9206" y="20"/>
                    <a:pt x="8812" y="0"/>
                    <a:pt x="8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8"/>
            <p:cNvSpPr/>
            <p:nvPr/>
          </p:nvSpPr>
          <p:spPr>
            <a:xfrm>
              <a:off x="3143475" y="1550150"/>
              <a:ext cx="288525" cy="247375"/>
            </a:xfrm>
            <a:custGeom>
              <a:avLst/>
              <a:gdLst/>
              <a:ahLst/>
              <a:cxnLst/>
              <a:rect l="l" t="t" r="r" b="b"/>
              <a:pathLst>
                <a:path w="11541" h="9895" extrusionOk="0">
                  <a:moveTo>
                    <a:pt x="8359" y="248"/>
                  </a:moveTo>
                  <a:cubicBezTo>
                    <a:pt x="8847" y="248"/>
                    <a:pt x="9190" y="262"/>
                    <a:pt x="9288" y="284"/>
                  </a:cubicBezTo>
                  <a:cubicBezTo>
                    <a:pt x="9303" y="291"/>
                    <a:pt x="9318" y="299"/>
                    <a:pt x="9333" y="299"/>
                  </a:cubicBezTo>
                  <a:cubicBezTo>
                    <a:pt x="9574" y="962"/>
                    <a:pt x="11261" y="5579"/>
                    <a:pt x="11043" y="6920"/>
                  </a:cubicBezTo>
                  <a:cubicBezTo>
                    <a:pt x="10788" y="8473"/>
                    <a:pt x="9438" y="9645"/>
                    <a:pt x="7960" y="9645"/>
                  </a:cubicBezTo>
                  <a:cubicBezTo>
                    <a:pt x="7869" y="9645"/>
                    <a:pt x="7776" y="9640"/>
                    <a:pt x="7684" y="9631"/>
                  </a:cubicBezTo>
                  <a:cubicBezTo>
                    <a:pt x="6953" y="9556"/>
                    <a:pt x="6305" y="9202"/>
                    <a:pt x="5861" y="8622"/>
                  </a:cubicBezTo>
                  <a:cubicBezTo>
                    <a:pt x="5379" y="7997"/>
                    <a:pt x="5190" y="7198"/>
                    <a:pt x="5326" y="6377"/>
                  </a:cubicBezTo>
                  <a:cubicBezTo>
                    <a:pt x="5341" y="6272"/>
                    <a:pt x="5379" y="6136"/>
                    <a:pt x="5439" y="5971"/>
                  </a:cubicBezTo>
                  <a:cubicBezTo>
                    <a:pt x="5462" y="5918"/>
                    <a:pt x="5439" y="5858"/>
                    <a:pt x="5394" y="5827"/>
                  </a:cubicBezTo>
                  <a:cubicBezTo>
                    <a:pt x="5373" y="5810"/>
                    <a:pt x="5348" y="5803"/>
                    <a:pt x="5323" y="5803"/>
                  </a:cubicBezTo>
                  <a:cubicBezTo>
                    <a:pt x="5292" y="5803"/>
                    <a:pt x="5260" y="5814"/>
                    <a:pt x="5236" y="5835"/>
                  </a:cubicBezTo>
                  <a:cubicBezTo>
                    <a:pt x="5077" y="5978"/>
                    <a:pt x="4949" y="6076"/>
                    <a:pt x="4844" y="6136"/>
                  </a:cubicBezTo>
                  <a:cubicBezTo>
                    <a:pt x="4379" y="6405"/>
                    <a:pt x="3873" y="6541"/>
                    <a:pt x="3371" y="6541"/>
                  </a:cubicBezTo>
                  <a:cubicBezTo>
                    <a:pt x="3100" y="6541"/>
                    <a:pt x="2830" y="6502"/>
                    <a:pt x="2569" y="6422"/>
                  </a:cubicBezTo>
                  <a:cubicBezTo>
                    <a:pt x="1869" y="6212"/>
                    <a:pt x="1304" y="5722"/>
                    <a:pt x="980" y="5059"/>
                  </a:cubicBezTo>
                  <a:cubicBezTo>
                    <a:pt x="279" y="3628"/>
                    <a:pt x="889" y="1790"/>
                    <a:pt x="2328" y="954"/>
                  </a:cubicBezTo>
                  <a:cubicBezTo>
                    <a:pt x="3274" y="411"/>
                    <a:pt x="6676" y="248"/>
                    <a:pt x="8359" y="248"/>
                  </a:cubicBezTo>
                  <a:close/>
                  <a:moveTo>
                    <a:pt x="8333" y="1"/>
                  </a:moveTo>
                  <a:cubicBezTo>
                    <a:pt x="6577" y="1"/>
                    <a:pt x="3172" y="182"/>
                    <a:pt x="2208" y="736"/>
                  </a:cubicBezTo>
                  <a:cubicBezTo>
                    <a:pt x="648" y="1632"/>
                    <a:pt x="1" y="3621"/>
                    <a:pt x="754" y="5172"/>
                  </a:cubicBezTo>
                  <a:cubicBezTo>
                    <a:pt x="1108" y="5895"/>
                    <a:pt x="1733" y="6430"/>
                    <a:pt x="2494" y="6664"/>
                  </a:cubicBezTo>
                  <a:cubicBezTo>
                    <a:pt x="2780" y="6750"/>
                    <a:pt x="3073" y="6793"/>
                    <a:pt x="3366" y="6793"/>
                  </a:cubicBezTo>
                  <a:cubicBezTo>
                    <a:pt x="3913" y="6793"/>
                    <a:pt x="4462" y="6644"/>
                    <a:pt x="4972" y="6355"/>
                  </a:cubicBezTo>
                  <a:cubicBezTo>
                    <a:pt x="5010" y="6332"/>
                    <a:pt x="5047" y="6309"/>
                    <a:pt x="5085" y="6279"/>
                  </a:cubicBezTo>
                  <a:lnTo>
                    <a:pt x="5085" y="6279"/>
                  </a:lnTo>
                  <a:cubicBezTo>
                    <a:pt x="5085" y="6294"/>
                    <a:pt x="5077" y="6317"/>
                    <a:pt x="5077" y="6332"/>
                  </a:cubicBezTo>
                  <a:cubicBezTo>
                    <a:pt x="4927" y="7228"/>
                    <a:pt x="5138" y="8095"/>
                    <a:pt x="5657" y="8773"/>
                  </a:cubicBezTo>
                  <a:cubicBezTo>
                    <a:pt x="6147" y="9405"/>
                    <a:pt x="6855" y="9804"/>
                    <a:pt x="7661" y="9880"/>
                  </a:cubicBezTo>
                  <a:cubicBezTo>
                    <a:pt x="7759" y="9887"/>
                    <a:pt x="7857" y="9895"/>
                    <a:pt x="7955" y="9895"/>
                  </a:cubicBezTo>
                  <a:cubicBezTo>
                    <a:pt x="9552" y="9895"/>
                    <a:pt x="11013" y="8637"/>
                    <a:pt x="11292" y="6965"/>
                  </a:cubicBezTo>
                  <a:cubicBezTo>
                    <a:pt x="11540" y="5458"/>
                    <a:pt x="9619" y="352"/>
                    <a:pt x="9544" y="133"/>
                  </a:cubicBezTo>
                  <a:cubicBezTo>
                    <a:pt x="9521" y="88"/>
                    <a:pt x="9476" y="58"/>
                    <a:pt x="9424" y="58"/>
                  </a:cubicBezTo>
                  <a:lnTo>
                    <a:pt x="9386" y="50"/>
                  </a:lnTo>
                  <a:lnTo>
                    <a:pt x="9378" y="50"/>
                  </a:lnTo>
                  <a:cubicBezTo>
                    <a:pt x="9289" y="19"/>
                    <a:pt x="8896" y="1"/>
                    <a:pt x="83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8"/>
            <p:cNvSpPr/>
            <p:nvPr/>
          </p:nvSpPr>
          <p:spPr>
            <a:xfrm>
              <a:off x="3274550" y="1415450"/>
              <a:ext cx="202450" cy="288675"/>
            </a:xfrm>
            <a:custGeom>
              <a:avLst/>
              <a:gdLst/>
              <a:ahLst/>
              <a:cxnLst/>
              <a:rect l="l" t="t" r="r" b="b"/>
              <a:pathLst>
                <a:path w="8098" h="11547" extrusionOk="0">
                  <a:moveTo>
                    <a:pt x="8097" y="0"/>
                  </a:moveTo>
                  <a:lnTo>
                    <a:pt x="0" y="11547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8"/>
            <p:cNvSpPr/>
            <p:nvPr/>
          </p:nvSpPr>
          <p:spPr>
            <a:xfrm>
              <a:off x="3270975" y="1412275"/>
              <a:ext cx="209600" cy="295050"/>
            </a:xfrm>
            <a:custGeom>
              <a:avLst/>
              <a:gdLst/>
              <a:ahLst/>
              <a:cxnLst/>
              <a:rect l="l" t="t" r="r" b="b"/>
              <a:pathLst>
                <a:path w="8384" h="11802" extrusionOk="0">
                  <a:moveTo>
                    <a:pt x="8240" y="1"/>
                  </a:moveTo>
                  <a:cubicBezTo>
                    <a:pt x="8199" y="1"/>
                    <a:pt x="8158" y="19"/>
                    <a:pt x="8135" y="52"/>
                  </a:cubicBezTo>
                  <a:lnTo>
                    <a:pt x="45" y="11606"/>
                  </a:lnTo>
                  <a:cubicBezTo>
                    <a:pt x="0" y="11659"/>
                    <a:pt x="15" y="11742"/>
                    <a:pt x="75" y="11779"/>
                  </a:cubicBezTo>
                  <a:cubicBezTo>
                    <a:pt x="98" y="11794"/>
                    <a:pt x="121" y="11802"/>
                    <a:pt x="143" y="11802"/>
                  </a:cubicBezTo>
                  <a:cubicBezTo>
                    <a:pt x="188" y="11802"/>
                    <a:pt x="226" y="11787"/>
                    <a:pt x="249" y="11749"/>
                  </a:cubicBezTo>
                  <a:lnTo>
                    <a:pt x="8338" y="195"/>
                  </a:lnTo>
                  <a:cubicBezTo>
                    <a:pt x="8383" y="142"/>
                    <a:pt x="8368" y="59"/>
                    <a:pt x="8308" y="22"/>
                  </a:cubicBezTo>
                  <a:cubicBezTo>
                    <a:pt x="8288" y="7"/>
                    <a:pt x="8264" y="1"/>
                    <a:pt x="82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28"/>
            <p:cNvSpPr/>
            <p:nvPr/>
          </p:nvSpPr>
          <p:spPr>
            <a:xfrm>
              <a:off x="3233125" y="1455925"/>
              <a:ext cx="288875" cy="202250"/>
            </a:xfrm>
            <a:custGeom>
              <a:avLst/>
              <a:gdLst/>
              <a:ahLst/>
              <a:cxnLst/>
              <a:rect l="l" t="t" r="r" b="b"/>
              <a:pathLst>
                <a:path w="11555" h="8090" extrusionOk="0">
                  <a:moveTo>
                    <a:pt x="11554" y="8090"/>
                  </a:moveTo>
                  <a:lnTo>
                    <a:pt x="0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28"/>
            <p:cNvSpPr/>
            <p:nvPr/>
          </p:nvSpPr>
          <p:spPr>
            <a:xfrm>
              <a:off x="3229525" y="1452775"/>
              <a:ext cx="296050" cy="208625"/>
            </a:xfrm>
            <a:custGeom>
              <a:avLst/>
              <a:gdLst/>
              <a:ahLst/>
              <a:cxnLst/>
              <a:rect l="l" t="t" r="r" b="b"/>
              <a:pathLst>
                <a:path w="11842" h="8345" extrusionOk="0">
                  <a:moveTo>
                    <a:pt x="150" y="0"/>
                  </a:moveTo>
                  <a:cubicBezTo>
                    <a:pt x="109" y="0"/>
                    <a:pt x="70" y="20"/>
                    <a:pt x="46" y="59"/>
                  </a:cubicBezTo>
                  <a:cubicBezTo>
                    <a:pt x="1" y="111"/>
                    <a:pt x="16" y="187"/>
                    <a:pt x="76" y="232"/>
                  </a:cubicBezTo>
                  <a:lnTo>
                    <a:pt x="11631" y="8321"/>
                  </a:lnTo>
                  <a:cubicBezTo>
                    <a:pt x="11646" y="8337"/>
                    <a:pt x="11676" y="8344"/>
                    <a:pt x="11698" y="8344"/>
                  </a:cubicBezTo>
                  <a:cubicBezTo>
                    <a:pt x="11736" y="8344"/>
                    <a:pt x="11774" y="8329"/>
                    <a:pt x="11804" y="8291"/>
                  </a:cubicBezTo>
                  <a:cubicBezTo>
                    <a:pt x="11842" y="8231"/>
                    <a:pt x="11827" y="8156"/>
                    <a:pt x="11774" y="8118"/>
                  </a:cubicBezTo>
                  <a:lnTo>
                    <a:pt x="219" y="21"/>
                  </a:lnTo>
                  <a:cubicBezTo>
                    <a:pt x="197" y="7"/>
                    <a:pt x="173" y="0"/>
                    <a:pt x="1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8"/>
            <p:cNvSpPr/>
            <p:nvPr/>
          </p:nvSpPr>
          <p:spPr>
            <a:xfrm>
              <a:off x="3246100" y="1437750"/>
              <a:ext cx="258000" cy="237475"/>
            </a:xfrm>
            <a:custGeom>
              <a:avLst/>
              <a:gdLst/>
              <a:ahLst/>
              <a:cxnLst/>
              <a:rect l="l" t="t" r="r" b="b"/>
              <a:pathLst>
                <a:path w="10320" h="9499" extrusionOk="0">
                  <a:moveTo>
                    <a:pt x="5164" y="0"/>
                  </a:moveTo>
                  <a:cubicBezTo>
                    <a:pt x="4865" y="0"/>
                    <a:pt x="4561" y="28"/>
                    <a:pt x="4256" y="87"/>
                  </a:cubicBezTo>
                  <a:cubicBezTo>
                    <a:pt x="1680" y="584"/>
                    <a:pt x="1" y="3077"/>
                    <a:pt x="498" y="5653"/>
                  </a:cubicBezTo>
                  <a:cubicBezTo>
                    <a:pt x="936" y="7919"/>
                    <a:pt x="2928" y="9499"/>
                    <a:pt x="5159" y="9499"/>
                  </a:cubicBezTo>
                  <a:cubicBezTo>
                    <a:pt x="5458" y="9499"/>
                    <a:pt x="5760" y="9471"/>
                    <a:pt x="6064" y="9412"/>
                  </a:cubicBezTo>
                  <a:cubicBezTo>
                    <a:pt x="8640" y="8915"/>
                    <a:pt x="10320" y="6422"/>
                    <a:pt x="9823" y="3846"/>
                  </a:cubicBezTo>
                  <a:cubicBezTo>
                    <a:pt x="9384" y="1574"/>
                    <a:pt x="7394" y="0"/>
                    <a:pt x="5164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8"/>
            <p:cNvSpPr/>
            <p:nvPr/>
          </p:nvSpPr>
          <p:spPr>
            <a:xfrm>
              <a:off x="3242725" y="1434550"/>
              <a:ext cx="258175" cy="243775"/>
            </a:xfrm>
            <a:custGeom>
              <a:avLst/>
              <a:gdLst/>
              <a:ahLst/>
              <a:cxnLst/>
              <a:rect l="l" t="t" r="r" b="b"/>
              <a:pathLst>
                <a:path w="10327" h="9751" extrusionOk="0">
                  <a:moveTo>
                    <a:pt x="5303" y="253"/>
                  </a:moveTo>
                  <a:cubicBezTo>
                    <a:pt x="6214" y="253"/>
                    <a:pt x="7111" y="524"/>
                    <a:pt x="7886" y="1044"/>
                  </a:cubicBezTo>
                  <a:cubicBezTo>
                    <a:pt x="8903" y="1737"/>
                    <a:pt x="9596" y="2784"/>
                    <a:pt x="9837" y="3996"/>
                  </a:cubicBezTo>
                  <a:cubicBezTo>
                    <a:pt x="10071" y="5209"/>
                    <a:pt x="9815" y="6444"/>
                    <a:pt x="9122" y="7461"/>
                  </a:cubicBezTo>
                  <a:cubicBezTo>
                    <a:pt x="8436" y="8486"/>
                    <a:pt x="7382" y="9178"/>
                    <a:pt x="6177" y="9412"/>
                  </a:cubicBezTo>
                  <a:cubicBezTo>
                    <a:pt x="5878" y="9471"/>
                    <a:pt x="5578" y="9501"/>
                    <a:pt x="5281" y="9501"/>
                  </a:cubicBezTo>
                  <a:cubicBezTo>
                    <a:pt x="4369" y="9501"/>
                    <a:pt x="3477" y="9226"/>
                    <a:pt x="2704" y="8704"/>
                  </a:cubicBezTo>
                  <a:cubicBezTo>
                    <a:pt x="1680" y="8019"/>
                    <a:pt x="987" y="6964"/>
                    <a:pt x="753" y="5751"/>
                  </a:cubicBezTo>
                  <a:cubicBezTo>
                    <a:pt x="271" y="3251"/>
                    <a:pt x="1913" y="818"/>
                    <a:pt x="4414" y="336"/>
                  </a:cubicBezTo>
                  <a:cubicBezTo>
                    <a:pt x="4715" y="283"/>
                    <a:pt x="5009" y="253"/>
                    <a:pt x="5303" y="253"/>
                  </a:cubicBezTo>
                  <a:close/>
                  <a:moveTo>
                    <a:pt x="5294" y="0"/>
                  </a:moveTo>
                  <a:cubicBezTo>
                    <a:pt x="4987" y="0"/>
                    <a:pt x="4677" y="29"/>
                    <a:pt x="4369" y="87"/>
                  </a:cubicBezTo>
                  <a:cubicBezTo>
                    <a:pt x="1733" y="599"/>
                    <a:pt x="0" y="3160"/>
                    <a:pt x="512" y="5804"/>
                  </a:cubicBezTo>
                  <a:cubicBezTo>
                    <a:pt x="753" y="7077"/>
                    <a:pt x="1484" y="8184"/>
                    <a:pt x="2569" y="8915"/>
                  </a:cubicBezTo>
                  <a:cubicBezTo>
                    <a:pt x="3382" y="9465"/>
                    <a:pt x="4324" y="9751"/>
                    <a:pt x="5288" y="9751"/>
                  </a:cubicBezTo>
                  <a:cubicBezTo>
                    <a:pt x="5597" y="9751"/>
                    <a:pt x="5905" y="9721"/>
                    <a:pt x="6222" y="9661"/>
                  </a:cubicBezTo>
                  <a:cubicBezTo>
                    <a:pt x="7502" y="9412"/>
                    <a:pt x="8602" y="8681"/>
                    <a:pt x="9333" y="7604"/>
                  </a:cubicBezTo>
                  <a:cubicBezTo>
                    <a:pt x="10063" y="6527"/>
                    <a:pt x="10327" y="5232"/>
                    <a:pt x="10078" y="3951"/>
                  </a:cubicBezTo>
                  <a:cubicBezTo>
                    <a:pt x="9830" y="2671"/>
                    <a:pt x="9099" y="1563"/>
                    <a:pt x="8022" y="840"/>
                  </a:cubicBezTo>
                  <a:cubicBezTo>
                    <a:pt x="7204" y="286"/>
                    <a:pt x="6261" y="0"/>
                    <a:pt x="52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8"/>
            <p:cNvSpPr/>
            <p:nvPr/>
          </p:nvSpPr>
          <p:spPr>
            <a:xfrm>
              <a:off x="3364175" y="1497325"/>
              <a:ext cx="53700" cy="71325"/>
            </a:xfrm>
            <a:custGeom>
              <a:avLst/>
              <a:gdLst/>
              <a:ahLst/>
              <a:cxnLst/>
              <a:rect l="l" t="t" r="r" b="b"/>
              <a:pathLst>
                <a:path w="2148" h="2853" extrusionOk="0">
                  <a:moveTo>
                    <a:pt x="834" y="1"/>
                  </a:moveTo>
                  <a:cubicBezTo>
                    <a:pt x="755" y="1"/>
                    <a:pt x="675" y="13"/>
                    <a:pt x="596" y="39"/>
                  </a:cubicBezTo>
                  <a:cubicBezTo>
                    <a:pt x="204" y="175"/>
                    <a:pt x="0" y="604"/>
                    <a:pt x="136" y="988"/>
                  </a:cubicBezTo>
                  <a:lnTo>
                    <a:pt x="603" y="2352"/>
                  </a:lnTo>
                  <a:cubicBezTo>
                    <a:pt x="710" y="2661"/>
                    <a:pt x="996" y="2853"/>
                    <a:pt x="1305" y="2853"/>
                  </a:cubicBezTo>
                  <a:cubicBezTo>
                    <a:pt x="1386" y="2853"/>
                    <a:pt x="1470" y="2839"/>
                    <a:pt x="1552" y="2811"/>
                  </a:cubicBezTo>
                  <a:cubicBezTo>
                    <a:pt x="1944" y="2675"/>
                    <a:pt x="2147" y="2254"/>
                    <a:pt x="2012" y="1862"/>
                  </a:cubicBezTo>
                  <a:lnTo>
                    <a:pt x="1545" y="506"/>
                  </a:lnTo>
                  <a:cubicBezTo>
                    <a:pt x="1436" y="194"/>
                    <a:pt x="1146" y="1"/>
                    <a:pt x="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8"/>
            <p:cNvSpPr/>
            <p:nvPr/>
          </p:nvSpPr>
          <p:spPr>
            <a:xfrm>
              <a:off x="3363425" y="1495025"/>
              <a:ext cx="57075" cy="75975"/>
            </a:xfrm>
            <a:custGeom>
              <a:avLst/>
              <a:gdLst/>
              <a:ahLst/>
              <a:cxnLst/>
              <a:rect l="l" t="t" r="r" b="b"/>
              <a:pathLst>
                <a:path w="2283" h="3039" extrusionOk="0">
                  <a:moveTo>
                    <a:pt x="867" y="184"/>
                  </a:moveTo>
                  <a:cubicBezTo>
                    <a:pt x="964" y="184"/>
                    <a:pt x="1062" y="206"/>
                    <a:pt x="1153" y="252"/>
                  </a:cubicBezTo>
                  <a:cubicBezTo>
                    <a:pt x="1311" y="327"/>
                    <a:pt x="1424" y="463"/>
                    <a:pt x="1484" y="628"/>
                  </a:cubicBezTo>
                  <a:lnTo>
                    <a:pt x="1951" y="1984"/>
                  </a:lnTo>
                  <a:cubicBezTo>
                    <a:pt x="2011" y="2150"/>
                    <a:pt x="1996" y="2331"/>
                    <a:pt x="1921" y="2481"/>
                  </a:cubicBezTo>
                  <a:cubicBezTo>
                    <a:pt x="1846" y="2639"/>
                    <a:pt x="1718" y="2760"/>
                    <a:pt x="1552" y="2813"/>
                  </a:cubicBezTo>
                  <a:cubicBezTo>
                    <a:pt x="1483" y="2838"/>
                    <a:pt x="1412" y="2850"/>
                    <a:pt x="1342" y="2850"/>
                  </a:cubicBezTo>
                  <a:cubicBezTo>
                    <a:pt x="1244" y="2850"/>
                    <a:pt x="1147" y="2826"/>
                    <a:pt x="1055" y="2783"/>
                  </a:cubicBezTo>
                  <a:cubicBezTo>
                    <a:pt x="897" y="2707"/>
                    <a:pt x="776" y="2579"/>
                    <a:pt x="723" y="2413"/>
                  </a:cubicBezTo>
                  <a:lnTo>
                    <a:pt x="256" y="1050"/>
                  </a:lnTo>
                  <a:cubicBezTo>
                    <a:pt x="196" y="884"/>
                    <a:pt x="204" y="711"/>
                    <a:pt x="287" y="553"/>
                  </a:cubicBezTo>
                  <a:cubicBezTo>
                    <a:pt x="362" y="395"/>
                    <a:pt x="490" y="282"/>
                    <a:pt x="656" y="222"/>
                  </a:cubicBezTo>
                  <a:cubicBezTo>
                    <a:pt x="723" y="199"/>
                    <a:pt x="799" y="184"/>
                    <a:pt x="867" y="184"/>
                  </a:cubicBezTo>
                  <a:close/>
                  <a:moveTo>
                    <a:pt x="869" y="1"/>
                  </a:moveTo>
                  <a:cubicBezTo>
                    <a:pt x="777" y="1"/>
                    <a:pt x="685" y="16"/>
                    <a:pt x="595" y="48"/>
                  </a:cubicBezTo>
                  <a:cubicBezTo>
                    <a:pt x="384" y="116"/>
                    <a:pt x="211" y="267"/>
                    <a:pt x="113" y="470"/>
                  </a:cubicBezTo>
                  <a:cubicBezTo>
                    <a:pt x="15" y="673"/>
                    <a:pt x="0" y="899"/>
                    <a:pt x="76" y="1110"/>
                  </a:cubicBezTo>
                  <a:lnTo>
                    <a:pt x="543" y="2474"/>
                  </a:lnTo>
                  <a:cubicBezTo>
                    <a:pt x="618" y="2685"/>
                    <a:pt x="769" y="2858"/>
                    <a:pt x="972" y="2956"/>
                  </a:cubicBezTo>
                  <a:cubicBezTo>
                    <a:pt x="1085" y="3008"/>
                    <a:pt x="1213" y="3039"/>
                    <a:pt x="1334" y="3039"/>
                  </a:cubicBezTo>
                  <a:cubicBezTo>
                    <a:pt x="1431" y="3039"/>
                    <a:pt x="1522" y="3024"/>
                    <a:pt x="1612" y="2993"/>
                  </a:cubicBezTo>
                  <a:cubicBezTo>
                    <a:pt x="2049" y="2843"/>
                    <a:pt x="2283" y="2361"/>
                    <a:pt x="2132" y="1924"/>
                  </a:cubicBezTo>
                  <a:lnTo>
                    <a:pt x="1665" y="568"/>
                  </a:lnTo>
                  <a:cubicBezTo>
                    <a:pt x="1590" y="350"/>
                    <a:pt x="1439" y="184"/>
                    <a:pt x="1236" y="86"/>
                  </a:cubicBezTo>
                  <a:cubicBezTo>
                    <a:pt x="1119" y="30"/>
                    <a:pt x="994" y="1"/>
                    <a:pt x="86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8"/>
            <p:cNvSpPr/>
            <p:nvPr/>
          </p:nvSpPr>
          <p:spPr>
            <a:xfrm>
              <a:off x="3367750" y="1514925"/>
              <a:ext cx="29600" cy="40000"/>
            </a:xfrm>
            <a:custGeom>
              <a:avLst/>
              <a:gdLst/>
              <a:ahLst/>
              <a:cxnLst/>
              <a:rect l="l" t="t" r="r" b="b"/>
              <a:pathLst>
                <a:path w="1184" h="1600" extrusionOk="0">
                  <a:moveTo>
                    <a:pt x="454" y="0"/>
                  </a:moveTo>
                  <a:cubicBezTo>
                    <a:pt x="411" y="0"/>
                    <a:pt x="367" y="7"/>
                    <a:pt x="324" y="21"/>
                  </a:cubicBezTo>
                  <a:cubicBezTo>
                    <a:pt x="114" y="96"/>
                    <a:pt x="1" y="322"/>
                    <a:pt x="76" y="533"/>
                  </a:cubicBezTo>
                  <a:lnTo>
                    <a:pt x="219" y="940"/>
                  </a:lnTo>
                  <a:lnTo>
                    <a:pt x="347" y="1324"/>
                  </a:lnTo>
                  <a:cubicBezTo>
                    <a:pt x="408" y="1493"/>
                    <a:pt x="565" y="1599"/>
                    <a:pt x="735" y="1599"/>
                  </a:cubicBezTo>
                  <a:cubicBezTo>
                    <a:pt x="776" y="1599"/>
                    <a:pt x="818" y="1593"/>
                    <a:pt x="859" y="1580"/>
                  </a:cubicBezTo>
                  <a:cubicBezTo>
                    <a:pt x="1070" y="1504"/>
                    <a:pt x="1183" y="1278"/>
                    <a:pt x="1108" y="1068"/>
                  </a:cubicBezTo>
                  <a:lnTo>
                    <a:pt x="859" y="329"/>
                  </a:lnTo>
                  <a:lnTo>
                    <a:pt x="837" y="269"/>
                  </a:lnTo>
                  <a:cubicBezTo>
                    <a:pt x="777" y="101"/>
                    <a:pt x="621" y="0"/>
                    <a:pt x="4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8"/>
            <p:cNvSpPr/>
            <p:nvPr/>
          </p:nvSpPr>
          <p:spPr>
            <a:xfrm>
              <a:off x="3365125" y="1512550"/>
              <a:ext cx="34850" cy="44700"/>
            </a:xfrm>
            <a:custGeom>
              <a:avLst/>
              <a:gdLst/>
              <a:ahLst/>
              <a:cxnLst/>
              <a:rect l="l" t="t" r="r" b="b"/>
              <a:pathLst>
                <a:path w="1394" h="1788" extrusionOk="0">
                  <a:moveTo>
                    <a:pt x="558" y="191"/>
                  </a:moveTo>
                  <a:cubicBezTo>
                    <a:pt x="686" y="191"/>
                    <a:pt x="806" y="266"/>
                    <a:pt x="851" y="394"/>
                  </a:cubicBezTo>
                  <a:lnTo>
                    <a:pt x="1122" y="1193"/>
                  </a:lnTo>
                  <a:cubicBezTo>
                    <a:pt x="1183" y="1351"/>
                    <a:pt x="1092" y="1524"/>
                    <a:pt x="934" y="1584"/>
                  </a:cubicBezTo>
                  <a:cubicBezTo>
                    <a:pt x="902" y="1595"/>
                    <a:pt x="869" y="1600"/>
                    <a:pt x="837" y="1600"/>
                  </a:cubicBezTo>
                  <a:cubicBezTo>
                    <a:pt x="710" y="1600"/>
                    <a:pt x="591" y="1521"/>
                    <a:pt x="542" y="1389"/>
                  </a:cubicBezTo>
                  <a:lnTo>
                    <a:pt x="271" y="598"/>
                  </a:lnTo>
                  <a:cubicBezTo>
                    <a:pt x="219" y="439"/>
                    <a:pt x="301" y="259"/>
                    <a:pt x="460" y="206"/>
                  </a:cubicBezTo>
                  <a:cubicBezTo>
                    <a:pt x="497" y="198"/>
                    <a:pt x="527" y="191"/>
                    <a:pt x="558" y="191"/>
                  </a:cubicBezTo>
                  <a:close/>
                  <a:moveTo>
                    <a:pt x="554" y="1"/>
                  </a:moveTo>
                  <a:cubicBezTo>
                    <a:pt x="502" y="1"/>
                    <a:pt x="450" y="9"/>
                    <a:pt x="399" y="25"/>
                  </a:cubicBezTo>
                  <a:cubicBezTo>
                    <a:pt x="143" y="116"/>
                    <a:pt x="0" y="402"/>
                    <a:pt x="91" y="658"/>
                  </a:cubicBezTo>
                  <a:lnTo>
                    <a:pt x="369" y="1456"/>
                  </a:lnTo>
                  <a:cubicBezTo>
                    <a:pt x="437" y="1660"/>
                    <a:pt x="633" y="1788"/>
                    <a:pt x="836" y="1788"/>
                  </a:cubicBezTo>
                  <a:cubicBezTo>
                    <a:pt x="889" y="1788"/>
                    <a:pt x="942" y="1780"/>
                    <a:pt x="994" y="1758"/>
                  </a:cubicBezTo>
                  <a:cubicBezTo>
                    <a:pt x="1258" y="1667"/>
                    <a:pt x="1394" y="1389"/>
                    <a:pt x="1303" y="1132"/>
                  </a:cubicBezTo>
                  <a:lnTo>
                    <a:pt x="1032" y="334"/>
                  </a:lnTo>
                  <a:cubicBezTo>
                    <a:pt x="960" y="129"/>
                    <a:pt x="761" y="1"/>
                    <a:pt x="5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8"/>
            <p:cNvSpPr/>
            <p:nvPr/>
          </p:nvSpPr>
          <p:spPr>
            <a:xfrm>
              <a:off x="3315225" y="1514200"/>
              <a:ext cx="53675" cy="71400"/>
            </a:xfrm>
            <a:custGeom>
              <a:avLst/>
              <a:gdLst/>
              <a:ahLst/>
              <a:cxnLst/>
              <a:rect l="l" t="t" r="r" b="b"/>
              <a:pathLst>
                <a:path w="2147" h="2856" extrusionOk="0">
                  <a:moveTo>
                    <a:pt x="836" y="1"/>
                  </a:moveTo>
                  <a:cubicBezTo>
                    <a:pt x="756" y="1"/>
                    <a:pt x="674" y="14"/>
                    <a:pt x="595" y="42"/>
                  </a:cubicBezTo>
                  <a:cubicBezTo>
                    <a:pt x="203" y="178"/>
                    <a:pt x="0" y="599"/>
                    <a:pt x="128" y="991"/>
                  </a:cubicBezTo>
                  <a:lnTo>
                    <a:pt x="603" y="2354"/>
                  </a:lnTo>
                  <a:cubicBezTo>
                    <a:pt x="710" y="2659"/>
                    <a:pt x="998" y="2855"/>
                    <a:pt x="1308" y="2855"/>
                  </a:cubicBezTo>
                  <a:cubicBezTo>
                    <a:pt x="1389" y="2855"/>
                    <a:pt x="1471" y="2842"/>
                    <a:pt x="1552" y="2814"/>
                  </a:cubicBezTo>
                  <a:cubicBezTo>
                    <a:pt x="1936" y="2678"/>
                    <a:pt x="2147" y="2257"/>
                    <a:pt x="2011" y="1865"/>
                  </a:cubicBezTo>
                  <a:lnTo>
                    <a:pt x="1544" y="502"/>
                  </a:lnTo>
                  <a:cubicBezTo>
                    <a:pt x="1437" y="197"/>
                    <a:pt x="1144" y="1"/>
                    <a:pt x="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8"/>
            <p:cNvSpPr/>
            <p:nvPr/>
          </p:nvSpPr>
          <p:spPr>
            <a:xfrm>
              <a:off x="3314450" y="1511950"/>
              <a:ext cx="55025" cy="76000"/>
            </a:xfrm>
            <a:custGeom>
              <a:avLst/>
              <a:gdLst/>
              <a:ahLst/>
              <a:cxnLst/>
              <a:rect l="l" t="t" r="r" b="b"/>
              <a:pathLst>
                <a:path w="2201" h="3040" extrusionOk="0">
                  <a:moveTo>
                    <a:pt x="867" y="185"/>
                  </a:moveTo>
                  <a:cubicBezTo>
                    <a:pt x="965" y="185"/>
                    <a:pt x="1063" y="207"/>
                    <a:pt x="1153" y="253"/>
                  </a:cubicBezTo>
                  <a:cubicBezTo>
                    <a:pt x="1312" y="328"/>
                    <a:pt x="1425" y="463"/>
                    <a:pt x="1485" y="629"/>
                  </a:cubicBezTo>
                  <a:lnTo>
                    <a:pt x="1952" y="1985"/>
                  </a:lnTo>
                  <a:cubicBezTo>
                    <a:pt x="2012" y="2151"/>
                    <a:pt x="1997" y="2324"/>
                    <a:pt x="1922" y="2482"/>
                  </a:cubicBezTo>
                  <a:cubicBezTo>
                    <a:pt x="1846" y="2640"/>
                    <a:pt x="1711" y="2761"/>
                    <a:pt x="1553" y="2814"/>
                  </a:cubicBezTo>
                  <a:cubicBezTo>
                    <a:pt x="1483" y="2839"/>
                    <a:pt x="1412" y="2851"/>
                    <a:pt x="1340" y="2851"/>
                  </a:cubicBezTo>
                  <a:cubicBezTo>
                    <a:pt x="1240" y="2851"/>
                    <a:pt x="1140" y="2827"/>
                    <a:pt x="1048" y="2783"/>
                  </a:cubicBezTo>
                  <a:cubicBezTo>
                    <a:pt x="897" y="2708"/>
                    <a:pt x="777" y="2572"/>
                    <a:pt x="724" y="2414"/>
                  </a:cubicBezTo>
                  <a:lnTo>
                    <a:pt x="250" y="1051"/>
                  </a:lnTo>
                  <a:cubicBezTo>
                    <a:pt x="197" y="885"/>
                    <a:pt x="204" y="712"/>
                    <a:pt x="280" y="554"/>
                  </a:cubicBezTo>
                  <a:cubicBezTo>
                    <a:pt x="355" y="396"/>
                    <a:pt x="491" y="283"/>
                    <a:pt x="656" y="222"/>
                  </a:cubicBezTo>
                  <a:cubicBezTo>
                    <a:pt x="724" y="200"/>
                    <a:pt x="799" y="185"/>
                    <a:pt x="867" y="185"/>
                  </a:cubicBezTo>
                  <a:close/>
                  <a:moveTo>
                    <a:pt x="860" y="0"/>
                  </a:moveTo>
                  <a:cubicBezTo>
                    <a:pt x="771" y="0"/>
                    <a:pt x="682" y="14"/>
                    <a:pt x="596" y="42"/>
                  </a:cubicBezTo>
                  <a:cubicBezTo>
                    <a:pt x="385" y="117"/>
                    <a:pt x="212" y="268"/>
                    <a:pt x="114" y="471"/>
                  </a:cubicBezTo>
                  <a:cubicBezTo>
                    <a:pt x="16" y="674"/>
                    <a:pt x="1" y="900"/>
                    <a:pt x="76" y="1111"/>
                  </a:cubicBezTo>
                  <a:lnTo>
                    <a:pt x="543" y="2475"/>
                  </a:lnTo>
                  <a:cubicBezTo>
                    <a:pt x="619" y="2685"/>
                    <a:pt x="769" y="2859"/>
                    <a:pt x="973" y="2957"/>
                  </a:cubicBezTo>
                  <a:cubicBezTo>
                    <a:pt x="1086" y="3009"/>
                    <a:pt x="1214" y="3039"/>
                    <a:pt x="1334" y="3039"/>
                  </a:cubicBezTo>
                  <a:cubicBezTo>
                    <a:pt x="1432" y="3039"/>
                    <a:pt x="1522" y="3024"/>
                    <a:pt x="1613" y="2994"/>
                  </a:cubicBezTo>
                  <a:cubicBezTo>
                    <a:pt x="1824" y="2919"/>
                    <a:pt x="1997" y="2768"/>
                    <a:pt x="2095" y="2565"/>
                  </a:cubicBezTo>
                  <a:cubicBezTo>
                    <a:pt x="2193" y="2362"/>
                    <a:pt x="2200" y="2136"/>
                    <a:pt x="2133" y="1925"/>
                  </a:cubicBezTo>
                  <a:lnTo>
                    <a:pt x="1658" y="561"/>
                  </a:lnTo>
                  <a:cubicBezTo>
                    <a:pt x="1590" y="351"/>
                    <a:pt x="1440" y="185"/>
                    <a:pt x="1236" y="87"/>
                  </a:cubicBezTo>
                  <a:cubicBezTo>
                    <a:pt x="1116" y="29"/>
                    <a:pt x="988" y="0"/>
                    <a:pt x="8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8"/>
            <p:cNvSpPr/>
            <p:nvPr/>
          </p:nvSpPr>
          <p:spPr>
            <a:xfrm>
              <a:off x="3318800" y="1531800"/>
              <a:ext cx="29575" cy="39975"/>
            </a:xfrm>
            <a:custGeom>
              <a:avLst/>
              <a:gdLst/>
              <a:ahLst/>
              <a:cxnLst/>
              <a:rect l="l" t="t" r="r" b="b"/>
              <a:pathLst>
                <a:path w="1183" h="1599" extrusionOk="0">
                  <a:moveTo>
                    <a:pt x="458" y="0"/>
                  </a:moveTo>
                  <a:cubicBezTo>
                    <a:pt x="414" y="0"/>
                    <a:pt x="369" y="8"/>
                    <a:pt x="324" y="23"/>
                  </a:cubicBezTo>
                  <a:cubicBezTo>
                    <a:pt x="113" y="99"/>
                    <a:pt x="0" y="325"/>
                    <a:pt x="76" y="536"/>
                  </a:cubicBezTo>
                  <a:lnTo>
                    <a:pt x="204" y="920"/>
                  </a:lnTo>
                  <a:lnTo>
                    <a:pt x="211" y="927"/>
                  </a:lnTo>
                  <a:lnTo>
                    <a:pt x="219" y="942"/>
                  </a:lnTo>
                  <a:lnTo>
                    <a:pt x="347" y="1327"/>
                  </a:lnTo>
                  <a:cubicBezTo>
                    <a:pt x="406" y="1493"/>
                    <a:pt x="559" y="1599"/>
                    <a:pt x="725" y="1599"/>
                  </a:cubicBezTo>
                  <a:cubicBezTo>
                    <a:pt x="769" y="1599"/>
                    <a:pt x="814" y="1591"/>
                    <a:pt x="859" y="1575"/>
                  </a:cubicBezTo>
                  <a:cubicBezTo>
                    <a:pt x="1070" y="1507"/>
                    <a:pt x="1183" y="1274"/>
                    <a:pt x="1107" y="1063"/>
                  </a:cubicBezTo>
                  <a:lnTo>
                    <a:pt x="1085" y="1003"/>
                  </a:lnTo>
                  <a:lnTo>
                    <a:pt x="957" y="634"/>
                  </a:lnTo>
                  <a:lnTo>
                    <a:pt x="851" y="332"/>
                  </a:lnTo>
                  <a:lnTo>
                    <a:pt x="836" y="272"/>
                  </a:lnTo>
                  <a:cubicBezTo>
                    <a:pt x="777" y="106"/>
                    <a:pt x="624" y="0"/>
                    <a:pt x="4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8"/>
            <p:cNvSpPr/>
            <p:nvPr/>
          </p:nvSpPr>
          <p:spPr>
            <a:xfrm>
              <a:off x="3316150" y="1529525"/>
              <a:ext cx="34875" cy="44675"/>
            </a:xfrm>
            <a:custGeom>
              <a:avLst/>
              <a:gdLst/>
              <a:ahLst/>
              <a:cxnLst/>
              <a:rect l="l" t="t" r="r" b="b"/>
              <a:pathLst>
                <a:path w="1395" h="1787" extrusionOk="0">
                  <a:moveTo>
                    <a:pt x="558" y="190"/>
                  </a:moveTo>
                  <a:cubicBezTo>
                    <a:pt x="603" y="190"/>
                    <a:pt x="649" y="197"/>
                    <a:pt x="694" y="220"/>
                  </a:cubicBezTo>
                  <a:cubicBezTo>
                    <a:pt x="769" y="258"/>
                    <a:pt x="822" y="318"/>
                    <a:pt x="852" y="393"/>
                  </a:cubicBezTo>
                  <a:lnTo>
                    <a:pt x="1123" y="1192"/>
                  </a:lnTo>
                  <a:cubicBezTo>
                    <a:pt x="1183" y="1350"/>
                    <a:pt x="1093" y="1523"/>
                    <a:pt x="935" y="1576"/>
                  </a:cubicBezTo>
                  <a:cubicBezTo>
                    <a:pt x="902" y="1589"/>
                    <a:pt x="867" y="1595"/>
                    <a:pt x="833" y="1595"/>
                  </a:cubicBezTo>
                  <a:cubicBezTo>
                    <a:pt x="788" y="1595"/>
                    <a:pt x="744" y="1585"/>
                    <a:pt x="701" y="1568"/>
                  </a:cubicBezTo>
                  <a:cubicBezTo>
                    <a:pt x="626" y="1531"/>
                    <a:pt x="573" y="1470"/>
                    <a:pt x="543" y="1387"/>
                  </a:cubicBezTo>
                  <a:lnTo>
                    <a:pt x="272" y="597"/>
                  </a:lnTo>
                  <a:cubicBezTo>
                    <a:pt x="212" y="438"/>
                    <a:pt x="302" y="258"/>
                    <a:pt x="460" y="205"/>
                  </a:cubicBezTo>
                  <a:cubicBezTo>
                    <a:pt x="490" y="190"/>
                    <a:pt x="528" y="190"/>
                    <a:pt x="558" y="190"/>
                  </a:cubicBezTo>
                  <a:close/>
                  <a:moveTo>
                    <a:pt x="556" y="1"/>
                  </a:moveTo>
                  <a:cubicBezTo>
                    <a:pt x="503" y="1"/>
                    <a:pt x="450" y="8"/>
                    <a:pt x="400" y="24"/>
                  </a:cubicBezTo>
                  <a:cubicBezTo>
                    <a:pt x="136" y="114"/>
                    <a:pt x="1" y="401"/>
                    <a:pt x="91" y="657"/>
                  </a:cubicBezTo>
                  <a:lnTo>
                    <a:pt x="362" y="1448"/>
                  </a:lnTo>
                  <a:cubicBezTo>
                    <a:pt x="407" y="1576"/>
                    <a:pt x="498" y="1674"/>
                    <a:pt x="618" y="1734"/>
                  </a:cubicBezTo>
                  <a:cubicBezTo>
                    <a:pt x="686" y="1772"/>
                    <a:pt x="762" y="1787"/>
                    <a:pt x="837" y="1787"/>
                  </a:cubicBezTo>
                  <a:cubicBezTo>
                    <a:pt x="890" y="1787"/>
                    <a:pt x="942" y="1779"/>
                    <a:pt x="995" y="1757"/>
                  </a:cubicBezTo>
                  <a:cubicBezTo>
                    <a:pt x="1251" y="1666"/>
                    <a:pt x="1394" y="1387"/>
                    <a:pt x="1304" y="1124"/>
                  </a:cubicBezTo>
                  <a:lnTo>
                    <a:pt x="1025" y="333"/>
                  </a:lnTo>
                  <a:cubicBezTo>
                    <a:pt x="987" y="205"/>
                    <a:pt x="897" y="107"/>
                    <a:pt x="777" y="47"/>
                  </a:cubicBezTo>
                  <a:cubicBezTo>
                    <a:pt x="706" y="16"/>
                    <a:pt x="631" y="1"/>
                    <a:pt x="55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8"/>
            <p:cNvSpPr/>
            <p:nvPr/>
          </p:nvSpPr>
          <p:spPr>
            <a:xfrm>
              <a:off x="3373400" y="1577550"/>
              <a:ext cx="13950" cy="7925"/>
            </a:xfrm>
            <a:custGeom>
              <a:avLst/>
              <a:gdLst/>
              <a:ahLst/>
              <a:cxnLst/>
              <a:rect l="l" t="t" r="r" b="b"/>
              <a:pathLst>
                <a:path w="558" h="317" extrusionOk="0">
                  <a:moveTo>
                    <a:pt x="373" y="0"/>
                  </a:moveTo>
                  <a:cubicBezTo>
                    <a:pt x="330" y="0"/>
                    <a:pt x="282" y="8"/>
                    <a:pt x="234" y="24"/>
                  </a:cubicBezTo>
                  <a:cubicBezTo>
                    <a:pt x="91" y="77"/>
                    <a:pt x="1" y="174"/>
                    <a:pt x="23" y="242"/>
                  </a:cubicBezTo>
                  <a:cubicBezTo>
                    <a:pt x="37" y="290"/>
                    <a:pt x="96" y="316"/>
                    <a:pt x="174" y="316"/>
                  </a:cubicBezTo>
                  <a:cubicBezTo>
                    <a:pt x="219" y="316"/>
                    <a:pt x="271" y="307"/>
                    <a:pt x="324" y="287"/>
                  </a:cubicBezTo>
                  <a:cubicBezTo>
                    <a:pt x="460" y="242"/>
                    <a:pt x="558" y="144"/>
                    <a:pt x="528" y="69"/>
                  </a:cubicBezTo>
                  <a:cubicBezTo>
                    <a:pt x="513" y="25"/>
                    <a:pt x="452" y="0"/>
                    <a:pt x="373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8"/>
            <p:cNvSpPr/>
            <p:nvPr/>
          </p:nvSpPr>
          <p:spPr>
            <a:xfrm>
              <a:off x="3370575" y="1575250"/>
              <a:ext cx="19425" cy="12500"/>
            </a:xfrm>
            <a:custGeom>
              <a:avLst/>
              <a:gdLst/>
              <a:ahLst/>
              <a:cxnLst/>
              <a:rect l="l" t="t" r="r" b="b"/>
              <a:pathLst>
                <a:path w="777" h="500" extrusionOk="0">
                  <a:moveTo>
                    <a:pt x="496" y="184"/>
                  </a:moveTo>
                  <a:cubicBezTo>
                    <a:pt x="521" y="184"/>
                    <a:pt x="540" y="188"/>
                    <a:pt x="550" y="191"/>
                  </a:cubicBezTo>
                  <a:cubicBezTo>
                    <a:pt x="535" y="221"/>
                    <a:pt x="490" y="259"/>
                    <a:pt x="407" y="289"/>
                  </a:cubicBezTo>
                  <a:cubicBezTo>
                    <a:pt x="357" y="306"/>
                    <a:pt x="317" y="311"/>
                    <a:pt x="286" y="311"/>
                  </a:cubicBezTo>
                  <a:cubicBezTo>
                    <a:pt x="262" y="311"/>
                    <a:pt x="244" y="307"/>
                    <a:pt x="234" y="304"/>
                  </a:cubicBezTo>
                  <a:cubicBezTo>
                    <a:pt x="242" y="282"/>
                    <a:pt x="294" y="236"/>
                    <a:pt x="377" y="206"/>
                  </a:cubicBezTo>
                  <a:cubicBezTo>
                    <a:pt x="423" y="190"/>
                    <a:pt x="464" y="184"/>
                    <a:pt x="496" y="184"/>
                  </a:cubicBezTo>
                  <a:close/>
                  <a:moveTo>
                    <a:pt x="499" y="0"/>
                  </a:moveTo>
                  <a:cubicBezTo>
                    <a:pt x="441" y="0"/>
                    <a:pt x="374" y="10"/>
                    <a:pt x="317" y="33"/>
                  </a:cubicBezTo>
                  <a:cubicBezTo>
                    <a:pt x="121" y="101"/>
                    <a:pt x="1" y="244"/>
                    <a:pt x="46" y="364"/>
                  </a:cubicBezTo>
                  <a:cubicBezTo>
                    <a:pt x="68" y="440"/>
                    <a:pt x="136" y="485"/>
                    <a:pt x="227" y="500"/>
                  </a:cubicBezTo>
                  <a:lnTo>
                    <a:pt x="287" y="500"/>
                  </a:lnTo>
                  <a:cubicBezTo>
                    <a:pt x="340" y="500"/>
                    <a:pt x="407" y="492"/>
                    <a:pt x="468" y="470"/>
                  </a:cubicBezTo>
                  <a:cubicBezTo>
                    <a:pt x="663" y="402"/>
                    <a:pt x="776" y="259"/>
                    <a:pt x="731" y="131"/>
                  </a:cubicBezTo>
                  <a:cubicBezTo>
                    <a:pt x="709" y="63"/>
                    <a:pt x="641" y="18"/>
                    <a:pt x="550" y="3"/>
                  </a:cubicBezTo>
                  <a:cubicBezTo>
                    <a:pt x="534" y="1"/>
                    <a:pt x="517" y="0"/>
                    <a:pt x="4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8"/>
            <p:cNvSpPr/>
            <p:nvPr/>
          </p:nvSpPr>
          <p:spPr>
            <a:xfrm>
              <a:off x="3418775" y="1543725"/>
              <a:ext cx="51075" cy="30275"/>
            </a:xfrm>
            <a:custGeom>
              <a:avLst/>
              <a:gdLst/>
              <a:ahLst/>
              <a:cxnLst/>
              <a:rect l="l" t="t" r="r" b="b"/>
              <a:pathLst>
                <a:path w="2043" h="1211" extrusionOk="0">
                  <a:moveTo>
                    <a:pt x="1349" y="1"/>
                  </a:moveTo>
                  <a:cubicBezTo>
                    <a:pt x="1192" y="1"/>
                    <a:pt x="1019" y="29"/>
                    <a:pt x="844" y="89"/>
                  </a:cubicBezTo>
                  <a:cubicBezTo>
                    <a:pt x="332" y="270"/>
                    <a:pt x="1" y="639"/>
                    <a:pt x="99" y="925"/>
                  </a:cubicBezTo>
                  <a:cubicBezTo>
                    <a:pt x="162" y="1111"/>
                    <a:pt x="391" y="1211"/>
                    <a:pt x="684" y="1211"/>
                  </a:cubicBezTo>
                  <a:cubicBezTo>
                    <a:pt x="842" y="1211"/>
                    <a:pt x="1019" y="1182"/>
                    <a:pt x="1198" y="1121"/>
                  </a:cubicBezTo>
                  <a:cubicBezTo>
                    <a:pt x="1711" y="947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9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8"/>
            <p:cNvSpPr/>
            <p:nvPr/>
          </p:nvSpPr>
          <p:spPr>
            <a:xfrm>
              <a:off x="3415950" y="1541275"/>
              <a:ext cx="56525" cy="35200"/>
            </a:xfrm>
            <a:custGeom>
              <a:avLst/>
              <a:gdLst/>
              <a:ahLst/>
              <a:cxnLst/>
              <a:rect l="l" t="t" r="r" b="b"/>
              <a:pathLst>
                <a:path w="2261" h="1408" extrusionOk="0">
                  <a:moveTo>
                    <a:pt x="1470" y="194"/>
                  </a:moveTo>
                  <a:cubicBezTo>
                    <a:pt x="1718" y="194"/>
                    <a:pt x="1914" y="270"/>
                    <a:pt x="1967" y="413"/>
                  </a:cubicBezTo>
                  <a:cubicBezTo>
                    <a:pt x="2050" y="646"/>
                    <a:pt x="1733" y="970"/>
                    <a:pt x="1281" y="1128"/>
                  </a:cubicBezTo>
                  <a:cubicBezTo>
                    <a:pt x="1113" y="1188"/>
                    <a:pt x="945" y="1216"/>
                    <a:pt x="794" y="1216"/>
                  </a:cubicBezTo>
                  <a:cubicBezTo>
                    <a:pt x="735" y="1216"/>
                    <a:pt x="679" y="1212"/>
                    <a:pt x="626" y="1204"/>
                  </a:cubicBezTo>
                  <a:cubicBezTo>
                    <a:pt x="453" y="1166"/>
                    <a:pt x="332" y="1098"/>
                    <a:pt x="302" y="993"/>
                  </a:cubicBezTo>
                  <a:cubicBezTo>
                    <a:pt x="219" y="759"/>
                    <a:pt x="536" y="435"/>
                    <a:pt x="988" y="277"/>
                  </a:cubicBezTo>
                  <a:cubicBezTo>
                    <a:pt x="1153" y="217"/>
                    <a:pt x="1319" y="194"/>
                    <a:pt x="1470" y="194"/>
                  </a:cubicBezTo>
                  <a:close/>
                  <a:moveTo>
                    <a:pt x="1466" y="0"/>
                  </a:moveTo>
                  <a:cubicBezTo>
                    <a:pt x="1299" y="0"/>
                    <a:pt x="1115" y="31"/>
                    <a:pt x="927" y="96"/>
                  </a:cubicBezTo>
                  <a:cubicBezTo>
                    <a:pt x="355" y="292"/>
                    <a:pt x="1" y="714"/>
                    <a:pt x="121" y="1053"/>
                  </a:cubicBezTo>
                  <a:cubicBezTo>
                    <a:pt x="182" y="1226"/>
                    <a:pt x="347" y="1339"/>
                    <a:pt x="588" y="1384"/>
                  </a:cubicBezTo>
                  <a:cubicBezTo>
                    <a:pt x="656" y="1399"/>
                    <a:pt x="724" y="1407"/>
                    <a:pt x="799" y="1407"/>
                  </a:cubicBezTo>
                  <a:cubicBezTo>
                    <a:pt x="972" y="1407"/>
                    <a:pt x="1161" y="1369"/>
                    <a:pt x="1342" y="1309"/>
                  </a:cubicBezTo>
                  <a:cubicBezTo>
                    <a:pt x="1906" y="1113"/>
                    <a:pt x="2260" y="691"/>
                    <a:pt x="2148" y="353"/>
                  </a:cubicBezTo>
                  <a:cubicBezTo>
                    <a:pt x="2067" y="126"/>
                    <a:pt x="1802" y="0"/>
                    <a:pt x="146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8"/>
            <p:cNvSpPr/>
            <p:nvPr/>
          </p:nvSpPr>
          <p:spPr>
            <a:xfrm>
              <a:off x="3290550" y="1587975"/>
              <a:ext cx="51050" cy="30275"/>
            </a:xfrm>
            <a:custGeom>
              <a:avLst/>
              <a:gdLst/>
              <a:ahLst/>
              <a:cxnLst/>
              <a:rect l="l" t="t" r="r" b="b"/>
              <a:pathLst>
                <a:path w="2042" h="1211" extrusionOk="0">
                  <a:moveTo>
                    <a:pt x="1348" y="1"/>
                  </a:moveTo>
                  <a:cubicBezTo>
                    <a:pt x="1192" y="1"/>
                    <a:pt x="1018" y="29"/>
                    <a:pt x="844" y="89"/>
                  </a:cubicBezTo>
                  <a:cubicBezTo>
                    <a:pt x="332" y="270"/>
                    <a:pt x="0" y="639"/>
                    <a:pt x="98" y="925"/>
                  </a:cubicBezTo>
                  <a:cubicBezTo>
                    <a:pt x="162" y="1111"/>
                    <a:pt x="390" y="1211"/>
                    <a:pt x="683" y="1211"/>
                  </a:cubicBezTo>
                  <a:cubicBezTo>
                    <a:pt x="841" y="1211"/>
                    <a:pt x="1018" y="1182"/>
                    <a:pt x="1198" y="1121"/>
                  </a:cubicBezTo>
                  <a:cubicBezTo>
                    <a:pt x="1703" y="948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8"/>
            <p:cNvSpPr/>
            <p:nvPr/>
          </p:nvSpPr>
          <p:spPr>
            <a:xfrm>
              <a:off x="3287725" y="1585650"/>
              <a:ext cx="56525" cy="35075"/>
            </a:xfrm>
            <a:custGeom>
              <a:avLst/>
              <a:gdLst/>
              <a:ahLst/>
              <a:cxnLst/>
              <a:rect l="l" t="t" r="r" b="b"/>
              <a:pathLst>
                <a:path w="2261" h="1403" extrusionOk="0">
                  <a:moveTo>
                    <a:pt x="1462" y="188"/>
                  </a:moveTo>
                  <a:cubicBezTo>
                    <a:pt x="1525" y="188"/>
                    <a:pt x="1585" y="193"/>
                    <a:pt x="1642" y="204"/>
                  </a:cubicBezTo>
                  <a:cubicBezTo>
                    <a:pt x="1816" y="235"/>
                    <a:pt x="1929" y="310"/>
                    <a:pt x="1966" y="408"/>
                  </a:cubicBezTo>
                  <a:cubicBezTo>
                    <a:pt x="2049" y="641"/>
                    <a:pt x="1733" y="965"/>
                    <a:pt x="1281" y="1123"/>
                  </a:cubicBezTo>
                  <a:cubicBezTo>
                    <a:pt x="1111" y="1183"/>
                    <a:pt x="940" y="1212"/>
                    <a:pt x="790" y="1212"/>
                  </a:cubicBezTo>
                  <a:cubicBezTo>
                    <a:pt x="541" y="1212"/>
                    <a:pt x="346" y="1133"/>
                    <a:pt x="294" y="988"/>
                  </a:cubicBezTo>
                  <a:cubicBezTo>
                    <a:pt x="219" y="754"/>
                    <a:pt x="535" y="430"/>
                    <a:pt x="987" y="272"/>
                  </a:cubicBezTo>
                  <a:cubicBezTo>
                    <a:pt x="1147" y="219"/>
                    <a:pt x="1311" y="188"/>
                    <a:pt x="1462" y="188"/>
                  </a:cubicBezTo>
                  <a:close/>
                  <a:moveTo>
                    <a:pt x="1473" y="0"/>
                  </a:moveTo>
                  <a:cubicBezTo>
                    <a:pt x="1300" y="0"/>
                    <a:pt x="1109" y="32"/>
                    <a:pt x="927" y="91"/>
                  </a:cubicBezTo>
                  <a:cubicBezTo>
                    <a:pt x="354" y="295"/>
                    <a:pt x="0" y="709"/>
                    <a:pt x="121" y="1048"/>
                  </a:cubicBezTo>
                  <a:cubicBezTo>
                    <a:pt x="196" y="1274"/>
                    <a:pt x="460" y="1402"/>
                    <a:pt x="799" y="1402"/>
                  </a:cubicBezTo>
                  <a:cubicBezTo>
                    <a:pt x="965" y="1402"/>
                    <a:pt x="1153" y="1364"/>
                    <a:pt x="1341" y="1304"/>
                  </a:cubicBezTo>
                  <a:cubicBezTo>
                    <a:pt x="1906" y="1108"/>
                    <a:pt x="2260" y="687"/>
                    <a:pt x="2147" y="348"/>
                  </a:cubicBezTo>
                  <a:cubicBezTo>
                    <a:pt x="2087" y="182"/>
                    <a:pt x="1921" y="61"/>
                    <a:pt x="1673" y="16"/>
                  </a:cubicBezTo>
                  <a:cubicBezTo>
                    <a:pt x="1610" y="5"/>
                    <a:pt x="1543" y="0"/>
                    <a:pt x="14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8"/>
            <p:cNvSpPr/>
            <p:nvPr/>
          </p:nvSpPr>
          <p:spPr>
            <a:xfrm>
              <a:off x="3301275" y="159770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3" y="0"/>
                  </a:moveTo>
                  <a:cubicBezTo>
                    <a:pt x="294" y="0"/>
                    <a:pt x="249" y="8"/>
                    <a:pt x="204" y="24"/>
                  </a:cubicBezTo>
                  <a:cubicBezTo>
                    <a:pt x="84" y="61"/>
                    <a:pt x="1" y="152"/>
                    <a:pt x="23" y="227"/>
                  </a:cubicBezTo>
                  <a:cubicBezTo>
                    <a:pt x="38" y="271"/>
                    <a:pt x="93" y="296"/>
                    <a:pt x="165" y="296"/>
                  </a:cubicBezTo>
                  <a:cubicBezTo>
                    <a:pt x="205" y="296"/>
                    <a:pt x="249" y="288"/>
                    <a:pt x="294" y="272"/>
                  </a:cubicBezTo>
                  <a:cubicBezTo>
                    <a:pt x="415" y="227"/>
                    <a:pt x="498" y="137"/>
                    <a:pt x="475" y="69"/>
                  </a:cubicBezTo>
                  <a:cubicBezTo>
                    <a:pt x="461" y="25"/>
                    <a:pt x="405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8"/>
            <p:cNvSpPr/>
            <p:nvPr/>
          </p:nvSpPr>
          <p:spPr>
            <a:xfrm>
              <a:off x="3426125" y="155665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5" y="0"/>
                  </a:moveTo>
                  <a:cubicBezTo>
                    <a:pt x="297" y="0"/>
                    <a:pt x="254" y="8"/>
                    <a:pt x="211" y="24"/>
                  </a:cubicBezTo>
                  <a:cubicBezTo>
                    <a:pt x="83" y="69"/>
                    <a:pt x="1" y="159"/>
                    <a:pt x="31" y="227"/>
                  </a:cubicBezTo>
                  <a:cubicBezTo>
                    <a:pt x="45" y="271"/>
                    <a:pt x="101" y="296"/>
                    <a:pt x="171" y="296"/>
                  </a:cubicBezTo>
                  <a:cubicBezTo>
                    <a:pt x="209" y="296"/>
                    <a:pt x="252" y="288"/>
                    <a:pt x="294" y="272"/>
                  </a:cubicBezTo>
                  <a:cubicBezTo>
                    <a:pt x="422" y="235"/>
                    <a:pt x="498" y="144"/>
                    <a:pt x="475" y="69"/>
                  </a:cubicBezTo>
                  <a:cubicBezTo>
                    <a:pt x="461" y="25"/>
                    <a:pt x="405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8"/>
            <p:cNvSpPr/>
            <p:nvPr/>
          </p:nvSpPr>
          <p:spPr>
            <a:xfrm>
              <a:off x="3349475" y="1576825"/>
              <a:ext cx="71225" cy="39300"/>
            </a:xfrm>
            <a:custGeom>
              <a:avLst/>
              <a:gdLst/>
              <a:ahLst/>
              <a:cxnLst/>
              <a:rect l="l" t="t" r="r" b="b"/>
              <a:pathLst>
                <a:path w="2849" h="1572" extrusionOk="0">
                  <a:moveTo>
                    <a:pt x="2394" y="1"/>
                  </a:moveTo>
                  <a:cubicBezTo>
                    <a:pt x="2268" y="1"/>
                    <a:pt x="2145" y="61"/>
                    <a:pt x="2065" y="173"/>
                  </a:cubicBezTo>
                  <a:cubicBezTo>
                    <a:pt x="1974" y="316"/>
                    <a:pt x="1861" y="437"/>
                    <a:pt x="1748" y="527"/>
                  </a:cubicBezTo>
                  <a:cubicBezTo>
                    <a:pt x="1718" y="550"/>
                    <a:pt x="1688" y="573"/>
                    <a:pt x="1658" y="595"/>
                  </a:cubicBezTo>
                  <a:cubicBezTo>
                    <a:pt x="1475" y="704"/>
                    <a:pt x="1276" y="760"/>
                    <a:pt x="1061" y="760"/>
                  </a:cubicBezTo>
                  <a:cubicBezTo>
                    <a:pt x="905" y="760"/>
                    <a:pt x="740" y="731"/>
                    <a:pt x="566" y="670"/>
                  </a:cubicBezTo>
                  <a:cubicBezTo>
                    <a:pt x="526" y="657"/>
                    <a:pt x="485" y="651"/>
                    <a:pt x="444" y="651"/>
                  </a:cubicBezTo>
                  <a:cubicBezTo>
                    <a:pt x="280" y="651"/>
                    <a:pt x="123" y="756"/>
                    <a:pt x="69" y="919"/>
                  </a:cubicBezTo>
                  <a:cubicBezTo>
                    <a:pt x="1" y="1115"/>
                    <a:pt x="91" y="1318"/>
                    <a:pt x="265" y="1401"/>
                  </a:cubicBezTo>
                  <a:cubicBezTo>
                    <a:pt x="295" y="1424"/>
                    <a:pt x="332" y="1446"/>
                    <a:pt x="362" y="1461"/>
                  </a:cubicBezTo>
                  <a:cubicBezTo>
                    <a:pt x="415" y="1476"/>
                    <a:pt x="460" y="1491"/>
                    <a:pt x="513" y="1507"/>
                  </a:cubicBezTo>
                  <a:cubicBezTo>
                    <a:pt x="611" y="1529"/>
                    <a:pt x="701" y="1544"/>
                    <a:pt x="799" y="1559"/>
                  </a:cubicBezTo>
                  <a:cubicBezTo>
                    <a:pt x="874" y="1568"/>
                    <a:pt x="949" y="1572"/>
                    <a:pt x="1024" y="1572"/>
                  </a:cubicBezTo>
                  <a:cubicBezTo>
                    <a:pt x="1077" y="1572"/>
                    <a:pt x="1130" y="1570"/>
                    <a:pt x="1184" y="1567"/>
                  </a:cubicBezTo>
                  <a:cubicBezTo>
                    <a:pt x="1274" y="1559"/>
                    <a:pt x="1372" y="1544"/>
                    <a:pt x="1470" y="1522"/>
                  </a:cubicBezTo>
                  <a:cubicBezTo>
                    <a:pt x="1718" y="1469"/>
                    <a:pt x="1997" y="1348"/>
                    <a:pt x="2268" y="1130"/>
                  </a:cubicBezTo>
                  <a:cubicBezTo>
                    <a:pt x="2389" y="1032"/>
                    <a:pt x="2479" y="942"/>
                    <a:pt x="2554" y="859"/>
                  </a:cubicBezTo>
                  <a:cubicBezTo>
                    <a:pt x="2652" y="746"/>
                    <a:pt x="2697" y="655"/>
                    <a:pt x="2713" y="640"/>
                  </a:cubicBezTo>
                  <a:cubicBezTo>
                    <a:pt x="2713" y="633"/>
                    <a:pt x="2720" y="625"/>
                    <a:pt x="2728" y="618"/>
                  </a:cubicBezTo>
                  <a:cubicBezTo>
                    <a:pt x="2848" y="437"/>
                    <a:pt x="2803" y="188"/>
                    <a:pt x="2615" y="68"/>
                  </a:cubicBezTo>
                  <a:cubicBezTo>
                    <a:pt x="2547" y="23"/>
                    <a:pt x="2470" y="1"/>
                    <a:pt x="23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8"/>
            <p:cNvSpPr/>
            <p:nvPr/>
          </p:nvSpPr>
          <p:spPr>
            <a:xfrm>
              <a:off x="3346850" y="1574550"/>
              <a:ext cx="75150" cy="43900"/>
            </a:xfrm>
            <a:custGeom>
              <a:avLst/>
              <a:gdLst/>
              <a:ahLst/>
              <a:cxnLst/>
              <a:rect l="l" t="t" r="r" b="b"/>
              <a:pathLst>
                <a:path w="3006" h="1756" extrusionOk="0">
                  <a:moveTo>
                    <a:pt x="2503" y="185"/>
                  </a:moveTo>
                  <a:cubicBezTo>
                    <a:pt x="2560" y="185"/>
                    <a:pt x="2617" y="201"/>
                    <a:pt x="2667" y="234"/>
                  </a:cubicBezTo>
                  <a:cubicBezTo>
                    <a:pt x="2735" y="279"/>
                    <a:pt x="2780" y="355"/>
                    <a:pt x="2802" y="430"/>
                  </a:cubicBezTo>
                  <a:cubicBezTo>
                    <a:pt x="2818" y="513"/>
                    <a:pt x="2795" y="588"/>
                    <a:pt x="2750" y="664"/>
                  </a:cubicBezTo>
                  <a:lnTo>
                    <a:pt x="2735" y="686"/>
                  </a:lnTo>
                  <a:cubicBezTo>
                    <a:pt x="2727" y="701"/>
                    <a:pt x="2674" y="777"/>
                    <a:pt x="2584" y="890"/>
                  </a:cubicBezTo>
                  <a:cubicBezTo>
                    <a:pt x="2501" y="980"/>
                    <a:pt x="2411" y="1070"/>
                    <a:pt x="2313" y="1146"/>
                  </a:cubicBezTo>
                  <a:cubicBezTo>
                    <a:pt x="2087" y="1334"/>
                    <a:pt x="1831" y="1462"/>
                    <a:pt x="1552" y="1522"/>
                  </a:cubicBezTo>
                  <a:cubicBezTo>
                    <a:pt x="1462" y="1545"/>
                    <a:pt x="1371" y="1552"/>
                    <a:pt x="1281" y="1560"/>
                  </a:cubicBezTo>
                  <a:cubicBezTo>
                    <a:pt x="1235" y="1566"/>
                    <a:pt x="1189" y="1568"/>
                    <a:pt x="1143" y="1568"/>
                  </a:cubicBezTo>
                  <a:cubicBezTo>
                    <a:pt x="1068" y="1568"/>
                    <a:pt x="994" y="1562"/>
                    <a:pt x="919" y="1552"/>
                  </a:cubicBezTo>
                  <a:cubicBezTo>
                    <a:pt x="822" y="1545"/>
                    <a:pt x="731" y="1530"/>
                    <a:pt x="641" y="1507"/>
                  </a:cubicBezTo>
                  <a:cubicBezTo>
                    <a:pt x="603" y="1492"/>
                    <a:pt x="550" y="1477"/>
                    <a:pt x="505" y="1462"/>
                  </a:cubicBezTo>
                  <a:cubicBezTo>
                    <a:pt x="490" y="1454"/>
                    <a:pt x="467" y="1447"/>
                    <a:pt x="452" y="1432"/>
                  </a:cubicBezTo>
                  <a:cubicBezTo>
                    <a:pt x="437" y="1424"/>
                    <a:pt x="422" y="1417"/>
                    <a:pt x="407" y="1409"/>
                  </a:cubicBezTo>
                  <a:cubicBezTo>
                    <a:pt x="279" y="1341"/>
                    <a:pt x="211" y="1183"/>
                    <a:pt x="257" y="1040"/>
                  </a:cubicBezTo>
                  <a:cubicBezTo>
                    <a:pt x="287" y="965"/>
                    <a:pt x="339" y="905"/>
                    <a:pt x="415" y="867"/>
                  </a:cubicBezTo>
                  <a:cubicBezTo>
                    <a:pt x="452" y="852"/>
                    <a:pt x="498" y="837"/>
                    <a:pt x="543" y="837"/>
                  </a:cubicBezTo>
                  <a:cubicBezTo>
                    <a:pt x="580" y="837"/>
                    <a:pt x="611" y="844"/>
                    <a:pt x="641" y="852"/>
                  </a:cubicBezTo>
                  <a:cubicBezTo>
                    <a:pt x="826" y="915"/>
                    <a:pt x="1002" y="946"/>
                    <a:pt x="1168" y="946"/>
                  </a:cubicBezTo>
                  <a:cubicBezTo>
                    <a:pt x="1401" y="946"/>
                    <a:pt x="1615" y="884"/>
                    <a:pt x="1808" y="761"/>
                  </a:cubicBezTo>
                  <a:cubicBezTo>
                    <a:pt x="1846" y="739"/>
                    <a:pt x="1884" y="716"/>
                    <a:pt x="1914" y="694"/>
                  </a:cubicBezTo>
                  <a:cubicBezTo>
                    <a:pt x="2034" y="596"/>
                    <a:pt x="2147" y="468"/>
                    <a:pt x="2253" y="317"/>
                  </a:cubicBezTo>
                  <a:cubicBezTo>
                    <a:pt x="2310" y="232"/>
                    <a:pt x="2406" y="185"/>
                    <a:pt x="2503" y="185"/>
                  </a:cubicBezTo>
                  <a:close/>
                  <a:moveTo>
                    <a:pt x="2502" y="0"/>
                  </a:moveTo>
                  <a:cubicBezTo>
                    <a:pt x="2345" y="0"/>
                    <a:pt x="2189" y="75"/>
                    <a:pt x="2094" y="212"/>
                  </a:cubicBezTo>
                  <a:cubicBezTo>
                    <a:pt x="2004" y="347"/>
                    <a:pt x="1906" y="460"/>
                    <a:pt x="1801" y="543"/>
                  </a:cubicBezTo>
                  <a:cubicBezTo>
                    <a:pt x="1771" y="566"/>
                    <a:pt x="1740" y="581"/>
                    <a:pt x="1710" y="603"/>
                  </a:cubicBezTo>
                  <a:cubicBezTo>
                    <a:pt x="1544" y="708"/>
                    <a:pt x="1361" y="760"/>
                    <a:pt x="1161" y="760"/>
                  </a:cubicBezTo>
                  <a:cubicBezTo>
                    <a:pt x="1016" y="760"/>
                    <a:pt x="863" y="732"/>
                    <a:pt x="701" y="679"/>
                  </a:cubicBezTo>
                  <a:cubicBezTo>
                    <a:pt x="649" y="659"/>
                    <a:pt x="595" y="650"/>
                    <a:pt x="541" y="650"/>
                  </a:cubicBezTo>
                  <a:cubicBezTo>
                    <a:pt x="468" y="650"/>
                    <a:pt x="396" y="667"/>
                    <a:pt x="332" y="701"/>
                  </a:cubicBezTo>
                  <a:cubicBezTo>
                    <a:pt x="211" y="761"/>
                    <a:pt x="121" y="859"/>
                    <a:pt x="83" y="980"/>
                  </a:cubicBezTo>
                  <a:cubicBezTo>
                    <a:pt x="1" y="1213"/>
                    <a:pt x="106" y="1469"/>
                    <a:pt x="324" y="1582"/>
                  </a:cubicBezTo>
                  <a:cubicBezTo>
                    <a:pt x="339" y="1582"/>
                    <a:pt x="347" y="1590"/>
                    <a:pt x="362" y="1598"/>
                  </a:cubicBezTo>
                  <a:cubicBezTo>
                    <a:pt x="385" y="1613"/>
                    <a:pt x="407" y="1628"/>
                    <a:pt x="437" y="1635"/>
                  </a:cubicBezTo>
                  <a:cubicBezTo>
                    <a:pt x="498" y="1658"/>
                    <a:pt x="550" y="1673"/>
                    <a:pt x="596" y="1688"/>
                  </a:cubicBezTo>
                  <a:cubicBezTo>
                    <a:pt x="693" y="1711"/>
                    <a:pt x="791" y="1733"/>
                    <a:pt x="897" y="1741"/>
                  </a:cubicBezTo>
                  <a:cubicBezTo>
                    <a:pt x="980" y="1748"/>
                    <a:pt x="1055" y="1756"/>
                    <a:pt x="1138" y="1756"/>
                  </a:cubicBezTo>
                  <a:cubicBezTo>
                    <a:pt x="1191" y="1756"/>
                    <a:pt x="1243" y="1756"/>
                    <a:pt x="1296" y="1748"/>
                  </a:cubicBezTo>
                  <a:cubicBezTo>
                    <a:pt x="1401" y="1741"/>
                    <a:pt x="1499" y="1726"/>
                    <a:pt x="1597" y="1703"/>
                  </a:cubicBezTo>
                  <a:cubicBezTo>
                    <a:pt x="1899" y="1635"/>
                    <a:pt x="2185" y="1500"/>
                    <a:pt x="2433" y="1296"/>
                  </a:cubicBezTo>
                  <a:cubicBezTo>
                    <a:pt x="2539" y="1206"/>
                    <a:pt x="2637" y="1115"/>
                    <a:pt x="2727" y="1010"/>
                  </a:cubicBezTo>
                  <a:cubicBezTo>
                    <a:pt x="2825" y="890"/>
                    <a:pt x="2885" y="807"/>
                    <a:pt x="2893" y="784"/>
                  </a:cubicBezTo>
                  <a:lnTo>
                    <a:pt x="2908" y="761"/>
                  </a:lnTo>
                  <a:cubicBezTo>
                    <a:pt x="2983" y="656"/>
                    <a:pt x="3006" y="520"/>
                    <a:pt x="2983" y="392"/>
                  </a:cubicBezTo>
                  <a:cubicBezTo>
                    <a:pt x="2961" y="264"/>
                    <a:pt x="2885" y="151"/>
                    <a:pt x="2772" y="84"/>
                  </a:cubicBezTo>
                  <a:cubicBezTo>
                    <a:pt x="2691" y="27"/>
                    <a:pt x="2596" y="0"/>
                    <a:pt x="250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8"/>
            <p:cNvSpPr/>
            <p:nvPr/>
          </p:nvSpPr>
          <p:spPr>
            <a:xfrm>
              <a:off x="3397875" y="1585475"/>
              <a:ext cx="15275" cy="13025"/>
            </a:xfrm>
            <a:custGeom>
              <a:avLst/>
              <a:gdLst/>
              <a:ahLst/>
              <a:cxnLst/>
              <a:rect l="l" t="t" r="r" b="b"/>
              <a:pathLst>
                <a:path w="611" h="521" extrusionOk="0">
                  <a:moveTo>
                    <a:pt x="611" y="520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8"/>
            <p:cNvSpPr/>
            <p:nvPr/>
          </p:nvSpPr>
          <p:spPr>
            <a:xfrm>
              <a:off x="3395250" y="1583125"/>
              <a:ext cx="20550" cy="17625"/>
            </a:xfrm>
            <a:custGeom>
              <a:avLst/>
              <a:gdLst/>
              <a:ahLst/>
              <a:cxnLst/>
              <a:rect l="l" t="t" r="r" b="b"/>
              <a:pathLst>
                <a:path w="822" h="705" extrusionOk="0">
                  <a:moveTo>
                    <a:pt x="110" y="1"/>
                  </a:moveTo>
                  <a:cubicBezTo>
                    <a:pt x="82" y="1"/>
                    <a:pt x="52" y="12"/>
                    <a:pt x="30" y="34"/>
                  </a:cubicBezTo>
                  <a:cubicBezTo>
                    <a:pt x="0" y="72"/>
                    <a:pt x="8" y="132"/>
                    <a:pt x="45" y="170"/>
                  </a:cubicBezTo>
                  <a:lnTo>
                    <a:pt x="656" y="682"/>
                  </a:lnTo>
                  <a:cubicBezTo>
                    <a:pt x="678" y="697"/>
                    <a:pt x="693" y="705"/>
                    <a:pt x="716" y="705"/>
                  </a:cubicBezTo>
                  <a:cubicBezTo>
                    <a:pt x="746" y="705"/>
                    <a:pt x="769" y="697"/>
                    <a:pt x="791" y="675"/>
                  </a:cubicBezTo>
                  <a:cubicBezTo>
                    <a:pt x="821" y="629"/>
                    <a:pt x="821" y="569"/>
                    <a:pt x="776" y="539"/>
                  </a:cubicBezTo>
                  <a:lnTo>
                    <a:pt x="166" y="19"/>
                  </a:lnTo>
                  <a:cubicBezTo>
                    <a:pt x="150" y="7"/>
                    <a:pt x="131" y="1"/>
                    <a:pt x="11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8"/>
            <p:cNvSpPr/>
            <p:nvPr/>
          </p:nvSpPr>
          <p:spPr>
            <a:xfrm>
              <a:off x="3384125" y="1594525"/>
              <a:ext cx="7750" cy="18275"/>
            </a:xfrm>
            <a:custGeom>
              <a:avLst/>
              <a:gdLst/>
              <a:ahLst/>
              <a:cxnLst/>
              <a:rect l="l" t="t" r="r" b="b"/>
              <a:pathLst>
                <a:path w="310" h="731" extrusionOk="0">
                  <a:moveTo>
                    <a:pt x="1" y="0"/>
                  </a:moveTo>
                  <a:lnTo>
                    <a:pt x="310" y="7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8"/>
            <p:cNvSpPr/>
            <p:nvPr/>
          </p:nvSpPr>
          <p:spPr>
            <a:xfrm>
              <a:off x="3381300" y="1592150"/>
              <a:ext cx="13225" cy="23100"/>
            </a:xfrm>
            <a:custGeom>
              <a:avLst/>
              <a:gdLst/>
              <a:ahLst/>
              <a:cxnLst/>
              <a:rect l="l" t="t" r="r" b="b"/>
              <a:pathLst>
                <a:path w="529" h="924" extrusionOk="0">
                  <a:moveTo>
                    <a:pt x="105" y="0"/>
                  </a:moveTo>
                  <a:cubicBezTo>
                    <a:pt x="95" y="0"/>
                    <a:pt x="86" y="2"/>
                    <a:pt x="76" y="5"/>
                  </a:cubicBezTo>
                  <a:cubicBezTo>
                    <a:pt x="23" y="27"/>
                    <a:pt x="1" y="80"/>
                    <a:pt x="23" y="133"/>
                  </a:cubicBezTo>
                  <a:lnTo>
                    <a:pt x="332" y="863"/>
                  </a:lnTo>
                  <a:cubicBezTo>
                    <a:pt x="347" y="901"/>
                    <a:pt x="385" y="924"/>
                    <a:pt x="423" y="924"/>
                  </a:cubicBezTo>
                  <a:cubicBezTo>
                    <a:pt x="430" y="924"/>
                    <a:pt x="445" y="916"/>
                    <a:pt x="460" y="916"/>
                  </a:cubicBezTo>
                  <a:cubicBezTo>
                    <a:pt x="506" y="894"/>
                    <a:pt x="528" y="841"/>
                    <a:pt x="506" y="788"/>
                  </a:cubicBezTo>
                  <a:lnTo>
                    <a:pt x="197" y="57"/>
                  </a:lnTo>
                  <a:cubicBezTo>
                    <a:pt x="179" y="22"/>
                    <a:pt x="142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8"/>
            <p:cNvSpPr/>
            <p:nvPr/>
          </p:nvSpPr>
          <p:spPr>
            <a:xfrm>
              <a:off x="3363800" y="1595275"/>
              <a:ext cx="5850" cy="19600"/>
            </a:xfrm>
            <a:custGeom>
              <a:avLst/>
              <a:gdLst/>
              <a:ahLst/>
              <a:cxnLst/>
              <a:rect l="l" t="t" r="r" b="b"/>
              <a:pathLst>
                <a:path w="234" h="784" extrusionOk="0">
                  <a:moveTo>
                    <a:pt x="234" y="0"/>
                  </a:moveTo>
                  <a:lnTo>
                    <a:pt x="0" y="78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8"/>
            <p:cNvSpPr/>
            <p:nvPr/>
          </p:nvSpPr>
          <p:spPr>
            <a:xfrm>
              <a:off x="3361150" y="1592900"/>
              <a:ext cx="11150" cy="24225"/>
            </a:xfrm>
            <a:custGeom>
              <a:avLst/>
              <a:gdLst/>
              <a:ahLst/>
              <a:cxnLst/>
              <a:rect l="l" t="t" r="r" b="b"/>
              <a:pathLst>
                <a:path w="446" h="969" extrusionOk="0">
                  <a:moveTo>
                    <a:pt x="342" y="1"/>
                  </a:moveTo>
                  <a:cubicBezTo>
                    <a:pt x="300" y="1"/>
                    <a:pt x="262" y="28"/>
                    <a:pt x="250" y="65"/>
                  </a:cubicBezTo>
                  <a:lnTo>
                    <a:pt x="16" y="848"/>
                  </a:lnTo>
                  <a:cubicBezTo>
                    <a:pt x="1" y="901"/>
                    <a:pt x="31" y="954"/>
                    <a:pt x="76" y="969"/>
                  </a:cubicBezTo>
                  <a:lnTo>
                    <a:pt x="106" y="969"/>
                  </a:lnTo>
                  <a:cubicBezTo>
                    <a:pt x="144" y="969"/>
                    <a:pt x="182" y="946"/>
                    <a:pt x="197" y="901"/>
                  </a:cubicBezTo>
                  <a:lnTo>
                    <a:pt x="430" y="118"/>
                  </a:lnTo>
                  <a:cubicBezTo>
                    <a:pt x="445" y="73"/>
                    <a:pt x="415" y="20"/>
                    <a:pt x="370" y="5"/>
                  </a:cubicBezTo>
                  <a:cubicBezTo>
                    <a:pt x="361" y="2"/>
                    <a:pt x="351" y="1"/>
                    <a:pt x="34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8"/>
            <p:cNvSpPr/>
            <p:nvPr/>
          </p:nvSpPr>
          <p:spPr>
            <a:xfrm>
              <a:off x="3359850" y="1466925"/>
              <a:ext cx="35800" cy="22925"/>
            </a:xfrm>
            <a:custGeom>
              <a:avLst/>
              <a:gdLst/>
              <a:ahLst/>
              <a:cxnLst/>
              <a:rect l="l" t="t" r="r" b="b"/>
              <a:pathLst>
                <a:path w="1432" h="917" extrusionOk="0">
                  <a:moveTo>
                    <a:pt x="776" y="0"/>
                  </a:moveTo>
                  <a:cubicBezTo>
                    <a:pt x="748" y="0"/>
                    <a:pt x="721" y="2"/>
                    <a:pt x="693" y="5"/>
                  </a:cubicBezTo>
                  <a:cubicBezTo>
                    <a:pt x="490" y="27"/>
                    <a:pt x="309" y="118"/>
                    <a:pt x="181" y="276"/>
                  </a:cubicBezTo>
                  <a:cubicBezTo>
                    <a:pt x="53" y="434"/>
                    <a:pt x="0" y="630"/>
                    <a:pt x="15" y="833"/>
                  </a:cubicBezTo>
                  <a:cubicBezTo>
                    <a:pt x="23" y="879"/>
                    <a:pt x="60" y="916"/>
                    <a:pt x="113" y="916"/>
                  </a:cubicBezTo>
                  <a:lnTo>
                    <a:pt x="121" y="916"/>
                  </a:lnTo>
                  <a:cubicBezTo>
                    <a:pt x="173" y="909"/>
                    <a:pt x="211" y="863"/>
                    <a:pt x="204" y="811"/>
                  </a:cubicBezTo>
                  <a:cubicBezTo>
                    <a:pt x="189" y="660"/>
                    <a:pt x="234" y="517"/>
                    <a:pt x="332" y="397"/>
                  </a:cubicBezTo>
                  <a:cubicBezTo>
                    <a:pt x="422" y="276"/>
                    <a:pt x="558" y="208"/>
                    <a:pt x="708" y="193"/>
                  </a:cubicBezTo>
                  <a:cubicBezTo>
                    <a:pt x="729" y="191"/>
                    <a:pt x="750" y="190"/>
                    <a:pt x="770" y="190"/>
                  </a:cubicBezTo>
                  <a:cubicBezTo>
                    <a:pt x="965" y="190"/>
                    <a:pt x="1141" y="286"/>
                    <a:pt x="1243" y="449"/>
                  </a:cubicBezTo>
                  <a:cubicBezTo>
                    <a:pt x="1262" y="478"/>
                    <a:pt x="1294" y="492"/>
                    <a:pt x="1326" y="492"/>
                  </a:cubicBezTo>
                  <a:cubicBezTo>
                    <a:pt x="1344" y="492"/>
                    <a:pt x="1362" y="487"/>
                    <a:pt x="1379" y="479"/>
                  </a:cubicBezTo>
                  <a:cubicBezTo>
                    <a:pt x="1416" y="449"/>
                    <a:pt x="1431" y="389"/>
                    <a:pt x="1401" y="344"/>
                  </a:cubicBezTo>
                  <a:cubicBezTo>
                    <a:pt x="1265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8"/>
            <p:cNvSpPr/>
            <p:nvPr/>
          </p:nvSpPr>
          <p:spPr>
            <a:xfrm>
              <a:off x="3299775" y="1487650"/>
              <a:ext cx="36000" cy="22900"/>
            </a:xfrm>
            <a:custGeom>
              <a:avLst/>
              <a:gdLst/>
              <a:ahLst/>
              <a:cxnLst/>
              <a:rect l="l" t="t" r="r" b="b"/>
              <a:pathLst>
                <a:path w="1440" h="916" extrusionOk="0">
                  <a:moveTo>
                    <a:pt x="776" y="0"/>
                  </a:moveTo>
                  <a:cubicBezTo>
                    <a:pt x="749" y="0"/>
                    <a:pt x="721" y="1"/>
                    <a:pt x="693" y="4"/>
                  </a:cubicBezTo>
                  <a:cubicBezTo>
                    <a:pt x="498" y="19"/>
                    <a:pt x="317" y="117"/>
                    <a:pt x="189" y="276"/>
                  </a:cubicBezTo>
                  <a:cubicBezTo>
                    <a:pt x="61" y="434"/>
                    <a:pt x="0" y="630"/>
                    <a:pt x="23" y="833"/>
                  </a:cubicBezTo>
                  <a:cubicBezTo>
                    <a:pt x="23" y="878"/>
                    <a:pt x="68" y="916"/>
                    <a:pt x="113" y="916"/>
                  </a:cubicBezTo>
                  <a:lnTo>
                    <a:pt x="121" y="916"/>
                  </a:lnTo>
                  <a:cubicBezTo>
                    <a:pt x="174" y="908"/>
                    <a:pt x="211" y="863"/>
                    <a:pt x="211" y="810"/>
                  </a:cubicBezTo>
                  <a:cubicBezTo>
                    <a:pt x="196" y="660"/>
                    <a:pt x="234" y="517"/>
                    <a:pt x="332" y="396"/>
                  </a:cubicBezTo>
                  <a:cubicBezTo>
                    <a:pt x="430" y="276"/>
                    <a:pt x="565" y="208"/>
                    <a:pt x="716" y="193"/>
                  </a:cubicBezTo>
                  <a:cubicBezTo>
                    <a:pt x="736" y="191"/>
                    <a:pt x="756" y="189"/>
                    <a:pt x="776" y="189"/>
                  </a:cubicBezTo>
                  <a:cubicBezTo>
                    <a:pt x="965" y="189"/>
                    <a:pt x="1142" y="285"/>
                    <a:pt x="1251" y="449"/>
                  </a:cubicBezTo>
                  <a:cubicBezTo>
                    <a:pt x="1270" y="478"/>
                    <a:pt x="1299" y="491"/>
                    <a:pt x="1329" y="491"/>
                  </a:cubicBezTo>
                  <a:cubicBezTo>
                    <a:pt x="1345" y="491"/>
                    <a:pt x="1363" y="487"/>
                    <a:pt x="1379" y="479"/>
                  </a:cubicBezTo>
                  <a:cubicBezTo>
                    <a:pt x="1424" y="449"/>
                    <a:pt x="1439" y="389"/>
                    <a:pt x="1409" y="343"/>
                  </a:cubicBezTo>
                  <a:cubicBezTo>
                    <a:pt x="1266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8"/>
            <p:cNvSpPr/>
            <p:nvPr/>
          </p:nvSpPr>
          <p:spPr>
            <a:xfrm>
              <a:off x="3248750" y="1482725"/>
              <a:ext cx="54050" cy="123675"/>
            </a:xfrm>
            <a:custGeom>
              <a:avLst/>
              <a:gdLst/>
              <a:ahLst/>
              <a:cxnLst/>
              <a:rect l="l" t="t" r="r" b="b"/>
              <a:pathLst>
                <a:path w="2162" h="4947" extrusionOk="0">
                  <a:moveTo>
                    <a:pt x="1954" y="1"/>
                  </a:moveTo>
                  <a:cubicBezTo>
                    <a:pt x="1907" y="1"/>
                    <a:pt x="1860" y="18"/>
                    <a:pt x="1823" y="51"/>
                  </a:cubicBezTo>
                  <a:cubicBezTo>
                    <a:pt x="1748" y="119"/>
                    <a:pt x="0" y="1776"/>
                    <a:pt x="1145" y="4826"/>
                  </a:cubicBezTo>
                  <a:cubicBezTo>
                    <a:pt x="1175" y="4901"/>
                    <a:pt x="1243" y="4947"/>
                    <a:pt x="1318" y="4947"/>
                  </a:cubicBezTo>
                  <a:cubicBezTo>
                    <a:pt x="1341" y="4947"/>
                    <a:pt x="1364" y="4947"/>
                    <a:pt x="1386" y="4939"/>
                  </a:cubicBezTo>
                  <a:cubicBezTo>
                    <a:pt x="1484" y="4901"/>
                    <a:pt x="1537" y="4788"/>
                    <a:pt x="1499" y="4698"/>
                  </a:cubicBezTo>
                  <a:cubicBezTo>
                    <a:pt x="445" y="1889"/>
                    <a:pt x="2011" y="390"/>
                    <a:pt x="2079" y="329"/>
                  </a:cubicBezTo>
                  <a:cubicBezTo>
                    <a:pt x="2154" y="254"/>
                    <a:pt x="2162" y="141"/>
                    <a:pt x="2087" y="58"/>
                  </a:cubicBezTo>
                  <a:cubicBezTo>
                    <a:pt x="2052" y="20"/>
                    <a:pt x="2003" y="1"/>
                    <a:pt x="1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6" name="Google Shape;5396;p28"/>
          <p:cNvGrpSpPr/>
          <p:nvPr/>
        </p:nvGrpSpPr>
        <p:grpSpPr>
          <a:xfrm rot="915886" flipH="1">
            <a:off x="936070" y="548257"/>
            <a:ext cx="839489" cy="821336"/>
            <a:chOff x="5123525" y="2120950"/>
            <a:chExt cx="240475" cy="235275"/>
          </a:xfrm>
        </p:grpSpPr>
        <p:sp>
          <p:nvSpPr>
            <p:cNvPr id="5397" name="Google Shape;5397;p28"/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8"/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8"/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8"/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8"/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8"/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8"/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8"/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8"/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8"/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8"/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8"/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8"/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8"/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8"/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8"/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8"/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8"/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8"/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8"/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8"/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8"/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8"/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8"/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8"/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8"/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8"/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8"/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8"/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8"/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8"/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28"/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28"/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8"/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8"/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8"/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28"/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28"/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28"/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28"/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28"/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28"/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28"/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28"/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28"/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28"/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28"/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28"/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28"/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28"/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28"/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28"/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28"/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28"/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28"/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28"/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28"/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28"/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28"/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28"/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28"/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28"/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28"/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28"/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28"/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28"/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28"/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28"/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28"/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28"/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28"/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28"/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28"/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28"/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28"/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28"/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28"/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28"/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28"/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28"/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28"/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28"/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28"/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8"/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8"/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8"/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8"/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8"/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8"/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8"/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8"/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8"/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8"/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8"/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8"/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8"/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8"/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8"/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8"/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28"/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28"/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28"/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28"/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28"/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8"/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8"/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8"/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8"/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8"/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8"/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8"/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8"/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8"/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8"/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8"/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8"/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8"/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8"/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8"/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8"/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8"/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8"/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28"/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28"/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28"/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28"/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28"/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8"/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28"/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28"/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28"/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8"/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8"/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8"/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8"/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8"/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8"/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8"/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8"/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8"/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8"/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28"/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28"/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28"/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8"/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8"/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8"/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8"/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8"/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8"/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28"/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8"/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28"/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8"/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8"/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8"/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8"/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8"/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28"/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28"/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8"/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8"/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8"/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8"/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28"/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8"/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8"/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8"/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8"/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8"/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8"/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8"/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8"/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8"/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8"/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8"/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28"/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28"/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8"/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8"/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8"/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8"/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8"/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8"/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8"/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8"/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28"/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28"/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8"/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8"/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8"/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8"/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8"/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8"/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8"/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8"/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8"/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8"/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8"/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8"/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8"/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8"/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8"/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8"/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8"/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8"/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8"/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8"/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8"/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8"/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8"/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8"/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8"/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8"/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8"/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8"/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8"/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8"/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8"/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8"/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8"/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8"/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8"/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8"/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8"/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8"/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8"/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8"/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8"/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8"/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8"/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8"/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8"/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8"/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8"/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8"/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8"/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8"/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8"/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8"/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7" name="Google Shape;5637;p28"/>
          <p:cNvSpPr txBox="1">
            <a:spLocks noGrp="1"/>
          </p:cNvSpPr>
          <p:nvPr>
            <p:ph type="title" idx="15"/>
          </p:nvPr>
        </p:nvSpPr>
        <p:spPr>
          <a:xfrm>
            <a:off x="1569150" y="280757"/>
            <a:ext cx="60057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chemeClr val="bg1"/>
                </a:solidFill>
                <a:latin typeface="Gill Sans Nova Ultra Bold" panose="020B0B02020104020203" pitchFamily="34" charset="0"/>
              </a:rPr>
              <a:t>Let’s Revise</a:t>
            </a:r>
            <a:endParaRPr sz="4400" dirty="0">
              <a:solidFill>
                <a:schemeClr val="bg1"/>
              </a:solidFill>
              <a:latin typeface="Gill Sans Nova Ultra Bold" panose="020B0B02020104020203" pitchFamily="34" charset="0"/>
            </a:endParaRPr>
          </a:p>
        </p:txBody>
      </p:sp>
      <p:sp>
        <p:nvSpPr>
          <p:cNvPr id="1381" name="Google Shape;5637;p28">
            <a:extLst>
              <a:ext uri="{FF2B5EF4-FFF2-40B4-BE49-F238E27FC236}">
                <a16:creationId xmlns:a16="http://schemas.microsoft.com/office/drawing/2014/main" id="{B8E90488-C2A9-4797-AF22-DF0422741DA5}"/>
              </a:ext>
            </a:extLst>
          </p:cNvPr>
          <p:cNvSpPr txBox="1">
            <a:spLocks/>
          </p:cNvSpPr>
          <p:nvPr/>
        </p:nvSpPr>
        <p:spPr>
          <a:xfrm>
            <a:off x="2059019" y="3548752"/>
            <a:ext cx="5025960" cy="688847"/>
          </a:xfrm>
          <a:prstGeom prst="rect">
            <a:avLst/>
          </a:prstGeom>
          <a:noFill/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5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sz="3200" dirty="0">
                <a:solidFill>
                  <a:srgbClr val="00B0F0"/>
                </a:solidFill>
                <a:latin typeface="Gill Sans Nova Ultra Bold" panose="020B0B02020104020203" pitchFamily="34" charset="0"/>
              </a:rPr>
              <a:t>What</a:t>
            </a:r>
            <a:r>
              <a:rPr lang="en-US" sz="3200" dirty="0">
                <a:solidFill>
                  <a:schemeClr val="accent1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 did </a:t>
            </a:r>
            <a:r>
              <a:rPr lang="en-US" sz="32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200" dirty="0">
                <a:solidFill>
                  <a:srgbClr val="FF0000"/>
                </a:solidFill>
                <a:latin typeface="Gill Sans Nova Ultra Bold" panose="020B0B02020104020203" pitchFamily="34" charset="0"/>
              </a:rPr>
              <a:t>you</a:t>
            </a:r>
            <a:r>
              <a:rPr lang="en-US" sz="3200" dirty="0">
                <a:solidFill>
                  <a:schemeClr val="lt2"/>
                </a:solidFill>
                <a:latin typeface="Gill Sans Nova Ultra Bold" panose="020B0B02020104020203" pitchFamily="34" charset="0"/>
              </a:rPr>
              <a:t> </a:t>
            </a:r>
            <a:r>
              <a:rPr lang="en-US" sz="3200" dirty="0">
                <a:solidFill>
                  <a:schemeClr val="tx2">
                    <a:lumMod val="60000"/>
                    <a:lumOff val="40000"/>
                  </a:schemeClr>
                </a:solidFill>
                <a:latin typeface="Gill Sans Nova Ultra Bold" panose="020B0B02020104020203" pitchFamily="34" charset="0"/>
              </a:rPr>
              <a:t>do yesterday </a:t>
            </a:r>
            <a:r>
              <a:rPr lang="en-US" sz="3200" dirty="0">
                <a:solidFill>
                  <a:schemeClr val="bg1"/>
                </a:solidFill>
                <a:latin typeface="Gill Sans Nova Ultra Bold" panose="020B0B02020104020203" pitchFamily="34" charset="0"/>
              </a:rPr>
              <a:t> ?</a:t>
            </a:r>
          </a:p>
        </p:txBody>
      </p:sp>
      <p:pic>
        <p:nvPicPr>
          <p:cNvPr id="1344" name="Picture 1343" descr="A picture containing toy&#10;&#10;Description generated with high confidence">
            <a:extLst>
              <a:ext uri="{FF2B5EF4-FFF2-40B4-BE49-F238E27FC236}">
                <a16:creationId xmlns:a16="http://schemas.microsoft.com/office/drawing/2014/main" id="{766C3E06-0A84-48F4-8983-8266EB175AC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67"/>
          <a:stretch/>
        </p:blipFill>
        <p:spPr>
          <a:xfrm>
            <a:off x="6967986" y="2991774"/>
            <a:ext cx="2166564" cy="2151725"/>
          </a:xfrm>
          <a:prstGeom prst="rect">
            <a:avLst/>
          </a:prstGeom>
        </p:spPr>
      </p:pic>
      <p:pic>
        <p:nvPicPr>
          <p:cNvPr id="2" name="Picture 2" descr="The Simple Past Tense – definition, types, examples and worksheets">
            <a:extLst>
              <a:ext uri="{FF2B5EF4-FFF2-40B4-BE49-F238E27FC236}">
                <a16:creationId xmlns:a16="http://schemas.microsoft.com/office/drawing/2014/main" id="{2E7B130E-1E2F-45F3-B7D2-CB5DD612E24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46" t="5218" r="5287" b="5316"/>
          <a:stretch/>
        </p:blipFill>
        <p:spPr bwMode="auto">
          <a:xfrm>
            <a:off x="2362452" y="905901"/>
            <a:ext cx="4419095" cy="2610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7290073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5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7" grpId="0"/>
    </p:bldLst>
  </p:timing>
</p:sld>
</file>

<file path=ppt/theme/theme1.xml><?xml version="1.0" encoding="utf-8"?>
<a:theme xmlns:a="http://schemas.openxmlformats.org/drawingml/2006/main" name="National Stickers Day Minitheme by Slidesgo">
  <a:themeElements>
    <a:clrScheme name="Simple Light">
      <a:dk1>
        <a:srgbClr val="161616"/>
      </a:dk1>
      <a:lt1>
        <a:srgbClr val="FF332C"/>
      </a:lt1>
      <a:dk2>
        <a:srgbClr val="FFC300"/>
      </a:dk2>
      <a:lt2>
        <a:srgbClr val="FF81AE"/>
      </a:lt2>
      <a:accent1>
        <a:srgbClr val="1CBF22"/>
      </a:accent1>
      <a:accent2>
        <a:srgbClr val="00B1F3"/>
      </a:accent2>
      <a:accent3>
        <a:srgbClr val="FFF9F2"/>
      </a:accent3>
      <a:accent4>
        <a:srgbClr val="FFFFFF"/>
      </a:accent4>
      <a:accent5>
        <a:srgbClr val="FFFFFF"/>
      </a:accent5>
      <a:accent6>
        <a:srgbClr val="FFFFFF"/>
      </a:accent6>
      <a:hlink>
        <a:srgbClr val="16161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2521</TotalTime>
  <Words>554</Words>
  <Application>Microsoft Office PowerPoint</Application>
  <PresentationFormat>On-screen Show (16:9)</PresentationFormat>
  <Paragraphs>180</Paragraphs>
  <Slides>41</Slides>
  <Notes>41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41</vt:i4>
      </vt:variant>
    </vt:vector>
  </HeadingPairs>
  <TitlesOfParts>
    <vt:vector size="54" baseType="lpstr">
      <vt:lpstr>Gill Sans Ultra Bold</vt:lpstr>
      <vt:lpstr>Berlin Sans FB</vt:lpstr>
      <vt:lpstr>Gill Sans Nova Ultra Bold</vt:lpstr>
      <vt:lpstr>Amasis MT Pro Black</vt:lpstr>
      <vt:lpstr>Roboto Mono Medium</vt:lpstr>
      <vt:lpstr>Matura MT Script Capitals</vt:lpstr>
      <vt:lpstr>Darker Grotesque SemiBold</vt:lpstr>
      <vt:lpstr>Arial</vt:lpstr>
      <vt:lpstr>Roboto Mono</vt:lpstr>
      <vt:lpstr>Oi</vt:lpstr>
      <vt:lpstr>Eras Bold ITC</vt:lpstr>
      <vt:lpstr>Comic Sans MS</vt:lpstr>
      <vt:lpstr>National Stickers Day Minitheme by Slidesgo</vt:lpstr>
      <vt:lpstr>REVISION</vt:lpstr>
      <vt:lpstr>Let’s Revise</vt:lpstr>
      <vt:lpstr>Choose  the correct  answer?</vt:lpstr>
      <vt:lpstr>Choose  the correct  answer?</vt:lpstr>
      <vt:lpstr>Choose  the correct  answer?</vt:lpstr>
      <vt:lpstr>Choose  the correct  answer?</vt:lpstr>
      <vt:lpstr>Choose  the correct  answer?</vt:lpstr>
      <vt:lpstr>Choose  the correct  answer?</vt:lpstr>
      <vt:lpstr>Let’s Revise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Choose  the correct  S- sound?</vt:lpstr>
      <vt:lpstr>Choose  the correct  S- sound?</vt:lpstr>
      <vt:lpstr>Choose  the correct  S- sound?</vt:lpstr>
      <vt:lpstr>Choose  the correct  S- sound?</vt:lpstr>
      <vt:lpstr>Choose  the correct  S- sound?</vt:lpstr>
      <vt:lpstr>Choose  the correct  S- sound?</vt:lpstr>
      <vt:lpstr>Let’s Revise</vt:lpstr>
      <vt:lpstr>Choose  the correct  answer?</vt:lpstr>
      <vt:lpstr>Choose  the correct  answer?</vt:lpstr>
      <vt:lpstr>Choose  the correct  answer?</vt:lpstr>
      <vt:lpstr>Choose  the correct  answer?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National Sticker Day</dc:title>
  <dc:creator>noura Abdul-Aziz</dc:creator>
  <cp:lastModifiedBy>noura Abdul-Aziz</cp:lastModifiedBy>
  <cp:revision>158</cp:revision>
  <dcterms:modified xsi:type="dcterms:W3CDTF">2022-12-14T13:51:18Z</dcterms:modified>
</cp:coreProperties>
</file>